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7"/>
  </p:notesMasterIdLst>
  <p:sldIdLst>
    <p:sldId id="584" r:id="rId2"/>
    <p:sldId id="585" r:id="rId3"/>
    <p:sldId id="586" r:id="rId4"/>
    <p:sldId id="594" r:id="rId5"/>
    <p:sldId id="593" r:id="rId6"/>
    <p:sldId id="595" r:id="rId7"/>
    <p:sldId id="596" r:id="rId8"/>
    <p:sldId id="597" r:id="rId9"/>
    <p:sldId id="598" r:id="rId10"/>
    <p:sldId id="599" r:id="rId11"/>
    <p:sldId id="600" r:id="rId12"/>
    <p:sldId id="601" r:id="rId13"/>
    <p:sldId id="602" r:id="rId14"/>
    <p:sldId id="603" r:id="rId15"/>
    <p:sldId id="587" r:id="rId16"/>
    <p:sldId id="604" r:id="rId17"/>
    <p:sldId id="605" r:id="rId18"/>
    <p:sldId id="606" r:id="rId19"/>
    <p:sldId id="607" r:id="rId20"/>
    <p:sldId id="609" r:id="rId21"/>
    <p:sldId id="610" r:id="rId22"/>
    <p:sldId id="611" r:id="rId23"/>
    <p:sldId id="612" r:id="rId24"/>
    <p:sldId id="614" r:id="rId25"/>
    <p:sldId id="592" r:id="rId26"/>
    <p:sldId id="615" r:id="rId27"/>
    <p:sldId id="269" r:id="rId28"/>
    <p:sldId id="270" r:id="rId29"/>
    <p:sldId id="616" r:id="rId30"/>
    <p:sldId id="619" r:id="rId31"/>
    <p:sldId id="620" r:id="rId32"/>
    <p:sldId id="621" r:id="rId33"/>
    <p:sldId id="617" r:id="rId34"/>
    <p:sldId id="618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622" r:id="rId47"/>
    <p:sldId id="623" r:id="rId48"/>
    <p:sldId id="624" r:id="rId49"/>
    <p:sldId id="625" r:id="rId50"/>
    <p:sldId id="626" r:id="rId51"/>
    <p:sldId id="627" r:id="rId52"/>
    <p:sldId id="628" r:id="rId53"/>
    <p:sldId id="629" r:id="rId54"/>
    <p:sldId id="630" r:id="rId55"/>
    <p:sldId id="631" r:id="rId56"/>
    <p:sldId id="632" r:id="rId57"/>
    <p:sldId id="633" r:id="rId58"/>
    <p:sldId id="634" r:id="rId59"/>
    <p:sldId id="635" r:id="rId60"/>
    <p:sldId id="636" r:id="rId61"/>
    <p:sldId id="637" r:id="rId62"/>
    <p:sldId id="638" r:id="rId63"/>
    <p:sldId id="639" r:id="rId64"/>
    <p:sldId id="640" r:id="rId65"/>
    <p:sldId id="641" r:id="rId66"/>
    <p:sldId id="642" r:id="rId67"/>
    <p:sldId id="643" r:id="rId68"/>
    <p:sldId id="644" r:id="rId69"/>
    <p:sldId id="645" r:id="rId70"/>
    <p:sldId id="646" r:id="rId71"/>
    <p:sldId id="647" r:id="rId72"/>
    <p:sldId id="648" r:id="rId73"/>
    <p:sldId id="649" r:id="rId74"/>
    <p:sldId id="650" r:id="rId75"/>
    <p:sldId id="651" r:id="rId76"/>
    <p:sldId id="657" r:id="rId77"/>
    <p:sldId id="658" r:id="rId78"/>
    <p:sldId id="659" r:id="rId79"/>
    <p:sldId id="660" r:id="rId80"/>
    <p:sldId id="661" r:id="rId81"/>
    <p:sldId id="662" r:id="rId82"/>
    <p:sldId id="663" r:id="rId83"/>
    <p:sldId id="652" r:id="rId84"/>
    <p:sldId id="653" r:id="rId85"/>
    <p:sldId id="655" r:id="rId86"/>
  </p:sldIdLst>
  <p:sldSz cx="12192000" cy="6858000"/>
  <p:notesSz cx="6858000" cy="9144000"/>
  <p:embeddedFontLst>
    <p:embeddedFont>
      <p:font typeface="Calibri" panose="020F0502020204030204" pitchFamily="34" charset="0"/>
      <p:regular r:id="rId88"/>
      <p:bold r:id="rId89"/>
      <p:italic r:id="rId90"/>
      <p:boldItalic r:id="rId91"/>
    </p:embeddedFont>
    <p:embeddedFont>
      <p:font typeface="Calibri Light" panose="020F0302020204030204" pitchFamily="34" charset="0"/>
      <p:regular r:id="rId92"/>
      <p:italic r:id="rId93"/>
    </p:embeddedFont>
    <p:embeddedFont>
      <p:font typeface="Consolas" panose="020B0609020204030204" pitchFamily="49" charset="0"/>
      <p:regular r:id="rId94"/>
      <p:bold r:id="rId95"/>
      <p:italic r:id="rId96"/>
      <p:boldItalic r:id="rId9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font" Target="fonts/font2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microsoft.com/office/2016/11/relationships/changesInfo" Target="changesInfos/changesInfo1.xml"/><Relationship Id="rId5" Type="http://schemas.openxmlformats.org/officeDocument/2006/relationships/slide" Target="slides/slide4.xml"/><Relationship Id="rId90" Type="http://schemas.openxmlformats.org/officeDocument/2006/relationships/font" Target="fonts/font3.fntdata"/><Relationship Id="rId95" Type="http://schemas.openxmlformats.org/officeDocument/2006/relationships/font" Target="fonts/font8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font" Target="fonts/font1.fntdata"/><Relationship Id="rId91" Type="http://schemas.openxmlformats.org/officeDocument/2006/relationships/font" Target="fonts/font4.fntdata"/><Relationship Id="rId96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font" Target="fonts/font7.fntdata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10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5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6.fntdata"/><Relationship Id="rId98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Thomas" userId="d23019dc-94d7-427a-b3af-07e844dc95c6" providerId="ADAL" clId="{6109B26D-5D02-43F1-BF35-9A165610523E}"/>
    <pc:docChg chg="custSel delSld modSld">
      <pc:chgData name="David Thomas" userId="d23019dc-94d7-427a-b3af-07e844dc95c6" providerId="ADAL" clId="{6109B26D-5D02-43F1-BF35-9A165610523E}" dt="2022-11-07T11:03:32.138" v="39" actId="47"/>
      <pc:docMkLst>
        <pc:docMk/>
      </pc:docMkLst>
      <pc:sldChg chg="modSp mod">
        <pc:chgData name="David Thomas" userId="d23019dc-94d7-427a-b3af-07e844dc95c6" providerId="ADAL" clId="{6109B26D-5D02-43F1-BF35-9A165610523E}" dt="2022-11-07T11:01:09.920" v="28" actId="27636"/>
        <pc:sldMkLst>
          <pc:docMk/>
          <pc:sldMk cId="1349859403" sldId="584"/>
        </pc:sldMkLst>
        <pc:spChg chg="mod">
          <ac:chgData name="David Thomas" userId="d23019dc-94d7-427a-b3af-07e844dc95c6" providerId="ADAL" clId="{6109B26D-5D02-43F1-BF35-9A165610523E}" dt="2022-11-07T11:01:04.846" v="26" actId="20577"/>
          <ac:spMkLst>
            <pc:docMk/>
            <pc:sldMk cId="1349859403" sldId="584"/>
            <ac:spMk id="2" creationId="{D63F95B5-E387-4955-BE80-F7C02418E887}"/>
          </ac:spMkLst>
        </pc:spChg>
        <pc:spChg chg="mod">
          <ac:chgData name="David Thomas" userId="d23019dc-94d7-427a-b3af-07e844dc95c6" providerId="ADAL" clId="{6109B26D-5D02-43F1-BF35-9A165610523E}" dt="2022-11-07T11:01:09.920" v="28" actId="27636"/>
          <ac:spMkLst>
            <pc:docMk/>
            <pc:sldMk cId="1349859403" sldId="584"/>
            <ac:spMk id="3" creationId="{F7D6CAE5-D61C-4751-B304-1A9514F01500}"/>
          </ac:spMkLst>
        </pc:spChg>
      </pc:sldChg>
      <pc:sldChg chg="modSp mod">
        <pc:chgData name="David Thomas" userId="d23019dc-94d7-427a-b3af-07e844dc95c6" providerId="ADAL" clId="{6109B26D-5D02-43F1-BF35-9A165610523E}" dt="2022-11-07T11:02:31.009" v="37" actId="20577"/>
        <pc:sldMkLst>
          <pc:docMk/>
          <pc:sldMk cId="3873934108" sldId="618"/>
        </pc:sldMkLst>
        <pc:spChg chg="mod">
          <ac:chgData name="David Thomas" userId="d23019dc-94d7-427a-b3af-07e844dc95c6" providerId="ADAL" clId="{6109B26D-5D02-43F1-BF35-9A165610523E}" dt="2022-11-07T11:02:31.009" v="37" actId="20577"/>
          <ac:spMkLst>
            <pc:docMk/>
            <pc:sldMk cId="3873934108" sldId="618"/>
            <ac:spMk id="5" creationId="{721BB1D8-0C4E-441B-BB60-6DACD362F468}"/>
          </ac:spMkLst>
        </pc:spChg>
      </pc:sldChg>
      <pc:sldChg chg="del">
        <pc:chgData name="David Thomas" userId="d23019dc-94d7-427a-b3af-07e844dc95c6" providerId="ADAL" clId="{6109B26D-5D02-43F1-BF35-9A165610523E}" dt="2022-11-07T11:03:32.138" v="39" actId="47"/>
        <pc:sldMkLst>
          <pc:docMk/>
          <pc:sldMk cId="1536649095" sldId="654"/>
        </pc:sldMkLst>
      </pc:sldChg>
      <pc:sldChg chg="del">
        <pc:chgData name="David Thomas" userId="d23019dc-94d7-427a-b3af-07e844dc95c6" providerId="ADAL" clId="{6109B26D-5D02-43F1-BF35-9A165610523E}" dt="2022-11-07T11:03:12.033" v="38" actId="47"/>
        <pc:sldMkLst>
          <pc:docMk/>
          <pc:sldMk cId="1271459424" sldId="656"/>
        </pc:sldMkLst>
      </pc:sldChg>
    </pc:docChg>
  </pc:docChgLst>
  <pc:docChgLst>
    <pc:chgData name="David Thomas" userId="d23019dc-94d7-427a-b3af-07e844dc95c6" providerId="ADAL" clId="{5BE59D3C-295D-429D-AB62-46440B12C405}"/>
    <pc:docChg chg="undo redo custSel addSld delSld modSld modMainMaster">
      <pc:chgData name="David Thomas" userId="d23019dc-94d7-427a-b3af-07e844dc95c6" providerId="ADAL" clId="{5BE59D3C-295D-429D-AB62-46440B12C405}" dt="2022-02-23T10:55:37.964" v="12735" actId="729"/>
      <pc:docMkLst>
        <pc:docMk/>
      </pc:docMkLst>
      <pc:sldChg chg="add del">
        <pc:chgData name="David Thomas" userId="d23019dc-94d7-427a-b3af-07e844dc95c6" providerId="ADAL" clId="{5BE59D3C-295D-429D-AB62-46440B12C405}" dt="2022-02-22T08:10:05.722" v="2" actId="47"/>
        <pc:sldMkLst>
          <pc:docMk/>
          <pc:sldMk cId="2605497846" sldId="256"/>
        </pc:sldMkLst>
      </pc:sldChg>
      <pc:sldChg chg="addSp delSp modSp add mod modClrScheme chgLayout">
        <pc:chgData name="David Thomas" userId="d23019dc-94d7-427a-b3af-07e844dc95c6" providerId="ADAL" clId="{5BE59D3C-295D-429D-AB62-46440B12C405}" dt="2022-02-22T10:22:39.637" v="3399" actId="14100"/>
        <pc:sldMkLst>
          <pc:docMk/>
          <pc:sldMk cId="0" sldId="269"/>
        </pc:sldMkLst>
        <pc:spChg chg="add mod ord">
          <ac:chgData name="David Thomas" userId="d23019dc-94d7-427a-b3af-07e844dc95c6" providerId="ADAL" clId="{5BE59D3C-295D-429D-AB62-46440B12C405}" dt="2022-02-22T10:22:24.375" v="3393" actId="14100"/>
          <ac:spMkLst>
            <pc:docMk/>
            <pc:sldMk cId="0" sldId="269"/>
            <ac:spMk id="2" creationId="{16F6C0CF-643D-4DAC-98BB-7302FC477D63}"/>
          </ac:spMkLst>
        </pc:spChg>
        <pc:spChg chg="add mod ord">
          <ac:chgData name="David Thomas" userId="d23019dc-94d7-427a-b3af-07e844dc95c6" providerId="ADAL" clId="{5BE59D3C-295D-429D-AB62-46440B12C405}" dt="2022-02-22T10:22:10.471" v="3385" actId="403"/>
          <ac:spMkLst>
            <pc:docMk/>
            <pc:sldMk cId="0" sldId="269"/>
            <ac:spMk id="3" creationId="{745D5524-F654-43BB-B30C-218B626392CC}"/>
          </ac:spMkLst>
        </pc:spChg>
        <pc:spChg chg="mod ord">
          <ac:chgData name="David Thomas" userId="d23019dc-94d7-427a-b3af-07e844dc95c6" providerId="ADAL" clId="{5BE59D3C-295D-429D-AB62-46440B12C405}" dt="2022-02-22T10:21:50.364" v="3370" actId="700"/>
          <ac:spMkLst>
            <pc:docMk/>
            <pc:sldMk cId="0" sldId="269"/>
            <ac:spMk id="8194" creationId="{CDB4167A-5D20-438C-B344-39354318BC2E}"/>
          </ac:spMkLst>
        </pc:spChg>
        <pc:spChg chg="del mod">
          <ac:chgData name="David Thomas" userId="d23019dc-94d7-427a-b3af-07e844dc95c6" providerId="ADAL" clId="{5BE59D3C-295D-429D-AB62-46440B12C405}" dt="2022-02-22T10:22:20.055" v="3390"/>
          <ac:spMkLst>
            <pc:docMk/>
            <pc:sldMk cId="0" sldId="269"/>
            <ac:spMk id="8195" creationId="{0BD4AD6D-8E25-445D-85F8-24AC03DAACAA}"/>
          </ac:spMkLst>
        </pc:spChg>
        <pc:spChg chg="del mod">
          <ac:chgData name="David Thomas" userId="d23019dc-94d7-427a-b3af-07e844dc95c6" providerId="ADAL" clId="{5BE59D3C-295D-429D-AB62-46440B12C405}" dt="2022-02-22T10:22:20.056" v="3392"/>
          <ac:spMkLst>
            <pc:docMk/>
            <pc:sldMk cId="0" sldId="269"/>
            <ac:spMk id="8196" creationId="{8470292E-B454-4998-97AD-88D08C695A67}"/>
          </ac:spMkLst>
        </pc:spChg>
        <pc:cxnChg chg="mod">
          <ac:chgData name="David Thomas" userId="d23019dc-94d7-427a-b3af-07e844dc95c6" providerId="ADAL" clId="{5BE59D3C-295D-429D-AB62-46440B12C405}" dt="2022-02-22T10:22:29.103" v="3395" actId="14100"/>
          <ac:cxnSpMkLst>
            <pc:docMk/>
            <pc:sldMk cId="0" sldId="269"/>
            <ac:cxnSpMk id="8197" creationId="{4F99F42D-DFB9-4CED-802B-721D158760F4}"/>
          </ac:cxnSpMkLst>
        </pc:cxnChg>
        <pc:cxnChg chg="mod">
          <ac:chgData name="David Thomas" userId="d23019dc-94d7-427a-b3af-07e844dc95c6" providerId="ADAL" clId="{5BE59D3C-295D-429D-AB62-46440B12C405}" dt="2022-02-22T10:22:39.637" v="3399" actId="14100"/>
          <ac:cxnSpMkLst>
            <pc:docMk/>
            <pc:sldMk cId="0" sldId="269"/>
            <ac:cxnSpMk id="8198" creationId="{F4C3B314-C078-45C0-BC6D-3BC579E99E45}"/>
          </ac:cxnSpMkLst>
        </pc:cxnChg>
        <pc:cxnChg chg="mod">
          <ac:chgData name="David Thomas" userId="d23019dc-94d7-427a-b3af-07e844dc95c6" providerId="ADAL" clId="{5BE59D3C-295D-429D-AB62-46440B12C405}" dt="2022-02-22T10:22:32.959" v="3397" actId="14100"/>
          <ac:cxnSpMkLst>
            <pc:docMk/>
            <pc:sldMk cId="0" sldId="269"/>
            <ac:cxnSpMk id="8199" creationId="{1E486A57-99F5-43BB-8870-575CCC4A91D7}"/>
          </ac:cxnSpMkLst>
        </pc:cxnChg>
      </pc:sldChg>
      <pc:sldChg chg="addSp delSp modSp add mod modClrScheme chgLayout">
        <pc:chgData name="David Thomas" userId="d23019dc-94d7-427a-b3af-07e844dc95c6" providerId="ADAL" clId="{5BE59D3C-295D-429D-AB62-46440B12C405}" dt="2022-02-22T10:24:24.218" v="3434" actId="1076"/>
        <pc:sldMkLst>
          <pc:docMk/>
          <pc:sldMk cId="0" sldId="270"/>
        </pc:sldMkLst>
        <pc:spChg chg="add mod ord">
          <ac:chgData name="David Thomas" userId="d23019dc-94d7-427a-b3af-07e844dc95c6" providerId="ADAL" clId="{5BE59D3C-295D-429D-AB62-46440B12C405}" dt="2022-02-22T10:24:00.322" v="3424" actId="27636"/>
          <ac:spMkLst>
            <pc:docMk/>
            <pc:sldMk cId="0" sldId="270"/>
            <ac:spMk id="2" creationId="{19EC4814-52F7-497B-8437-0436312998C0}"/>
          </ac:spMkLst>
        </pc:spChg>
        <pc:spChg chg="add mod ord">
          <ac:chgData name="David Thomas" userId="d23019dc-94d7-427a-b3af-07e844dc95c6" providerId="ADAL" clId="{5BE59D3C-295D-429D-AB62-46440B12C405}" dt="2022-02-22T10:24:00.325" v="3425" actId="27636"/>
          <ac:spMkLst>
            <pc:docMk/>
            <pc:sldMk cId="0" sldId="270"/>
            <ac:spMk id="3" creationId="{4534AD7B-2CDD-4595-83AD-448100D75409}"/>
          </ac:spMkLst>
        </pc:spChg>
        <pc:spChg chg="mod ord">
          <ac:chgData name="David Thomas" userId="d23019dc-94d7-427a-b3af-07e844dc95c6" providerId="ADAL" clId="{5BE59D3C-295D-429D-AB62-46440B12C405}" dt="2022-02-22T10:23:41.456" v="3405" actId="700"/>
          <ac:spMkLst>
            <pc:docMk/>
            <pc:sldMk cId="0" sldId="270"/>
            <ac:spMk id="9218" creationId="{36A722A7-49B9-4314-A774-A52211E0632D}"/>
          </ac:spMkLst>
        </pc:spChg>
        <pc:spChg chg="del mod">
          <ac:chgData name="David Thomas" userId="d23019dc-94d7-427a-b3af-07e844dc95c6" providerId="ADAL" clId="{5BE59D3C-295D-429D-AB62-46440B12C405}" dt="2022-02-22T10:24:01.944" v="3429"/>
          <ac:spMkLst>
            <pc:docMk/>
            <pc:sldMk cId="0" sldId="270"/>
            <ac:spMk id="9219" creationId="{2174A203-1AAC-49F4-B6FD-1BFC4B92E328}"/>
          </ac:spMkLst>
        </pc:spChg>
        <pc:spChg chg="del mod">
          <ac:chgData name="David Thomas" userId="d23019dc-94d7-427a-b3af-07e844dc95c6" providerId="ADAL" clId="{5BE59D3C-295D-429D-AB62-46440B12C405}" dt="2022-02-22T10:24:01.942" v="3427"/>
          <ac:spMkLst>
            <pc:docMk/>
            <pc:sldMk cId="0" sldId="270"/>
            <ac:spMk id="9220" creationId="{E5D60641-A291-4A13-8372-2A60A9896987}"/>
          </ac:spMkLst>
        </pc:spChg>
        <pc:cxnChg chg="mod">
          <ac:chgData name="David Thomas" userId="d23019dc-94d7-427a-b3af-07e844dc95c6" providerId="ADAL" clId="{5BE59D3C-295D-429D-AB62-46440B12C405}" dt="2022-02-22T10:24:18.499" v="3433" actId="1076"/>
          <ac:cxnSpMkLst>
            <pc:docMk/>
            <pc:sldMk cId="0" sldId="270"/>
            <ac:cxnSpMk id="9221" creationId="{E3263C65-DBB6-4F0C-964D-87CEF91996CA}"/>
          </ac:cxnSpMkLst>
        </pc:cxnChg>
        <pc:cxnChg chg="mod">
          <ac:chgData name="David Thomas" userId="d23019dc-94d7-427a-b3af-07e844dc95c6" providerId="ADAL" clId="{5BE59D3C-295D-429D-AB62-46440B12C405}" dt="2022-02-22T10:24:09.774" v="3431" actId="1076"/>
          <ac:cxnSpMkLst>
            <pc:docMk/>
            <pc:sldMk cId="0" sldId="270"/>
            <ac:cxnSpMk id="9222" creationId="{376588FE-DF98-4744-A0B5-F3DD26C3D535}"/>
          </ac:cxnSpMkLst>
        </pc:cxnChg>
        <pc:cxnChg chg="mod">
          <ac:chgData name="David Thomas" userId="d23019dc-94d7-427a-b3af-07e844dc95c6" providerId="ADAL" clId="{5BE59D3C-295D-429D-AB62-46440B12C405}" dt="2022-02-22T10:24:13.939" v="3432" actId="1076"/>
          <ac:cxnSpMkLst>
            <pc:docMk/>
            <pc:sldMk cId="0" sldId="270"/>
            <ac:cxnSpMk id="9223" creationId="{4BEDC030-0320-4FB6-A767-7B01D01C67BC}"/>
          </ac:cxnSpMkLst>
        </pc:cxnChg>
        <pc:cxnChg chg="mod">
          <ac:chgData name="David Thomas" userId="d23019dc-94d7-427a-b3af-07e844dc95c6" providerId="ADAL" clId="{5BE59D3C-295D-429D-AB62-46440B12C405}" dt="2022-02-22T10:24:24.218" v="3434" actId="1076"/>
          <ac:cxnSpMkLst>
            <pc:docMk/>
            <pc:sldMk cId="0" sldId="270"/>
            <ac:cxnSpMk id="9224" creationId="{6E7922C9-AE13-42BF-8C04-7BD60366CD2A}"/>
          </ac:cxnSpMkLst>
        </pc:cxnChg>
        <pc:cxnChg chg="mod">
          <ac:chgData name="David Thomas" userId="d23019dc-94d7-427a-b3af-07e844dc95c6" providerId="ADAL" clId="{5BE59D3C-295D-429D-AB62-46440B12C405}" dt="2022-02-22T10:24:05.996" v="3430" actId="1076"/>
          <ac:cxnSpMkLst>
            <pc:docMk/>
            <pc:sldMk cId="0" sldId="270"/>
            <ac:cxnSpMk id="9225" creationId="{2F801290-91CA-44ED-BA0A-4C3B84EC43B7}"/>
          </ac:cxnSpMkLst>
        </pc:cxnChg>
      </pc:sldChg>
      <pc:sldChg chg="addSp delSp modSp add mod modClrScheme chgLayout">
        <pc:chgData name="David Thomas" userId="d23019dc-94d7-427a-b3af-07e844dc95c6" providerId="ADAL" clId="{5BE59D3C-295D-429D-AB62-46440B12C405}" dt="2022-02-22T10:48:13.075" v="6017" actId="113"/>
        <pc:sldMkLst>
          <pc:docMk/>
          <pc:sldMk cId="0" sldId="288"/>
        </pc:sldMkLst>
        <pc:spChg chg="add del mod ord">
          <ac:chgData name="David Thomas" userId="d23019dc-94d7-427a-b3af-07e844dc95c6" providerId="ADAL" clId="{5BE59D3C-295D-429D-AB62-46440B12C405}" dt="2022-02-22T10:33:17.148" v="4521" actId="700"/>
          <ac:spMkLst>
            <pc:docMk/>
            <pc:sldMk cId="0" sldId="288"/>
            <ac:spMk id="3" creationId="{678601E7-74F2-4CEA-A811-74546DF704EE}"/>
          </ac:spMkLst>
        </pc:spChg>
        <pc:spChg chg="add del mod ord">
          <ac:chgData name="David Thomas" userId="d23019dc-94d7-427a-b3af-07e844dc95c6" providerId="ADAL" clId="{5BE59D3C-295D-429D-AB62-46440B12C405}" dt="2022-02-22T10:33:22.439" v="4523"/>
          <ac:spMkLst>
            <pc:docMk/>
            <pc:sldMk cId="0" sldId="288"/>
            <ac:spMk id="4" creationId="{BAC619B7-7FD0-436E-9216-48CE38645F7C}"/>
          </ac:spMkLst>
        </pc:spChg>
        <pc:spChg chg="mod ord">
          <ac:chgData name="David Thomas" userId="d23019dc-94d7-427a-b3af-07e844dc95c6" providerId="ADAL" clId="{5BE59D3C-295D-429D-AB62-46440B12C405}" dt="2022-02-22T10:33:56.886" v="4586" actId="20577"/>
          <ac:spMkLst>
            <pc:docMk/>
            <pc:sldMk cId="0" sldId="288"/>
            <ac:spMk id="16386" creationId="{59944330-9261-4852-8456-064B0CC716B0}"/>
          </ac:spMkLst>
        </pc:spChg>
        <pc:spChg chg="mod ord">
          <ac:chgData name="David Thomas" userId="d23019dc-94d7-427a-b3af-07e844dc95c6" providerId="ADAL" clId="{5BE59D3C-295D-429D-AB62-46440B12C405}" dt="2022-02-22T10:48:13.075" v="6017" actId="113"/>
          <ac:spMkLst>
            <pc:docMk/>
            <pc:sldMk cId="0" sldId="288"/>
            <ac:spMk id="16387" creationId="{E622D590-4F7E-4944-9685-F35C1B747BE0}"/>
          </ac:spMkLst>
        </pc:spChg>
        <pc:picChg chg="add del mod">
          <ac:chgData name="David Thomas" userId="d23019dc-94d7-427a-b3af-07e844dc95c6" providerId="ADAL" clId="{5BE59D3C-295D-429D-AB62-46440B12C405}" dt="2022-02-22T10:33:22.439" v="4523"/>
          <ac:picMkLst>
            <pc:docMk/>
            <pc:sldMk cId="0" sldId="288"/>
            <ac:picMk id="8" creationId="{93F15FBF-FA10-4AA7-9C92-8A39D756BC6D}"/>
          </ac:picMkLst>
        </pc:picChg>
        <pc:picChg chg="del mod ord">
          <ac:chgData name="David Thomas" userId="d23019dc-94d7-427a-b3af-07e844dc95c6" providerId="ADAL" clId="{5BE59D3C-295D-429D-AB62-46440B12C405}" dt="2022-02-22T10:33:13.186" v="4520" actId="21"/>
          <ac:picMkLst>
            <pc:docMk/>
            <pc:sldMk cId="0" sldId="288"/>
            <ac:picMk id="16388" creationId="{56400FE1-4CFC-4569-96C8-569A7345C6F2}"/>
          </ac:picMkLst>
        </pc:picChg>
      </pc:sldChg>
      <pc:sldChg chg="addSp delSp modSp add mod modClrScheme chgLayout">
        <pc:chgData name="David Thomas" userId="d23019dc-94d7-427a-b3af-07e844dc95c6" providerId="ADAL" clId="{5BE59D3C-295D-429D-AB62-46440B12C405}" dt="2022-02-22T10:48:48.287" v="6034" actId="27636"/>
        <pc:sldMkLst>
          <pc:docMk/>
          <pc:sldMk cId="0" sldId="289"/>
        </pc:sldMkLst>
        <pc:spChg chg="add del mod ord">
          <ac:chgData name="David Thomas" userId="d23019dc-94d7-427a-b3af-07e844dc95c6" providerId="ADAL" clId="{5BE59D3C-295D-429D-AB62-46440B12C405}" dt="2022-02-22T10:35:04.369" v="4724" actId="700"/>
          <ac:spMkLst>
            <pc:docMk/>
            <pc:sldMk cId="0" sldId="289"/>
            <ac:spMk id="3" creationId="{4EA5145A-B6C6-4379-B7AD-400FE29F3E5F}"/>
          </ac:spMkLst>
        </pc:spChg>
        <pc:spChg chg="add mod ord">
          <ac:chgData name="David Thomas" userId="d23019dc-94d7-427a-b3af-07e844dc95c6" providerId="ADAL" clId="{5BE59D3C-295D-429D-AB62-46440B12C405}" dt="2022-02-22T10:48:48.287" v="6034" actId="27636"/>
          <ac:spMkLst>
            <pc:docMk/>
            <pc:sldMk cId="0" sldId="289"/>
            <ac:spMk id="4" creationId="{FF90CC00-C16A-437D-87A0-0A15E6DAF1D3}"/>
          </ac:spMkLst>
        </pc:spChg>
        <pc:spChg chg="mod ord">
          <ac:chgData name="David Thomas" userId="d23019dc-94d7-427a-b3af-07e844dc95c6" providerId="ADAL" clId="{5BE59D3C-295D-429D-AB62-46440B12C405}" dt="2022-02-22T10:36:11.513" v="4760" actId="20577"/>
          <ac:spMkLst>
            <pc:docMk/>
            <pc:sldMk cId="0" sldId="289"/>
            <ac:spMk id="17410" creationId="{156B4B4E-2237-4D54-B5CA-C7C8C1DA8309}"/>
          </ac:spMkLst>
        </pc:spChg>
        <pc:spChg chg="mod ord">
          <ac:chgData name="David Thomas" userId="d23019dc-94d7-427a-b3af-07e844dc95c6" providerId="ADAL" clId="{5BE59D3C-295D-429D-AB62-46440B12C405}" dt="2022-02-22T10:35:22.911" v="4755" actId="27636"/>
          <ac:spMkLst>
            <pc:docMk/>
            <pc:sldMk cId="0" sldId="289"/>
            <ac:spMk id="17411" creationId="{26536A00-F652-4863-8353-C7CB3F46164F}"/>
          </ac:spMkLst>
        </pc:spChg>
        <pc:picChg chg="del">
          <ac:chgData name="David Thomas" userId="d23019dc-94d7-427a-b3af-07e844dc95c6" providerId="ADAL" clId="{5BE59D3C-295D-429D-AB62-46440B12C405}" dt="2022-02-22T10:35:00.104" v="4723" actId="21"/>
          <ac:picMkLst>
            <pc:docMk/>
            <pc:sldMk cId="0" sldId="289"/>
            <ac:picMk id="17412" creationId="{1FFD66E5-71FD-4A94-86DF-A87473B7EB2D}"/>
          </ac:picMkLst>
        </pc:picChg>
      </pc:sldChg>
      <pc:sldChg chg="modSp add mod">
        <pc:chgData name="David Thomas" userId="d23019dc-94d7-427a-b3af-07e844dc95c6" providerId="ADAL" clId="{5BE59D3C-295D-429D-AB62-46440B12C405}" dt="2022-02-22T11:08:25.681" v="6619" actId="20577"/>
        <pc:sldMkLst>
          <pc:docMk/>
          <pc:sldMk cId="0" sldId="290"/>
        </pc:sldMkLst>
        <pc:spChg chg="mod">
          <ac:chgData name="David Thomas" userId="d23019dc-94d7-427a-b3af-07e844dc95c6" providerId="ADAL" clId="{5BE59D3C-295D-429D-AB62-46440B12C405}" dt="2022-02-22T11:08:25.681" v="6619" actId="20577"/>
          <ac:spMkLst>
            <pc:docMk/>
            <pc:sldMk cId="0" sldId="290"/>
            <ac:spMk id="18434" creationId="{A5279E4A-32B7-4DF5-B68E-B6D98427D069}"/>
          </ac:spMkLst>
        </pc:spChg>
      </pc:sldChg>
      <pc:sldChg chg="modSp add mod">
        <pc:chgData name="David Thomas" userId="d23019dc-94d7-427a-b3af-07e844dc95c6" providerId="ADAL" clId="{5BE59D3C-295D-429D-AB62-46440B12C405}" dt="2022-02-22T11:08:31.172" v="6628" actId="20577"/>
        <pc:sldMkLst>
          <pc:docMk/>
          <pc:sldMk cId="0" sldId="291"/>
        </pc:sldMkLst>
        <pc:spChg chg="mod">
          <ac:chgData name="David Thomas" userId="d23019dc-94d7-427a-b3af-07e844dc95c6" providerId="ADAL" clId="{5BE59D3C-295D-429D-AB62-46440B12C405}" dt="2022-02-22T11:08:31.172" v="6628" actId="20577"/>
          <ac:spMkLst>
            <pc:docMk/>
            <pc:sldMk cId="0" sldId="291"/>
            <ac:spMk id="19458" creationId="{174C1E1D-9096-4351-AE73-451ED4D7183B}"/>
          </ac:spMkLst>
        </pc:spChg>
      </pc:sldChg>
      <pc:sldChg chg="modSp add mod">
        <pc:chgData name="David Thomas" userId="d23019dc-94d7-427a-b3af-07e844dc95c6" providerId="ADAL" clId="{5BE59D3C-295D-429D-AB62-46440B12C405}" dt="2022-02-22T11:08:41.198" v="6653" actId="20577"/>
        <pc:sldMkLst>
          <pc:docMk/>
          <pc:sldMk cId="0" sldId="292"/>
        </pc:sldMkLst>
        <pc:spChg chg="mod">
          <ac:chgData name="David Thomas" userId="d23019dc-94d7-427a-b3af-07e844dc95c6" providerId="ADAL" clId="{5BE59D3C-295D-429D-AB62-46440B12C405}" dt="2022-02-22T11:08:41.198" v="6653" actId="20577"/>
          <ac:spMkLst>
            <pc:docMk/>
            <pc:sldMk cId="0" sldId="292"/>
            <ac:spMk id="20482" creationId="{C15C5DF9-6275-4497-952F-5277C57ACC97}"/>
          </ac:spMkLst>
        </pc:spChg>
      </pc:sldChg>
      <pc:sldChg chg="modSp add mod">
        <pc:chgData name="David Thomas" userId="d23019dc-94d7-427a-b3af-07e844dc95c6" providerId="ADAL" clId="{5BE59D3C-295D-429D-AB62-46440B12C405}" dt="2022-02-22T11:09:09.987" v="6654" actId="313"/>
        <pc:sldMkLst>
          <pc:docMk/>
          <pc:sldMk cId="0" sldId="293"/>
        </pc:sldMkLst>
        <pc:spChg chg="mod">
          <ac:chgData name="David Thomas" userId="d23019dc-94d7-427a-b3af-07e844dc95c6" providerId="ADAL" clId="{5BE59D3C-295D-429D-AB62-46440B12C405}" dt="2022-02-22T11:09:09.987" v="6654" actId="313"/>
          <ac:spMkLst>
            <pc:docMk/>
            <pc:sldMk cId="0" sldId="293"/>
            <ac:spMk id="21506" creationId="{D098F935-1DF7-48DD-84A0-C13B1A46C552}"/>
          </ac:spMkLst>
        </pc:spChg>
      </pc:sldChg>
      <pc:sldChg chg="modSp add mod">
        <pc:chgData name="David Thomas" userId="d23019dc-94d7-427a-b3af-07e844dc95c6" providerId="ADAL" clId="{5BE59D3C-295D-429D-AB62-46440B12C405}" dt="2022-02-22T11:09:13.318" v="6655" actId="313"/>
        <pc:sldMkLst>
          <pc:docMk/>
          <pc:sldMk cId="0" sldId="294"/>
        </pc:sldMkLst>
        <pc:spChg chg="mod">
          <ac:chgData name="David Thomas" userId="d23019dc-94d7-427a-b3af-07e844dc95c6" providerId="ADAL" clId="{5BE59D3C-295D-429D-AB62-46440B12C405}" dt="2022-02-22T11:09:13.318" v="6655" actId="313"/>
          <ac:spMkLst>
            <pc:docMk/>
            <pc:sldMk cId="0" sldId="294"/>
            <ac:spMk id="22530" creationId="{108734DF-960C-47AF-A519-90D14B97B858}"/>
          </ac:spMkLst>
        </pc:spChg>
      </pc:sldChg>
      <pc:sldChg chg="modSp add mod">
        <pc:chgData name="David Thomas" userId="d23019dc-94d7-427a-b3af-07e844dc95c6" providerId="ADAL" clId="{5BE59D3C-295D-429D-AB62-46440B12C405}" dt="2022-02-22T11:09:14.131" v="6656" actId="313"/>
        <pc:sldMkLst>
          <pc:docMk/>
          <pc:sldMk cId="0" sldId="295"/>
        </pc:sldMkLst>
        <pc:spChg chg="mod">
          <ac:chgData name="David Thomas" userId="d23019dc-94d7-427a-b3af-07e844dc95c6" providerId="ADAL" clId="{5BE59D3C-295D-429D-AB62-46440B12C405}" dt="2022-02-22T11:09:14.131" v="6656" actId="313"/>
          <ac:spMkLst>
            <pc:docMk/>
            <pc:sldMk cId="0" sldId="295"/>
            <ac:spMk id="23554" creationId="{8A0E698D-8010-4EC8-A0E5-533117724DE8}"/>
          </ac:spMkLst>
        </pc:spChg>
        <pc:spChg chg="mod">
          <ac:chgData name="David Thomas" userId="d23019dc-94d7-427a-b3af-07e844dc95c6" providerId="ADAL" clId="{5BE59D3C-295D-429D-AB62-46440B12C405}" dt="2022-02-22T10:19:27.551" v="3362" actId="27636"/>
          <ac:spMkLst>
            <pc:docMk/>
            <pc:sldMk cId="0" sldId="295"/>
            <ac:spMk id="23555" creationId="{DF0B255B-F05E-48F1-BC94-1E2F115A35A4}"/>
          </ac:spMkLst>
        </pc:spChg>
      </pc:sldChg>
      <pc:sldChg chg="modSp add mod">
        <pc:chgData name="David Thomas" userId="d23019dc-94d7-427a-b3af-07e844dc95c6" providerId="ADAL" clId="{5BE59D3C-295D-429D-AB62-46440B12C405}" dt="2022-02-22T11:09:15.177" v="6657" actId="313"/>
        <pc:sldMkLst>
          <pc:docMk/>
          <pc:sldMk cId="0" sldId="296"/>
        </pc:sldMkLst>
        <pc:spChg chg="mod">
          <ac:chgData name="David Thomas" userId="d23019dc-94d7-427a-b3af-07e844dc95c6" providerId="ADAL" clId="{5BE59D3C-295D-429D-AB62-46440B12C405}" dt="2022-02-22T11:09:15.177" v="6657" actId="313"/>
          <ac:spMkLst>
            <pc:docMk/>
            <pc:sldMk cId="0" sldId="296"/>
            <ac:spMk id="24578" creationId="{930A9F8C-3D60-4A73-B89D-8B69CCEB592F}"/>
          </ac:spMkLst>
        </pc:spChg>
      </pc:sldChg>
      <pc:sldChg chg="modSp add mod">
        <pc:chgData name="David Thomas" userId="d23019dc-94d7-427a-b3af-07e844dc95c6" providerId="ADAL" clId="{5BE59D3C-295D-429D-AB62-46440B12C405}" dt="2022-02-22T11:09:16.103" v="6658" actId="313"/>
        <pc:sldMkLst>
          <pc:docMk/>
          <pc:sldMk cId="0" sldId="297"/>
        </pc:sldMkLst>
        <pc:spChg chg="mod">
          <ac:chgData name="David Thomas" userId="d23019dc-94d7-427a-b3af-07e844dc95c6" providerId="ADAL" clId="{5BE59D3C-295D-429D-AB62-46440B12C405}" dt="2022-02-22T11:09:16.103" v="6658" actId="313"/>
          <ac:spMkLst>
            <pc:docMk/>
            <pc:sldMk cId="0" sldId="297"/>
            <ac:spMk id="25602" creationId="{C4A3046E-DEEA-4046-A78E-ABE7E80D588C}"/>
          </ac:spMkLst>
        </pc:spChg>
        <pc:spChg chg="mod">
          <ac:chgData name="David Thomas" userId="d23019dc-94d7-427a-b3af-07e844dc95c6" providerId="ADAL" clId="{5BE59D3C-295D-429D-AB62-46440B12C405}" dt="2022-02-22T10:19:27.557" v="3363" actId="27636"/>
          <ac:spMkLst>
            <pc:docMk/>
            <pc:sldMk cId="0" sldId="297"/>
            <ac:spMk id="25603" creationId="{48B05AD1-1814-4285-986C-B9137B19AD6C}"/>
          </ac:spMkLst>
        </pc:spChg>
      </pc:sldChg>
      <pc:sldChg chg="modSp add mod chgLayout">
        <pc:chgData name="David Thomas" userId="d23019dc-94d7-427a-b3af-07e844dc95c6" providerId="ADAL" clId="{5BE59D3C-295D-429D-AB62-46440B12C405}" dt="2022-02-22T11:10:22.847" v="6668" actId="403"/>
        <pc:sldMkLst>
          <pc:docMk/>
          <pc:sldMk cId="0" sldId="298"/>
        </pc:sldMkLst>
        <pc:spChg chg="mod ord">
          <ac:chgData name="David Thomas" userId="d23019dc-94d7-427a-b3af-07e844dc95c6" providerId="ADAL" clId="{5BE59D3C-295D-429D-AB62-46440B12C405}" dt="2022-02-22T11:10:22.847" v="6668" actId="403"/>
          <ac:spMkLst>
            <pc:docMk/>
            <pc:sldMk cId="0" sldId="298"/>
            <ac:spMk id="26626" creationId="{774CDEB2-453A-4EDA-B029-3D3AA1DDBEB8}"/>
          </ac:spMkLst>
        </pc:spChg>
        <pc:spChg chg="mod ord">
          <ac:chgData name="David Thomas" userId="d23019dc-94d7-427a-b3af-07e844dc95c6" providerId="ADAL" clId="{5BE59D3C-295D-429D-AB62-46440B12C405}" dt="2022-02-22T11:10:00.305" v="6659" actId="700"/>
          <ac:spMkLst>
            <pc:docMk/>
            <pc:sldMk cId="0" sldId="298"/>
            <ac:spMk id="26627" creationId="{35E851F3-CE08-492D-8D50-244656809475}"/>
          </ac:spMkLst>
        </pc:spChg>
      </pc:sldChg>
      <pc:sldChg chg="del">
        <pc:chgData name="David Thomas" userId="d23019dc-94d7-427a-b3af-07e844dc95c6" providerId="ADAL" clId="{5BE59D3C-295D-429D-AB62-46440B12C405}" dt="2022-02-22T08:10:23.694" v="26" actId="47"/>
        <pc:sldMkLst>
          <pc:docMk/>
          <pc:sldMk cId="0" sldId="377"/>
        </pc:sldMkLst>
      </pc:sldChg>
      <pc:sldChg chg="del">
        <pc:chgData name="David Thomas" userId="d23019dc-94d7-427a-b3af-07e844dc95c6" providerId="ADAL" clId="{5BE59D3C-295D-429D-AB62-46440B12C405}" dt="2022-02-22T08:10:23.694" v="26" actId="47"/>
        <pc:sldMkLst>
          <pc:docMk/>
          <pc:sldMk cId="0" sldId="379"/>
        </pc:sldMkLst>
      </pc:sldChg>
      <pc:sldChg chg="del">
        <pc:chgData name="David Thomas" userId="d23019dc-94d7-427a-b3af-07e844dc95c6" providerId="ADAL" clId="{5BE59D3C-295D-429D-AB62-46440B12C405}" dt="2022-02-22T08:10:23.694" v="26" actId="47"/>
        <pc:sldMkLst>
          <pc:docMk/>
          <pc:sldMk cId="0" sldId="380"/>
        </pc:sldMkLst>
      </pc:sldChg>
      <pc:sldChg chg="del">
        <pc:chgData name="David Thomas" userId="d23019dc-94d7-427a-b3af-07e844dc95c6" providerId="ADAL" clId="{5BE59D3C-295D-429D-AB62-46440B12C405}" dt="2022-02-22T08:10:23.694" v="26" actId="47"/>
        <pc:sldMkLst>
          <pc:docMk/>
          <pc:sldMk cId="0" sldId="381"/>
        </pc:sldMkLst>
      </pc:sldChg>
      <pc:sldChg chg="del">
        <pc:chgData name="David Thomas" userId="d23019dc-94d7-427a-b3af-07e844dc95c6" providerId="ADAL" clId="{5BE59D3C-295D-429D-AB62-46440B12C405}" dt="2022-02-22T08:10:23.694" v="26" actId="47"/>
        <pc:sldMkLst>
          <pc:docMk/>
          <pc:sldMk cId="0" sldId="382"/>
        </pc:sldMkLst>
      </pc:sldChg>
      <pc:sldChg chg="del">
        <pc:chgData name="David Thomas" userId="d23019dc-94d7-427a-b3af-07e844dc95c6" providerId="ADAL" clId="{5BE59D3C-295D-429D-AB62-46440B12C405}" dt="2022-02-22T08:10:23.694" v="26" actId="47"/>
        <pc:sldMkLst>
          <pc:docMk/>
          <pc:sldMk cId="0" sldId="383"/>
        </pc:sldMkLst>
      </pc:sldChg>
      <pc:sldChg chg="del">
        <pc:chgData name="David Thomas" userId="d23019dc-94d7-427a-b3af-07e844dc95c6" providerId="ADAL" clId="{5BE59D3C-295D-429D-AB62-46440B12C405}" dt="2022-02-22T08:10:23.694" v="26" actId="47"/>
        <pc:sldMkLst>
          <pc:docMk/>
          <pc:sldMk cId="0" sldId="384"/>
        </pc:sldMkLst>
      </pc:sldChg>
      <pc:sldChg chg="del">
        <pc:chgData name="David Thomas" userId="d23019dc-94d7-427a-b3af-07e844dc95c6" providerId="ADAL" clId="{5BE59D3C-295D-429D-AB62-46440B12C405}" dt="2022-02-22T08:10:23.694" v="26" actId="47"/>
        <pc:sldMkLst>
          <pc:docMk/>
          <pc:sldMk cId="0" sldId="385"/>
        </pc:sldMkLst>
      </pc:sldChg>
      <pc:sldChg chg="del">
        <pc:chgData name="David Thomas" userId="d23019dc-94d7-427a-b3af-07e844dc95c6" providerId="ADAL" clId="{5BE59D3C-295D-429D-AB62-46440B12C405}" dt="2022-02-22T08:10:23.694" v="26" actId="47"/>
        <pc:sldMkLst>
          <pc:docMk/>
          <pc:sldMk cId="0" sldId="386"/>
        </pc:sldMkLst>
      </pc:sldChg>
      <pc:sldChg chg="del">
        <pc:chgData name="David Thomas" userId="d23019dc-94d7-427a-b3af-07e844dc95c6" providerId="ADAL" clId="{5BE59D3C-295D-429D-AB62-46440B12C405}" dt="2022-02-22T08:10:23.694" v="26" actId="47"/>
        <pc:sldMkLst>
          <pc:docMk/>
          <pc:sldMk cId="0" sldId="387"/>
        </pc:sldMkLst>
      </pc:sldChg>
      <pc:sldChg chg="del">
        <pc:chgData name="David Thomas" userId="d23019dc-94d7-427a-b3af-07e844dc95c6" providerId="ADAL" clId="{5BE59D3C-295D-429D-AB62-46440B12C405}" dt="2022-02-22T08:10:23.694" v="26" actId="47"/>
        <pc:sldMkLst>
          <pc:docMk/>
          <pc:sldMk cId="0" sldId="388"/>
        </pc:sldMkLst>
      </pc:sldChg>
      <pc:sldChg chg="del">
        <pc:chgData name="David Thomas" userId="d23019dc-94d7-427a-b3af-07e844dc95c6" providerId="ADAL" clId="{5BE59D3C-295D-429D-AB62-46440B12C405}" dt="2022-02-22T08:10:23.694" v="26" actId="47"/>
        <pc:sldMkLst>
          <pc:docMk/>
          <pc:sldMk cId="0" sldId="390"/>
        </pc:sldMkLst>
      </pc:sldChg>
      <pc:sldChg chg="del">
        <pc:chgData name="David Thomas" userId="d23019dc-94d7-427a-b3af-07e844dc95c6" providerId="ADAL" clId="{5BE59D3C-295D-429D-AB62-46440B12C405}" dt="2022-02-22T08:10:23.694" v="26" actId="47"/>
        <pc:sldMkLst>
          <pc:docMk/>
          <pc:sldMk cId="0" sldId="391"/>
        </pc:sldMkLst>
      </pc:sldChg>
      <pc:sldChg chg="del">
        <pc:chgData name="David Thomas" userId="d23019dc-94d7-427a-b3af-07e844dc95c6" providerId="ADAL" clId="{5BE59D3C-295D-429D-AB62-46440B12C405}" dt="2022-02-22T08:10:23.694" v="26" actId="47"/>
        <pc:sldMkLst>
          <pc:docMk/>
          <pc:sldMk cId="0" sldId="392"/>
        </pc:sldMkLst>
      </pc:sldChg>
      <pc:sldChg chg="del">
        <pc:chgData name="David Thomas" userId="d23019dc-94d7-427a-b3af-07e844dc95c6" providerId="ADAL" clId="{5BE59D3C-295D-429D-AB62-46440B12C405}" dt="2022-02-22T08:10:23.694" v="26" actId="47"/>
        <pc:sldMkLst>
          <pc:docMk/>
          <pc:sldMk cId="0" sldId="393"/>
        </pc:sldMkLst>
      </pc:sldChg>
      <pc:sldChg chg="del">
        <pc:chgData name="David Thomas" userId="d23019dc-94d7-427a-b3af-07e844dc95c6" providerId="ADAL" clId="{5BE59D3C-295D-429D-AB62-46440B12C405}" dt="2022-02-22T08:10:23.694" v="26" actId="47"/>
        <pc:sldMkLst>
          <pc:docMk/>
          <pc:sldMk cId="0" sldId="394"/>
        </pc:sldMkLst>
      </pc:sldChg>
      <pc:sldChg chg="del">
        <pc:chgData name="David Thomas" userId="d23019dc-94d7-427a-b3af-07e844dc95c6" providerId="ADAL" clId="{5BE59D3C-295D-429D-AB62-46440B12C405}" dt="2022-02-22T08:10:23.694" v="26" actId="47"/>
        <pc:sldMkLst>
          <pc:docMk/>
          <pc:sldMk cId="1864041926" sldId="395"/>
        </pc:sldMkLst>
      </pc:sldChg>
      <pc:sldChg chg="del">
        <pc:chgData name="David Thomas" userId="d23019dc-94d7-427a-b3af-07e844dc95c6" providerId="ADAL" clId="{5BE59D3C-295D-429D-AB62-46440B12C405}" dt="2022-02-22T08:10:23.694" v="26" actId="47"/>
        <pc:sldMkLst>
          <pc:docMk/>
          <pc:sldMk cId="4186465518" sldId="396"/>
        </pc:sldMkLst>
      </pc:sldChg>
      <pc:sldChg chg="del">
        <pc:chgData name="David Thomas" userId="d23019dc-94d7-427a-b3af-07e844dc95c6" providerId="ADAL" clId="{5BE59D3C-295D-429D-AB62-46440B12C405}" dt="2022-02-22T08:10:23.694" v="26" actId="47"/>
        <pc:sldMkLst>
          <pc:docMk/>
          <pc:sldMk cId="3626374982" sldId="397"/>
        </pc:sldMkLst>
      </pc:sldChg>
      <pc:sldChg chg="del">
        <pc:chgData name="David Thomas" userId="d23019dc-94d7-427a-b3af-07e844dc95c6" providerId="ADAL" clId="{5BE59D3C-295D-429D-AB62-46440B12C405}" dt="2022-02-22T08:10:23.694" v="26" actId="47"/>
        <pc:sldMkLst>
          <pc:docMk/>
          <pc:sldMk cId="3863207619" sldId="398"/>
        </pc:sldMkLst>
      </pc:sldChg>
      <pc:sldChg chg="del">
        <pc:chgData name="David Thomas" userId="d23019dc-94d7-427a-b3af-07e844dc95c6" providerId="ADAL" clId="{5BE59D3C-295D-429D-AB62-46440B12C405}" dt="2022-02-22T08:10:23.694" v="26" actId="47"/>
        <pc:sldMkLst>
          <pc:docMk/>
          <pc:sldMk cId="3641377673" sldId="399"/>
        </pc:sldMkLst>
      </pc:sldChg>
      <pc:sldChg chg="del">
        <pc:chgData name="David Thomas" userId="d23019dc-94d7-427a-b3af-07e844dc95c6" providerId="ADAL" clId="{5BE59D3C-295D-429D-AB62-46440B12C405}" dt="2022-02-22T08:10:23.694" v="26" actId="47"/>
        <pc:sldMkLst>
          <pc:docMk/>
          <pc:sldMk cId="2835443160" sldId="400"/>
        </pc:sldMkLst>
      </pc:sldChg>
      <pc:sldChg chg="del">
        <pc:chgData name="David Thomas" userId="d23019dc-94d7-427a-b3af-07e844dc95c6" providerId="ADAL" clId="{5BE59D3C-295D-429D-AB62-46440B12C405}" dt="2022-02-22T08:10:23.694" v="26" actId="47"/>
        <pc:sldMkLst>
          <pc:docMk/>
          <pc:sldMk cId="927592884" sldId="401"/>
        </pc:sldMkLst>
      </pc:sldChg>
      <pc:sldChg chg="del">
        <pc:chgData name="David Thomas" userId="d23019dc-94d7-427a-b3af-07e844dc95c6" providerId="ADAL" clId="{5BE59D3C-295D-429D-AB62-46440B12C405}" dt="2022-02-22T08:10:23.694" v="26" actId="47"/>
        <pc:sldMkLst>
          <pc:docMk/>
          <pc:sldMk cId="0" sldId="406"/>
        </pc:sldMkLst>
      </pc:sldChg>
      <pc:sldChg chg="del">
        <pc:chgData name="David Thomas" userId="d23019dc-94d7-427a-b3af-07e844dc95c6" providerId="ADAL" clId="{5BE59D3C-295D-429D-AB62-46440B12C405}" dt="2022-02-22T08:10:23.694" v="26" actId="47"/>
        <pc:sldMkLst>
          <pc:docMk/>
          <pc:sldMk cId="0" sldId="408"/>
        </pc:sldMkLst>
      </pc:sldChg>
      <pc:sldChg chg="del">
        <pc:chgData name="David Thomas" userId="d23019dc-94d7-427a-b3af-07e844dc95c6" providerId="ADAL" clId="{5BE59D3C-295D-429D-AB62-46440B12C405}" dt="2022-02-22T08:10:23.694" v="26" actId="47"/>
        <pc:sldMkLst>
          <pc:docMk/>
          <pc:sldMk cId="0" sldId="409"/>
        </pc:sldMkLst>
      </pc:sldChg>
      <pc:sldChg chg="del">
        <pc:chgData name="David Thomas" userId="d23019dc-94d7-427a-b3af-07e844dc95c6" providerId="ADAL" clId="{5BE59D3C-295D-429D-AB62-46440B12C405}" dt="2022-02-22T08:10:23.694" v="26" actId="47"/>
        <pc:sldMkLst>
          <pc:docMk/>
          <pc:sldMk cId="0" sldId="410"/>
        </pc:sldMkLst>
      </pc:sldChg>
      <pc:sldChg chg="del">
        <pc:chgData name="David Thomas" userId="d23019dc-94d7-427a-b3af-07e844dc95c6" providerId="ADAL" clId="{5BE59D3C-295D-429D-AB62-46440B12C405}" dt="2022-02-22T08:10:23.694" v="26" actId="47"/>
        <pc:sldMkLst>
          <pc:docMk/>
          <pc:sldMk cId="0" sldId="411"/>
        </pc:sldMkLst>
      </pc:sldChg>
      <pc:sldChg chg="del">
        <pc:chgData name="David Thomas" userId="d23019dc-94d7-427a-b3af-07e844dc95c6" providerId="ADAL" clId="{5BE59D3C-295D-429D-AB62-46440B12C405}" dt="2022-02-22T08:10:23.694" v="26" actId="47"/>
        <pc:sldMkLst>
          <pc:docMk/>
          <pc:sldMk cId="0" sldId="412"/>
        </pc:sldMkLst>
      </pc:sldChg>
      <pc:sldChg chg="del">
        <pc:chgData name="David Thomas" userId="d23019dc-94d7-427a-b3af-07e844dc95c6" providerId="ADAL" clId="{5BE59D3C-295D-429D-AB62-46440B12C405}" dt="2022-02-22T08:10:23.694" v="26" actId="47"/>
        <pc:sldMkLst>
          <pc:docMk/>
          <pc:sldMk cId="0" sldId="413"/>
        </pc:sldMkLst>
      </pc:sldChg>
      <pc:sldChg chg="del">
        <pc:chgData name="David Thomas" userId="d23019dc-94d7-427a-b3af-07e844dc95c6" providerId="ADAL" clId="{5BE59D3C-295D-429D-AB62-46440B12C405}" dt="2022-02-22T08:10:23.694" v="26" actId="47"/>
        <pc:sldMkLst>
          <pc:docMk/>
          <pc:sldMk cId="0" sldId="414"/>
        </pc:sldMkLst>
      </pc:sldChg>
      <pc:sldChg chg="del">
        <pc:chgData name="David Thomas" userId="d23019dc-94d7-427a-b3af-07e844dc95c6" providerId="ADAL" clId="{5BE59D3C-295D-429D-AB62-46440B12C405}" dt="2022-02-22T08:10:23.694" v="26" actId="47"/>
        <pc:sldMkLst>
          <pc:docMk/>
          <pc:sldMk cId="0" sldId="415"/>
        </pc:sldMkLst>
      </pc:sldChg>
      <pc:sldChg chg="del">
        <pc:chgData name="David Thomas" userId="d23019dc-94d7-427a-b3af-07e844dc95c6" providerId="ADAL" clId="{5BE59D3C-295D-429D-AB62-46440B12C405}" dt="2022-02-22T08:10:23.694" v="26" actId="47"/>
        <pc:sldMkLst>
          <pc:docMk/>
          <pc:sldMk cId="0" sldId="416"/>
        </pc:sldMkLst>
      </pc:sldChg>
      <pc:sldChg chg="del">
        <pc:chgData name="David Thomas" userId="d23019dc-94d7-427a-b3af-07e844dc95c6" providerId="ADAL" clId="{5BE59D3C-295D-429D-AB62-46440B12C405}" dt="2022-02-22T08:10:23.694" v="26" actId="47"/>
        <pc:sldMkLst>
          <pc:docMk/>
          <pc:sldMk cId="2501669449" sldId="417"/>
        </pc:sldMkLst>
      </pc:sldChg>
      <pc:sldChg chg="del">
        <pc:chgData name="David Thomas" userId="d23019dc-94d7-427a-b3af-07e844dc95c6" providerId="ADAL" clId="{5BE59D3C-295D-429D-AB62-46440B12C405}" dt="2022-02-22T08:10:23.694" v="26" actId="47"/>
        <pc:sldMkLst>
          <pc:docMk/>
          <pc:sldMk cId="2041526891" sldId="418"/>
        </pc:sldMkLst>
      </pc:sldChg>
      <pc:sldChg chg="del">
        <pc:chgData name="David Thomas" userId="d23019dc-94d7-427a-b3af-07e844dc95c6" providerId="ADAL" clId="{5BE59D3C-295D-429D-AB62-46440B12C405}" dt="2022-02-22T08:10:23.694" v="26" actId="47"/>
        <pc:sldMkLst>
          <pc:docMk/>
          <pc:sldMk cId="3626524483" sldId="419"/>
        </pc:sldMkLst>
      </pc:sldChg>
      <pc:sldChg chg="del">
        <pc:chgData name="David Thomas" userId="d23019dc-94d7-427a-b3af-07e844dc95c6" providerId="ADAL" clId="{5BE59D3C-295D-429D-AB62-46440B12C405}" dt="2022-02-22T08:10:23.694" v="26" actId="47"/>
        <pc:sldMkLst>
          <pc:docMk/>
          <pc:sldMk cId="0" sldId="420"/>
        </pc:sldMkLst>
      </pc:sldChg>
      <pc:sldChg chg="del">
        <pc:chgData name="David Thomas" userId="d23019dc-94d7-427a-b3af-07e844dc95c6" providerId="ADAL" clId="{5BE59D3C-295D-429D-AB62-46440B12C405}" dt="2022-02-22T08:10:23.694" v="26" actId="47"/>
        <pc:sldMkLst>
          <pc:docMk/>
          <pc:sldMk cId="0" sldId="421"/>
        </pc:sldMkLst>
      </pc:sldChg>
      <pc:sldChg chg="del">
        <pc:chgData name="David Thomas" userId="d23019dc-94d7-427a-b3af-07e844dc95c6" providerId="ADAL" clId="{5BE59D3C-295D-429D-AB62-46440B12C405}" dt="2022-02-22T08:10:23.694" v="26" actId="47"/>
        <pc:sldMkLst>
          <pc:docMk/>
          <pc:sldMk cId="0" sldId="567"/>
        </pc:sldMkLst>
      </pc:sldChg>
      <pc:sldChg chg="del">
        <pc:chgData name="David Thomas" userId="d23019dc-94d7-427a-b3af-07e844dc95c6" providerId="ADAL" clId="{5BE59D3C-295D-429D-AB62-46440B12C405}" dt="2022-02-22T08:10:23.694" v="26" actId="47"/>
        <pc:sldMkLst>
          <pc:docMk/>
          <pc:sldMk cId="313283375" sldId="570"/>
        </pc:sldMkLst>
      </pc:sldChg>
      <pc:sldChg chg="del">
        <pc:chgData name="David Thomas" userId="d23019dc-94d7-427a-b3af-07e844dc95c6" providerId="ADAL" clId="{5BE59D3C-295D-429D-AB62-46440B12C405}" dt="2022-02-22T08:10:23.694" v="26" actId="47"/>
        <pc:sldMkLst>
          <pc:docMk/>
          <pc:sldMk cId="1021369326" sldId="571"/>
        </pc:sldMkLst>
      </pc:sldChg>
      <pc:sldChg chg="del">
        <pc:chgData name="David Thomas" userId="d23019dc-94d7-427a-b3af-07e844dc95c6" providerId="ADAL" clId="{5BE59D3C-295D-429D-AB62-46440B12C405}" dt="2022-02-22T08:10:23.694" v="26" actId="47"/>
        <pc:sldMkLst>
          <pc:docMk/>
          <pc:sldMk cId="2883586132" sldId="572"/>
        </pc:sldMkLst>
      </pc:sldChg>
      <pc:sldChg chg="del">
        <pc:chgData name="David Thomas" userId="d23019dc-94d7-427a-b3af-07e844dc95c6" providerId="ADAL" clId="{5BE59D3C-295D-429D-AB62-46440B12C405}" dt="2022-02-22T08:10:23.694" v="26" actId="47"/>
        <pc:sldMkLst>
          <pc:docMk/>
          <pc:sldMk cId="305676730" sldId="573"/>
        </pc:sldMkLst>
      </pc:sldChg>
      <pc:sldChg chg="del">
        <pc:chgData name="David Thomas" userId="d23019dc-94d7-427a-b3af-07e844dc95c6" providerId="ADAL" clId="{5BE59D3C-295D-429D-AB62-46440B12C405}" dt="2022-02-22T08:10:23.694" v="26" actId="47"/>
        <pc:sldMkLst>
          <pc:docMk/>
          <pc:sldMk cId="1821195041" sldId="576"/>
        </pc:sldMkLst>
      </pc:sldChg>
      <pc:sldChg chg="del">
        <pc:chgData name="David Thomas" userId="d23019dc-94d7-427a-b3af-07e844dc95c6" providerId="ADAL" clId="{5BE59D3C-295D-429D-AB62-46440B12C405}" dt="2022-02-22T08:10:23.694" v="26" actId="47"/>
        <pc:sldMkLst>
          <pc:docMk/>
          <pc:sldMk cId="3309319597" sldId="578"/>
        </pc:sldMkLst>
      </pc:sldChg>
      <pc:sldChg chg="del">
        <pc:chgData name="David Thomas" userId="d23019dc-94d7-427a-b3af-07e844dc95c6" providerId="ADAL" clId="{5BE59D3C-295D-429D-AB62-46440B12C405}" dt="2022-02-22T08:10:23.694" v="26" actId="47"/>
        <pc:sldMkLst>
          <pc:docMk/>
          <pc:sldMk cId="2218604929" sldId="579"/>
        </pc:sldMkLst>
      </pc:sldChg>
      <pc:sldChg chg="del">
        <pc:chgData name="David Thomas" userId="d23019dc-94d7-427a-b3af-07e844dc95c6" providerId="ADAL" clId="{5BE59D3C-295D-429D-AB62-46440B12C405}" dt="2022-02-22T08:10:23.694" v="26" actId="47"/>
        <pc:sldMkLst>
          <pc:docMk/>
          <pc:sldMk cId="834978292" sldId="580"/>
        </pc:sldMkLst>
      </pc:sldChg>
      <pc:sldChg chg="del">
        <pc:chgData name="David Thomas" userId="d23019dc-94d7-427a-b3af-07e844dc95c6" providerId="ADAL" clId="{5BE59D3C-295D-429D-AB62-46440B12C405}" dt="2022-02-22T08:10:23.694" v="26" actId="47"/>
        <pc:sldMkLst>
          <pc:docMk/>
          <pc:sldMk cId="3179892246" sldId="581"/>
        </pc:sldMkLst>
      </pc:sldChg>
      <pc:sldChg chg="del">
        <pc:chgData name="David Thomas" userId="d23019dc-94d7-427a-b3af-07e844dc95c6" providerId="ADAL" clId="{5BE59D3C-295D-429D-AB62-46440B12C405}" dt="2022-02-22T08:10:23.694" v="26" actId="47"/>
        <pc:sldMkLst>
          <pc:docMk/>
          <pc:sldMk cId="1289185731" sldId="582"/>
        </pc:sldMkLst>
      </pc:sldChg>
      <pc:sldChg chg="add del">
        <pc:chgData name="David Thomas" userId="d23019dc-94d7-427a-b3af-07e844dc95c6" providerId="ADAL" clId="{5BE59D3C-295D-429D-AB62-46440B12C405}" dt="2022-02-22T08:10:05.722" v="2" actId="47"/>
        <pc:sldMkLst>
          <pc:docMk/>
          <pc:sldMk cId="237467437" sldId="583"/>
        </pc:sldMkLst>
      </pc:sldChg>
      <pc:sldChg chg="modSp add del mod">
        <pc:chgData name="David Thomas" userId="d23019dc-94d7-427a-b3af-07e844dc95c6" providerId="ADAL" clId="{5BE59D3C-295D-429D-AB62-46440B12C405}" dt="2022-02-22T08:10:17.054" v="25" actId="20577"/>
        <pc:sldMkLst>
          <pc:docMk/>
          <pc:sldMk cId="1349859403" sldId="584"/>
        </pc:sldMkLst>
        <pc:spChg chg="mod">
          <ac:chgData name="David Thomas" userId="d23019dc-94d7-427a-b3af-07e844dc95c6" providerId="ADAL" clId="{5BE59D3C-295D-429D-AB62-46440B12C405}" dt="2022-02-22T08:10:17.054" v="25" actId="20577"/>
          <ac:spMkLst>
            <pc:docMk/>
            <pc:sldMk cId="1349859403" sldId="584"/>
            <ac:spMk id="2" creationId="{D63F95B5-E387-4955-BE80-F7C02418E887}"/>
          </ac:spMkLst>
        </pc:spChg>
      </pc:sldChg>
      <pc:sldChg chg="modSp new mod modAnim">
        <pc:chgData name="David Thomas" userId="d23019dc-94d7-427a-b3af-07e844dc95c6" providerId="ADAL" clId="{5BE59D3C-295D-429D-AB62-46440B12C405}" dt="2022-02-22T13:00:11.475" v="12076"/>
        <pc:sldMkLst>
          <pc:docMk/>
          <pc:sldMk cId="4013284578" sldId="585"/>
        </pc:sldMkLst>
        <pc:spChg chg="mod">
          <ac:chgData name="David Thomas" userId="d23019dc-94d7-427a-b3af-07e844dc95c6" providerId="ADAL" clId="{5BE59D3C-295D-429D-AB62-46440B12C405}" dt="2022-02-22T08:10:31.417" v="49" actId="20577"/>
          <ac:spMkLst>
            <pc:docMk/>
            <pc:sldMk cId="4013284578" sldId="585"/>
            <ac:spMk id="2" creationId="{79EB7220-5E35-4CE0-8095-9CC99FDDC046}"/>
          </ac:spMkLst>
        </pc:spChg>
        <pc:spChg chg="mod">
          <ac:chgData name="David Thomas" userId="d23019dc-94d7-427a-b3af-07e844dc95c6" providerId="ADAL" clId="{5BE59D3C-295D-429D-AB62-46440B12C405}" dt="2022-02-22T13:00:03.840" v="12075" actId="20577"/>
          <ac:spMkLst>
            <pc:docMk/>
            <pc:sldMk cId="4013284578" sldId="585"/>
            <ac:spMk id="3" creationId="{37B52D3B-280D-48A9-97F2-30E2A484C09F}"/>
          </ac:spMkLst>
        </pc:spChg>
      </pc:sldChg>
      <pc:sldChg chg="addSp delSp modSp new mod modClrScheme chgLayout">
        <pc:chgData name="David Thomas" userId="d23019dc-94d7-427a-b3af-07e844dc95c6" providerId="ADAL" clId="{5BE59D3C-295D-429D-AB62-46440B12C405}" dt="2022-02-22T09:22:37.932" v="1154" actId="22"/>
        <pc:sldMkLst>
          <pc:docMk/>
          <pc:sldMk cId="1512300192" sldId="586"/>
        </pc:sldMkLst>
        <pc:spChg chg="mod ord">
          <ac:chgData name="David Thomas" userId="d23019dc-94d7-427a-b3af-07e844dc95c6" providerId="ADAL" clId="{5BE59D3C-295D-429D-AB62-46440B12C405}" dt="2022-02-22T08:58:55.176" v="871" actId="700"/>
          <ac:spMkLst>
            <pc:docMk/>
            <pc:sldMk cId="1512300192" sldId="586"/>
            <ac:spMk id="2" creationId="{117FC018-A477-4192-88DC-8672B9B24614}"/>
          </ac:spMkLst>
        </pc:spChg>
        <pc:spChg chg="del mod ord">
          <ac:chgData name="David Thomas" userId="d23019dc-94d7-427a-b3af-07e844dc95c6" providerId="ADAL" clId="{5BE59D3C-295D-429D-AB62-46440B12C405}" dt="2022-02-22T08:58:55.176" v="871" actId="700"/>
          <ac:spMkLst>
            <pc:docMk/>
            <pc:sldMk cId="1512300192" sldId="586"/>
            <ac:spMk id="3" creationId="{A3604245-615F-4EC4-AF84-CC5545FEC442}"/>
          </ac:spMkLst>
        </pc:spChg>
        <pc:spChg chg="add mod ord">
          <ac:chgData name="David Thomas" userId="d23019dc-94d7-427a-b3af-07e844dc95c6" providerId="ADAL" clId="{5BE59D3C-295D-429D-AB62-46440B12C405}" dt="2022-02-22T09:00:24.344" v="920" actId="948"/>
          <ac:spMkLst>
            <pc:docMk/>
            <pc:sldMk cId="1512300192" sldId="586"/>
            <ac:spMk id="4" creationId="{6126D4A2-4CA8-4864-9B4E-507C5FE01DBD}"/>
          </ac:spMkLst>
        </pc:spChg>
        <pc:spChg chg="add del mod ord">
          <ac:chgData name="David Thomas" userId="d23019dc-94d7-427a-b3af-07e844dc95c6" providerId="ADAL" clId="{5BE59D3C-295D-429D-AB62-46440B12C405}" dt="2022-02-22T09:22:37.932" v="1154" actId="22"/>
          <ac:spMkLst>
            <pc:docMk/>
            <pc:sldMk cId="1512300192" sldId="586"/>
            <ac:spMk id="5" creationId="{E03EFFCE-6D4D-4530-8D57-22C860DC1D82}"/>
          </ac:spMkLst>
        </pc:spChg>
        <pc:picChg chg="add del mod ord">
          <ac:chgData name="David Thomas" userId="d23019dc-94d7-427a-b3af-07e844dc95c6" providerId="ADAL" clId="{5BE59D3C-295D-429D-AB62-46440B12C405}" dt="2022-02-22T09:22:31.379" v="1153" actId="22"/>
          <ac:picMkLst>
            <pc:docMk/>
            <pc:sldMk cId="1512300192" sldId="586"/>
            <ac:picMk id="7" creationId="{1CD0A361-18C0-416A-996E-F1D83D084EEA}"/>
          </ac:picMkLst>
        </pc:picChg>
        <pc:picChg chg="add mod ord">
          <ac:chgData name="David Thomas" userId="d23019dc-94d7-427a-b3af-07e844dc95c6" providerId="ADAL" clId="{5BE59D3C-295D-429D-AB62-46440B12C405}" dt="2022-02-22T09:22:37.932" v="1154" actId="22"/>
          <ac:picMkLst>
            <pc:docMk/>
            <pc:sldMk cId="1512300192" sldId="586"/>
            <ac:picMk id="9" creationId="{94B785D1-CAD9-4328-9BAB-8A4EE6A68980}"/>
          </ac:picMkLst>
        </pc:picChg>
      </pc:sldChg>
      <pc:sldChg chg="del">
        <pc:chgData name="David Thomas" userId="d23019dc-94d7-427a-b3af-07e844dc95c6" providerId="ADAL" clId="{5BE59D3C-295D-429D-AB62-46440B12C405}" dt="2022-02-22T08:10:23.694" v="26" actId="47"/>
        <pc:sldMkLst>
          <pc:docMk/>
          <pc:sldMk cId="4198664736" sldId="586"/>
        </pc:sldMkLst>
      </pc:sldChg>
      <pc:sldChg chg="add del">
        <pc:chgData name="David Thomas" userId="d23019dc-94d7-427a-b3af-07e844dc95c6" providerId="ADAL" clId="{5BE59D3C-295D-429D-AB62-46440B12C405}" dt="2022-02-22T08:10:05.722" v="2" actId="47"/>
        <pc:sldMkLst>
          <pc:docMk/>
          <pc:sldMk cId="1433124913" sldId="587"/>
        </pc:sldMkLst>
      </pc:sldChg>
      <pc:sldChg chg="addSp modSp add mod">
        <pc:chgData name="David Thomas" userId="d23019dc-94d7-427a-b3af-07e844dc95c6" providerId="ADAL" clId="{5BE59D3C-295D-429D-AB62-46440B12C405}" dt="2022-02-22T09:38:03.593" v="1415" actId="20577"/>
        <pc:sldMkLst>
          <pc:docMk/>
          <pc:sldMk cId="3113291424" sldId="587"/>
        </pc:sldMkLst>
        <pc:spChg chg="mod">
          <ac:chgData name="David Thomas" userId="d23019dc-94d7-427a-b3af-07e844dc95c6" providerId="ADAL" clId="{5BE59D3C-295D-429D-AB62-46440B12C405}" dt="2022-02-22T09:37:12.766" v="1321" actId="20577"/>
          <ac:spMkLst>
            <pc:docMk/>
            <pc:sldMk cId="3113291424" sldId="587"/>
            <ac:spMk id="2" creationId="{117FC018-A477-4192-88DC-8672B9B24614}"/>
          </ac:spMkLst>
        </pc:spChg>
        <pc:spChg chg="add mod">
          <ac:chgData name="David Thomas" userId="d23019dc-94d7-427a-b3af-07e844dc95c6" providerId="ADAL" clId="{5BE59D3C-295D-429D-AB62-46440B12C405}" dt="2022-02-22T09:38:03.593" v="1415" actId="20577"/>
          <ac:spMkLst>
            <pc:docMk/>
            <pc:sldMk cId="3113291424" sldId="587"/>
            <ac:spMk id="3" creationId="{166D437B-6204-4C45-89EB-C19D56FB8AE3}"/>
          </ac:spMkLst>
        </pc:spChg>
        <pc:spChg chg="mod">
          <ac:chgData name="David Thomas" userId="d23019dc-94d7-427a-b3af-07e844dc95c6" providerId="ADAL" clId="{5BE59D3C-295D-429D-AB62-46440B12C405}" dt="2022-02-22T09:37:16.583" v="1322" actId="14100"/>
          <ac:spMkLst>
            <pc:docMk/>
            <pc:sldMk cId="3113291424" sldId="587"/>
            <ac:spMk id="4" creationId="{6126D4A2-4CA8-4864-9B4E-507C5FE01DBD}"/>
          </ac:spMkLst>
        </pc:spChg>
        <pc:spChg chg="mod">
          <ac:chgData name="David Thomas" userId="d23019dc-94d7-427a-b3af-07e844dc95c6" providerId="ADAL" clId="{5BE59D3C-295D-429D-AB62-46440B12C405}" dt="2022-02-22T08:59:47.286" v="898" actId="27636"/>
          <ac:spMkLst>
            <pc:docMk/>
            <pc:sldMk cId="3113291424" sldId="587"/>
            <ac:spMk id="5" creationId="{E03EFFCE-6D4D-4530-8D57-22C860DC1D82}"/>
          </ac:spMkLst>
        </pc:spChg>
      </pc:sldChg>
      <pc:sldChg chg="addSp delSp modSp new del mod">
        <pc:chgData name="David Thomas" userId="d23019dc-94d7-427a-b3af-07e844dc95c6" providerId="ADAL" clId="{5BE59D3C-295D-429D-AB62-46440B12C405}" dt="2022-02-22T09:44:32.601" v="1434" actId="47"/>
        <pc:sldMkLst>
          <pc:docMk/>
          <pc:sldMk cId="840910640" sldId="588"/>
        </pc:sldMkLst>
        <pc:spChg chg="mod">
          <ac:chgData name="David Thomas" userId="d23019dc-94d7-427a-b3af-07e844dc95c6" providerId="ADAL" clId="{5BE59D3C-295D-429D-AB62-46440B12C405}" dt="2022-02-22T09:38:13.792" v="1429" actId="20577"/>
          <ac:spMkLst>
            <pc:docMk/>
            <pc:sldMk cId="840910640" sldId="588"/>
            <ac:spMk id="2" creationId="{270C3A97-FCB5-46EC-B600-2A9A42EF1F52}"/>
          </ac:spMkLst>
        </pc:spChg>
        <pc:spChg chg="mod">
          <ac:chgData name="David Thomas" userId="d23019dc-94d7-427a-b3af-07e844dc95c6" providerId="ADAL" clId="{5BE59D3C-295D-429D-AB62-46440B12C405}" dt="2022-02-22T09:08:47.844" v="988" actId="20577"/>
          <ac:spMkLst>
            <pc:docMk/>
            <pc:sldMk cId="840910640" sldId="588"/>
            <ac:spMk id="3" creationId="{1610CBEB-D4FB-4164-82FC-27D7B5B0B751}"/>
          </ac:spMkLst>
        </pc:spChg>
        <pc:spChg chg="del mod">
          <ac:chgData name="David Thomas" userId="d23019dc-94d7-427a-b3af-07e844dc95c6" providerId="ADAL" clId="{5BE59D3C-295D-429D-AB62-46440B12C405}" dt="2022-02-22T09:38:33.665" v="1430" actId="22"/>
          <ac:spMkLst>
            <pc:docMk/>
            <pc:sldMk cId="840910640" sldId="588"/>
            <ac:spMk id="4" creationId="{A8ABBC92-10EA-4BC0-86FC-FB39F981A6B8}"/>
          </ac:spMkLst>
        </pc:spChg>
        <pc:picChg chg="add mod ord">
          <ac:chgData name="David Thomas" userId="d23019dc-94d7-427a-b3af-07e844dc95c6" providerId="ADAL" clId="{5BE59D3C-295D-429D-AB62-46440B12C405}" dt="2022-02-22T09:38:33.665" v="1430" actId="22"/>
          <ac:picMkLst>
            <pc:docMk/>
            <pc:sldMk cId="840910640" sldId="588"/>
            <ac:picMk id="6" creationId="{216DC41F-9A45-4CF0-973E-B65D20BD1E42}"/>
          </ac:picMkLst>
        </pc:picChg>
      </pc:sldChg>
      <pc:sldChg chg="modSp new del mod">
        <pc:chgData name="David Thomas" userId="d23019dc-94d7-427a-b3af-07e844dc95c6" providerId="ADAL" clId="{5BE59D3C-295D-429D-AB62-46440B12C405}" dt="2022-02-22T09:59:26.394" v="2252" actId="47"/>
        <pc:sldMkLst>
          <pc:docMk/>
          <pc:sldMk cId="2003672829" sldId="589"/>
        </pc:sldMkLst>
        <pc:spChg chg="mod">
          <ac:chgData name="David Thomas" userId="d23019dc-94d7-427a-b3af-07e844dc95c6" providerId="ADAL" clId="{5BE59D3C-295D-429D-AB62-46440B12C405}" dt="2022-02-22T09:04:33.531" v="951" actId="20577"/>
          <ac:spMkLst>
            <pc:docMk/>
            <pc:sldMk cId="2003672829" sldId="589"/>
            <ac:spMk id="3" creationId="{B5388726-B925-4902-A54E-9DA62976837A}"/>
          </ac:spMkLst>
        </pc:spChg>
        <pc:spChg chg="mod">
          <ac:chgData name="David Thomas" userId="d23019dc-94d7-427a-b3af-07e844dc95c6" providerId="ADAL" clId="{5BE59D3C-295D-429D-AB62-46440B12C405}" dt="2022-02-22T09:04:14.753" v="945" actId="27636"/>
          <ac:spMkLst>
            <pc:docMk/>
            <pc:sldMk cId="2003672829" sldId="589"/>
            <ac:spMk id="4" creationId="{F7832E12-2D8D-46F7-9B43-4EDB8666253D}"/>
          </ac:spMkLst>
        </pc:spChg>
      </pc:sldChg>
      <pc:sldChg chg="modSp add del mod">
        <pc:chgData name="David Thomas" userId="d23019dc-94d7-427a-b3af-07e844dc95c6" providerId="ADAL" clId="{5BE59D3C-295D-429D-AB62-46440B12C405}" dt="2022-02-22T09:59:30.017" v="2253" actId="47"/>
        <pc:sldMkLst>
          <pc:docMk/>
          <pc:sldMk cId="3002631723" sldId="590"/>
        </pc:sldMkLst>
        <pc:spChg chg="mod">
          <ac:chgData name="David Thomas" userId="d23019dc-94d7-427a-b3af-07e844dc95c6" providerId="ADAL" clId="{5BE59D3C-295D-429D-AB62-46440B12C405}" dt="2022-02-22T09:10:41.968" v="1066" actId="20577"/>
          <ac:spMkLst>
            <pc:docMk/>
            <pc:sldMk cId="3002631723" sldId="590"/>
            <ac:spMk id="3" creationId="{1610CBEB-D4FB-4164-82FC-27D7B5B0B751}"/>
          </ac:spMkLst>
        </pc:spChg>
        <pc:spChg chg="mod">
          <ac:chgData name="David Thomas" userId="d23019dc-94d7-427a-b3af-07e844dc95c6" providerId="ADAL" clId="{5BE59D3C-295D-429D-AB62-46440B12C405}" dt="2022-02-22T09:05:58.216" v="970" actId="27636"/>
          <ac:spMkLst>
            <pc:docMk/>
            <pc:sldMk cId="3002631723" sldId="590"/>
            <ac:spMk id="4" creationId="{A8ABBC92-10EA-4BC0-86FC-FB39F981A6B8}"/>
          </ac:spMkLst>
        </pc:spChg>
      </pc:sldChg>
      <pc:sldChg chg="modSp add del mod">
        <pc:chgData name="David Thomas" userId="d23019dc-94d7-427a-b3af-07e844dc95c6" providerId="ADAL" clId="{5BE59D3C-295D-429D-AB62-46440B12C405}" dt="2022-02-22T09:59:31.083" v="2254" actId="47"/>
        <pc:sldMkLst>
          <pc:docMk/>
          <pc:sldMk cId="3528215280" sldId="591"/>
        </pc:sldMkLst>
        <pc:spChg chg="mod">
          <ac:chgData name="David Thomas" userId="d23019dc-94d7-427a-b3af-07e844dc95c6" providerId="ADAL" clId="{5BE59D3C-295D-429D-AB62-46440B12C405}" dt="2022-02-22T09:12:50.278" v="1128" actId="20577"/>
          <ac:spMkLst>
            <pc:docMk/>
            <pc:sldMk cId="3528215280" sldId="591"/>
            <ac:spMk id="3" creationId="{1610CBEB-D4FB-4164-82FC-27D7B5B0B751}"/>
          </ac:spMkLst>
        </pc:spChg>
        <pc:spChg chg="mod">
          <ac:chgData name="David Thomas" userId="d23019dc-94d7-427a-b3af-07e844dc95c6" providerId="ADAL" clId="{5BE59D3C-295D-429D-AB62-46440B12C405}" dt="2022-02-22T09:09:43.380" v="1014" actId="27636"/>
          <ac:spMkLst>
            <pc:docMk/>
            <pc:sldMk cId="3528215280" sldId="591"/>
            <ac:spMk id="4" creationId="{A8ABBC92-10EA-4BC0-86FC-FB39F981A6B8}"/>
          </ac:spMkLst>
        </pc:spChg>
      </pc:sldChg>
      <pc:sldChg chg="add del">
        <pc:chgData name="David Thomas" userId="d23019dc-94d7-427a-b3af-07e844dc95c6" providerId="ADAL" clId="{5BE59D3C-295D-429D-AB62-46440B12C405}" dt="2022-02-22T09:09:05.666" v="990" actId="47"/>
        <pc:sldMkLst>
          <pc:docMk/>
          <pc:sldMk cId="138210667" sldId="592"/>
        </pc:sldMkLst>
      </pc:sldChg>
      <pc:sldChg chg="addSp delSp modSp new mod">
        <pc:chgData name="David Thomas" userId="d23019dc-94d7-427a-b3af-07e844dc95c6" providerId="ADAL" clId="{5BE59D3C-295D-429D-AB62-46440B12C405}" dt="2022-02-22T10:01:47.824" v="2633" actId="20577"/>
        <pc:sldMkLst>
          <pc:docMk/>
          <pc:sldMk cId="2257593666" sldId="592"/>
        </pc:sldMkLst>
        <pc:spChg chg="mod">
          <ac:chgData name="David Thomas" userId="d23019dc-94d7-427a-b3af-07e844dc95c6" providerId="ADAL" clId="{5BE59D3C-295D-429D-AB62-46440B12C405}" dt="2022-02-22T10:00:47.285" v="2399" actId="27636"/>
          <ac:spMkLst>
            <pc:docMk/>
            <pc:sldMk cId="2257593666" sldId="592"/>
            <ac:spMk id="2" creationId="{9CB6A507-8C18-495E-A2FB-FD0FBC91E27C}"/>
          </ac:spMkLst>
        </pc:spChg>
        <pc:spChg chg="mod">
          <ac:chgData name="David Thomas" userId="d23019dc-94d7-427a-b3af-07e844dc95c6" providerId="ADAL" clId="{5BE59D3C-295D-429D-AB62-46440B12C405}" dt="2022-02-22T09:59:57.999" v="2296" actId="14100"/>
          <ac:spMkLst>
            <pc:docMk/>
            <pc:sldMk cId="2257593666" sldId="592"/>
            <ac:spMk id="3" creationId="{87E9C485-2149-4010-A967-E96A83A6FFBC}"/>
          </ac:spMkLst>
        </pc:spChg>
        <pc:spChg chg="mod">
          <ac:chgData name="David Thomas" userId="d23019dc-94d7-427a-b3af-07e844dc95c6" providerId="ADAL" clId="{5BE59D3C-295D-429D-AB62-46440B12C405}" dt="2022-02-22T10:01:47.824" v="2633" actId="20577"/>
          <ac:spMkLst>
            <pc:docMk/>
            <pc:sldMk cId="2257593666" sldId="592"/>
            <ac:spMk id="4" creationId="{D633A401-87C9-4A03-83F2-EE3222341FFE}"/>
          </ac:spMkLst>
        </pc:spChg>
        <pc:spChg chg="add del mod">
          <ac:chgData name="David Thomas" userId="d23019dc-94d7-427a-b3af-07e844dc95c6" providerId="ADAL" clId="{5BE59D3C-295D-429D-AB62-46440B12C405}" dt="2022-02-22T10:00:10.561" v="2298" actId="478"/>
          <ac:spMkLst>
            <pc:docMk/>
            <pc:sldMk cId="2257593666" sldId="592"/>
            <ac:spMk id="5" creationId="{98C860CC-9045-47F8-80EB-E5434B15C3DB}"/>
          </ac:spMkLst>
        </pc:spChg>
      </pc:sldChg>
      <pc:sldChg chg="addSp delSp modSp add mod">
        <pc:chgData name="David Thomas" userId="d23019dc-94d7-427a-b3af-07e844dc95c6" providerId="ADAL" clId="{5BE59D3C-295D-429D-AB62-46440B12C405}" dt="2022-02-22T09:26:12.963" v="1222" actId="20577"/>
        <pc:sldMkLst>
          <pc:docMk/>
          <pc:sldMk cId="480682245" sldId="593"/>
        </pc:sldMkLst>
        <pc:spChg chg="mod">
          <ac:chgData name="David Thomas" userId="d23019dc-94d7-427a-b3af-07e844dc95c6" providerId="ADAL" clId="{5BE59D3C-295D-429D-AB62-46440B12C405}" dt="2022-02-22T09:26:12.963" v="1222" actId="20577"/>
          <ac:spMkLst>
            <pc:docMk/>
            <pc:sldMk cId="480682245" sldId="593"/>
            <ac:spMk id="2" creationId="{117FC018-A477-4192-88DC-8672B9B24614}"/>
          </ac:spMkLst>
        </pc:spChg>
        <pc:spChg chg="add del mod">
          <ac:chgData name="David Thomas" userId="d23019dc-94d7-427a-b3af-07e844dc95c6" providerId="ADAL" clId="{5BE59D3C-295D-429D-AB62-46440B12C405}" dt="2022-02-22T09:25:40.227" v="1157" actId="22"/>
          <ac:spMkLst>
            <pc:docMk/>
            <pc:sldMk cId="480682245" sldId="593"/>
            <ac:spMk id="5" creationId="{BD94DA25-445D-4667-8520-395EBC14C300}"/>
          </ac:spMkLst>
        </pc:spChg>
        <pc:picChg chg="add mod ord">
          <ac:chgData name="David Thomas" userId="d23019dc-94d7-427a-b3af-07e844dc95c6" providerId="ADAL" clId="{5BE59D3C-295D-429D-AB62-46440B12C405}" dt="2022-02-22T09:25:40.227" v="1157" actId="22"/>
          <ac:picMkLst>
            <pc:docMk/>
            <pc:sldMk cId="480682245" sldId="593"/>
            <ac:picMk id="7" creationId="{7893B5A1-DBDF-47C8-A31F-7A1942B98092}"/>
          </ac:picMkLst>
        </pc:picChg>
        <pc:picChg chg="del">
          <ac:chgData name="David Thomas" userId="d23019dc-94d7-427a-b3af-07e844dc95c6" providerId="ADAL" clId="{5BE59D3C-295D-429D-AB62-46440B12C405}" dt="2022-02-22T09:25:34.396" v="1156" actId="478"/>
          <ac:picMkLst>
            <pc:docMk/>
            <pc:sldMk cId="480682245" sldId="593"/>
            <ac:picMk id="9" creationId="{94B785D1-CAD9-4328-9BAB-8A4EE6A68980}"/>
          </ac:picMkLst>
        </pc:picChg>
      </pc:sldChg>
      <pc:sldChg chg="modSp add mod">
        <pc:chgData name="David Thomas" userId="d23019dc-94d7-427a-b3af-07e844dc95c6" providerId="ADAL" clId="{5BE59D3C-295D-429D-AB62-46440B12C405}" dt="2022-02-22T09:26:02.875" v="1193" actId="20577"/>
        <pc:sldMkLst>
          <pc:docMk/>
          <pc:sldMk cId="1774564554" sldId="594"/>
        </pc:sldMkLst>
        <pc:spChg chg="mod">
          <ac:chgData name="David Thomas" userId="d23019dc-94d7-427a-b3af-07e844dc95c6" providerId="ADAL" clId="{5BE59D3C-295D-429D-AB62-46440B12C405}" dt="2022-02-22T09:26:02.875" v="1193" actId="20577"/>
          <ac:spMkLst>
            <pc:docMk/>
            <pc:sldMk cId="1774564554" sldId="594"/>
            <ac:spMk id="2" creationId="{117FC018-A477-4192-88DC-8672B9B24614}"/>
          </ac:spMkLst>
        </pc:spChg>
      </pc:sldChg>
      <pc:sldChg chg="addSp delSp modSp add mod">
        <pc:chgData name="David Thomas" userId="d23019dc-94d7-427a-b3af-07e844dc95c6" providerId="ADAL" clId="{5BE59D3C-295D-429D-AB62-46440B12C405}" dt="2022-02-22T09:26:34.687" v="1225" actId="22"/>
        <pc:sldMkLst>
          <pc:docMk/>
          <pc:sldMk cId="1991749072" sldId="595"/>
        </pc:sldMkLst>
        <pc:spChg chg="add del mod">
          <ac:chgData name="David Thomas" userId="d23019dc-94d7-427a-b3af-07e844dc95c6" providerId="ADAL" clId="{5BE59D3C-295D-429D-AB62-46440B12C405}" dt="2022-02-22T09:26:34.687" v="1225" actId="22"/>
          <ac:spMkLst>
            <pc:docMk/>
            <pc:sldMk cId="1991749072" sldId="595"/>
            <ac:spMk id="5" creationId="{F4BA05D8-1E9E-4379-80EB-0514202D88F9}"/>
          </ac:spMkLst>
        </pc:spChg>
        <pc:picChg chg="del">
          <ac:chgData name="David Thomas" userId="d23019dc-94d7-427a-b3af-07e844dc95c6" providerId="ADAL" clId="{5BE59D3C-295D-429D-AB62-46440B12C405}" dt="2022-02-22T09:26:27.603" v="1224" actId="478"/>
          <ac:picMkLst>
            <pc:docMk/>
            <pc:sldMk cId="1991749072" sldId="595"/>
            <ac:picMk id="7" creationId="{7893B5A1-DBDF-47C8-A31F-7A1942B98092}"/>
          </ac:picMkLst>
        </pc:picChg>
        <pc:picChg chg="add mod ord">
          <ac:chgData name="David Thomas" userId="d23019dc-94d7-427a-b3af-07e844dc95c6" providerId="ADAL" clId="{5BE59D3C-295D-429D-AB62-46440B12C405}" dt="2022-02-22T09:26:34.687" v="1225" actId="22"/>
          <ac:picMkLst>
            <pc:docMk/>
            <pc:sldMk cId="1991749072" sldId="595"/>
            <ac:picMk id="8" creationId="{53C73A07-8191-4AA2-851A-646597ADF2F4}"/>
          </ac:picMkLst>
        </pc:picChg>
      </pc:sldChg>
      <pc:sldChg chg="addSp delSp modSp add mod">
        <pc:chgData name="David Thomas" userId="d23019dc-94d7-427a-b3af-07e844dc95c6" providerId="ADAL" clId="{5BE59D3C-295D-429D-AB62-46440B12C405}" dt="2022-02-22T09:27:01.262" v="1228" actId="22"/>
        <pc:sldMkLst>
          <pc:docMk/>
          <pc:sldMk cId="41653545" sldId="596"/>
        </pc:sldMkLst>
        <pc:spChg chg="add del mod">
          <ac:chgData name="David Thomas" userId="d23019dc-94d7-427a-b3af-07e844dc95c6" providerId="ADAL" clId="{5BE59D3C-295D-429D-AB62-46440B12C405}" dt="2022-02-22T09:27:01.262" v="1228" actId="22"/>
          <ac:spMkLst>
            <pc:docMk/>
            <pc:sldMk cId="41653545" sldId="596"/>
            <ac:spMk id="5" creationId="{4E494C8D-3E31-4339-855B-11320599C559}"/>
          </ac:spMkLst>
        </pc:spChg>
        <pc:picChg chg="add mod ord">
          <ac:chgData name="David Thomas" userId="d23019dc-94d7-427a-b3af-07e844dc95c6" providerId="ADAL" clId="{5BE59D3C-295D-429D-AB62-46440B12C405}" dt="2022-02-22T09:27:01.262" v="1228" actId="22"/>
          <ac:picMkLst>
            <pc:docMk/>
            <pc:sldMk cId="41653545" sldId="596"/>
            <ac:picMk id="7" creationId="{A78FFB21-55C3-4821-B2B3-EF24F1CB57AA}"/>
          </ac:picMkLst>
        </pc:picChg>
        <pc:picChg chg="del">
          <ac:chgData name="David Thomas" userId="d23019dc-94d7-427a-b3af-07e844dc95c6" providerId="ADAL" clId="{5BE59D3C-295D-429D-AB62-46440B12C405}" dt="2022-02-22T09:26:56.303" v="1227" actId="478"/>
          <ac:picMkLst>
            <pc:docMk/>
            <pc:sldMk cId="41653545" sldId="596"/>
            <ac:picMk id="8" creationId="{53C73A07-8191-4AA2-851A-646597ADF2F4}"/>
          </ac:picMkLst>
        </pc:picChg>
      </pc:sldChg>
      <pc:sldChg chg="addSp delSp modSp add mod">
        <pc:chgData name="David Thomas" userId="d23019dc-94d7-427a-b3af-07e844dc95c6" providerId="ADAL" clId="{5BE59D3C-295D-429D-AB62-46440B12C405}" dt="2022-02-22T09:34:37.016" v="1262" actId="22"/>
        <pc:sldMkLst>
          <pc:docMk/>
          <pc:sldMk cId="1819710449" sldId="597"/>
        </pc:sldMkLst>
        <pc:spChg chg="mod">
          <ac:chgData name="David Thomas" userId="d23019dc-94d7-427a-b3af-07e844dc95c6" providerId="ADAL" clId="{5BE59D3C-295D-429D-AB62-46440B12C405}" dt="2022-02-22T09:27:23.343" v="1260" actId="20577"/>
          <ac:spMkLst>
            <pc:docMk/>
            <pc:sldMk cId="1819710449" sldId="597"/>
            <ac:spMk id="2" creationId="{117FC018-A477-4192-88DC-8672B9B24614}"/>
          </ac:spMkLst>
        </pc:spChg>
        <pc:spChg chg="add del mod">
          <ac:chgData name="David Thomas" userId="d23019dc-94d7-427a-b3af-07e844dc95c6" providerId="ADAL" clId="{5BE59D3C-295D-429D-AB62-46440B12C405}" dt="2022-02-22T09:34:37.016" v="1262" actId="22"/>
          <ac:spMkLst>
            <pc:docMk/>
            <pc:sldMk cId="1819710449" sldId="597"/>
            <ac:spMk id="5" creationId="{3BD020C1-5755-49AC-9959-CE4E95DB7C4B}"/>
          </ac:spMkLst>
        </pc:spChg>
        <pc:picChg chg="add mod ord">
          <ac:chgData name="David Thomas" userId="d23019dc-94d7-427a-b3af-07e844dc95c6" providerId="ADAL" clId="{5BE59D3C-295D-429D-AB62-46440B12C405}" dt="2022-02-22T09:34:37.016" v="1262" actId="22"/>
          <ac:picMkLst>
            <pc:docMk/>
            <pc:sldMk cId="1819710449" sldId="597"/>
            <ac:picMk id="7" creationId="{701BB4C9-7558-4A87-9471-39612CFD70C0}"/>
          </ac:picMkLst>
        </pc:picChg>
        <pc:picChg chg="del">
          <ac:chgData name="David Thomas" userId="d23019dc-94d7-427a-b3af-07e844dc95c6" providerId="ADAL" clId="{5BE59D3C-295D-429D-AB62-46440B12C405}" dt="2022-02-22T09:34:32.267" v="1261" actId="478"/>
          <ac:picMkLst>
            <pc:docMk/>
            <pc:sldMk cId="1819710449" sldId="597"/>
            <ac:picMk id="9" creationId="{94B785D1-CAD9-4328-9BAB-8A4EE6A68980}"/>
          </ac:picMkLst>
        </pc:picChg>
      </pc:sldChg>
      <pc:sldChg chg="addSp delSp modSp add mod">
        <pc:chgData name="David Thomas" userId="d23019dc-94d7-427a-b3af-07e844dc95c6" providerId="ADAL" clId="{5BE59D3C-295D-429D-AB62-46440B12C405}" dt="2022-02-22T09:34:59.446" v="1265" actId="22"/>
        <pc:sldMkLst>
          <pc:docMk/>
          <pc:sldMk cId="3973337039" sldId="598"/>
        </pc:sldMkLst>
        <pc:spChg chg="add del mod">
          <ac:chgData name="David Thomas" userId="d23019dc-94d7-427a-b3af-07e844dc95c6" providerId="ADAL" clId="{5BE59D3C-295D-429D-AB62-46440B12C405}" dt="2022-02-22T09:34:59.446" v="1265" actId="22"/>
          <ac:spMkLst>
            <pc:docMk/>
            <pc:sldMk cId="3973337039" sldId="598"/>
            <ac:spMk id="5" creationId="{C6B67E65-63EF-434B-8E5D-09A29837067C}"/>
          </ac:spMkLst>
        </pc:spChg>
        <pc:picChg chg="del">
          <ac:chgData name="David Thomas" userId="d23019dc-94d7-427a-b3af-07e844dc95c6" providerId="ADAL" clId="{5BE59D3C-295D-429D-AB62-46440B12C405}" dt="2022-02-22T09:34:54.408" v="1264" actId="478"/>
          <ac:picMkLst>
            <pc:docMk/>
            <pc:sldMk cId="3973337039" sldId="598"/>
            <ac:picMk id="7" creationId="{701BB4C9-7558-4A87-9471-39612CFD70C0}"/>
          </ac:picMkLst>
        </pc:picChg>
        <pc:picChg chg="add mod ord">
          <ac:chgData name="David Thomas" userId="d23019dc-94d7-427a-b3af-07e844dc95c6" providerId="ADAL" clId="{5BE59D3C-295D-429D-AB62-46440B12C405}" dt="2022-02-22T09:34:59.446" v="1265" actId="22"/>
          <ac:picMkLst>
            <pc:docMk/>
            <pc:sldMk cId="3973337039" sldId="598"/>
            <ac:picMk id="8" creationId="{34091246-1BFE-469C-B23C-AFE911E998C0}"/>
          </ac:picMkLst>
        </pc:picChg>
      </pc:sldChg>
      <pc:sldChg chg="addSp delSp modSp add mod">
        <pc:chgData name="David Thomas" userId="d23019dc-94d7-427a-b3af-07e844dc95c6" providerId="ADAL" clId="{5BE59D3C-295D-429D-AB62-46440B12C405}" dt="2022-02-22T09:35:25.109" v="1268" actId="22"/>
        <pc:sldMkLst>
          <pc:docMk/>
          <pc:sldMk cId="2681183497" sldId="599"/>
        </pc:sldMkLst>
        <pc:spChg chg="add del mod">
          <ac:chgData name="David Thomas" userId="d23019dc-94d7-427a-b3af-07e844dc95c6" providerId="ADAL" clId="{5BE59D3C-295D-429D-AB62-46440B12C405}" dt="2022-02-22T09:35:25.109" v="1268" actId="22"/>
          <ac:spMkLst>
            <pc:docMk/>
            <pc:sldMk cId="2681183497" sldId="599"/>
            <ac:spMk id="5" creationId="{46DDFF93-A0B8-4B32-8A19-32814DAC9FE4}"/>
          </ac:spMkLst>
        </pc:spChg>
        <pc:picChg chg="add mod ord">
          <ac:chgData name="David Thomas" userId="d23019dc-94d7-427a-b3af-07e844dc95c6" providerId="ADAL" clId="{5BE59D3C-295D-429D-AB62-46440B12C405}" dt="2022-02-22T09:35:25.109" v="1268" actId="22"/>
          <ac:picMkLst>
            <pc:docMk/>
            <pc:sldMk cId="2681183497" sldId="599"/>
            <ac:picMk id="7" creationId="{CF99B3DB-7A42-48E8-8B32-7609D1E35D71}"/>
          </ac:picMkLst>
        </pc:picChg>
        <pc:picChg chg="del">
          <ac:chgData name="David Thomas" userId="d23019dc-94d7-427a-b3af-07e844dc95c6" providerId="ADAL" clId="{5BE59D3C-295D-429D-AB62-46440B12C405}" dt="2022-02-22T09:35:20.288" v="1267" actId="478"/>
          <ac:picMkLst>
            <pc:docMk/>
            <pc:sldMk cId="2681183497" sldId="599"/>
            <ac:picMk id="8" creationId="{34091246-1BFE-469C-B23C-AFE911E998C0}"/>
          </ac:picMkLst>
        </pc:picChg>
      </pc:sldChg>
      <pc:sldChg chg="addSp delSp modSp add mod">
        <pc:chgData name="David Thomas" userId="d23019dc-94d7-427a-b3af-07e844dc95c6" providerId="ADAL" clId="{5BE59D3C-295D-429D-AB62-46440B12C405}" dt="2022-02-22T09:35:45.522" v="1271" actId="22"/>
        <pc:sldMkLst>
          <pc:docMk/>
          <pc:sldMk cId="3828076805" sldId="600"/>
        </pc:sldMkLst>
        <pc:spChg chg="add del mod">
          <ac:chgData name="David Thomas" userId="d23019dc-94d7-427a-b3af-07e844dc95c6" providerId="ADAL" clId="{5BE59D3C-295D-429D-AB62-46440B12C405}" dt="2022-02-22T09:35:45.522" v="1271" actId="22"/>
          <ac:spMkLst>
            <pc:docMk/>
            <pc:sldMk cId="3828076805" sldId="600"/>
            <ac:spMk id="5" creationId="{7E6510EE-D115-41E5-A457-B9700F36262C}"/>
          </ac:spMkLst>
        </pc:spChg>
        <pc:picChg chg="del">
          <ac:chgData name="David Thomas" userId="d23019dc-94d7-427a-b3af-07e844dc95c6" providerId="ADAL" clId="{5BE59D3C-295D-429D-AB62-46440B12C405}" dt="2022-02-22T09:35:39.585" v="1270" actId="478"/>
          <ac:picMkLst>
            <pc:docMk/>
            <pc:sldMk cId="3828076805" sldId="600"/>
            <ac:picMk id="7" creationId="{CF99B3DB-7A42-48E8-8B32-7609D1E35D71}"/>
          </ac:picMkLst>
        </pc:picChg>
        <pc:picChg chg="add mod ord">
          <ac:chgData name="David Thomas" userId="d23019dc-94d7-427a-b3af-07e844dc95c6" providerId="ADAL" clId="{5BE59D3C-295D-429D-AB62-46440B12C405}" dt="2022-02-22T09:35:45.522" v="1271" actId="22"/>
          <ac:picMkLst>
            <pc:docMk/>
            <pc:sldMk cId="3828076805" sldId="600"/>
            <ac:picMk id="8" creationId="{A36372F7-66CE-4387-B9FD-E782DDA0745F}"/>
          </ac:picMkLst>
        </pc:picChg>
      </pc:sldChg>
      <pc:sldChg chg="addSp delSp modSp add mod">
        <pc:chgData name="David Thomas" userId="d23019dc-94d7-427a-b3af-07e844dc95c6" providerId="ADAL" clId="{5BE59D3C-295D-429D-AB62-46440B12C405}" dt="2022-02-22T09:36:06.847" v="1274" actId="22"/>
        <pc:sldMkLst>
          <pc:docMk/>
          <pc:sldMk cId="848962216" sldId="601"/>
        </pc:sldMkLst>
        <pc:spChg chg="add del mod">
          <ac:chgData name="David Thomas" userId="d23019dc-94d7-427a-b3af-07e844dc95c6" providerId="ADAL" clId="{5BE59D3C-295D-429D-AB62-46440B12C405}" dt="2022-02-22T09:36:06.847" v="1274" actId="22"/>
          <ac:spMkLst>
            <pc:docMk/>
            <pc:sldMk cId="848962216" sldId="601"/>
            <ac:spMk id="5" creationId="{E23DC69B-F87F-4F08-A66A-A2F697D94E4F}"/>
          </ac:spMkLst>
        </pc:spChg>
        <pc:picChg chg="add mod ord">
          <ac:chgData name="David Thomas" userId="d23019dc-94d7-427a-b3af-07e844dc95c6" providerId="ADAL" clId="{5BE59D3C-295D-429D-AB62-46440B12C405}" dt="2022-02-22T09:36:06.847" v="1274" actId="22"/>
          <ac:picMkLst>
            <pc:docMk/>
            <pc:sldMk cId="848962216" sldId="601"/>
            <ac:picMk id="7" creationId="{390A3A9D-995B-41F7-81FA-45A41724A27A}"/>
          </ac:picMkLst>
        </pc:picChg>
        <pc:picChg chg="del">
          <ac:chgData name="David Thomas" userId="d23019dc-94d7-427a-b3af-07e844dc95c6" providerId="ADAL" clId="{5BE59D3C-295D-429D-AB62-46440B12C405}" dt="2022-02-22T09:36:01.420" v="1273" actId="478"/>
          <ac:picMkLst>
            <pc:docMk/>
            <pc:sldMk cId="848962216" sldId="601"/>
            <ac:picMk id="8" creationId="{A36372F7-66CE-4387-B9FD-E782DDA0745F}"/>
          </ac:picMkLst>
        </pc:picChg>
      </pc:sldChg>
      <pc:sldChg chg="addSp delSp modSp add mod">
        <pc:chgData name="David Thomas" userId="d23019dc-94d7-427a-b3af-07e844dc95c6" providerId="ADAL" clId="{5BE59D3C-295D-429D-AB62-46440B12C405}" dt="2022-02-22T09:36:30.032" v="1277" actId="22"/>
        <pc:sldMkLst>
          <pc:docMk/>
          <pc:sldMk cId="3650587836" sldId="602"/>
        </pc:sldMkLst>
        <pc:spChg chg="add del mod">
          <ac:chgData name="David Thomas" userId="d23019dc-94d7-427a-b3af-07e844dc95c6" providerId="ADAL" clId="{5BE59D3C-295D-429D-AB62-46440B12C405}" dt="2022-02-22T09:36:30.032" v="1277" actId="22"/>
          <ac:spMkLst>
            <pc:docMk/>
            <pc:sldMk cId="3650587836" sldId="602"/>
            <ac:spMk id="5" creationId="{6AFE938B-929E-495A-831D-51F4E7D51493}"/>
          </ac:spMkLst>
        </pc:spChg>
        <pc:picChg chg="del">
          <ac:chgData name="David Thomas" userId="d23019dc-94d7-427a-b3af-07e844dc95c6" providerId="ADAL" clId="{5BE59D3C-295D-429D-AB62-46440B12C405}" dt="2022-02-22T09:36:19.940" v="1276" actId="478"/>
          <ac:picMkLst>
            <pc:docMk/>
            <pc:sldMk cId="3650587836" sldId="602"/>
            <ac:picMk id="7" creationId="{390A3A9D-995B-41F7-81FA-45A41724A27A}"/>
          </ac:picMkLst>
        </pc:picChg>
        <pc:picChg chg="add mod ord">
          <ac:chgData name="David Thomas" userId="d23019dc-94d7-427a-b3af-07e844dc95c6" providerId="ADAL" clId="{5BE59D3C-295D-429D-AB62-46440B12C405}" dt="2022-02-22T09:36:30.032" v="1277" actId="22"/>
          <ac:picMkLst>
            <pc:docMk/>
            <pc:sldMk cId="3650587836" sldId="602"/>
            <ac:picMk id="8" creationId="{FB1F0FB7-7B1D-428C-9585-62C8A849F058}"/>
          </ac:picMkLst>
        </pc:picChg>
      </pc:sldChg>
      <pc:sldChg chg="addSp delSp modSp add mod">
        <pc:chgData name="David Thomas" userId="d23019dc-94d7-427a-b3af-07e844dc95c6" providerId="ADAL" clId="{5BE59D3C-295D-429D-AB62-46440B12C405}" dt="2022-02-22T09:36:43.627" v="1280" actId="22"/>
        <pc:sldMkLst>
          <pc:docMk/>
          <pc:sldMk cId="2171230469" sldId="603"/>
        </pc:sldMkLst>
        <pc:spChg chg="add del mod">
          <ac:chgData name="David Thomas" userId="d23019dc-94d7-427a-b3af-07e844dc95c6" providerId="ADAL" clId="{5BE59D3C-295D-429D-AB62-46440B12C405}" dt="2022-02-22T09:36:43.627" v="1280" actId="22"/>
          <ac:spMkLst>
            <pc:docMk/>
            <pc:sldMk cId="2171230469" sldId="603"/>
            <ac:spMk id="5" creationId="{47648D0A-EB5B-479E-A2EE-44149FF4FBA8}"/>
          </ac:spMkLst>
        </pc:spChg>
        <pc:picChg chg="add mod ord">
          <ac:chgData name="David Thomas" userId="d23019dc-94d7-427a-b3af-07e844dc95c6" providerId="ADAL" clId="{5BE59D3C-295D-429D-AB62-46440B12C405}" dt="2022-02-22T09:36:43.627" v="1280" actId="22"/>
          <ac:picMkLst>
            <pc:docMk/>
            <pc:sldMk cId="2171230469" sldId="603"/>
            <ac:picMk id="7" creationId="{A70B9460-8C9E-4FD1-85B4-FCBBF8161451}"/>
          </ac:picMkLst>
        </pc:picChg>
        <pc:picChg chg="del">
          <ac:chgData name="David Thomas" userId="d23019dc-94d7-427a-b3af-07e844dc95c6" providerId="ADAL" clId="{5BE59D3C-295D-429D-AB62-46440B12C405}" dt="2022-02-22T09:36:38.765" v="1279" actId="478"/>
          <ac:picMkLst>
            <pc:docMk/>
            <pc:sldMk cId="2171230469" sldId="603"/>
            <ac:picMk id="8" creationId="{FB1F0FB7-7B1D-428C-9585-62C8A849F058}"/>
          </ac:picMkLst>
        </pc:picChg>
      </pc:sldChg>
      <pc:sldChg chg="addSp delSp modSp add mod">
        <pc:chgData name="David Thomas" userId="d23019dc-94d7-427a-b3af-07e844dc95c6" providerId="ADAL" clId="{5BE59D3C-295D-429D-AB62-46440B12C405}" dt="2022-02-22T09:45:14.241" v="1456" actId="20577"/>
        <pc:sldMkLst>
          <pc:docMk/>
          <pc:sldMk cId="1714859301" sldId="604"/>
        </pc:sldMkLst>
        <pc:spChg chg="mod">
          <ac:chgData name="David Thomas" userId="d23019dc-94d7-427a-b3af-07e844dc95c6" providerId="ADAL" clId="{5BE59D3C-295D-429D-AB62-46440B12C405}" dt="2022-02-22T09:45:14.241" v="1456" actId="20577"/>
          <ac:spMkLst>
            <pc:docMk/>
            <pc:sldMk cId="1714859301" sldId="604"/>
            <ac:spMk id="2" creationId="{270C3A97-FCB5-46EC-B600-2A9A42EF1F52}"/>
          </ac:spMkLst>
        </pc:spChg>
        <pc:spChg chg="add del mod">
          <ac:chgData name="David Thomas" userId="d23019dc-94d7-427a-b3af-07e844dc95c6" providerId="ADAL" clId="{5BE59D3C-295D-429D-AB62-46440B12C405}" dt="2022-02-22T09:39:39.458" v="1433" actId="22"/>
          <ac:spMkLst>
            <pc:docMk/>
            <pc:sldMk cId="1714859301" sldId="604"/>
            <ac:spMk id="5" creationId="{78B058CD-D2C1-4EC0-88F0-7618FBBB3063}"/>
          </ac:spMkLst>
        </pc:spChg>
        <pc:picChg chg="del">
          <ac:chgData name="David Thomas" userId="d23019dc-94d7-427a-b3af-07e844dc95c6" providerId="ADAL" clId="{5BE59D3C-295D-429D-AB62-46440B12C405}" dt="2022-02-22T09:39:28.402" v="1432" actId="478"/>
          <ac:picMkLst>
            <pc:docMk/>
            <pc:sldMk cId="1714859301" sldId="604"/>
            <ac:picMk id="6" creationId="{216DC41F-9A45-4CF0-973E-B65D20BD1E42}"/>
          </ac:picMkLst>
        </pc:picChg>
        <pc:picChg chg="add mod ord">
          <ac:chgData name="David Thomas" userId="d23019dc-94d7-427a-b3af-07e844dc95c6" providerId="ADAL" clId="{5BE59D3C-295D-429D-AB62-46440B12C405}" dt="2022-02-22T09:39:39.458" v="1433" actId="22"/>
          <ac:picMkLst>
            <pc:docMk/>
            <pc:sldMk cId="1714859301" sldId="604"/>
            <ac:picMk id="8" creationId="{7BCDFDBF-2D51-4596-A193-3ED0AB23672E}"/>
          </ac:picMkLst>
        </pc:picChg>
      </pc:sldChg>
      <pc:sldChg chg="addSp delSp modSp add mod">
        <pc:chgData name="David Thomas" userId="d23019dc-94d7-427a-b3af-07e844dc95c6" providerId="ADAL" clId="{5BE59D3C-295D-429D-AB62-46440B12C405}" dt="2022-02-22T09:47:26.962" v="1557" actId="14100"/>
        <pc:sldMkLst>
          <pc:docMk/>
          <pc:sldMk cId="2753966398" sldId="605"/>
        </pc:sldMkLst>
        <pc:spChg chg="mod">
          <ac:chgData name="David Thomas" userId="d23019dc-94d7-427a-b3af-07e844dc95c6" providerId="ADAL" clId="{5BE59D3C-295D-429D-AB62-46440B12C405}" dt="2022-02-22T09:45:23.333" v="1480" actId="20577"/>
          <ac:spMkLst>
            <pc:docMk/>
            <pc:sldMk cId="2753966398" sldId="605"/>
            <ac:spMk id="2" creationId="{270C3A97-FCB5-46EC-B600-2A9A42EF1F52}"/>
          </ac:spMkLst>
        </pc:spChg>
        <pc:spChg chg="add del mod">
          <ac:chgData name="David Thomas" userId="d23019dc-94d7-427a-b3af-07e844dc95c6" providerId="ADAL" clId="{5BE59D3C-295D-429D-AB62-46440B12C405}" dt="2022-02-22T09:44:43.881" v="1437" actId="22"/>
          <ac:spMkLst>
            <pc:docMk/>
            <pc:sldMk cId="2753966398" sldId="605"/>
            <ac:spMk id="5" creationId="{5E617767-995F-452F-A70E-82F984008D64}"/>
          </ac:spMkLst>
        </pc:spChg>
        <pc:spChg chg="add mod">
          <ac:chgData name="David Thomas" userId="d23019dc-94d7-427a-b3af-07e844dc95c6" providerId="ADAL" clId="{5BE59D3C-295D-429D-AB62-46440B12C405}" dt="2022-02-22T09:47:26.962" v="1557" actId="14100"/>
          <ac:spMkLst>
            <pc:docMk/>
            <pc:sldMk cId="2753966398" sldId="605"/>
            <ac:spMk id="9" creationId="{27DF5150-F9D1-4023-922D-1B56572E2855}"/>
          </ac:spMkLst>
        </pc:spChg>
        <pc:picChg chg="add mod ord">
          <ac:chgData name="David Thomas" userId="d23019dc-94d7-427a-b3af-07e844dc95c6" providerId="ADAL" clId="{5BE59D3C-295D-429D-AB62-46440B12C405}" dt="2022-02-22T09:44:43.881" v="1437" actId="22"/>
          <ac:picMkLst>
            <pc:docMk/>
            <pc:sldMk cId="2753966398" sldId="605"/>
            <ac:picMk id="7" creationId="{B0B5E3B0-CFCB-4271-8B53-64BAF93CC94C}"/>
          </ac:picMkLst>
        </pc:picChg>
        <pc:picChg chg="del">
          <ac:chgData name="David Thomas" userId="d23019dc-94d7-427a-b3af-07e844dc95c6" providerId="ADAL" clId="{5BE59D3C-295D-429D-AB62-46440B12C405}" dt="2022-02-22T09:44:37.240" v="1436" actId="478"/>
          <ac:picMkLst>
            <pc:docMk/>
            <pc:sldMk cId="2753966398" sldId="605"/>
            <ac:picMk id="8" creationId="{7BCDFDBF-2D51-4596-A193-3ED0AB23672E}"/>
          </ac:picMkLst>
        </pc:picChg>
      </pc:sldChg>
      <pc:sldChg chg="addSp delSp modSp add mod">
        <pc:chgData name="David Thomas" userId="d23019dc-94d7-427a-b3af-07e844dc95c6" providerId="ADAL" clId="{5BE59D3C-295D-429D-AB62-46440B12C405}" dt="2022-02-22T09:47:39.096" v="1565" actId="1036"/>
        <pc:sldMkLst>
          <pc:docMk/>
          <pc:sldMk cId="896127650" sldId="606"/>
        </pc:sldMkLst>
        <pc:spChg chg="mod">
          <ac:chgData name="David Thomas" userId="d23019dc-94d7-427a-b3af-07e844dc95c6" providerId="ADAL" clId="{5BE59D3C-295D-429D-AB62-46440B12C405}" dt="2022-02-22T09:45:33.229" v="1514" actId="20577"/>
          <ac:spMkLst>
            <pc:docMk/>
            <pc:sldMk cId="896127650" sldId="606"/>
            <ac:spMk id="2" creationId="{270C3A97-FCB5-46EC-B600-2A9A42EF1F52}"/>
          </ac:spMkLst>
        </pc:spChg>
        <pc:spChg chg="add del mod">
          <ac:chgData name="David Thomas" userId="d23019dc-94d7-427a-b3af-07e844dc95c6" providerId="ADAL" clId="{5BE59D3C-295D-429D-AB62-46440B12C405}" dt="2022-02-22T09:44:56.156" v="1440" actId="22"/>
          <ac:spMkLst>
            <pc:docMk/>
            <pc:sldMk cId="896127650" sldId="606"/>
            <ac:spMk id="5" creationId="{E408F943-C682-4D05-A6C7-C5EDE9282006}"/>
          </ac:spMkLst>
        </pc:spChg>
        <pc:spChg chg="add del mod">
          <ac:chgData name="David Thomas" userId="d23019dc-94d7-427a-b3af-07e844dc95c6" providerId="ADAL" clId="{5BE59D3C-295D-429D-AB62-46440B12C405}" dt="2022-02-22T09:45:08.187" v="1442" actId="22"/>
          <ac:spMkLst>
            <pc:docMk/>
            <pc:sldMk cId="896127650" sldId="606"/>
            <ac:spMk id="10" creationId="{EE29A2EC-8048-42AE-8478-6D88C8165D0B}"/>
          </ac:spMkLst>
        </pc:spChg>
        <pc:spChg chg="add mod">
          <ac:chgData name="David Thomas" userId="d23019dc-94d7-427a-b3af-07e844dc95c6" providerId="ADAL" clId="{5BE59D3C-295D-429D-AB62-46440B12C405}" dt="2022-02-22T09:47:39.096" v="1565" actId="1036"/>
          <ac:spMkLst>
            <pc:docMk/>
            <pc:sldMk cId="896127650" sldId="606"/>
            <ac:spMk id="13" creationId="{125A7B61-5BF2-4F5C-9358-DF3D9D3FB9D4}"/>
          </ac:spMkLst>
        </pc:spChg>
        <pc:picChg chg="del">
          <ac:chgData name="David Thomas" userId="d23019dc-94d7-427a-b3af-07e844dc95c6" providerId="ADAL" clId="{5BE59D3C-295D-429D-AB62-46440B12C405}" dt="2022-02-22T09:44:54.332" v="1439" actId="478"/>
          <ac:picMkLst>
            <pc:docMk/>
            <pc:sldMk cId="896127650" sldId="606"/>
            <ac:picMk id="7" creationId="{B0B5E3B0-CFCB-4271-8B53-64BAF93CC94C}"/>
          </ac:picMkLst>
        </pc:picChg>
        <pc:picChg chg="add del mod ord">
          <ac:chgData name="David Thomas" userId="d23019dc-94d7-427a-b3af-07e844dc95c6" providerId="ADAL" clId="{5BE59D3C-295D-429D-AB62-46440B12C405}" dt="2022-02-22T09:45:03.515" v="1441" actId="478"/>
          <ac:picMkLst>
            <pc:docMk/>
            <pc:sldMk cId="896127650" sldId="606"/>
            <ac:picMk id="8" creationId="{1DB3DE99-DE96-42E1-ADBD-43C22CC8C14D}"/>
          </ac:picMkLst>
        </pc:picChg>
        <pc:picChg chg="add mod ord">
          <ac:chgData name="David Thomas" userId="d23019dc-94d7-427a-b3af-07e844dc95c6" providerId="ADAL" clId="{5BE59D3C-295D-429D-AB62-46440B12C405}" dt="2022-02-22T09:45:08.187" v="1442" actId="22"/>
          <ac:picMkLst>
            <pc:docMk/>
            <pc:sldMk cId="896127650" sldId="606"/>
            <ac:picMk id="12" creationId="{E4E6D70C-D3CC-4B9F-95AC-2DD0E2AD9AD0}"/>
          </ac:picMkLst>
        </pc:picChg>
      </pc:sldChg>
      <pc:sldChg chg="addSp delSp modSp add mod">
        <pc:chgData name="David Thomas" userId="d23019dc-94d7-427a-b3af-07e844dc95c6" providerId="ADAL" clId="{5BE59D3C-295D-429D-AB62-46440B12C405}" dt="2022-02-22T09:45:54.640" v="1529" actId="22"/>
        <pc:sldMkLst>
          <pc:docMk/>
          <pc:sldMk cId="1043408122" sldId="607"/>
        </pc:sldMkLst>
        <pc:spChg chg="mod">
          <ac:chgData name="David Thomas" userId="d23019dc-94d7-427a-b3af-07e844dc95c6" providerId="ADAL" clId="{5BE59D3C-295D-429D-AB62-46440B12C405}" dt="2022-02-22T09:45:42.743" v="1527" actId="20577"/>
          <ac:spMkLst>
            <pc:docMk/>
            <pc:sldMk cId="1043408122" sldId="607"/>
            <ac:spMk id="2" creationId="{270C3A97-FCB5-46EC-B600-2A9A42EF1F52}"/>
          </ac:spMkLst>
        </pc:spChg>
        <pc:spChg chg="add del mod">
          <ac:chgData name="David Thomas" userId="d23019dc-94d7-427a-b3af-07e844dc95c6" providerId="ADAL" clId="{5BE59D3C-295D-429D-AB62-46440B12C405}" dt="2022-02-22T09:45:54.640" v="1529" actId="22"/>
          <ac:spMkLst>
            <pc:docMk/>
            <pc:sldMk cId="1043408122" sldId="607"/>
            <ac:spMk id="5" creationId="{403CE114-F28D-4E04-B811-C939B6625598}"/>
          </ac:spMkLst>
        </pc:spChg>
        <pc:picChg chg="add mod ord">
          <ac:chgData name="David Thomas" userId="d23019dc-94d7-427a-b3af-07e844dc95c6" providerId="ADAL" clId="{5BE59D3C-295D-429D-AB62-46440B12C405}" dt="2022-02-22T09:45:54.640" v="1529" actId="22"/>
          <ac:picMkLst>
            <pc:docMk/>
            <pc:sldMk cId="1043408122" sldId="607"/>
            <ac:picMk id="7" creationId="{DE0F7947-50A4-4D2E-958D-CB9C8A0EAAF9}"/>
          </ac:picMkLst>
        </pc:picChg>
        <pc:picChg chg="del">
          <ac:chgData name="David Thomas" userId="d23019dc-94d7-427a-b3af-07e844dc95c6" providerId="ADAL" clId="{5BE59D3C-295D-429D-AB62-46440B12C405}" dt="2022-02-22T09:45:44.361" v="1528" actId="478"/>
          <ac:picMkLst>
            <pc:docMk/>
            <pc:sldMk cId="1043408122" sldId="607"/>
            <ac:picMk id="12" creationId="{E4E6D70C-D3CC-4B9F-95AC-2DD0E2AD9AD0}"/>
          </ac:picMkLst>
        </pc:picChg>
      </pc:sldChg>
      <pc:sldChg chg="add del">
        <pc:chgData name="David Thomas" userId="d23019dc-94d7-427a-b3af-07e844dc95c6" providerId="ADAL" clId="{5BE59D3C-295D-429D-AB62-46440B12C405}" dt="2022-02-22T13:03:44.443" v="12077" actId="47"/>
        <pc:sldMkLst>
          <pc:docMk/>
          <pc:sldMk cId="2519608627" sldId="608"/>
        </pc:sldMkLst>
      </pc:sldChg>
      <pc:sldChg chg="addSp delSp modSp add mod">
        <pc:chgData name="David Thomas" userId="d23019dc-94d7-427a-b3af-07e844dc95c6" providerId="ADAL" clId="{5BE59D3C-295D-429D-AB62-46440B12C405}" dt="2022-02-22T09:52:49.664" v="1569" actId="22"/>
        <pc:sldMkLst>
          <pc:docMk/>
          <pc:sldMk cId="2862019996" sldId="609"/>
        </pc:sldMkLst>
        <pc:spChg chg="add del mod">
          <ac:chgData name="David Thomas" userId="d23019dc-94d7-427a-b3af-07e844dc95c6" providerId="ADAL" clId="{5BE59D3C-295D-429D-AB62-46440B12C405}" dt="2022-02-22T09:52:49.664" v="1569" actId="22"/>
          <ac:spMkLst>
            <pc:docMk/>
            <pc:sldMk cId="2862019996" sldId="609"/>
            <ac:spMk id="5" creationId="{EDFBB8F3-D8D3-4FB3-A962-0C2436E2E1B6}"/>
          </ac:spMkLst>
        </pc:spChg>
        <pc:picChg chg="del">
          <ac:chgData name="David Thomas" userId="d23019dc-94d7-427a-b3af-07e844dc95c6" providerId="ADAL" clId="{5BE59D3C-295D-429D-AB62-46440B12C405}" dt="2022-02-22T09:52:37.761" v="1568" actId="478"/>
          <ac:picMkLst>
            <pc:docMk/>
            <pc:sldMk cId="2862019996" sldId="609"/>
            <ac:picMk id="7" creationId="{DE0F7947-50A4-4D2E-958D-CB9C8A0EAAF9}"/>
          </ac:picMkLst>
        </pc:picChg>
        <pc:picChg chg="add mod ord">
          <ac:chgData name="David Thomas" userId="d23019dc-94d7-427a-b3af-07e844dc95c6" providerId="ADAL" clId="{5BE59D3C-295D-429D-AB62-46440B12C405}" dt="2022-02-22T09:52:49.664" v="1569" actId="22"/>
          <ac:picMkLst>
            <pc:docMk/>
            <pc:sldMk cId="2862019996" sldId="609"/>
            <ac:picMk id="8" creationId="{2EC7CDAA-5C2F-4F4D-A738-84FF8FA893E2}"/>
          </ac:picMkLst>
        </pc:picChg>
      </pc:sldChg>
      <pc:sldChg chg="addSp delSp modSp add mod">
        <pc:chgData name="David Thomas" userId="d23019dc-94d7-427a-b3af-07e844dc95c6" providerId="ADAL" clId="{5BE59D3C-295D-429D-AB62-46440B12C405}" dt="2022-02-22T09:53:09.770" v="1572" actId="22"/>
        <pc:sldMkLst>
          <pc:docMk/>
          <pc:sldMk cId="847138447" sldId="610"/>
        </pc:sldMkLst>
        <pc:spChg chg="add del mod">
          <ac:chgData name="David Thomas" userId="d23019dc-94d7-427a-b3af-07e844dc95c6" providerId="ADAL" clId="{5BE59D3C-295D-429D-AB62-46440B12C405}" dt="2022-02-22T09:53:09.770" v="1572" actId="22"/>
          <ac:spMkLst>
            <pc:docMk/>
            <pc:sldMk cId="847138447" sldId="610"/>
            <ac:spMk id="5" creationId="{82B0587F-DC89-4CC1-AF92-94E59AB87474}"/>
          </ac:spMkLst>
        </pc:spChg>
        <pc:picChg chg="add mod ord">
          <ac:chgData name="David Thomas" userId="d23019dc-94d7-427a-b3af-07e844dc95c6" providerId="ADAL" clId="{5BE59D3C-295D-429D-AB62-46440B12C405}" dt="2022-02-22T09:53:09.770" v="1572" actId="22"/>
          <ac:picMkLst>
            <pc:docMk/>
            <pc:sldMk cId="847138447" sldId="610"/>
            <ac:picMk id="7" creationId="{2D4711DE-0DE3-48CC-B795-56D60C2DDE12}"/>
          </ac:picMkLst>
        </pc:picChg>
        <pc:picChg chg="del">
          <ac:chgData name="David Thomas" userId="d23019dc-94d7-427a-b3af-07e844dc95c6" providerId="ADAL" clId="{5BE59D3C-295D-429D-AB62-46440B12C405}" dt="2022-02-22T09:53:03.491" v="1571" actId="478"/>
          <ac:picMkLst>
            <pc:docMk/>
            <pc:sldMk cId="847138447" sldId="610"/>
            <ac:picMk id="8" creationId="{2EC7CDAA-5C2F-4F4D-A738-84FF8FA893E2}"/>
          </ac:picMkLst>
        </pc:picChg>
      </pc:sldChg>
      <pc:sldChg chg="addSp delSp modSp add mod">
        <pc:chgData name="David Thomas" userId="d23019dc-94d7-427a-b3af-07e844dc95c6" providerId="ADAL" clId="{5BE59D3C-295D-429D-AB62-46440B12C405}" dt="2022-02-22T09:53:30.345" v="1575" actId="22"/>
        <pc:sldMkLst>
          <pc:docMk/>
          <pc:sldMk cId="1175368613" sldId="611"/>
        </pc:sldMkLst>
        <pc:spChg chg="add del mod">
          <ac:chgData name="David Thomas" userId="d23019dc-94d7-427a-b3af-07e844dc95c6" providerId="ADAL" clId="{5BE59D3C-295D-429D-AB62-46440B12C405}" dt="2022-02-22T09:53:30.345" v="1575" actId="22"/>
          <ac:spMkLst>
            <pc:docMk/>
            <pc:sldMk cId="1175368613" sldId="611"/>
            <ac:spMk id="5" creationId="{E4AADC64-F148-4DA9-8B93-3FAC93D8924A}"/>
          </ac:spMkLst>
        </pc:spChg>
        <pc:picChg chg="del">
          <ac:chgData name="David Thomas" userId="d23019dc-94d7-427a-b3af-07e844dc95c6" providerId="ADAL" clId="{5BE59D3C-295D-429D-AB62-46440B12C405}" dt="2022-02-22T09:53:25.120" v="1574" actId="478"/>
          <ac:picMkLst>
            <pc:docMk/>
            <pc:sldMk cId="1175368613" sldId="611"/>
            <ac:picMk id="7" creationId="{2D4711DE-0DE3-48CC-B795-56D60C2DDE12}"/>
          </ac:picMkLst>
        </pc:picChg>
        <pc:picChg chg="add mod ord">
          <ac:chgData name="David Thomas" userId="d23019dc-94d7-427a-b3af-07e844dc95c6" providerId="ADAL" clId="{5BE59D3C-295D-429D-AB62-46440B12C405}" dt="2022-02-22T09:53:30.345" v="1575" actId="22"/>
          <ac:picMkLst>
            <pc:docMk/>
            <pc:sldMk cId="1175368613" sldId="611"/>
            <ac:picMk id="8" creationId="{528572CB-5E9A-4101-962D-488FBAEF7F2C}"/>
          </ac:picMkLst>
        </pc:picChg>
      </pc:sldChg>
      <pc:sldChg chg="addSp delSp modSp add mod">
        <pc:chgData name="David Thomas" userId="d23019dc-94d7-427a-b3af-07e844dc95c6" providerId="ADAL" clId="{5BE59D3C-295D-429D-AB62-46440B12C405}" dt="2022-02-22T09:55:05.880" v="1578" actId="22"/>
        <pc:sldMkLst>
          <pc:docMk/>
          <pc:sldMk cId="3508087273" sldId="612"/>
        </pc:sldMkLst>
        <pc:spChg chg="add del mod">
          <ac:chgData name="David Thomas" userId="d23019dc-94d7-427a-b3af-07e844dc95c6" providerId="ADAL" clId="{5BE59D3C-295D-429D-AB62-46440B12C405}" dt="2022-02-22T09:55:05.880" v="1578" actId="22"/>
          <ac:spMkLst>
            <pc:docMk/>
            <pc:sldMk cId="3508087273" sldId="612"/>
            <ac:spMk id="5" creationId="{B35066FA-4747-4F5E-B32A-BF17A1963BA3}"/>
          </ac:spMkLst>
        </pc:spChg>
        <pc:picChg chg="add mod ord">
          <ac:chgData name="David Thomas" userId="d23019dc-94d7-427a-b3af-07e844dc95c6" providerId="ADAL" clId="{5BE59D3C-295D-429D-AB62-46440B12C405}" dt="2022-02-22T09:55:05.880" v="1578" actId="22"/>
          <ac:picMkLst>
            <pc:docMk/>
            <pc:sldMk cId="3508087273" sldId="612"/>
            <ac:picMk id="7" creationId="{AFD58DB7-40B6-416F-A98F-D67CE0C07317}"/>
          </ac:picMkLst>
        </pc:picChg>
        <pc:picChg chg="del">
          <ac:chgData name="David Thomas" userId="d23019dc-94d7-427a-b3af-07e844dc95c6" providerId="ADAL" clId="{5BE59D3C-295D-429D-AB62-46440B12C405}" dt="2022-02-22T09:55:01.971" v="1577" actId="478"/>
          <ac:picMkLst>
            <pc:docMk/>
            <pc:sldMk cId="3508087273" sldId="612"/>
            <ac:picMk id="8" creationId="{528572CB-5E9A-4101-962D-488FBAEF7F2C}"/>
          </ac:picMkLst>
        </pc:picChg>
      </pc:sldChg>
      <pc:sldChg chg="new del">
        <pc:chgData name="David Thomas" userId="d23019dc-94d7-427a-b3af-07e844dc95c6" providerId="ADAL" clId="{5BE59D3C-295D-429D-AB62-46440B12C405}" dt="2022-02-22T09:59:24.329" v="2251" actId="47"/>
        <pc:sldMkLst>
          <pc:docMk/>
          <pc:sldMk cId="1056981610" sldId="613"/>
        </pc:sldMkLst>
      </pc:sldChg>
      <pc:sldChg chg="modSp add mod">
        <pc:chgData name="David Thomas" userId="d23019dc-94d7-427a-b3af-07e844dc95c6" providerId="ADAL" clId="{5BE59D3C-295D-429D-AB62-46440B12C405}" dt="2022-02-22T13:05:13.441" v="12099" actId="20577"/>
        <pc:sldMkLst>
          <pc:docMk/>
          <pc:sldMk cId="3773782558" sldId="614"/>
        </pc:sldMkLst>
        <pc:spChg chg="mod">
          <ac:chgData name="David Thomas" userId="d23019dc-94d7-427a-b3af-07e844dc95c6" providerId="ADAL" clId="{5BE59D3C-295D-429D-AB62-46440B12C405}" dt="2022-02-22T09:55:36.033" v="1649" actId="20577"/>
          <ac:spMkLst>
            <pc:docMk/>
            <pc:sldMk cId="3773782558" sldId="614"/>
            <ac:spMk id="2" creationId="{270C3A97-FCB5-46EC-B600-2A9A42EF1F52}"/>
          </ac:spMkLst>
        </pc:spChg>
        <pc:spChg chg="mod">
          <ac:chgData name="David Thomas" userId="d23019dc-94d7-427a-b3af-07e844dc95c6" providerId="ADAL" clId="{5BE59D3C-295D-429D-AB62-46440B12C405}" dt="2022-02-22T13:05:13.441" v="12099" actId="20577"/>
          <ac:spMkLst>
            <pc:docMk/>
            <pc:sldMk cId="3773782558" sldId="614"/>
            <ac:spMk id="3" creationId="{1610CBEB-D4FB-4164-82FC-27D7B5B0B751}"/>
          </ac:spMkLst>
        </pc:spChg>
      </pc:sldChg>
      <pc:sldChg chg="delSp modSp new mod modClrScheme modAnim chgLayout">
        <pc:chgData name="David Thomas" userId="d23019dc-94d7-427a-b3af-07e844dc95c6" providerId="ADAL" clId="{5BE59D3C-295D-429D-AB62-46440B12C405}" dt="2022-02-22T13:06:26.585" v="12102"/>
        <pc:sldMkLst>
          <pc:docMk/>
          <pc:sldMk cId="2266346155" sldId="615"/>
        </pc:sldMkLst>
        <pc:spChg chg="mod ord">
          <ac:chgData name="David Thomas" userId="d23019dc-94d7-427a-b3af-07e844dc95c6" providerId="ADAL" clId="{5BE59D3C-295D-429D-AB62-46440B12C405}" dt="2022-02-22T10:02:31.689" v="2699" actId="700"/>
          <ac:spMkLst>
            <pc:docMk/>
            <pc:sldMk cId="2266346155" sldId="615"/>
            <ac:spMk id="2" creationId="{BB46CA90-ED9D-471B-9C8F-6A06AE3F71F6}"/>
          </ac:spMkLst>
        </pc:spChg>
        <pc:spChg chg="mod ord">
          <ac:chgData name="David Thomas" userId="d23019dc-94d7-427a-b3af-07e844dc95c6" providerId="ADAL" clId="{5BE59D3C-295D-429D-AB62-46440B12C405}" dt="2022-02-22T10:08:11.677" v="3358" actId="27636"/>
          <ac:spMkLst>
            <pc:docMk/>
            <pc:sldMk cId="2266346155" sldId="615"/>
            <ac:spMk id="3" creationId="{7885943A-739D-4A6F-96ED-4AF0F289F061}"/>
          </ac:spMkLst>
        </pc:spChg>
        <pc:spChg chg="del">
          <ac:chgData name="David Thomas" userId="d23019dc-94d7-427a-b3af-07e844dc95c6" providerId="ADAL" clId="{5BE59D3C-295D-429D-AB62-46440B12C405}" dt="2022-02-22T10:02:31.689" v="2699" actId="700"/>
          <ac:spMkLst>
            <pc:docMk/>
            <pc:sldMk cId="2266346155" sldId="615"/>
            <ac:spMk id="4" creationId="{C9D593AB-AC72-498B-B664-30AA53F0F48B}"/>
          </ac:spMkLst>
        </pc:spChg>
      </pc:sldChg>
      <pc:sldChg chg="modSp new mod modAnim">
        <pc:chgData name="David Thomas" userId="d23019dc-94d7-427a-b3af-07e844dc95c6" providerId="ADAL" clId="{5BE59D3C-295D-429D-AB62-46440B12C405}" dt="2022-02-22T13:07:10.516" v="12103"/>
        <pc:sldMkLst>
          <pc:docMk/>
          <pc:sldMk cId="3278310776" sldId="616"/>
        </pc:sldMkLst>
        <pc:spChg chg="mod">
          <ac:chgData name="David Thomas" userId="d23019dc-94d7-427a-b3af-07e844dc95c6" providerId="ADAL" clId="{5BE59D3C-295D-429D-AB62-46440B12C405}" dt="2022-02-22T10:26:16.695" v="3618" actId="20577"/>
          <ac:spMkLst>
            <pc:docMk/>
            <pc:sldMk cId="3278310776" sldId="616"/>
            <ac:spMk id="2" creationId="{5E658A33-7D14-4366-AEC9-50AA431B89DD}"/>
          </ac:spMkLst>
        </pc:spChg>
        <pc:spChg chg="mod">
          <ac:chgData name="David Thomas" userId="d23019dc-94d7-427a-b3af-07e844dc95c6" providerId="ADAL" clId="{5BE59D3C-295D-429D-AB62-46440B12C405}" dt="2022-02-22T10:39:37.441" v="5177" actId="113"/>
          <ac:spMkLst>
            <pc:docMk/>
            <pc:sldMk cId="3278310776" sldId="616"/>
            <ac:spMk id="3" creationId="{5E4700CF-F710-4E4D-9115-96A4EC50B08D}"/>
          </ac:spMkLst>
        </pc:spChg>
      </pc:sldChg>
      <pc:sldChg chg="addSp delSp modSp new mod modClrScheme chgLayout">
        <pc:chgData name="David Thomas" userId="d23019dc-94d7-427a-b3af-07e844dc95c6" providerId="ADAL" clId="{5BE59D3C-295D-429D-AB62-46440B12C405}" dt="2022-02-22T10:40:29.878" v="5222" actId="20577"/>
        <pc:sldMkLst>
          <pc:docMk/>
          <pc:sldMk cId="3344740774" sldId="617"/>
        </pc:sldMkLst>
        <pc:spChg chg="del mod ord">
          <ac:chgData name="David Thomas" userId="d23019dc-94d7-427a-b3af-07e844dc95c6" providerId="ADAL" clId="{5BE59D3C-295D-429D-AB62-46440B12C405}" dt="2022-02-22T10:40:13.227" v="5179" actId="700"/>
          <ac:spMkLst>
            <pc:docMk/>
            <pc:sldMk cId="3344740774" sldId="617"/>
            <ac:spMk id="2" creationId="{2A7866FF-0E0C-4658-864E-6CA860B660BF}"/>
          </ac:spMkLst>
        </pc:spChg>
        <pc:spChg chg="del mod ord">
          <ac:chgData name="David Thomas" userId="d23019dc-94d7-427a-b3af-07e844dc95c6" providerId="ADAL" clId="{5BE59D3C-295D-429D-AB62-46440B12C405}" dt="2022-02-22T10:40:13.227" v="5179" actId="700"/>
          <ac:spMkLst>
            <pc:docMk/>
            <pc:sldMk cId="3344740774" sldId="617"/>
            <ac:spMk id="3" creationId="{8AD8173A-C9F2-45EB-AC6B-DF0C83587464}"/>
          </ac:spMkLst>
        </pc:spChg>
        <pc:spChg chg="add mod ord">
          <ac:chgData name="David Thomas" userId="d23019dc-94d7-427a-b3af-07e844dc95c6" providerId="ADAL" clId="{5BE59D3C-295D-429D-AB62-46440B12C405}" dt="2022-02-22T10:40:29.878" v="5222" actId="20577"/>
          <ac:spMkLst>
            <pc:docMk/>
            <pc:sldMk cId="3344740774" sldId="617"/>
            <ac:spMk id="4" creationId="{4BFD50B8-A123-4D2D-ACD7-43779AA2A359}"/>
          </ac:spMkLst>
        </pc:spChg>
        <pc:spChg chg="add mod ord">
          <ac:chgData name="David Thomas" userId="d23019dc-94d7-427a-b3af-07e844dc95c6" providerId="ADAL" clId="{5BE59D3C-295D-429D-AB62-46440B12C405}" dt="2022-02-22T10:40:13.227" v="5179" actId="700"/>
          <ac:spMkLst>
            <pc:docMk/>
            <pc:sldMk cId="3344740774" sldId="617"/>
            <ac:spMk id="5" creationId="{E54139E2-6A73-467E-B125-8E204E928404}"/>
          </ac:spMkLst>
        </pc:spChg>
      </pc:sldChg>
      <pc:sldChg chg="addSp delSp modSp new mod modClrScheme chgLayout">
        <pc:chgData name="David Thomas" userId="d23019dc-94d7-427a-b3af-07e844dc95c6" providerId="ADAL" clId="{5BE59D3C-295D-429D-AB62-46440B12C405}" dt="2022-02-22T10:47:06.271" v="5782" actId="20577"/>
        <pc:sldMkLst>
          <pc:docMk/>
          <pc:sldMk cId="3873934108" sldId="618"/>
        </pc:sldMkLst>
        <pc:spChg chg="del mod ord">
          <ac:chgData name="David Thomas" userId="d23019dc-94d7-427a-b3af-07e844dc95c6" providerId="ADAL" clId="{5BE59D3C-295D-429D-AB62-46440B12C405}" dt="2022-02-22T10:40:36.786" v="5224" actId="700"/>
          <ac:spMkLst>
            <pc:docMk/>
            <pc:sldMk cId="3873934108" sldId="618"/>
            <ac:spMk id="2" creationId="{5BCE0A7A-8228-4D29-AC75-4F6B5D7CC426}"/>
          </ac:spMkLst>
        </pc:spChg>
        <pc:spChg chg="del mod ord">
          <ac:chgData name="David Thomas" userId="d23019dc-94d7-427a-b3af-07e844dc95c6" providerId="ADAL" clId="{5BE59D3C-295D-429D-AB62-46440B12C405}" dt="2022-02-22T10:40:36.786" v="5224" actId="700"/>
          <ac:spMkLst>
            <pc:docMk/>
            <pc:sldMk cId="3873934108" sldId="618"/>
            <ac:spMk id="3" creationId="{D21E2539-20DB-4D89-9572-343B0B2A214D}"/>
          </ac:spMkLst>
        </pc:spChg>
        <pc:spChg chg="add mod ord">
          <ac:chgData name="David Thomas" userId="d23019dc-94d7-427a-b3af-07e844dc95c6" providerId="ADAL" clId="{5BE59D3C-295D-429D-AB62-46440B12C405}" dt="2022-02-22T10:40:41.962" v="5248" actId="20577"/>
          <ac:spMkLst>
            <pc:docMk/>
            <pc:sldMk cId="3873934108" sldId="618"/>
            <ac:spMk id="4" creationId="{0C92FEED-2F32-4D88-A8DA-4FBFD1FDB4CB}"/>
          </ac:spMkLst>
        </pc:spChg>
        <pc:spChg chg="add mod ord">
          <ac:chgData name="David Thomas" userId="d23019dc-94d7-427a-b3af-07e844dc95c6" providerId="ADAL" clId="{5BE59D3C-295D-429D-AB62-46440B12C405}" dt="2022-02-22T10:47:06.271" v="5782" actId="20577"/>
          <ac:spMkLst>
            <pc:docMk/>
            <pc:sldMk cId="3873934108" sldId="618"/>
            <ac:spMk id="5" creationId="{721BB1D8-0C4E-441B-BB60-6DACD362F468}"/>
          </ac:spMkLst>
        </pc:spChg>
      </pc:sldChg>
      <pc:sldChg chg="delSp modSp add mod">
        <pc:chgData name="David Thomas" userId="d23019dc-94d7-427a-b3af-07e844dc95c6" providerId="ADAL" clId="{5BE59D3C-295D-429D-AB62-46440B12C405}" dt="2022-02-22T13:08:26.830" v="12115" actId="14100"/>
        <pc:sldMkLst>
          <pc:docMk/>
          <pc:sldMk cId="435604977" sldId="619"/>
        </pc:sldMkLst>
        <pc:spChg chg="mod">
          <ac:chgData name="David Thomas" userId="d23019dc-94d7-427a-b3af-07e844dc95c6" providerId="ADAL" clId="{5BE59D3C-295D-429D-AB62-46440B12C405}" dt="2022-02-22T13:08:04.664" v="12105" actId="27636"/>
          <ac:spMkLst>
            <pc:docMk/>
            <pc:sldMk cId="435604977" sldId="619"/>
            <ac:spMk id="2" creationId="{16F6C0CF-643D-4DAC-98BB-7302FC477D63}"/>
          </ac:spMkLst>
        </pc:spChg>
        <pc:spChg chg="mod">
          <ac:chgData name="David Thomas" userId="d23019dc-94d7-427a-b3af-07e844dc95c6" providerId="ADAL" clId="{5BE59D3C-295D-429D-AB62-46440B12C405}" dt="2022-02-22T13:08:26.830" v="12115" actId="14100"/>
          <ac:spMkLst>
            <pc:docMk/>
            <pc:sldMk cId="435604977" sldId="619"/>
            <ac:spMk id="3" creationId="{745D5524-F654-43BB-B30C-218B626392CC}"/>
          </ac:spMkLst>
        </pc:spChg>
        <pc:spChg chg="mod">
          <ac:chgData name="David Thomas" userId="d23019dc-94d7-427a-b3af-07e844dc95c6" providerId="ADAL" clId="{5BE59D3C-295D-429D-AB62-46440B12C405}" dt="2022-02-22T10:52:28.651" v="6229" actId="20577"/>
          <ac:spMkLst>
            <pc:docMk/>
            <pc:sldMk cId="435604977" sldId="619"/>
            <ac:spMk id="8194" creationId="{CDB4167A-5D20-438C-B344-39354318BC2E}"/>
          </ac:spMkLst>
        </pc:spChg>
        <pc:cxnChg chg="del">
          <ac:chgData name="David Thomas" userId="d23019dc-94d7-427a-b3af-07e844dc95c6" providerId="ADAL" clId="{5BE59D3C-295D-429D-AB62-46440B12C405}" dt="2022-02-22T10:49:32.296" v="6037" actId="478"/>
          <ac:cxnSpMkLst>
            <pc:docMk/>
            <pc:sldMk cId="435604977" sldId="619"/>
            <ac:cxnSpMk id="8197" creationId="{4F99F42D-DFB9-4CED-802B-721D158760F4}"/>
          </ac:cxnSpMkLst>
        </pc:cxnChg>
        <pc:cxnChg chg="del">
          <ac:chgData name="David Thomas" userId="d23019dc-94d7-427a-b3af-07e844dc95c6" providerId="ADAL" clId="{5BE59D3C-295D-429D-AB62-46440B12C405}" dt="2022-02-22T10:49:34.722" v="6038" actId="478"/>
          <ac:cxnSpMkLst>
            <pc:docMk/>
            <pc:sldMk cId="435604977" sldId="619"/>
            <ac:cxnSpMk id="8198" creationId="{F4C3B314-C078-45C0-BC6D-3BC579E99E45}"/>
          </ac:cxnSpMkLst>
        </pc:cxnChg>
        <pc:cxnChg chg="del">
          <ac:chgData name="David Thomas" userId="d23019dc-94d7-427a-b3af-07e844dc95c6" providerId="ADAL" clId="{5BE59D3C-295D-429D-AB62-46440B12C405}" dt="2022-02-22T10:49:30.629" v="6036" actId="478"/>
          <ac:cxnSpMkLst>
            <pc:docMk/>
            <pc:sldMk cId="435604977" sldId="619"/>
            <ac:cxnSpMk id="8199" creationId="{1E486A57-99F5-43BB-8870-575CCC4A91D7}"/>
          </ac:cxnSpMkLst>
        </pc:cxnChg>
      </pc:sldChg>
      <pc:sldChg chg="modSp add mod">
        <pc:chgData name="David Thomas" userId="d23019dc-94d7-427a-b3af-07e844dc95c6" providerId="ADAL" clId="{5BE59D3C-295D-429D-AB62-46440B12C405}" dt="2022-02-22T13:09:03.302" v="12124"/>
        <pc:sldMkLst>
          <pc:docMk/>
          <pc:sldMk cId="4266966858" sldId="620"/>
        </pc:sldMkLst>
        <pc:spChg chg="mod">
          <ac:chgData name="David Thomas" userId="d23019dc-94d7-427a-b3af-07e844dc95c6" providerId="ADAL" clId="{5BE59D3C-295D-429D-AB62-46440B12C405}" dt="2022-02-22T10:51:00.565" v="6191" actId="27636"/>
          <ac:spMkLst>
            <pc:docMk/>
            <pc:sldMk cId="4266966858" sldId="620"/>
            <ac:spMk id="2" creationId="{16F6C0CF-643D-4DAC-98BB-7302FC477D63}"/>
          </ac:spMkLst>
        </pc:spChg>
        <pc:spChg chg="mod">
          <ac:chgData name="David Thomas" userId="d23019dc-94d7-427a-b3af-07e844dc95c6" providerId="ADAL" clId="{5BE59D3C-295D-429D-AB62-46440B12C405}" dt="2022-02-22T13:09:03.302" v="12124"/>
          <ac:spMkLst>
            <pc:docMk/>
            <pc:sldMk cId="4266966858" sldId="620"/>
            <ac:spMk id="3" creationId="{745D5524-F654-43BB-B30C-218B626392CC}"/>
          </ac:spMkLst>
        </pc:spChg>
        <pc:spChg chg="mod">
          <ac:chgData name="David Thomas" userId="d23019dc-94d7-427a-b3af-07e844dc95c6" providerId="ADAL" clId="{5BE59D3C-295D-429D-AB62-46440B12C405}" dt="2022-02-22T10:52:32.994" v="6235" actId="20577"/>
          <ac:spMkLst>
            <pc:docMk/>
            <pc:sldMk cId="4266966858" sldId="620"/>
            <ac:spMk id="8194" creationId="{CDB4167A-5D20-438C-B344-39354318BC2E}"/>
          </ac:spMkLst>
        </pc:spChg>
      </pc:sldChg>
      <pc:sldChg chg="addSp modSp add mod">
        <pc:chgData name="David Thomas" userId="d23019dc-94d7-427a-b3af-07e844dc95c6" providerId="ADAL" clId="{5BE59D3C-295D-429D-AB62-46440B12C405}" dt="2022-02-22T13:12:03.364" v="12225" actId="1076"/>
        <pc:sldMkLst>
          <pc:docMk/>
          <pc:sldMk cId="3869447371" sldId="621"/>
        </pc:sldMkLst>
        <pc:spChg chg="mod">
          <ac:chgData name="David Thomas" userId="d23019dc-94d7-427a-b3af-07e844dc95c6" providerId="ADAL" clId="{5BE59D3C-295D-429D-AB62-46440B12C405}" dt="2022-02-22T13:11:27.490" v="12147" actId="27636"/>
          <ac:spMkLst>
            <pc:docMk/>
            <pc:sldMk cId="3869447371" sldId="621"/>
            <ac:spMk id="2" creationId="{16F6C0CF-643D-4DAC-98BB-7302FC477D63}"/>
          </ac:spMkLst>
        </pc:spChg>
        <pc:spChg chg="mod">
          <ac:chgData name="David Thomas" userId="d23019dc-94d7-427a-b3af-07e844dc95c6" providerId="ADAL" clId="{5BE59D3C-295D-429D-AB62-46440B12C405}" dt="2022-02-22T13:11:42.753" v="12149" actId="20577"/>
          <ac:spMkLst>
            <pc:docMk/>
            <pc:sldMk cId="3869447371" sldId="621"/>
            <ac:spMk id="3" creationId="{745D5524-F654-43BB-B30C-218B626392CC}"/>
          </ac:spMkLst>
        </pc:spChg>
        <pc:spChg chg="add mod">
          <ac:chgData name="David Thomas" userId="d23019dc-94d7-427a-b3af-07e844dc95c6" providerId="ADAL" clId="{5BE59D3C-295D-429D-AB62-46440B12C405}" dt="2022-02-22T13:12:03.364" v="12225" actId="1076"/>
          <ac:spMkLst>
            <pc:docMk/>
            <pc:sldMk cId="3869447371" sldId="621"/>
            <ac:spMk id="4" creationId="{FAA63351-0CCE-4B04-8FCD-9321D95DD109}"/>
          </ac:spMkLst>
        </pc:spChg>
        <pc:spChg chg="mod">
          <ac:chgData name="David Thomas" userId="d23019dc-94d7-427a-b3af-07e844dc95c6" providerId="ADAL" clId="{5BE59D3C-295D-429D-AB62-46440B12C405}" dt="2022-02-22T10:52:44.164" v="6257" actId="20577"/>
          <ac:spMkLst>
            <pc:docMk/>
            <pc:sldMk cId="3869447371" sldId="621"/>
            <ac:spMk id="8194" creationId="{CDB4167A-5D20-438C-B344-39354318BC2E}"/>
          </ac:spMkLst>
        </pc:spChg>
      </pc:sldChg>
      <pc:sldChg chg="modSp new mod">
        <pc:chgData name="David Thomas" userId="d23019dc-94d7-427a-b3af-07e844dc95c6" providerId="ADAL" clId="{5BE59D3C-295D-429D-AB62-46440B12C405}" dt="2022-02-22T11:13:37.716" v="7376" actId="20577"/>
        <pc:sldMkLst>
          <pc:docMk/>
          <pc:sldMk cId="2750668538" sldId="622"/>
        </pc:sldMkLst>
        <pc:spChg chg="mod">
          <ac:chgData name="David Thomas" userId="d23019dc-94d7-427a-b3af-07e844dc95c6" providerId="ADAL" clId="{5BE59D3C-295D-429D-AB62-46440B12C405}" dt="2022-02-22T11:10:39.092" v="6692" actId="20577"/>
          <ac:spMkLst>
            <pc:docMk/>
            <pc:sldMk cId="2750668538" sldId="622"/>
            <ac:spMk id="2" creationId="{6B1A1A60-AE63-43C4-8E5D-166650E7C5C6}"/>
          </ac:spMkLst>
        </pc:spChg>
        <pc:spChg chg="mod">
          <ac:chgData name="David Thomas" userId="d23019dc-94d7-427a-b3af-07e844dc95c6" providerId="ADAL" clId="{5BE59D3C-295D-429D-AB62-46440B12C405}" dt="2022-02-22T11:13:37.716" v="7376" actId="20577"/>
          <ac:spMkLst>
            <pc:docMk/>
            <pc:sldMk cId="2750668538" sldId="622"/>
            <ac:spMk id="3" creationId="{71D7067C-B43D-4077-B42A-CFEF145C3413}"/>
          </ac:spMkLst>
        </pc:spChg>
      </pc:sldChg>
      <pc:sldChg chg="addSp modSp new mod">
        <pc:chgData name="David Thomas" userId="d23019dc-94d7-427a-b3af-07e844dc95c6" providerId="ADAL" clId="{5BE59D3C-295D-429D-AB62-46440B12C405}" dt="2022-02-22T11:25:20.914" v="8146" actId="12385"/>
        <pc:sldMkLst>
          <pc:docMk/>
          <pc:sldMk cId="1054522074" sldId="623"/>
        </pc:sldMkLst>
        <pc:spChg chg="mod">
          <ac:chgData name="David Thomas" userId="d23019dc-94d7-427a-b3af-07e844dc95c6" providerId="ADAL" clId="{5BE59D3C-295D-429D-AB62-46440B12C405}" dt="2022-02-22T11:17:59.127" v="7995" actId="20577"/>
          <ac:spMkLst>
            <pc:docMk/>
            <pc:sldMk cId="1054522074" sldId="623"/>
            <ac:spMk id="2" creationId="{D610C1C3-84C5-4EA6-B543-88DB60F3B769}"/>
          </ac:spMkLst>
        </pc:spChg>
        <pc:spChg chg="mod">
          <ac:chgData name="David Thomas" userId="d23019dc-94d7-427a-b3af-07e844dc95c6" providerId="ADAL" clId="{5BE59D3C-295D-429D-AB62-46440B12C405}" dt="2022-02-22T11:23:34.778" v="8121" actId="207"/>
          <ac:spMkLst>
            <pc:docMk/>
            <pc:sldMk cId="1054522074" sldId="623"/>
            <ac:spMk id="3" creationId="{B976865B-8D06-4611-8987-7EBD692CE8D2}"/>
          </ac:spMkLst>
        </pc:spChg>
        <pc:graphicFrameChg chg="add mod modGraphic">
          <ac:chgData name="David Thomas" userId="d23019dc-94d7-427a-b3af-07e844dc95c6" providerId="ADAL" clId="{5BE59D3C-295D-429D-AB62-46440B12C405}" dt="2022-02-22T11:25:20.914" v="8146" actId="12385"/>
          <ac:graphicFrameMkLst>
            <pc:docMk/>
            <pc:sldMk cId="1054522074" sldId="623"/>
            <ac:graphicFrameMk id="4" creationId="{B790B255-5299-4E40-B237-1A8B93B5AA5E}"/>
          </ac:graphicFrameMkLst>
        </pc:graphicFrameChg>
      </pc:sldChg>
      <pc:sldChg chg="addSp delSp modSp new mod modClrScheme chgLayout">
        <pc:chgData name="David Thomas" userId="d23019dc-94d7-427a-b3af-07e844dc95c6" providerId="ADAL" clId="{5BE59D3C-295D-429D-AB62-46440B12C405}" dt="2022-02-22T12:22:39.509" v="8335" actId="20577"/>
        <pc:sldMkLst>
          <pc:docMk/>
          <pc:sldMk cId="2096920073" sldId="624"/>
        </pc:sldMkLst>
        <pc:spChg chg="del mod ord">
          <ac:chgData name="David Thomas" userId="d23019dc-94d7-427a-b3af-07e844dc95c6" providerId="ADAL" clId="{5BE59D3C-295D-429D-AB62-46440B12C405}" dt="2022-02-22T12:20:29.564" v="8155" actId="700"/>
          <ac:spMkLst>
            <pc:docMk/>
            <pc:sldMk cId="2096920073" sldId="624"/>
            <ac:spMk id="2" creationId="{508FF153-1F40-424A-8D20-234FFD7799D9}"/>
          </ac:spMkLst>
        </pc:spChg>
        <pc:spChg chg="del mod ord">
          <ac:chgData name="David Thomas" userId="d23019dc-94d7-427a-b3af-07e844dc95c6" providerId="ADAL" clId="{5BE59D3C-295D-429D-AB62-46440B12C405}" dt="2022-02-22T12:20:29.564" v="8155" actId="700"/>
          <ac:spMkLst>
            <pc:docMk/>
            <pc:sldMk cId="2096920073" sldId="624"/>
            <ac:spMk id="3" creationId="{651C707D-1BC3-4584-8F58-7425F1619D16}"/>
          </ac:spMkLst>
        </pc:spChg>
        <pc:spChg chg="add del mod ord">
          <ac:chgData name="David Thomas" userId="d23019dc-94d7-427a-b3af-07e844dc95c6" providerId="ADAL" clId="{5BE59D3C-295D-429D-AB62-46440B12C405}" dt="2022-02-22T12:21:58.460" v="8167" actId="700"/>
          <ac:spMkLst>
            <pc:docMk/>
            <pc:sldMk cId="2096920073" sldId="624"/>
            <ac:spMk id="4" creationId="{59AD2B81-0A30-441D-AADE-395960E5466A}"/>
          </ac:spMkLst>
        </pc:spChg>
        <pc:spChg chg="add del mod ord">
          <ac:chgData name="David Thomas" userId="d23019dc-94d7-427a-b3af-07e844dc95c6" providerId="ADAL" clId="{5BE59D3C-295D-429D-AB62-46440B12C405}" dt="2022-02-22T12:21:58.460" v="8167" actId="700"/>
          <ac:spMkLst>
            <pc:docMk/>
            <pc:sldMk cId="2096920073" sldId="624"/>
            <ac:spMk id="5" creationId="{43E3E4CF-F7C6-4A32-B034-2C1FF51B335E}"/>
          </ac:spMkLst>
        </pc:spChg>
        <pc:spChg chg="add del mod ord">
          <ac:chgData name="David Thomas" userId="d23019dc-94d7-427a-b3af-07e844dc95c6" providerId="ADAL" clId="{5BE59D3C-295D-429D-AB62-46440B12C405}" dt="2022-02-22T12:21:58.460" v="8167" actId="700"/>
          <ac:spMkLst>
            <pc:docMk/>
            <pc:sldMk cId="2096920073" sldId="624"/>
            <ac:spMk id="6" creationId="{2C4DE1A1-F02D-4611-85AC-71EAD88B3F5F}"/>
          </ac:spMkLst>
        </pc:spChg>
        <pc:spChg chg="add mod ord">
          <ac:chgData name="David Thomas" userId="d23019dc-94d7-427a-b3af-07e844dc95c6" providerId="ADAL" clId="{5BE59D3C-295D-429D-AB62-46440B12C405}" dt="2022-02-22T12:22:12.795" v="8193" actId="20577"/>
          <ac:spMkLst>
            <pc:docMk/>
            <pc:sldMk cId="2096920073" sldId="624"/>
            <ac:spMk id="13" creationId="{7FD07840-4A14-47A4-B0AB-FB3B4D3C9AC4}"/>
          </ac:spMkLst>
        </pc:spChg>
        <pc:spChg chg="add mod ord">
          <ac:chgData name="David Thomas" userId="d23019dc-94d7-427a-b3af-07e844dc95c6" providerId="ADAL" clId="{5BE59D3C-295D-429D-AB62-46440B12C405}" dt="2022-02-22T12:22:39.509" v="8335" actId="20577"/>
          <ac:spMkLst>
            <pc:docMk/>
            <pc:sldMk cId="2096920073" sldId="624"/>
            <ac:spMk id="14" creationId="{36AD0B90-89C6-4156-81C4-8CD77A615326}"/>
          </ac:spMkLst>
        </pc:spChg>
        <pc:spChg chg="add del mod ord">
          <ac:chgData name="David Thomas" userId="d23019dc-94d7-427a-b3af-07e844dc95c6" providerId="ADAL" clId="{5BE59D3C-295D-429D-AB62-46440B12C405}" dt="2022-02-22T12:22:00.634" v="8169" actId="22"/>
          <ac:spMkLst>
            <pc:docMk/>
            <pc:sldMk cId="2096920073" sldId="624"/>
            <ac:spMk id="15" creationId="{1C7472B5-861F-48D9-BFF1-23CAAA369364}"/>
          </ac:spMkLst>
        </pc:spChg>
        <pc:picChg chg="add del mod ord">
          <ac:chgData name="David Thomas" userId="d23019dc-94d7-427a-b3af-07e844dc95c6" providerId="ADAL" clId="{5BE59D3C-295D-429D-AB62-46440B12C405}" dt="2022-02-22T12:20:40.719" v="8158" actId="22"/>
          <ac:picMkLst>
            <pc:docMk/>
            <pc:sldMk cId="2096920073" sldId="624"/>
            <ac:picMk id="8" creationId="{FD69FB4D-7A04-4497-96CF-C5A376658747}"/>
          </ac:picMkLst>
        </pc:picChg>
        <pc:picChg chg="add del mod ord">
          <ac:chgData name="David Thomas" userId="d23019dc-94d7-427a-b3af-07e844dc95c6" providerId="ADAL" clId="{5BE59D3C-295D-429D-AB62-46440B12C405}" dt="2022-02-22T12:20:47.742" v="8160" actId="22"/>
          <ac:picMkLst>
            <pc:docMk/>
            <pc:sldMk cId="2096920073" sldId="624"/>
            <ac:picMk id="10" creationId="{58764017-4CF9-4CE4-AE12-41C6337E58D8}"/>
          </ac:picMkLst>
        </pc:picChg>
        <pc:picChg chg="add del mod ord">
          <ac:chgData name="David Thomas" userId="d23019dc-94d7-427a-b3af-07e844dc95c6" providerId="ADAL" clId="{5BE59D3C-295D-429D-AB62-46440B12C405}" dt="2022-02-22T12:21:52.030" v="8166" actId="22"/>
          <ac:picMkLst>
            <pc:docMk/>
            <pc:sldMk cId="2096920073" sldId="624"/>
            <ac:picMk id="12" creationId="{B2452731-E1BB-4B5B-8EAC-23889F410129}"/>
          </ac:picMkLst>
        </pc:picChg>
        <pc:picChg chg="add mod ord modCrop">
          <ac:chgData name="David Thomas" userId="d23019dc-94d7-427a-b3af-07e844dc95c6" providerId="ADAL" clId="{5BE59D3C-295D-429D-AB62-46440B12C405}" dt="2022-02-22T12:22:00.634" v="8169" actId="22"/>
          <ac:picMkLst>
            <pc:docMk/>
            <pc:sldMk cId="2096920073" sldId="624"/>
            <ac:picMk id="17" creationId="{5732053A-C7A2-4E1E-A198-B678FA4411F4}"/>
          </ac:picMkLst>
        </pc:picChg>
      </pc:sldChg>
      <pc:sldChg chg="addSp delSp modSp add mod">
        <pc:chgData name="David Thomas" userId="d23019dc-94d7-427a-b3af-07e844dc95c6" providerId="ADAL" clId="{5BE59D3C-295D-429D-AB62-46440B12C405}" dt="2022-02-22T12:24:31.142" v="8391" actId="20577"/>
        <pc:sldMkLst>
          <pc:docMk/>
          <pc:sldMk cId="2474349083" sldId="625"/>
        </pc:sldMkLst>
        <pc:spChg chg="add del mod">
          <ac:chgData name="David Thomas" userId="d23019dc-94d7-427a-b3af-07e844dc95c6" providerId="ADAL" clId="{5BE59D3C-295D-429D-AB62-46440B12C405}" dt="2022-02-22T12:22:56.392" v="8340" actId="22"/>
          <ac:spMkLst>
            <pc:docMk/>
            <pc:sldMk cId="2474349083" sldId="625"/>
            <ac:spMk id="3" creationId="{96525850-308F-4876-9981-31772825D413}"/>
          </ac:spMkLst>
        </pc:spChg>
        <pc:spChg chg="mod">
          <ac:chgData name="David Thomas" userId="d23019dc-94d7-427a-b3af-07e844dc95c6" providerId="ADAL" clId="{5BE59D3C-295D-429D-AB62-46440B12C405}" dt="2022-02-22T12:24:31.142" v="8391" actId="20577"/>
          <ac:spMkLst>
            <pc:docMk/>
            <pc:sldMk cId="2474349083" sldId="625"/>
            <ac:spMk id="14" creationId="{36AD0B90-89C6-4156-81C4-8CD77A615326}"/>
          </ac:spMkLst>
        </pc:spChg>
        <pc:picChg chg="add del">
          <ac:chgData name="David Thomas" userId="d23019dc-94d7-427a-b3af-07e844dc95c6" providerId="ADAL" clId="{5BE59D3C-295D-429D-AB62-46440B12C405}" dt="2022-02-22T12:22:54.583" v="8339" actId="22"/>
          <ac:picMkLst>
            <pc:docMk/>
            <pc:sldMk cId="2474349083" sldId="625"/>
            <ac:picMk id="5" creationId="{95F5B8B0-E322-4479-9A86-7956015A4F9F}"/>
          </ac:picMkLst>
        </pc:picChg>
        <pc:picChg chg="add mod ord modCrop">
          <ac:chgData name="David Thomas" userId="d23019dc-94d7-427a-b3af-07e844dc95c6" providerId="ADAL" clId="{5BE59D3C-295D-429D-AB62-46440B12C405}" dt="2022-02-22T12:22:56.392" v="8340" actId="22"/>
          <ac:picMkLst>
            <pc:docMk/>
            <pc:sldMk cId="2474349083" sldId="625"/>
            <ac:picMk id="7" creationId="{F29E4BCB-75FB-45F0-98DD-7200F89ED2E9}"/>
          </ac:picMkLst>
        </pc:picChg>
        <pc:picChg chg="del">
          <ac:chgData name="David Thomas" userId="d23019dc-94d7-427a-b3af-07e844dc95c6" providerId="ADAL" clId="{5BE59D3C-295D-429D-AB62-46440B12C405}" dt="2022-02-22T12:22:52.148" v="8337" actId="478"/>
          <ac:picMkLst>
            <pc:docMk/>
            <pc:sldMk cId="2474349083" sldId="625"/>
            <ac:picMk id="17" creationId="{5732053A-C7A2-4E1E-A198-B678FA4411F4}"/>
          </ac:picMkLst>
        </pc:picChg>
      </pc:sldChg>
      <pc:sldChg chg="addSp delSp modSp add mod">
        <pc:chgData name="David Thomas" userId="d23019dc-94d7-427a-b3af-07e844dc95c6" providerId="ADAL" clId="{5BE59D3C-295D-429D-AB62-46440B12C405}" dt="2022-02-22T12:27:11.828" v="8430" actId="20577"/>
        <pc:sldMkLst>
          <pc:docMk/>
          <pc:sldMk cId="1455928470" sldId="626"/>
        </pc:sldMkLst>
        <pc:spChg chg="add del mod">
          <ac:chgData name="David Thomas" userId="d23019dc-94d7-427a-b3af-07e844dc95c6" providerId="ADAL" clId="{5BE59D3C-295D-429D-AB62-46440B12C405}" dt="2022-02-22T12:23:21.349" v="8381" actId="22"/>
          <ac:spMkLst>
            <pc:docMk/>
            <pc:sldMk cId="1455928470" sldId="626"/>
            <ac:spMk id="3" creationId="{DE0B237A-0441-4AEB-B243-5A7B75EAEFD0}"/>
          </ac:spMkLst>
        </pc:spChg>
        <pc:spChg chg="add del mod">
          <ac:chgData name="David Thomas" userId="d23019dc-94d7-427a-b3af-07e844dc95c6" providerId="ADAL" clId="{5BE59D3C-295D-429D-AB62-46440B12C405}" dt="2022-02-22T12:26:55.161" v="8393" actId="22"/>
          <ac:spMkLst>
            <pc:docMk/>
            <pc:sldMk cId="1455928470" sldId="626"/>
            <ac:spMk id="8" creationId="{A3D53F9A-C6C2-4108-9199-04A7D5135295}"/>
          </ac:spMkLst>
        </pc:spChg>
        <pc:spChg chg="mod">
          <ac:chgData name="David Thomas" userId="d23019dc-94d7-427a-b3af-07e844dc95c6" providerId="ADAL" clId="{5BE59D3C-295D-429D-AB62-46440B12C405}" dt="2022-02-22T12:27:11.828" v="8430" actId="20577"/>
          <ac:spMkLst>
            <pc:docMk/>
            <pc:sldMk cId="1455928470" sldId="626"/>
            <ac:spMk id="14" creationId="{36AD0B90-89C6-4156-81C4-8CD77A615326}"/>
          </ac:spMkLst>
        </pc:spChg>
        <pc:picChg chg="add del mod ord modCrop">
          <ac:chgData name="David Thomas" userId="d23019dc-94d7-427a-b3af-07e844dc95c6" providerId="ADAL" clId="{5BE59D3C-295D-429D-AB62-46440B12C405}" dt="2022-02-22T12:26:53.778" v="8392" actId="478"/>
          <ac:picMkLst>
            <pc:docMk/>
            <pc:sldMk cId="1455928470" sldId="626"/>
            <ac:picMk id="5" creationId="{A4E03C65-66C7-43C9-A3BF-C8FF3DD9840E}"/>
          </ac:picMkLst>
        </pc:picChg>
        <pc:picChg chg="del">
          <ac:chgData name="David Thomas" userId="d23019dc-94d7-427a-b3af-07e844dc95c6" providerId="ADAL" clId="{5BE59D3C-295D-429D-AB62-46440B12C405}" dt="2022-02-22T12:23:19.564" v="8380" actId="478"/>
          <ac:picMkLst>
            <pc:docMk/>
            <pc:sldMk cId="1455928470" sldId="626"/>
            <ac:picMk id="7" creationId="{F29E4BCB-75FB-45F0-98DD-7200F89ED2E9}"/>
          </ac:picMkLst>
        </pc:picChg>
        <pc:picChg chg="add mod ord modCrop">
          <ac:chgData name="David Thomas" userId="d23019dc-94d7-427a-b3af-07e844dc95c6" providerId="ADAL" clId="{5BE59D3C-295D-429D-AB62-46440B12C405}" dt="2022-02-22T12:26:55.161" v="8393" actId="22"/>
          <ac:picMkLst>
            <pc:docMk/>
            <pc:sldMk cId="1455928470" sldId="626"/>
            <ac:picMk id="10" creationId="{2D9E66F9-2058-4EEE-AA2E-17A0F419AC9C}"/>
          </ac:picMkLst>
        </pc:picChg>
      </pc:sldChg>
      <pc:sldChg chg="addSp delSp modSp add mod">
        <pc:chgData name="David Thomas" userId="d23019dc-94d7-427a-b3af-07e844dc95c6" providerId="ADAL" clId="{5BE59D3C-295D-429D-AB62-46440B12C405}" dt="2022-02-22T12:27:55.083" v="8543" actId="20577"/>
        <pc:sldMkLst>
          <pc:docMk/>
          <pc:sldMk cId="1634636747" sldId="627"/>
        </pc:sldMkLst>
        <pc:spChg chg="add del mod">
          <ac:chgData name="David Thomas" userId="d23019dc-94d7-427a-b3af-07e844dc95c6" providerId="ADAL" clId="{5BE59D3C-295D-429D-AB62-46440B12C405}" dt="2022-02-22T12:27:24.547" v="8433" actId="22"/>
          <ac:spMkLst>
            <pc:docMk/>
            <pc:sldMk cId="1634636747" sldId="627"/>
            <ac:spMk id="3" creationId="{6A8FD222-516A-4ED5-9E1B-8D6FCB83E485}"/>
          </ac:spMkLst>
        </pc:spChg>
        <pc:spChg chg="mod">
          <ac:chgData name="David Thomas" userId="d23019dc-94d7-427a-b3af-07e844dc95c6" providerId="ADAL" clId="{5BE59D3C-295D-429D-AB62-46440B12C405}" dt="2022-02-22T12:27:55.083" v="8543" actId="20577"/>
          <ac:spMkLst>
            <pc:docMk/>
            <pc:sldMk cId="1634636747" sldId="627"/>
            <ac:spMk id="14" creationId="{36AD0B90-89C6-4156-81C4-8CD77A615326}"/>
          </ac:spMkLst>
        </pc:spChg>
        <pc:picChg chg="add mod ord modCrop">
          <ac:chgData name="David Thomas" userId="d23019dc-94d7-427a-b3af-07e844dc95c6" providerId="ADAL" clId="{5BE59D3C-295D-429D-AB62-46440B12C405}" dt="2022-02-22T12:27:24.547" v="8433" actId="22"/>
          <ac:picMkLst>
            <pc:docMk/>
            <pc:sldMk cId="1634636747" sldId="627"/>
            <ac:picMk id="5" creationId="{9666EEE3-2CD1-4FC3-A440-2EDA6EA0011B}"/>
          </ac:picMkLst>
        </pc:picChg>
        <pc:picChg chg="del">
          <ac:chgData name="David Thomas" userId="d23019dc-94d7-427a-b3af-07e844dc95c6" providerId="ADAL" clId="{5BE59D3C-295D-429D-AB62-46440B12C405}" dt="2022-02-22T12:27:22.976" v="8432" actId="478"/>
          <ac:picMkLst>
            <pc:docMk/>
            <pc:sldMk cId="1634636747" sldId="627"/>
            <ac:picMk id="10" creationId="{2D9E66F9-2058-4EEE-AA2E-17A0F419AC9C}"/>
          </ac:picMkLst>
        </pc:picChg>
      </pc:sldChg>
      <pc:sldChg chg="addSp delSp modSp add mod">
        <pc:chgData name="David Thomas" userId="d23019dc-94d7-427a-b3af-07e844dc95c6" providerId="ADAL" clId="{5BE59D3C-295D-429D-AB62-46440B12C405}" dt="2022-02-22T12:28:49.931" v="8649" actId="20577"/>
        <pc:sldMkLst>
          <pc:docMk/>
          <pc:sldMk cId="1164745803" sldId="628"/>
        </pc:sldMkLst>
        <pc:spChg chg="add del mod">
          <ac:chgData name="David Thomas" userId="d23019dc-94d7-427a-b3af-07e844dc95c6" providerId="ADAL" clId="{5BE59D3C-295D-429D-AB62-46440B12C405}" dt="2022-02-22T12:28:29.240" v="8546" actId="22"/>
          <ac:spMkLst>
            <pc:docMk/>
            <pc:sldMk cId="1164745803" sldId="628"/>
            <ac:spMk id="3" creationId="{CC0058CD-008C-4FEF-A935-7A487B84FD25}"/>
          </ac:spMkLst>
        </pc:spChg>
        <pc:spChg chg="mod">
          <ac:chgData name="David Thomas" userId="d23019dc-94d7-427a-b3af-07e844dc95c6" providerId="ADAL" clId="{5BE59D3C-295D-429D-AB62-46440B12C405}" dt="2022-02-22T12:28:49.931" v="8649" actId="20577"/>
          <ac:spMkLst>
            <pc:docMk/>
            <pc:sldMk cId="1164745803" sldId="628"/>
            <ac:spMk id="14" creationId="{36AD0B90-89C6-4156-81C4-8CD77A615326}"/>
          </ac:spMkLst>
        </pc:spChg>
        <pc:picChg chg="del">
          <ac:chgData name="David Thomas" userId="d23019dc-94d7-427a-b3af-07e844dc95c6" providerId="ADAL" clId="{5BE59D3C-295D-429D-AB62-46440B12C405}" dt="2022-02-22T12:28:27.957" v="8545" actId="478"/>
          <ac:picMkLst>
            <pc:docMk/>
            <pc:sldMk cId="1164745803" sldId="628"/>
            <ac:picMk id="5" creationId="{9666EEE3-2CD1-4FC3-A440-2EDA6EA0011B}"/>
          </ac:picMkLst>
        </pc:picChg>
        <pc:picChg chg="add mod ord modCrop">
          <ac:chgData name="David Thomas" userId="d23019dc-94d7-427a-b3af-07e844dc95c6" providerId="ADAL" clId="{5BE59D3C-295D-429D-AB62-46440B12C405}" dt="2022-02-22T12:28:29.240" v="8546" actId="22"/>
          <ac:picMkLst>
            <pc:docMk/>
            <pc:sldMk cId="1164745803" sldId="628"/>
            <ac:picMk id="6" creationId="{6A72CAB9-1777-48D4-A4F3-45323EB40E7B}"/>
          </ac:picMkLst>
        </pc:picChg>
      </pc:sldChg>
      <pc:sldChg chg="addSp delSp modSp add mod">
        <pc:chgData name="David Thomas" userId="d23019dc-94d7-427a-b3af-07e844dc95c6" providerId="ADAL" clId="{5BE59D3C-295D-429D-AB62-46440B12C405}" dt="2022-02-22T12:29:17.683" v="8672" actId="22"/>
        <pc:sldMkLst>
          <pc:docMk/>
          <pc:sldMk cId="4001354448" sldId="629"/>
        </pc:sldMkLst>
        <pc:spChg chg="add del mod">
          <ac:chgData name="David Thomas" userId="d23019dc-94d7-427a-b3af-07e844dc95c6" providerId="ADAL" clId="{5BE59D3C-295D-429D-AB62-46440B12C405}" dt="2022-02-22T12:29:01.649" v="8652" actId="22"/>
          <ac:spMkLst>
            <pc:docMk/>
            <pc:sldMk cId="4001354448" sldId="629"/>
            <ac:spMk id="3" creationId="{40366D79-9E16-442E-83B3-670312398BEE}"/>
          </ac:spMkLst>
        </pc:spChg>
        <pc:spChg chg="mod">
          <ac:chgData name="David Thomas" userId="d23019dc-94d7-427a-b3af-07e844dc95c6" providerId="ADAL" clId="{5BE59D3C-295D-429D-AB62-46440B12C405}" dt="2022-02-22T12:29:11.156" v="8668" actId="20577"/>
          <ac:spMkLst>
            <pc:docMk/>
            <pc:sldMk cId="4001354448" sldId="629"/>
            <ac:spMk id="14" creationId="{36AD0B90-89C6-4156-81C4-8CD77A615326}"/>
          </ac:spMkLst>
        </pc:spChg>
        <pc:picChg chg="add mod ord modCrop">
          <ac:chgData name="David Thomas" userId="d23019dc-94d7-427a-b3af-07e844dc95c6" providerId="ADAL" clId="{5BE59D3C-295D-429D-AB62-46440B12C405}" dt="2022-02-22T12:29:01.649" v="8652" actId="22"/>
          <ac:picMkLst>
            <pc:docMk/>
            <pc:sldMk cId="4001354448" sldId="629"/>
            <ac:picMk id="5" creationId="{98318E9F-4A0E-40BA-A44B-624EA2B51B66}"/>
          </ac:picMkLst>
        </pc:picChg>
        <pc:picChg chg="del">
          <ac:chgData name="David Thomas" userId="d23019dc-94d7-427a-b3af-07e844dc95c6" providerId="ADAL" clId="{5BE59D3C-295D-429D-AB62-46440B12C405}" dt="2022-02-22T12:29:00.439" v="8651" actId="478"/>
          <ac:picMkLst>
            <pc:docMk/>
            <pc:sldMk cId="4001354448" sldId="629"/>
            <ac:picMk id="6" creationId="{6A72CAB9-1777-48D4-A4F3-45323EB40E7B}"/>
          </ac:picMkLst>
        </pc:picChg>
        <pc:picChg chg="add del">
          <ac:chgData name="David Thomas" userId="d23019dc-94d7-427a-b3af-07e844dc95c6" providerId="ADAL" clId="{5BE59D3C-295D-429D-AB62-46440B12C405}" dt="2022-02-22T12:29:14.685" v="8670" actId="22"/>
          <ac:picMkLst>
            <pc:docMk/>
            <pc:sldMk cId="4001354448" sldId="629"/>
            <ac:picMk id="8" creationId="{096010DF-7433-4FC2-9C84-0E37062F7BA4}"/>
          </ac:picMkLst>
        </pc:picChg>
        <pc:picChg chg="add del">
          <ac:chgData name="David Thomas" userId="d23019dc-94d7-427a-b3af-07e844dc95c6" providerId="ADAL" clId="{5BE59D3C-295D-429D-AB62-46440B12C405}" dt="2022-02-22T12:29:17.683" v="8672" actId="22"/>
          <ac:picMkLst>
            <pc:docMk/>
            <pc:sldMk cId="4001354448" sldId="629"/>
            <ac:picMk id="10" creationId="{0B640ECE-ED4B-45B4-975C-BEE34FC75446}"/>
          </ac:picMkLst>
        </pc:picChg>
      </pc:sldChg>
      <pc:sldChg chg="addSp delSp modSp add mod">
        <pc:chgData name="David Thomas" userId="d23019dc-94d7-427a-b3af-07e844dc95c6" providerId="ADAL" clId="{5BE59D3C-295D-429D-AB62-46440B12C405}" dt="2022-02-22T12:29:43.972" v="8725" actId="20577"/>
        <pc:sldMkLst>
          <pc:docMk/>
          <pc:sldMk cId="452873554" sldId="630"/>
        </pc:sldMkLst>
        <pc:spChg chg="add del mod">
          <ac:chgData name="David Thomas" userId="d23019dc-94d7-427a-b3af-07e844dc95c6" providerId="ADAL" clId="{5BE59D3C-295D-429D-AB62-46440B12C405}" dt="2022-02-22T12:29:32.657" v="8675" actId="22"/>
          <ac:spMkLst>
            <pc:docMk/>
            <pc:sldMk cId="452873554" sldId="630"/>
            <ac:spMk id="3" creationId="{A4CFD31B-C9B9-4F66-B22B-A4A4C952BF2D}"/>
          </ac:spMkLst>
        </pc:spChg>
        <pc:spChg chg="mod">
          <ac:chgData name="David Thomas" userId="d23019dc-94d7-427a-b3af-07e844dc95c6" providerId="ADAL" clId="{5BE59D3C-295D-429D-AB62-46440B12C405}" dt="2022-02-22T12:29:43.972" v="8725" actId="20577"/>
          <ac:spMkLst>
            <pc:docMk/>
            <pc:sldMk cId="452873554" sldId="630"/>
            <ac:spMk id="14" creationId="{36AD0B90-89C6-4156-81C4-8CD77A615326}"/>
          </ac:spMkLst>
        </pc:spChg>
        <pc:picChg chg="del">
          <ac:chgData name="David Thomas" userId="d23019dc-94d7-427a-b3af-07e844dc95c6" providerId="ADAL" clId="{5BE59D3C-295D-429D-AB62-46440B12C405}" dt="2022-02-22T12:29:31.156" v="8674" actId="478"/>
          <ac:picMkLst>
            <pc:docMk/>
            <pc:sldMk cId="452873554" sldId="630"/>
            <ac:picMk id="5" creationId="{98318E9F-4A0E-40BA-A44B-624EA2B51B66}"/>
          </ac:picMkLst>
        </pc:picChg>
        <pc:picChg chg="add mod ord modCrop">
          <ac:chgData name="David Thomas" userId="d23019dc-94d7-427a-b3af-07e844dc95c6" providerId="ADAL" clId="{5BE59D3C-295D-429D-AB62-46440B12C405}" dt="2022-02-22T12:29:32.657" v="8675" actId="22"/>
          <ac:picMkLst>
            <pc:docMk/>
            <pc:sldMk cId="452873554" sldId="630"/>
            <ac:picMk id="6" creationId="{6D38A0B5-F05B-4AA6-8261-8890C33C4805}"/>
          </ac:picMkLst>
        </pc:picChg>
      </pc:sldChg>
      <pc:sldChg chg="addSp delSp modSp add mod">
        <pc:chgData name="David Thomas" userId="d23019dc-94d7-427a-b3af-07e844dc95c6" providerId="ADAL" clId="{5BE59D3C-295D-429D-AB62-46440B12C405}" dt="2022-02-22T12:30:10.180" v="8741" actId="22"/>
        <pc:sldMkLst>
          <pc:docMk/>
          <pc:sldMk cId="336063722" sldId="631"/>
        </pc:sldMkLst>
        <pc:spChg chg="add del mod">
          <ac:chgData name="David Thomas" userId="d23019dc-94d7-427a-b3af-07e844dc95c6" providerId="ADAL" clId="{5BE59D3C-295D-429D-AB62-46440B12C405}" dt="2022-02-22T12:29:58.285" v="8728" actId="22"/>
          <ac:spMkLst>
            <pc:docMk/>
            <pc:sldMk cId="336063722" sldId="631"/>
            <ac:spMk id="3" creationId="{8058D298-252B-442F-A67A-BA2DD8462FA7}"/>
          </ac:spMkLst>
        </pc:spChg>
        <pc:spChg chg="mod">
          <ac:chgData name="David Thomas" userId="d23019dc-94d7-427a-b3af-07e844dc95c6" providerId="ADAL" clId="{5BE59D3C-295D-429D-AB62-46440B12C405}" dt="2022-02-22T12:30:02.652" v="8739" actId="20577"/>
          <ac:spMkLst>
            <pc:docMk/>
            <pc:sldMk cId="336063722" sldId="631"/>
            <ac:spMk id="14" creationId="{36AD0B90-89C6-4156-81C4-8CD77A615326}"/>
          </ac:spMkLst>
        </pc:spChg>
        <pc:picChg chg="add mod ord modCrop">
          <ac:chgData name="David Thomas" userId="d23019dc-94d7-427a-b3af-07e844dc95c6" providerId="ADAL" clId="{5BE59D3C-295D-429D-AB62-46440B12C405}" dt="2022-02-22T12:29:58.285" v="8728" actId="22"/>
          <ac:picMkLst>
            <pc:docMk/>
            <pc:sldMk cId="336063722" sldId="631"/>
            <ac:picMk id="5" creationId="{D9738897-FD55-477C-AA2C-61918841F6FA}"/>
          </ac:picMkLst>
        </pc:picChg>
        <pc:picChg chg="del">
          <ac:chgData name="David Thomas" userId="d23019dc-94d7-427a-b3af-07e844dc95c6" providerId="ADAL" clId="{5BE59D3C-295D-429D-AB62-46440B12C405}" dt="2022-02-22T12:29:56.876" v="8727" actId="478"/>
          <ac:picMkLst>
            <pc:docMk/>
            <pc:sldMk cId="336063722" sldId="631"/>
            <ac:picMk id="6" creationId="{6D38A0B5-F05B-4AA6-8261-8890C33C4805}"/>
          </ac:picMkLst>
        </pc:picChg>
        <pc:picChg chg="add del">
          <ac:chgData name="David Thomas" userId="d23019dc-94d7-427a-b3af-07e844dc95c6" providerId="ADAL" clId="{5BE59D3C-295D-429D-AB62-46440B12C405}" dt="2022-02-22T12:30:10.180" v="8741" actId="22"/>
          <ac:picMkLst>
            <pc:docMk/>
            <pc:sldMk cId="336063722" sldId="631"/>
            <ac:picMk id="8" creationId="{CD2E6215-DA75-4376-B105-697BA1C5108E}"/>
          </ac:picMkLst>
        </pc:picChg>
      </pc:sldChg>
      <pc:sldChg chg="addSp delSp modSp add mod">
        <pc:chgData name="David Thomas" userId="d23019dc-94d7-427a-b3af-07e844dc95c6" providerId="ADAL" clId="{5BE59D3C-295D-429D-AB62-46440B12C405}" dt="2022-02-22T12:30:48.569" v="8854" actId="20577"/>
        <pc:sldMkLst>
          <pc:docMk/>
          <pc:sldMk cId="3508171334" sldId="632"/>
        </pc:sldMkLst>
        <pc:spChg chg="add del mod">
          <ac:chgData name="David Thomas" userId="d23019dc-94d7-427a-b3af-07e844dc95c6" providerId="ADAL" clId="{5BE59D3C-295D-429D-AB62-46440B12C405}" dt="2022-02-22T12:30:25.856" v="8746" actId="22"/>
          <ac:spMkLst>
            <pc:docMk/>
            <pc:sldMk cId="3508171334" sldId="632"/>
            <ac:spMk id="6" creationId="{70F8C2F4-EFAD-49D5-B723-2E77EAB365AA}"/>
          </ac:spMkLst>
        </pc:spChg>
        <pc:spChg chg="mod">
          <ac:chgData name="David Thomas" userId="d23019dc-94d7-427a-b3af-07e844dc95c6" providerId="ADAL" clId="{5BE59D3C-295D-429D-AB62-46440B12C405}" dt="2022-02-22T12:30:48.569" v="8854" actId="20577"/>
          <ac:spMkLst>
            <pc:docMk/>
            <pc:sldMk cId="3508171334" sldId="632"/>
            <ac:spMk id="14" creationId="{36AD0B90-89C6-4156-81C4-8CD77A615326}"/>
          </ac:spMkLst>
        </pc:spChg>
        <pc:picChg chg="add del">
          <ac:chgData name="David Thomas" userId="d23019dc-94d7-427a-b3af-07e844dc95c6" providerId="ADAL" clId="{5BE59D3C-295D-429D-AB62-46440B12C405}" dt="2022-02-22T12:30:23.769" v="8744" actId="22"/>
          <ac:picMkLst>
            <pc:docMk/>
            <pc:sldMk cId="3508171334" sldId="632"/>
            <ac:picMk id="3" creationId="{3AB96878-7795-4214-90B9-12AF2461658A}"/>
          </ac:picMkLst>
        </pc:picChg>
        <pc:picChg chg="del">
          <ac:chgData name="David Thomas" userId="d23019dc-94d7-427a-b3af-07e844dc95c6" providerId="ADAL" clId="{5BE59D3C-295D-429D-AB62-46440B12C405}" dt="2022-02-22T12:30:24.588" v="8745" actId="478"/>
          <ac:picMkLst>
            <pc:docMk/>
            <pc:sldMk cId="3508171334" sldId="632"/>
            <ac:picMk id="5" creationId="{D9738897-FD55-477C-AA2C-61918841F6FA}"/>
          </ac:picMkLst>
        </pc:picChg>
        <pc:picChg chg="add mod ord modCrop">
          <ac:chgData name="David Thomas" userId="d23019dc-94d7-427a-b3af-07e844dc95c6" providerId="ADAL" clId="{5BE59D3C-295D-429D-AB62-46440B12C405}" dt="2022-02-22T12:30:25.856" v="8746" actId="22"/>
          <ac:picMkLst>
            <pc:docMk/>
            <pc:sldMk cId="3508171334" sldId="632"/>
            <ac:picMk id="8" creationId="{6B53C5B5-EFDE-4C6A-B00E-1011EE35CB96}"/>
          </ac:picMkLst>
        </pc:picChg>
      </pc:sldChg>
      <pc:sldChg chg="addSp delSp modSp add mod">
        <pc:chgData name="David Thomas" userId="d23019dc-94d7-427a-b3af-07e844dc95c6" providerId="ADAL" clId="{5BE59D3C-295D-429D-AB62-46440B12C405}" dt="2022-02-22T12:31:26.226" v="8950" actId="20577"/>
        <pc:sldMkLst>
          <pc:docMk/>
          <pc:sldMk cId="1647590661" sldId="633"/>
        </pc:sldMkLst>
        <pc:spChg chg="add del mod">
          <ac:chgData name="David Thomas" userId="d23019dc-94d7-427a-b3af-07e844dc95c6" providerId="ADAL" clId="{5BE59D3C-295D-429D-AB62-46440B12C405}" dt="2022-02-22T12:31:02.216" v="8857" actId="22"/>
          <ac:spMkLst>
            <pc:docMk/>
            <pc:sldMk cId="1647590661" sldId="633"/>
            <ac:spMk id="3" creationId="{D54C84E6-14B7-47FC-97C4-A55EA25D33B8}"/>
          </ac:spMkLst>
        </pc:spChg>
        <pc:spChg chg="mod">
          <ac:chgData name="David Thomas" userId="d23019dc-94d7-427a-b3af-07e844dc95c6" providerId="ADAL" clId="{5BE59D3C-295D-429D-AB62-46440B12C405}" dt="2022-02-22T12:31:26.226" v="8950" actId="20577"/>
          <ac:spMkLst>
            <pc:docMk/>
            <pc:sldMk cId="1647590661" sldId="633"/>
            <ac:spMk id="14" creationId="{36AD0B90-89C6-4156-81C4-8CD77A615326}"/>
          </ac:spMkLst>
        </pc:spChg>
        <pc:picChg chg="add mod ord modCrop">
          <ac:chgData name="David Thomas" userId="d23019dc-94d7-427a-b3af-07e844dc95c6" providerId="ADAL" clId="{5BE59D3C-295D-429D-AB62-46440B12C405}" dt="2022-02-22T12:31:02.216" v="8857" actId="22"/>
          <ac:picMkLst>
            <pc:docMk/>
            <pc:sldMk cId="1647590661" sldId="633"/>
            <ac:picMk id="5" creationId="{8B23C4D5-EE7B-4940-9817-B5D479A313E6}"/>
          </ac:picMkLst>
        </pc:picChg>
        <pc:picChg chg="del">
          <ac:chgData name="David Thomas" userId="d23019dc-94d7-427a-b3af-07e844dc95c6" providerId="ADAL" clId="{5BE59D3C-295D-429D-AB62-46440B12C405}" dt="2022-02-22T12:31:00.581" v="8856" actId="478"/>
          <ac:picMkLst>
            <pc:docMk/>
            <pc:sldMk cId="1647590661" sldId="633"/>
            <ac:picMk id="8" creationId="{6B53C5B5-EFDE-4C6A-B00E-1011EE35CB96}"/>
          </ac:picMkLst>
        </pc:picChg>
      </pc:sldChg>
      <pc:sldChg chg="addSp delSp modSp add mod">
        <pc:chgData name="David Thomas" userId="d23019dc-94d7-427a-b3af-07e844dc95c6" providerId="ADAL" clId="{5BE59D3C-295D-429D-AB62-46440B12C405}" dt="2022-02-22T13:43:13.272" v="12661" actId="22"/>
        <pc:sldMkLst>
          <pc:docMk/>
          <pc:sldMk cId="18384171" sldId="634"/>
        </pc:sldMkLst>
        <pc:spChg chg="add del mod">
          <ac:chgData name="David Thomas" userId="d23019dc-94d7-427a-b3af-07e844dc95c6" providerId="ADAL" clId="{5BE59D3C-295D-429D-AB62-46440B12C405}" dt="2022-02-22T12:31:37.979" v="8953" actId="22"/>
          <ac:spMkLst>
            <pc:docMk/>
            <pc:sldMk cId="18384171" sldId="634"/>
            <ac:spMk id="3" creationId="{5EE4B8DC-C22B-4489-970F-4FC177DD80DD}"/>
          </ac:spMkLst>
        </pc:spChg>
        <pc:spChg chg="add del mod">
          <ac:chgData name="David Thomas" userId="d23019dc-94d7-427a-b3af-07e844dc95c6" providerId="ADAL" clId="{5BE59D3C-295D-429D-AB62-46440B12C405}" dt="2022-02-22T13:43:13.272" v="12661" actId="22"/>
          <ac:spMkLst>
            <pc:docMk/>
            <pc:sldMk cId="18384171" sldId="634"/>
            <ac:spMk id="8" creationId="{9EFF2118-FCF1-4F9A-A562-4BB5D6F10D13}"/>
          </ac:spMkLst>
        </pc:spChg>
        <pc:spChg chg="mod">
          <ac:chgData name="David Thomas" userId="d23019dc-94d7-427a-b3af-07e844dc95c6" providerId="ADAL" clId="{5BE59D3C-295D-429D-AB62-46440B12C405}" dt="2022-02-22T12:32:11.134" v="9079" actId="20577"/>
          <ac:spMkLst>
            <pc:docMk/>
            <pc:sldMk cId="18384171" sldId="634"/>
            <ac:spMk id="14" creationId="{36AD0B90-89C6-4156-81C4-8CD77A615326}"/>
          </ac:spMkLst>
        </pc:spChg>
        <pc:picChg chg="del">
          <ac:chgData name="David Thomas" userId="d23019dc-94d7-427a-b3af-07e844dc95c6" providerId="ADAL" clId="{5BE59D3C-295D-429D-AB62-46440B12C405}" dt="2022-02-22T12:31:36.414" v="8952" actId="478"/>
          <ac:picMkLst>
            <pc:docMk/>
            <pc:sldMk cId="18384171" sldId="634"/>
            <ac:picMk id="5" creationId="{8B23C4D5-EE7B-4940-9817-B5D479A313E6}"/>
          </ac:picMkLst>
        </pc:picChg>
        <pc:picChg chg="add del mod ord modCrop">
          <ac:chgData name="David Thomas" userId="d23019dc-94d7-427a-b3af-07e844dc95c6" providerId="ADAL" clId="{5BE59D3C-295D-429D-AB62-46440B12C405}" dt="2022-02-22T13:43:07.646" v="12660" actId="478"/>
          <ac:picMkLst>
            <pc:docMk/>
            <pc:sldMk cId="18384171" sldId="634"/>
            <ac:picMk id="6" creationId="{0CEF1250-9733-4C43-A985-5949151009E3}"/>
          </ac:picMkLst>
        </pc:picChg>
        <pc:picChg chg="add mod ord modCrop">
          <ac:chgData name="David Thomas" userId="d23019dc-94d7-427a-b3af-07e844dc95c6" providerId="ADAL" clId="{5BE59D3C-295D-429D-AB62-46440B12C405}" dt="2022-02-22T13:43:13.272" v="12661" actId="22"/>
          <ac:picMkLst>
            <pc:docMk/>
            <pc:sldMk cId="18384171" sldId="634"/>
            <ac:picMk id="10" creationId="{068B24F3-9A62-405C-93EF-4CC6B5585BB5}"/>
          </ac:picMkLst>
        </pc:picChg>
      </pc:sldChg>
      <pc:sldChg chg="addSp delSp modSp add mod">
        <pc:chgData name="David Thomas" userId="d23019dc-94d7-427a-b3af-07e844dc95c6" providerId="ADAL" clId="{5BE59D3C-295D-429D-AB62-46440B12C405}" dt="2022-02-22T13:43:23.408" v="12663" actId="22"/>
        <pc:sldMkLst>
          <pc:docMk/>
          <pc:sldMk cId="3649682100" sldId="635"/>
        </pc:sldMkLst>
        <pc:spChg chg="add del mod">
          <ac:chgData name="David Thomas" userId="d23019dc-94d7-427a-b3af-07e844dc95c6" providerId="ADAL" clId="{5BE59D3C-295D-429D-AB62-46440B12C405}" dt="2022-02-22T12:32:25.117" v="9082" actId="22"/>
          <ac:spMkLst>
            <pc:docMk/>
            <pc:sldMk cId="3649682100" sldId="635"/>
            <ac:spMk id="3" creationId="{14BC5B37-4E5B-40A0-BE22-A2E675B4B96B}"/>
          </ac:spMkLst>
        </pc:spChg>
        <pc:spChg chg="add del mod">
          <ac:chgData name="David Thomas" userId="d23019dc-94d7-427a-b3af-07e844dc95c6" providerId="ADAL" clId="{5BE59D3C-295D-429D-AB62-46440B12C405}" dt="2022-02-22T13:43:23.408" v="12663" actId="22"/>
          <ac:spMkLst>
            <pc:docMk/>
            <pc:sldMk cId="3649682100" sldId="635"/>
            <ac:spMk id="8" creationId="{54D15295-285C-42F5-B08B-94692DBA876A}"/>
          </ac:spMkLst>
        </pc:spChg>
        <pc:spChg chg="mod">
          <ac:chgData name="David Thomas" userId="d23019dc-94d7-427a-b3af-07e844dc95c6" providerId="ADAL" clId="{5BE59D3C-295D-429D-AB62-46440B12C405}" dt="2022-02-22T12:33:11.477" v="9196" actId="20577"/>
          <ac:spMkLst>
            <pc:docMk/>
            <pc:sldMk cId="3649682100" sldId="635"/>
            <ac:spMk id="14" creationId="{36AD0B90-89C6-4156-81C4-8CD77A615326}"/>
          </ac:spMkLst>
        </pc:spChg>
        <pc:picChg chg="add del mod ord modCrop">
          <ac:chgData name="David Thomas" userId="d23019dc-94d7-427a-b3af-07e844dc95c6" providerId="ADAL" clId="{5BE59D3C-295D-429D-AB62-46440B12C405}" dt="2022-02-22T13:43:22.117" v="12662" actId="478"/>
          <ac:picMkLst>
            <pc:docMk/>
            <pc:sldMk cId="3649682100" sldId="635"/>
            <ac:picMk id="5" creationId="{06EF0F8C-5239-44B6-A1C0-683090655E15}"/>
          </ac:picMkLst>
        </pc:picChg>
        <pc:picChg chg="del">
          <ac:chgData name="David Thomas" userId="d23019dc-94d7-427a-b3af-07e844dc95c6" providerId="ADAL" clId="{5BE59D3C-295D-429D-AB62-46440B12C405}" dt="2022-02-22T12:32:22.731" v="9081" actId="478"/>
          <ac:picMkLst>
            <pc:docMk/>
            <pc:sldMk cId="3649682100" sldId="635"/>
            <ac:picMk id="6" creationId="{0CEF1250-9733-4C43-A985-5949151009E3}"/>
          </ac:picMkLst>
        </pc:picChg>
        <pc:picChg chg="add mod ord modCrop">
          <ac:chgData name="David Thomas" userId="d23019dc-94d7-427a-b3af-07e844dc95c6" providerId="ADAL" clId="{5BE59D3C-295D-429D-AB62-46440B12C405}" dt="2022-02-22T13:43:23.408" v="12663" actId="22"/>
          <ac:picMkLst>
            <pc:docMk/>
            <pc:sldMk cId="3649682100" sldId="635"/>
            <ac:picMk id="10" creationId="{ECA9215E-E048-406A-8DCF-EBA546231DD9}"/>
          </ac:picMkLst>
        </pc:picChg>
      </pc:sldChg>
      <pc:sldChg chg="addSp delSp modSp add mod">
        <pc:chgData name="David Thomas" userId="d23019dc-94d7-427a-b3af-07e844dc95c6" providerId="ADAL" clId="{5BE59D3C-295D-429D-AB62-46440B12C405}" dt="2022-02-22T13:43:35.986" v="12665" actId="22"/>
        <pc:sldMkLst>
          <pc:docMk/>
          <pc:sldMk cId="1562550731" sldId="636"/>
        </pc:sldMkLst>
        <pc:spChg chg="add del mod">
          <ac:chgData name="David Thomas" userId="d23019dc-94d7-427a-b3af-07e844dc95c6" providerId="ADAL" clId="{5BE59D3C-295D-429D-AB62-46440B12C405}" dt="2022-02-22T12:33:26.194" v="9199" actId="22"/>
          <ac:spMkLst>
            <pc:docMk/>
            <pc:sldMk cId="1562550731" sldId="636"/>
            <ac:spMk id="3" creationId="{C8EC29E8-EA6A-4812-892F-492D1228943B}"/>
          </ac:spMkLst>
        </pc:spChg>
        <pc:spChg chg="add del mod">
          <ac:chgData name="David Thomas" userId="d23019dc-94d7-427a-b3af-07e844dc95c6" providerId="ADAL" clId="{5BE59D3C-295D-429D-AB62-46440B12C405}" dt="2022-02-22T13:43:35.986" v="12665" actId="22"/>
          <ac:spMkLst>
            <pc:docMk/>
            <pc:sldMk cId="1562550731" sldId="636"/>
            <ac:spMk id="10" creationId="{25C60B97-2E48-4021-B7F1-0A11543CD001}"/>
          </ac:spMkLst>
        </pc:spChg>
        <pc:spChg chg="mod">
          <ac:chgData name="David Thomas" userId="d23019dc-94d7-427a-b3af-07e844dc95c6" providerId="ADAL" clId="{5BE59D3C-295D-429D-AB62-46440B12C405}" dt="2022-02-22T12:33:38.148" v="9235" actId="20577"/>
          <ac:spMkLst>
            <pc:docMk/>
            <pc:sldMk cId="1562550731" sldId="636"/>
            <ac:spMk id="14" creationId="{36AD0B90-89C6-4156-81C4-8CD77A615326}"/>
          </ac:spMkLst>
        </pc:spChg>
        <pc:picChg chg="del">
          <ac:chgData name="David Thomas" userId="d23019dc-94d7-427a-b3af-07e844dc95c6" providerId="ADAL" clId="{5BE59D3C-295D-429D-AB62-46440B12C405}" dt="2022-02-22T12:33:24.948" v="9198" actId="478"/>
          <ac:picMkLst>
            <pc:docMk/>
            <pc:sldMk cId="1562550731" sldId="636"/>
            <ac:picMk id="5" creationId="{06EF0F8C-5239-44B6-A1C0-683090655E15}"/>
          </ac:picMkLst>
        </pc:picChg>
        <pc:picChg chg="add del mod ord modCrop">
          <ac:chgData name="David Thomas" userId="d23019dc-94d7-427a-b3af-07e844dc95c6" providerId="ADAL" clId="{5BE59D3C-295D-429D-AB62-46440B12C405}" dt="2022-02-22T13:43:34.613" v="12664" actId="478"/>
          <ac:picMkLst>
            <pc:docMk/>
            <pc:sldMk cId="1562550731" sldId="636"/>
            <ac:picMk id="6" creationId="{3A42EF98-4434-4348-A917-591073FD84B0}"/>
          </ac:picMkLst>
        </pc:picChg>
        <pc:picChg chg="add del">
          <ac:chgData name="David Thomas" userId="d23019dc-94d7-427a-b3af-07e844dc95c6" providerId="ADAL" clId="{5BE59D3C-295D-429D-AB62-46440B12C405}" dt="2022-02-22T12:33:54.263" v="9237" actId="22"/>
          <ac:picMkLst>
            <pc:docMk/>
            <pc:sldMk cId="1562550731" sldId="636"/>
            <ac:picMk id="8" creationId="{9B599B70-F155-426A-81C2-310AD632BA26}"/>
          </ac:picMkLst>
        </pc:picChg>
        <pc:picChg chg="add mod ord modCrop">
          <ac:chgData name="David Thomas" userId="d23019dc-94d7-427a-b3af-07e844dc95c6" providerId="ADAL" clId="{5BE59D3C-295D-429D-AB62-46440B12C405}" dt="2022-02-22T13:43:35.986" v="12665" actId="22"/>
          <ac:picMkLst>
            <pc:docMk/>
            <pc:sldMk cId="1562550731" sldId="636"/>
            <ac:picMk id="12" creationId="{ACADC8DB-31CE-4EAA-A820-618D9612591D}"/>
          </ac:picMkLst>
        </pc:picChg>
      </pc:sldChg>
      <pc:sldChg chg="addSp delSp modSp add mod">
        <pc:chgData name="David Thomas" userId="d23019dc-94d7-427a-b3af-07e844dc95c6" providerId="ADAL" clId="{5BE59D3C-295D-429D-AB62-46440B12C405}" dt="2022-02-22T13:43:50.386" v="12669" actId="22"/>
        <pc:sldMkLst>
          <pc:docMk/>
          <pc:sldMk cId="3686852452" sldId="637"/>
        </pc:sldMkLst>
        <pc:spChg chg="add del mod">
          <ac:chgData name="David Thomas" userId="d23019dc-94d7-427a-b3af-07e844dc95c6" providerId="ADAL" clId="{5BE59D3C-295D-429D-AB62-46440B12C405}" dt="2022-02-22T12:34:08.648" v="9240" actId="22"/>
          <ac:spMkLst>
            <pc:docMk/>
            <pc:sldMk cId="3686852452" sldId="637"/>
            <ac:spMk id="3" creationId="{27E53E32-32E2-4803-80C2-B79968079E05}"/>
          </ac:spMkLst>
        </pc:spChg>
        <pc:spChg chg="add del mod">
          <ac:chgData name="David Thomas" userId="d23019dc-94d7-427a-b3af-07e844dc95c6" providerId="ADAL" clId="{5BE59D3C-295D-429D-AB62-46440B12C405}" dt="2022-02-22T13:43:50.386" v="12669" actId="22"/>
          <ac:spMkLst>
            <pc:docMk/>
            <pc:sldMk cId="3686852452" sldId="637"/>
            <ac:spMk id="8" creationId="{4A7CC3C6-DE43-4969-B0D7-032CEF493C3F}"/>
          </ac:spMkLst>
        </pc:spChg>
        <pc:spChg chg="mod">
          <ac:chgData name="David Thomas" userId="d23019dc-94d7-427a-b3af-07e844dc95c6" providerId="ADAL" clId="{5BE59D3C-295D-429D-AB62-46440B12C405}" dt="2022-02-22T12:34:20.053" v="9241" actId="20577"/>
          <ac:spMkLst>
            <pc:docMk/>
            <pc:sldMk cId="3686852452" sldId="637"/>
            <ac:spMk id="14" creationId="{36AD0B90-89C6-4156-81C4-8CD77A615326}"/>
          </ac:spMkLst>
        </pc:spChg>
        <pc:picChg chg="add del mod ord modCrop">
          <ac:chgData name="David Thomas" userId="d23019dc-94d7-427a-b3af-07e844dc95c6" providerId="ADAL" clId="{5BE59D3C-295D-429D-AB62-46440B12C405}" dt="2022-02-22T13:43:45.426" v="12666" actId="478"/>
          <ac:picMkLst>
            <pc:docMk/>
            <pc:sldMk cId="3686852452" sldId="637"/>
            <ac:picMk id="5" creationId="{7167CE48-5351-4A17-A671-E3B1FD5EA27A}"/>
          </ac:picMkLst>
        </pc:picChg>
        <pc:picChg chg="del">
          <ac:chgData name="David Thomas" userId="d23019dc-94d7-427a-b3af-07e844dc95c6" providerId="ADAL" clId="{5BE59D3C-295D-429D-AB62-46440B12C405}" dt="2022-02-22T12:34:06.943" v="9239" actId="478"/>
          <ac:picMkLst>
            <pc:docMk/>
            <pc:sldMk cId="3686852452" sldId="637"/>
            <ac:picMk id="6" creationId="{3A42EF98-4434-4348-A917-591073FD84B0}"/>
          </ac:picMkLst>
        </pc:picChg>
        <pc:picChg chg="add del">
          <ac:chgData name="David Thomas" userId="d23019dc-94d7-427a-b3af-07e844dc95c6" providerId="ADAL" clId="{5BE59D3C-295D-429D-AB62-46440B12C405}" dt="2022-02-22T13:43:48.755" v="12668" actId="22"/>
          <ac:picMkLst>
            <pc:docMk/>
            <pc:sldMk cId="3686852452" sldId="637"/>
            <ac:picMk id="10" creationId="{66730BE8-9DD3-4D7C-A875-EBB79D45C6AF}"/>
          </ac:picMkLst>
        </pc:picChg>
        <pc:picChg chg="add mod ord modCrop">
          <ac:chgData name="David Thomas" userId="d23019dc-94d7-427a-b3af-07e844dc95c6" providerId="ADAL" clId="{5BE59D3C-295D-429D-AB62-46440B12C405}" dt="2022-02-22T13:43:50.386" v="12669" actId="22"/>
          <ac:picMkLst>
            <pc:docMk/>
            <pc:sldMk cId="3686852452" sldId="637"/>
            <ac:picMk id="12" creationId="{18FB3AB0-A075-437C-81E9-DC341CD566B0}"/>
          </ac:picMkLst>
        </pc:picChg>
      </pc:sldChg>
      <pc:sldChg chg="addSp delSp modSp add mod">
        <pc:chgData name="David Thomas" userId="d23019dc-94d7-427a-b3af-07e844dc95c6" providerId="ADAL" clId="{5BE59D3C-295D-429D-AB62-46440B12C405}" dt="2022-02-22T13:44:01.048" v="12671" actId="22"/>
        <pc:sldMkLst>
          <pc:docMk/>
          <pc:sldMk cId="869309900" sldId="638"/>
        </pc:sldMkLst>
        <pc:spChg chg="add del mod">
          <ac:chgData name="David Thomas" userId="d23019dc-94d7-427a-b3af-07e844dc95c6" providerId="ADAL" clId="{5BE59D3C-295D-429D-AB62-46440B12C405}" dt="2022-02-22T12:34:38.692" v="9248" actId="22"/>
          <ac:spMkLst>
            <pc:docMk/>
            <pc:sldMk cId="869309900" sldId="638"/>
            <ac:spMk id="3" creationId="{6F642C74-0FD5-4A0B-BA2F-4BE99A80B4A6}"/>
          </ac:spMkLst>
        </pc:spChg>
        <pc:spChg chg="add del mod">
          <ac:chgData name="David Thomas" userId="d23019dc-94d7-427a-b3af-07e844dc95c6" providerId="ADAL" clId="{5BE59D3C-295D-429D-AB62-46440B12C405}" dt="2022-02-22T13:44:01.048" v="12671" actId="22"/>
          <ac:spMkLst>
            <pc:docMk/>
            <pc:sldMk cId="869309900" sldId="638"/>
            <ac:spMk id="12" creationId="{4FC7F610-F94B-4352-A1C9-DC4E7DB4CF89}"/>
          </ac:spMkLst>
        </pc:spChg>
        <pc:spChg chg="mod">
          <ac:chgData name="David Thomas" userId="d23019dc-94d7-427a-b3af-07e844dc95c6" providerId="ADAL" clId="{5BE59D3C-295D-429D-AB62-46440B12C405}" dt="2022-02-22T12:34:48.303" v="9279" actId="20577"/>
          <ac:spMkLst>
            <pc:docMk/>
            <pc:sldMk cId="869309900" sldId="638"/>
            <ac:spMk id="14" creationId="{36AD0B90-89C6-4156-81C4-8CD77A615326}"/>
          </ac:spMkLst>
        </pc:spChg>
        <pc:picChg chg="del">
          <ac:chgData name="David Thomas" userId="d23019dc-94d7-427a-b3af-07e844dc95c6" providerId="ADAL" clId="{5BE59D3C-295D-429D-AB62-46440B12C405}" dt="2022-02-22T12:34:32.741" v="9243" actId="478"/>
          <ac:picMkLst>
            <pc:docMk/>
            <pc:sldMk cId="869309900" sldId="638"/>
            <ac:picMk id="5" creationId="{7167CE48-5351-4A17-A671-E3B1FD5EA27A}"/>
          </ac:picMkLst>
        </pc:picChg>
        <pc:picChg chg="add del">
          <ac:chgData name="David Thomas" userId="d23019dc-94d7-427a-b3af-07e844dc95c6" providerId="ADAL" clId="{5BE59D3C-295D-429D-AB62-46440B12C405}" dt="2022-02-22T12:34:34.445" v="9245" actId="22"/>
          <ac:picMkLst>
            <pc:docMk/>
            <pc:sldMk cId="869309900" sldId="638"/>
            <ac:picMk id="6" creationId="{110A036A-A626-4FDE-9C3E-261EAC749F2A}"/>
          </ac:picMkLst>
        </pc:picChg>
        <pc:picChg chg="add del mod ord modCrop">
          <ac:chgData name="David Thomas" userId="d23019dc-94d7-427a-b3af-07e844dc95c6" providerId="ADAL" clId="{5BE59D3C-295D-429D-AB62-46440B12C405}" dt="2022-02-22T13:43:59.823" v="12670" actId="478"/>
          <ac:picMkLst>
            <pc:docMk/>
            <pc:sldMk cId="869309900" sldId="638"/>
            <ac:picMk id="8" creationId="{CA37D65B-A64A-4F55-A128-4C60B6DD1361}"/>
          </ac:picMkLst>
        </pc:picChg>
        <pc:picChg chg="add del">
          <ac:chgData name="David Thomas" userId="d23019dc-94d7-427a-b3af-07e844dc95c6" providerId="ADAL" clId="{5BE59D3C-295D-429D-AB62-46440B12C405}" dt="2022-02-22T12:35:01.328" v="9281" actId="22"/>
          <ac:picMkLst>
            <pc:docMk/>
            <pc:sldMk cId="869309900" sldId="638"/>
            <ac:picMk id="10" creationId="{04D9B8D9-586A-45F0-8566-E9A368F9D384}"/>
          </ac:picMkLst>
        </pc:picChg>
        <pc:picChg chg="add mod ord modCrop">
          <ac:chgData name="David Thomas" userId="d23019dc-94d7-427a-b3af-07e844dc95c6" providerId="ADAL" clId="{5BE59D3C-295D-429D-AB62-46440B12C405}" dt="2022-02-22T13:44:01.048" v="12671" actId="22"/>
          <ac:picMkLst>
            <pc:docMk/>
            <pc:sldMk cId="869309900" sldId="638"/>
            <ac:picMk id="16" creationId="{1029B189-50A5-4394-956F-DDB3686AB144}"/>
          </ac:picMkLst>
        </pc:picChg>
      </pc:sldChg>
      <pc:sldChg chg="addSp delSp modSp add mod">
        <pc:chgData name="David Thomas" userId="d23019dc-94d7-427a-b3af-07e844dc95c6" providerId="ADAL" clId="{5BE59D3C-295D-429D-AB62-46440B12C405}" dt="2022-02-22T13:44:12.540" v="12673" actId="22"/>
        <pc:sldMkLst>
          <pc:docMk/>
          <pc:sldMk cId="483749605" sldId="639"/>
        </pc:sldMkLst>
        <pc:spChg chg="add del mod">
          <ac:chgData name="David Thomas" userId="d23019dc-94d7-427a-b3af-07e844dc95c6" providerId="ADAL" clId="{5BE59D3C-295D-429D-AB62-46440B12C405}" dt="2022-02-22T12:35:12.654" v="9284" actId="22"/>
          <ac:spMkLst>
            <pc:docMk/>
            <pc:sldMk cId="483749605" sldId="639"/>
            <ac:spMk id="3" creationId="{76F2726C-6D15-45CB-9B7E-E5E365D3C7CE}"/>
          </ac:spMkLst>
        </pc:spChg>
        <pc:spChg chg="add del mod">
          <ac:chgData name="David Thomas" userId="d23019dc-94d7-427a-b3af-07e844dc95c6" providerId="ADAL" clId="{5BE59D3C-295D-429D-AB62-46440B12C405}" dt="2022-02-22T13:44:12.540" v="12673" actId="22"/>
          <ac:spMkLst>
            <pc:docMk/>
            <pc:sldMk cId="483749605" sldId="639"/>
            <ac:spMk id="7" creationId="{94D43D4D-A673-4CB2-9C89-CE1A7073C26A}"/>
          </ac:spMkLst>
        </pc:spChg>
        <pc:spChg chg="mod">
          <ac:chgData name="David Thomas" userId="d23019dc-94d7-427a-b3af-07e844dc95c6" providerId="ADAL" clId="{5BE59D3C-295D-429D-AB62-46440B12C405}" dt="2022-02-22T12:35:19.951" v="9305" actId="20577"/>
          <ac:spMkLst>
            <pc:docMk/>
            <pc:sldMk cId="483749605" sldId="639"/>
            <ac:spMk id="14" creationId="{36AD0B90-89C6-4156-81C4-8CD77A615326}"/>
          </ac:spMkLst>
        </pc:spChg>
        <pc:picChg chg="add del mod ord modCrop">
          <ac:chgData name="David Thomas" userId="d23019dc-94d7-427a-b3af-07e844dc95c6" providerId="ADAL" clId="{5BE59D3C-295D-429D-AB62-46440B12C405}" dt="2022-02-22T13:44:10.835" v="12672" actId="478"/>
          <ac:picMkLst>
            <pc:docMk/>
            <pc:sldMk cId="483749605" sldId="639"/>
            <ac:picMk id="5" creationId="{55B26337-E0D0-4906-9ED9-9DA81B001F9A}"/>
          </ac:picMkLst>
        </pc:picChg>
        <pc:picChg chg="del">
          <ac:chgData name="David Thomas" userId="d23019dc-94d7-427a-b3af-07e844dc95c6" providerId="ADAL" clId="{5BE59D3C-295D-429D-AB62-46440B12C405}" dt="2022-02-22T12:35:05.754" v="9283" actId="478"/>
          <ac:picMkLst>
            <pc:docMk/>
            <pc:sldMk cId="483749605" sldId="639"/>
            <ac:picMk id="8" creationId="{CA37D65B-A64A-4F55-A128-4C60B6DD1361}"/>
          </ac:picMkLst>
        </pc:picChg>
        <pc:picChg chg="add mod ord modCrop">
          <ac:chgData name="David Thomas" userId="d23019dc-94d7-427a-b3af-07e844dc95c6" providerId="ADAL" clId="{5BE59D3C-295D-429D-AB62-46440B12C405}" dt="2022-02-22T13:44:12.540" v="12673" actId="22"/>
          <ac:picMkLst>
            <pc:docMk/>
            <pc:sldMk cId="483749605" sldId="639"/>
            <ac:picMk id="10" creationId="{29DC9569-FC17-450D-BB34-D0BDECC0C5AD}"/>
          </ac:picMkLst>
        </pc:picChg>
      </pc:sldChg>
      <pc:sldChg chg="addSp delSp modSp add mod">
        <pc:chgData name="David Thomas" userId="d23019dc-94d7-427a-b3af-07e844dc95c6" providerId="ADAL" clId="{5BE59D3C-295D-429D-AB62-46440B12C405}" dt="2022-02-22T13:44:21.212" v="12675" actId="22"/>
        <pc:sldMkLst>
          <pc:docMk/>
          <pc:sldMk cId="3455428290" sldId="640"/>
        </pc:sldMkLst>
        <pc:spChg chg="add del mod">
          <ac:chgData name="David Thomas" userId="d23019dc-94d7-427a-b3af-07e844dc95c6" providerId="ADAL" clId="{5BE59D3C-295D-429D-AB62-46440B12C405}" dt="2022-02-22T12:35:49.492" v="9310" actId="22"/>
          <ac:spMkLst>
            <pc:docMk/>
            <pc:sldMk cId="3455428290" sldId="640"/>
            <ac:spMk id="3" creationId="{0BD66B81-1B03-45D4-AAA6-FA94E3F4A1E1}"/>
          </ac:spMkLst>
        </pc:spChg>
        <pc:spChg chg="add del mod">
          <ac:chgData name="David Thomas" userId="d23019dc-94d7-427a-b3af-07e844dc95c6" providerId="ADAL" clId="{5BE59D3C-295D-429D-AB62-46440B12C405}" dt="2022-02-22T13:44:21.212" v="12675" actId="22"/>
          <ac:spMkLst>
            <pc:docMk/>
            <pc:sldMk cId="3455428290" sldId="640"/>
            <ac:spMk id="8" creationId="{5915AAF9-E66E-4649-981F-6285B93BE849}"/>
          </ac:spMkLst>
        </pc:spChg>
        <pc:spChg chg="mod">
          <ac:chgData name="David Thomas" userId="d23019dc-94d7-427a-b3af-07e844dc95c6" providerId="ADAL" clId="{5BE59D3C-295D-429D-AB62-46440B12C405}" dt="2022-02-22T12:35:51.730" v="9311" actId="20577"/>
          <ac:spMkLst>
            <pc:docMk/>
            <pc:sldMk cId="3455428290" sldId="640"/>
            <ac:spMk id="14" creationId="{36AD0B90-89C6-4156-81C4-8CD77A615326}"/>
          </ac:spMkLst>
        </pc:spChg>
        <pc:picChg chg="del">
          <ac:chgData name="David Thomas" userId="d23019dc-94d7-427a-b3af-07e844dc95c6" providerId="ADAL" clId="{5BE59D3C-295D-429D-AB62-46440B12C405}" dt="2022-02-22T12:35:45.765" v="9307" actId="478"/>
          <ac:picMkLst>
            <pc:docMk/>
            <pc:sldMk cId="3455428290" sldId="640"/>
            <ac:picMk id="5" creationId="{55B26337-E0D0-4906-9ED9-9DA81B001F9A}"/>
          </ac:picMkLst>
        </pc:picChg>
        <pc:picChg chg="add del mod ord modCrop">
          <ac:chgData name="David Thomas" userId="d23019dc-94d7-427a-b3af-07e844dc95c6" providerId="ADAL" clId="{5BE59D3C-295D-429D-AB62-46440B12C405}" dt="2022-02-22T13:44:20.034" v="12674" actId="478"/>
          <ac:picMkLst>
            <pc:docMk/>
            <pc:sldMk cId="3455428290" sldId="640"/>
            <ac:picMk id="6" creationId="{72E5B4CF-D121-4A1B-9C5D-E6D3B1BE4A56}"/>
          </ac:picMkLst>
        </pc:picChg>
        <pc:picChg chg="add mod ord modCrop">
          <ac:chgData name="David Thomas" userId="d23019dc-94d7-427a-b3af-07e844dc95c6" providerId="ADAL" clId="{5BE59D3C-295D-429D-AB62-46440B12C405}" dt="2022-02-22T13:44:21.212" v="12675" actId="22"/>
          <ac:picMkLst>
            <pc:docMk/>
            <pc:sldMk cId="3455428290" sldId="640"/>
            <ac:picMk id="10" creationId="{CE89CF2E-5B79-40FD-9546-DC096C72A20F}"/>
          </ac:picMkLst>
        </pc:picChg>
      </pc:sldChg>
      <pc:sldChg chg="addSp delSp modSp add mod">
        <pc:chgData name="David Thomas" userId="d23019dc-94d7-427a-b3af-07e844dc95c6" providerId="ADAL" clId="{5BE59D3C-295D-429D-AB62-46440B12C405}" dt="2022-02-22T13:44:32.615" v="12677" actId="22"/>
        <pc:sldMkLst>
          <pc:docMk/>
          <pc:sldMk cId="451819901" sldId="641"/>
        </pc:sldMkLst>
        <pc:spChg chg="add del mod">
          <ac:chgData name="David Thomas" userId="d23019dc-94d7-427a-b3af-07e844dc95c6" providerId="ADAL" clId="{5BE59D3C-295D-429D-AB62-46440B12C405}" dt="2022-02-22T12:36:07.068" v="9314" actId="22"/>
          <ac:spMkLst>
            <pc:docMk/>
            <pc:sldMk cId="451819901" sldId="641"/>
            <ac:spMk id="3" creationId="{504C04CC-CDC9-427D-A084-063EBDC870B3}"/>
          </ac:spMkLst>
        </pc:spChg>
        <pc:spChg chg="add del mod">
          <ac:chgData name="David Thomas" userId="d23019dc-94d7-427a-b3af-07e844dc95c6" providerId="ADAL" clId="{5BE59D3C-295D-429D-AB62-46440B12C405}" dt="2022-02-22T13:44:32.615" v="12677" actId="22"/>
          <ac:spMkLst>
            <pc:docMk/>
            <pc:sldMk cId="451819901" sldId="641"/>
            <ac:spMk id="8" creationId="{2509F0E3-6348-4996-B846-89FA6A333997}"/>
          </ac:spMkLst>
        </pc:spChg>
        <pc:spChg chg="mod">
          <ac:chgData name="David Thomas" userId="d23019dc-94d7-427a-b3af-07e844dc95c6" providerId="ADAL" clId="{5BE59D3C-295D-429D-AB62-46440B12C405}" dt="2022-02-22T12:36:33.830" v="9342" actId="20577"/>
          <ac:spMkLst>
            <pc:docMk/>
            <pc:sldMk cId="451819901" sldId="641"/>
            <ac:spMk id="14" creationId="{36AD0B90-89C6-4156-81C4-8CD77A615326}"/>
          </ac:spMkLst>
        </pc:spChg>
        <pc:picChg chg="add del mod ord modCrop">
          <ac:chgData name="David Thomas" userId="d23019dc-94d7-427a-b3af-07e844dc95c6" providerId="ADAL" clId="{5BE59D3C-295D-429D-AB62-46440B12C405}" dt="2022-02-22T13:44:31.358" v="12676" actId="478"/>
          <ac:picMkLst>
            <pc:docMk/>
            <pc:sldMk cId="451819901" sldId="641"/>
            <ac:picMk id="5" creationId="{8B4D44E6-229D-4A73-A8F1-E201C85640B1}"/>
          </ac:picMkLst>
        </pc:picChg>
        <pc:picChg chg="del">
          <ac:chgData name="David Thomas" userId="d23019dc-94d7-427a-b3af-07e844dc95c6" providerId="ADAL" clId="{5BE59D3C-295D-429D-AB62-46440B12C405}" dt="2022-02-22T12:36:05.879" v="9313" actId="478"/>
          <ac:picMkLst>
            <pc:docMk/>
            <pc:sldMk cId="451819901" sldId="641"/>
            <ac:picMk id="6" creationId="{72E5B4CF-D121-4A1B-9C5D-E6D3B1BE4A56}"/>
          </ac:picMkLst>
        </pc:picChg>
        <pc:picChg chg="add mod ord modCrop">
          <ac:chgData name="David Thomas" userId="d23019dc-94d7-427a-b3af-07e844dc95c6" providerId="ADAL" clId="{5BE59D3C-295D-429D-AB62-46440B12C405}" dt="2022-02-22T13:44:32.615" v="12677" actId="22"/>
          <ac:picMkLst>
            <pc:docMk/>
            <pc:sldMk cId="451819901" sldId="641"/>
            <ac:picMk id="10" creationId="{6E8FF5E8-976B-4A49-96F1-D9D421972D15}"/>
          </ac:picMkLst>
        </pc:picChg>
      </pc:sldChg>
      <pc:sldChg chg="addSp delSp modSp add mod">
        <pc:chgData name="David Thomas" userId="d23019dc-94d7-427a-b3af-07e844dc95c6" providerId="ADAL" clId="{5BE59D3C-295D-429D-AB62-46440B12C405}" dt="2022-02-22T13:45:14.932" v="12714" actId="20577"/>
        <pc:sldMkLst>
          <pc:docMk/>
          <pc:sldMk cId="1213592888" sldId="642"/>
        </pc:sldMkLst>
        <pc:spChg chg="add del mod">
          <ac:chgData name="David Thomas" userId="d23019dc-94d7-427a-b3af-07e844dc95c6" providerId="ADAL" clId="{5BE59D3C-295D-429D-AB62-46440B12C405}" dt="2022-02-22T12:37:03.665" v="9406" actId="22"/>
          <ac:spMkLst>
            <pc:docMk/>
            <pc:sldMk cId="1213592888" sldId="642"/>
            <ac:spMk id="3" creationId="{CFE3CED1-7FB3-4439-B437-65FE3410ABA7}"/>
          </ac:spMkLst>
        </pc:spChg>
        <pc:spChg chg="add del mod">
          <ac:chgData name="David Thomas" userId="d23019dc-94d7-427a-b3af-07e844dc95c6" providerId="ADAL" clId="{5BE59D3C-295D-429D-AB62-46440B12C405}" dt="2022-02-22T13:44:58.354" v="12679" actId="22"/>
          <ac:spMkLst>
            <pc:docMk/>
            <pc:sldMk cId="1213592888" sldId="642"/>
            <ac:spMk id="8" creationId="{D50186FD-56EE-4178-BAC2-2BC76612A785}"/>
          </ac:spMkLst>
        </pc:spChg>
        <pc:spChg chg="mod">
          <ac:chgData name="David Thomas" userId="d23019dc-94d7-427a-b3af-07e844dc95c6" providerId="ADAL" clId="{5BE59D3C-295D-429D-AB62-46440B12C405}" dt="2022-02-22T13:45:14.932" v="12714" actId="20577"/>
          <ac:spMkLst>
            <pc:docMk/>
            <pc:sldMk cId="1213592888" sldId="642"/>
            <ac:spMk id="14" creationId="{36AD0B90-89C6-4156-81C4-8CD77A615326}"/>
          </ac:spMkLst>
        </pc:spChg>
        <pc:picChg chg="del">
          <ac:chgData name="David Thomas" userId="d23019dc-94d7-427a-b3af-07e844dc95c6" providerId="ADAL" clId="{5BE59D3C-295D-429D-AB62-46440B12C405}" dt="2022-02-22T12:37:02.372" v="9405" actId="478"/>
          <ac:picMkLst>
            <pc:docMk/>
            <pc:sldMk cId="1213592888" sldId="642"/>
            <ac:picMk id="5" creationId="{8B4D44E6-229D-4A73-A8F1-E201C85640B1}"/>
          </ac:picMkLst>
        </pc:picChg>
        <pc:picChg chg="add del mod ord modCrop">
          <ac:chgData name="David Thomas" userId="d23019dc-94d7-427a-b3af-07e844dc95c6" providerId="ADAL" clId="{5BE59D3C-295D-429D-AB62-46440B12C405}" dt="2022-02-22T13:44:57.061" v="12678" actId="478"/>
          <ac:picMkLst>
            <pc:docMk/>
            <pc:sldMk cId="1213592888" sldId="642"/>
            <ac:picMk id="6" creationId="{D52E22C9-E397-412D-AAE3-8D61B08BBD88}"/>
          </ac:picMkLst>
        </pc:picChg>
        <pc:picChg chg="add mod ord modCrop">
          <ac:chgData name="David Thomas" userId="d23019dc-94d7-427a-b3af-07e844dc95c6" providerId="ADAL" clId="{5BE59D3C-295D-429D-AB62-46440B12C405}" dt="2022-02-22T13:44:58.354" v="12679" actId="22"/>
          <ac:picMkLst>
            <pc:docMk/>
            <pc:sldMk cId="1213592888" sldId="642"/>
            <ac:picMk id="10" creationId="{D3447979-9121-4EAA-BD8A-E6FF14BE3F35}"/>
          </ac:picMkLst>
        </pc:picChg>
      </pc:sldChg>
      <pc:sldChg chg="addSp delSp modSp add mod">
        <pc:chgData name="David Thomas" userId="d23019dc-94d7-427a-b3af-07e844dc95c6" providerId="ADAL" clId="{5BE59D3C-295D-429D-AB62-46440B12C405}" dt="2022-02-22T13:45:29.743" v="12716" actId="22"/>
        <pc:sldMkLst>
          <pc:docMk/>
          <pc:sldMk cId="3845513099" sldId="643"/>
        </pc:sldMkLst>
        <pc:spChg chg="add del mod">
          <ac:chgData name="David Thomas" userId="d23019dc-94d7-427a-b3af-07e844dc95c6" providerId="ADAL" clId="{5BE59D3C-295D-429D-AB62-46440B12C405}" dt="2022-02-22T12:37:19.676" v="9411" actId="22"/>
          <ac:spMkLst>
            <pc:docMk/>
            <pc:sldMk cId="3845513099" sldId="643"/>
            <ac:spMk id="3" creationId="{0EAF81AD-186F-420B-9CFA-7B26E0DB2F26}"/>
          </ac:spMkLst>
        </pc:spChg>
        <pc:spChg chg="add del mod">
          <ac:chgData name="David Thomas" userId="d23019dc-94d7-427a-b3af-07e844dc95c6" providerId="ADAL" clId="{5BE59D3C-295D-429D-AB62-46440B12C405}" dt="2022-02-22T13:45:29.743" v="12716" actId="22"/>
          <ac:spMkLst>
            <pc:docMk/>
            <pc:sldMk cId="3845513099" sldId="643"/>
            <ac:spMk id="8" creationId="{FA5C6066-BBB7-4F75-921C-7E9B414F613D}"/>
          </ac:spMkLst>
        </pc:spChg>
        <pc:spChg chg="mod">
          <ac:chgData name="David Thomas" userId="d23019dc-94d7-427a-b3af-07e844dc95c6" providerId="ADAL" clId="{5BE59D3C-295D-429D-AB62-46440B12C405}" dt="2022-02-22T12:37:23.207" v="9412" actId="20577"/>
          <ac:spMkLst>
            <pc:docMk/>
            <pc:sldMk cId="3845513099" sldId="643"/>
            <ac:spMk id="14" creationId="{36AD0B90-89C6-4156-81C4-8CD77A615326}"/>
          </ac:spMkLst>
        </pc:spChg>
        <pc:picChg chg="add del mod ord modCrop">
          <ac:chgData name="David Thomas" userId="d23019dc-94d7-427a-b3af-07e844dc95c6" providerId="ADAL" clId="{5BE59D3C-295D-429D-AB62-46440B12C405}" dt="2022-02-22T13:45:28.502" v="12715" actId="478"/>
          <ac:picMkLst>
            <pc:docMk/>
            <pc:sldMk cId="3845513099" sldId="643"/>
            <ac:picMk id="5" creationId="{28FC2292-7A3B-4471-BBC0-EF7486A7053C}"/>
          </ac:picMkLst>
        </pc:picChg>
        <pc:picChg chg="del">
          <ac:chgData name="David Thomas" userId="d23019dc-94d7-427a-b3af-07e844dc95c6" providerId="ADAL" clId="{5BE59D3C-295D-429D-AB62-46440B12C405}" dt="2022-02-22T12:37:16.410" v="9408" actId="478"/>
          <ac:picMkLst>
            <pc:docMk/>
            <pc:sldMk cId="3845513099" sldId="643"/>
            <ac:picMk id="6" creationId="{D52E22C9-E397-412D-AAE3-8D61B08BBD88}"/>
          </ac:picMkLst>
        </pc:picChg>
        <pc:picChg chg="add mod ord modCrop">
          <ac:chgData name="David Thomas" userId="d23019dc-94d7-427a-b3af-07e844dc95c6" providerId="ADAL" clId="{5BE59D3C-295D-429D-AB62-46440B12C405}" dt="2022-02-22T13:45:29.743" v="12716" actId="22"/>
          <ac:picMkLst>
            <pc:docMk/>
            <pc:sldMk cId="3845513099" sldId="643"/>
            <ac:picMk id="10" creationId="{FD0558FF-CAC6-45EA-B639-9BCED1BD6B27}"/>
          </ac:picMkLst>
        </pc:picChg>
      </pc:sldChg>
      <pc:sldChg chg="addSp delSp modSp add mod">
        <pc:chgData name="David Thomas" userId="d23019dc-94d7-427a-b3af-07e844dc95c6" providerId="ADAL" clId="{5BE59D3C-295D-429D-AB62-46440B12C405}" dt="2022-02-22T13:45:40.314" v="12718" actId="22"/>
        <pc:sldMkLst>
          <pc:docMk/>
          <pc:sldMk cId="2091086132" sldId="644"/>
        </pc:sldMkLst>
        <pc:spChg chg="add del mod">
          <ac:chgData name="David Thomas" userId="d23019dc-94d7-427a-b3af-07e844dc95c6" providerId="ADAL" clId="{5BE59D3C-295D-429D-AB62-46440B12C405}" dt="2022-02-22T12:37:43.893" v="9415" actId="22"/>
          <ac:spMkLst>
            <pc:docMk/>
            <pc:sldMk cId="2091086132" sldId="644"/>
            <ac:spMk id="3" creationId="{FF2597C2-F0D7-42E0-9F67-94D1AEEA545C}"/>
          </ac:spMkLst>
        </pc:spChg>
        <pc:spChg chg="add del mod">
          <ac:chgData name="David Thomas" userId="d23019dc-94d7-427a-b3af-07e844dc95c6" providerId="ADAL" clId="{5BE59D3C-295D-429D-AB62-46440B12C405}" dt="2022-02-22T13:45:40.314" v="12718" actId="22"/>
          <ac:spMkLst>
            <pc:docMk/>
            <pc:sldMk cId="2091086132" sldId="644"/>
            <ac:spMk id="8" creationId="{E4261676-BC95-4DB8-BEB3-553760C3E40C}"/>
          </ac:spMkLst>
        </pc:spChg>
        <pc:spChg chg="mod">
          <ac:chgData name="David Thomas" userId="d23019dc-94d7-427a-b3af-07e844dc95c6" providerId="ADAL" clId="{5BE59D3C-295D-429D-AB62-46440B12C405}" dt="2022-02-22T12:37:51.606" v="9430" actId="15"/>
          <ac:spMkLst>
            <pc:docMk/>
            <pc:sldMk cId="2091086132" sldId="644"/>
            <ac:spMk id="14" creationId="{36AD0B90-89C6-4156-81C4-8CD77A615326}"/>
          </ac:spMkLst>
        </pc:spChg>
        <pc:picChg chg="del">
          <ac:chgData name="David Thomas" userId="d23019dc-94d7-427a-b3af-07e844dc95c6" providerId="ADAL" clId="{5BE59D3C-295D-429D-AB62-46440B12C405}" dt="2022-02-22T12:37:42.599" v="9414" actId="478"/>
          <ac:picMkLst>
            <pc:docMk/>
            <pc:sldMk cId="2091086132" sldId="644"/>
            <ac:picMk id="5" creationId="{28FC2292-7A3B-4471-BBC0-EF7486A7053C}"/>
          </ac:picMkLst>
        </pc:picChg>
        <pc:picChg chg="add del mod ord modCrop">
          <ac:chgData name="David Thomas" userId="d23019dc-94d7-427a-b3af-07e844dc95c6" providerId="ADAL" clId="{5BE59D3C-295D-429D-AB62-46440B12C405}" dt="2022-02-22T13:45:39.089" v="12717" actId="478"/>
          <ac:picMkLst>
            <pc:docMk/>
            <pc:sldMk cId="2091086132" sldId="644"/>
            <ac:picMk id="6" creationId="{F5E1C8F6-0FF6-47AD-A7B4-39D650D7F819}"/>
          </ac:picMkLst>
        </pc:picChg>
        <pc:picChg chg="add mod ord modCrop">
          <ac:chgData name="David Thomas" userId="d23019dc-94d7-427a-b3af-07e844dc95c6" providerId="ADAL" clId="{5BE59D3C-295D-429D-AB62-46440B12C405}" dt="2022-02-22T13:45:40.314" v="12718" actId="22"/>
          <ac:picMkLst>
            <pc:docMk/>
            <pc:sldMk cId="2091086132" sldId="644"/>
            <ac:picMk id="10" creationId="{94D445A5-DBDE-4258-9DC6-B1D5A89364D2}"/>
          </ac:picMkLst>
        </pc:picChg>
      </pc:sldChg>
      <pc:sldChg chg="addSp delSp modSp add mod">
        <pc:chgData name="David Thomas" userId="d23019dc-94d7-427a-b3af-07e844dc95c6" providerId="ADAL" clId="{5BE59D3C-295D-429D-AB62-46440B12C405}" dt="2022-02-22T13:45:51.322" v="12720" actId="22"/>
        <pc:sldMkLst>
          <pc:docMk/>
          <pc:sldMk cId="4190986537" sldId="645"/>
        </pc:sldMkLst>
        <pc:spChg chg="add del mod">
          <ac:chgData name="David Thomas" userId="d23019dc-94d7-427a-b3af-07e844dc95c6" providerId="ADAL" clId="{5BE59D3C-295D-429D-AB62-46440B12C405}" dt="2022-02-22T12:38:08.681" v="9433" actId="22"/>
          <ac:spMkLst>
            <pc:docMk/>
            <pc:sldMk cId="4190986537" sldId="645"/>
            <ac:spMk id="3" creationId="{1B1521EA-90A6-49BE-A21C-56F10B5F57F2}"/>
          </ac:spMkLst>
        </pc:spChg>
        <pc:spChg chg="add del mod">
          <ac:chgData name="David Thomas" userId="d23019dc-94d7-427a-b3af-07e844dc95c6" providerId="ADAL" clId="{5BE59D3C-295D-429D-AB62-46440B12C405}" dt="2022-02-22T13:45:51.322" v="12720" actId="22"/>
          <ac:spMkLst>
            <pc:docMk/>
            <pc:sldMk cId="4190986537" sldId="645"/>
            <ac:spMk id="10" creationId="{927D1EA3-2934-49B5-9AEF-770C5B942BE3}"/>
          </ac:spMkLst>
        </pc:spChg>
        <pc:spChg chg="mod">
          <ac:chgData name="David Thomas" userId="d23019dc-94d7-427a-b3af-07e844dc95c6" providerId="ADAL" clId="{5BE59D3C-295D-429D-AB62-46440B12C405}" dt="2022-02-22T12:38:14.828" v="9450" actId="20577"/>
          <ac:spMkLst>
            <pc:docMk/>
            <pc:sldMk cId="4190986537" sldId="645"/>
            <ac:spMk id="14" creationId="{36AD0B90-89C6-4156-81C4-8CD77A615326}"/>
          </ac:spMkLst>
        </pc:spChg>
        <pc:picChg chg="add del mod ord modCrop">
          <ac:chgData name="David Thomas" userId="d23019dc-94d7-427a-b3af-07e844dc95c6" providerId="ADAL" clId="{5BE59D3C-295D-429D-AB62-46440B12C405}" dt="2022-02-22T13:45:50.124" v="12719" actId="478"/>
          <ac:picMkLst>
            <pc:docMk/>
            <pc:sldMk cId="4190986537" sldId="645"/>
            <ac:picMk id="5" creationId="{18FF2F62-1988-4D94-8902-9C81C767986C}"/>
          </ac:picMkLst>
        </pc:picChg>
        <pc:picChg chg="del">
          <ac:chgData name="David Thomas" userId="d23019dc-94d7-427a-b3af-07e844dc95c6" providerId="ADAL" clId="{5BE59D3C-295D-429D-AB62-46440B12C405}" dt="2022-02-22T12:38:07.115" v="9432" actId="478"/>
          <ac:picMkLst>
            <pc:docMk/>
            <pc:sldMk cId="4190986537" sldId="645"/>
            <ac:picMk id="6" creationId="{F5E1C8F6-0FF6-47AD-A7B4-39D650D7F819}"/>
          </ac:picMkLst>
        </pc:picChg>
        <pc:picChg chg="add del">
          <ac:chgData name="David Thomas" userId="d23019dc-94d7-427a-b3af-07e844dc95c6" providerId="ADAL" clId="{5BE59D3C-295D-429D-AB62-46440B12C405}" dt="2022-02-22T12:38:25.003" v="9452" actId="22"/>
          <ac:picMkLst>
            <pc:docMk/>
            <pc:sldMk cId="4190986537" sldId="645"/>
            <ac:picMk id="8" creationId="{8B275B23-ED1E-4FE9-9655-F02674645C05}"/>
          </ac:picMkLst>
        </pc:picChg>
        <pc:picChg chg="add mod ord modCrop">
          <ac:chgData name="David Thomas" userId="d23019dc-94d7-427a-b3af-07e844dc95c6" providerId="ADAL" clId="{5BE59D3C-295D-429D-AB62-46440B12C405}" dt="2022-02-22T13:45:51.322" v="12720" actId="22"/>
          <ac:picMkLst>
            <pc:docMk/>
            <pc:sldMk cId="4190986537" sldId="645"/>
            <ac:picMk id="12" creationId="{2D5A85CB-558C-4501-A9AD-0D0DCB77D318}"/>
          </ac:picMkLst>
        </pc:picChg>
      </pc:sldChg>
      <pc:sldChg chg="addSp delSp modSp add mod">
        <pc:chgData name="David Thomas" userId="d23019dc-94d7-427a-b3af-07e844dc95c6" providerId="ADAL" clId="{5BE59D3C-295D-429D-AB62-46440B12C405}" dt="2022-02-22T13:46:00.860" v="12722" actId="22"/>
        <pc:sldMkLst>
          <pc:docMk/>
          <pc:sldMk cId="1652954307" sldId="646"/>
        </pc:sldMkLst>
        <pc:spChg chg="add del mod">
          <ac:chgData name="David Thomas" userId="d23019dc-94d7-427a-b3af-07e844dc95c6" providerId="ADAL" clId="{5BE59D3C-295D-429D-AB62-46440B12C405}" dt="2022-02-22T12:38:36.883" v="9455" actId="22"/>
          <ac:spMkLst>
            <pc:docMk/>
            <pc:sldMk cId="1652954307" sldId="646"/>
            <ac:spMk id="3" creationId="{89794EB6-9EC1-4B98-8030-D1FFABD21892}"/>
          </ac:spMkLst>
        </pc:spChg>
        <pc:spChg chg="add del mod">
          <ac:chgData name="David Thomas" userId="d23019dc-94d7-427a-b3af-07e844dc95c6" providerId="ADAL" clId="{5BE59D3C-295D-429D-AB62-46440B12C405}" dt="2022-02-22T13:46:00.860" v="12722" actId="22"/>
          <ac:spMkLst>
            <pc:docMk/>
            <pc:sldMk cId="1652954307" sldId="646"/>
            <ac:spMk id="8" creationId="{5BA99F94-FE77-4F51-8068-586D820AF320}"/>
          </ac:spMkLst>
        </pc:spChg>
        <pc:spChg chg="mod">
          <ac:chgData name="David Thomas" userId="d23019dc-94d7-427a-b3af-07e844dc95c6" providerId="ADAL" clId="{5BE59D3C-295D-429D-AB62-46440B12C405}" dt="2022-02-22T12:39:11.406" v="9582" actId="20577"/>
          <ac:spMkLst>
            <pc:docMk/>
            <pc:sldMk cId="1652954307" sldId="646"/>
            <ac:spMk id="14" creationId="{36AD0B90-89C6-4156-81C4-8CD77A615326}"/>
          </ac:spMkLst>
        </pc:spChg>
        <pc:picChg chg="del">
          <ac:chgData name="David Thomas" userId="d23019dc-94d7-427a-b3af-07e844dc95c6" providerId="ADAL" clId="{5BE59D3C-295D-429D-AB62-46440B12C405}" dt="2022-02-22T12:38:33.880" v="9454" actId="478"/>
          <ac:picMkLst>
            <pc:docMk/>
            <pc:sldMk cId="1652954307" sldId="646"/>
            <ac:picMk id="5" creationId="{18FF2F62-1988-4D94-8902-9C81C767986C}"/>
          </ac:picMkLst>
        </pc:picChg>
        <pc:picChg chg="add del mod ord modCrop">
          <ac:chgData name="David Thomas" userId="d23019dc-94d7-427a-b3af-07e844dc95c6" providerId="ADAL" clId="{5BE59D3C-295D-429D-AB62-46440B12C405}" dt="2022-02-22T13:45:59.723" v="12721" actId="478"/>
          <ac:picMkLst>
            <pc:docMk/>
            <pc:sldMk cId="1652954307" sldId="646"/>
            <ac:picMk id="6" creationId="{7837B4D4-1071-4737-B313-EA52406071E1}"/>
          </ac:picMkLst>
        </pc:picChg>
        <pc:picChg chg="add mod ord modCrop">
          <ac:chgData name="David Thomas" userId="d23019dc-94d7-427a-b3af-07e844dc95c6" providerId="ADAL" clId="{5BE59D3C-295D-429D-AB62-46440B12C405}" dt="2022-02-22T13:46:00.860" v="12722" actId="22"/>
          <ac:picMkLst>
            <pc:docMk/>
            <pc:sldMk cId="1652954307" sldId="646"/>
            <ac:picMk id="10" creationId="{458E6DBC-4FB6-4D75-A913-7D2368C9515E}"/>
          </ac:picMkLst>
        </pc:picChg>
      </pc:sldChg>
      <pc:sldChg chg="addSp delSp modSp add mod">
        <pc:chgData name="David Thomas" userId="d23019dc-94d7-427a-b3af-07e844dc95c6" providerId="ADAL" clId="{5BE59D3C-295D-429D-AB62-46440B12C405}" dt="2022-02-22T13:46:09.486" v="12724" actId="22"/>
        <pc:sldMkLst>
          <pc:docMk/>
          <pc:sldMk cId="1279675203" sldId="647"/>
        </pc:sldMkLst>
        <pc:spChg chg="add del mod">
          <ac:chgData name="David Thomas" userId="d23019dc-94d7-427a-b3af-07e844dc95c6" providerId="ADAL" clId="{5BE59D3C-295D-429D-AB62-46440B12C405}" dt="2022-02-22T12:39:27.818" v="9585" actId="22"/>
          <ac:spMkLst>
            <pc:docMk/>
            <pc:sldMk cId="1279675203" sldId="647"/>
            <ac:spMk id="3" creationId="{25B95B85-66A0-4A7A-812E-428FA39501AC}"/>
          </ac:spMkLst>
        </pc:spChg>
        <pc:spChg chg="add del mod">
          <ac:chgData name="David Thomas" userId="d23019dc-94d7-427a-b3af-07e844dc95c6" providerId="ADAL" clId="{5BE59D3C-295D-429D-AB62-46440B12C405}" dt="2022-02-22T13:46:09.486" v="12724" actId="22"/>
          <ac:spMkLst>
            <pc:docMk/>
            <pc:sldMk cId="1279675203" sldId="647"/>
            <ac:spMk id="8" creationId="{C72367F5-7F22-42B5-9C7A-3D7B16B12D6C}"/>
          </ac:spMkLst>
        </pc:spChg>
        <pc:spChg chg="mod">
          <ac:chgData name="David Thomas" userId="d23019dc-94d7-427a-b3af-07e844dc95c6" providerId="ADAL" clId="{5BE59D3C-295D-429D-AB62-46440B12C405}" dt="2022-02-22T12:39:43.724" v="9642" actId="20577"/>
          <ac:spMkLst>
            <pc:docMk/>
            <pc:sldMk cId="1279675203" sldId="647"/>
            <ac:spMk id="14" creationId="{36AD0B90-89C6-4156-81C4-8CD77A615326}"/>
          </ac:spMkLst>
        </pc:spChg>
        <pc:picChg chg="add del mod ord modCrop">
          <ac:chgData name="David Thomas" userId="d23019dc-94d7-427a-b3af-07e844dc95c6" providerId="ADAL" clId="{5BE59D3C-295D-429D-AB62-46440B12C405}" dt="2022-02-22T13:46:08.429" v="12723" actId="478"/>
          <ac:picMkLst>
            <pc:docMk/>
            <pc:sldMk cId="1279675203" sldId="647"/>
            <ac:picMk id="5" creationId="{82FED41E-7881-45A8-A700-0CD17DCCF29F}"/>
          </ac:picMkLst>
        </pc:picChg>
        <pc:picChg chg="del">
          <ac:chgData name="David Thomas" userId="d23019dc-94d7-427a-b3af-07e844dc95c6" providerId="ADAL" clId="{5BE59D3C-295D-429D-AB62-46440B12C405}" dt="2022-02-22T12:39:22.454" v="9584" actId="478"/>
          <ac:picMkLst>
            <pc:docMk/>
            <pc:sldMk cId="1279675203" sldId="647"/>
            <ac:picMk id="6" creationId="{7837B4D4-1071-4737-B313-EA52406071E1}"/>
          </ac:picMkLst>
        </pc:picChg>
        <pc:picChg chg="add mod ord modCrop">
          <ac:chgData name="David Thomas" userId="d23019dc-94d7-427a-b3af-07e844dc95c6" providerId="ADAL" clId="{5BE59D3C-295D-429D-AB62-46440B12C405}" dt="2022-02-22T13:46:09.486" v="12724" actId="22"/>
          <ac:picMkLst>
            <pc:docMk/>
            <pc:sldMk cId="1279675203" sldId="647"/>
            <ac:picMk id="10" creationId="{B3BB448F-BB10-4DA8-AE5B-D6107E09837B}"/>
          </ac:picMkLst>
        </pc:picChg>
      </pc:sldChg>
      <pc:sldChg chg="addSp delSp modSp add mod">
        <pc:chgData name="David Thomas" userId="d23019dc-94d7-427a-b3af-07e844dc95c6" providerId="ADAL" clId="{5BE59D3C-295D-429D-AB62-46440B12C405}" dt="2022-02-22T13:47:59.920" v="12730" actId="22"/>
        <pc:sldMkLst>
          <pc:docMk/>
          <pc:sldMk cId="4218531948" sldId="648"/>
        </pc:sldMkLst>
        <pc:spChg chg="add del mod">
          <ac:chgData name="David Thomas" userId="d23019dc-94d7-427a-b3af-07e844dc95c6" providerId="ADAL" clId="{5BE59D3C-295D-429D-AB62-46440B12C405}" dt="2022-02-22T12:39:56.537" v="9645" actId="22"/>
          <ac:spMkLst>
            <pc:docMk/>
            <pc:sldMk cId="4218531948" sldId="648"/>
            <ac:spMk id="3" creationId="{F30700C2-6249-47B3-9833-CF899735FD00}"/>
          </ac:spMkLst>
        </pc:spChg>
        <pc:spChg chg="add del mod">
          <ac:chgData name="David Thomas" userId="d23019dc-94d7-427a-b3af-07e844dc95c6" providerId="ADAL" clId="{5BE59D3C-295D-429D-AB62-46440B12C405}" dt="2022-02-22T13:46:53.416" v="12726" actId="22"/>
          <ac:spMkLst>
            <pc:docMk/>
            <pc:sldMk cId="4218531948" sldId="648"/>
            <ac:spMk id="8" creationId="{1ADAB2DF-D2C1-447D-8626-94D4BE918686}"/>
          </ac:spMkLst>
        </pc:spChg>
        <pc:spChg chg="add del mod">
          <ac:chgData name="David Thomas" userId="d23019dc-94d7-427a-b3af-07e844dc95c6" providerId="ADAL" clId="{5BE59D3C-295D-429D-AB62-46440B12C405}" dt="2022-02-22T13:47:59.920" v="12730" actId="22"/>
          <ac:spMkLst>
            <pc:docMk/>
            <pc:sldMk cId="4218531948" sldId="648"/>
            <ac:spMk id="12" creationId="{88276E46-1C5D-4D4A-A9FC-095801756FBB}"/>
          </ac:spMkLst>
        </pc:spChg>
        <pc:spChg chg="mod">
          <ac:chgData name="David Thomas" userId="d23019dc-94d7-427a-b3af-07e844dc95c6" providerId="ADAL" clId="{5BE59D3C-295D-429D-AB62-46440B12C405}" dt="2022-02-22T12:40:08.259" v="9698" actId="20577"/>
          <ac:spMkLst>
            <pc:docMk/>
            <pc:sldMk cId="4218531948" sldId="648"/>
            <ac:spMk id="14" creationId="{36AD0B90-89C6-4156-81C4-8CD77A615326}"/>
          </ac:spMkLst>
        </pc:spChg>
        <pc:picChg chg="del">
          <ac:chgData name="David Thomas" userId="d23019dc-94d7-427a-b3af-07e844dc95c6" providerId="ADAL" clId="{5BE59D3C-295D-429D-AB62-46440B12C405}" dt="2022-02-22T12:39:55.076" v="9644" actId="478"/>
          <ac:picMkLst>
            <pc:docMk/>
            <pc:sldMk cId="4218531948" sldId="648"/>
            <ac:picMk id="5" creationId="{82FED41E-7881-45A8-A700-0CD17DCCF29F}"/>
          </ac:picMkLst>
        </pc:picChg>
        <pc:picChg chg="add del mod ord modCrop">
          <ac:chgData name="David Thomas" userId="d23019dc-94d7-427a-b3af-07e844dc95c6" providerId="ADAL" clId="{5BE59D3C-295D-429D-AB62-46440B12C405}" dt="2022-02-22T13:46:52.130" v="12725" actId="478"/>
          <ac:picMkLst>
            <pc:docMk/>
            <pc:sldMk cId="4218531948" sldId="648"/>
            <ac:picMk id="6" creationId="{970052FC-3032-4F6F-B045-791F1A4924BA}"/>
          </ac:picMkLst>
        </pc:picChg>
        <pc:picChg chg="add del mod ord modCrop">
          <ac:chgData name="David Thomas" userId="d23019dc-94d7-427a-b3af-07e844dc95c6" providerId="ADAL" clId="{5BE59D3C-295D-429D-AB62-46440B12C405}" dt="2022-02-22T13:47:58.651" v="12729" actId="478"/>
          <ac:picMkLst>
            <pc:docMk/>
            <pc:sldMk cId="4218531948" sldId="648"/>
            <ac:picMk id="10" creationId="{8F0D7B5D-F54B-4E19-8F55-6B0876B9BED8}"/>
          </ac:picMkLst>
        </pc:picChg>
        <pc:picChg chg="add mod ord modCrop">
          <ac:chgData name="David Thomas" userId="d23019dc-94d7-427a-b3af-07e844dc95c6" providerId="ADAL" clId="{5BE59D3C-295D-429D-AB62-46440B12C405}" dt="2022-02-22T13:47:59.920" v="12730" actId="22"/>
          <ac:picMkLst>
            <pc:docMk/>
            <pc:sldMk cId="4218531948" sldId="648"/>
            <ac:picMk id="16" creationId="{DFB0B0B1-374E-4E4A-83C2-9E6604CB88EC}"/>
          </ac:picMkLst>
        </pc:picChg>
      </pc:sldChg>
      <pc:sldChg chg="addSp delSp modSp add mod">
        <pc:chgData name="David Thomas" userId="d23019dc-94d7-427a-b3af-07e844dc95c6" providerId="ADAL" clId="{5BE59D3C-295D-429D-AB62-46440B12C405}" dt="2022-02-22T13:47:10.254" v="12728" actId="22"/>
        <pc:sldMkLst>
          <pc:docMk/>
          <pc:sldMk cId="4144275432" sldId="649"/>
        </pc:sldMkLst>
        <pc:spChg chg="add del mod">
          <ac:chgData name="David Thomas" userId="d23019dc-94d7-427a-b3af-07e844dc95c6" providerId="ADAL" clId="{5BE59D3C-295D-429D-AB62-46440B12C405}" dt="2022-02-22T12:40:40.979" v="9701" actId="22"/>
          <ac:spMkLst>
            <pc:docMk/>
            <pc:sldMk cId="4144275432" sldId="649"/>
            <ac:spMk id="3" creationId="{912258C3-261C-49FD-BD2A-E6A23FE587CA}"/>
          </ac:spMkLst>
        </pc:spChg>
        <pc:spChg chg="add del mod">
          <ac:chgData name="David Thomas" userId="d23019dc-94d7-427a-b3af-07e844dc95c6" providerId="ADAL" clId="{5BE59D3C-295D-429D-AB62-46440B12C405}" dt="2022-02-22T13:47:10.254" v="12728" actId="22"/>
          <ac:spMkLst>
            <pc:docMk/>
            <pc:sldMk cId="4144275432" sldId="649"/>
            <ac:spMk id="8" creationId="{B1B3FAD9-CA16-406D-B1A8-BA42F6AD9AC9}"/>
          </ac:spMkLst>
        </pc:spChg>
        <pc:spChg chg="mod">
          <ac:chgData name="David Thomas" userId="d23019dc-94d7-427a-b3af-07e844dc95c6" providerId="ADAL" clId="{5BE59D3C-295D-429D-AB62-46440B12C405}" dt="2022-02-22T12:41:02.372" v="9778" actId="20577"/>
          <ac:spMkLst>
            <pc:docMk/>
            <pc:sldMk cId="4144275432" sldId="649"/>
            <ac:spMk id="14" creationId="{36AD0B90-89C6-4156-81C4-8CD77A615326}"/>
          </ac:spMkLst>
        </pc:spChg>
        <pc:picChg chg="add del mod ord modCrop">
          <ac:chgData name="David Thomas" userId="d23019dc-94d7-427a-b3af-07e844dc95c6" providerId="ADAL" clId="{5BE59D3C-295D-429D-AB62-46440B12C405}" dt="2022-02-22T13:47:08.997" v="12727" actId="478"/>
          <ac:picMkLst>
            <pc:docMk/>
            <pc:sldMk cId="4144275432" sldId="649"/>
            <ac:picMk id="5" creationId="{4E79F34D-FF33-4B5C-854A-849748FB6BD8}"/>
          </ac:picMkLst>
        </pc:picChg>
        <pc:picChg chg="del">
          <ac:chgData name="David Thomas" userId="d23019dc-94d7-427a-b3af-07e844dc95c6" providerId="ADAL" clId="{5BE59D3C-295D-429D-AB62-46440B12C405}" dt="2022-02-22T12:40:39.623" v="9700" actId="478"/>
          <ac:picMkLst>
            <pc:docMk/>
            <pc:sldMk cId="4144275432" sldId="649"/>
            <ac:picMk id="6" creationId="{970052FC-3032-4F6F-B045-791F1A4924BA}"/>
          </ac:picMkLst>
        </pc:picChg>
        <pc:picChg chg="add mod ord modCrop">
          <ac:chgData name="David Thomas" userId="d23019dc-94d7-427a-b3af-07e844dc95c6" providerId="ADAL" clId="{5BE59D3C-295D-429D-AB62-46440B12C405}" dt="2022-02-22T13:47:10.254" v="12728" actId="22"/>
          <ac:picMkLst>
            <pc:docMk/>
            <pc:sldMk cId="4144275432" sldId="649"/>
            <ac:picMk id="10" creationId="{380072A5-D394-47C9-B86E-5F68D36F18C5}"/>
          </ac:picMkLst>
        </pc:picChg>
      </pc:sldChg>
      <pc:sldChg chg="addSp delSp modSp add mod">
        <pc:chgData name="David Thomas" userId="d23019dc-94d7-427a-b3af-07e844dc95c6" providerId="ADAL" clId="{5BE59D3C-295D-429D-AB62-46440B12C405}" dt="2022-02-22T13:48:17.313" v="12732" actId="22"/>
        <pc:sldMkLst>
          <pc:docMk/>
          <pc:sldMk cId="3714658755" sldId="650"/>
        </pc:sldMkLst>
        <pc:spChg chg="add del mod">
          <ac:chgData name="David Thomas" userId="d23019dc-94d7-427a-b3af-07e844dc95c6" providerId="ADAL" clId="{5BE59D3C-295D-429D-AB62-46440B12C405}" dt="2022-02-22T12:41:19.129" v="9781" actId="22"/>
          <ac:spMkLst>
            <pc:docMk/>
            <pc:sldMk cId="3714658755" sldId="650"/>
            <ac:spMk id="3" creationId="{818562DD-E62F-4E5A-AC09-7AEF7540450C}"/>
          </ac:spMkLst>
        </pc:spChg>
        <pc:spChg chg="add del mod">
          <ac:chgData name="David Thomas" userId="d23019dc-94d7-427a-b3af-07e844dc95c6" providerId="ADAL" clId="{5BE59D3C-295D-429D-AB62-46440B12C405}" dt="2022-02-22T13:48:17.313" v="12732" actId="22"/>
          <ac:spMkLst>
            <pc:docMk/>
            <pc:sldMk cId="3714658755" sldId="650"/>
            <ac:spMk id="8" creationId="{04BE95B6-E24C-4624-8735-D07FDB605E07}"/>
          </ac:spMkLst>
        </pc:spChg>
        <pc:spChg chg="mod">
          <ac:chgData name="David Thomas" userId="d23019dc-94d7-427a-b3af-07e844dc95c6" providerId="ADAL" clId="{5BE59D3C-295D-429D-AB62-46440B12C405}" dt="2022-02-22T12:41:34.765" v="9808" actId="20577"/>
          <ac:spMkLst>
            <pc:docMk/>
            <pc:sldMk cId="3714658755" sldId="650"/>
            <ac:spMk id="14" creationId="{36AD0B90-89C6-4156-81C4-8CD77A615326}"/>
          </ac:spMkLst>
        </pc:spChg>
        <pc:picChg chg="del">
          <ac:chgData name="David Thomas" userId="d23019dc-94d7-427a-b3af-07e844dc95c6" providerId="ADAL" clId="{5BE59D3C-295D-429D-AB62-46440B12C405}" dt="2022-02-22T12:41:17.865" v="9780" actId="478"/>
          <ac:picMkLst>
            <pc:docMk/>
            <pc:sldMk cId="3714658755" sldId="650"/>
            <ac:picMk id="5" creationId="{4E79F34D-FF33-4B5C-854A-849748FB6BD8}"/>
          </ac:picMkLst>
        </pc:picChg>
        <pc:picChg chg="add del mod ord modCrop">
          <ac:chgData name="David Thomas" userId="d23019dc-94d7-427a-b3af-07e844dc95c6" providerId="ADAL" clId="{5BE59D3C-295D-429D-AB62-46440B12C405}" dt="2022-02-22T13:48:16.059" v="12731" actId="478"/>
          <ac:picMkLst>
            <pc:docMk/>
            <pc:sldMk cId="3714658755" sldId="650"/>
            <ac:picMk id="6" creationId="{5711E86F-036D-4C9F-82B4-81E68DD55C2E}"/>
          </ac:picMkLst>
        </pc:picChg>
        <pc:picChg chg="add mod ord modCrop">
          <ac:chgData name="David Thomas" userId="d23019dc-94d7-427a-b3af-07e844dc95c6" providerId="ADAL" clId="{5BE59D3C-295D-429D-AB62-46440B12C405}" dt="2022-02-22T13:48:17.313" v="12732" actId="22"/>
          <ac:picMkLst>
            <pc:docMk/>
            <pc:sldMk cId="3714658755" sldId="650"/>
            <ac:picMk id="10" creationId="{0FF72FE8-C235-401A-9F72-904149E5E96B}"/>
          </ac:picMkLst>
        </pc:picChg>
      </pc:sldChg>
      <pc:sldChg chg="addSp delSp modSp add mod">
        <pc:chgData name="David Thomas" userId="d23019dc-94d7-427a-b3af-07e844dc95c6" providerId="ADAL" clId="{5BE59D3C-295D-429D-AB62-46440B12C405}" dt="2022-02-22T13:48:30.289" v="12734" actId="22"/>
        <pc:sldMkLst>
          <pc:docMk/>
          <pc:sldMk cId="738794854" sldId="651"/>
        </pc:sldMkLst>
        <pc:spChg chg="add del mod">
          <ac:chgData name="David Thomas" userId="d23019dc-94d7-427a-b3af-07e844dc95c6" providerId="ADAL" clId="{5BE59D3C-295D-429D-AB62-46440B12C405}" dt="2022-02-22T12:41:54.615" v="9811" actId="22"/>
          <ac:spMkLst>
            <pc:docMk/>
            <pc:sldMk cId="738794854" sldId="651"/>
            <ac:spMk id="3" creationId="{F4276D12-35AD-467D-87AF-1E6664FE1E6B}"/>
          </ac:spMkLst>
        </pc:spChg>
        <pc:spChg chg="add del mod">
          <ac:chgData name="David Thomas" userId="d23019dc-94d7-427a-b3af-07e844dc95c6" providerId="ADAL" clId="{5BE59D3C-295D-429D-AB62-46440B12C405}" dt="2022-02-22T13:48:30.289" v="12734" actId="22"/>
          <ac:spMkLst>
            <pc:docMk/>
            <pc:sldMk cId="738794854" sldId="651"/>
            <ac:spMk id="8" creationId="{07569E28-C0D3-4679-9187-B4124296C746}"/>
          </ac:spMkLst>
        </pc:spChg>
        <pc:spChg chg="mod">
          <ac:chgData name="David Thomas" userId="d23019dc-94d7-427a-b3af-07e844dc95c6" providerId="ADAL" clId="{5BE59D3C-295D-429D-AB62-46440B12C405}" dt="2022-02-22T12:41:57.068" v="9812" actId="20577"/>
          <ac:spMkLst>
            <pc:docMk/>
            <pc:sldMk cId="738794854" sldId="651"/>
            <ac:spMk id="14" creationId="{36AD0B90-89C6-4156-81C4-8CD77A615326}"/>
          </ac:spMkLst>
        </pc:spChg>
        <pc:picChg chg="add del mod ord modCrop">
          <ac:chgData name="David Thomas" userId="d23019dc-94d7-427a-b3af-07e844dc95c6" providerId="ADAL" clId="{5BE59D3C-295D-429D-AB62-46440B12C405}" dt="2022-02-22T13:48:28.755" v="12733" actId="478"/>
          <ac:picMkLst>
            <pc:docMk/>
            <pc:sldMk cId="738794854" sldId="651"/>
            <ac:picMk id="5" creationId="{A513C238-5AC3-4F3D-AF1F-0BEF2DA9034C}"/>
          </ac:picMkLst>
        </pc:picChg>
        <pc:picChg chg="del">
          <ac:chgData name="David Thomas" userId="d23019dc-94d7-427a-b3af-07e844dc95c6" providerId="ADAL" clId="{5BE59D3C-295D-429D-AB62-46440B12C405}" dt="2022-02-22T12:41:53.206" v="9810" actId="478"/>
          <ac:picMkLst>
            <pc:docMk/>
            <pc:sldMk cId="738794854" sldId="651"/>
            <ac:picMk id="6" creationId="{5711E86F-036D-4C9F-82B4-81E68DD55C2E}"/>
          </ac:picMkLst>
        </pc:picChg>
        <pc:picChg chg="add mod ord modCrop">
          <ac:chgData name="David Thomas" userId="d23019dc-94d7-427a-b3af-07e844dc95c6" providerId="ADAL" clId="{5BE59D3C-295D-429D-AB62-46440B12C405}" dt="2022-02-22T13:48:30.289" v="12734" actId="22"/>
          <ac:picMkLst>
            <pc:docMk/>
            <pc:sldMk cId="738794854" sldId="651"/>
            <ac:picMk id="10" creationId="{F3ABE185-7100-4AEF-ABC0-898FC96F786B}"/>
          </ac:picMkLst>
        </pc:picChg>
      </pc:sldChg>
      <pc:sldChg chg="addSp delSp modSp new mod modClrScheme chgLayout">
        <pc:chgData name="David Thomas" userId="d23019dc-94d7-427a-b3af-07e844dc95c6" providerId="ADAL" clId="{5BE59D3C-295D-429D-AB62-46440B12C405}" dt="2022-02-22T12:44:46.645" v="10324" actId="20577"/>
        <pc:sldMkLst>
          <pc:docMk/>
          <pc:sldMk cId="2168094853" sldId="652"/>
        </pc:sldMkLst>
        <pc:spChg chg="del mod ord">
          <ac:chgData name="David Thomas" userId="d23019dc-94d7-427a-b3af-07e844dc95c6" providerId="ADAL" clId="{5BE59D3C-295D-429D-AB62-46440B12C405}" dt="2022-02-22T12:42:02.311" v="9814" actId="700"/>
          <ac:spMkLst>
            <pc:docMk/>
            <pc:sldMk cId="2168094853" sldId="652"/>
            <ac:spMk id="2" creationId="{E122770D-57C8-4E45-AA6F-E8EE6092E643}"/>
          </ac:spMkLst>
        </pc:spChg>
        <pc:spChg chg="del mod ord">
          <ac:chgData name="David Thomas" userId="d23019dc-94d7-427a-b3af-07e844dc95c6" providerId="ADAL" clId="{5BE59D3C-295D-429D-AB62-46440B12C405}" dt="2022-02-22T12:42:02.311" v="9814" actId="700"/>
          <ac:spMkLst>
            <pc:docMk/>
            <pc:sldMk cId="2168094853" sldId="652"/>
            <ac:spMk id="3" creationId="{425A41A4-ECC4-4D1B-A1AD-278AE752C7E0}"/>
          </ac:spMkLst>
        </pc:spChg>
        <pc:spChg chg="del">
          <ac:chgData name="David Thomas" userId="d23019dc-94d7-427a-b3af-07e844dc95c6" providerId="ADAL" clId="{5BE59D3C-295D-429D-AB62-46440B12C405}" dt="2022-02-22T12:42:02.311" v="9814" actId="700"/>
          <ac:spMkLst>
            <pc:docMk/>
            <pc:sldMk cId="2168094853" sldId="652"/>
            <ac:spMk id="4" creationId="{8FF55C8D-2A62-4038-9C29-D15C782DB2F2}"/>
          </ac:spMkLst>
        </pc:spChg>
        <pc:spChg chg="add mod ord">
          <ac:chgData name="David Thomas" userId="d23019dc-94d7-427a-b3af-07e844dc95c6" providerId="ADAL" clId="{5BE59D3C-295D-429D-AB62-46440B12C405}" dt="2022-02-22T12:42:19.686" v="9886" actId="20577"/>
          <ac:spMkLst>
            <pc:docMk/>
            <pc:sldMk cId="2168094853" sldId="652"/>
            <ac:spMk id="5" creationId="{D619D846-DE10-4B12-A3B1-049B9962BBC4}"/>
          </ac:spMkLst>
        </pc:spChg>
        <pc:spChg chg="add mod ord">
          <ac:chgData name="David Thomas" userId="d23019dc-94d7-427a-b3af-07e844dc95c6" providerId="ADAL" clId="{5BE59D3C-295D-429D-AB62-46440B12C405}" dt="2022-02-22T12:44:46.645" v="10324" actId="20577"/>
          <ac:spMkLst>
            <pc:docMk/>
            <pc:sldMk cId="2168094853" sldId="652"/>
            <ac:spMk id="6" creationId="{378E458C-58FE-4DAD-A93A-D43E6293B44C}"/>
          </ac:spMkLst>
        </pc:spChg>
      </pc:sldChg>
      <pc:sldChg chg="modSp new mod">
        <pc:chgData name="David Thomas" userId="d23019dc-94d7-427a-b3af-07e844dc95c6" providerId="ADAL" clId="{5BE59D3C-295D-429D-AB62-46440B12C405}" dt="2022-02-22T12:52:13.545" v="10884" actId="20577"/>
        <pc:sldMkLst>
          <pc:docMk/>
          <pc:sldMk cId="2212258119" sldId="653"/>
        </pc:sldMkLst>
        <pc:spChg chg="mod">
          <ac:chgData name="David Thomas" userId="d23019dc-94d7-427a-b3af-07e844dc95c6" providerId="ADAL" clId="{5BE59D3C-295D-429D-AB62-46440B12C405}" dt="2022-02-22T12:44:54.773" v="10338" actId="20577"/>
          <ac:spMkLst>
            <pc:docMk/>
            <pc:sldMk cId="2212258119" sldId="653"/>
            <ac:spMk id="2" creationId="{0E63EA58-08BD-407C-A7DD-1D255E47032E}"/>
          </ac:spMkLst>
        </pc:spChg>
        <pc:spChg chg="mod">
          <ac:chgData name="David Thomas" userId="d23019dc-94d7-427a-b3af-07e844dc95c6" providerId="ADAL" clId="{5BE59D3C-295D-429D-AB62-46440B12C405}" dt="2022-02-22T12:52:13.545" v="10884" actId="20577"/>
          <ac:spMkLst>
            <pc:docMk/>
            <pc:sldMk cId="2212258119" sldId="653"/>
            <ac:spMk id="3" creationId="{36CC2B14-81DB-4D04-876E-B99BD94C29B9}"/>
          </ac:spMkLst>
        </pc:spChg>
      </pc:sldChg>
      <pc:sldChg chg="modSp new mod">
        <pc:chgData name="David Thomas" userId="d23019dc-94d7-427a-b3af-07e844dc95c6" providerId="ADAL" clId="{5BE59D3C-295D-429D-AB62-46440B12C405}" dt="2022-02-22T12:59:38.564" v="12073" actId="20577"/>
        <pc:sldMkLst>
          <pc:docMk/>
          <pc:sldMk cId="1536649095" sldId="654"/>
        </pc:sldMkLst>
        <pc:spChg chg="mod">
          <ac:chgData name="David Thomas" userId="d23019dc-94d7-427a-b3af-07e844dc95c6" providerId="ADAL" clId="{5BE59D3C-295D-429D-AB62-46440B12C405}" dt="2022-02-22T12:57:28.609" v="11669" actId="20577"/>
          <ac:spMkLst>
            <pc:docMk/>
            <pc:sldMk cId="1536649095" sldId="654"/>
            <ac:spMk id="2" creationId="{2929A3E2-3F44-46D3-9377-3236D52430AA}"/>
          </ac:spMkLst>
        </pc:spChg>
        <pc:spChg chg="mod">
          <ac:chgData name="David Thomas" userId="d23019dc-94d7-427a-b3af-07e844dc95c6" providerId="ADAL" clId="{5BE59D3C-295D-429D-AB62-46440B12C405}" dt="2022-02-22T12:59:38.564" v="12073" actId="20577"/>
          <ac:spMkLst>
            <pc:docMk/>
            <pc:sldMk cId="1536649095" sldId="654"/>
            <ac:spMk id="3" creationId="{90EB0CED-055D-403E-A9BB-BF6DDCF5710E}"/>
          </ac:spMkLst>
        </pc:spChg>
      </pc:sldChg>
      <pc:sldChg chg="modSp new mod">
        <pc:chgData name="David Thomas" userId="d23019dc-94d7-427a-b3af-07e844dc95c6" providerId="ADAL" clId="{5BE59D3C-295D-429D-AB62-46440B12C405}" dt="2022-02-22T12:57:22.520" v="11668" actId="20577"/>
        <pc:sldMkLst>
          <pc:docMk/>
          <pc:sldMk cId="2018586205" sldId="655"/>
        </pc:sldMkLst>
        <pc:spChg chg="mod">
          <ac:chgData name="David Thomas" userId="d23019dc-94d7-427a-b3af-07e844dc95c6" providerId="ADAL" clId="{5BE59D3C-295D-429D-AB62-46440B12C405}" dt="2022-02-22T12:52:49.752" v="10944" actId="20577"/>
          <ac:spMkLst>
            <pc:docMk/>
            <pc:sldMk cId="2018586205" sldId="655"/>
            <ac:spMk id="2" creationId="{75B9AFA9-93EB-42D7-827F-0DE4A01A8F5E}"/>
          </ac:spMkLst>
        </pc:spChg>
        <pc:spChg chg="mod">
          <ac:chgData name="David Thomas" userId="d23019dc-94d7-427a-b3af-07e844dc95c6" providerId="ADAL" clId="{5BE59D3C-295D-429D-AB62-46440B12C405}" dt="2022-02-22T12:57:22.520" v="11668" actId="20577"/>
          <ac:spMkLst>
            <pc:docMk/>
            <pc:sldMk cId="2018586205" sldId="655"/>
            <ac:spMk id="3" creationId="{A1A4C155-8E6E-4DA6-8185-D339632299EB}"/>
          </ac:spMkLst>
        </pc:spChg>
      </pc:sldChg>
      <pc:sldChg chg="new del">
        <pc:chgData name="David Thomas" userId="d23019dc-94d7-427a-b3af-07e844dc95c6" providerId="ADAL" clId="{5BE59D3C-295D-429D-AB62-46440B12C405}" dt="2022-02-22T13:12:29.185" v="12227" actId="47"/>
        <pc:sldMkLst>
          <pc:docMk/>
          <pc:sldMk cId="566925762" sldId="656"/>
        </pc:sldMkLst>
      </pc:sldChg>
      <pc:sldChg chg="modSp new mod modShow">
        <pc:chgData name="David Thomas" userId="d23019dc-94d7-427a-b3af-07e844dc95c6" providerId="ADAL" clId="{5BE59D3C-295D-429D-AB62-46440B12C405}" dt="2022-02-23T10:55:37.964" v="12735" actId="729"/>
        <pc:sldMkLst>
          <pc:docMk/>
          <pc:sldMk cId="1271459424" sldId="656"/>
        </pc:sldMkLst>
        <pc:spChg chg="mod">
          <ac:chgData name="David Thomas" userId="d23019dc-94d7-427a-b3af-07e844dc95c6" providerId="ADAL" clId="{5BE59D3C-295D-429D-AB62-46440B12C405}" dt="2022-02-22T13:15:36.058" v="12302" actId="20577"/>
          <ac:spMkLst>
            <pc:docMk/>
            <pc:sldMk cId="1271459424" sldId="656"/>
            <ac:spMk id="2" creationId="{9A2F1C4B-988A-49C6-AF5C-EB185FABCD63}"/>
          </ac:spMkLst>
        </pc:spChg>
      </pc:sldChg>
      <pc:sldChg chg="addSp delSp modSp new mod">
        <pc:chgData name="David Thomas" userId="d23019dc-94d7-427a-b3af-07e844dc95c6" providerId="ADAL" clId="{5BE59D3C-295D-429D-AB62-46440B12C405}" dt="2022-02-22T13:35:57.967" v="12659" actId="20577"/>
        <pc:sldMkLst>
          <pc:docMk/>
          <pc:sldMk cId="2193295527" sldId="657"/>
        </pc:sldMkLst>
        <pc:spChg chg="mod">
          <ac:chgData name="David Thomas" userId="d23019dc-94d7-427a-b3af-07e844dc95c6" providerId="ADAL" clId="{5BE59D3C-295D-429D-AB62-46440B12C405}" dt="2022-02-22T13:35:57.967" v="12659" actId="20577"/>
          <ac:spMkLst>
            <pc:docMk/>
            <pc:sldMk cId="2193295527" sldId="657"/>
            <ac:spMk id="2" creationId="{F9446247-E076-42CD-A552-53816F008CF8}"/>
          </ac:spMkLst>
        </pc:spChg>
        <pc:spChg chg="add del">
          <ac:chgData name="David Thomas" userId="d23019dc-94d7-427a-b3af-07e844dc95c6" providerId="ADAL" clId="{5BE59D3C-295D-429D-AB62-46440B12C405}" dt="2022-02-22T13:31:04.430" v="12327" actId="22"/>
          <ac:spMkLst>
            <pc:docMk/>
            <pc:sldMk cId="2193295527" sldId="657"/>
            <ac:spMk id="4" creationId="{A09F1BFC-FDD4-49B9-9F5B-E96DB1BA735D}"/>
          </ac:spMkLst>
        </pc:spChg>
        <pc:picChg chg="add del mod ord modCrop">
          <ac:chgData name="David Thomas" userId="d23019dc-94d7-427a-b3af-07e844dc95c6" providerId="ADAL" clId="{5BE59D3C-295D-429D-AB62-46440B12C405}" dt="2022-02-22T13:30:59.564" v="12326" actId="22"/>
          <ac:picMkLst>
            <pc:docMk/>
            <pc:sldMk cId="2193295527" sldId="657"/>
            <ac:picMk id="6" creationId="{E2DF98AA-E08F-4207-ACFD-9EF99F5DC8CF}"/>
          </ac:picMkLst>
        </pc:picChg>
        <pc:picChg chg="add mod ord modCrop">
          <ac:chgData name="David Thomas" userId="d23019dc-94d7-427a-b3af-07e844dc95c6" providerId="ADAL" clId="{5BE59D3C-295D-429D-AB62-46440B12C405}" dt="2022-02-22T13:31:16.113" v="12328" actId="18653"/>
          <ac:picMkLst>
            <pc:docMk/>
            <pc:sldMk cId="2193295527" sldId="657"/>
            <ac:picMk id="8" creationId="{8EFB1544-7B1E-4E8D-88B1-F2E29E7217F8}"/>
          </ac:picMkLst>
        </pc:picChg>
      </pc:sldChg>
      <pc:sldChg chg="addSp delSp modSp add mod">
        <pc:chgData name="David Thomas" userId="d23019dc-94d7-427a-b3af-07e844dc95c6" providerId="ADAL" clId="{5BE59D3C-295D-429D-AB62-46440B12C405}" dt="2022-02-22T13:35:54.723" v="12658" actId="20577"/>
        <pc:sldMkLst>
          <pc:docMk/>
          <pc:sldMk cId="1284459605" sldId="658"/>
        </pc:sldMkLst>
        <pc:spChg chg="mod">
          <ac:chgData name="David Thomas" userId="d23019dc-94d7-427a-b3af-07e844dc95c6" providerId="ADAL" clId="{5BE59D3C-295D-429D-AB62-46440B12C405}" dt="2022-02-22T13:35:54.723" v="12658" actId="20577"/>
          <ac:spMkLst>
            <pc:docMk/>
            <pc:sldMk cId="1284459605" sldId="658"/>
            <ac:spMk id="2" creationId="{F9446247-E076-42CD-A552-53816F008CF8}"/>
          </ac:spMkLst>
        </pc:spChg>
        <pc:spChg chg="mod">
          <ac:chgData name="David Thomas" userId="d23019dc-94d7-427a-b3af-07e844dc95c6" providerId="ADAL" clId="{5BE59D3C-295D-429D-AB62-46440B12C405}" dt="2022-02-22T13:32:16.647" v="12470" actId="20577"/>
          <ac:spMkLst>
            <pc:docMk/>
            <pc:sldMk cId="1284459605" sldId="658"/>
            <ac:spMk id="3" creationId="{89F8A465-9C7B-4B23-AA04-CC90EC183480}"/>
          </ac:spMkLst>
        </pc:spChg>
        <pc:spChg chg="add del mod">
          <ac:chgData name="David Thomas" userId="d23019dc-94d7-427a-b3af-07e844dc95c6" providerId="ADAL" clId="{5BE59D3C-295D-429D-AB62-46440B12C405}" dt="2022-02-22T13:31:29.926" v="12331" actId="22"/>
          <ac:spMkLst>
            <pc:docMk/>
            <pc:sldMk cId="1284459605" sldId="658"/>
            <ac:spMk id="5" creationId="{1FF98A40-4045-4CD0-995A-142B4EE906A3}"/>
          </ac:spMkLst>
        </pc:spChg>
        <pc:spChg chg="add del mod">
          <ac:chgData name="David Thomas" userId="d23019dc-94d7-427a-b3af-07e844dc95c6" providerId="ADAL" clId="{5BE59D3C-295D-429D-AB62-46440B12C405}" dt="2022-02-22T13:32:38.341" v="12472" actId="22"/>
          <ac:spMkLst>
            <pc:docMk/>
            <pc:sldMk cId="1284459605" sldId="658"/>
            <ac:spMk id="10" creationId="{6C41EB36-8165-4085-8886-CE71EDF1982F}"/>
          </ac:spMkLst>
        </pc:spChg>
        <pc:picChg chg="add del mod ord modCrop">
          <ac:chgData name="David Thomas" userId="d23019dc-94d7-427a-b3af-07e844dc95c6" providerId="ADAL" clId="{5BE59D3C-295D-429D-AB62-46440B12C405}" dt="2022-02-22T13:32:36.111" v="12471" actId="478"/>
          <ac:picMkLst>
            <pc:docMk/>
            <pc:sldMk cId="1284459605" sldId="658"/>
            <ac:picMk id="7" creationId="{EB69799B-B21F-4740-A609-E99581F3AFF8}"/>
          </ac:picMkLst>
        </pc:picChg>
        <pc:picChg chg="del">
          <ac:chgData name="David Thomas" userId="d23019dc-94d7-427a-b3af-07e844dc95c6" providerId="ADAL" clId="{5BE59D3C-295D-429D-AB62-46440B12C405}" dt="2022-02-22T13:31:28.802" v="12330" actId="478"/>
          <ac:picMkLst>
            <pc:docMk/>
            <pc:sldMk cId="1284459605" sldId="658"/>
            <ac:picMk id="8" creationId="{8EFB1544-7B1E-4E8D-88B1-F2E29E7217F8}"/>
          </ac:picMkLst>
        </pc:picChg>
        <pc:picChg chg="add mod ord modCrop">
          <ac:chgData name="David Thomas" userId="d23019dc-94d7-427a-b3af-07e844dc95c6" providerId="ADAL" clId="{5BE59D3C-295D-429D-AB62-46440B12C405}" dt="2022-02-22T13:32:40.780" v="12473" actId="18653"/>
          <ac:picMkLst>
            <pc:docMk/>
            <pc:sldMk cId="1284459605" sldId="658"/>
            <ac:picMk id="12" creationId="{B4B3863E-A6BE-4386-9D39-59AB97090247}"/>
          </ac:picMkLst>
        </pc:picChg>
      </pc:sldChg>
      <pc:sldChg chg="addSp delSp modSp add mod">
        <pc:chgData name="David Thomas" userId="d23019dc-94d7-427a-b3af-07e844dc95c6" providerId="ADAL" clId="{5BE59D3C-295D-429D-AB62-46440B12C405}" dt="2022-02-22T13:35:52.760" v="12657" actId="20577"/>
        <pc:sldMkLst>
          <pc:docMk/>
          <pc:sldMk cId="3740980738" sldId="659"/>
        </pc:sldMkLst>
        <pc:spChg chg="mod">
          <ac:chgData name="David Thomas" userId="d23019dc-94d7-427a-b3af-07e844dc95c6" providerId="ADAL" clId="{5BE59D3C-295D-429D-AB62-46440B12C405}" dt="2022-02-22T13:35:52.760" v="12657" actId="20577"/>
          <ac:spMkLst>
            <pc:docMk/>
            <pc:sldMk cId="3740980738" sldId="659"/>
            <ac:spMk id="2" creationId="{F9446247-E076-42CD-A552-53816F008CF8}"/>
          </ac:spMkLst>
        </pc:spChg>
        <pc:spChg chg="mod">
          <ac:chgData name="David Thomas" userId="d23019dc-94d7-427a-b3af-07e844dc95c6" providerId="ADAL" clId="{5BE59D3C-295D-429D-AB62-46440B12C405}" dt="2022-02-22T13:33:22.378" v="12520" actId="114"/>
          <ac:spMkLst>
            <pc:docMk/>
            <pc:sldMk cId="3740980738" sldId="659"/>
            <ac:spMk id="3" creationId="{89F8A465-9C7B-4B23-AA04-CC90EC183480}"/>
          </ac:spMkLst>
        </pc:spChg>
        <pc:spChg chg="add del mod">
          <ac:chgData name="David Thomas" userId="d23019dc-94d7-427a-b3af-07e844dc95c6" providerId="ADAL" clId="{5BE59D3C-295D-429D-AB62-46440B12C405}" dt="2022-02-22T13:32:53.979" v="12476" actId="22"/>
          <ac:spMkLst>
            <pc:docMk/>
            <pc:sldMk cId="3740980738" sldId="659"/>
            <ac:spMk id="5" creationId="{5D46F622-FB9A-47ED-A14A-16A3E4DC6E0A}"/>
          </ac:spMkLst>
        </pc:spChg>
        <pc:picChg chg="add mod ord modCrop">
          <ac:chgData name="David Thomas" userId="d23019dc-94d7-427a-b3af-07e844dc95c6" providerId="ADAL" clId="{5BE59D3C-295D-429D-AB62-46440B12C405}" dt="2022-02-22T13:32:56.275" v="12477" actId="18653"/>
          <ac:picMkLst>
            <pc:docMk/>
            <pc:sldMk cId="3740980738" sldId="659"/>
            <ac:picMk id="7" creationId="{253C74ED-2775-40F5-A808-B146C0DC2699}"/>
          </ac:picMkLst>
        </pc:picChg>
        <pc:picChg chg="del">
          <ac:chgData name="David Thomas" userId="d23019dc-94d7-427a-b3af-07e844dc95c6" providerId="ADAL" clId="{5BE59D3C-295D-429D-AB62-46440B12C405}" dt="2022-02-22T13:32:47.121" v="12475" actId="478"/>
          <ac:picMkLst>
            <pc:docMk/>
            <pc:sldMk cId="3740980738" sldId="659"/>
            <ac:picMk id="12" creationId="{B4B3863E-A6BE-4386-9D39-59AB97090247}"/>
          </ac:picMkLst>
        </pc:picChg>
      </pc:sldChg>
      <pc:sldChg chg="addSp delSp modSp add mod">
        <pc:chgData name="David Thomas" userId="d23019dc-94d7-427a-b3af-07e844dc95c6" providerId="ADAL" clId="{5BE59D3C-295D-429D-AB62-46440B12C405}" dt="2022-02-22T13:35:51.469" v="12656" actId="20577"/>
        <pc:sldMkLst>
          <pc:docMk/>
          <pc:sldMk cId="234504159" sldId="660"/>
        </pc:sldMkLst>
        <pc:spChg chg="mod">
          <ac:chgData name="David Thomas" userId="d23019dc-94d7-427a-b3af-07e844dc95c6" providerId="ADAL" clId="{5BE59D3C-295D-429D-AB62-46440B12C405}" dt="2022-02-22T13:35:51.469" v="12656" actId="20577"/>
          <ac:spMkLst>
            <pc:docMk/>
            <pc:sldMk cId="234504159" sldId="660"/>
            <ac:spMk id="2" creationId="{F9446247-E076-42CD-A552-53816F008CF8}"/>
          </ac:spMkLst>
        </pc:spChg>
        <pc:spChg chg="mod">
          <ac:chgData name="David Thomas" userId="d23019dc-94d7-427a-b3af-07e844dc95c6" providerId="ADAL" clId="{5BE59D3C-295D-429D-AB62-46440B12C405}" dt="2022-02-22T13:34:11.732" v="12598" actId="20577"/>
          <ac:spMkLst>
            <pc:docMk/>
            <pc:sldMk cId="234504159" sldId="660"/>
            <ac:spMk id="3" creationId="{89F8A465-9C7B-4B23-AA04-CC90EC183480}"/>
          </ac:spMkLst>
        </pc:spChg>
        <pc:spChg chg="add del mod">
          <ac:chgData name="David Thomas" userId="d23019dc-94d7-427a-b3af-07e844dc95c6" providerId="ADAL" clId="{5BE59D3C-295D-429D-AB62-46440B12C405}" dt="2022-02-22T13:33:35.944" v="12523" actId="22"/>
          <ac:spMkLst>
            <pc:docMk/>
            <pc:sldMk cId="234504159" sldId="660"/>
            <ac:spMk id="5" creationId="{95439145-B7EB-4CAB-89B1-A813EED6A438}"/>
          </ac:spMkLst>
        </pc:spChg>
        <pc:picChg chg="del">
          <ac:chgData name="David Thomas" userId="d23019dc-94d7-427a-b3af-07e844dc95c6" providerId="ADAL" clId="{5BE59D3C-295D-429D-AB62-46440B12C405}" dt="2022-02-22T13:33:34.461" v="12522" actId="478"/>
          <ac:picMkLst>
            <pc:docMk/>
            <pc:sldMk cId="234504159" sldId="660"/>
            <ac:picMk id="7" creationId="{253C74ED-2775-40F5-A808-B146C0DC2699}"/>
          </ac:picMkLst>
        </pc:picChg>
        <pc:picChg chg="add mod ord modCrop">
          <ac:chgData name="David Thomas" userId="d23019dc-94d7-427a-b3af-07e844dc95c6" providerId="ADAL" clId="{5BE59D3C-295D-429D-AB62-46440B12C405}" dt="2022-02-22T13:33:38.723" v="12524" actId="18653"/>
          <ac:picMkLst>
            <pc:docMk/>
            <pc:sldMk cId="234504159" sldId="660"/>
            <ac:picMk id="8" creationId="{DE497F2B-ED2A-47C9-90C6-53EB9B4EC9A8}"/>
          </ac:picMkLst>
        </pc:picChg>
      </pc:sldChg>
      <pc:sldChg chg="addSp delSp modSp add mod">
        <pc:chgData name="David Thomas" userId="d23019dc-94d7-427a-b3af-07e844dc95c6" providerId="ADAL" clId="{5BE59D3C-295D-429D-AB62-46440B12C405}" dt="2022-02-22T13:35:49.732" v="12655" actId="20577"/>
        <pc:sldMkLst>
          <pc:docMk/>
          <pc:sldMk cId="1244588559" sldId="661"/>
        </pc:sldMkLst>
        <pc:spChg chg="mod">
          <ac:chgData name="David Thomas" userId="d23019dc-94d7-427a-b3af-07e844dc95c6" providerId="ADAL" clId="{5BE59D3C-295D-429D-AB62-46440B12C405}" dt="2022-02-22T13:35:49.732" v="12655" actId="20577"/>
          <ac:spMkLst>
            <pc:docMk/>
            <pc:sldMk cId="1244588559" sldId="661"/>
            <ac:spMk id="2" creationId="{F9446247-E076-42CD-A552-53816F008CF8}"/>
          </ac:spMkLst>
        </pc:spChg>
        <pc:spChg chg="mod">
          <ac:chgData name="David Thomas" userId="d23019dc-94d7-427a-b3af-07e844dc95c6" providerId="ADAL" clId="{5BE59D3C-295D-429D-AB62-46440B12C405}" dt="2022-02-22T13:34:40.497" v="12603" actId="20577"/>
          <ac:spMkLst>
            <pc:docMk/>
            <pc:sldMk cId="1244588559" sldId="661"/>
            <ac:spMk id="3" creationId="{89F8A465-9C7B-4B23-AA04-CC90EC183480}"/>
          </ac:spMkLst>
        </pc:spChg>
        <pc:spChg chg="add del mod">
          <ac:chgData name="David Thomas" userId="d23019dc-94d7-427a-b3af-07e844dc95c6" providerId="ADAL" clId="{5BE59D3C-295D-429D-AB62-46440B12C405}" dt="2022-02-22T13:34:27.883" v="12601" actId="22"/>
          <ac:spMkLst>
            <pc:docMk/>
            <pc:sldMk cId="1244588559" sldId="661"/>
            <ac:spMk id="5" creationId="{A47DAF32-CB36-44B6-B691-F49E66F86866}"/>
          </ac:spMkLst>
        </pc:spChg>
        <pc:picChg chg="add mod ord modCrop">
          <ac:chgData name="David Thomas" userId="d23019dc-94d7-427a-b3af-07e844dc95c6" providerId="ADAL" clId="{5BE59D3C-295D-429D-AB62-46440B12C405}" dt="2022-02-22T13:34:30.124" v="12602" actId="18653"/>
          <ac:picMkLst>
            <pc:docMk/>
            <pc:sldMk cId="1244588559" sldId="661"/>
            <ac:picMk id="7" creationId="{1B67DBB9-1FCD-4CC7-B26B-618F72808024}"/>
          </ac:picMkLst>
        </pc:picChg>
        <pc:picChg chg="del">
          <ac:chgData name="David Thomas" userId="d23019dc-94d7-427a-b3af-07e844dc95c6" providerId="ADAL" clId="{5BE59D3C-295D-429D-AB62-46440B12C405}" dt="2022-02-22T13:34:26.335" v="12600" actId="478"/>
          <ac:picMkLst>
            <pc:docMk/>
            <pc:sldMk cId="1244588559" sldId="661"/>
            <ac:picMk id="8" creationId="{DE497F2B-ED2A-47C9-90C6-53EB9B4EC9A8}"/>
          </ac:picMkLst>
        </pc:picChg>
      </pc:sldChg>
      <pc:sldChg chg="addSp delSp modSp add mod">
        <pc:chgData name="David Thomas" userId="d23019dc-94d7-427a-b3af-07e844dc95c6" providerId="ADAL" clId="{5BE59D3C-295D-429D-AB62-46440B12C405}" dt="2022-02-22T13:35:47.941" v="12654" actId="20577"/>
        <pc:sldMkLst>
          <pc:docMk/>
          <pc:sldMk cId="1808533089" sldId="662"/>
        </pc:sldMkLst>
        <pc:spChg chg="mod">
          <ac:chgData name="David Thomas" userId="d23019dc-94d7-427a-b3af-07e844dc95c6" providerId="ADAL" clId="{5BE59D3C-295D-429D-AB62-46440B12C405}" dt="2022-02-22T13:35:47.941" v="12654" actId="20577"/>
          <ac:spMkLst>
            <pc:docMk/>
            <pc:sldMk cId="1808533089" sldId="662"/>
            <ac:spMk id="2" creationId="{F9446247-E076-42CD-A552-53816F008CF8}"/>
          </ac:spMkLst>
        </pc:spChg>
        <pc:spChg chg="add del mod">
          <ac:chgData name="David Thomas" userId="d23019dc-94d7-427a-b3af-07e844dc95c6" providerId="ADAL" clId="{5BE59D3C-295D-429D-AB62-46440B12C405}" dt="2022-02-22T13:34:55.722" v="12606" actId="22"/>
          <ac:spMkLst>
            <pc:docMk/>
            <pc:sldMk cId="1808533089" sldId="662"/>
            <ac:spMk id="5" creationId="{E4506223-EFBE-421E-922D-E47DDBF6CDE4}"/>
          </ac:spMkLst>
        </pc:spChg>
        <pc:picChg chg="del">
          <ac:chgData name="David Thomas" userId="d23019dc-94d7-427a-b3af-07e844dc95c6" providerId="ADAL" clId="{5BE59D3C-295D-429D-AB62-46440B12C405}" dt="2022-02-22T13:34:53.913" v="12605" actId="478"/>
          <ac:picMkLst>
            <pc:docMk/>
            <pc:sldMk cId="1808533089" sldId="662"/>
            <ac:picMk id="7" creationId="{1B67DBB9-1FCD-4CC7-B26B-618F72808024}"/>
          </ac:picMkLst>
        </pc:picChg>
        <pc:picChg chg="add mod ord modCrop">
          <ac:chgData name="David Thomas" userId="d23019dc-94d7-427a-b3af-07e844dc95c6" providerId="ADAL" clId="{5BE59D3C-295D-429D-AB62-46440B12C405}" dt="2022-02-22T13:34:58.462" v="12607" actId="18653"/>
          <ac:picMkLst>
            <pc:docMk/>
            <pc:sldMk cId="1808533089" sldId="662"/>
            <ac:picMk id="8" creationId="{ACE21768-8743-4574-B5C0-766FC8AB9467}"/>
          </ac:picMkLst>
        </pc:picChg>
      </pc:sldChg>
      <pc:sldChg chg="add del">
        <pc:chgData name="David Thomas" userId="d23019dc-94d7-427a-b3af-07e844dc95c6" providerId="ADAL" clId="{5BE59D3C-295D-429D-AB62-46440B12C405}" dt="2022-02-22T08:10:05.722" v="2" actId="47"/>
        <pc:sldMkLst>
          <pc:docMk/>
          <pc:sldMk cId="4206690907" sldId="662"/>
        </pc:sldMkLst>
      </pc:sldChg>
      <pc:sldChg chg="addSp delSp modSp add mod">
        <pc:chgData name="David Thomas" userId="d23019dc-94d7-427a-b3af-07e844dc95c6" providerId="ADAL" clId="{5BE59D3C-295D-429D-AB62-46440B12C405}" dt="2022-02-22T13:35:46.196" v="12653" actId="20577"/>
        <pc:sldMkLst>
          <pc:docMk/>
          <pc:sldMk cId="151297914" sldId="663"/>
        </pc:sldMkLst>
        <pc:spChg chg="mod">
          <ac:chgData name="David Thomas" userId="d23019dc-94d7-427a-b3af-07e844dc95c6" providerId="ADAL" clId="{5BE59D3C-295D-429D-AB62-46440B12C405}" dt="2022-02-22T13:35:46.196" v="12653" actId="20577"/>
          <ac:spMkLst>
            <pc:docMk/>
            <pc:sldMk cId="151297914" sldId="663"/>
            <ac:spMk id="2" creationId="{F9446247-E076-42CD-A552-53816F008CF8}"/>
          </ac:spMkLst>
        </pc:spChg>
        <pc:spChg chg="mod">
          <ac:chgData name="David Thomas" userId="d23019dc-94d7-427a-b3af-07e844dc95c6" providerId="ADAL" clId="{5BE59D3C-295D-429D-AB62-46440B12C405}" dt="2022-02-22T13:35:39.782" v="12652" actId="20577"/>
          <ac:spMkLst>
            <pc:docMk/>
            <pc:sldMk cId="151297914" sldId="663"/>
            <ac:spMk id="3" creationId="{89F8A465-9C7B-4B23-AA04-CC90EC183480}"/>
          </ac:spMkLst>
        </pc:spChg>
        <pc:spChg chg="add del mod">
          <ac:chgData name="David Thomas" userId="d23019dc-94d7-427a-b3af-07e844dc95c6" providerId="ADAL" clId="{5BE59D3C-295D-429D-AB62-46440B12C405}" dt="2022-02-22T13:35:21.475" v="12610" actId="22"/>
          <ac:spMkLst>
            <pc:docMk/>
            <pc:sldMk cId="151297914" sldId="663"/>
            <ac:spMk id="5" creationId="{9D178688-A127-431D-93D9-81BEE4B1AF66}"/>
          </ac:spMkLst>
        </pc:spChg>
        <pc:picChg chg="add mod ord modCrop">
          <ac:chgData name="David Thomas" userId="d23019dc-94d7-427a-b3af-07e844dc95c6" providerId="ADAL" clId="{5BE59D3C-295D-429D-AB62-46440B12C405}" dt="2022-02-22T13:35:23.987" v="12611" actId="18653"/>
          <ac:picMkLst>
            <pc:docMk/>
            <pc:sldMk cId="151297914" sldId="663"/>
            <ac:picMk id="7" creationId="{CEE3FC2A-8853-4FE7-8497-B931472D77BD}"/>
          </ac:picMkLst>
        </pc:picChg>
        <pc:picChg chg="del">
          <ac:chgData name="David Thomas" userId="d23019dc-94d7-427a-b3af-07e844dc95c6" providerId="ADAL" clId="{5BE59D3C-295D-429D-AB62-46440B12C405}" dt="2022-02-22T13:35:20.175" v="12609" actId="478"/>
          <ac:picMkLst>
            <pc:docMk/>
            <pc:sldMk cId="151297914" sldId="663"/>
            <ac:picMk id="8" creationId="{ACE21768-8743-4574-B5C0-766FC8AB9467}"/>
          </ac:picMkLst>
        </pc:picChg>
      </pc:sldChg>
      <pc:sldChg chg="add del">
        <pc:chgData name="David Thomas" userId="d23019dc-94d7-427a-b3af-07e844dc95c6" providerId="ADAL" clId="{5BE59D3C-295D-429D-AB62-46440B12C405}" dt="2022-02-22T08:10:05.722" v="2" actId="47"/>
        <pc:sldMkLst>
          <pc:docMk/>
          <pc:sldMk cId="3374749094" sldId="663"/>
        </pc:sldMkLst>
      </pc:sldChg>
      <pc:sldChg chg="add del">
        <pc:chgData name="David Thomas" userId="d23019dc-94d7-427a-b3af-07e844dc95c6" providerId="ADAL" clId="{5BE59D3C-295D-429D-AB62-46440B12C405}" dt="2022-02-22T08:10:05.722" v="2" actId="47"/>
        <pc:sldMkLst>
          <pc:docMk/>
          <pc:sldMk cId="525343028" sldId="664"/>
        </pc:sldMkLst>
      </pc:sldChg>
      <pc:sldChg chg="add del">
        <pc:chgData name="David Thomas" userId="d23019dc-94d7-427a-b3af-07e844dc95c6" providerId="ADAL" clId="{5BE59D3C-295D-429D-AB62-46440B12C405}" dt="2022-02-22T08:10:05.722" v="2" actId="47"/>
        <pc:sldMkLst>
          <pc:docMk/>
          <pc:sldMk cId="1960397109" sldId="665"/>
        </pc:sldMkLst>
      </pc:sldChg>
      <pc:sldChg chg="add del">
        <pc:chgData name="David Thomas" userId="d23019dc-94d7-427a-b3af-07e844dc95c6" providerId="ADAL" clId="{5BE59D3C-295D-429D-AB62-46440B12C405}" dt="2022-02-22T08:10:05.722" v="2" actId="47"/>
        <pc:sldMkLst>
          <pc:docMk/>
          <pc:sldMk cId="2857182765" sldId="666"/>
        </pc:sldMkLst>
      </pc:sldChg>
      <pc:sldChg chg="add del">
        <pc:chgData name="David Thomas" userId="d23019dc-94d7-427a-b3af-07e844dc95c6" providerId="ADAL" clId="{5BE59D3C-295D-429D-AB62-46440B12C405}" dt="2022-02-22T08:10:05.722" v="2" actId="47"/>
        <pc:sldMkLst>
          <pc:docMk/>
          <pc:sldMk cId="4277843120" sldId="667"/>
        </pc:sldMkLst>
      </pc:sldChg>
      <pc:sldChg chg="add del">
        <pc:chgData name="David Thomas" userId="d23019dc-94d7-427a-b3af-07e844dc95c6" providerId="ADAL" clId="{5BE59D3C-295D-429D-AB62-46440B12C405}" dt="2022-02-22T08:10:05.722" v="2" actId="47"/>
        <pc:sldMkLst>
          <pc:docMk/>
          <pc:sldMk cId="3572857214" sldId="668"/>
        </pc:sldMkLst>
      </pc:sldChg>
      <pc:sldChg chg="add del">
        <pc:chgData name="David Thomas" userId="d23019dc-94d7-427a-b3af-07e844dc95c6" providerId="ADAL" clId="{5BE59D3C-295D-429D-AB62-46440B12C405}" dt="2022-02-22T08:10:05.722" v="2" actId="47"/>
        <pc:sldMkLst>
          <pc:docMk/>
          <pc:sldMk cId="2913664415" sldId="669"/>
        </pc:sldMkLst>
      </pc:sldChg>
      <pc:sldChg chg="add del">
        <pc:chgData name="David Thomas" userId="d23019dc-94d7-427a-b3af-07e844dc95c6" providerId="ADAL" clId="{5BE59D3C-295D-429D-AB62-46440B12C405}" dt="2022-02-22T08:10:05.722" v="2" actId="47"/>
        <pc:sldMkLst>
          <pc:docMk/>
          <pc:sldMk cId="3230695507" sldId="670"/>
        </pc:sldMkLst>
      </pc:sldChg>
      <pc:sldChg chg="add del">
        <pc:chgData name="David Thomas" userId="d23019dc-94d7-427a-b3af-07e844dc95c6" providerId="ADAL" clId="{5BE59D3C-295D-429D-AB62-46440B12C405}" dt="2022-02-22T08:10:05.722" v="2" actId="47"/>
        <pc:sldMkLst>
          <pc:docMk/>
          <pc:sldMk cId="2092865641" sldId="671"/>
        </pc:sldMkLst>
      </pc:sldChg>
      <pc:sldMasterChg chg="delSldLayout modSldLayout">
        <pc:chgData name="David Thomas" userId="d23019dc-94d7-427a-b3af-07e844dc95c6" providerId="ADAL" clId="{5BE59D3C-295D-429D-AB62-46440B12C405}" dt="2022-02-22T12:21:33.431" v="8164" actId="14100"/>
        <pc:sldMasterMkLst>
          <pc:docMk/>
          <pc:sldMasterMk cId="680365535" sldId="2147483648"/>
        </pc:sldMasterMkLst>
        <pc:sldLayoutChg chg="del">
          <pc:chgData name="David Thomas" userId="d23019dc-94d7-427a-b3af-07e844dc95c6" providerId="ADAL" clId="{5BE59D3C-295D-429D-AB62-46440B12C405}" dt="2022-02-22T08:10:23.694" v="26" actId="47"/>
          <pc:sldLayoutMkLst>
            <pc:docMk/>
            <pc:sldMasterMk cId="680365535" sldId="2147483648"/>
            <pc:sldLayoutMk cId="3765633096" sldId="2147483656"/>
          </pc:sldLayoutMkLst>
        </pc:sldLayoutChg>
        <pc:sldLayoutChg chg="addSp delSp modSp mod">
          <pc:chgData name="David Thomas" userId="d23019dc-94d7-427a-b3af-07e844dc95c6" providerId="ADAL" clId="{5BE59D3C-295D-429D-AB62-46440B12C405}" dt="2022-02-22T12:21:33.431" v="8164" actId="14100"/>
          <pc:sldLayoutMkLst>
            <pc:docMk/>
            <pc:sldMasterMk cId="680365535" sldId="2147483648"/>
            <pc:sldLayoutMk cId="1505947015" sldId="2147483658"/>
          </pc:sldLayoutMkLst>
          <pc:spChg chg="mod">
            <ac:chgData name="David Thomas" userId="d23019dc-94d7-427a-b3af-07e844dc95c6" providerId="ADAL" clId="{5BE59D3C-295D-429D-AB62-46440B12C405}" dt="2022-02-22T12:20:20.838" v="8153" actId="14100"/>
            <ac:spMkLst>
              <pc:docMk/>
              <pc:sldMasterMk cId="680365535" sldId="2147483648"/>
              <pc:sldLayoutMk cId="1505947015" sldId="2147483658"/>
              <ac:spMk id="2" creationId="{C318D905-ECBA-4DCE-A581-82B01AF39019}"/>
            </ac:spMkLst>
          </pc:spChg>
          <pc:spChg chg="del mod">
            <ac:chgData name="David Thomas" userId="d23019dc-94d7-427a-b3af-07e844dc95c6" providerId="ADAL" clId="{5BE59D3C-295D-429D-AB62-46440B12C405}" dt="2022-02-22T12:21:26.929" v="8161" actId="478"/>
            <ac:spMkLst>
              <pc:docMk/>
              <pc:sldMasterMk cId="680365535" sldId="2147483648"/>
              <pc:sldLayoutMk cId="1505947015" sldId="2147483658"/>
              <ac:spMk id="3" creationId="{0A676779-CE5A-4FD7-85AC-3F13D1F7FCDF}"/>
            </ac:spMkLst>
          </pc:spChg>
          <pc:spChg chg="add mod">
            <ac:chgData name="David Thomas" userId="d23019dc-94d7-427a-b3af-07e844dc95c6" providerId="ADAL" clId="{5BE59D3C-295D-429D-AB62-46440B12C405}" dt="2022-02-22T12:20:17.216" v="8152" actId="14100"/>
            <ac:spMkLst>
              <pc:docMk/>
              <pc:sldMasterMk cId="680365535" sldId="2147483648"/>
              <pc:sldLayoutMk cId="1505947015" sldId="2147483658"/>
              <ac:spMk id="7" creationId="{A9724508-61B4-46FD-8637-F411C7B29D99}"/>
            </ac:spMkLst>
          </pc:spChg>
          <pc:spChg chg="add mod">
            <ac:chgData name="David Thomas" userId="d23019dc-94d7-427a-b3af-07e844dc95c6" providerId="ADAL" clId="{5BE59D3C-295D-429D-AB62-46440B12C405}" dt="2022-02-22T12:21:33.431" v="8164" actId="14100"/>
            <ac:spMkLst>
              <pc:docMk/>
              <pc:sldMasterMk cId="680365535" sldId="2147483648"/>
              <pc:sldLayoutMk cId="1505947015" sldId="2147483658"/>
              <ac:spMk id="8" creationId="{E7F76CE3-C93E-4C2C-9468-13CCBDB4E480}"/>
            </ac:spMkLst>
          </pc:spChg>
        </pc:sldLayoutChg>
      </pc:sldMasterChg>
    </pc:docChg>
  </pc:docChgLst>
  <pc:docChgLst>
    <pc:chgData name="David Thomas" userId="d23019dc-94d7-427a-b3af-07e844dc95c6" providerId="ADAL" clId="{10130160-DEC1-49EF-9FB6-9B55D3495FF6}"/>
    <pc:docChg chg="custSel modSld">
      <pc:chgData name="David Thomas" userId="d23019dc-94d7-427a-b3af-07e844dc95c6" providerId="ADAL" clId="{10130160-DEC1-49EF-9FB6-9B55D3495FF6}" dt="2022-02-22T08:08:29.347" v="0" actId="478"/>
      <pc:docMkLst>
        <pc:docMk/>
      </pc:docMkLst>
      <pc:sldChg chg="delSp mod delAnim">
        <pc:chgData name="David Thomas" userId="d23019dc-94d7-427a-b3af-07e844dc95c6" providerId="ADAL" clId="{10130160-DEC1-49EF-9FB6-9B55D3495FF6}" dt="2022-02-22T08:08:29.347" v="0" actId="478"/>
        <pc:sldMkLst>
          <pc:docMk/>
          <pc:sldMk cId="0" sldId="394"/>
        </pc:sldMkLst>
        <pc:spChg chg="del">
          <ac:chgData name="David Thomas" userId="d23019dc-94d7-427a-b3af-07e844dc95c6" providerId="ADAL" clId="{10130160-DEC1-49EF-9FB6-9B55D3495FF6}" dt="2022-02-22T08:08:29.347" v="0" actId="478"/>
          <ac:spMkLst>
            <pc:docMk/>
            <pc:sldMk cId="0" sldId="394"/>
            <ac:spMk id="2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33171-F0B3-4B11-A2F5-5AB02284F970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E174B-F5D0-4CA5-A080-BCFEA0905E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073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7EEB6-703C-4887-A4EB-3BAF54ACB2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61FF77-B66B-4D4A-9C96-240F85A831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E83F7-4F02-4925-8BBA-784F60605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2846-A7F0-47DE-BE6C-F782415563F6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8704D-7D2B-4ADE-8B56-BF1CA98AF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77674-6D8E-4176-9FA4-1340C9A84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B53-9D66-4176-9B8B-C5A7F7946A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838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3CE7541-25C4-4346-A07C-B146B0B5DA0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04BC9975-7A02-4197-963B-DD77300A072F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047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8D905-ECBA-4DCE-A581-82B01AF39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76779-CE5A-4FD7-85AC-3F13D1F7F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20D8E-5C24-49DB-BB3D-CE1BB339C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2846-A7F0-47DE-BE6C-F782415563F6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465BC-F6D3-42C4-980F-D235B6509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34A2C-6241-4BC9-863C-77A7AC64E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B53-9D66-4176-9B8B-C5A7F7946A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292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8D905-ECBA-4DCE-A581-82B01AF39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326"/>
            <a:ext cx="10515600" cy="65185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20D8E-5C24-49DB-BB3D-CE1BB339C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2846-A7F0-47DE-BE6C-F782415563F6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465BC-F6D3-42C4-980F-D235B6509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34A2C-6241-4BC9-863C-77A7AC64E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B53-9D66-4176-9B8B-C5A7F7946AE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9724508-61B4-46FD-8637-F411C7B29D9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5312439"/>
            <a:ext cx="10515600" cy="11293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E7F76CE3-C93E-4C2C-9468-13CCBDB4E48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826294"/>
            <a:ext cx="10515600" cy="4486145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947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3A3C3-C324-4D46-94E6-5B1B77A2F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06B6B-974F-48BE-BCB1-F682E9C2A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13E0B-E7B7-4150-AB8B-11AFFAA6F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2846-A7F0-47DE-BE6C-F782415563F6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2DB9B-9CDF-49AD-8C11-3A0C03381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087C7-408B-4903-AAAE-A0EB15492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B53-9D66-4176-9B8B-C5A7F7946A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395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2D508-7B1A-471B-92FF-7E88FCEF6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1E551-3CB3-44DC-B269-0FF19F491A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7865" y="1381233"/>
            <a:ext cx="5181600" cy="49409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F49524-2CE7-42A3-96E0-B6EDC3E2A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81234"/>
            <a:ext cx="5181600" cy="49409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E9B08C-B7CE-4A10-820D-CDA448562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2846-A7F0-47DE-BE6C-F782415563F6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D44E54-1379-46D4-8106-E478B782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A6A670-2061-4A1C-A149-96FDD3FEE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B53-9D66-4176-9B8B-C5A7F7946A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758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0B103-D596-4FF5-B8EA-7E399C50B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B3AFF-C06F-4064-A2BB-A8CFBC9C5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537BC9-39D5-4CFC-9EA7-9811C8687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5BF84E-9076-46FD-976F-22A8EABFF2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1F15D4-FFEC-4DAD-9DA2-9DD4AF29A0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8151DF-D7D9-4554-B3D2-BD73A554F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2846-A7F0-47DE-BE6C-F782415563F6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405CFB-CD53-431B-971B-243335612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4D59F5-C9B1-45C8-BE8E-C9415F4F9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B53-9D66-4176-9B8B-C5A7F7946A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56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56F9E-68DD-4CD5-9E91-09B51C182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EAB0D3-14AC-41AA-B3B0-8E702538F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2846-A7F0-47DE-BE6C-F782415563F6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72F051-A8E5-4ED7-B5A2-4D398734E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AA7D66-9EA0-492E-B3CE-CDF8288AB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B53-9D66-4176-9B8B-C5A7F7946AE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E634A3A-43DA-4A7E-90DF-5223EB5333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249363"/>
            <a:ext cx="10515600" cy="520541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947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B68962-C2F1-431E-9345-08B4226DD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2846-A7F0-47DE-BE6C-F782415563F6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E42FAF-0E88-441B-A88D-4E977F822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8B7EE0-2EA3-4677-8CF7-5DC8764C6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B53-9D66-4176-9B8B-C5A7F7946A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637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E679B39-0C1F-46B3-A20F-41DD45DA9B4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1CC0940B-B508-4EF0-90D3-2434714EC1A8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620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24E254-A619-4D07-91FB-67E96DE23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326"/>
            <a:ext cx="10515600" cy="1129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D7649F-3B26-4E6A-BF5C-BFFF0B2EE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25678"/>
            <a:ext cx="10515600" cy="4930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C8C9C-6FC2-4009-9773-B40BEE64A3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546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62846-A7F0-47DE-BE6C-F782415563F6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94DE3-EB8C-4CFA-98D0-408118F6EC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5467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572B5-9698-4E4F-B83D-1E22E1DD94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546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BEB53-9D66-4176-9B8B-C5A7F7946A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365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F95B5-E387-4955-BE80-F7C02418E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Parallelism and Coherency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6CAE5-D61C-4751-B304-1A9514F01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0343"/>
            <a:ext cx="10515600" cy="524600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Caches and parallelism</a:t>
            </a:r>
          </a:p>
          <a:p>
            <a:pPr lvl="1"/>
            <a:r>
              <a:rPr lang="en-US" dirty="0"/>
              <a:t>Opportunities and costs</a:t>
            </a:r>
          </a:p>
          <a:p>
            <a:pPr lvl="1"/>
            <a:r>
              <a:rPr lang="en-US" dirty="0"/>
              <a:t>Intra-thread vs inter-thread locality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Coherency</a:t>
            </a:r>
          </a:p>
          <a:p>
            <a:pPr lvl="1"/>
            <a:r>
              <a:rPr lang="en-US" dirty="0"/>
              <a:t>Interlocked memory accesses</a:t>
            </a:r>
          </a:p>
          <a:p>
            <a:pPr lvl="1"/>
            <a:r>
              <a:rPr lang="en-US" dirty="0"/>
              <a:t>Basic MSI protocol</a:t>
            </a:r>
          </a:p>
          <a:p>
            <a:pPr lvl="1"/>
            <a:r>
              <a:rPr lang="en-US" dirty="0"/>
              <a:t>MESI/MOESI protocol</a:t>
            </a:r>
          </a:p>
          <a:p>
            <a:pPr lvl="1"/>
            <a:endParaRPr lang="en-US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9859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FC018-A477-4192-88DC-8672B9B24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accesses with blocks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26D4A2-4CA8-4864-9B4E-507C5FE01DB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mat_vec_mul_v1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</a:t>
            </a:r>
            <a:endParaRPr lang="en-GB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&lt;n; 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++){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]=</a:t>
            </a:r>
            <a:r>
              <a:rPr lang="en-GB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j=</a:t>
            </a:r>
            <a:r>
              <a:rPr lang="en-GB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j&lt;n; 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j++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GB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+= 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[j*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n+i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* 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[j];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F99B3DB-7A42-48E8-8B32-7609D1E35D7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19875" y="1958975"/>
            <a:ext cx="4286250" cy="3784600"/>
          </a:xfrm>
        </p:spPr>
      </p:pic>
    </p:spTree>
    <p:extLst>
      <p:ext uri="{BB962C8B-B14F-4D97-AF65-F5344CB8AC3E}">
        <p14:creationId xmlns:p14="http://schemas.microsoft.com/office/powerpoint/2010/main" val="2681183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FC018-A477-4192-88DC-8672B9B24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accesses with blocks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26D4A2-4CA8-4864-9B4E-507C5FE01DB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mat_vec_mul_v1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</a:t>
            </a:r>
            <a:endParaRPr lang="en-GB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&lt;n; 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++){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]=</a:t>
            </a:r>
            <a:r>
              <a:rPr lang="en-GB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j=</a:t>
            </a:r>
            <a:r>
              <a:rPr lang="en-GB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j&lt;n; 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j++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GB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+= 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[j*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n+i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* 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[j];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36372F7-66CE-4387-B9FD-E782DDA074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19875" y="1958975"/>
            <a:ext cx="4286250" cy="3784600"/>
          </a:xfrm>
        </p:spPr>
      </p:pic>
    </p:spTree>
    <p:extLst>
      <p:ext uri="{BB962C8B-B14F-4D97-AF65-F5344CB8AC3E}">
        <p14:creationId xmlns:p14="http://schemas.microsoft.com/office/powerpoint/2010/main" val="3828076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FC018-A477-4192-88DC-8672B9B24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accesses with blocks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26D4A2-4CA8-4864-9B4E-507C5FE01DB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mat_vec_mul_v1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</a:t>
            </a:r>
            <a:endParaRPr lang="en-GB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&lt;n; 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++){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]=</a:t>
            </a:r>
            <a:r>
              <a:rPr lang="en-GB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j=</a:t>
            </a:r>
            <a:r>
              <a:rPr lang="en-GB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j&lt;n; 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j++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GB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+= 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[j*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n+i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* 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[j];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90A3A9D-995B-41F7-81FA-45A41724A2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19875" y="1958975"/>
            <a:ext cx="4286250" cy="3784600"/>
          </a:xfrm>
        </p:spPr>
      </p:pic>
    </p:spTree>
    <p:extLst>
      <p:ext uri="{BB962C8B-B14F-4D97-AF65-F5344CB8AC3E}">
        <p14:creationId xmlns:p14="http://schemas.microsoft.com/office/powerpoint/2010/main" val="848962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FC018-A477-4192-88DC-8672B9B24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accesses with blocks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26D4A2-4CA8-4864-9B4E-507C5FE01DB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mat_vec_mul_v1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</a:t>
            </a:r>
            <a:endParaRPr lang="en-GB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&lt;n; 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++){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]=</a:t>
            </a:r>
            <a:r>
              <a:rPr lang="en-GB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j=</a:t>
            </a:r>
            <a:r>
              <a:rPr lang="en-GB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j&lt;n; 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j++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GB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+= 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[j*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n+i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* 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[j];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B1F0FB7-7B1D-428C-9585-62C8A849F0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19875" y="1958975"/>
            <a:ext cx="4286250" cy="3784600"/>
          </a:xfrm>
        </p:spPr>
      </p:pic>
    </p:spTree>
    <p:extLst>
      <p:ext uri="{BB962C8B-B14F-4D97-AF65-F5344CB8AC3E}">
        <p14:creationId xmlns:p14="http://schemas.microsoft.com/office/powerpoint/2010/main" val="3650587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FC018-A477-4192-88DC-8672B9B24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accesses with blocks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26D4A2-4CA8-4864-9B4E-507C5FE01DB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mat_vec_mul_v1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</a:t>
            </a:r>
            <a:endParaRPr lang="en-GB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&lt;n; 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++){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]=</a:t>
            </a:r>
            <a:r>
              <a:rPr lang="en-GB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j=</a:t>
            </a:r>
            <a:r>
              <a:rPr lang="en-GB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j&lt;n; 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j++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GB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+= 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[j*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n+i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* 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[j];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70B9460-8C9E-4FD1-85B4-FCBBF81614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19875" y="1958975"/>
            <a:ext cx="4286250" cy="3784600"/>
          </a:xfrm>
        </p:spPr>
      </p:pic>
    </p:spTree>
    <p:extLst>
      <p:ext uri="{BB962C8B-B14F-4D97-AF65-F5344CB8AC3E}">
        <p14:creationId xmlns:p14="http://schemas.microsoft.com/office/powerpoint/2010/main" val="2171230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FC018-A477-4192-88DC-8672B9B24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practice : avoid memory accesses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26D4A2-4CA8-4864-9B4E-507C5FE01D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7865" y="1381233"/>
            <a:ext cx="5181600" cy="323515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mat_vec_mul_v2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</a:t>
            </a:r>
            <a:endParaRPr lang="en-GB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&lt;n; 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++){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sum=</a:t>
            </a:r>
            <a:r>
              <a:rPr lang="en-GB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j=</a:t>
            </a:r>
            <a:r>
              <a:rPr lang="en-GB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j&lt;n; 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j++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sum += 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[j*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n+i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* 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[j];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= sum;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  <a:endParaRPr lang="en-GB" sz="1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03EFFCE-6D4D-4530-8D57-22C860DC1D8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6D437B-6204-4C45-89EB-C19D56FB8AE3}"/>
              </a:ext>
            </a:extLst>
          </p:cNvPr>
          <p:cNvSpPr txBox="1"/>
          <p:nvPr/>
        </p:nvSpPr>
        <p:spPr>
          <a:xfrm>
            <a:off x="857865" y="4953740"/>
            <a:ext cx="5045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Avoiding unneeded accesses may help compiler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definitely helps the humans reading 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3291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C3A97-FCB5-46EC-B600-2A9A42EF1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parallel : two threads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0CBEB-D4FB-4164-82FC-27D7B5B0B7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mat_vec_mul_v3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</a:t>
            </a:r>
            <a:endParaRPr lang="en-GB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mul_range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=[&amp;](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begin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=begin; 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&lt;end; 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++){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sum=</a:t>
            </a:r>
            <a:r>
              <a:rPr lang="en-GB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GB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j=</a:t>
            </a:r>
            <a:r>
              <a:rPr lang="en-GB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j&lt;n; 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j++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sum += 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[j*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n+i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* 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[j];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GB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= sum;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};</a:t>
            </a:r>
          </a:p>
          <a:p>
            <a:pPr marL="0" indent="0">
              <a:spcBef>
                <a:spcPts val="0"/>
              </a:spcBef>
              <a:buNone/>
            </a:pPr>
            <a:b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::thread </a:t>
            </a:r>
            <a:r>
              <a:rPr lang="en-GB" sz="16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worker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([&amp;](){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6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mul_range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 </a:t>
            </a:r>
            <a:r>
              <a:rPr lang="en-GB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n/</a:t>
            </a:r>
            <a:r>
              <a:rPr lang="en-GB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); 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});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mul_range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 n/</a:t>
            </a:r>
            <a:r>
              <a:rPr lang="en-GB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n);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worker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6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join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BCDFDBF-2D51-4596-A193-3ED0AB2367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19875" y="1958975"/>
            <a:ext cx="4286250" cy="3784600"/>
          </a:xfrm>
        </p:spPr>
      </p:pic>
    </p:spTree>
    <p:extLst>
      <p:ext uri="{BB962C8B-B14F-4D97-AF65-F5344CB8AC3E}">
        <p14:creationId xmlns:p14="http://schemas.microsoft.com/office/powerpoint/2010/main" val="1714859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C3A97-FCB5-46EC-B600-2A9A42EF1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parallel : thread 1 accesses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0CBEB-D4FB-4164-82FC-27D7B5B0B7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mat_vec_mul_v3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</a:t>
            </a:r>
            <a:endParaRPr lang="en-GB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mul_range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=[&amp;](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begin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=begin; 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&lt;end; 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++){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sum=</a:t>
            </a:r>
            <a:r>
              <a:rPr lang="en-GB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GB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j=</a:t>
            </a:r>
            <a:r>
              <a:rPr lang="en-GB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j&lt;n; 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j++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sum += 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[j*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n+i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* 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[j];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GB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= sum;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};</a:t>
            </a:r>
          </a:p>
          <a:p>
            <a:pPr marL="0" indent="0">
              <a:spcBef>
                <a:spcPts val="0"/>
              </a:spcBef>
              <a:buNone/>
            </a:pPr>
            <a:b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::thread </a:t>
            </a:r>
            <a:r>
              <a:rPr lang="en-GB" sz="16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worker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([&amp;](){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6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mul_range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 </a:t>
            </a:r>
            <a:r>
              <a:rPr lang="en-GB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n/</a:t>
            </a:r>
            <a:r>
              <a:rPr lang="en-GB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); 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});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mul_range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 n/</a:t>
            </a:r>
            <a:r>
              <a:rPr lang="en-GB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n);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worker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6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join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0B5E3B0-CFCB-4271-8B53-64BAF93CC9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19875" y="1958975"/>
            <a:ext cx="4286250" cy="3784600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7DF5150-F9D1-4023-922D-1B56572E2855}"/>
              </a:ext>
            </a:extLst>
          </p:cNvPr>
          <p:cNvSpPr/>
          <p:nvPr/>
        </p:nvSpPr>
        <p:spPr>
          <a:xfrm>
            <a:off x="1751682" y="4913523"/>
            <a:ext cx="2346593" cy="2203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966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C3A97-FCB5-46EC-B600-2A9A42EF1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parallel : thread 2 accesses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0CBEB-D4FB-4164-82FC-27D7B5B0B7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mat_vec_mul_v3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</a:t>
            </a:r>
            <a:endParaRPr lang="en-GB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mul_range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=[&amp;](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begin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=begin; 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&lt;end; 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++){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sum=</a:t>
            </a:r>
            <a:r>
              <a:rPr lang="en-GB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GB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j=</a:t>
            </a:r>
            <a:r>
              <a:rPr lang="en-GB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j&lt;n; 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j++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sum += 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[j*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n+i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* 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[j];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GB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= sum;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};</a:t>
            </a:r>
          </a:p>
          <a:p>
            <a:pPr marL="0" indent="0">
              <a:spcBef>
                <a:spcPts val="0"/>
              </a:spcBef>
              <a:buNone/>
            </a:pPr>
            <a:b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::thread </a:t>
            </a:r>
            <a:r>
              <a:rPr lang="en-GB" sz="16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worker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([&amp;](){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6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mul_range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 </a:t>
            </a:r>
            <a:r>
              <a:rPr lang="en-GB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n/</a:t>
            </a:r>
            <a:r>
              <a:rPr lang="en-GB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); 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});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mul_range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 n/</a:t>
            </a:r>
            <a:r>
              <a:rPr lang="en-GB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n);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worker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6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join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E4E6D70C-D3CC-4B9F-95AC-2DD0E2AD9A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19875" y="1958975"/>
            <a:ext cx="4286250" cy="3784600"/>
          </a:xfr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25A7B61-5BF2-4F5C-9358-DF3D9D3FB9D4}"/>
              </a:ext>
            </a:extLst>
          </p:cNvPr>
          <p:cNvSpPr/>
          <p:nvPr/>
        </p:nvSpPr>
        <p:spPr>
          <a:xfrm>
            <a:off x="1285875" y="5322530"/>
            <a:ext cx="2346593" cy="2203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127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C3A97-FCB5-46EC-B600-2A9A42EF1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parallel : both threads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0CBEB-D4FB-4164-82FC-27D7B5B0B7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mat_vec_mul_v3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</a:t>
            </a:r>
            <a:endParaRPr lang="en-GB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mul_range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=[&amp;](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begin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=begin; 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&lt;end; 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++){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sum=</a:t>
            </a:r>
            <a:r>
              <a:rPr lang="en-GB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GB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j=</a:t>
            </a:r>
            <a:r>
              <a:rPr lang="en-GB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j&lt;n; 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j++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sum += 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[j*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n+i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* 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[j];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GB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= sum;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};</a:t>
            </a:r>
          </a:p>
          <a:p>
            <a:pPr marL="0" indent="0">
              <a:spcBef>
                <a:spcPts val="0"/>
              </a:spcBef>
              <a:buNone/>
            </a:pPr>
            <a:b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::thread </a:t>
            </a:r>
            <a:r>
              <a:rPr lang="en-GB" sz="16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worker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([&amp;](){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6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mul_range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 </a:t>
            </a:r>
            <a:r>
              <a:rPr lang="en-GB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n/</a:t>
            </a:r>
            <a:r>
              <a:rPr lang="en-GB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); 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});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mul_range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 n/</a:t>
            </a:r>
            <a:r>
              <a:rPr lang="en-GB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n);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worker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6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join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E0F7947-50A4-4D2E-958D-CB9C8A0EAA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19875" y="1958975"/>
            <a:ext cx="4286250" cy="3784600"/>
          </a:xfrm>
        </p:spPr>
      </p:pic>
    </p:spTree>
    <p:extLst>
      <p:ext uri="{BB962C8B-B14F-4D97-AF65-F5344CB8AC3E}">
        <p14:creationId xmlns:p14="http://schemas.microsoft.com/office/powerpoint/2010/main" val="1043408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B7220-5E35-4CE0-8095-9CC99FDDC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Caches and Parallelism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52D3B-280D-48A9-97F2-30E2A484C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“Traditional” caches makes single-threaded code faster</a:t>
            </a:r>
          </a:p>
          <a:p>
            <a:pPr lvl="1"/>
            <a:r>
              <a:rPr lang="en-US" i="1" dirty="0"/>
              <a:t>Temporal locality</a:t>
            </a:r>
            <a:r>
              <a:rPr lang="en-US" dirty="0"/>
              <a:t> : reading or writing the same data again</a:t>
            </a:r>
          </a:p>
          <a:p>
            <a:pPr lvl="1"/>
            <a:r>
              <a:rPr lang="en-US" i="1" dirty="0"/>
              <a:t>Spatial locality</a:t>
            </a:r>
            <a:r>
              <a:rPr lang="en-US" dirty="0"/>
              <a:t> : reading or writing to nearby addresses</a:t>
            </a:r>
          </a:p>
          <a:p>
            <a:pPr lvl="1"/>
            <a:r>
              <a:rPr lang="en-US" i="1" dirty="0"/>
              <a:t>Resource sharing : </a:t>
            </a:r>
            <a:r>
              <a:rPr lang="en-US" dirty="0"/>
              <a:t>use </a:t>
            </a:r>
            <a:r>
              <a:rPr lang="en-US" dirty="0" err="1"/>
              <a:t>Icache</a:t>
            </a:r>
            <a:r>
              <a:rPr lang="en-US" dirty="0"/>
              <a:t> and </a:t>
            </a:r>
            <a:r>
              <a:rPr lang="en-US" dirty="0" err="1"/>
              <a:t>Dcache</a:t>
            </a:r>
            <a:r>
              <a:rPr lang="en-US" dirty="0"/>
              <a:t> over one memory bus</a:t>
            </a:r>
            <a:endParaRPr lang="en-US" i="1" dirty="0"/>
          </a:p>
          <a:p>
            <a:pPr lvl="1"/>
            <a:r>
              <a:rPr lang="en-US" i="1" dirty="0"/>
              <a:t>Intra-core coherency</a:t>
            </a:r>
            <a:r>
              <a:rPr lang="en-US" dirty="0"/>
              <a:t> : always read the last value written to address</a:t>
            </a:r>
          </a:p>
          <a:p>
            <a:r>
              <a:rPr lang="en-US" dirty="0"/>
              <a:t>Multi-core systems present opportunities and problems</a:t>
            </a:r>
          </a:p>
          <a:p>
            <a:pPr lvl="1"/>
            <a:r>
              <a:rPr lang="en-US" i="1" dirty="0"/>
              <a:t>Inter-thread locality</a:t>
            </a:r>
            <a:r>
              <a:rPr lang="en-US" dirty="0"/>
              <a:t> : two threads using the same data at once</a:t>
            </a:r>
          </a:p>
          <a:p>
            <a:pPr lvl="1"/>
            <a:r>
              <a:rPr lang="en-US" i="1" dirty="0"/>
              <a:t>Resource sharing </a:t>
            </a:r>
            <a:r>
              <a:rPr lang="en-US" dirty="0"/>
              <a:t>: cache storage shared amongst many cores</a:t>
            </a:r>
          </a:p>
          <a:p>
            <a:pPr lvl="1"/>
            <a:r>
              <a:rPr lang="en-US" i="1" dirty="0"/>
              <a:t>Inter-core coherency </a:t>
            </a:r>
            <a:r>
              <a:rPr lang="en-US" dirty="0"/>
              <a:t>: each address must have a unique value</a:t>
            </a:r>
          </a:p>
          <a:p>
            <a:pPr lvl="1"/>
            <a:r>
              <a:rPr lang="en-US" i="1" dirty="0"/>
              <a:t>Inter-core consistency </a:t>
            </a:r>
            <a:r>
              <a:rPr lang="en-US" dirty="0"/>
              <a:t>: is the history of operations consistent?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328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C3A97-FCB5-46EC-B600-2A9A42EF1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parallel : both threads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0CBEB-D4FB-4164-82FC-27D7B5B0B7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mat_vec_mul_v3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</a:t>
            </a:r>
            <a:endParaRPr lang="en-GB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mul_range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=[&amp;](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begin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=begin; 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&lt;end; 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++){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sum=</a:t>
            </a:r>
            <a:r>
              <a:rPr lang="en-GB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GB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j=</a:t>
            </a:r>
            <a:r>
              <a:rPr lang="en-GB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j&lt;n; 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j++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sum += 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[j*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n+i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* 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[j];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GB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= sum;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};</a:t>
            </a:r>
          </a:p>
          <a:p>
            <a:pPr marL="0" indent="0">
              <a:spcBef>
                <a:spcPts val="0"/>
              </a:spcBef>
              <a:buNone/>
            </a:pPr>
            <a:b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::thread </a:t>
            </a:r>
            <a:r>
              <a:rPr lang="en-GB" sz="16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worker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([&amp;](){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6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mul_range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 </a:t>
            </a:r>
            <a:r>
              <a:rPr lang="en-GB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n/</a:t>
            </a:r>
            <a:r>
              <a:rPr lang="en-GB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); 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});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mul_range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 n/</a:t>
            </a:r>
            <a:r>
              <a:rPr lang="en-GB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n);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worker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6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join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EC7CDAA-5C2F-4F4D-A738-84FF8FA893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19875" y="1958975"/>
            <a:ext cx="4286250" cy="3784600"/>
          </a:xfrm>
        </p:spPr>
      </p:pic>
    </p:spTree>
    <p:extLst>
      <p:ext uri="{BB962C8B-B14F-4D97-AF65-F5344CB8AC3E}">
        <p14:creationId xmlns:p14="http://schemas.microsoft.com/office/powerpoint/2010/main" val="2862019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C3A97-FCB5-46EC-B600-2A9A42EF1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parallel : both threads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0CBEB-D4FB-4164-82FC-27D7B5B0B7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mat_vec_mul_v3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</a:t>
            </a:r>
            <a:endParaRPr lang="en-GB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mul_range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=[&amp;](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begin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=begin; 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&lt;end; 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++){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sum=</a:t>
            </a:r>
            <a:r>
              <a:rPr lang="en-GB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GB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j=</a:t>
            </a:r>
            <a:r>
              <a:rPr lang="en-GB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j&lt;n; 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j++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sum += 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[j*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n+i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* 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[j];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GB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= sum;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};</a:t>
            </a:r>
          </a:p>
          <a:p>
            <a:pPr marL="0" indent="0">
              <a:spcBef>
                <a:spcPts val="0"/>
              </a:spcBef>
              <a:buNone/>
            </a:pPr>
            <a:b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::thread </a:t>
            </a:r>
            <a:r>
              <a:rPr lang="en-GB" sz="16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worker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([&amp;](){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6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mul_range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 </a:t>
            </a:r>
            <a:r>
              <a:rPr lang="en-GB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n/</a:t>
            </a:r>
            <a:r>
              <a:rPr lang="en-GB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); 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});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mul_range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 n/</a:t>
            </a:r>
            <a:r>
              <a:rPr lang="en-GB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n);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worker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6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join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D4711DE-0DE3-48CC-B795-56D60C2DDE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19875" y="1958975"/>
            <a:ext cx="4286250" cy="3784600"/>
          </a:xfrm>
        </p:spPr>
      </p:pic>
    </p:spTree>
    <p:extLst>
      <p:ext uri="{BB962C8B-B14F-4D97-AF65-F5344CB8AC3E}">
        <p14:creationId xmlns:p14="http://schemas.microsoft.com/office/powerpoint/2010/main" val="847138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C3A97-FCB5-46EC-B600-2A9A42EF1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parallel : both threads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0CBEB-D4FB-4164-82FC-27D7B5B0B7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mat_vec_mul_v3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</a:t>
            </a:r>
            <a:endParaRPr lang="en-GB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mul_range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=[&amp;](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begin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=begin; 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&lt;end; 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++){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sum=</a:t>
            </a:r>
            <a:r>
              <a:rPr lang="en-GB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GB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j=</a:t>
            </a:r>
            <a:r>
              <a:rPr lang="en-GB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j&lt;n; 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j++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sum += 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[j*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n+i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* 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[j];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GB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= sum;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};</a:t>
            </a:r>
          </a:p>
          <a:p>
            <a:pPr marL="0" indent="0">
              <a:spcBef>
                <a:spcPts val="0"/>
              </a:spcBef>
              <a:buNone/>
            </a:pPr>
            <a:b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::thread </a:t>
            </a:r>
            <a:r>
              <a:rPr lang="en-GB" sz="16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worker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([&amp;](){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6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mul_range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 </a:t>
            </a:r>
            <a:r>
              <a:rPr lang="en-GB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n/</a:t>
            </a:r>
            <a:r>
              <a:rPr lang="en-GB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); 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});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mul_range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 n/</a:t>
            </a:r>
            <a:r>
              <a:rPr lang="en-GB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n);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worker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6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join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28572CB-5E9A-4101-962D-488FBAEF7F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19875" y="1958975"/>
            <a:ext cx="4286250" cy="3784600"/>
          </a:xfrm>
        </p:spPr>
      </p:pic>
    </p:spTree>
    <p:extLst>
      <p:ext uri="{BB962C8B-B14F-4D97-AF65-F5344CB8AC3E}">
        <p14:creationId xmlns:p14="http://schemas.microsoft.com/office/powerpoint/2010/main" val="1175368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C3A97-FCB5-46EC-B600-2A9A42EF1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parallel : both threads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0CBEB-D4FB-4164-82FC-27D7B5B0B7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mat_vec_mul_v3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</a:t>
            </a:r>
            <a:endParaRPr lang="en-GB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mul_range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=[&amp;](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begin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=begin; 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&lt;end; 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++){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sum=</a:t>
            </a:r>
            <a:r>
              <a:rPr lang="en-GB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GB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j=</a:t>
            </a:r>
            <a:r>
              <a:rPr lang="en-GB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j&lt;n; 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j++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sum += 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[j*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n+i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* 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[j];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GB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= sum;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};</a:t>
            </a:r>
          </a:p>
          <a:p>
            <a:pPr marL="0" indent="0">
              <a:spcBef>
                <a:spcPts val="0"/>
              </a:spcBef>
              <a:buNone/>
            </a:pPr>
            <a:b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::thread </a:t>
            </a:r>
            <a:r>
              <a:rPr lang="en-GB" sz="16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worker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([&amp;](){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6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mul_range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 </a:t>
            </a:r>
            <a:r>
              <a:rPr lang="en-GB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n/</a:t>
            </a:r>
            <a:r>
              <a:rPr lang="en-GB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); 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});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mul_range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 n/</a:t>
            </a:r>
            <a:r>
              <a:rPr lang="en-GB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n);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worker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6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join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FD58DB7-40B6-416F-A98F-D67CE0C073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19875" y="1958975"/>
            <a:ext cx="4286250" cy="3784600"/>
          </a:xfrm>
        </p:spPr>
      </p:pic>
    </p:spTree>
    <p:extLst>
      <p:ext uri="{BB962C8B-B14F-4D97-AF65-F5344CB8AC3E}">
        <p14:creationId xmlns:p14="http://schemas.microsoft.com/office/powerpoint/2010/main" val="35080872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C3A97-FCB5-46EC-B600-2A9A42EF1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the good side of parallel memory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0CBEB-D4FB-4164-82FC-27D7B5B0B7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7865" y="1381233"/>
            <a:ext cx="5531918" cy="494090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</a:rPr>
              <a:t>Matrix m is split between processors</a:t>
            </a:r>
          </a:p>
          <a:p>
            <a:pPr lvl="1">
              <a:spcBef>
                <a:spcPts val="0"/>
              </a:spcBef>
            </a:pPr>
            <a:r>
              <a:rPr lang="en-US" sz="2000" b="0" dirty="0">
                <a:solidFill>
                  <a:srgbClr val="000000"/>
                </a:solidFill>
                <a:effectLst/>
              </a:rPr>
              <a:t>Can make good use of separate caches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rgbClr val="000000"/>
                </a:solidFill>
              </a:rPr>
              <a:t>Blocks are clean: can be evicted any time</a:t>
            </a:r>
            <a:endParaRPr lang="en-US" sz="2000" b="0" dirty="0">
              <a:solidFill>
                <a:srgbClr val="000000"/>
              </a:solidFill>
              <a:effectLst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</a:rPr>
              <a:t>Vector v is shared between processors</a:t>
            </a:r>
          </a:p>
          <a:p>
            <a:pPr lvl="1">
              <a:spcBef>
                <a:spcPts val="0"/>
              </a:spcBef>
            </a:pPr>
            <a:r>
              <a:rPr lang="en-US" sz="2000" b="0" dirty="0">
                <a:solidFill>
                  <a:srgbClr val="000000"/>
                </a:solidFill>
                <a:effectLst/>
              </a:rPr>
              <a:t>Can exist in each processor’s cache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rgbClr val="000000"/>
                </a:solidFill>
              </a:rPr>
              <a:t>Or… can share blocks between processors</a:t>
            </a:r>
          </a:p>
          <a:p>
            <a:pPr>
              <a:spcBef>
                <a:spcPts val="0"/>
              </a:spcBef>
            </a:pPr>
            <a:r>
              <a:rPr lang="en-US" sz="2400" b="0" dirty="0">
                <a:solidFill>
                  <a:srgbClr val="000000"/>
                </a:solidFill>
                <a:effectLst/>
              </a:rPr>
              <a:t>Vector </a:t>
            </a:r>
            <a:r>
              <a:rPr lang="en-US" sz="2400" b="0" dirty="0" err="1">
                <a:solidFill>
                  <a:srgbClr val="000000"/>
                </a:solidFill>
                <a:effectLst/>
              </a:rPr>
              <a:t>dst</a:t>
            </a:r>
            <a:r>
              <a:rPr lang="en-US" sz="2400" b="0" dirty="0">
                <a:solidFill>
                  <a:srgbClr val="000000"/>
                </a:solidFill>
                <a:effectLst/>
              </a:rPr>
              <a:t> is split between processors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rgbClr val="000000"/>
                </a:solidFill>
              </a:rPr>
              <a:t>Blocks are dirty : must write back on evict</a:t>
            </a:r>
          </a:p>
          <a:p>
            <a:pPr lvl="1">
              <a:spcBef>
                <a:spcPts val="0"/>
              </a:spcBef>
            </a:pPr>
            <a:r>
              <a:rPr lang="en-US" sz="2000" b="0" dirty="0">
                <a:solidFill>
                  <a:srgbClr val="000000"/>
                </a:solidFill>
                <a:effectLst/>
              </a:rPr>
              <a:t>No shared blocks between processors</a:t>
            </a:r>
          </a:p>
          <a:p>
            <a:pPr lvl="1">
              <a:spcBef>
                <a:spcPts val="0"/>
              </a:spcBef>
            </a:pPr>
            <a:endParaRPr lang="en-US" sz="2000" dirty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</a:pPr>
            <a:endParaRPr lang="en-US" sz="2000" b="0" dirty="0">
              <a:solidFill>
                <a:srgbClr val="000000"/>
              </a:solidFill>
              <a:effectLst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</a:rPr>
              <a:t>Note the many assumptions</a:t>
            </a:r>
          </a:p>
          <a:p>
            <a:pPr lvl="1">
              <a:spcBef>
                <a:spcPts val="0"/>
              </a:spcBef>
            </a:pPr>
            <a:r>
              <a:rPr lang="en-US" sz="2000" b="0" dirty="0">
                <a:solidFill>
                  <a:srgbClr val="000000"/>
                </a:solidFill>
                <a:effectLst/>
              </a:rPr>
              <a:t>Matrix + vector aligne</a:t>
            </a:r>
            <a:r>
              <a:rPr lang="en-US" sz="2000" dirty="0">
                <a:solidFill>
                  <a:srgbClr val="000000"/>
                </a:solidFill>
              </a:rPr>
              <a:t>d to block size</a:t>
            </a:r>
          </a:p>
          <a:p>
            <a:pPr lvl="1">
              <a:spcBef>
                <a:spcPts val="0"/>
              </a:spcBef>
            </a:pPr>
            <a:r>
              <a:rPr lang="en-US" sz="2000" b="0" dirty="0">
                <a:solidFill>
                  <a:srgbClr val="000000"/>
                </a:solidFill>
                <a:effectLst/>
              </a:rPr>
              <a:t>Thread count aligned to block size</a:t>
            </a:r>
            <a:endParaRPr lang="en-GB" sz="2000" b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FD58DB7-40B6-416F-A98F-D67CE0C073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19875" y="1958975"/>
            <a:ext cx="4286250" cy="3784600"/>
          </a:xfrm>
        </p:spPr>
      </p:pic>
    </p:spTree>
    <p:extLst>
      <p:ext uri="{BB962C8B-B14F-4D97-AF65-F5344CB8AC3E}">
        <p14:creationId xmlns:p14="http://schemas.microsoft.com/office/powerpoint/2010/main" val="37737825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6A507-8C18-495E-A2FB-FD0FBC91E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9326"/>
            <a:ext cx="11192219" cy="1129378"/>
          </a:xfrm>
        </p:spPr>
        <p:txBody>
          <a:bodyPr>
            <a:normAutofit/>
          </a:bodyPr>
          <a:lstStyle/>
          <a:p>
            <a:r>
              <a:rPr lang="en-US" dirty="0"/>
              <a:t>An aside: more scalable solutions uses libraries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9C485-2149-4010-A967-E96A83A6F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7865" y="1381233"/>
            <a:ext cx="5181600" cy="344415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mat_vec_mul_v4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n,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*m,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*v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tbb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6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parallel_for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&gt;(</a:t>
            </a:r>
            <a:r>
              <a:rPr lang="en-GB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n, [&amp;](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sum=</a:t>
            </a:r>
            <a:r>
              <a:rPr lang="en-GB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j=</a:t>
            </a:r>
            <a:r>
              <a:rPr lang="en-GB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j&lt;n; 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j++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sum += 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[j*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n+i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* 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[j];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= sum;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});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33A401-87C9-4A03-83F2-EE3222341F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81234"/>
            <a:ext cx="5538730" cy="4940908"/>
          </a:xfrm>
        </p:spPr>
        <p:txBody>
          <a:bodyPr>
            <a:normAutofit/>
          </a:bodyPr>
          <a:lstStyle/>
          <a:p>
            <a:r>
              <a:rPr lang="en-US" dirty="0"/>
              <a:t>E.g. Intel TBB</a:t>
            </a:r>
          </a:p>
          <a:p>
            <a:r>
              <a:rPr lang="en-US" dirty="0"/>
              <a:t>Adapts to core count</a:t>
            </a:r>
          </a:p>
          <a:p>
            <a:pPr lvl="1"/>
            <a:r>
              <a:rPr lang="en-US" dirty="0"/>
              <a:t>Works on 1 core or 128</a:t>
            </a:r>
          </a:p>
          <a:p>
            <a:r>
              <a:rPr lang="en-US" dirty="0"/>
              <a:t>Automatic load-balancing</a:t>
            </a:r>
          </a:p>
          <a:p>
            <a:pPr lvl="1"/>
            <a:r>
              <a:rPr lang="en-US" dirty="0"/>
              <a:t>Other processes use cores too</a:t>
            </a:r>
          </a:p>
          <a:p>
            <a:r>
              <a:rPr lang="en-US" dirty="0"/>
              <a:t>Automatic granularity</a:t>
            </a:r>
          </a:p>
          <a:p>
            <a:pPr lvl="1"/>
            <a:r>
              <a:rPr lang="en-US" dirty="0"/>
              <a:t>What if n is very small?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75936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6CA90-ED9D-471B-9C8F-6A06AE3F7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memory : the problems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5943A-739D-4A6F-96ED-4AF0F289F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9653"/>
            <a:ext cx="10515600" cy="5659021"/>
          </a:xfrm>
        </p:spPr>
        <p:txBody>
          <a:bodyPr>
            <a:normAutofit/>
          </a:bodyPr>
          <a:lstStyle/>
          <a:p>
            <a:r>
              <a:rPr lang="en-US" dirty="0"/>
              <a:t>Our example was “good”</a:t>
            </a:r>
            <a:r>
              <a:rPr lang="en-GB" dirty="0"/>
              <a:t> parallel code</a:t>
            </a:r>
          </a:p>
          <a:p>
            <a:pPr lvl="1"/>
            <a:r>
              <a:rPr lang="en-GB" dirty="0"/>
              <a:t>Shared + read-only data : any core can access it</a:t>
            </a:r>
          </a:p>
          <a:p>
            <a:pPr lvl="1"/>
            <a:r>
              <a:rPr lang="en-US" dirty="0"/>
              <a:t>Private + read-write data : only one core can access it</a:t>
            </a:r>
          </a:p>
          <a:p>
            <a:r>
              <a:rPr lang="en-US" dirty="0"/>
              <a:t>The problems arise with shared + read-write data</a:t>
            </a:r>
          </a:p>
          <a:p>
            <a:pPr lvl="1"/>
            <a:r>
              <a:rPr lang="en-US" dirty="0"/>
              <a:t>Many cores can access a memory location</a:t>
            </a:r>
          </a:p>
          <a:p>
            <a:pPr lvl="1"/>
            <a:r>
              <a:rPr lang="en-US" dirty="0"/>
              <a:t>Many cores can read and modify a memory location</a:t>
            </a:r>
          </a:p>
          <a:p>
            <a:r>
              <a:rPr lang="en-US" dirty="0"/>
              <a:t>This is not just a user code problem</a:t>
            </a:r>
          </a:p>
          <a:p>
            <a:pPr lvl="1"/>
            <a:r>
              <a:rPr lang="en-US" dirty="0"/>
              <a:t>Run-time libraries : malloc/free, garbage collectors</a:t>
            </a:r>
          </a:p>
          <a:p>
            <a:pPr lvl="1"/>
            <a:r>
              <a:rPr lang="en-US" dirty="0"/>
              <a:t>Operating system : moving a thread between cores</a:t>
            </a:r>
          </a:p>
          <a:p>
            <a:r>
              <a:rPr lang="en-US" dirty="0"/>
              <a:t>This is not just a functional correctness problem</a:t>
            </a:r>
          </a:p>
          <a:p>
            <a:pPr lvl="1"/>
            <a:r>
              <a:rPr lang="en-US" dirty="0"/>
              <a:t>Concurrent accesses drastically affect performance </a:t>
            </a:r>
          </a:p>
        </p:txBody>
      </p:sp>
    </p:spTree>
    <p:extLst>
      <p:ext uri="{BB962C8B-B14F-4D97-AF65-F5344CB8AC3E}">
        <p14:creationId xmlns:p14="http://schemas.microsoft.com/office/powerpoint/2010/main" val="226634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CDB4167A-5D20-438C-B344-39354318B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Classic example: Counters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F6C0CF-643D-4DAC-98BB-7302FC477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7865" y="2005069"/>
            <a:ext cx="5181600" cy="4317071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GB" altLang="en-US" sz="20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GB" altLang="en-US" sz="20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altLang="en-US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TaskFunc</a:t>
            </a: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altLang="en-US" sz="20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altLang="en-US" sz="20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*data)</a:t>
            </a:r>
            <a:endParaRPr lang="en-GB" altLang="en-US" sz="20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altLang="en-US" sz="20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GB" altLang="en-US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en-GB" altLang="en-US" sz="20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GB" altLang="en-US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</a:p>
          <a:p>
            <a:pPr>
              <a:buFontTx/>
              <a:buNone/>
            </a:pPr>
            <a:r>
              <a:rPr lang="en-GB" altLang="en-US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(*data)</a:t>
            </a:r>
            <a:r>
              <a:rPr lang="en-GB" altLang="en-US" sz="20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+=</a:t>
            </a:r>
            <a:r>
              <a:rPr lang="en-GB" altLang="en-US" sz="20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altLang="en-US" sz="2000" b="1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altLang="en-US" sz="20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GB" altLang="en-US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</a:p>
          <a:p>
            <a:pPr>
              <a:buFontTx/>
              <a:buNone/>
            </a:pPr>
            <a:r>
              <a:rPr lang="en-GB" altLang="en-US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en-GB" altLang="en-US" sz="20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GB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D5524-F654-43BB-B30C-218B626392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GB" altLang="en-US" sz="20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GB" altLang="en-US" sz="20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altLang="en-US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TaskFunc</a:t>
            </a: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altLang="en-US" sz="20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altLang="en-US" sz="20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*data)</a:t>
            </a:r>
            <a:endParaRPr lang="en-GB" altLang="en-US" sz="20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altLang="en-US" sz="20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GB" altLang="en-US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en-GB" altLang="en-US" sz="20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GB" altLang="en-US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</a:p>
          <a:p>
            <a:pPr>
              <a:buFontTx/>
              <a:buNone/>
            </a:pPr>
            <a:r>
              <a:rPr lang="en-GB" altLang="en-US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altLang="en-US" sz="20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altLang="en-US" sz="20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altLang="en-US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=*data;</a:t>
            </a:r>
            <a:endParaRPr lang="en-GB" altLang="en-US" sz="20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GB" altLang="en-US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altLang="en-US" sz="20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altLang="en-US" sz="20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next=curr+</a:t>
            </a:r>
            <a:r>
              <a:rPr lang="en-GB" altLang="en-US" sz="2000" b="1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altLang="en-US" sz="20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GB" altLang="en-US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*data=next;</a:t>
            </a:r>
            <a:endParaRPr lang="en-GB" altLang="en-US" sz="20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GB" altLang="en-US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</a:p>
          <a:p>
            <a:pPr>
              <a:buFontTx/>
              <a:buNone/>
            </a:pPr>
            <a:r>
              <a:rPr lang="en-GB" altLang="en-US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en-GB" altLang="en-US" sz="20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GB" sz="2000" dirty="0"/>
          </a:p>
        </p:txBody>
      </p:sp>
      <p:cxnSp>
        <p:nvCxnSpPr>
          <p:cNvPr id="8197" name="Straight Arrow Connector 6">
            <a:extLst>
              <a:ext uri="{FF2B5EF4-FFF2-40B4-BE49-F238E27FC236}">
                <a16:creationId xmlns:a16="http://schemas.microsoft.com/office/drawing/2014/main" id="{4F99F42D-DFB9-4CED-802B-721D158760F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448665" y="3200400"/>
            <a:ext cx="3183489" cy="533400"/>
          </a:xfrm>
          <a:prstGeom prst="straightConnector1">
            <a:avLst/>
          </a:prstGeom>
          <a:noFill/>
          <a:ln w="38100" algn="ctr">
            <a:solidFill>
              <a:srgbClr val="8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8" name="Straight Arrow Connector 7">
            <a:extLst>
              <a:ext uri="{FF2B5EF4-FFF2-40B4-BE49-F238E27FC236}">
                <a16:creationId xmlns:a16="http://schemas.microsoft.com/office/drawing/2014/main" id="{F4C3B314-C078-45C0-BC6D-3BC579E99E4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29000" y="3752030"/>
            <a:ext cx="3203154" cy="236076"/>
          </a:xfrm>
          <a:prstGeom prst="straightConnector1">
            <a:avLst/>
          </a:prstGeom>
          <a:noFill/>
          <a:ln w="38100" algn="ctr">
            <a:solidFill>
              <a:srgbClr val="8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9" name="Straight Arrow Connector 11">
            <a:extLst>
              <a:ext uri="{FF2B5EF4-FFF2-40B4-BE49-F238E27FC236}">
                <a16:creationId xmlns:a16="http://schemas.microsoft.com/office/drawing/2014/main" id="{1E486A57-99F5-43BB-8870-575CCC4A91D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429000" y="3601270"/>
            <a:ext cx="3203154" cy="148432"/>
          </a:xfrm>
          <a:prstGeom prst="straightConnector1">
            <a:avLst/>
          </a:prstGeom>
          <a:noFill/>
          <a:ln w="38100" algn="ctr">
            <a:solidFill>
              <a:srgbClr val="8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36A722A7-49B9-4314-A774-A52211E06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Classic example: Counters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EC4814-52F7-497B-8437-0436312998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GB" altLang="en-US" sz="20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GB" altLang="en-US" sz="20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altLang="en-US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TaskFunc</a:t>
            </a: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altLang="en-US" sz="20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altLang="en-US" sz="20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*data)</a:t>
            </a:r>
            <a:endParaRPr lang="en-GB" altLang="en-US" sz="20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altLang="en-US" sz="20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GB" altLang="en-US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en-GB" altLang="en-US" sz="20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GB" altLang="en-US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</a:p>
          <a:p>
            <a:pPr>
              <a:buFontTx/>
              <a:buNone/>
            </a:pPr>
            <a:r>
              <a:rPr lang="en-GB" altLang="en-US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altLang="en-US" sz="20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altLang="en-US" sz="20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altLang="en-US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=*data;</a:t>
            </a:r>
          </a:p>
          <a:p>
            <a:pPr>
              <a:buFontTx/>
              <a:buNone/>
            </a:pPr>
            <a:endParaRPr lang="en-GB" altLang="en-US" sz="20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GB" altLang="en-US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altLang="en-US" sz="20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altLang="en-US" sz="20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next=curr+</a:t>
            </a:r>
            <a:r>
              <a:rPr lang="en-GB" altLang="en-US" sz="2000" b="1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altLang="en-US" sz="20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GB" altLang="en-US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</a:p>
          <a:p>
            <a:pPr>
              <a:buFontTx/>
              <a:buNone/>
            </a:pPr>
            <a:r>
              <a:rPr lang="en-GB" altLang="en-US" sz="20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*data=next;</a:t>
            </a:r>
            <a:endParaRPr lang="en-GB" altLang="en-US" sz="20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GB" altLang="en-US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</a:p>
          <a:p>
            <a:pPr>
              <a:buFontTx/>
              <a:buNone/>
            </a:pPr>
            <a:r>
              <a:rPr lang="en-GB" altLang="en-US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en-GB" altLang="en-US" sz="20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GB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4AD7B-2CDD-4595-83AD-448100D7540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GB" altLang="en-US" sz="20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GB" altLang="en-US" sz="20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altLang="en-US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TaskFunc</a:t>
            </a: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altLang="en-US" sz="20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altLang="en-US" sz="20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*data)</a:t>
            </a:r>
            <a:endParaRPr lang="en-GB" altLang="en-US" sz="20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altLang="en-US" sz="20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GB" altLang="en-US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en-GB" altLang="en-US" sz="20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GB" altLang="en-US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</a:p>
          <a:p>
            <a:pPr>
              <a:buFontTx/>
              <a:buNone/>
            </a:pPr>
            <a:r>
              <a:rPr lang="en-GB" altLang="en-US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</a:p>
          <a:p>
            <a:pPr>
              <a:buFontTx/>
              <a:buNone/>
            </a:pPr>
            <a:r>
              <a:rPr lang="en-GB" altLang="en-US" sz="20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altLang="en-US" sz="20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altLang="en-US" sz="20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altLang="en-US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=*data;</a:t>
            </a:r>
            <a:endParaRPr lang="en-GB" altLang="en-US" sz="20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GB" altLang="en-US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altLang="en-US" sz="20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altLang="en-US" sz="20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next=curr+</a:t>
            </a:r>
            <a:r>
              <a:rPr lang="en-GB" altLang="en-US" sz="2000" b="1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buFontTx/>
              <a:buNone/>
            </a:pPr>
            <a:r>
              <a:rPr lang="en-GB" altLang="en-US" sz="20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*data=next;</a:t>
            </a:r>
            <a:endParaRPr lang="en-GB" altLang="en-US" sz="20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GB" altLang="en-US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</a:p>
          <a:p>
            <a:pPr>
              <a:buFontTx/>
              <a:buNone/>
            </a:pPr>
            <a:r>
              <a:rPr lang="en-GB" altLang="en-US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en-GB" altLang="en-US" sz="20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GB" sz="2000" dirty="0"/>
          </a:p>
        </p:txBody>
      </p:sp>
      <p:cxnSp>
        <p:nvCxnSpPr>
          <p:cNvPr id="9221" name="Straight Connector 13">
            <a:extLst>
              <a:ext uri="{FF2B5EF4-FFF2-40B4-BE49-F238E27FC236}">
                <a16:creationId xmlns:a16="http://schemas.microsoft.com/office/drawing/2014/main" id="{E3263C65-DBB6-4F0C-964D-87CEF91996CA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1321106" y="4570030"/>
            <a:ext cx="7772400" cy="1588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2" name="Straight Connector 14">
            <a:extLst>
              <a:ext uri="{FF2B5EF4-FFF2-40B4-BE49-F238E27FC236}">
                <a16:creationId xmlns:a16="http://schemas.microsoft.com/office/drawing/2014/main" id="{376588FE-DF98-4744-A0B5-F3DD26C3D535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1321106" y="3808413"/>
            <a:ext cx="7772400" cy="1588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3" name="Straight Connector 15">
            <a:extLst>
              <a:ext uri="{FF2B5EF4-FFF2-40B4-BE49-F238E27FC236}">
                <a16:creationId xmlns:a16="http://schemas.microsoft.com/office/drawing/2014/main" id="{4BEDC030-0320-4FB6-A767-7B01D01C67BC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1321106" y="4194970"/>
            <a:ext cx="7772400" cy="1587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4" name="Straight Connector 16">
            <a:extLst>
              <a:ext uri="{FF2B5EF4-FFF2-40B4-BE49-F238E27FC236}">
                <a16:creationId xmlns:a16="http://schemas.microsoft.com/office/drawing/2014/main" id="{6E7922C9-AE13-42BF-8C04-7BD60366CD2A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1321106" y="4991459"/>
            <a:ext cx="7772400" cy="1587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5" name="Straight Connector 17">
            <a:extLst>
              <a:ext uri="{FF2B5EF4-FFF2-40B4-BE49-F238E27FC236}">
                <a16:creationId xmlns:a16="http://schemas.microsoft.com/office/drawing/2014/main" id="{2F801290-91CA-44ED-BA0A-4C3B84EC43B7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1321106" y="3396455"/>
            <a:ext cx="7772400" cy="1588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58A33-7D14-4366-AEC9-50AA431B8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solutions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700CF-F710-4E4D-9115-96A4EC50B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6602"/>
            <a:ext cx="11104084" cy="5309748"/>
          </a:xfrm>
        </p:spPr>
        <p:txBody>
          <a:bodyPr/>
          <a:lstStyle/>
          <a:p>
            <a:r>
              <a:rPr lang="en-US" dirty="0"/>
              <a:t>Languages</a:t>
            </a:r>
          </a:p>
          <a:p>
            <a:pPr lvl="1"/>
            <a:r>
              <a:rPr lang="en-US" b="1" i="1" dirty="0"/>
              <a:t>Make data sharing impossible </a:t>
            </a:r>
            <a:r>
              <a:rPr lang="en-US" dirty="0"/>
              <a:t>: e.g. rust</a:t>
            </a:r>
          </a:p>
          <a:p>
            <a:pPr lvl="1"/>
            <a:r>
              <a:rPr lang="en-GB" b="1" i="1" dirty="0"/>
              <a:t>Make data-races undefined behaviour </a:t>
            </a:r>
            <a:r>
              <a:rPr lang="en-GB" dirty="0"/>
              <a:t>: e.g. c/</a:t>
            </a:r>
            <a:r>
              <a:rPr lang="en-GB" dirty="0" err="1"/>
              <a:t>c++</a:t>
            </a:r>
            <a:endParaRPr lang="en-GB" dirty="0"/>
          </a:p>
          <a:p>
            <a:pPr lvl="1"/>
            <a:r>
              <a:rPr lang="en-GB" b="1" i="1" dirty="0"/>
              <a:t>Add support for atomic primitives </a:t>
            </a:r>
            <a:r>
              <a:rPr lang="en-GB" dirty="0"/>
              <a:t>: </a:t>
            </a:r>
            <a:r>
              <a:rPr lang="en-GB" dirty="0" err="1"/>
              <a:t>atomic_inc</a:t>
            </a:r>
            <a:endParaRPr lang="en-GB" dirty="0"/>
          </a:p>
          <a:p>
            <a:pPr lvl="1"/>
            <a:r>
              <a:rPr lang="en-GB" b="1" i="1" dirty="0"/>
              <a:t>Add libraries/constructs for locking </a:t>
            </a:r>
            <a:r>
              <a:rPr lang="en-GB" dirty="0"/>
              <a:t>: std::mutex, synchronized</a:t>
            </a:r>
          </a:p>
          <a:p>
            <a:r>
              <a:rPr lang="en-GB" dirty="0"/>
              <a:t>ISAs + Architectures</a:t>
            </a:r>
          </a:p>
          <a:p>
            <a:pPr lvl="1"/>
            <a:r>
              <a:rPr lang="en-GB" b="1" i="1" strike="sngStrike" dirty="0"/>
              <a:t>Eliminate data-races</a:t>
            </a:r>
            <a:r>
              <a:rPr lang="en-GB" b="1" i="1" dirty="0"/>
              <a:t> </a:t>
            </a:r>
            <a:r>
              <a:rPr lang="en-GB" dirty="0"/>
              <a:t>: far too slow; gets worse with more cores</a:t>
            </a:r>
          </a:p>
          <a:p>
            <a:pPr lvl="1"/>
            <a:r>
              <a:rPr lang="en-GB" b="1" i="1" dirty="0"/>
              <a:t>Cache line </a:t>
            </a:r>
            <a:r>
              <a:rPr lang="en-GB" b="1" i="1" dirty="0" err="1"/>
              <a:t>lock+unlock</a:t>
            </a:r>
            <a:r>
              <a:rPr lang="en-GB" b="1" i="1" dirty="0"/>
              <a:t> instructions </a:t>
            </a:r>
            <a:r>
              <a:rPr lang="en-GB" dirty="0"/>
              <a:t>: used in embedded systems</a:t>
            </a:r>
          </a:p>
          <a:p>
            <a:pPr lvl="1"/>
            <a:r>
              <a:rPr lang="en-GB" b="1" i="1" dirty="0"/>
              <a:t>Locked instructions </a:t>
            </a:r>
            <a:r>
              <a:rPr lang="en-GB" dirty="0"/>
              <a:t>: used in x86 and CISC-style architectures</a:t>
            </a:r>
          </a:p>
          <a:p>
            <a:pPr lvl="1"/>
            <a:r>
              <a:rPr lang="en-GB" b="1" i="1" dirty="0"/>
              <a:t>Conditional stores </a:t>
            </a:r>
            <a:r>
              <a:rPr lang="en-GB" dirty="0"/>
              <a:t>: used in MIPS/ARM and RISC-style architectures</a:t>
            </a:r>
          </a:p>
          <a:p>
            <a:pPr lvl="1"/>
            <a:r>
              <a:rPr lang="en-GB" b="1" i="1" dirty="0"/>
              <a:t>Transactional memory </a:t>
            </a:r>
            <a:r>
              <a:rPr lang="en-GB" dirty="0"/>
              <a:t>: Intel sort of support this (TSX); not common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31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FC018-A477-4192-88DC-8672B9B24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“good” side : data sharing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26D4A2-4CA8-4864-9B4E-507C5FE01DB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mat_vec_mul_v1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</a:t>
            </a:r>
            <a:endParaRPr lang="en-GB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&lt;n; 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++){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]=</a:t>
            </a:r>
            <a:r>
              <a:rPr lang="en-GB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j=</a:t>
            </a:r>
            <a:r>
              <a:rPr lang="en-GB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j&lt;n; 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j++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GB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+= 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[j*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n+i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* 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[j];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4B785D1-CAD9-4328-9BAB-8A4EE6A689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19875" y="1958975"/>
            <a:ext cx="4286250" cy="3784600"/>
          </a:xfrm>
        </p:spPr>
      </p:pic>
    </p:spTree>
    <p:extLst>
      <p:ext uri="{BB962C8B-B14F-4D97-AF65-F5344CB8AC3E}">
        <p14:creationId xmlns:p14="http://schemas.microsoft.com/office/powerpoint/2010/main" val="15123001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CDB4167A-5D20-438C-B344-39354318B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Solution : mutexes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F6C0CF-643D-4DAC-98BB-7302FC477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7865" y="2005069"/>
            <a:ext cx="5181600" cy="4317071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GB" altLang="en-US" sz="20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GB" altLang="en-US" sz="20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altLang="en-US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TaskFunc</a:t>
            </a: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altLang="en-US" sz="20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altLang="en-US" sz="20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*data)</a:t>
            </a:r>
            <a:endParaRPr lang="en-GB" altLang="en-US" sz="20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altLang="en-US" sz="20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GB" altLang="en-US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en-GB" altLang="en-US" sz="20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GB" altLang="en-US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</a:p>
          <a:p>
            <a:pPr>
              <a:buFontTx/>
              <a:buNone/>
            </a:pPr>
            <a:r>
              <a:rPr lang="en-GB" altLang="en-US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(*data)</a:t>
            </a:r>
            <a:r>
              <a:rPr lang="en-GB" altLang="en-US" sz="20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+=</a:t>
            </a:r>
            <a:r>
              <a:rPr lang="en-GB" altLang="en-US" sz="20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altLang="en-US" sz="2000" b="1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altLang="en-US" sz="20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GB" altLang="en-US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</a:p>
          <a:p>
            <a:pPr>
              <a:buFontTx/>
              <a:buNone/>
            </a:pPr>
            <a:r>
              <a:rPr lang="en-GB" altLang="en-US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en-GB" altLang="en-US" sz="20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GB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D5524-F654-43BB-B30C-218B626392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07586" y="1641513"/>
            <a:ext cx="6584414" cy="46806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GB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TaskFunc</a:t>
            </a:r>
            <a:r>
              <a:rPr lang="en-GB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20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::mutex &amp;m, </a:t>
            </a:r>
            <a:r>
              <a:rPr lang="en-GB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*data</a:t>
            </a:r>
          </a:p>
          <a:p>
            <a:pPr marL="0" indent="0">
              <a:buNone/>
            </a:pPr>
            <a:r>
              <a:rPr lang="en-GB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){</a:t>
            </a:r>
          </a:p>
          <a:p>
            <a:pPr marL="0" indent="0">
              <a:buNone/>
            </a:pPr>
            <a:r>
              <a:rPr lang="en-GB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...</a:t>
            </a:r>
          </a:p>
          <a:p>
            <a:pPr marL="0" indent="0">
              <a:buNone/>
            </a:pPr>
            <a:r>
              <a:rPr lang="en-GB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{</a:t>
            </a:r>
          </a:p>
          <a:p>
            <a:pPr marL="0" indent="0">
              <a:buNone/>
            </a:pPr>
            <a:r>
              <a:rPr lang="en-GB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GB" sz="20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unique_lock</a:t>
            </a:r>
            <a:r>
              <a:rPr lang="en-GB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lk</a:t>
            </a:r>
            <a:r>
              <a:rPr lang="en-GB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(m);</a:t>
            </a:r>
          </a:p>
          <a:p>
            <a:pPr marL="0" indent="0">
              <a:buNone/>
            </a:pPr>
            <a:r>
              <a:rPr lang="en-GB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(*data) +=</a:t>
            </a:r>
            <a:r>
              <a:rPr lang="en-GB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GB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;</a:t>
            </a:r>
          </a:p>
          <a:p>
            <a:pPr marL="0" indent="0">
              <a:buNone/>
            </a:pPr>
            <a:r>
              <a:rPr lang="en-GB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}</a:t>
            </a:r>
          </a:p>
          <a:p>
            <a:pPr marL="0" indent="0">
              <a:buNone/>
            </a:pPr>
            <a:r>
              <a:rPr lang="en-GB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...</a:t>
            </a:r>
          </a:p>
          <a:p>
            <a:pPr marL="0" indent="0">
              <a:buNone/>
            </a:pPr>
            <a:r>
              <a:rPr lang="en-GB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br>
              <a:rPr lang="en-GB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br>
              <a:rPr lang="en-GB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endParaRPr lang="en-GB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6049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CDB4167A-5D20-438C-B344-39354318B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Solution : atomic increment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F6C0CF-643D-4DAC-98BB-7302FC477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7865" y="2005069"/>
            <a:ext cx="5181600" cy="4317071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GB" altLang="en-US" sz="20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GB" altLang="en-US" sz="20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altLang="en-US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TaskFunc</a:t>
            </a: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altLang="en-US" sz="20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altLang="en-US" sz="20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*data)</a:t>
            </a:r>
            <a:endParaRPr lang="en-GB" altLang="en-US" sz="20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altLang="en-US" sz="20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GB" altLang="en-US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en-GB" altLang="en-US" sz="20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GB" altLang="en-US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</a:p>
          <a:p>
            <a:pPr>
              <a:buFontTx/>
              <a:buNone/>
            </a:pPr>
            <a:r>
              <a:rPr lang="en-GB" altLang="en-US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(*data)</a:t>
            </a:r>
            <a:r>
              <a:rPr lang="en-GB" altLang="en-US" sz="20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+=</a:t>
            </a:r>
            <a:r>
              <a:rPr lang="en-GB" altLang="en-US" sz="20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altLang="en-US" sz="2000" b="1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altLang="en-US" sz="20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GB" altLang="en-US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</a:p>
          <a:p>
            <a:pPr>
              <a:buFontTx/>
              <a:buNone/>
            </a:pPr>
            <a:r>
              <a:rPr lang="en-GB" altLang="en-US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en-GB" altLang="en-US" sz="20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GB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D5524-F654-43BB-B30C-218B626392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GB" altLang="en-US" sz="20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buFontTx/>
              <a:buNone/>
            </a:pPr>
            <a:endParaRPr lang="en-GB" altLang="en-US" sz="2000" b="1" dirty="0">
              <a:solidFill>
                <a:srgbClr val="00007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GB" altLang="en-US" sz="20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GB" altLang="en-US" sz="20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altLang="en-US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TaskFunc</a:t>
            </a: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altLang="en-US" sz="20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altLang="en-US" sz="20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*data){</a:t>
            </a:r>
            <a:endParaRPr lang="en-GB" altLang="en-US" sz="20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GB" altLang="en-US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en-GB" altLang="en-US" sz="20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GB" altLang="en-US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alt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atomic_fetch_add</a:t>
            </a:r>
            <a:r>
              <a:rPr lang="en-GB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(data</a:t>
            </a:r>
            <a:r>
              <a:rPr lang="en-GB" altLang="en-US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altLang="en-US" sz="2000" b="1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GB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altLang="en-US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buFontTx/>
              <a:buNone/>
            </a:pPr>
            <a:r>
              <a:rPr lang="en-GB" altLang="en-US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en-GB" altLang="en-US" sz="20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2669668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CDB4167A-5D20-438C-B344-39354318B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Solution : compare exchange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F6C0CF-643D-4DAC-98BB-7302FC477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7865" y="2005069"/>
            <a:ext cx="5181600" cy="4317071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GB" altLang="en-US" sz="20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GB" altLang="en-US" sz="20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altLang="en-US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TaskFunc</a:t>
            </a: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altLang="en-US" sz="20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altLang="en-US" sz="20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*data)</a:t>
            </a:r>
            <a:endParaRPr lang="en-GB" altLang="en-US" sz="20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altLang="en-US" sz="20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GB" altLang="en-US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en-GB" altLang="en-US" sz="20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GB" altLang="en-US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</a:p>
          <a:p>
            <a:pPr>
              <a:buFontTx/>
              <a:buNone/>
            </a:pPr>
            <a:r>
              <a:rPr lang="en-GB" altLang="en-US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(*data)</a:t>
            </a:r>
            <a:r>
              <a:rPr lang="en-GB" altLang="en-US" sz="20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+=</a:t>
            </a:r>
            <a:r>
              <a:rPr lang="en-GB" altLang="en-US" sz="20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altLang="en-US" sz="2000" b="1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altLang="en-US" sz="20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GB" altLang="en-US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</a:p>
          <a:p>
            <a:pPr>
              <a:buFontTx/>
              <a:buNone/>
            </a:pPr>
            <a:r>
              <a:rPr lang="en-GB" altLang="en-US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en-GB" altLang="en-US" sz="20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GB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D5524-F654-43BB-B30C-218B626392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25388" y="1381234"/>
            <a:ext cx="6528412" cy="494090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GB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TaskFunc</a:t>
            </a:r>
            <a:r>
              <a:rPr lang="en-GB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*data){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...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GB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val</a:t>
            </a:r>
            <a:r>
              <a:rPr lang="en-GB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GB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atomic_load</a:t>
            </a:r>
            <a:r>
              <a:rPr lang="en-GB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(data);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GB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GB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GB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GB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GB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atomic_compare_exchange</a:t>
            </a:r>
            <a:r>
              <a:rPr lang="en-GB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data,</a:t>
            </a:r>
            <a:r>
              <a:rPr lang="en-GB" sz="20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// Memory location</a:t>
            </a:r>
            <a:endParaRPr lang="en-GB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</a:t>
            </a:r>
            <a:r>
              <a:rPr lang="en-GB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val</a:t>
            </a:r>
            <a:r>
              <a:rPr lang="en-GB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GB" sz="20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 // Expected value</a:t>
            </a:r>
            <a:endParaRPr lang="en-GB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val+</a:t>
            </a:r>
            <a:r>
              <a:rPr lang="en-GB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GB" sz="20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// New value</a:t>
            </a:r>
            <a:endParaRPr lang="en-GB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</a:t>
            </a:r>
            <a:r>
              <a:rPr lang="en-GB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GB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}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...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A63351-0CCE-4B04-8FCD-9321D95DD109}"/>
              </a:ext>
            </a:extLst>
          </p:cNvPr>
          <p:cNvSpPr txBox="1"/>
          <p:nvPr/>
        </p:nvSpPr>
        <p:spPr>
          <a:xfrm>
            <a:off x="1089076" y="6028384"/>
            <a:ext cx="4719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code is almost certainly buggy – don’t use 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94473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FD50B8-A123-4D2D-ACD7-43779AA2A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Coherency + Consistency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4139E2-6A73-467E-B125-8E204E9284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740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92FEED-2F32-4D88-A8DA-4FBFD1FDB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Coherency vs Consistency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1BB1D8-0C4E-441B-BB60-6DACD362F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Cache </a:t>
            </a:r>
            <a:r>
              <a:rPr lang="en-US" b="1" dirty="0"/>
              <a:t>coherency</a:t>
            </a:r>
            <a:r>
              <a:rPr lang="en-US" dirty="0"/>
              <a:t> : mainly about one memory location</a:t>
            </a:r>
          </a:p>
          <a:p>
            <a:pPr lvl="1"/>
            <a:r>
              <a:rPr lang="en-US" dirty="0"/>
              <a:t>There is one true value for each memory location; or</a:t>
            </a:r>
          </a:p>
          <a:p>
            <a:pPr lvl="1"/>
            <a:r>
              <a:rPr lang="en-US" dirty="0"/>
              <a:t>Each memory location behaves “as-if” there were no caches</a:t>
            </a:r>
          </a:p>
          <a:p>
            <a:r>
              <a:rPr lang="en-US" dirty="0"/>
              <a:t>Memory </a:t>
            </a:r>
            <a:r>
              <a:rPr lang="en-US" b="1" dirty="0"/>
              <a:t>consistency</a:t>
            </a:r>
            <a:r>
              <a:rPr lang="en-US" dirty="0"/>
              <a:t> : global property of all memory</a:t>
            </a:r>
          </a:p>
          <a:p>
            <a:pPr lvl="1"/>
            <a:r>
              <a:rPr lang="en-US" dirty="0"/>
              <a:t>Do all processors observe a consistent sequence of values; or</a:t>
            </a:r>
          </a:p>
          <a:p>
            <a:pPr lvl="1"/>
            <a:r>
              <a:rPr lang="en-US" dirty="0"/>
              <a:t>Does memory appear to change in “program order”</a:t>
            </a:r>
          </a:p>
          <a:p>
            <a:endParaRPr lang="en-US" dirty="0"/>
          </a:p>
          <a:p>
            <a:r>
              <a:rPr lang="en-US" dirty="0"/>
              <a:t>We will focus on coherency</a:t>
            </a:r>
          </a:p>
          <a:p>
            <a:pPr lvl="1"/>
            <a:r>
              <a:rPr lang="en-US" dirty="0"/>
              <a:t>Consistency is fun, but complicated and spans languages + HW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39341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59944330-9261-4852-8456-064B0CC71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Parallel cores : simple model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30EE7F-6DBC-4041-9AA3-FE3D7143873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63675" y="1584325"/>
            <a:ext cx="3968750" cy="4533900"/>
          </a:xfrm>
          <a:prstGeom prst="rect">
            <a:avLst/>
          </a:prstGeom>
        </p:spPr>
      </p:pic>
      <p:sp>
        <p:nvSpPr>
          <p:cNvPr id="16387" name="Text Placeholder 3">
            <a:extLst>
              <a:ext uri="{FF2B5EF4-FFF2-40B4-BE49-F238E27FC236}">
                <a16:creationId xmlns:a16="http://schemas.microsoft.com/office/drawing/2014/main" id="{E622D590-4F7E-4944-9685-F35C1B747B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381234"/>
            <a:ext cx="5670933" cy="4940908"/>
          </a:xfrm>
        </p:spPr>
        <p:txBody>
          <a:bodyPr/>
          <a:lstStyle/>
          <a:p>
            <a:r>
              <a:rPr lang="en-GB" altLang="en-US" dirty="0"/>
              <a:t>Simple parallel model</a:t>
            </a:r>
          </a:p>
          <a:p>
            <a:pPr lvl="1"/>
            <a:r>
              <a:rPr lang="en-GB" altLang="en-US" dirty="0"/>
              <a:t>CPUs are independent</a:t>
            </a:r>
          </a:p>
          <a:p>
            <a:r>
              <a:rPr lang="en-GB" altLang="en-US" dirty="0"/>
              <a:t>All communication via RAM</a:t>
            </a:r>
          </a:p>
          <a:p>
            <a:r>
              <a:rPr lang="en-GB" altLang="en-US" dirty="0"/>
              <a:t>Only flushed writes visible</a:t>
            </a:r>
          </a:p>
          <a:p>
            <a:pPr lvl="1"/>
            <a:r>
              <a:rPr lang="en-GB" altLang="en-US" dirty="0"/>
              <a:t>One CPU must write-through</a:t>
            </a:r>
          </a:p>
          <a:p>
            <a:pPr lvl="1"/>
            <a:r>
              <a:rPr lang="en-GB" altLang="en-US" dirty="0"/>
              <a:t>Other CPU must read-through</a:t>
            </a:r>
          </a:p>
          <a:p>
            <a:r>
              <a:rPr lang="en-GB" altLang="en-US" dirty="0"/>
              <a:t>Coherency possible but…</a:t>
            </a:r>
          </a:p>
          <a:p>
            <a:pPr lvl="1"/>
            <a:r>
              <a:rPr lang="en-GB" altLang="en-US" dirty="0"/>
              <a:t>Must </a:t>
            </a:r>
            <a:r>
              <a:rPr lang="en-GB" altLang="en-US" b="1" i="1" dirty="0"/>
              <a:t>always</a:t>
            </a:r>
            <a:r>
              <a:rPr lang="en-GB" altLang="en-US" dirty="0"/>
              <a:t> write-through</a:t>
            </a:r>
          </a:p>
          <a:p>
            <a:pPr lvl="1"/>
            <a:r>
              <a:rPr lang="en-GB" altLang="en-US" dirty="0"/>
              <a:t>Limits CPUs to memory BW</a:t>
            </a:r>
          </a:p>
          <a:p>
            <a:pPr lvl="1"/>
            <a:r>
              <a:rPr lang="en-GB" altLang="en-US" dirty="0"/>
              <a:t>Limits CPUs to memory latency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156B4B4E-2237-4D54-B5CA-C7C8C1DA8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Parallel cores : realistic model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7C36A3-4956-4E21-AFE8-E4EFD94FB03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63675" y="1584325"/>
            <a:ext cx="3968750" cy="45339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90CC00-C16A-437D-87A0-0A15E6DAF1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94024" y="1381234"/>
            <a:ext cx="6297976" cy="5476766"/>
          </a:xfrm>
        </p:spPr>
        <p:txBody>
          <a:bodyPr>
            <a:normAutofit/>
          </a:bodyPr>
          <a:lstStyle/>
          <a:p>
            <a:r>
              <a:rPr lang="en-US" dirty="0"/>
              <a:t>CPUs know each other</a:t>
            </a:r>
          </a:p>
          <a:p>
            <a:pPr lvl="1"/>
            <a:r>
              <a:rPr lang="en-US" dirty="0"/>
              <a:t>They talk via their caches</a:t>
            </a:r>
          </a:p>
          <a:p>
            <a:r>
              <a:rPr lang="en-US" dirty="0"/>
              <a:t>Two communication methods: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Long temporal distances</a:t>
            </a:r>
          </a:p>
          <a:p>
            <a:pPr lvl="1"/>
            <a:r>
              <a:rPr lang="en-US" dirty="0"/>
              <a:t>Communicate via memory</a:t>
            </a:r>
          </a:p>
          <a:p>
            <a:pPr lvl="1"/>
            <a:r>
              <a:rPr lang="en-US" dirty="0"/>
              <a:t>= 1 CPU over long temporal distance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Short temporal distances</a:t>
            </a:r>
          </a:p>
          <a:p>
            <a:pPr lvl="1"/>
            <a:r>
              <a:rPr lang="en-GB" dirty="0"/>
              <a:t>Communicate via cache</a:t>
            </a:r>
          </a:p>
          <a:p>
            <a:pPr lvl="1"/>
            <a:r>
              <a:rPr lang="en-GB" dirty="0"/>
              <a:t>Either/or:</a:t>
            </a:r>
          </a:p>
          <a:p>
            <a:pPr lvl="2"/>
            <a:r>
              <a:rPr lang="en-GB" dirty="0"/>
              <a:t>Tell each other who owns what line;</a:t>
            </a:r>
          </a:p>
          <a:p>
            <a:pPr lvl="2"/>
            <a:r>
              <a:rPr lang="en-GB" dirty="0"/>
              <a:t>Share lines with each other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4">
            <a:extLst>
              <a:ext uri="{FF2B5EF4-FFF2-40B4-BE49-F238E27FC236}">
                <a16:creationId xmlns:a16="http://schemas.microsoft.com/office/drawing/2014/main" id="{A5279E4A-32B7-4DF5-B68E-B6D98427D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Coherency through locking</a:t>
            </a:r>
          </a:p>
        </p:txBody>
      </p:sp>
      <p:sp>
        <p:nvSpPr>
          <p:cNvPr id="18435" name="Text Placeholder 5">
            <a:extLst>
              <a:ext uri="{FF2B5EF4-FFF2-40B4-BE49-F238E27FC236}">
                <a16:creationId xmlns:a16="http://schemas.microsoft.com/office/drawing/2014/main" id="{1D01AD67-396E-495B-AA48-2C82A063CF16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altLang="en-US"/>
              <a:t>Multiple processors are connected through caches</a:t>
            </a:r>
          </a:p>
        </p:txBody>
      </p:sp>
      <p:pic>
        <p:nvPicPr>
          <p:cNvPr id="18436" name="Picture 2">
            <a:extLst>
              <a:ext uri="{FF2B5EF4-FFF2-40B4-BE49-F238E27FC236}">
                <a16:creationId xmlns:a16="http://schemas.microsoft.com/office/drawing/2014/main" id="{E6FC6C58-57D1-443C-954F-600952C8E0F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3938589"/>
            <a:ext cx="7162800" cy="2187575"/>
          </a:xfr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4">
            <a:extLst>
              <a:ext uri="{FF2B5EF4-FFF2-40B4-BE49-F238E27FC236}">
                <a16:creationId xmlns:a16="http://schemas.microsoft.com/office/drawing/2014/main" id="{174C1E1D-9096-4351-AE73-451ED4D71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Coherency through locking</a:t>
            </a:r>
          </a:p>
        </p:txBody>
      </p:sp>
      <p:sp>
        <p:nvSpPr>
          <p:cNvPr id="19459" name="Text Placeholder 5">
            <a:extLst>
              <a:ext uri="{FF2B5EF4-FFF2-40B4-BE49-F238E27FC236}">
                <a16:creationId xmlns:a16="http://schemas.microsoft.com/office/drawing/2014/main" id="{21ADB623-80AB-47FB-A340-E1E704109549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altLang="en-US"/>
              <a:t>Multiple processors are connected through caches</a:t>
            </a:r>
          </a:p>
          <a:p>
            <a:pPr lvl="1"/>
            <a:r>
              <a:rPr lang="en-GB" altLang="en-US"/>
              <a:t>Identical data may be found in multiple caches</a:t>
            </a:r>
          </a:p>
        </p:txBody>
      </p:sp>
      <p:pic>
        <p:nvPicPr>
          <p:cNvPr id="19460" name="Picture 2">
            <a:extLst>
              <a:ext uri="{FF2B5EF4-FFF2-40B4-BE49-F238E27FC236}">
                <a16:creationId xmlns:a16="http://schemas.microsoft.com/office/drawing/2014/main" id="{55A1CF7A-61F0-4D7E-AA06-7CF1EE1AF1A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3938589"/>
            <a:ext cx="7162800" cy="2187575"/>
          </a:xfr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4">
            <a:extLst>
              <a:ext uri="{FF2B5EF4-FFF2-40B4-BE49-F238E27FC236}">
                <a16:creationId xmlns:a16="http://schemas.microsoft.com/office/drawing/2014/main" id="{C15C5DF9-6275-4497-952F-5277C57AC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Coherency through locking</a:t>
            </a:r>
          </a:p>
        </p:txBody>
      </p:sp>
      <p:sp>
        <p:nvSpPr>
          <p:cNvPr id="20483" name="Text Placeholder 5">
            <a:extLst>
              <a:ext uri="{FF2B5EF4-FFF2-40B4-BE49-F238E27FC236}">
                <a16:creationId xmlns:a16="http://schemas.microsoft.com/office/drawing/2014/main" id="{003C8F85-E176-4314-B123-F424D125B214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altLang="en-US"/>
              <a:t>Multiple processors are connected through caches</a:t>
            </a:r>
          </a:p>
          <a:p>
            <a:pPr lvl="1"/>
            <a:r>
              <a:rPr lang="en-GB" altLang="en-US"/>
              <a:t>Identical data may be found in multiple caches</a:t>
            </a:r>
          </a:p>
          <a:p>
            <a:pPr lvl="1"/>
            <a:r>
              <a:rPr lang="en-GB" altLang="en-US"/>
              <a:t>Atomic operations expand into a sequence of smaller operations</a:t>
            </a:r>
          </a:p>
        </p:txBody>
      </p:sp>
      <p:pic>
        <p:nvPicPr>
          <p:cNvPr id="20484" name="Picture 2">
            <a:extLst>
              <a:ext uri="{FF2B5EF4-FFF2-40B4-BE49-F238E27FC236}">
                <a16:creationId xmlns:a16="http://schemas.microsoft.com/office/drawing/2014/main" id="{78A51C42-762A-41C8-B29D-C2A9F29BEE6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3938589"/>
            <a:ext cx="7162800" cy="2187575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FC018-A477-4192-88DC-8672B9B24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accesses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26D4A2-4CA8-4864-9B4E-507C5FE01DB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mat_vec_mul_v1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</a:t>
            </a:r>
            <a:endParaRPr lang="en-GB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&lt;n; 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++){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]=</a:t>
            </a:r>
            <a:r>
              <a:rPr lang="en-GB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j=</a:t>
            </a:r>
            <a:r>
              <a:rPr lang="en-GB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j&lt;n; 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j++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GB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+= 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[j*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n+i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* 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[j];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4B785D1-CAD9-4328-9BAB-8A4EE6A689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19875" y="1958975"/>
            <a:ext cx="4286250" cy="3784600"/>
          </a:xfrm>
        </p:spPr>
      </p:pic>
    </p:spTree>
    <p:extLst>
      <p:ext uri="{BB962C8B-B14F-4D97-AF65-F5344CB8AC3E}">
        <p14:creationId xmlns:p14="http://schemas.microsoft.com/office/powerpoint/2010/main" val="17745645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4">
            <a:extLst>
              <a:ext uri="{FF2B5EF4-FFF2-40B4-BE49-F238E27FC236}">
                <a16:creationId xmlns:a16="http://schemas.microsoft.com/office/drawing/2014/main" id="{D098F935-1DF7-48DD-84A0-C13B1A46C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Coherency through locking</a:t>
            </a:r>
          </a:p>
        </p:txBody>
      </p:sp>
      <p:sp>
        <p:nvSpPr>
          <p:cNvPr id="21507" name="Text Placeholder 5">
            <a:extLst>
              <a:ext uri="{FF2B5EF4-FFF2-40B4-BE49-F238E27FC236}">
                <a16:creationId xmlns:a16="http://schemas.microsoft.com/office/drawing/2014/main" id="{6C78867C-D071-4EC1-B408-DC898EF5D433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altLang="en-US"/>
              <a:t>Multiple processors are connected through caches</a:t>
            </a:r>
          </a:p>
          <a:p>
            <a:r>
              <a:rPr lang="en-GB" altLang="en-US"/>
              <a:t>Atomic operations expand to: </a:t>
            </a:r>
            <a:r>
              <a:rPr lang="en-GB" altLang="en-US" i="1"/>
              <a:t>lock, update, release</a:t>
            </a:r>
          </a:p>
          <a:p>
            <a:pPr lvl="1"/>
            <a:r>
              <a:rPr lang="en-GB" altLang="en-US"/>
              <a:t>Locking ensures data is only present in </a:t>
            </a:r>
            <a:r>
              <a:rPr lang="en-GB" altLang="en-US" i="1"/>
              <a:t>one</a:t>
            </a:r>
            <a:r>
              <a:rPr lang="en-GB" altLang="en-US"/>
              <a:t> cache</a:t>
            </a:r>
          </a:p>
        </p:txBody>
      </p:sp>
      <p:pic>
        <p:nvPicPr>
          <p:cNvPr id="21508" name="Picture 2">
            <a:extLst>
              <a:ext uri="{FF2B5EF4-FFF2-40B4-BE49-F238E27FC236}">
                <a16:creationId xmlns:a16="http://schemas.microsoft.com/office/drawing/2014/main" id="{B587D927-70A4-4823-BFF4-8E3AAE9C6CA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3938589"/>
            <a:ext cx="7162800" cy="2187575"/>
          </a:xfr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4">
            <a:extLst>
              <a:ext uri="{FF2B5EF4-FFF2-40B4-BE49-F238E27FC236}">
                <a16:creationId xmlns:a16="http://schemas.microsoft.com/office/drawing/2014/main" id="{108734DF-960C-47AF-A519-90D14B97B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Coherency through locking</a:t>
            </a:r>
          </a:p>
        </p:txBody>
      </p:sp>
      <p:sp>
        <p:nvSpPr>
          <p:cNvPr id="22531" name="Text Placeholder 5">
            <a:extLst>
              <a:ext uri="{FF2B5EF4-FFF2-40B4-BE49-F238E27FC236}">
                <a16:creationId xmlns:a16="http://schemas.microsoft.com/office/drawing/2014/main" id="{8D388E1B-22C9-46AC-9FD7-B4CA0BB89A09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altLang="en-US"/>
              <a:t>Multiple processors are connected through caches</a:t>
            </a:r>
          </a:p>
          <a:p>
            <a:r>
              <a:rPr lang="en-GB" altLang="en-US"/>
              <a:t>Atomic operations expand to: </a:t>
            </a:r>
            <a:r>
              <a:rPr lang="en-GB" altLang="en-US" i="1"/>
              <a:t>lock, update, release</a:t>
            </a:r>
          </a:p>
          <a:p>
            <a:pPr lvl="1"/>
            <a:r>
              <a:rPr lang="en-GB" altLang="en-US"/>
              <a:t>Locking ensures data is only present in </a:t>
            </a:r>
            <a:r>
              <a:rPr lang="en-GB" altLang="en-US" i="1"/>
              <a:t>one</a:t>
            </a:r>
            <a:r>
              <a:rPr lang="en-GB" altLang="en-US"/>
              <a:t> cache</a:t>
            </a:r>
          </a:p>
          <a:p>
            <a:pPr lvl="1"/>
            <a:r>
              <a:rPr lang="en-GB" altLang="en-US"/>
              <a:t>While locked, data can be manipulated locally</a:t>
            </a:r>
          </a:p>
        </p:txBody>
      </p:sp>
      <p:pic>
        <p:nvPicPr>
          <p:cNvPr id="22532" name="Picture 2">
            <a:extLst>
              <a:ext uri="{FF2B5EF4-FFF2-40B4-BE49-F238E27FC236}">
                <a16:creationId xmlns:a16="http://schemas.microsoft.com/office/drawing/2014/main" id="{5AF8F891-7EF5-431F-AE04-63F0985D553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3938589"/>
            <a:ext cx="7162800" cy="2187575"/>
          </a:xfr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4">
            <a:extLst>
              <a:ext uri="{FF2B5EF4-FFF2-40B4-BE49-F238E27FC236}">
                <a16:creationId xmlns:a16="http://schemas.microsoft.com/office/drawing/2014/main" id="{8A0E698D-8010-4EC8-A0E5-533117724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Coherency through locking</a:t>
            </a:r>
          </a:p>
        </p:txBody>
      </p:sp>
      <p:sp>
        <p:nvSpPr>
          <p:cNvPr id="23555" name="Text Placeholder 5">
            <a:extLst>
              <a:ext uri="{FF2B5EF4-FFF2-40B4-BE49-F238E27FC236}">
                <a16:creationId xmlns:a16="http://schemas.microsoft.com/office/drawing/2014/main" id="{DF0B255B-F05E-48F1-BC94-1E2F115A35A4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altLang="en-US"/>
              <a:t>Multiple processors are connected through caches</a:t>
            </a:r>
          </a:p>
          <a:p>
            <a:r>
              <a:rPr lang="en-GB" altLang="en-US"/>
              <a:t>Atomic operations expand to: </a:t>
            </a:r>
            <a:r>
              <a:rPr lang="en-GB" altLang="en-US" i="1"/>
              <a:t>lock, update, release</a:t>
            </a:r>
          </a:p>
          <a:p>
            <a:pPr lvl="1"/>
            <a:r>
              <a:rPr lang="en-GB" altLang="en-US"/>
              <a:t>Locking ensures data is only present in </a:t>
            </a:r>
            <a:r>
              <a:rPr lang="en-GB" altLang="en-US" i="1"/>
              <a:t>one</a:t>
            </a:r>
            <a:r>
              <a:rPr lang="en-GB" altLang="en-US"/>
              <a:t> cache</a:t>
            </a:r>
          </a:p>
          <a:p>
            <a:pPr lvl="1"/>
            <a:r>
              <a:rPr lang="en-GB" altLang="en-US"/>
              <a:t>While locked, data can be manipulated locally</a:t>
            </a:r>
          </a:p>
          <a:p>
            <a:pPr lvl="1"/>
            <a:r>
              <a:rPr lang="en-GB" altLang="en-US"/>
              <a:t>Other CPUs can read the data once it is released</a:t>
            </a:r>
          </a:p>
        </p:txBody>
      </p:sp>
      <p:pic>
        <p:nvPicPr>
          <p:cNvPr id="23556" name="Picture 2">
            <a:extLst>
              <a:ext uri="{FF2B5EF4-FFF2-40B4-BE49-F238E27FC236}">
                <a16:creationId xmlns:a16="http://schemas.microsoft.com/office/drawing/2014/main" id="{C3272DB9-F239-478C-9756-A72B332FA64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3938589"/>
            <a:ext cx="7162800" cy="2187575"/>
          </a:xfr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4">
            <a:extLst>
              <a:ext uri="{FF2B5EF4-FFF2-40B4-BE49-F238E27FC236}">
                <a16:creationId xmlns:a16="http://schemas.microsoft.com/office/drawing/2014/main" id="{930A9F8C-3D60-4A73-B89D-8B69CCEB5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Coherency through locking</a:t>
            </a:r>
          </a:p>
        </p:txBody>
      </p:sp>
      <p:sp>
        <p:nvSpPr>
          <p:cNvPr id="24579" name="Text Placeholder 5">
            <a:extLst>
              <a:ext uri="{FF2B5EF4-FFF2-40B4-BE49-F238E27FC236}">
                <a16:creationId xmlns:a16="http://schemas.microsoft.com/office/drawing/2014/main" id="{3F2CC4BF-14BE-40AC-992D-739840C0F6E2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altLang="en-US"/>
              <a:t>Multiple processors are connected through caches</a:t>
            </a:r>
          </a:p>
          <a:p>
            <a:r>
              <a:rPr lang="en-GB" altLang="en-US"/>
              <a:t>Atomic operations expand to: </a:t>
            </a:r>
            <a:r>
              <a:rPr lang="en-GB" altLang="en-US" i="1"/>
              <a:t>lock, update, release</a:t>
            </a:r>
          </a:p>
          <a:p>
            <a:r>
              <a:rPr lang="en-GB" altLang="en-US"/>
              <a:t>Problem occurs if two CPUs want to modify same memory</a:t>
            </a:r>
          </a:p>
          <a:p>
            <a:pPr lvl="1"/>
            <a:r>
              <a:rPr lang="en-GB" altLang="en-US"/>
              <a:t>Only one lock will succeed</a:t>
            </a:r>
          </a:p>
        </p:txBody>
      </p:sp>
      <p:pic>
        <p:nvPicPr>
          <p:cNvPr id="24580" name="Picture 3">
            <a:extLst>
              <a:ext uri="{FF2B5EF4-FFF2-40B4-BE49-F238E27FC236}">
                <a16:creationId xmlns:a16="http://schemas.microsoft.com/office/drawing/2014/main" id="{885FAE8C-D1D6-48BD-B5A1-2A77A6B1EBF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20950" y="3938589"/>
            <a:ext cx="7150100" cy="2187575"/>
          </a:xfr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4">
            <a:extLst>
              <a:ext uri="{FF2B5EF4-FFF2-40B4-BE49-F238E27FC236}">
                <a16:creationId xmlns:a16="http://schemas.microsoft.com/office/drawing/2014/main" id="{C4A3046E-DEEA-4046-A78E-ABE7E80D5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Coherency through locking</a:t>
            </a:r>
          </a:p>
        </p:txBody>
      </p:sp>
      <p:sp>
        <p:nvSpPr>
          <p:cNvPr id="25603" name="Text Placeholder 5">
            <a:extLst>
              <a:ext uri="{FF2B5EF4-FFF2-40B4-BE49-F238E27FC236}">
                <a16:creationId xmlns:a16="http://schemas.microsoft.com/office/drawing/2014/main" id="{48B05AD1-1814-4285-986C-B9137B19AD6C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altLang="en-US"/>
              <a:t>Multiple processors are connected through caches</a:t>
            </a:r>
          </a:p>
          <a:p>
            <a:r>
              <a:rPr lang="en-GB" altLang="en-US"/>
              <a:t>Atomic operations expand to: </a:t>
            </a:r>
            <a:r>
              <a:rPr lang="en-GB" altLang="en-US" i="1"/>
              <a:t>lock, update, release</a:t>
            </a:r>
          </a:p>
          <a:p>
            <a:r>
              <a:rPr lang="en-GB" altLang="en-US"/>
              <a:t>Problem occurs if two CPUs want to modify same memory</a:t>
            </a:r>
          </a:p>
          <a:p>
            <a:pPr lvl="1"/>
            <a:r>
              <a:rPr lang="en-GB" altLang="en-US"/>
              <a:t>Only one lock will succeed</a:t>
            </a:r>
          </a:p>
          <a:p>
            <a:pPr lvl="1"/>
            <a:r>
              <a:rPr lang="en-GB" altLang="en-US"/>
              <a:t>Other CPU will block until it can acquire a lock</a:t>
            </a:r>
          </a:p>
        </p:txBody>
      </p:sp>
      <p:pic>
        <p:nvPicPr>
          <p:cNvPr id="25604" name="Picture 3">
            <a:extLst>
              <a:ext uri="{FF2B5EF4-FFF2-40B4-BE49-F238E27FC236}">
                <a16:creationId xmlns:a16="http://schemas.microsoft.com/office/drawing/2014/main" id="{9B17096B-7519-4C28-8B7B-EB00AE0B5EB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20950" y="3938589"/>
            <a:ext cx="7150100" cy="2187575"/>
          </a:xfr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774CDEB2-453A-4EDA-B029-3D3AA1DDB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dirty="0"/>
              <a:t>Potential Problems with Atomic Operations</a:t>
            </a:r>
          </a:p>
        </p:txBody>
      </p:sp>
      <p:sp>
        <p:nvSpPr>
          <p:cNvPr id="26627" name="Content Placeholder 4">
            <a:extLst>
              <a:ext uri="{FF2B5EF4-FFF2-40B4-BE49-F238E27FC236}">
                <a16:creationId xmlns:a16="http://schemas.microsoft.com/office/drawing/2014/main" id="{35E851F3-CE08-492D-8D50-244656809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altLang="en-US" b="1" i="1"/>
              <a:t>Lock contention</a:t>
            </a:r>
            <a:r>
              <a:rPr lang="en-GB" altLang="en-US"/>
              <a:t> : CPUs fight to lock the same location</a:t>
            </a:r>
          </a:p>
          <a:p>
            <a:pPr lvl="1"/>
            <a:r>
              <a:rPr lang="en-GB" altLang="en-US"/>
              <a:t>Assume CPU performs atomic with probability p per cycle</a:t>
            </a:r>
          </a:p>
          <a:p>
            <a:pPr lvl="1"/>
            <a:r>
              <a:rPr lang="en-GB" altLang="en-US"/>
              <a:t>Given </a:t>
            </a:r>
            <a:r>
              <a:rPr lang="en-GB" altLang="en-US" i="1"/>
              <a:t>n</a:t>
            </a:r>
            <a:r>
              <a:rPr lang="en-GB" altLang="en-US"/>
              <a:t> processors, probably of conflict per cycle is ~1-(1-</a:t>
            </a:r>
            <a:r>
              <a:rPr lang="en-GB" altLang="en-US" i="1"/>
              <a:t>p</a:t>
            </a:r>
            <a:r>
              <a:rPr lang="en-GB" altLang="en-US"/>
              <a:t>)</a:t>
            </a:r>
            <a:r>
              <a:rPr lang="en-GB" altLang="en-US" i="1" baseline="30000"/>
              <a:t>n</a:t>
            </a:r>
          </a:p>
          <a:p>
            <a:pPr lvl="1"/>
            <a:r>
              <a:rPr lang="en-GB" altLang="en-US"/>
              <a:t>But </a:t>
            </a:r>
            <a:r>
              <a:rPr lang="en-GB" altLang="en-US" i="1"/>
              <a:t>eventually</a:t>
            </a:r>
            <a:r>
              <a:rPr lang="en-GB" altLang="en-US"/>
              <a:t> progress will be made</a:t>
            </a:r>
          </a:p>
          <a:p>
            <a:endParaRPr lang="en-GB" altLang="en-US"/>
          </a:p>
          <a:p>
            <a:r>
              <a:rPr lang="en-GB" altLang="en-US" b="1" i="1"/>
              <a:t>Cache thrashing</a:t>
            </a:r>
            <a:r>
              <a:rPr lang="en-GB" altLang="en-US"/>
              <a:t>: Locking a variable evicts entire cache line</a:t>
            </a:r>
          </a:p>
          <a:p>
            <a:pPr lvl="1"/>
            <a:r>
              <a:rPr lang="en-GB" altLang="en-US"/>
              <a:t>Memory traffic increases even if conflicts don’t occur</a:t>
            </a:r>
          </a:p>
          <a:p>
            <a:pPr lvl="1"/>
            <a:r>
              <a:rPr lang="en-GB" altLang="en-US"/>
              <a:t>Still need to move data from cache to cache</a:t>
            </a:r>
          </a:p>
          <a:p>
            <a:endParaRPr lang="en-GB" altLang="en-US"/>
          </a:p>
          <a:p>
            <a:r>
              <a:rPr lang="en-GB" altLang="en-US"/>
              <a:t>General guidelines for use:</a:t>
            </a:r>
          </a:p>
          <a:p>
            <a:pPr lvl="1"/>
            <a:r>
              <a:rPr lang="en-GB" altLang="en-US"/>
              <a:t>atomic ops should be a low percentage of total instructions</a:t>
            </a:r>
          </a:p>
          <a:p>
            <a:pPr lvl="1"/>
            <a:r>
              <a:rPr lang="en-GB" altLang="en-US"/>
              <a:t>try to ensure that each atomic only lives in one cache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A1A60-AE63-43C4-8E5D-166650E7C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MSI model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7067C-B43D-4077-B42A-CFEF145C3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Cache coherency is tricky</a:t>
            </a:r>
          </a:p>
          <a:p>
            <a:pPr lvl="1"/>
            <a:r>
              <a:rPr lang="en-US" dirty="0"/>
              <a:t>Uses lots of silicon area</a:t>
            </a:r>
          </a:p>
          <a:p>
            <a:pPr lvl="1"/>
            <a:r>
              <a:rPr lang="en-US" dirty="0"/>
              <a:t>State is distributed throughout the silicon</a:t>
            </a:r>
          </a:p>
          <a:p>
            <a:pPr lvl="1"/>
            <a:r>
              <a:rPr lang="en-US" dirty="0"/>
              <a:t>Control is distributed throughout the silicon</a:t>
            </a:r>
          </a:p>
          <a:p>
            <a:r>
              <a:rPr lang="en-US" dirty="0"/>
              <a:t>Formal models and methods are very important here</a:t>
            </a:r>
          </a:p>
          <a:p>
            <a:pPr lvl="1"/>
            <a:r>
              <a:rPr lang="en-US" dirty="0"/>
              <a:t>Liveness : does the system as a whole make progress</a:t>
            </a:r>
          </a:p>
          <a:p>
            <a:pPr lvl="1"/>
            <a:r>
              <a:rPr lang="en-US" dirty="0"/>
              <a:t>Fairness : can every CPU eventually make progress</a:t>
            </a:r>
          </a:p>
          <a:p>
            <a:pPr lvl="1"/>
            <a:r>
              <a:rPr lang="en-US" dirty="0"/>
              <a:t>Correctness : are memory model abstractions maintained</a:t>
            </a:r>
          </a:p>
          <a:p>
            <a:r>
              <a:rPr lang="en-US" dirty="0"/>
              <a:t>One early model is MSI : Modified, Shared, Invalid</a:t>
            </a:r>
          </a:p>
        </p:txBody>
      </p:sp>
    </p:spTree>
    <p:extLst>
      <p:ext uri="{BB962C8B-B14F-4D97-AF65-F5344CB8AC3E}">
        <p14:creationId xmlns:p14="http://schemas.microsoft.com/office/powerpoint/2010/main" val="27506685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0C1C3-84C5-4EA6-B543-88DB60F3B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MSI : Cache block states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6865B-8D06-4611-8987-7EBD692CE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6602"/>
            <a:ext cx="10515600" cy="5309748"/>
          </a:xfrm>
        </p:spPr>
        <p:txBody>
          <a:bodyPr/>
          <a:lstStyle/>
          <a:p>
            <a:r>
              <a:rPr lang="en-US" dirty="0"/>
              <a:t>Each cache block in each CPU cache has one state:</a:t>
            </a:r>
          </a:p>
          <a:p>
            <a:pPr lvl="1"/>
            <a:r>
              <a:rPr lang="en-US" b="1" dirty="0">
                <a:solidFill>
                  <a:srgbClr val="FFC000"/>
                </a:solidFill>
              </a:rPr>
              <a:t>M</a:t>
            </a:r>
            <a:r>
              <a:rPr lang="en-US" dirty="0"/>
              <a:t>odified : the block is dirty</a:t>
            </a:r>
          </a:p>
          <a:p>
            <a:pPr lvl="2"/>
            <a:r>
              <a:rPr lang="en-US" dirty="0"/>
              <a:t>Eventually this block must be written back to RAM</a:t>
            </a:r>
          </a:p>
          <a:p>
            <a:pPr lvl="2"/>
            <a:r>
              <a:rPr lang="en-US" dirty="0"/>
              <a:t>No other CPU’s cache contains the same address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</a:t>
            </a:r>
            <a:r>
              <a:rPr lang="en-US" dirty="0"/>
              <a:t>hared : the block is clean</a:t>
            </a:r>
          </a:p>
          <a:p>
            <a:pPr lvl="2"/>
            <a:r>
              <a:rPr lang="en-US" dirty="0"/>
              <a:t>This block can be discarded without writing back</a:t>
            </a:r>
          </a:p>
          <a:p>
            <a:pPr lvl="2"/>
            <a:r>
              <a:rPr lang="en-US" dirty="0"/>
              <a:t>Other CPUs may contain the same address (also marked as clean)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n-US" dirty="0"/>
              <a:t>nvalid : the block does not contain anything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For any pair of blocks in different CPUS: </a:t>
            </a:r>
            <a:endParaRPr lang="en-GB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790B255-5299-4E40-B237-1A8B93B5AA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088388"/>
              </p:ext>
            </p:extLst>
          </p:nvPr>
        </p:nvGraphicFramePr>
        <p:xfrm>
          <a:off x="8256530" y="4340646"/>
          <a:ext cx="2308648" cy="2148292"/>
        </p:xfrm>
        <a:graphic>
          <a:graphicData uri="http://schemas.openxmlformats.org/drawingml/2006/table">
            <a:tbl>
              <a:tblPr firstRow="1" firstCol="1">
                <a:tableStyleId>{21E4AEA4-8DFA-4A89-87EB-49C32662AFE0}</a:tableStyleId>
              </a:tblPr>
              <a:tblGrid>
                <a:gridCol w="577162">
                  <a:extLst>
                    <a:ext uri="{9D8B030D-6E8A-4147-A177-3AD203B41FA5}">
                      <a16:colId xmlns:a16="http://schemas.microsoft.com/office/drawing/2014/main" val="2442731455"/>
                    </a:ext>
                  </a:extLst>
                </a:gridCol>
                <a:gridCol w="577162">
                  <a:extLst>
                    <a:ext uri="{9D8B030D-6E8A-4147-A177-3AD203B41FA5}">
                      <a16:colId xmlns:a16="http://schemas.microsoft.com/office/drawing/2014/main" val="829547850"/>
                    </a:ext>
                  </a:extLst>
                </a:gridCol>
                <a:gridCol w="577162">
                  <a:extLst>
                    <a:ext uri="{9D8B030D-6E8A-4147-A177-3AD203B41FA5}">
                      <a16:colId xmlns:a16="http://schemas.microsoft.com/office/drawing/2014/main" val="3356935278"/>
                    </a:ext>
                  </a:extLst>
                </a:gridCol>
                <a:gridCol w="577162">
                  <a:extLst>
                    <a:ext uri="{9D8B030D-6E8A-4147-A177-3AD203B41FA5}">
                      <a16:colId xmlns:a16="http://schemas.microsoft.com/office/drawing/2014/main" val="1207187972"/>
                    </a:ext>
                  </a:extLst>
                </a:gridCol>
              </a:tblGrid>
              <a:tr h="53707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C000"/>
                          </a:solidFill>
                        </a:rPr>
                        <a:t>M</a:t>
                      </a:r>
                      <a:endParaRPr lang="en-GB" sz="24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S</a:t>
                      </a:r>
                      <a:endParaRPr lang="en-GB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</a:t>
                      </a:r>
                      <a:endParaRPr lang="en-GB" sz="24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3940721"/>
                  </a:ext>
                </a:extLst>
              </a:tr>
              <a:tr h="53707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C000"/>
                          </a:solidFill>
                        </a:rPr>
                        <a:t>M</a:t>
                      </a:r>
                      <a:endParaRPr lang="en-GB" sz="24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kern="1200" dirty="0">
                          <a:solidFill>
                            <a:srgbClr val="FF0000"/>
                          </a:solidFill>
                          <a:effectLst/>
                        </a:rPr>
                        <a:t>🗶</a:t>
                      </a:r>
                      <a:endParaRPr lang="en-GB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kern="1200" dirty="0">
                          <a:solidFill>
                            <a:srgbClr val="FF0000"/>
                          </a:solidFill>
                          <a:effectLst/>
                        </a:rPr>
                        <a:t>🗶</a:t>
                      </a:r>
                      <a:endParaRPr lang="en-GB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kern="1200" dirty="0">
                          <a:solidFill>
                            <a:srgbClr val="00B050"/>
                          </a:solidFill>
                          <a:effectLst/>
                        </a:rPr>
                        <a:t>🗸</a:t>
                      </a:r>
                      <a:endParaRPr lang="en-GB" sz="2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2225259"/>
                  </a:ext>
                </a:extLst>
              </a:tr>
              <a:tr h="53707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S</a:t>
                      </a:r>
                      <a:endParaRPr lang="en-GB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kern="1200" dirty="0">
                          <a:solidFill>
                            <a:srgbClr val="FF0000"/>
                          </a:solidFill>
                          <a:effectLst/>
                        </a:rPr>
                        <a:t>🗶</a:t>
                      </a:r>
                      <a:endParaRPr lang="en-GB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kern="1200" dirty="0">
                          <a:solidFill>
                            <a:srgbClr val="00B050"/>
                          </a:solidFill>
                          <a:effectLst/>
                        </a:rPr>
                        <a:t>✓</a:t>
                      </a:r>
                      <a:endParaRPr lang="en-GB" sz="2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kern="1200" dirty="0">
                          <a:solidFill>
                            <a:srgbClr val="00B050"/>
                          </a:solidFill>
                          <a:effectLst/>
                        </a:rPr>
                        <a:t>🗸</a:t>
                      </a:r>
                      <a:endParaRPr lang="en-GB" sz="2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696318"/>
                  </a:ext>
                </a:extLst>
              </a:tr>
              <a:tr h="53707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</a:t>
                      </a:r>
                      <a:endParaRPr lang="en-GB" sz="24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kern="1200" dirty="0">
                          <a:solidFill>
                            <a:srgbClr val="00B050"/>
                          </a:solidFill>
                          <a:effectLst/>
                        </a:rPr>
                        <a:t>🗸</a:t>
                      </a:r>
                      <a:endParaRPr lang="en-GB" sz="2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kern="1200" dirty="0">
                          <a:solidFill>
                            <a:srgbClr val="00B050"/>
                          </a:solidFill>
                          <a:effectLst/>
                        </a:rPr>
                        <a:t>🗸</a:t>
                      </a:r>
                      <a:endParaRPr lang="en-GB" sz="2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kern="1200" dirty="0">
                          <a:solidFill>
                            <a:srgbClr val="00B050"/>
                          </a:solidFill>
                          <a:effectLst/>
                        </a:rPr>
                        <a:t>🗸</a:t>
                      </a:r>
                      <a:endParaRPr lang="en-GB" sz="2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666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45220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7FD07840-4A14-47A4-B0AB-FB3B4D3C9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Interactions using MSI</a:t>
            </a:r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6AD0B90-89C6-4156-81C4-8CD77A615326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We have two CPUs, each with their own cache</a:t>
            </a:r>
          </a:p>
          <a:p>
            <a:r>
              <a:rPr lang="en-US" dirty="0"/>
              <a:t>Each cache is connected to memory and each other</a:t>
            </a:r>
            <a:endParaRPr lang="en-GB" dirty="0"/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5732053A-C7A2-4E1E-A198-B678FA4411F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t="8142" b="8142"/>
          <a:stretch/>
        </p:blipFill>
        <p:spPr/>
      </p:pic>
    </p:spTree>
    <p:extLst>
      <p:ext uri="{BB962C8B-B14F-4D97-AF65-F5344CB8AC3E}">
        <p14:creationId xmlns:p14="http://schemas.microsoft.com/office/powerpoint/2010/main" val="20969200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7FD07840-4A14-47A4-B0AB-FB3B4D3C9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Interactions using MSI</a:t>
            </a:r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6AD0B90-89C6-4156-81C4-8CD77A615326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Store instruction begins on CPU-1</a:t>
            </a:r>
            <a:endParaRPr lang="en-GB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29E4BCB-75FB-45F0-98DD-7200F89ED2E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t="8142" b="8142"/>
          <a:stretch/>
        </p:blipFill>
        <p:spPr/>
      </p:pic>
    </p:spTree>
    <p:extLst>
      <p:ext uri="{BB962C8B-B14F-4D97-AF65-F5344CB8AC3E}">
        <p14:creationId xmlns:p14="http://schemas.microsoft.com/office/powerpoint/2010/main" val="2474349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FC018-A477-4192-88DC-8672B9B24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accesses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26D4A2-4CA8-4864-9B4E-507C5FE01DB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mat_vec_mul_v1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</a:t>
            </a:r>
            <a:endParaRPr lang="en-GB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&lt;n; 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++){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]=</a:t>
            </a:r>
            <a:r>
              <a:rPr lang="en-GB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j=</a:t>
            </a:r>
            <a:r>
              <a:rPr lang="en-GB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j&lt;n; 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j++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GB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+= 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[j*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n+i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* 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[j];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893B5A1-DBDF-47C8-A31F-7A1942B980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19875" y="1958975"/>
            <a:ext cx="4286250" cy="3784600"/>
          </a:xfrm>
        </p:spPr>
      </p:pic>
    </p:spTree>
    <p:extLst>
      <p:ext uri="{BB962C8B-B14F-4D97-AF65-F5344CB8AC3E}">
        <p14:creationId xmlns:p14="http://schemas.microsoft.com/office/powerpoint/2010/main" val="4806822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7FD07840-4A14-47A4-B0AB-FB3B4D3C9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Interactions using MSI</a:t>
            </a:r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6AD0B90-89C6-4156-81C4-8CD77A615326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Store instruction begins on CPU-1</a:t>
            </a:r>
          </a:p>
          <a:p>
            <a:pPr lvl="1"/>
            <a:r>
              <a:rPr lang="en-US" dirty="0"/>
              <a:t>Write cache miss</a:t>
            </a:r>
          </a:p>
          <a:p>
            <a:pPr lvl="1"/>
            <a:endParaRPr lang="en-GB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2D9E66F9-2058-4EEE-AA2E-17A0F419AC9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t="8142" b="8142"/>
          <a:stretch/>
        </p:blipFill>
        <p:spPr/>
      </p:pic>
    </p:spTree>
    <p:extLst>
      <p:ext uri="{BB962C8B-B14F-4D97-AF65-F5344CB8AC3E}">
        <p14:creationId xmlns:p14="http://schemas.microsoft.com/office/powerpoint/2010/main" val="14559284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7FD07840-4A14-47A4-B0AB-FB3B4D3C9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Interactions using MSI</a:t>
            </a:r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6AD0B90-89C6-4156-81C4-8CD77A61532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5312438"/>
            <a:ext cx="10515600" cy="1426235"/>
          </a:xfrm>
        </p:spPr>
        <p:txBody>
          <a:bodyPr>
            <a:normAutofit/>
          </a:bodyPr>
          <a:lstStyle/>
          <a:p>
            <a:r>
              <a:rPr lang="en-US" dirty="0"/>
              <a:t>Store instruction begins on CPU-1</a:t>
            </a:r>
          </a:p>
          <a:p>
            <a:pPr lvl="1"/>
            <a:r>
              <a:rPr lang="en-US" dirty="0"/>
              <a:t>Load contents of M[1] from memory; cache line is Shared</a:t>
            </a:r>
          </a:p>
          <a:p>
            <a:pPr lvl="1"/>
            <a:r>
              <a:rPr lang="en-US" dirty="0"/>
              <a:t>Notify cache partner just in case</a:t>
            </a:r>
          </a:p>
          <a:p>
            <a:pPr lvl="1"/>
            <a:endParaRPr lang="en-GB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666EEE3-2CD1-4FC3-A440-2EDA6EA0011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t="8142" b="8142"/>
          <a:stretch/>
        </p:blipFill>
        <p:spPr/>
      </p:pic>
    </p:spTree>
    <p:extLst>
      <p:ext uri="{BB962C8B-B14F-4D97-AF65-F5344CB8AC3E}">
        <p14:creationId xmlns:p14="http://schemas.microsoft.com/office/powerpoint/2010/main" val="16346367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7FD07840-4A14-47A4-B0AB-FB3B4D3C9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Interactions using MSI</a:t>
            </a:r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6AD0B90-89C6-4156-81C4-8CD77A61532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5312438"/>
            <a:ext cx="10515600" cy="1426235"/>
          </a:xfrm>
        </p:spPr>
        <p:txBody>
          <a:bodyPr>
            <a:normAutofit/>
          </a:bodyPr>
          <a:lstStyle/>
          <a:p>
            <a:r>
              <a:rPr lang="en-US" dirty="0"/>
              <a:t>Store instruction begins on CPU-1</a:t>
            </a:r>
          </a:p>
          <a:p>
            <a:pPr lvl="1"/>
            <a:r>
              <a:rPr lang="en-US" dirty="0"/>
              <a:t>Perform store into block; state changes to Modified</a:t>
            </a:r>
          </a:p>
          <a:p>
            <a:pPr lvl="1"/>
            <a:r>
              <a:rPr lang="en-US" dirty="0"/>
              <a:t>Notify partner about state change</a:t>
            </a:r>
          </a:p>
          <a:p>
            <a:pPr lvl="1"/>
            <a:endParaRPr lang="en-GB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A72CAB9-1777-48D4-A4F3-45323EB40E7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t="8142" b="8142"/>
          <a:stretch/>
        </p:blipFill>
        <p:spPr/>
      </p:pic>
    </p:spTree>
    <p:extLst>
      <p:ext uri="{BB962C8B-B14F-4D97-AF65-F5344CB8AC3E}">
        <p14:creationId xmlns:p14="http://schemas.microsoft.com/office/powerpoint/2010/main" val="11647458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7FD07840-4A14-47A4-B0AB-FB3B4D3C9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Interactions using MSI</a:t>
            </a:r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6AD0B90-89C6-4156-81C4-8CD77A61532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5312438"/>
            <a:ext cx="10515600" cy="1426235"/>
          </a:xfrm>
        </p:spPr>
        <p:txBody>
          <a:bodyPr>
            <a:normAutofit/>
          </a:bodyPr>
          <a:lstStyle/>
          <a:p>
            <a:r>
              <a:rPr lang="en-US" dirty="0"/>
              <a:t>Store instruction completes on CPU-1</a:t>
            </a:r>
          </a:p>
          <a:p>
            <a:pPr lvl="1"/>
            <a:endParaRPr lang="en-GB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8318E9F-4A0E-40BA-A44B-624EA2B51B6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t="8142" b="8142"/>
          <a:stretch/>
        </p:blipFill>
        <p:spPr/>
      </p:pic>
    </p:spTree>
    <p:extLst>
      <p:ext uri="{BB962C8B-B14F-4D97-AF65-F5344CB8AC3E}">
        <p14:creationId xmlns:p14="http://schemas.microsoft.com/office/powerpoint/2010/main" val="40013544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7FD07840-4A14-47A4-B0AB-FB3B4D3C9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Interactions using MSI</a:t>
            </a:r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6AD0B90-89C6-4156-81C4-8CD77A61532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5312438"/>
            <a:ext cx="10515600" cy="1426235"/>
          </a:xfrm>
        </p:spPr>
        <p:txBody>
          <a:bodyPr>
            <a:normAutofit/>
          </a:bodyPr>
          <a:lstStyle/>
          <a:p>
            <a:r>
              <a:rPr lang="en-US" dirty="0"/>
              <a:t>Load instruction begins on CPU-0</a:t>
            </a:r>
          </a:p>
          <a:p>
            <a:pPr lvl="1"/>
            <a:endParaRPr lang="en-GB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D38A0B5-F05B-4AA6-8261-8890C33C480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t="8142" b="8142"/>
          <a:stretch/>
        </p:blipFill>
        <p:spPr/>
      </p:pic>
    </p:spTree>
    <p:extLst>
      <p:ext uri="{BB962C8B-B14F-4D97-AF65-F5344CB8AC3E}">
        <p14:creationId xmlns:p14="http://schemas.microsoft.com/office/powerpoint/2010/main" val="4528735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7FD07840-4A14-47A4-B0AB-FB3B4D3C9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Interactions using MSI</a:t>
            </a:r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6AD0B90-89C6-4156-81C4-8CD77A61532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5312438"/>
            <a:ext cx="10515600" cy="1426235"/>
          </a:xfrm>
        </p:spPr>
        <p:txBody>
          <a:bodyPr>
            <a:normAutofit/>
          </a:bodyPr>
          <a:lstStyle/>
          <a:p>
            <a:r>
              <a:rPr lang="en-US" dirty="0"/>
              <a:t>Load instruction begins on CPU-0</a:t>
            </a:r>
          </a:p>
          <a:p>
            <a:pPr lvl="1"/>
            <a:r>
              <a:rPr lang="en-US" dirty="0"/>
              <a:t>Read miss</a:t>
            </a:r>
          </a:p>
          <a:p>
            <a:pPr lvl="1"/>
            <a:endParaRPr lang="en-GB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D9738897-FD55-477C-AA2C-61918841F6F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t="8142" b="8142"/>
          <a:stretch/>
        </p:blipFill>
        <p:spPr/>
      </p:pic>
    </p:spTree>
    <p:extLst>
      <p:ext uri="{BB962C8B-B14F-4D97-AF65-F5344CB8AC3E}">
        <p14:creationId xmlns:p14="http://schemas.microsoft.com/office/powerpoint/2010/main" val="3360637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7FD07840-4A14-47A4-B0AB-FB3B4D3C9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Interactions using MSI</a:t>
            </a:r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6AD0B90-89C6-4156-81C4-8CD77A61532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5312438"/>
            <a:ext cx="10515600" cy="1426235"/>
          </a:xfrm>
        </p:spPr>
        <p:txBody>
          <a:bodyPr>
            <a:normAutofit/>
          </a:bodyPr>
          <a:lstStyle/>
          <a:p>
            <a:r>
              <a:rPr lang="en-US" dirty="0"/>
              <a:t>Load instruction begins on CPU-0</a:t>
            </a:r>
          </a:p>
          <a:p>
            <a:pPr lvl="1"/>
            <a:r>
              <a:rPr lang="en-US" dirty="0"/>
              <a:t>Request line from memory and notify partner</a:t>
            </a:r>
          </a:p>
          <a:p>
            <a:pPr lvl="1"/>
            <a:r>
              <a:rPr lang="en-GB" dirty="0"/>
              <a:t>Partner blocks the operation due to Modified line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B53C5B5-EFDE-4C6A-B00E-1011EE35CB9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t="8142" b="8142"/>
          <a:stretch/>
        </p:blipFill>
        <p:spPr/>
      </p:pic>
    </p:spTree>
    <p:extLst>
      <p:ext uri="{BB962C8B-B14F-4D97-AF65-F5344CB8AC3E}">
        <p14:creationId xmlns:p14="http://schemas.microsoft.com/office/powerpoint/2010/main" val="350817133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7FD07840-4A14-47A4-B0AB-FB3B4D3C9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Interactions using MSI</a:t>
            </a:r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6AD0B90-89C6-4156-81C4-8CD77A61532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5312438"/>
            <a:ext cx="10515600" cy="1426235"/>
          </a:xfrm>
        </p:spPr>
        <p:txBody>
          <a:bodyPr>
            <a:normAutofit/>
          </a:bodyPr>
          <a:lstStyle/>
          <a:p>
            <a:r>
              <a:rPr lang="en-US" dirty="0"/>
              <a:t>Load instruction begins on CPU-0</a:t>
            </a:r>
          </a:p>
          <a:p>
            <a:pPr lvl="1"/>
            <a:r>
              <a:rPr lang="en-US" dirty="0"/>
              <a:t>CPU-0 stalls until load can complete</a:t>
            </a:r>
          </a:p>
          <a:p>
            <a:pPr lvl="1"/>
            <a:r>
              <a:rPr lang="en-US" dirty="0"/>
              <a:t>CPU-1’s cache flushes modified line to memory</a:t>
            </a:r>
            <a:endParaRPr lang="en-GB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8B23C4D5-EE7B-4940-9817-B5D479A313E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t="8142" b="8142"/>
          <a:stretch/>
        </p:blipFill>
        <p:spPr/>
      </p:pic>
    </p:spTree>
    <p:extLst>
      <p:ext uri="{BB962C8B-B14F-4D97-AF65-F5344CB8AC3E}">
        <p14:creationId xmlns:p14="http://schemas.microsoft.com/office/powerpoint/2010/main" val="16475906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7FD07840-4A14-47A4-B0AB-FB3B4D3C9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Interactions using MSI</a:t>
            </a:r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6AD0B90-89C6-4156-81C4-8CD77A61532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5312438"/>
            <a:ext cx="10515600" cy="1426235"/>
          </a:xfrm>
        </p:spPr>
        <p:txBody>
          <a:bodyPr>
            <a:normAutofit/>
          </a:bodyPr>
          <a:lstStyle/>
          <a:p>
            <a:r>
              <a:rPr lang="en-US" dirty="0"/>
              <a:t>Load instruction begins on CPU-0</a:t>
            </a:r>
          </a:p>
          <a:p>
            <a:pPr lvl="1"/>
            <a:r>
              <a:rPr lang="en-GB" dirty="0"/>
              <a:t>Value for M[1] now only exists in memory</a:t>
            </a:r>
          </a:p>
          <a:p>
            <a:pPr lvl="1"/>
            <a:r>
              <a:rPr lang="en-GB" dirty="0"/>
              <a:t>CPU-1 notifies partners that it no longer owns M[1]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068B24F3-9A62-405C-93EF-4CC6B5585B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t="8142" b="8142"/>
          <a:stretch/>
        </p:blipFill>
        <p:spPr/>
      </p:pic>
    </p:spTree>
    <p:extLst>
      <p:ext uri="{BB962C8B-B14F-4D97-AF65-F5344CB8AC3E}">
        <p14:creationId xmlns:p14="http://schemas.microsoft.com/office/powerpoint/2010/main" val="183841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7FD07840-4A14-47A4-B0AB-FB3B4D3C9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Interactions using MSI</a:t>
            </a:r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6AD0B90-89C6-4156-81C4-8CD77A61532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5312438"/>
            <a:ext cx="10515600" cy="1426235"/>
          </a:xfrm>
        </p:spPr>
        <p:txBody>
          <a:bodyPr>
            <a:normAutofit/>
          </a:bodyPr>
          <a:lstStyle/>
          <a:p>
            <a:r>
              <a:rPr lang="en-US" dirty="0"/>
              <a:t>Load instruction begins on CPU-0</a:t>
            </a:r>
          </a:p>
          <a:p>
            <a:pPr lvl="1"/>
            <a:r>
              <a:rPr lang="en-GB" dirty="0"/>
              <a:t>CPU-1 re-issues load instruction from memory</a:t>
            </a:r>
          </a:p>
          <a:p>
            <a:pPr lvl="1"/>
            <a:r>
              <a:rPr lang="en-GB" dirty="0"/>
              <a:t>It also notifies partners; now there are no conflicts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ECA9215E-E048-406A-8DCF-EBA546231DD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t="8142" b="8142"/>
          <a:stretch/>
        </p:blipFill>
        <p:spPr/>
      </p:pic>
    </p:spTree>
    <p:extLst>
      <p:ext uri="{BB962C8B-B14F-4D97-AF65-F5344CB8AC3E}">
        <p14:creationId xmlns:p14="http://schemas.microsoft.com/office/powerpoint/2010/main" val="3649682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FC018-A477-4192-88DC-8672B9B24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accesses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26D4A2-4CA8-4864-9B4E-507C5FE01DB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mat_vec_mul_v1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</a:t>
            </a:r>
            <a:endParaRPr lang="en-GB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&lt;n; 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++){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]=</a:t>
            </a:r>
            <a:r>
              <a:rPr lang="en-GB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j=</a:t>
            </a:r>
            <a:r>
              <a:rPr lang="en-GB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j&lt;n; 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j++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GB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+= 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[j*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n+i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* 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[j];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3C73A07-8191-4AA2-851A-646597ADF2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19875" y="1958975"/>
            <a:ext cx="4286250" cy="3784600"/>
          </a:xfrm>
        </p:spPr>
      </p:pic>
    </p:spTree>
    <p:extLst>
      <p:ext uri="{BB962C8B-B14F-4D97-AF65-F5344CB8AC3E}">
        <p14:creationId xmlns:p14="http://schemas.microsoft.com/office/powerpoint/2010/main" val="199174907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7FD07840-4A14-47A4-B0AB-FB3B4D3C9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Interactions using MSI</a:t>
            </a:r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6AD0B90-89C6-4156-81C4-8CD77A61532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5312438"/>
            <a:ext cx="10515600" cy="1426235"/>
          </a:xfrm>
        </p:spPr>
        <p:txBody>
          <a:bodyPr>
            <a:normAutofit/>
          </a:bodyPr>
          <a:lstStyle/>
          <a:p>
            <a:r>
              <a:rPr lang="en-US" dirty="0"/>
              <a:t>Load instruction begins on CPU-0</a:t>
            </a:r>
          </a:p>
          <a:p>
            <a:pPr lvl="1"/>
            <a:r>
              <a:rPr lang="en-GB" dirty="0"/>
              <a:t>CPU finally reads value from cache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ACADC8DB-31CE-4EAA-A820-618D9612591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t="8142" b="8142"/>
          <a:stretch/>
        </p:blipFill>
        <p:spPr/>
      </p:pic>
    </p:spTree>
    <p:extLst>
      <p:ext uri="{BB962C8B-B14F-4D97-AF65-F5344CB8AC3E}">
        <p14:creationId xmlns:p14="http://schemas.microsoft.com/office/powerpoint/2010/main" val="156255073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7FD07840-4A14-47A4-B0AB-FB3B4D3C9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Interactions using MSI</a:t>
            </a:r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6AD0B90-89C6-4156-81C4-8CD77A61532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5312438"/>
            <a:ext cx="10515600" cy="1426235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18FB3AB0-A075-437C-81E9-DC341CD566B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t="8142" b="8142"/>
          <a:stretch/>
        </p:blipFill>
        <p:spPr/>
      </p:pic>
    </p:spTree>
    <p:extLst>
      <p:ext uri="{BB962C8B-B14F-4D97-AF65-F5344CB8AC3E}">
        <p14:creationId xmlns:p14="http://schemas.microsoft.com/office/powerpoint/2010/main" val="368685245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7FD07840-4A14-47A4-B0AB-FB3B4D3C9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Interactions using MSI</a:t>
            </a:r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6AD0B90-89C6-4156-81C4-8CD77A61532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5312438"/>
            <a:ext cx="10515600" cy="1426235"/>
          </a:xfrm>
        </p:spPr>
        <p:txBody>
          <a:bodyPr>
            <a:normAutofit/>
          </a:bodyPr>
          <a:lstStyle/>
          <a:p>
            <a:r>
              <a:rPr lang="en-US" dirty="0"/>
              <a:t>Add instruction begins on CPU-0</a:t>
            </a:r>
            <a:endParaRPr lang="en-GB" dirty="0"/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1029B189-50A5-4394-956F-DDB3686AB14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t="8142" b="8142"/>
          <a:stretch/>
        </p:blipFill>
        <p:spPr/>
      </p:pic>
    </p:spTree>
    <p:extLst>
      <p:ext uri="{BB962C8B-B14F-4D97-AF65-F5344CB8AC3E}">
        <p14:creationId xmlns:p14="http://schemas.microsoft.com/office/powerpoint/2010/main" val="86930990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7FD07840-4A14-47A4-B0AB-FB3B4D3C9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Interactions using MSI</a:t>
            </a:r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6AD0B90-89C6-4156-81C4-8CD77A61532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5312438"/>
            <a:ext cx="10515600" cy="1426235"/>
          </a:xfrm>
        </p:spPr>
        <p:txBody>
          <a:bodyPr>
            <a:normAutofit/>
          </a:bodyPr>
          <a:lstStyle/>
          <a:p>
            <a:r>
              <a:rPr lang="en-US" dirty="0"/>
              <a:t>Add instruction begins on CPU-0</a:t>
            </a:r>
          </a:p>
          <a:p>
            <a:pPr lvl="1"/>
            <a:r>
              <a:rPr lang="en-US" dirty="0"/>
              <a:t>No memory traffic</a:t>
            </a:r>
            <a:endParaRPr lang="en-GB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29DC9569-FC17-450D-BB34-D0BDECC0C5A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t="8142" b="8142"/>
          <a:stretch/>
        </p:blipFill>
        <p:spPr/>
      </p:pic>
    </p:spTree>
    <p:extLst>
      <p:ext uri="{BB962C8B-B14F-4D97-AF65-F5344CB8AC3E}">
        <p14:creationId xmlns:p14="http://schemas.microsoft.com/office/powerpoint/2010/main" val="48374960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7FD07840-4A14-47A4-B0AB-FB3B4D3C9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Interactions using MSI</a:t>
            </a:r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6AD0B90-89C6-4156-81C4-8CD77A61532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5312438"/>
            <a:ext cx="10515600" cy="1426235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CE89CF2E-5B79-40FD-9546-DC096C72A20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t="8142" b="8142"/>
          <a:stretch/>
        </p:blipFill>
        <p:spPr/>
      </p:pic>
    </p:spTree>
    <p:extLst>
      <p:ext uri="{BB962C8B-B14F-4D97-AF65-F5344CB8AC3E}">
        <p14:creationId xmlns:p14="http://schemas.microsoft.com/office/powerpoint/2010/main" val="345542829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7FD07840-4A14-47A4-B0AB-FB3B4D3C9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Interactions using MSI</a:t>
            </a:r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6AD0B90-89C6-4156-81C4-8CD77A61532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5312438"/>
            <a:ext cx="10515600" cy="1426235"/>
          </a:xfrm>
        </p:spPr>
        <p:txBody>
          <a:bodyPr>
            <a:normAutofit/>
          </a:bodyPr>
          <a:lstStyle/>
          <a:p>
            <a:r>
              <a:rPr lang="en-US" dirty="0"/>
              <a:t>Store instruction on CPU-0</a:t>
            </a:r>
            <a:endParaRPr lang="en-GB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6E8FF5E8-976B-4A49-96F1-D9D421972D1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t="8142" b="8142"/>
          <a:stretch/>
        </p:blipFill>
        <p:spPr/>
      </p:pic>
    </p:spTree>
    <p:extLst>
      <p:ext uri="{BB962C8B-B14F-4D97-AF65-F5344CB8AC3E}">
        <p14:creationId xmlns:p14="http://schemas.microsoft.com/office/powerpoint/2010/main" val="45181990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7FD07840-4A14-47A4-B0AB-FB3B4D3C9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Interactions using MSI</a:t>
            </a:r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6AD0B90-89C6-4156-81C4-8CD77A61532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5312438"/>
            <a:ext cx="10515600" cy="1426235"/>
          </a:xfrm>
        </p:spPr>
        <p:txBody>
          <a:bodyPr>
            <a:normAutofit/>
          </a:bodyPr>
          <a:lstStyle/>
          <a:p>
            <a:r>
              <a:rPr lang="en-US" dirty="0"/>
              <a:t>Store instruction on CPU-0</a:t>
            </a:r>
          </a:p>
          <a:p>
            <a:pPr lvl="1"/>
            <a:r>
              <a:rPr lang="en-US" dirty="0"/>
              <a:t>Cache hit; line moves to modified stat</a:t>
            </a:r>
            <a:r>
              <a:rPr lang="en-GB" dirty="0"/>
              <a:t>e</a:t>
            </a:r>
          </a:p>
          <a:p>
            <a:pPr lvl="1"/>
            <a:r>
              <a:rPr lang="en-GB" dirty="0"/>
              <a:t>Invalidate any other copies</a:t>
            </a:r>
            <a:endParaRPr lang="en-US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D3447979-9121-4EAA-BD8A-E6FF14BE3F3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t="8142" b="8142"/>
          <a:stretch/>
        </p:blipFill>
        <p:spPr/>
      </p:pic>
    </p:spTree>
    <p:extLst>
      <p:ext uri="{BB962C8B-B14F-4D97-AF65-F5344CB8AC3E}">
        <p14:creationId xmlns:p14="http://schemas.microsoft.com/office/powerpoint/2010/main" val="121359288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7FD07840-4A14-47A4-B0AB-FB3B4D3C9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Interactions using MSI</a:t>
            </a:r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6AD0B90-89C6-4156-81C4-8CD77A61532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5312438"/>
            <a:ext cx="10515600" cy="1426235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FD0558FF-CAC6-45EA-B639-9BCED1BD6B2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t="8142" b="8142"/>
          <a:stretch/>
        </p:blipFill>
        <p:spPr/>
      </p:pic>
    </p:spTree>
    <p:extLst>
      <p:ext uri="{BB962C8B-B14F-4D97-AF65-F5344CB8AC3E}">
        <p14:creationId xmlns:p14="http://schemas.microsoft.com/office/powerpoint/2010/main" val="384551309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7FD07840-4A14-47A4-B0AB-FB3B4D3C9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Interactions using MSI</a:t>
            </a:r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6AD0B90-89C6-4156-81C4-8CD77A61532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5312438"/>
            <a:ext cx="10515600" cy="1426235"/>
          </a:xfrm>
        </p:spPr>
        <p:txBody>
          <a:bodyPr>
            <a:normAutofit/>
          </a:bodyPr>
          <a:lstStyle/>
          <a:p>
            <a:r>
              <a:rPr lang="en-US" dirty="0"/>
              <a:t>Load on CPU-1</a:t>
            </a:r>
          </a:p>
          <a:p>
            <a:pPr lvl="1"/>
            <a:endParaRPr lang="en-GB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94D445A5-DBDE-4258-9DC6-B1D5A89364D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t="8142" b="8142"/>
          <a:stretch/>
        </p:blipFill>
        <p:spPr/>
      </p:pic>
    </p:spTree>
    <p:extLst>
      <p:ext uri="{BB962C8B-B14F-4D97-AF65-F5344CB8AC3E}">
        <p14:creationId xmlns:p14="http://schemas.microsoft.com/office/powerpoint/2010/main" val="209108613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7FD07840-4A14-47A4-B0AB-FB3B4D3C9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Interactions using MSI</a:t>
            </a:r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6AD0B90-89C6-4156-81C4-8CD77A61532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5312438"/>
            <a:ext cx="10515600" cy="1426235"/>
          </a:xfrm>
        </p:spPr>
        <p:txBody>
          <a:bodyPr>
            <a:normAutofit/>
          </a:bodyPr>
          <a:lstStyle/>
          <a:p>
            <a:r>
              <a:rPr lang="en-US" dirty="0"/>
              <a:t>Load on CPU-1</a:t>
            </a:r>
          </a:p>
          <a:p>
            <a:pPr lvl="1"/>
            <a:r>
              <a:rPr lang="en-US" dirty="0"/>
              <a:t>Cache read miss</a:t>
            </a:r>
          </a:p>
          <a:p>
            <a:pPr lvl="1"/>
            <a:endParaRPr lang="en-GB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2D5A85CB-558C-4501-A9AD-0D0DCB77D31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t="8142" b="8142"/>
          <a:stretch/>
        </p:blipFill>
        <p:spPr/>
      </p:pic>
    </p:spTree>
    <p:extLst>
      <p:ext uri="{BB962C8B-B14F-4D97-AF65-F5344CB8AC3E}">
        <p14:creationId xmlns:p14="http://schemas.microsoft.com/office/powerpoint/2010/main" val="4190986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FC018-A477-4192-88DC-8672B9B24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accesses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26D4A2-4CA8-4864-9B4E-507C5FE01DB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mat_vec_mul_v1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</a:t>
            </a:r>
            <a:endParaRPr lang="en-GB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&lt;n; 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++){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]=</a:t>
            </a:r>
            <a:r>
              <a:rPr lang="en-GB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j=</a:t>
            </a:r>
            <a:r>
              <a:rPr lang="en-GB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j&lt;n; 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j++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GB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+= 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[j*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n+i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* 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[j];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78FFB21-55C3-4821-B2B3-EF24F1CB57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19875" y="1958975"/>
            <a:ext cx="4286250" cy="3784600"/>
          </a:xfrm>
        </p:spPr>
      </p:pic>
    </p:spTree>
    <p:extLst>
      <p:ext uri="{BB962C8B-B14F-4D97-AF65-F5344CB8AC3E}">
        <p14:creationId xmlns:p14="http://schemas.microsoft.com/office/powerpoint/2010/main" val="4165354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7FD07840-4A14-47A4-B0AB-FB3B4D3C9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Interactions using MSI</a:t>
            </a:r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6AD0B90-89C6-4156-81C4-8CD77A61532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5312438"/>
            <a:ext cx="10515600" cy="1426235"/>
          </a:xfrm>
        </p:spPr>
        <p:txBody>
          <a:bodyPr>
            <a:normAutofit/>
          </a:bodyPr>
          <a:lstStyle/>
          <a:p>
            <a:r>
              <a:rPr lang="en-US" dirty="0"/>
              <a:t>Load on CPU-1</a:t>
            </a:r>
          </a:p>
          <a:p>
            <a:pPr lvl="1"/>
            <a:r>
              <a:rPr lang="en-US" dirty="0"/>
              <a:t>Issue read request to memory</a:t>
            </a:r>
          </a:p>
          <a:p>
            <a:pPr lvl="1"/>
            <a:r>
              <a:rPr lang="en-GB" dirty="0"/>
              <a:t>Also notify partners; read blocked due to modified line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458E6DBC-4FB6-4D75-A913-7D2368C9515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t="8142" b="8142"/>
          <a:stretch/>
        </p:blipFill>
        <p:spPr/>
      </p:pic>
    </p:spTree>
    <p:extLst>
      <p:ext uri="{BB962C8B-B14F-4D97-AF65-F5344CB8AC3E}">
        <p14:creationId xmlns:p14="http://schemas.microsoft.com/office/powerpoint/2010/main" val="165295430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7FD07840-4A14-47A4-B0AB-FB3B4D3C9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Interactions using MSI</a:t>
            </a:r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6AD0B90-89C6-4156-81C4-8CD77A61532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5312438"/>
            <a:ext cx="10515600" cy="1426235"/>
          </a:xfrm>
        </p:spPr>
        <p:txBody>
          <a:bodyPr>
            <a:normAutofit/>
          </a:bodyPr>
          <a:lstStyle/>
          <a:p>
            <a:r>
              <a:rPr lang="en-US" dirty="0"/>
              <a:t>Load on CPU-1</a:t>
            </a:r>
          </a:p>
          <a:p>
            <a:pPr lvl="1"/>
            <a:r>
              <a:rPr lang="en-US" dirty="0"/>
              <a:t>CPU-1 writes back modified block to memory</a:t>
            </a:r>
            <a:endParaRPr lang="en-GB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B3BB448F-BB10-4DA8-AE5B-D6107E09837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t="8142" b="8142"/>
          <a:stretch/>
        </p:blipFill>
        <p:spPr/>
      </p:pic>
    </p:spTree>
    <p:extLst>
      <p:ext uri="{BB962C8B-B14F-4D97-AF65-F5344CB8AC3E}">
        <p14:creationId xmlns:p14="http://schemas.microsoft.com/office/powerpoint/2010/main" val="127967520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7FD07840-4A14-47A4-B0AB-FB3B4D3C9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Interactions using MSI</a:t>
            </a:r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6AD0B90-89C6-4156-81C4-8CD77A61532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5312438"/>
            <a:ext cx="10515600" cy="1426235"/>
          </a:xfrm>
        </p:spPr>
        <p:txBody>
          <a:bodyPr>
            <a:normAutofit/>
          </a:bodyPr>
          <a:lstStyle/>
          <a:p>
            <a:r>
              <a:rPr lang="en-US" dirty="0"/>
              <a:t>Load on CPU-1</a:t>
            </a:r>
          </a:p>
          <a:p>
            <a:pPr lvl="1"/>
            <a:r>
              <a:rPr lang="en-US" dirty="0"/>
              <a:t>CPU-1 notifies partner that block is no longer modified</a:t>
            </a:r>
            <a:endParaRPr lang="en-GB" dirty="0"/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DFB0B0B1-374E-4E4A-83C2-9E6604CB88E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t="8142" b="8142"/>
          <a:stretch/>
        </p:blipFill>
        <p:spPr/>
      </p:pic>
    </p:spTree>
    <p:extLst>
      <p:ext uri="{BB962C8B-B14F-4D97-AF65-F5344CB8AC3E}">
        <p14:creationId xmlns:p14="http://schemas.microsoft.com/office/powerpoint/2010/main" val="421853194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7FD07840-4A14-47A4-B0AB-FB3B4D3C9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Interactions using MSI</a:t>
            </a:r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6AD0B90-89C6-4156-81C4-8CD77A61532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5312438"/>
            <a:ext cx="10515600" cy="1426235"/>
          </a:xfrm>
        </p:spPr>
        <p:txBody>
          <a:bodyPr>
            <a:normAutofit/>
          </a:bodyPr>
          <a:lstStyle/>
          <a:p>
            <a:r>
              <a:rPr lang="en-US" dirty="0"/>
              <a:t>Load on CPU-1</a:t>
            </a:r>
          </a:p>
          <a:p>
            <a:pPr lvl="1"/>
            <a:r>
              <a:rPr lang="en-US" dirty="0"/>
              <a:t>CPU-0 issues read again</a:t>
            </a:r>
          </a:p>
          <a:p>
            <a:pPr lvl="1"/>
            <a:r>
              <a:rPr lang="en-US" dirty="0"/>
              <a:t>Block is stored in Shared state</a:t>
            </a:r>
            <a:endParaRPr lang="en-GB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380072A5-D394-47C9-B86E-5F68D36F18C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t="8142" b="8142"/>
          <a:stretch/>
        </p:blipFill>
        <p:spPr/>
      </p:pic>
    </p:spTree>
    <p:extLst>
      <p:ext uri="{BB962C8B-B14F-4D97-AF65-F5344CB8AC3E}">
        <p14:creationId xmlns:p14="http://schemas.microsoft.com/office/powerpoint/2010/main" val="414427543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7FD07840-4A14-47A4-B0AB-FB3B4D3C9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Interactions using MSI</a:t>
            </a:r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6AD0B90-89C6-4156-81C4-8CD77A61532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5312438"/>
            <a:ext cx="10515600" cy="1426235"/>
          </a:xfrm>
        </p:spPr>
        <p:txBody>
          <a:bodyPr>
            <a:normAutofit/>
          </a:bodyPr>
          <a:lstStyle/>
          <a:p>
            <a:r>
              <a:rPr lang="en-US" dirty="0"/>
              <a:t>Load on CPU-1</a:t>
            </a:r>
          </a:p>
          <a:p>
            <a:pPr lvl="1"/>
            <a:r>
              <a:rPr lang="en-US" dirty="0"/>
              <a:t>Finally the read completes</a:t>
            </a:r>
            <a:endParaRPr lang="en-GB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0FF72FE8-C235-401A-9F72-904149E5E96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t="8142" b="8142"/>
          <a:stretch/>
        </p:blipFill>
        <p:spPr/>
      </p:pic>
    </p:spTree>
    <p:extLst>
      <p:ext uri="{BB962C8B-B14F-4D97-AF65-F5344CB8AC3E}">
        <p14:creationId xmlns:p14="http://schemas.microsoft.com/office/powerpoint/2010/main" val="371465875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7FD07840-4A14-47A4-B0AB-FB3B4D3C9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Interactions using MSI</a:t>
            </a:r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6AD0B90-89C6-4156-81C4-8CD77A61532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5312438"/>
            <a:ext cx="10515600" cy="1426235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F3ABE185-7100-4AEF-ABC0-898FC96F786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t="8142" b="8142"/>
          <a:stretch/>
        </p:blipFill>
        <p:spPr/>
      </p:pic>
    </p:spTree>
    <p:extLst>
      <p:ext uri="{BB962C8B-B14F-4D97-AF65-F5344CB8AC3E}">
        <p14:creationId xmlns:p14="http://schemas.microsoft.com/office/powerpoint/2010/main" val="73879485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46247-E076-42CD-A552-53816F00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MSI State Machine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8A465-9C7B-4B23-AA04-CC90EC183480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8EFB1544-7B1E-4E8D-88B1-F2E29E7217F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-45347" r="-45347"/>
          <a:stretch/>
        </p:blipFill>
        <p:spPr/>
      </p:pic>
    </p:spTree>
    <p:extLst>
      <p:ext uri="{BB962C8B-B14F-4D97-AF65-F5344CB8AC3E}">
        <p14:creationId xmlns:p14="http://schemas.microsoft.com/office/powerpoint/2010/main" val="219329552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46247-E076-42CD-A552-53816F00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MSI State Machine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8A465-9C7B-4B23-AA04-CC90EC183480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err="1"/>
              <a:t>CPURd</a:t>
            </a:r>
            <a:r>
              <a:rPr lang="en-US" dirty="0"/>
              <a:t> = CPU load instruction</a:t>
            </a:r>
          </a:p>
          <a:p>
            <a:r>
              <a:rPr lang="en-US" dirty="0" err="1"/>
              <a:t>BusRd</a:t>
            </a:r>
            <a:r>
              <a:rPr lang="en-US" dirty="0"/>
              <a:t> = Read transaction over bus</a:t>
            </a:r>
            <a:endParaRPr lang="en-GB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B4B3863E-A6BE-4386-9D39-59AB9709024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-45347" r="-45347"/>
          <a:stretch/>
        </p:blipFill>
        <p:spPr/>
      </p:pic>
    </p:spTree>
    <p:extLst>
      <p:ext uri="{BB962C8B-B14F-4D97-AF65-F5344CB8AC3E}">
        <p14:creationId xmlns:p14="http://schemas.microsoft.com/office/powerpoint/2010/main" val="128445960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46247-E076-42CD-A552-53816F00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MSI State Machine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8A465-9C7B-4B23-AA04-CC90EC1834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199" y="5312439"/>
            <a:ext cx="11192219" cy="1129378"/>
          </a:xfrm>
        </p:spPr>
        <p:txBody>
          <a:bodyPr>
            <a:normAutofit/>
          </a:bodyPr>
          <a:lstStyle/>
          <a:p>
            <a:r>
              <a:rPr lang="en-US" dirty="0" err="1"/>
              <a:t>CPUWr</a:t>
            </a:r>
            <a:r>
              <a:rPr lang="en-US" dirty="0"/>
              <a:t> = CPU store instruction</a:t>
            </a:r>
          </a:p>
          <a:p>
            <a:r>
              <a:rPr lang="en-US" dirty="0" err="1"/>
              <a:t>BusRdX</a:t>
            </a:r>
            <a:r>
              <a:rPr lang="en-US" dirty="0"/>
              <a:t> = Read transaction over bus </a:t>
            </a:r>
            <a:r>
              <a:rPr lang="en-US" b="1" i="1" dirty="0"/>
              <a:t>and</a:t>
            </a:r>
            <a:r>
              <a:rPr lang="en-US" dirty="0"/>
              <a:t> take exclusive access</a:t>
            </a:r>
            <a:endParaRPr lang="en-GB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53C74ED-2775-40F5-A808-B146C0DC269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-45347" r="-45347"/>
          <a:stretch/>
        </p:blipFill>
        <p:spPr/>
      </p:pic>
    </p:spTree>
    <p:extLst>
      <p:ext uri="{BB962C8B-B14F-4D97-AF65-F5344CB8AC3E}">
        <p14:creationId xmlns:p14="http://schemas.microsoft.com/office/powerpoint/2010/main" val="374098073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46247-E076-42CD-A552-53816F00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MSI State Machine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8A465-9C7B-4B23-AA04-CC90EC1834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199" y="5312439"/>
            <a:ext cx="11192219" cy="1129378"/>
          </a:xfrm>
        </p:spPr>
        <p:txBody>
          <a:bodyPr>
            <a:normAutofit/>
          </a:bodyPr>
          <a:lstStyle/>
          <a:p>
            <a:r>
              <a:rPr lang="en-US" dirty="0" err="1"/>
              <a:t>BusUpgr</a:t>
            </a:r>
            <a:r>
              <a:rPr lang="en-US" dirty="0"/>
              <a:t> = Tell other caches you’re taking exclusive access</a:t>
            </a:r>
            <a:endParaRPr lang="en-GB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DE497F2B-ED2A-47C9-90C6-53EB9B4EC9A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-45347" r="-45347"/>
          <a:stretch/>
        </p:blipFill>
        <p:spPr/>
      </p:pic>
    </p:spTree>
    <p:extLst>
      <p:ext uri="{BB962C8B-B14F-4D97-AF65-F5344CB8AC3E}">
        <p14:creationId xmlns:p14="http://schemas.microsoft.com/office/powerpoint/2010/main" val="234504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FC018-A477-4192-88DC-8672B9B24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accesses with blocks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26D4A2-4CA8-4864-9B4E-507C5FE01DB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mat_vec_mul_v1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</a:t>
            </a:r>
            <a:endParaRPr lang="en-GB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&lt;n; 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++){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]=</a:t>
            </a:r>
            <a:r>
              <a:rPr lang="en-GB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j=</a:t>
            </a:r>
            <a:r>
              <a:rPr lang="en-GB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j&lt;n; 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j++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GB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+= 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[j*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n+i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* 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[j];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01BB4C9-7558-4A87-9471-39612CFD70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19875" y="1958975"/>
            <a:ext cx="4286250" cy="3784600"/>
          </a:xfrm>
        </p:spPr>
      </p:pic>
    </p:spTree>
    <p:extLst>
      <p:ext uri="{BB962C8B-B14F-4D97-AF65-F5344CB8AC3E}">
        <p14:creationId xmlns:p14="http://schemas.microsoft.com/office/powerpoint/2010/main" val="181971044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46247-E076-42CD-A552-53816F00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MSI State Machine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8A465-9C7B-4B23-AA04-CC90EC1834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199" y="5312439"/>
            <a:ext cx="11192219" cy="1129378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1B67DBB9-1FCD-4CC7-B26B-618F7280802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-45347" r="-45347"/>
          <a:stretch/>
        </p:blipFill>
        <p:spPr/>
      </p:pic>
    </p:spTree>
    <p:extLst>
      <p:ext uri="{BB962C8B-B14F-4D97-AF65-F5344CB8AC3E}">
        <p14:creationId xmlns:p14="http://schemas.microsoft.com/office/powerpoint/2010/main" val="124458855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46247-E076-42CD-A552-53816F00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MSI State Machine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8A465-9C7B-4B23-AA04-CC90EC1834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199" y="5312439"/>
            <a:ext cx="11192219" cy="1129378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ACE21768-8743-4574-B5C0-766FC8AB946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-45347" r="-45347"/>
          <a:stretch/>
        </p:blipFill>
        <p:spPr/>
      </p:pic>
    </p:spTree>
    <p:extLst>
      <p:ext uri="{BB962C8B-B14F-4D97-AF65-F5344CB8AC3E}">
        <p14:creationId xmlns:p14="http://schemas.microsoft.com/office/powerpoint/2010/main" val="180853308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46247-E076-42CD-A552-53816F00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MSI State Machine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8A465-9C7B-4B23-AA04-CC90EC1834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199" y="5312439"/>
            <a:ext cx="11192219" cy="1129378"/>
          </a:xfrm>
        </p:spPr>
        <p:txBody>
          <a:bodyPr>
            <a:normAutofit/>
          </a:bodyPr>
          <a:lstStyle/>
          <a:p>
            <a:r>
              <a:rPr lang="en-US" dirty="0"/>
              <a:t>Flush = write data back to memory</a:t>
            </a:r>
            <a:endParaRPr lang="en-GB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EE3FC2A-8853-4FE7-8497-B931472D77B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-45347" r="-45347"/>
          <a:stretch/>
        </p:blipFill>
        <p:spPr/>
      </p:pic>
    </p:spTree>
    <p:extLst>
      <p:ext uri="{BB962C8B-B14F-4D97-AF65-F5344CB8AC3E}">
        <p14:creationId xmlns:p14="http://schemas.microsoft.com/office/powerpoint/2010/main" val="15129791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19D846-DE10-4B12-A3B1-049B9962B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and Cons of MSI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8E458C-58FE-4DAD-A93A-D43E6293B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 : it ensures coherency for any given address</a:t>
            </a:r>
          </a:p>
          <a:p>
            <a:r>
              <a:rPr lang="en-US" dirty="0"/>
              <a:t>Pro : un-modified (shared) data can be used in parallel</a:t>
            </a:r>
          </a:p>
          <a:p>
            <a:r>
              <a:rPr lang="en-US" dirty="0"/>
              <a:t>Pro : it is simple to implement</a:t>
            </a:r>
          </a:p>
          <a:p>
            <a:r>
              <a:rPr lang="en-US" dirty="0"/>
              <a:t>Con : all traffic goes via the memory bus</a:t>
            </a:r>
          </a:p>
          <a:p>
            <a:pPr lvl="1"/>
            <a:r>
              <a:rPr lang="en-US" dirty="0"/>
              <a:t>Must evict then re-read, even if data already in another cache</a:t>
            </a:r>
          </a:p>
          <a:p>
            <a:r>
              <a:rPr lang="en-US" dirty="0"/>
              <a:t>Con : notifications between CPUs are costly</a:t>
            </a:r>
          </a:p>
          <a:p>
            <a:pPr lvl="1"/>
            <a:r>
              <a:rPr lang="en-US" dirty="0"/>
              <a:t>Gets more expensive with more CPUs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809485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3EA58-08BD-407C-A7DD-1D255E470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MESI and MOSI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C2B14-81DB-4D04-876E-B99BD94C2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MESI : Adds an Exclusive state</a:t>
            </a:r>
          </a:p>
          <a:p>
            <a:pPr lvl="1"/>
            <a:r>
              <a:rPr lang="en-GB" dirty="0"/>
              <a:t>Exclusive lines are clean, but only in one cache</a:t>
            </a:r>
          </a:p>
          <a:p>
            <a:pPr lvl="1"/>
            <a:r>
              <a:rPr lang="en-GB" dirty="0"/>
              <a:t>Exclusive -&gt; Modified : if owning CPU writes to line</a:t>
            </a:r>
          </a:p>
          <a:p>
            <a:pPr lvl="1"/>
            <a:r>
              <a:rPr lang="en-GB" dirty="0"/>
              <a:t>Exclusive -&gt; Shared : if another CPU tries to read it</a:t>
            </a:r>
          </a:p>
          <a:p>
            <a:pPr lvl="1"/>
            <a:r>
              <a:rPr lang="en-GB" dirty="0"/>
              <a:t>Allows for transfers of clean data between caches</a:t>
            </a:r>
          </a:p>
          <a:p>
            <a:pPr lvl="2"/>
            <a:r>
              <a:rPr lang="en-GB" dirty="0"/>
              <a:t>Don’t have to write back to memory then read</a:t>
            </a:r>
          </a:p>
          <a:p>
            <a:r>
              <a:rPr lang="en-GB" dirty="0"/>
              <a:t>MOSI : Adds an Owned state</a:t>
            </a:r>
          </a:p>
          <a:p>
            <a:pPr lvl="1"/>
            <a:r>
              <a:rPr lang="en-GB" dirty="0"/>
              <a:t>Owned lines are dirty, but can be read by other CPUs</a:t>
            </a:r>
          </a:p>
          <a:p>
            <a:pPr lvl="1"/>
            <a:r>
              <a:rPr lang="en-GB" dirty="0"/>
              <a:t>Avoids always writing dirty lines back to</a:t>
            </a:r>
          </a:p>
          <a:p>
            <a:pPr lvl="1"/>
            <a:r>
              <a:rPr lang="en-GB" dirty="0"/>
              <a:t>Allows for transfers of dirty data between caches</a:t>
            </a:r>
          </a:p>
        </p:txBody>
      </p:sp>
    </p:spTree>
    <p:extLst>
      <p:ext uri="{BB962C8B-B14F-4D97-AF65-F5344CB8AC3E}">
        <p14:creationId xmlns:p14="http://schemas.microsoft.com/office/powerpoint/2010/main" val="221225811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9AFA9-93EB-42D7-827F-0DE4A01A8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unfortunate details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4C155-8E6E-4DA6-8185-D33963229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5678"/>
            <a:ext cx="11126118" cy="4930672"/>
          </a:xfrm>
        </p:spPr>
        <p:txBody>
          <a:bodyPr/>
          <a:lstStyle/>
          <a:p>
            <a:r>
              <a:rPr lang="en-US" dirty="0"/>
              <a:t>How do n caches notify each other about memory operations?</a:t>
            </a:r>
          </a:p>
          <a:p>
            <a:r>
              <a:rPr lang="en-US" b="1" dirty="0"/>
              <a:t>Snooping</a:t>
            </a:r>
            <a:r>
              <a:rPr lang="en-US" dirty="0"/>
              <a:t> : each cache “listens” to every other cache’s accesses</a:t>
            </a:r>
          </a:p>
          <a:p>
            <a:pPr lvl="1"/>
            <a:r>
              <a:rPr lang="en-GB" dirty="0"/>
              <a:t>Very expensive in area and/or time as n increases</a:t>
            </a:r>
          </a:p>
          <a:p>
            <a:pPr lvl="1"/>
            <a:r>
              <a:rPr lang="en-GB" dirty="0"/>
              <a:t>Full cross-bar: O(n</a:t>
            </a:r>
            <a:r>
              <a:rPr lang="en-GB" baseline="30000" dirty="0"/>
              <a:t>2</a:t>
            </a:r>
            <a:r>
              <a:rPr lang="en-GB" dirty="0"/>
              <a:t>) area; O(log n) time</a:t>
            </a:r>
          </a:p>
          <a:p>
            <a:pPr lvl="1"/>
            <a:r>
              <a:rPr lang="en-GB" dirty="0"/>
              <a:t>Ring : O(n) area; O(n) time</a:t>
            </a:r>
          </a:p>
          <a:p>
            <a:r>
              <a:rPr lang="en-GB" b="1" dirty="0"/>
              <a:t>Directory</a:t>
            </a:r>
            <a:r>
              <a:rPr lang="en-GB" dirty="0"/>
              <a:t> : shared data structure tracking cache locations</a:t>
            </a:r>
          </a:p>
          <a:p>
            <a:pPr lvl="1"/>
            <a:r>
              <a:rPr lang="en-GB" dirty="0"/>
              <a:t>E.g. hash-table on addresses, or linked-list through caches</a:t>
            </a:r>
          </a:p>
          <a:p>
            <a:pPr lvl="1"/>
            <a:r>
              <a:rPr lang="en-GB" dirty="0"/>
              <a:t>A single directory can become its own bottleneck</a:t>
            </a:r>
          </a:p>
          <a:p>
            <a:r>
              <a:rPr lang="en-GB" dirty="0"/>
              <a:t>Coherency cost is super-linear in number of cores</a:t>
            </a:r>
          </a:p>
          <a:p>
            <a:pPr lvl="1"/>
            <a:r>
              <a:rPr lang="en-GB" dirty="0"/>
              <a:t>But... you can often avoid it in software</a:t>
            </a:r>
          </a:p>
        </p:txBody>
      </p:sp>
    </p:spTree>
    <p:extLst>
      <p:ext uri="{BB962C8B-B14F-4D97-AF65-F5344CB8AC3E}">
        <p14:creationId xmlns:p14="http://schemas.microsoft.com/office/powerpoint/2010/main" val="2018586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FC018-A477-4192-88DC-8672B9B24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accesses with blocks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26D4A2-4CA8-4864-9B4E-507C5FE01DB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mat_vec_mul_v1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</a:t>
            </a:r>
            <a:endParaRPr lang="en-GB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&lt;n; 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++){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]=</a:t>
            </a:r>
            <a:r>
              <a:rPr lang="en-GB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j=</a:t>
            </a:r>
            <a:r>
              <a:rPr lang="en-GB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j&lt;n; 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j++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GB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dst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+= 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[j*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n+i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* </a:t>
            </a:r>
            <a:r>
              <a:rPr lang="en-GB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[j];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4091246-1BFE-469C-B23C-AFE911E998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19875" y="1958975"/>
            <a:ext cx="4286250" cy="3784600"/>
          </a:xfrm>
        </p:spPr>
      </p:pic>
    </p:spTree>
    <p:extLst>
      <p:ext uri="{BB962C8B-B14F-4D97-AF65-F5344CB8AC3E}">
        <p14:creationId xmlns:p14="http://schemas.microsoft.com/office/powerpoint/2010/main" val="3973337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6972</TotalTime>
  <Words>4720</Words>
  <Application>Microsoft Office PowerPoint</Application>
  <PresentationFormat>Widescreen</PresentationFormat>
  <Paragraphs>793</Paragraphs>
  <Slides>85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91" baseType="lpstr">
      <vt:lpstr>Calibri Light</vt:lpstr>
      <vt:lpstr>Courier New</vt:lpstr>
      <vt:lpstr>Calibri</vt:lpstr>
      <vt:lpstr>Consolas</vt:lpstr>
      <vt:lpstr>Arial</vt:lpstr>
      <vt:lpstr>Office Theme</vt:lpstr>
      <vt:lpstr>Parallelism and Coherency</vt:lpstr>
      <vt:lpstr>Caches and Parallelism</vt:lpstr>
      <vt:lpstr>The “good” side : data sharing</vt:lpstr>
      <vt:lpstr>Sequential accesses</vt:lpstr>
      <vt:lpstr>Sequential accesses</vt:lpstr>
      <vt:lpstr>Sequential accesses</vt:lpstr>
      <vt:lpstr>Sequential accesses</vt:lpstr>
      <vt:lpstr>Sequential accesses with blocks</vt:lpstr>
      <vt:lpstr>Sequential accesses with blocks</vt:lpstr>
      <vt:lpstr>Sequential accesses with blocks</vt:lpstr>
      <vt:lpstr>Sequential accesses with blocks</vt:lpstr>
      <vt:lpstr>Sequential accesses with blocks</vt:lpstr>
      <vt:lpstr>Sequential accesses with blocks</vt:lpstr>
      <vt:lpstr>Sequential accesses with blocks</vt:lpstr>
      <vt:lpstr>Good practice : avoid memory accesses</vt:lpstr>
      <vt:lpstr>Going parallel : two threads</vt:lpstr>
      <vt:lpstr>Going parallel : thread 1 accesses</vt:lpstr>
      <vt:lpstr>Going parallel : thread 2 accesses</vt:lpstr>
      <vt:lpstr>Going parallel : both threads</vt:lpstr>
      <vt:lpstr>Going parallel : both threads</vt:lpstr>
      <vt:lpstr>Going parallel : both threads</vt:lpstr>
      <vt:lpstr>Going parallel : both threads</vt:lpstr>
      <vt:lpstr>Going parallel : both threads</vt:lpstr>
      <vt:lpstr>This is the good side of parallel memory</vt:lpstr>
      <vt:lpstr>An aside: more scalable solutions uses libraries</vt:lpstr>
      <vt:lpstr>Parallel memory : the problems</vt:lpstr>
      <vt:lpstr>Classic example: Counters</vt:lpstr>
      <vt:lpstr>Classic example: Counters</vt:lpstr>
      <vt:lpstr>Possible solutions</vt:lpstr>
      <vt:lpstr>Solution : mutexes</vt:lpstr>
      <vt:lpstr>Solution : atomic increment</vt:lpstr>
      <vt:lpstr>Solution : compare exchange</vt:lpstr>
      <vt:lpstr>Cache Coherency + Consistency</vt:lpstr>
      <vt:lpstr>Coherency vs Consistency</vt:lpstr>
      <vt:lpstr>Parallel cores : simple model</vt:lpstr>
      <vt:lpstr>Parallel cores : realistic model</vt:lpstr>
      <vt:lpstr>Coherency through locking</vt:lpstr>
      <vt:lpstr>Coherency through locking</vt:lpstr>
      <vt:lpstr>Coherency through locking</vt:lpstr>
      <vt:lpstr>Coherency through locking</vt:lpstr>
      <vt:lpstr>Coherency through locking</vt:lpstr>
      <vt:lpstr>Coherency through locking</vt:lpstr>
      <vt:lpstr>Coherency through locking</vt:lpstr>
      <vt:lpstr>Coherency through locking</vt:lpstr>
      <vt:lpstr>Potential Problems with Atomic Operations</vt:lpstr>
      <vt:lpstr>The MSI model</vt:lpstr>
      <vt:lpstr>MSI : Cache block states</vt:lpstr>
      <vt:lpstr>Interactions using MSI</vt:lpstr>
      <vt:lpstr>Interactions using MSI</vt:lpstr>
      <vt:lpstr>Interactions using MSI</vt:lpstr>
      <vt:lpstr>Interactions using MSI</vt:lpstr>
      <vt:lpstr>Interactions using MSI</vt:lpstr>
      <vt:lpstr>Interactions using MSI</vt:lpstr>
      <vt:lpstr>Interactions using MSI</vt:lpstr>
      <vt:lpstr>Interactions using MSI</vt:lpstr>
      <vt:lpstr>Interactions using MSI</vt:lpstr>
      <vt:lpstr>Interactions using MSI</vt:lpstr>
      <vt:lpstr>Interactions using MSI</vt:lpstr>
      <vt:lpstr>Interactions using MSI</vt:lpstr>
      <vt:lpstr>Interactions using MSI</vt:lpstr>
      <vt:lpstr>Interactions using MSI</vt:lpstr>
      <vt:lpstr>Interactions using MSI</vt:lpstr>
      <vt:lpstr>Interactions using MSI</vt:lpstr>
      <vt:lpstr>Interactions using MSI</vt:lpstr>
      <vt:lpstr>Interactions using MSI</vt:lpstr>
      <vt:lpstr>Interactions using MSI</vt:lpstr>
      <vt:lpstr>Interactions using MSI</vt:lpstr>
      <vt:lpstr>Interactions using MSI</vt:lpstr>
      <vt:lpstr>Interactions using MSI</vt:lpstr>
      <vt:lpstr>Interactions using MSI</vt:lpstr>
      <vt:lpstr>Interactions using MSI</vt:lpstr>
      <vt:lpstr>Interactions using MSI</vt:lpstr>
      <vt:lpstr>Interactions using MSI</vt:lpstr>
      <vt:lpstr>Interactions using MSI</vt:lpstr>
      <vt:lpstr>Interactions using MSI</vt:lpstr>
      <vt:lpstr>MSI State Machine</vt:lpstr>
      <vt:lpstr>MSI State Machine</vt:lpstr>
      <vt:lpstr>MSI State Machine</vt:lpstr>
      <vt:lpstr>MSI State Machine</vt:lpstr>
      <vt:lpstr>MSI State Machine</vt:lpstr>
      <vt:lpstr>MSI State Machine</vt:lpstr>
      <vt:lpstr>MSI State Machine</vt:lpstr>
      <vt:lpstr>Pros and Cons of MSI</vt:lpstr>
      <vt:lpstr>MESI and MOSI</vt:lpstr>
      <vt:lpstr>The unfortunate details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Thomas, David B</dc:creator>
  <cp:lastModifiedBy>David Thomas</cp:lastModifiedBy>
  <cp:revision>39</cp:revision>
  <dcterms:created xsi:type="dcterms:W3CDTF">2020-09-18T17:52:02Z</dcterms:created>
  <dcterms:modified xsi:type="dcterms:W3CDTF">2022-11-07T11:03:37Z</dcterms:modified>
</cp:coreProperties>
</file>