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5431" r:id="rId6"/>
  </p:sldMasterIdLst>
  <p:notesMasterIdLst>
    <p:notesMasterId r:id="rId62"/>
  </p:notesMasterIdLst>
  <p:handoutMasterIdLst>
    <p:handoutMasterId r:id="rId63"/>
  </p:handoutMasterIdLst>
  <p:sldIdLst>
    <p:sldId id="387" r:id="rId7"/>
    <p:sldId id="441" r:id="rId8"/>
    <p:sldId id="386" r:id="rId9"/>
    <p:sldId id="385" r:id="rId10"/>
    <p:sldId id="388" r:id="rId11"/>
    <p:sldId id="389" r:id="rId12"/>
    <p:sldId id="390" r:id="rId13"/>
    <p:sldId id="391" r:id="rId14"/>
    <p:sldId id="392" r:id="rId15"/>
    <p:sldId id="393" r:id="rId16"/>
    <p:sldId id="394" r:id="rId17"/>
    <p:sldId id="395" r:id="rId18"/>
    <p:sldId id="396" r:id="rId19"/>
    <p:sldId id="397" r:id="rId20"/>
    <p:sldId id="398" r:id="rId21"/>
    <p:sldId id="399" r:id="rId22"/>
    <p:sldId id="400" r:id="rId23"/>
    <p:sldId id="401" r:id="rId24"/>
    <p:sldId id="402" r:id="rId25"/>
    <p:sldId id="403" r:id="rId26"/>
    <p:sldId id="404" r:id="rId27"/>
    <p:sldId id="405" r:id="rId28"/>
    <p:sldId id="406" r:id="rId29"/>
    <p:sldId id="407" r:id="rId30"/>
    <p:sldId id="408" r:id="rId31"/>
    <p:sldId id="409" r:id="rId32"/>
    <p:sldId id="410" r:id="rId33"/>
    <p:sldId id="411" r:id="rId34"/>
    <p:sldId id="412" r:id="rId35"/>
    <p:sldId id="414" r:id="rId36"/>
    <p:sldId id="413" r:id="rId37"/>
    <p:sldId id="415" r:id="rId38"/>
    <p:sldId id="417" r:id="rId39"/>
    <p:sldId id="418" r:id="rId40"/>
    <p:sldId id="419" r:id="rId41"/>
    <p:sldId id="420" r:id="rId42"/>
    <p:sldId id="421" r:id="rId43"/>
    <p:sldId id="422" r:id="rId44"/>
    <p:sldId id="423" r:id="rId45"/>
    <p:sldId id="424" r:id="rId46"/>
    <p:sldId id="425" r:id="rId47"/>
    <p:sldId id="426" r:id="rId48"/>
    <p:sldId id="427" r:id="rId49"/>
    <p:sldId id="428" r:id="rId50"/>
    <p:sldId id="429" r:id="rId51"/>
    <p:sldId id="430" r:id="rId52"/>
    <p:sldId id="431" r:id="rId53"/>
    <p:sldId id="432" r:id="rId54"/>
    <p:sldId id="433" r:id="rId55"/>
    <p:sldId id="434" r:id="rId56"/>
    <p:sldId id="435" r:id="rId57"/>
    <p:sldId id="436" r:id="rId58"/>
    <p:sldId id="437" r:id="rId59"/>
    <p:sldId id="438" r:id="rId60"/>
    <p:sldId id="440" r:id="rId61"/>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F7F7F"/>
    <a:srgbClr val="333E48"/>
    <a:srgbClr val="00C1DE"/>
    <a:srgbClr val="FF6B00"/>
    <a:srgbClr val="E5ECEB"/>
    <a:srgbClr val="95D600"/>
    <a:srgbClr val="FFC600"/>
    <a:srgbClr val="FF6900"/>
    <a:srgbClr val="93E5FF"/>
    <a:srgbClr val="7B7F9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429DEFC-ADE2-4287-8776-19B9769911FB}" v="41" dt="2021-07-30T10:44:26.147"/>
  </p1510:revLst>
</p1510:revInfo>
</file>

<file path=ppt/tableStyles.xml><?xml version="1.0" encoding="utf-8"?>
<a:tblStyleLst xmlns:a="http://schemas.openxmlformats.org/drawingml/2006/main" def="{2D5ABB26-0587-4C30-8999-92F81FD0307C}">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397" autoAdjust="0"/>
    <p:restoredTop sz="86093" autoAdjust="0"/>
  </p:normalViewPr>
  <p:slideViewPr>
    <p:cSldViewPr snapToGrid="0">
      <p:cViewPr varScale="1">
        <p:scale>
          <a:sx n="99" d="100"/>
          <a:sy n="99" d="100"/>
        </p:scale>
        <p:origin x="1296" y="84"/>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notesViewPr>
    <p:cSldViewPr snapToGrid="0">
      <p:cViewPr varScale="1">
        <p:scale>
          <a:sx n="123" d="100"/>
          <a:sy n="123" d="100"/>
        </p:scale>
        <p:origin x="4026" y="9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handoutMaster" Target="handoutMasters/handoutMaster1.xml"/><Relationship Id="rId68" Type="http://schemas.microsoft.com/office/2015/10/relationships/revisionInfo" Target="revisionInfo.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theme" Target="theme/theme1.xml"/><Relationship Id="rId5" Type="http://schemas.openxmlformats.org/officeDocument/2006/relationships/customXml" Target="../customXml/item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61" Type="http://schemas.openxmlformats.org/officeDocument/2006/relationships/slide" Target="slides/slide55.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viewProps" Target="viewProps.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presProps" Target="presProps.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tableStyles" Target="tableStyles.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7B394A5-FD1F-430F-BB3A-F7878AC293E0}"/>
              </a:ext>
            </a:extLst>
          </p:cNvPr>
          <p:cNvSpPr>
            <a:spLocks noGrp="1"/>
          </p:cNvSpPr>
          <p:nvPr>
            <p:ph type="hdr" sz="quarter"/>
          </p:nvPr>
        </p:nvSpPr>
        <p:spPr>
          <a:xfrm>
            <a:off x="0" y="0"/>
            <a:ext cx="2971800" cy="458788"/>
          </a:xfrm>
          <a:prstGeom prst="rect">
            <a:avLst/>
          </a:prstGeom>
        </p:spPr>
        <p:txBody>
          <a:bodyPr vert="horz" wrap="square" lIns="91440" tIns="45720" rIns="91440" bIns="45720" numCol="1" anchor="t" anchorCtr="0" compatLnSpc="1">
            <a:prstTxWarp prst="textNoShape">
              <a:avLst/>
            </a:prstTxWarp>
          </a:bodyPr>
          <a:lstStyle>
            <a:lvl1pPr eaLnBrk="1" hangingPunct="1">
              <a:defRPr sz="1200">
                <a:latin typeface="Calibri" charset="0"/>
                <a:ea typeface="ＭＳ Ｐゴシック" charset="0"/>
                <a:cs typeface="ＭＳ Ｐゴシック" charset="0"/>
              </a:defRPr>
            </a:lvl1pPr>
          </a:lstStyle>
          <a:p>
            <a:pPr>
              <a:defRPr/>
            </a:pPr>
            <a:endParaRPr lang="en-US"/>
          </a:p>
        </p:txBody>
      </p:sp>
      <p:sp>
        <p:nvSpPr>
          <p:cNvPr id="4" name="Footer Placeholder 3">
            <a:extLst>
              <a:ext uri="{FF2B5EF4-FFF2-40B4-BE49-F238E27FC236}">
                <a16:creationId xmlns:a16="http://schemas.microsoft.com/office/drawing/2014/main" id="{363CE605-DAD4-4C64-BE6E-BE3D8E5504AE}"/>
              </a:ext>
            </a:extLst>
          </p:cNvPr>
          <p:cNvSpPr>
            <a:spLocks noGrp="1"/>
          </p:cNvSpPr>
          <p:nvPr>
            <p:ph type="ftr" sz="quarter" idx="2"/>
          </p:nvPr>
        </p:nvSpPr>
        <p:spPr>
          <a:xfrm>
            <a:off x="0" y="8685213"/>
            <a:ext cx="2971800" cy="458787"/>
          </a:xfrm>
          <a:prstGeom prst="rect">
            <a:avLst/>
          </a:prstGeom>
        </p:spPr>
        <p:txBody>
          <a:bodyPr vert="horz" wrap="square" lIns="91440" tIns="45720" rIns="91440" bIns="45720" numCol="1" anchor="b" anchorCtr="0" compatLnSpc="1">
            <a:prstTxWarp prst="textNoShape">
              <a:avLst/>
            </a:prstTxWarp>
          </a:bodyPr>
          <a:lstStyle>
            <a:lvl1pPr eaLnBrk="1" hangingPunct="1">
              <a:defRPr sz="1200">
                <a:latin typeface="Calibri" charset="0"/>
                <a:ea typeface="ＭＳ Ｐゴシック" charset="0"/>
                <a:cs typeface="ＭＳ Ｐゴシック" charset="0"/>
              </a:defRPr>
            </a:lvl1pPr>
          </a:lstStyle>
          <a:p>
            <a:pPr>
              <a:defRPr/>
            </a:pPr>
            <a:endParaRPr lang="en-US"/>
          </a:p>
        </p:txBody>
      </p:sp>
      <p:sp>
        <p:nvSpPr>
          <p:cNvPr id="5" name="Slide Number Placeholder 4">
            <a:extLst>
              <a:ext uri="{FF2B5EF4-FFF2-40B4-BE49-F238E27FC236}">
                <a16:creationId xmlns:a16="http://schemas.microsoft.com/office/drawing/2014/main" id="{5F699187-58AF-4D6B-8526-D5C98A6AF82B}"/>
              </a:ext>
            </a:extLst>
          </p:cNvPr>
          <p:cNvSpPr>
            <a:spLocks noGrp="1"/>
          </p:cNvSpPr>
          <p:nvPr>
            <p:ph type="sldNum" sz="quarter" idx="3"/>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charset="0"/>
                <a:ea typeface="ＭＳ Ｐゴシック" charset="-128"/>
              </a:defRPr>
            </a:lvl1pPr>
          </a:lstStyle>
          <a:p>
            <a:pPr>
              <a:defRPr/>
            </a:pPr>
            <a:fld id="{79C45C6D-DBFC-4B67-A8DE-9C2360ACC98E}" type="slidenum">
              <a:rPr lang="en-US" altLang="en-US"/>
              <a:pPr>
                <a:defRPr/>
              </a:pPr>
              <a:t>‹#›</a:t>
            </a:fld>
            <a:endParaRPr lang="en-US" altLang="en-US"/>
          </a:p>
        </p:txBody>
      </p:sp>
    </p:spTree>
    <p:extLst>
      <p:ext uri="{BB962C8B-B14F-4D97-AF65-F5344CB8AC3E}">
        <p14:creationId xmlns:p14="http://schemas.microsoft.com/office/powerpoint/2010/main" val="85318220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97C0424-39BA-4205-9510-7D8372B40FAD}"/>
              </a:ext>
            </a:extLst>
          </p:cNvPr>
          <p:cNvSpPr>
            <a:spLocks noGrp="1"/>
          </p:cNvSpPr>
          <p:nvPr>
            <p:ph type="hdr" sz="quarter"/>
          </p:nvPr>
        </p:nvSpPr>
        <p:spPr>
          <a:xfrm>
            <a:off x="0" y="0"/>
            <a:ext cx="2971800" cy="458788"/>
          </a:xfrm>
          <a:prstGeom prst="rect">
            <a:avLst/>
          </a:prstGeom>
        </p:spPr>
        <p:txBody>
          <a:bodyPr vert="horz" wrap="square" lIns="91440" tIns="45720" rIns="91440" bIns="45720" numCol="1" anchor="t" anchorCtr="0" compatLnSpc="1">
            <a:prstTxWarp prst="textNoShape">
              <a:avLst/>
            </a:prstTxWarp>
          </a:bodyPr>
          <a:lstStyle>
            <a:lvl1pPr eaLnBrk="1" hangingPunct="1">
              <a:defRPr sz="1200">
                <a:latin typeface="Calibri" charset="0"/>
                <a:ea typeface="ＭＳ Ｐゴシック" charset="0"/>
                <a:cs typeface="ＭＳ Ｐゴシック" charset="0"/>
              </a:defRPr>
            </a:lvl1pPr>
          </a:lstStyle>
          <a:p>
            <a:pPr>
              <a:defRPr/>
            </a:pPr>
            <a:endParaRPr lang="en-US"/>
          </a:p>
        </p:txBody>
      </p:sp>
      <p:sp>
        <p:nvSpPr>
          <p:cNvPr id="3" name="Date Placeholder 2">
            <a:extLst>
              <a:ext uri="{FF2B5EF4-FFF2-40B4-BE49-F238E27FC236}">
                <a16:creationId xmlns:a16="http://schemas.microsoft.com/office/drawing/2014/main" id="{190861BC-4E89-4909-9F41-7A6E20183733}"/>
              </a:ext>
            </a:extLst>
          </p:cNvPr>
          <p:cNvSpPr>
            <a:spLocks noGrp="1"/>
          </p:cNvSpPr>
          <p:nvPr>
            <p:ph type="dt" idx="1"/>
          </p:nvPr>
        </p:nvSpPr>
        <p:spPr>
          <a:xfrm>
            <a:off x="3884613" y="0"/>
            <a:ext cx="2971800" cy="458788"/>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Calibri" charset="0"/>
                <a:ea typeface="ＭＳ Ｐゴシック" charset="-128"/>
              </a:defRPr>
            </a:lvl1pPr>
          </a:lstStyle>
          <a:p>
            <a:pPr>
              <a:defRPr/>
            </a:pPr>
            <a:fld id="{5B25F150-DB0B-4758-AFA9-222A6E446235}" type="datetimeFigureOut">
              <a:rPr lang="en-US" altLang="en-US"/>
              <a:pPr>
                <a:defRPr/>
              </a:pPr>
              <a:t>11/11/2021</a:t>
            </a:fld>
            <a:endParaRPr lang="en-US" altLang="en-US"/>
          </a:p>
        </p:txBody>
      </p:sp>
      <p:sp>
        <p:nvSpPr>
          <p:cNvPr id="4" name="Slide Image Placeholder 3">
            <a:extLst>
              <a:ext uri="{FF2B5EF4-FFF2-40B4-BE49-F238E27FC236}">
                <a16:creationId xmlns:a16="http://schemas.microsoft.com/office/drawing/2014/main" id="{D5B20C51-CC4D-4C34-9C63-92F50CE02E99}"/>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DAC138B7-E2A5-4B5D-ADC2-E53A511B52FC}"/>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dirty="0"/>
              <a:t>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Footer Placeholder 5">
            <a:extLst>
              <a:ext uri="{FF2B5EF4-FFF2-40B4-BE49-F238E27FC236}">
                <a16:creationId xmlns:a16="http://schemas.microsoft.com/office/drawing/2014/main" id="{59A61A1A-4481-471C-A253-BE997586AA04}"/>
              </a:ext>
            </a:extLst>
          </p:cNvPr>
          <p:cNvSpPr>
            <a:spLocks noGrp="1"/>
          </p:cNvSpPr>
          <p:nvPr>
            <p:ph type="ftr" sz="quarter" idx="4"/>
          </p:nvPr>
        </p:nvSpPr>
        <p:spPr>
          <a:xfrm>
            <a:off x="0" y="8685213"/>
            <a:ext cx="2971800" cy="458787"/>
          </a:xfrm>
          <a:prstGeom prst="rect">
            <a:avLst/>
          </a:prstGeom>
        </p:spPr>
        <p:txBody>
          <a:bodyPr vert="horz" wrap="square" lIns="91440" tIns="45720" rIns="91440" bIns="45720" numCol="1" anchor="b" anchorCtr="0" compatLnSpc="1">
            <a:prstTxWarp prst="textNoShape">
              <a:avLst/>
            </a:prstTxWarp>
          </a:bodyPr>
          <a:lstStyle>
            <a:lvl1pPr eaLnBrk="1" hangingPunct="1">
              <a:defRPr sz="1200">
                <a:latin typeface="Calibri" charset="0"/>
                <a:ea typeface="ＭＳ Ｐゴシック" charset="0"/>
                <a:cs typeface="ＭＳ Ｐゴシック" charset="0"/>
              </a:defRPr>
            </a:lvl1pPr>
          </a:lstStyle>
          <a:p>
            <a:pPr>
              <a:defRPr/>
            </a:pPr>
            <a:endParaRPr lang="en-US"/>
          </a:p>
        </p:txBody>
      </p:sp>
      <p:sp>
        <p:nvSpPr>
          <p:cNvPr id="7" name="Slide Number Placeholder 6">
            <a:extLst>
              <a:ext uri="{FF2B5EF4-FFF2-40B4-BE49-F238E27FC236}">
                <a16:creationId xmlns:a16="http://schemas.microsoft.com/office/drawing/2014/main" id="{1BC0DDD9-A1C6-46BA-89ED-AF0DD2672605}"/>
              </a:ext>
            </a:extLst>
          </p:cNvPr>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charset="0"/>
                <a:ea typeface="ＭＳ Ｐゴシック" charset="-128"/>
              </a:defRPr>
            </a:lvl1pPr>
          </a:lstStyle>
          <a:p>
            <a:pPr>
              <a:defRPr/>
            </a:pPr>
            <a:fld id="{3B16354E-6974-4833-AB87-3220A0835E84}" type="slidenum">
              <a:rPr lang="en-US" altLang="en-US"/>
              <a:pPr>
                <a:defRPr/>
              </a:pPr>
              <a:t>‹#›</a:t>
            </a:fld>
            <a:endParaRPr lang="en-US" altLang="en-US"/>
          </a:p>
        </p:txBody>
      </p:sp>
    </p:spTree>
    <p:extLst>
      <p:ext uri="{BB962C8B-B14F-4D97-AF65-F5344CB8AC3E}">
        <p14:creationId xmlns:p14="http://schemas.microsoft.com/office/powerpoint/2010/main" val="976758004"/>
      </p:ext>
    </p:extLst>
  </p:cSld>
  <p:clrMap bg1="lt1" tx1="dk1" bg2="lt2" tx2="dk2" accent1="accent1" accent2="accent2" accent3="accent3" accent4="accent4" accent5="accent5" accent6="accent6" hlink="hlink" folHlink="folHlink"/>
  <p:notesStyle>
    <a:lvl1pPr algn="l" rtl="0" eaLnBrk="0" fontAlgn="base" hangingPunct="0">
      <a:spcBef>
        <a:spcPts val="600"/>
      </a:spcBef>
      <a:spcAft>
        <a:spcPct val="0"/>
      </a:spcAft>
      <a:defRPr sz="1200" kern="1200">
        <a:solidFill>
          <a:schemeClr val="tx1"/>
        </a:solidFill>
        <a:latin typeface="+mn-lt"/>
        <a:ea typeface="ＭＳ Ｐゴシック" charset="0"/>
        <a:cs typeface="ＭＳ Ｐゴシック" charset="0"/>
      </a:defRPr>
    </a:lvl1pPr>
    <a:lvl2pPr marL="457200" algn="l" rtl="0" eaLnBrk="0" fontAlgn="base" hangingPunct="0">
      <a:spcBef>
        <a:spcPts val="0"/>
      </a:spcBef>
      <a:spcAft>
        <a:spcPct val="0"/>
      </a:spcAft>
      <a:defRPr sz="1200" kern="1200">
        <a:solidFill>
          <a:schemeClr val="tx1"/>
        </a:solidFill>
        <a:latin typeface="+mn-lt"/>
        <a:ea typeface="ＭＳ Ｐゴシック" charset="0"/>
        <a:cs typeface="+mn-cs"/>
      </a:defRPr>
    </a:lvl2pPr>
    <a:lvl3pPr marL="914400" algn="l" rtl="0" eaLnBrk="0" fontAlgn="base" hangingPunct="0">
      <a:spcBef>
        <a:spcPts val="0"/>
      </a:spcBef>
      <a:spcAft>
        <a:spcPct val="0"/>
      </a:spcAft>
      <a:defRPr sz="1200" kern="1200">
        <a:solidFill>
          <a:schemeClr val="tx1"/>
        </a:solidFill>
        <a:latin typeface="+mn-lt"/>
        <a:ea typeface="ＭＳ Ｐゴシック" charset="0"/>
        <a:cs typeface="+mn-cs"/>
      </a:defRPr>
    </a:lvl3pPr>
    <a:lvl4pPr marL="1371600" algn="l" rtl="0" eaLnBrk="0" fontAlgn="base" hangingPunct="0">
      <a:spcBef>
        <a:spcPts val="0"/>
      </a:spcBef>
      <a:spcAft>
        <a:spcPct val="0"/>
      </a:spcAft>
      <a:defRPr sz="1200" kern="1200">
        <a:solidFill>
          <a:schemeClr val="tx1"/>
        </a:solidFill>
        <a:latin typeface="+mn-lt"/>
        <a:ea typeface="ＭＳ Ｐゴシック" charset="0"/>
        <a:cs typeface="+mn-cs"/>
      </a:defRPr>
    </a:lvl4pPr>
    <a:lvl5pPr marL="1828800" algn="l" rtl="0" eaLnBrk="0" fontAlgn="base" hangingPunct="0">
      <a:spcBef>
        <a:spcPts val="0"/>
      </a:spcBef>
      <a:spcAft>
        <a:spcPct val="0"/>
      </a:spcAft>
      <a:defRPr sz="1200" kern="1200">
        <a:solidFill>
          <a:schemeClr val="tx1"/>
        </a:solidFill>
        <a:latin typeface="+mn-lt"/>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3B16354E-6974-4833-AB87-3220A0835E84}" type="slidenum">
              <a:rPr lang="en-US" altLang="en-US" smtClean="0"/>
              <a:pPr>
                <a:defRPr/>
              </a:pPr>
              <a:t>1</a:t>
            </a:fld>
            <a:endParaRPr lang="en-US" altLang="en-US"/>
          </a:p>
        </p:txBody>
      </p:sp>
    </p:spTree>
    <p:extLst>
      <p:ext uri="{BB962C8B-B14F-4D97-AF65-F5344CB8AC3E}">
        <p14:creationId xmlns:p14="http://schemas.microsoft.com/office/powerpoint/2010/main" val="41126522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ts val="600"/>
              </a:spcBef>
              <a:spcAft>
                <a:spcPct val="0"/>
              </a:spcAft>
              <a:buClrTx/>
              <a:buSzTx/>
              <a:buFontTx/>
              <a:buNone/>
              <a:tabLst/>
              <a:defRPr/>
            </a:pPr>
            <a:r>
              <a:rPr lang="en-US" dirty="0"/>
              <a:t>We break the software</a:t>
            </a:r>
            <a:r>
              <a:rPr lang="en-US" baseline="0" dirty="0"/>
              <a:t> into five tasks in order to simplify its design and construction. </a:t>
            </a:r>
            <a:endParaRPr lang="en-US" dirty="0"/>
          </a:p>
          <a:p>
            <a:endParaRPr lang="en-US" dirty="0"/>
          </a:p>
        </p:txBody>
      </p:sp>
      <p:sp>
        <p:nvSpPr>
          <p:cNvPr id="4" name="Slide Number Placeholder 3"/>
          <p:cNvSpPr>
            <a:spLocks noGrp="1"/>
          </p:cNvSpPr>
          <p:nvPr>
            <p:ph type="sldNum" sz="quarter" idx="5"/>
          </p:nvPr>
        </p:nvSpPr>
        <p:spPr/>
        <p:txBody>
          <a:bodyPr/>
          <a:lstStyle/>
          <a:p>
            <a:pPr>
              <a:defRPr/>
            </a:pPr>
            <a:fld id="{3B16354E-6974-4833-AB87-3220A0835E84}" type="slidenum">
              <a:rPr lang="en-US" altLang="en-US" smtClean="0"/>
              <a:pPr>
                <a:defRPr/>
              </a:pPr>
              <a:t>13</a:t>
            </a:fld>
            <a:endParaRPr lang="en-US" altLang="en-US"/>
          </a:p>
        </p:txBody>
      </p:sp>
    </p:spTree>
    <p:extLst>
      <p:ext uri="{BB962C8B-B14F-4D97-AF65-F5344CB8AC3E}">
        <p14:creationId xmlns:p14="http://schemas.microsoft.com/office/powerpoint/2010/main" val="32615559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ts val="600"/>
              </a:spcBef>
              <a:spcAft>
                <a:spcPct val="0"/>
              </a:spcAft>
              <a:buClrTx/>
              <a:buSzTx/>
              <a:buFontTx/>
              <a:buNone/>
              <a:tabLst/>
              <a:defRPr/>
            </a:pPr>
            <a:r>
              <a:rPr lang="en-US" dirty="0"/>
              <a:t>Any scheduling approach we use will have to address </a:t>
            </a:r>
            <a:r>
              <a:rPr lang="en-US" baseline="0" dirty="0"/>
              <a:t>two basic issues: task ordering and preemption.</a:t>
            </a:r>
            <a:endParaRPr lang="en-US" dirty="0"/>
          </a:p>
          <a:p>
            <a:endParaRPr lang="en-US" dirty="0"/>
          </a:p>
        </p:txBody>
      </p:sp>
      <p:sp>
        <p:nvSpPr>
          <p:cNvPr id="4" name="Slide Number Placeholder 3"/>
          <p:cNvSpPr>
            <a:spLocks noGrp="1"/>
          </p:cNvSpPr>
          <p:nvPr>
            <p:ph type="sldNum" sz="quarter" idx="5"/>
          </p:nvPr>
        </p:nvSpPr>
        <p:spPr/>
        <p:txBody>
          <a:bodyPr/>
          <a:lstStyle/>
          <a:p>
            <a:pPr>
              <a:defRPr/>
            </a:pPr>
            <a:fld id="{3B16354E-6974-4833-AB87-3220A0835E84}" type="slidenum">
              <a:rPr lang="en-US" altLang="en-US" smtClean="0"/>
              <a:pPr>
                <a:defRPr/>
              </a:pPr>
              <a:t>14</a:t>
            </a:fld>
            <a:endParaRPr lang="en-US" altLang="en-US"/>
          </a:p>
        </p:txBody>
      </p:sp>
    </p:spTree>
    <p:extLst>
      <p:ext uri="{BB962C8B-B14F-4D97-AF65-F5344CB8AC3E}">
        <p14:creationId xmlns:p14="http://schemas.microsoft.com/office/powerpoint/2010/main" val="7110925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ts val="600"/>
              </a:spcBef>
              <a:spcAft>
                <a:spcPct val="0"/>
              </a:spcAft>
              <a:buClrTx/>
              <a:buSzTx/>
              <a:buFontTx/>
              <a:buNone/>
              <a:tabLst/>
              <a:defRPr/>
            </a:pPr>
            <a:r>
              <a:rPr lang="en-US" dirty="0"/>
              <a:t>Here’s the easiest and most obvious</a:t>
            </a:r>
            <a:r>
              <a:rPr lang="en-US" baseline="0" dirty="0"/>
              <a:t> approach.</a:t>
            </a:r>
            <a:endParaRPr lang="en-US" dirty="0"/>
          </a:p>
          <a:p>
            <a:endParaRPr lang="en-US" dirty="0"/>
          </a:p>
        </p:txBody>
      </p:sp>
      <p:sp>
        <p:nvSpPr>
          <p:cNvPr id="4" name="Slide Number Placeholder 3"/>
          <p:cNvSpPr>
            <a:spLocks noGrp="1"/>
          </p:cNvSpPr>
          <p:nvPr>
            <p:ph type="sldNum" sz="quarter" idx="5"/>
          </p:nvPr>
        </p:nvSpPr>
        <p:spPr/>
        <p:txBody>
          <a:bodyPr/>
          <a:lstStyle/>
          <a:p>
            <a:pPr>
              <a:defRPr/>
            </a:pPr>
            <a:fld id="{3B16354E-6974-4833-AB87-3220A0835E84}" type="slidenum">
              <a:rPr lang="en-US" altLang="en-US" smtClean="0"/>
              <a:pPr>
                <a:defRPr/>
              </a:pPr>
              <a:t>15</a:t>
            </a:fld>
            <a:endParaRPr lang="en-US" altLang="en-US"/>
          </a:p>
        </p:txBody>
      </p:sp>
    </p:spTree>
    <p:extLst>
      <p:ext uri="{BB962C8B-B14F-4D97-AF65-F5344CB8AC3E}">
        <p14:creationId xmlns:p14="http://schemas.microsoft.com/office/powerpoint/2010/main" val="35323222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ts val="600"/>
              </a:spcBef>
              <a:spcAft>
                <a:spcPct val="0"/>
              </a:spcAft>
              <a:buClrTx/>
              <a:buSzTx/>
              <a:buFontTx/>
              <a:buNone/>
              <a:tabLst/>
              <a:defRPr/>
            </a:pPr>
            <a:r>
              <a:rPr lang="en-US" dirty="0"/>
              <a:t>This approach doesn’t work so well in the worst case,</a:t>
            </a:r>
            <a:r>
              <a:rPr lang="en-US" baseline="0" dirty="0"/>
              <a:t> since we have to do a lot of less important processing before we get the pothole warning.</a:t>
            </a:r>
            <a:endParaRPr lang="en-US" dirty="0"/>
          </a:p>
          <a:p>
            <a:endParaRPr lang="en-US" dirty="0"/>
          </a:p>
        </p:txBody>
      </p:sp>
      <p:sp>
        <p:nvSpPr>
          <p:cNvPr id="4" name="Slide Number Placeholder 3"/>
          <p:cNvSpPr>
            <a:spLocks noGrp="1"/>
          </p:cNvSpPr>
          <p:nvPr>
            <p:ph type="sldNum" sz="quarter" idx="5"/>
          </p:nvPr>
        </p:nvSpPr>
        <p:spPr/>
        <p:txBody>
          <a:bodyPr/>
          <a:lstStyle/>
          <a:p>
            <a:pPr>
              <a:defRPr/>
            </a:pPr>
            <a:fld id="{3B16354E-6974-4833-AB87-3220A0835E84}" type="slidenum">
              <a:rPr lang="en-US" altLang="en-US" smtClean="0"/>
              <a:pPr>
                <a:defRPr/>
              </a:pPr>
              <a:t>16</a:t>
            </a:fld>
            <a:endParaRPr lang="en-US" altLang="en-US"/>
          </a:p>
        </p:txBody>
      </p:sp>
    </p:spTree>
    <p:extLst>
      <p:ext uri="{BB962C8B-B14F-4D97-AF65-F5344CB8AC3E}">
        <p14:creationId xmlns:p14="http://schemas.microsoft.com/office/powerpoint/2010/main" val="40461745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ts val="600"/>
              </a:spcBef>
              <a:spcAft>
                <a:spcPct val="0"/>
              </a:spcAft>
              <a:buClrTx/>
              <a:buSzTx/>
              <a:buFontTx/>
              <a:buNone/>
              <a:tabLst/>
              <a:defRPr/>
            </a:pPr>
            <a:r>
              <a:rPr lang="en-US" dirty="0"/>
              <a:t>Instead of always</a:t>
            </a:r>
            <a:r>
              <a:rPr lang="en-US" baseline="0" dirty="0"/>
              <a:t> running the tasks in the same order, we can change the order of the tasks based on what’s more important.</a:t>
            </a:r>
            <a:endParaRPr lang="en-US" dirty="0"/>
          </a:p>
          <a:p>
            <a:endParaRPr lang="en-US" dirty="0"/>
          </a:p>
        </p:txBody>
      </p:sp>
      <p:sp>
        <p:nvSpPr>
          <p:cNvPr id="4" name="Slide Number Placeholder 3"/>
          <p:cNvSpPr>
            <a:spLocks noGrp="1"/>
          </p:cNvSpPr>
          <p:nvPr>
            <p:ph type="sldNum" sz="quarter" idx="5"/>
          </p:nvPr>
        </p:nvSpPr>
        <p:spPr/>
        <p:txBody>
          <a:bodyPr/>
          <a:lstStyle/>
          <a:p>
            <a:pPr>
              <a:defRPr/>
            </a:pPr>
            <a:fld id="{3B16354E-6974-4833-AB87-3220A0835E84}" type="slidenum">
              <a:rPr lang="en-US" altLang="en-US" smtClean="0"/>
              <a:pPr>
                <a:defRPr/>
              </a:pPr>
              <a:t>17</a:t>
            </a:fld>
            <a:endParaRPr lang="en-US" altLang="en-US"/>
          </a:p>
        </p:txBody>
      </p:sp>
    </p:spTree>
    <p:extLst>
      <p:ext uri="{BB962C8B-B14F-4D97-AF65-F5344CB8AC3E}">
        <p14:creationId xmlns:p14="http://schemas.microsoft.com/office/powerpoint/2010/main" val="27852494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ts val="600"/>
              </a:spcBef>
              <a:spcAft>
                <a:spcPct val="0"/>
              </a:spcAft>
              <a:buClrTx/>
              <a:buSzTx/>
              <a:buFontTx/>
              <a:buNone/>
              <a:tabLst/>
              <a:defRPr/>
            </a:pPr>
            <a:r>
              <a:rPr lang="en-US" dirty="0"/>
              <a:t>Let’s start deciding which task to run next, and</a:t>
            </a:r>
            <a:r>
              <a:rPr lang="en-US" baseline="0" dirty="0"/>
              <a:t> then </a:t>
            </a:r>
            <a:r>
              <a:rPr lang="en-US" dirty="0"/>
              <a:t>running it to completion (RTC).</a:t>
            </a:r>
            <a:r>
              <a:rPr lang="en-US" baseline="0" dirty="0"/>
              <a:t> After the task finishes we check to see which task to run next, repeating the process.</a:t>
            </a:r>
            <a:endParaRPr lang="en-US" dirty="0"/>
          </a:p>
          <a:p>
            <a:endParaRPr lang="en-US" dirty="0"/>
          </a:p>
        </p:txBody>
      </p:sp>
      <p:sp>
        <p:nvSpPr>
          <p:cNvPr id="4" name="Slide Number Placeholder 3"/>
          <p:cNvSpPr>
            <a:spLocks noGrp="1"/>
          </p:cNvSpPr>
          <p:nvPr>
            <p:ph type="sldNum" sz="quarter" idx="5"/>
          </p:nvPr>
        </p:nvSpPr>
        <p:spPr/>
        <p:txBody>
          <a:bodyPr/>
          <a:lstStyle/>
          <a:p>
            <a:pPr>
              <a:defRPr/>
            </a:pPr>
            <a:fld id="{3B16354E-6974-4833-AB87-3220A0835E84}" type="slidenum">
              <a:rPr lang="en-US" altLang="en-US" smtClean="0"/>
              <a:pPr>
                <a:defRPr/>
              </a:pPr>
              <a:t>18</a:t>
            </a:fld>
            <a:endParaRPr lang="en-US" altLang="en-US"/>
          </a:p>
        </p:txBody>
      </p:sp>
    </p:spTree>
    <p:extLst>
      <p:ext uri="{BB962C8B-B14F-4D97-AF65-F5344CB8AC3E}">
        <p14:creationId xmlns:p14="http://schemas.microsoft.com/office/powerpoint/2010/main" val="16525684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ts val="600"/>
              </a:spcBef>
              <a:spcAft>
                <a:spcPct val="0"/>
              </a:spcAft>
              <a:buClrTx/>
              <a:buSzTx/>
              <a:buFontTx/>
              <a:buNone/>
              <a:tabLst/>
              <a:defRPr/>
            </a:pPr>
            <a:r>
              <a:rPr lang="en-US" dirty="0"/>
              <a:t>A task can</a:t>
            </a:r>
            <a:r>
              <a:rPr lang="en-US" baseline="0" dirty="0"/>
              <a:t> be in one of three possible states with this scheduling approach: ready to run, currently running, or waiting for something to happen.</a:t>
            </a:r>
            <a:endParaRPr lang="en-US" dirty="0"/>
          </a:p>
          <a:p>
            <a:endParaRPr lang="en-US" dirty="0"/>
          </a:p>
        </p:txBody>
      </p:sp>
      <p:sp>
        <p:nvSpPr>
          <p:cNvPr id="4" name="Slide Number Placeholder 3"/>
          <p:cNvSpPr>
            <a:spLocks noGrp="1"/>
          </p:cNvSpPr>
          <p:nvPr>
            <p:ph type="sldNum" sz="quarter" idx="5"/>
          </p:nvPr>
        </p:nvSpPr>
        <p:spPr/>
        <p:txBody>
          <a:bodyPr/>
          <a:lstStyle/>
          <a:p>
            <a:pPr>
              <a:defRPr/>
            </a:pPr>
            <a:fld id="{3B16354E-6974-4833-AB87-3220A0835E84}" type="slidenum">
              <a:rPr lang="en-US" altLang="en-US" smtClean="0"/>
              <a:pPr>
                <a:defRPr/>
              </a:pPr>
              <a:t>19</a:t>
            </a:fld>
            <a:endParaRPr lang="en-US" altLang="en-US"/>
          </a:p>
        </p:txBody>
      </p:sp>
    </p:spTree>
    <p:extLst>
      <p:ext uri="{BB962C8B-B14F-4D97-AF65-F5344CB8AC3E}">
        <p14:creationId xmlns:p14="http://schemas.microsoft.com/office/powerpoint/2010/main" val="12526951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ts val="600"/>
              </a:spcBef>
              <a:spcAft>
                <a:spcPct val="0"/>
              </a:spcAft>
              <a:buClrTx/>
              <a:buSzTx/>
              <a:buFontTx/>
              <a:buNone/>
              <a:tabLst/>
              <a:defRPr/>
            </a:pPr>
            <a:r>
              <a:rPr lang="en-US" dirty="0"/>
              <a:t>Let’s change the rules by allowing preemption. Instead</a:t>
            </a:r>
            <a:r>
              <a:rPr lang="en-US" baseline="0" dirty="0"/>
              <a:t> of allowing a task to run to completion, we allow it to be preempted if a higher-priority task is ready to run. This will improve response time quite a bit.</a:t>
            </a:r>
            <a:endParaRPr lang="en-US" dirty="0"/>
          </a:p>
          <a:p>
            <a:endParaRPr lang="en-US" dirty="0"/>
          </a:p>
        </p:txBody>
      </p:sp>
      <p:sp>
        <p:nvSpPr>
          <p:cNvPr id="4" name="Slide Number Placeholder 3"/>
          <p:cNvSpPr>
            <a:spLocks noGrp="1"/>
          </p:cNvSpPr>
          <p:nvPr>
            <p:ph type="sldNum" sz="quarter" idx="5"/>
          </p:nvPr>
        </p:nvSpPr>
        <p:spPr/>
        <p:txBody>
          <a:bodyPr/>
          <a:lstStyle/>
          <a:p>
            <a:pPr>
              <a:defRPr/>
            </a:pPr>
            <a:fld id="{3B16354E-6974-4833-AB87-3220A0835E84}" type="slidenum">
              <a:rPr lang="en-US" altLang="en-US" smtClean="0"/>
              <a:pPr>
                <a:defRPr/>
              </a:pPr>
              <a:t>20</a:t>
            </a:fld>
            <a:endParaRPr lang="en-US" altLang="en-US"/>
          </a:p>
        </p:txBody>
      </p:sp>
    </p:spTree>
    <p:extLst>
      <p:ext uri="{BB962C8B-B14F-4D97-AF65-F5344CB8AC3E}">
        <p14:creationId xmlns:p14="http://schemas.microsoft.com/office/powerpoint/2010/main" val="11166502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ts val="600"/>
              </a:spcBef>
              <a:spcAft>
                <a:spcPct val="0"/>
              </a:spcAft>
              <a:buClrTx/>
              <a:buSzTx/>
              <a:buFontTx/>
              <a:buNone/>
              <a:tabLst/>
              <a:defRPr/>
            </a:pPr>
            <a:r>
              <a:rPr lang="en-US" dirty="0"/>
              <a:t>Here we see that as we change the scheduling rules we reduce</a:t>
            </a:r>
            <a:r>
              <a:rPr lang="en-US" baseline="0" dirty="0"/>
              <a:t> the response time for higher priority tasks. This is done by deferring less important work until later. However, we need to be more careful using the more responsive schedulers as they introduce possible bugs and use more memory.</a:t>
            </a:r>
            <a:endParaRPr lang="en-US" dirty="0"/>
          </a:p>
          <a:p>
            <a:endParaRPr lang="en-US" dirty="0"/>
          </a:p>
        </p:txBody>
      </p:sp>
      <p:sp>
        <p:nvSpPr>
          <p:cNvPr id="4" name="Slide Number Placeholder 3"/>
          <p:cNvSpPr>
            <a:spLocks noGrp="1"/>
          </p:cNvSpPr>
          <p:nvPr>
            <p:ph type="sldNum" sz="quarter" idx="5"/>
          </p:nvPr>
        </p:nvSpPr>
        <p:spPr/>
        <p:txBody>
          <a:bodyPr/>
          <a:lstStyle/>
          <a:p>
            <a:pPr>
              <a:defRPr/>
            </a:pPr>
            <a:fld id="{3B16354E-6974-4833-AB87-3220A0835E84}" type="slidenum">
              <a:rPr lang="en-US" altLang="en-US" smtClean="0"/>
              <a:pPr>
                <a:defRPr/>
              </a:pPr>
              <a:t>21</a:t>
            </a:fld>
            <a:endParaRPr lang="en-US" altLang="en-US"/>
          </a:p>
        </p:txBody>
      </p:sp>
    </p:spTree>
    <p:extLst>
      <p:ext uri="{BB962C8B-B14F-4D97-AF65-F5344CB8AC3E}">
        <p14:creationId xmlns:p14="http://schemas.microsoft.com/office/powerpoint/2010/main" val="23237431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ts val="600"/>
              </a:spcBef>
              <a:spcAft>
                <a:spcPct val="0"/>
              </a:spcAft>
              <a:buClrTx/>
              <a:buSzTx/>
              <a:buFontTx/>
              <a:buNone/>
              <a:tabLst/>
              <a:defRPr/>
            </a:pPr>
            <a:r>
              <a:rPr lang="en-US" dirty="0"/>
              <a:t>Let’s look at three common schedulers more closely to see how they </a:t>
            </a:r>
            <a:r>
              <a:rPr lang="en-US" baseline="0" dirty="0"/>
              <a:t>are built and used.</a:t>
            </a:r>
            <a:endParaRPr lang="en-US" dirty="0"/>
          </a:p>
          <a:p>
            <a:endParaRPr lang="en-US" dirty="0"/>
          </a:p>
        </p:txBody>
      </p:sp>
      <p:sp>
        <p:nvSpPr>
          <p:cNvPr id="4" name="Slide Number Placeholder 3"/>
          <p:cNvSpPr>
            <a:spLocks noGrp="1"/>
          </p:cNvSpPr>
          <p:nvPr>
            <p:ph type="sldNum" sz="quarter" idx="5"/>
          </p:nvPr>
        </p:nvSpPr>
        <p:spPr/>
        <p:txBody>
          <a:bodyPr/>
          <a:lstStyle/>
          <a:p>
            <a:pPr>
              <a:defRPr/>
            </a:pPr>
            <a:fld id="{3B16354E-6974-4833-AB87-3220A0835E84}" type="slidenum">
              <a:rPr lang="en-US" altLang="en-US" smtClean="0"/>
              <a:pPr>
                <a:defRPr/>
              </a:pPr>
              <a:t>22</a:t>
            </a:fld>
            <a:endParaRPr lang="en-US" altLang="en-US"/>
          </a:p>
        </p:txBody>
      </p:sp>
    </p:spTree>
    <p:extLst>
      <p:ext uri="{BB962C8B-B14F-4D97-AF65-F5344CB8AC3E}">
        <p14:creationId xmlns:p14="http://schemas.microsoft.com/office/powerpoint/2010/main" val="1272167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a:extLst>
              <a:ext uri="{FF2B5EF4-FFF2-40B4-BE49-F238E27FC236}">
                <a16:creationId xmlns:a16="http://schemas.microsoft.com/office/drawing/2014/main" id="{516C1422-85A1-564D-A764-8011C09BC23F}"/>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63613">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63613">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63613">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63613">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6361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6361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6361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6361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6473C604-78E2-8746-95AF-3A1BD13D1B85}" type="slidenum">
              <a:rPr lang="en-US" altLang="en-US" sz="1300"/>
              <a:pPr>
                <a:spcBef>
                  <a:spcPct val="0"/>
                </a:spcBef>
              </a:pPr>
              <a:t>2</a:t>
            </a:fld>
            <a:endParaRPr lang="en-US" altLang="en-US" sz="1300" dirty="0"/>
          </a:p>
        </p:txBody>
      </p:sp>
      <p:sp>
        <p:nvSpPr>
          <p:cNvPr id="19458" name="Rectangle 2">
            <a:extLst>
              <a:ext uri="{FF2B5EF4-FFF2-40B4-BE49-F238E27FC236}">
                <a16:creationId xmlns:a16="http://schemas.microsoft.com/office/drawing/2014/main" id="{CFA283B3-98F9-354A-AC44-B554D6E4A5BB}"/>
              </a:ext>
            </a:extLst>
          </p:cNvPr>
          <p:cNvSpPr>
            <a:spLocks noGrp="1" noRot="1" noChangeAspect="1" noChangeArrowheads="1" noTextEdit="1"/>
          </p:cNvSpPr>
          <p:nvPr>
            <p:ph type="sldImg"/>
          </p:nvPr>
        </p:nvSpPr>
        <p:spPr>
          <a:ln/>
        </p:spPr>
      </p:sp>
      <p:sp>
        <p:nvSpPr>
          <p:cNvPr id="171011" name="Rectangle 3">
            <a:extLst>
              <a:ext uri="{FF2B5EF4-FFF2-40B4-BE49-F238E27FC236}">
                <a16:creationId xmlns:a16="http://schemas.microsoft.com/office/drawing/2014/main" id="{CD10E155-59CB-5842-BAA2-1B9C8ED780C2}"/>
              </a:ext>
            </a:extLst>
          </p:cNvPr>
          <p:cNvSpPr>
            <a:spLocks noGrp="1" noChangeArrowheads="1"/>
          </p:cNvSpPr>
          <p:nvPr>
            <p:ph type="body" idx="1"/>
          </p:nvPr>
        </p:nvSpPr>
        <p:spPr/>
        <p:txBody>
          <a:bodyPr/>
          <a:lstStyle/>
          <a:p>
            <a:pPr eaLnBrk="1" hangingPunct="1">
              <a:defRPr/>
            </a:pPr>
            <a:endParaRPr lang="en-US" dirty="0">
              <a:cs typeface="+mn-cs"/>
            </a:endParaRPr>
          </a:p>
        </p:txBody>
      </p:sp>
    </p:spTree>
    <p:extLst>
      <p:ext uri="{BB962C8B-B14F-4D97-AF65-F5344CB8AC3E}">
        <p14:creationId xmlns:p14="http://schemas.microsoft.com/office/powerpoint/2010/main" val="13480958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ts val="600"/>
              </a:spcBef>
              <a:spcAft>
                <a:spcPct val="0"/>
              </a:spcAft>
              <a:buClrTx/>
              <a:buSzTx/>
              <a:buFontTx/>
              <a:buNone/>
              <a:tabLst/>
              <a:defRPr/>
            </a:pPr>
            <a:r>
              <a:rPr lang="en-US" dirty="0"/>
              <a:t>The first scheduling approach is easy to code for small systems.</a:t>
            </a:r>
          </a:p>
          <a:p>
            <a:endParaRPr lang="en-US" dirty="0"/>
          </a:p>
        </p:txBody>
      </p:sp>
      <p:sp>
        <p:nvSpPr>
          <p:cNvPr id="4" name="Slide Number Placeholder 3"/>
          <p:cNvSpPr>
            <a:spLocks noGrp="1"/>
          </p:cNvSpPr>
          <p:nvPr>
            <p:ph type="sldNum" sz="quarter" idx="5"/>
          </p:nvPr>
        </p:nvSpPr>
        <p:spPr/>
        <p:txBody>
          <a:bodyPr/>
          <a:lstStyle/>
          <a:p>
            <a:pPr>
              <a:defRPr/>
            </a:pPr>
            <a:fld id="{3B16354E-6974-4833-AB87-3220A0835E84}" type="slidenum">
              <a:rPr lang="en-US" altLang="en-US" smtClean="0"/>
              <a:pPr>
                <a:defRPr/>
              </a:pPr>
              <a:t>23</a:t>
            </a:fld>
            <a:endParaRPr lang="en-US" altLang="en-US"/>
          </a:p>
        </p:txBody>
      </p:sp>
    </p:spTree>
    <p:extLst>
      <p:ext uri="{BB962C8B-B14F-4D97-AF65-F5344CB8AC3E}">
        <p14:creationId xmlns:p14="http://schemas.microsoft.com/office/powerpoint/2010/main" val="30558582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ts val="600"/>
              </a:spcBef>
              <a:spcAft>
                <a:spcPct val="0"/>
              </a:spcAft>
              <a:buClrTx/>
              <a:buSzTx/>
              <a:buFontTx/>
              <a:buNone/>
              <a:tabLst/>
              <a:defRPr/>
            </a:pPr>
            <a:r>
              <a:rPr lang="en-US" dirty="0"/>
              <a:t>The RTC scheduler is more complex but makes</a:t>
            </a:r>
            <a:r>
              <a:rPr lang="en-US" baseline="0" dirty="0"/>
              <a:t> the application design much easier.</a:t>
            </a:r>
            <a:endParaRPr lang="en-US" dirty="0"/>
          </a:p>
          <a:p>
            <a:endParaRPr lang="en-US" dirty="0"/>
          </a:p>
        </p:txBody>
      </p:sp>
      <p:sp>
        <p:nvSpPr>
          <p:cNvPr id="4" name="Slide Number Placeholder 3"/>
          <p:cNvSpPr>
            <a:spLocks noGrp="1"/>
          </p:cNvSpPr>
          <p:nvPr>
            <p:ph type="sldNum" sz="quarter" idx="5"/>
          </p:nvPr>
        </p:nvSpPr>
        <p:spPr/>
        <p:txBody>
          <a:bodyPr/>
          <a:lstStyle/>
          <a:p>
            <a:pPr>
              <a:defRPr/>
            </a:pPr>
            <a:fld id="{3B16354E-6974-4833-AB87-3220A0835E84}" type="slidenum">
              <a:rPr lang="en-US" altLang="en-US" smtClean="0"/>
              <a:pPr>
                <a:defRPr/>
              </a:pPr>
              <a:t>24</a:t>
            </a:fld>
            <a:endParaRPr lang="en-US" altLang="en-US"/>
          </a:p>
        </p:txBody>
      </p:sp>
    </p:spTree>
    <p:extLst>
      <p:ext uri="{BB962C8B-B14F-4D97-AF65-F5344CB8AC3E}">
        <p14:creationId xmlns:p14="http://schemas.microsoft.com/office/powerpoint/2010/main" val="13735729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ts val="600"/>
              </a:spcBef>
              <a:spcAft>
                <a:spcPct val="0"/>
              </a:spcAft>
              <a:buClrTx/>
              <a:buSzTx/>
              <a:buFontTx/>
              <a:buNone/>
              <a:tabLst/>
              <a:defRPr/>
            </a:pPr>
            <a:r>
              <a:rPr lang="en-US" dirty="0"/>
              <a:t>A</a:t>
            </a:r>
            <a:r>
              <a:rPr lang="en-US" baseline="0" dirty="0"/>
              <a:t> preemptive scheduler makes application design easier (mostly) and offers better performance (response time).</a:t>
            </a:r>
            <a:endParaRPr lang="en-US" dirty="0"/>
          </a:p>
          <a:p>
            <a:endParaRPr lang="en-US" dirty="0"/>
          </a:p>
        </p:txBody>
      </p:sp>
      <p:sp>
        <p:nvSpPr>
          <p:cNvPr id="4" name="Slide Number Placeholder 3"/>
          <p:cNvSpPr>
            <a:spLocks noGrp="1"/>
          </p:cNvSpPr>
          <p:nvPr>
            <p:ph type="sldNum" sz="quarter" idx="5"/>
          </p:nvPr>
        </p:nvSpPr>
        <p:spPr/>
        <p:txBody>
          <a:bodyPr/>
          <a:lstStyle/>
          <a:p>
            <a:pPr>
              <a:defRPr/>
            </a:pPr>
            <a:fld id="{3B16354E-6974-4833-AB87-3220A0835E84}" type="slidenum">
              <a:rPr lang="en-US" altLang="en-US" smtClean="0"/>
              <a:pPr>
                <a:defRPr/>
              </a:pPr>
              <a:t>25</a:t>
            </a:fld>
            <a:endParaRPr lang="en-US" altLang="en-US"/>
          </a:p>
        </p:txBody>
      </p:sp>
    </p:spTree>
    <p:extLst>
      <p:ext uri="{BB962C8B-B14F-4D97-AF65-F5344CB8AC3E}">
        <p14:creationId xmlns:p14="http://schemas.microsoft.com/office/powerpoint/2010/main" val="21566398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ts val="600"/>
              </a:spcBef>
              <a:spcAft>
                <a:spcPct val="0"/>
              </a:spcAft>
              <a:buClrTx/>
              <a:buSzTx/>
              <a:buFontTx/>
              <a:buNone/>
              <a:tabLst/>
              <a:defRPr/>
            </a:pPr>
            <a:r>
              <a:rPr lang="en-US" dirty="0"/>
              <a:t>The</a:t>
            </a:r>
            <a:r>
              <a:rPr lang="en-US" baseline="0" dirty="0"/>
              <a:t> schedulers provide different levels of timing isolation between the tasks, from none to complete.</a:t>
            </a:r>
            <a:endParaRPr lang="en-US" dirty="0"/>
          </a:p>
          <a:p>
            <a:endParaRPr lang="en-US" dirty="0"/>
          </a:p>
        </p:txBody>
      </p:sp>
      <p:sp>
        <p:nvSpPr>
          <p:cNvPr id="4" name="Slide Number Placeholder 3"/>
          <p:cNvSpPr>
            <a:spLocks noGrp="1"/>
          </p:cNvSpPr>
          <p:nvPr>
            <p:ph type="sldNum" sz="quarter" idx="5"/>
          </p:nvPr>
        </p:nvSpPr>
        <p:spPr/>
        <p:txBody>
          <a:bodyPr/>
          <a:lstStyle/>
          <a:p>
            <a:pPr>
              <a:defRPr/>
            </a:pPr>
            <a:fld id="{3B16354E-6974-4833-AB87-3220A0835E84}" type="slidenum">
              <a:rPr lang="en-US" altLang="en-US" smtClean="0"/>
              <a:pPr>
                <a:defRPr/>
              </a:pPr>
              <a:t>28</a:t>
            </a:fld>
            <a:endParaRPr lang="en-US" altLang="en-US"/>
          </a:p>
        </p:txBody>
      </p:sp>
    </p:spTree>
    <p:extLst>
      <p:ext uri="{BB962C8B-B14F-4D97-AF65-F5344CB8AC3E}">
        <p14:creationId xmlns:p14="http://schemas.microsoft.com/office/powerpoint/2010/main" val="21695175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ts val="600"/>
              </a:spcBef>
              <a:spcAft>
                <a:spcPct val="0"/>
              </a:spcAft>
              <a:buClrTx/>
              <a:buSzTx/>
              <a:buFontTx/>
              <a:buNone/>
              <a:tabLst/>
              <a:defRPr/>
            </a:pPr>
            <a:r>
              <a:rPr lang="en-US" dirty="0"/>
              <a:t>The</a:t>
            </a:r>
            <a:r>
              <a:rPr lang="en-US" baseline="0" dirty="0"/>
              <a:t> different schedulers also require different amounts of read/write memory for the activation record (call) stack.</a:t>
            </a:r>
            <a:endParaRPr lang="en-US" dirty="0"/>
          </a:p>
          <a:p>
            <a:endParaRPr lang="en-US" dirty="0"/>
          </a:p>
        </p:txBody>
      </p:sp>
      <p:sp>
        <p:nvSpPr>
          <p:cNvPr id="4" name="Slide Number Placeholder 3"/>
          <p:cNvSpPr>
            <a:spLocks noGrp="1"/>
          </p:cNvSpPr>
          <p:nvPr>
            <p:ph type="sldNum" sz="quarter" idx="5"/>
          </p:nvPr>
        </p:nvSpPr>
        <p:spPr/>
        <p:txBody>
          <a:bodyPr/>
          <a:lstStyle/>
          <a:p>
            <a:pPr>
              <a:defRPr/>
            </a:pPr>
            <a:fld id="{3B16354E-6974-4833-AB87-3220A0835E84}" type="slidenum">
              <a:rPr lang="en-US" altLang="en-US" smtClean="0"/>
              <a:pPr>
                <a:defRPr/>
              </a:pPr>
              <a:t>29</a:t>
            </a:fld>
            <a:endParaRPr lang="en-US" altLang="en-US"/>
          </a:p>
        </p:txBody>
      </p:sp>
    </p:spTree>
    <p:extLst>
      <p:ext uri="{BB962C8B-B14F-4D97-AF65-F5344CB8AC3E}">
        <p14:creationId xmlns:p14="http://schemas.microsoft.com/office/powerpoint/2010/main" val="11664597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ts val="600"/>
              </a:spcBef>
              <a:spcAft>
                <a:spcPct val="0"/>
              </a:spcAft>
              <a:buClrTx/>
              <a:buSzTx/>
              <a:buFontTx/>
              <a:buNone/>
              <a:tabLst/>
              <a:defRPr/>
            </a:pPr>
            <a:r>
              <a:rPr lang="en-US" dirty="0"/>
              <a:t>If we have three major subsystems </a:t>
            </a:r>
            <a:r>
              <a:rPr lang="en-US" baseline="0" dirty="0"/>
              <a:t>(gray, blue, yellow) in the system, how should we order our development tasks?  After doing architectural design (AD) for all subsystems, should we try to get one subsystem working and tested completely before starting the next subsystem (top row)? Or should we take turns with each subsystem? Or do some prototyping before detailed design?  These decisions will affect the speed and success of development.</a:t>
            </a:r>
            <a:endParaRPr lang="en-US" dirty="0"/>
          </a:p>
          <a:p>
            <a:endParaRPr lang="en-US" dirty="0"/>
          </a:p>
        </p:txBody>
      </p:sp>
      <p:sp>
        <p:nvSpPr>
          <p:cNvPr id="4" name="Slide Number Placeholder 3"/>
          <p:cNvSpPr>
            <a:spLocks noGrp="1"/>
          </p:cNvSpPr>
          <p:nvPr>
            <p:ph type="sldNum" sz="quarter" idx="5"/>
          </p:nvPr>
        </p:nvSpPr>
        <p:spPr/>
        <p:txBody>
          <a:bodyPr/>
          <a:lstStyle/>
          <a:p>
            <a:pPr>
              <a:defRPr/>
            </a:pPr>
            <a:fld id="{3B16354E-6974-4833-AB87-3220A0835E84}" type="slidenum">
              <a:rPr lang="en-US" altLang="en-US" smtClean="0"/>
              <a:pPr>
                <a:defRPr/>
              </a:pPr>
              <a:t>37</a:t>
            </a:fld>
            <a:endParaRPr lang="en-US" altLang="en-US"/>
          </a:p>
        </p:txBody>
      </p:sp>
    </p:spTree>
    <p:extLst>
      <p:ext uri="{BB962C8B-B14F-4D97-AF65-F5344CB8AC3E}">
        <p14:creationId xmlns:p14="http://schemas.microsoft.com/office/powerpoint/2010/main" val="20715626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ts val="600"/>
              </a:spcBef>
              <a:spcAft>
                <a:spcPct val="0"/>
              </a:spcAft>
              <a:buClrTx/>
              <a:buSzTx/>
              <a:buFontTx/>
              <a:buNone/>
              <a:tabLst/>
              <a:defRPr/>
            </a:pPr>
            <a:r>
              <a:rPr lang="en-US" dirty="0"/>
              <a:t>The V model is a rigorous</a:t>
            </a:r>
            <a:r>
              <a:rPr lang="en-US" baseline="0" dirty="0"/>
              <a:t> development model which validates each level of development activity with corresponding testing.</a:t>
            </a:r>
            <a:endParaRPr lang="en-US" dirty="0"/>
          </a:p>
          <a:p>
            <a:endParaRPr lang="en-US" dirty="0"/>
          </a:p>
        </p:txBody>
      </p:sp>
      <p:sp>
        <p:nvSpPr>
          <p:cNvPr id="4" name="Slide Number Placeholder 3"/>
          <p:cNvSpPr>
            <a:spLocks noGrp="1"/>
          </p:cNvSpPr>
          <p:nvPr>
            <p:ph type="sldNum" sz="quarter" idx="5"/>
          </p:nvPr>
        </p:nvSpPr>
        <p:spPr/>
        <p:txBody>
          <a:bodyPr/>
          <a:lstStyle/>
          <a:p>
            <a:pPr>
              <a:defRPr/>
            </a:pPr>
            <a:fld id="{3B16354E-6974-4833-AB87-3220A0835E84}" type="slidenum">
              <a:rPr lang="en-US" altLang="en-US" smtClean="0"/>
              <a:pPr>
                <a:defRPr/>
              </a:pPr>
              <a:t>41</a:t>
            </a:fld>
            <a:endParaRPr lang="en-US" altLang="en-US"/>
          </a:p>
        </p:txBody>
      </p:sp>
    </p:spTree>
    <p:extLst>
      <p:ext uri="{BB962C8B-B14F-4D97-AF65-F5344CB8AC3E}">
        <p14:creationId xmlns:p14="http://schemas.microsoft.com/office/powerpoint/2010/main" val="342315345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ts val="600"/>
              </a:spcBef>
              <a:spcAft>
                <a:spcPct val="0"/>
              </a:spcAft>
              <a:buClrTx/>
              <a:buSzTx/>
              <a:buFontTx/>
              <a:buNone/>
              <a:tabLst/>
              <a:defRPr/>
            </a:pPr>
            <a:r>
              <a:rPr lang="en-US" dirty="0"/>
              <a:t>The first step is writing the requirements</a:t>
            </a:r>
            <a:r>
              <a:rPr lang="en-US" baseline="0" dirty="0"/>
              <a:t> and validation plan.</a:t>
            </a:r>
            <a:endParaRPr lang="en-US" dirty="0"/>
          </a:p>
          <a:p>
            <a:endParaRPr lang="en-US" dirty="0"/>
          </a:p>
        </p:txBody>
      </p:sp>
      <p:sp>
        <p:nvSpPr>
          <p:cNvPr id="4" name="Slide Number Placeholder 3"/>
          <p:cNvSpPr>
            <a:spLocks noGrp="1"/>
          </p:cNvSpPr>
          <p:nvPr>
            <p:ph type="sldNum" sz="quarter" idx="5"/>
          </p:nvPr>
        </p:nvSpPr>
        <p:spPr/>
        <p:txBody>
          <a:bodyPr/>
          <a:lstStyle/>
          <a:p>
            <a:pPr>
              <a:defRPr/>
            </a:pPr>
            <a:fld id="{3B16354E-6974-4833-AB87-3220A0835E84}" type="slidenum">
              <a:rPr lang="en-US" altLang="en-US" smtClean="0"/>
              <a:pPr>
                <a:defRPr/>
              </a:pPr>
              <a:t>42</a:t>
            </a:fld>
            <a:endParaRPr lang="en-US" altLang="en-US"/>
          </a:p>
        </p:txBody>
      </p:sp>
    </p:spTree>
    <p:extLst>
      <p:ext uri="{BB962C8B-B14F-4D97-AF65-F5344CB8AC3E}">
        <p14:creationId xmlns:p14="http://schemas.microsoft.com/office/powerpoint/2010/main" val="284991363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ts val="600"/>
              </a:spcBef>
              <a:spcAft>
                <a:spcPct val="0"/>
              </a:spcAft>
              <a:buClrTx/>
              <a:buSzTx/>
              <a:buFontTx/>
              <a:buNone/>
              <a:tabLst/>
              <a:defRPr/>
            </a:pPr>
            <a:r>
              <a:rPr lang="en-US" dirty="0"/>
              <a:t>The second step is creating the architectural (high-level) design.</a:t>
            </a:r>
          </a:p>
          <a:p>
            <a:endParaRPr lang="en-US" dirty="0"/>
          </a:p>
        </p:txBody>
      </p:sp>
      <p:sp>
        <p:nvSpPr>
          <p:cNvPr id="4" name="Slide Number Placeholder 3"/>
          <p:cNvSpPr>
            <a:spLocks noGrp="1"/>
          </p:cNvSpPr>
          <p:nvPr>
            <p:ph type="sldNum" sz="quarter" idx="5"/>
          </p:nvPr>
        </p:nvSpPr>
        <p:spPr/>
        <p:txBody>
          <a:bodyPr/>
          <a:lstStyle/>
          <a:p>
            <a:pPr>
              <a:defRPr/>
            </a:pPr>
            <a:fld id="{3B16354E-6974-4833-AB87-3220A0835E84}" type="slidenum">
              <a:rPr lang="en-US" altLang="en-US" smtClean="0"/>
              <a:pPr>
                <a:defRPr/>
              </a:pPr>
              <a:t>43</a:t>
            </a:fld>
            <a:endParaRPr lang="en-US" altLang="en-US"/>
          </a:p>
        </p:txBody>
      </p:sp>
    </p:spTree>
    <p:extLst>
      <p:ext uri="{BB962C8B-B14F-4D97-AF65-F5344CB8AC3E}">
        <p14:creationId xmlns:p14="http://schemas.microsoft.com/office/powerpoint/2010/main" val="27054183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ts val="600"/>
              </a:spcBef>
              <a:spcAft>
                <a:spcPct val="0"/>
              </a:spcAft>
              <a:buClrTx/>
              <a:buSzTx/>
              <a:buFontTx/>
              <a:buNone/>
              <a:tabLst/>
              <a:defRPr/>
            </a:pPr>
            <a:r>
              <a:rPr lang="en-US" dirty="0"/>
              <a:t>The third step is</a:t>
            </a:r>
            <a:r>
              <a:rPr lang="en-US" baseline="0" dirty="0"/>
              <a:t> splitting each component in the architectural design into a detailed design. There are several useful graphical representations.</a:t>
            </a:r>
            <a:endParaRPr lang="en-US" dirty="0"/>
          </a:p>
          <a:p>
            <a:endParaRPr lang="en-US" dirty="0"/>
          </a:p>
        </p:txBody>
      </p:sp>
      <p:sp>
        <p:nvSpPr>
          <p:cNvPr id="4" name="Slide Number Placeholder 3"/>
          <p:cNvSpPr>
            <a:spLocks noGrp="1"/>
          </p:cNvSpPr>
          <p:nvPr>
            <p:ph type="sldNum" sz="quarter" idx="5"/>
          </p:nvPr>
        </p:nvSpPr>
        <p:spPr/>
        <p:txBody>
          <a:bodyPr/>
          <a:lstStyle/>
          <a:p>
            <a:pPr>
              <a:defRPr/>
            </a:pPr>
            <a:fld id="{3B16354E-6974-4833-AB87-3220A0835E84}" type="slidenum">
              <a:rPr lang="en-US" altLang="en-US" smtClean="0"/>
              <a:pPr>
                <a:defRPr/>
              </a:pPr>
              <a:t>44</a:t>
            </a:fld>
            <a:endParaRPr lang="en-US" altLang="en-US"/>
          </a:p>
        </p:txBody>
      </p:sp>
    </p:spTree>
    <p:extLst>
      <p:ext uri="{BB962C8B-B14F-4D97-AF65-F5344CB8AC3E}">
        <p14:creationId xmlns:p14="http://schemas.microsoft.com/office/powerpoint/2010/main" val="21579170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ts val="600"/>
              </a:spcBef>
              <a:spcAft>
                <a:spcPct val="0"/>
              </a:spcAft>
              <a:buClrTx/>
              <a:buSzTx/>
              <a:buFontTx/>
              <a:buNone/>
              <a:tabLst/>
              <a:defRPr/>
            </a:pPr>
            <a:r>
              <a:rPr lang="en-US" baseline="0" dirty="0"/>
              <a:t>The MCU has extra hardware (besides the CPU core) to allow it to interface with the outside world more easily, and to simplify processing multiple tasks concurrently.</a:t>
            </a:r>
            <a:endParaRPr lang="en-US" dirty="0"/>
          </a:p>
          <a:p>
            <a:endParaRPr lang="en-US" dirty="0"/>
          </a:p>
        </p:txBody>
      </p:sp>
      <p:sp>
        <p:nvSpPr>
          <p:cNvPr id="4" name="Slide Number Placeholder 3"/>
          <p:cNvSpPr>
            <a:spLocks noGrp="1"/>
          </p:cNvSpPr>
          <p:nvPr>
            <p:ph type="sldNum" sz="quarter" idx="5"/>
          </p:nvPr>
        </p:nvSpPr>
        <p:spPr/>
        <p:txBody>
          <a:bodyPr/>
          <a:lstStyle/>
          <a:p>
            <a:pPr>
              <a:defRPr/>
            </a:pPr>
            <a:fld id="{3B16354E-6974-4833-AB87-3220A0835E84}" type="slidenum">
              <a:rPr lang="en-US" altLang="en-US" smtClean="0"/>
              <a:pPr>
                <a:defRPr/>
              </a:pPr>
              <a:t>5</a:t>
            </a:fld>
            <a:endParaRPr lang="en-US" altLang="en-US"/>
          </a:p>
        </p:txBody>
      </p:sp>
    </p:spTree>
    <p:extLst>
      <p:ext uri="{BB962C8B-B14F-4D97-AF65-F5344CB8AC3E}">
        <p14:creationId xmlns:p14="http://schemas.microsoft.com/office/powerpoint/2010/main" val="8761684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ts val="600"/>
              </a:spcBef>
              <a:spcAft>
                <a:spcPct val="0"/>
              </a:spcAft>
              <a:buClrTx/>
              <a:buSzTx/>
              <a:buFontTx/>
              <a:buNone/>
              <a:tabLst/>
              <a:defRPr/>
            </a:pPr>
            <a:r>
              <a:rPr lang="en-US" dirty="0"/>
              <a:t>A finite state</a:t>
            </a:r>
            <a:r>
              <a:rPr lang="en-US" baseline="0" dirty="0"/>
              <a:t> machine is useful for defining state-based behavior. Conceptually, the program waits in a state until a trigger event occurs, making the processor perform the action on the corresponding edge (arrow, arc). The program then moves into the next state (pointed to by the edge) and stops to await the next valid trigger event. This approach makes software design, coding and testing much easier.</a:t>
            </a:r>
            <a:endParaRPr lang="en-US" dirty="0"/>
          </a:p>
          <a:p>
            <a:endParaRPr lang="en-US" dirty="0"/>
          </a:p>
        </p:txBody>
      </p:sp>
      <p:sp>
        <p:nvSpPr>
          <p:cNvPr id="4" name="Slide Number Placeholder 3"/>
          <p:cNvSpPr>
            <a:spLocks noGrp="1"/>
          </p:cNvSpPr>
          <p:nvPr>
            <p:ph type="sldNum" sz="quarter" idx="5"/>
          </p:nvPr>
        </p:nvSpPr>
        <p:spPr/>
        <p:txBody>
          <a:bodyPr/>
          <a:lstStyle/>
          <a:p>
            <a:pPr>
              <a:defRPr/>
            </a:pPr>
            <a:fld id="{3B16354E-6974-4833-AB87-3220A0835E84}" type="slidenum">
              <a:rPr lang="en-US" altLang="en-US" smtClean="0"/>
              <a:pPr>
                <a:defRPr/>
              </a:pPr>
              <a:t>45</a:t>
            </a:fld>
            <a:endParaRPr lang="en-US" altLang="en-US"/>
          </a:p>
        </p:txBody>
      </p:sp>
    </p:spTree>
    <p:extLst>
      <p:ext uri="{BB962C8B-B14F-4D97-AF65-F5344CB8AC3E}">
        <p14:creationId xmlns:p14="http://schemas.microsoft.com/office/powerpoint/2010/main" val="237460986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ts val="600"/>
              </a:spcBef>
              <a:spcAft>
                <a:spcPct val="0"/>
              </a:spcAft>
              <a:buClrTx/>
              <a:buSzTx/>
              <a:buFontTx/>
              <a:buNone/>
              <a:tabLst/>
              <a:defRPr/>
            </a:pPr>
            <a:r>
              <a:rPr lang="en-US" dirty="0"/>
              <a:t>A flowchart</a:t>
            </a:r>
            <a:r>
              <a:rPr lang="en-US" baseline="0" dirty="0"/>
              <a:t> shows the flow of control through a program with conditionals and loops. Conceptually, the processor runs straight through blocks and transitions without stopping until it is interrupted or switched to a different task (e.g. by the scheduler).</a:t>
            </a:r>
            <a:endParaRPr lang="en-US" dirty="0"/>
          </a:p>
          <a:p>
            <a:endParaRPr lang="en-US" dirty="0"/>
          </a:p>
        </p:txBody>
      </p:sp>
      <p:sp>
        <p:nvSpPr>
          <p:cNvPr id="4" name="Slide Number Placeholder 3"/>
          <p:cNvSpPr>
            <a:spLocks noGrp="1"/>
          </p:cNvSpPr>
          <p:nvPr>
            <p:ph type="sldNum" sz="quarter" idx="5"/>
          </p:nvPr>
        </p:nvSpPr>
        <p:spPr/>
        <p:txBody>
          <a:bodyPr/>
          <a:lstStyle/>
          <a:p>
            <a:pPr>
              <a:defRPr/>
            </a:pPr>
            <a:fld id="{3B16354E-6974-4833-AB87-3220A0835E84}" type="slidenum">
              <a:rPr lang="en-US" altLang="en-US" smtClean="0"/>
              <a:pPr>
                <a:defRPr/>
              </a:pPr>
              <a:t>46</a:t>
            </a:fld>
            <a:endParaRPr lang="en-US" altLang="en-US"/>
          </a:p>
        </p:txBody>
      </p:sp>
    </p:spTree>
    <p:extLst>
      <p:ext uri="{BB962C8B-B14F-4D97-AF65-F5344CB8AC3E}">
        <p14:creationId xmlns:p14="http://schemas.microsoft.com/office/powerpoint/2010/main" val="318989329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ts val="600"/>
              </a:spcBef>
              <a:spcAft>
                <a:spcPct val="0"/>
              </a:spcAft>
              <a:buClrTx/>
              <a:buSzTx/>
              <a:buFontTx/>
              <a:buNone/>
              <a:tabLst/>
              <a:defRPr/>
            </a:pPr>
            <a:r>
              <a:rPr lang="en-US" dirty="0"/>
              <a:t>Sequence diagrams show an</a:t>
            </a:r>
            <a:r>
              <a:rPr lang="en-US" baseline="0" dirty="0"/>
              <a:t> example of one sequence of events involving both hardware and software, and the triggering events/activities occurring between them.</a:t>
            </a:r>
            <a:endParaRPr lang="en-US" dirty="0"/>
          </a:p>
          <a:p>
            <a:endParaRPr lang="en-US" dirty="0"/>
          </a:p>
        </p:txBody>
      </p:sp>
      <p:sp>
        <p:nvSpPr>
          <p:cNvPr id="4" name="Slide Number Placeholder 3"/>
          <p:cNvSpPr>
            <a:spLocks noGrp="1"/>
          </p:cNvSpPr>
          <p:nvPr>
            <p:ph type="sldNum" sz="quarter" idx="5"/>
          </p:nvPr>
        </p:nvSpPr>
        <p:spPr/>
        <p:txBody>
          <a:bodyPr/>
          <a:lstStyle/>
          <a:p>
            <a:pPr>
              <a:defRPr/>
            </a:pPr>
            <a:fld id="{3B16354E-6974-4833-AB87-3220A0835E84}" type="slidenum">
              <a:rPr lang="en-US" altLang="en-US" smtClean="0"/>
              <a:pPr>
                <a:defRPr/>
              </a:pPr>
              <a:t>47</a:t>
            </a:fld>
            <a:endParaRPr lang="en-US" altLang="en-US"/>
          </a:p>
        </p:txBody>
      </p:sp>
    </p:spTree>
    <p:extLst>
      <p:ext uri="{BB962C8B-B14F-4D97-AF65-F5344CB8AC3E}">
        <p14:creationId xmlns:p14="http://schemas.microsoft.com/office/powerpoint/2010/main" val="69375189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ts val="600"/>
              </a:spcBef>
              <a:spcAft>
                <a:spcPct val="0"/>
              </a:spcAft>
              <a:buClrTx/>
              <a:buSzTx/>
              <a:buFontTx/>
              <a:buNone/>
              <a:tabLst/>
              <a:defRPr/>
            </a:pPr>
            <a:r>
              <a:rPr lang="en-US" dirty="0"/>
              <a:t>The fourth</a:t>
            </a:r>
            <a:r>
              <a:rPr lang="en-US" baseline="0" dirty="0"/>
              <a:t> step is writing, reviewing, and testing the code at the fine-grain level.</a:t>
            </a:r>
            <a:endParaRPr lang="en-US" dirty="0"/>
          </a:p>
          <a:p>
            <a:endParaRPr lang="en-US" dirty="0"/>
          </a:p>
        </p:txBody>
      </p:sp>
      <p:sp>
        <p:nvSpPr>
          <p:cNvPr id="4" name="Slide Number Placeholder 3"/>
          <p:cNvSpPr>
            <a:spLocks noGrp="1"/>
          </p:cNvSpPr>
          <p:nvPr>
            <p:ph type="sldNum" sz="quarter" idx="5"/>
          </p:nvPr>
        </p:nvSpPr>
        <p:spPr/>
        <p:txBody>
          <a:bodyPr/>
          <a:lstStyle/>
          <a:p>
            <a:pPr>
              <a:defRPr/>
            </a:pPr>
            <a:fld id="{3B16354E-6974-4833-AB87-3220A0835E84}" type="slidenum">
              <a:rPr lang="en-US" altLang="en-US" smtClean="0"/>
              <a:pPr>
                <a:defRPr/>
              </a:pPr>
              <a:t>48</a:t>
            </a:fld>
            <a:endParaRPr lang="en-US" altLang="en-US"/>
          </a:p>
        </p:txBody>
      </p:sp>
    </p:spTree>
    <p:extLst>
      <p:ext uri="{BB962C8B-B14F-4D97-AF65-F5344CB8AC3E}">
        <p14:creationId xmlns:p14="http://schemas.microsoft.com/office/powerpoint/2010/main" val="274443406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ts val="600"/>
              </a:spcBef>
              <a:spcAft>
                <a:spcPct val="0"/>
              </a:spcAft>
              <a:buClrTx/>
              <a:buSzTx/>
              <a:buFontTx/>
              <a:buNone/>
              <a:tabLst/>
              <a:defRPr/>
            </a:pPr>
            <a:r>
              <a:rPr lang="en-US" dirty="0"/>
              <a:t>The fifth</a:t>
            </a:r>
            <a:r>
              <a:rPr lang="en-US" baseline="0" dirty="0"/>
              <a:t> step is testing the system software as its components are integrated.</a:t>
            </a:r>
            <a:endParaRPr lang="en-US" dirty="0"/>
          </a:p>
          <a:p>
            <a:endParaRPr lang="en-US" dirty="0"/>
          </a:p>
        </p:txBody>
      </p:sp>
      <p:sp>
        <p:nvSpPr>
          <p:cNvPr id="4" name="Slide Number Placeholder 3"/>
          <p:cNvSpPr>
            <a:spLocks noGrp="1"/>
          </p:cNvSpPr>
          <p:nvPr>
            <p:ph type="sldNum" sz="quarter" idx="5"/>
          </p:nvPr>
        </p:nvSpPr>
        <p:spPr/>
        <p:txBody>
          <a:bodyPr/>
          <a:lstStyle/>
          <a:p>
            <a:pPr>
              <a:defRPr/>
            </a:pPr>
            <a:fld id="{3B16354E-6974-4833-AB87-3220A0835E84}" type="slidenum">
              <a:rPr lang="en-US" altLang="en-US" smtClean="0"/>
              <a:pPr>
                <a:defRPr/>
              </a:pPr>
              <a:t>50</a:t>
            </a:fld>
            <a:endParaRPr lang="en-US" altLang="en-US"/>
          </a:p>
        </p:txBody>
      </p:sp>
    </p:spTree>
    <p:extLst>
      <p:ext uri="{BB962C8B-B14F-4D97-AF65-F5344CB8AC3E}">
        <p14:creationId xmlns:p14="http://schemas.microsoft.com/office/powerpoint/2010/main" val="353122110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ts val="600"/>
              </a:spcBef>
              <a:spcAft>
                <a:spcPct val="0"/>
              </a:spcAft>
              <a:buClrTx/>
              <a:buSzTx/>
              <a:buFontTx/>
              <a:buNone/>
              <a:tabLst/>
              <a:defRPr/>
            </a:pPr>
            <a:r>
              <a:rPr lang="en-US" dirty="0"/>
              <a:t>The sixth step is to think about how to improve the development</a:t>
            </a:r>
            <a:r>
              <a:rPr lang="en-US" baseline="0" dirty="0"/>
              <a:t> process to make the next project run more smoothly.</a:t>
            </a:r>
            <a:endParaRPr lang="en-US" dirty="0"/>
          </a:p>
          <a:p>
            <a:endParaRPr lang="en-US" dirty="0"/>
          </a:p>
        </p:txBody>
      </p:sp>
      <p:sp>
        <p:nvSpPr>
          <p:cNvPr id="4" name="Slide Number Placeholder 3"/>
          <p:cNvSpPr>
            <a:spLocks noGrp="1"/>
          </p:cNvSpPr>
          <p:nvPr>
            <p:ph type="sldNum" sz="quarter" idx="5"/>
          </p:nvPr>
        </p:nvSpPr>
        <p:spPr/>
        <p:txBody>
          <a:bodyPr/>
          <a:lstStyle/>
          <a:p>
            <a:pPr>
              <a:defRPr/>
            </a:pPr>
            <a:fld id="{3B16354E-6974-4833-AB87-3220A0835E84}" type="slidenum">
              <a:rPr lang="en-US" altLang="en-US" smtClean="0"/>
              <a:pPr>
                <a:defRPr/>
              </a:pPr>
              <a:t>53</a:t>
            </a:fld>
            <a:endParaRPr lang="en-US" altLang="en-US"/>
          </a:p>
        </p:txBody>
      </p:sp>
    </p:spTree>
    <p:extLst>
      <p:ext uri="{BB962C8B-B14F-4D97-AF65-F5344CB8AC3E}">
        <p14:creationId xmlns:p14="http://schemas.microsoft.com/office/powerpoint/2010/main" val="21417123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can use a sequence diagram to show how the different components in the system</a:t>
            </a:r>
            <a:r>
              <a:rPr lang="en-US" baseline="0" dirty="0"/>
              <a:t> interact with each other as time progresses. </a:t>
            </a:r>
          </a:p>
          <a:p>
            <a:r>
              <a:rPr lang="en-US" baseline="0" dirty="0"/>
              <a:t>Here we see that main function starts a hardware timer running, which in turn generates an interrupt, which is serviced by another software function (timer ISR), which starts another hardware component running (ADC), which results in several additional interrupts, each of which is handled by yet another software function (ADC ISR).</a:t>
            </a:r>
          </a:p>
          <a:p>
            <a:endParaRPr lang="en-US" dirty="0"/>
          </a:p>
        </p:txBody>
      </p:sp>
      <p:sp>
        <p:nvSpPr>
          <p:cNvPr id="4" name="Slide Number Placeholder 3"/>
          <p:cNvSpPr>
            <a:spLocks noGrp="1"/>
          </p:cNvSpPr>
          <p:nvPr>
            <p:ph type="sldNum" sz="quarter" idx="5"/>
          </p:nvPr>
        </p:nvSpPr>
        <p:spPr/>
        <p:txBody>
          <a:bodyPr/>
          <a:lstStyle/>
          <a:p>
            <a:pPr>
              <a:defRPr/>
            </a:pPr>
            <a:fld id="{3B16354E-6974-4833-AB87-3220A0835E84}" type="slidenum">
              <a:rPr lang="en-US" altLang="en-US" smtClean="0"/>
              <a:pPr>
                <a:defRPr/>
              </a:pPr>
              <a:t>6</a:t>
            </a:fld>
            <a:endParaRPr lang="en-US" altLang="en-US"/>
          </a:p>
        </p:txBody>
      </p:sp>
    </p:spTree>
    <p:extLst>
      <p:ext uri="{BB962C8B-B14F-4D97-AF65-F5344CB8AC3E}">
        <p14:creationId xmlns:p14="http://schemas.microsoft.com/office/powerpoint/2010/main" val="3886157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ts val="600"/>
              </a:spcBef>
              <a:spcAft>
                <a:spcPct val="0"/>
              </a:spcAft>
              <a:buClrTx/>
              <a:buSzTx/>
              <a:buFontTx/>
              <a:buNone/>
              <a:tabLst/>
              <a:defRPr/>
            </a:pPr>
            <a:r>
              <a:rPr lang="en-US" dirty="0"/>
              <a:t>We define some terms to</a:t>
            </a:r>
            <a:r>
              <a:rPr lang="en-US" baseline="0" dirty="0"/>
              <a:t> represent the individual steps the system takes in response to an event. We will use these terms later to determine worst-case response time in a system with many such events (and the corresponding handler code).</a:t>
            </a:r>
            <a:endParaRPr lang="en-US" dirty="0"/>
          </a:p>
          <a:p>
            <a:endParaRPr lang="en-US" dirty="0"/>
          </a:p>
        </p:txBody>
      </p:sp>
      <p:sp>
        <p:nvSpPr>
          <p:cNvPr id="4" name="Slide Number Placeholder 3"/>
          <p:cNvSpPr>
            <a:spLocks noGrp="1"/>
          </p:cNvSpPr>
          <p:nvPr>
            <p:ph type="sldNum" sz="quarter" idx="5"/>
          </p:nvPr>
        </p:nvSpPr>
        <p:spPr/>
        <p:txBody>
          <a:bodyPr/>
          <a:lstStyle/>
          <a:p>
            <a:pPr>
              <a:defRPr/>
            </a:pPr>
            <a:fld id="{3B16354E-6974-4833-AB87-3220A0835E84}" type="slidenum">
              <a:rPr lang="en-US" altLang="en-US" smtClean="0"/>
              <a:pPr>
                <a:defRPr/>
              </a:pPr>
              <a:t>8</a:t>
            </a:fld>
            <a:endParaRPr lang="en-US" altLang="en-US"/>
          </a:p>
        </p:txBody>
      </p:sp>
    </p:spTree>
    <p:extLst>
      <p:ext uri="{BB962C8B-B14F-4D97-AF65-F5344CB8AC3E}">
        <p14:creationId xmlns:p14="http://schemas.microsoft.com/office/powerpoint/2010/main" val="7888581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ts val="600"/>
              </a:spcBef>
              <a:spcAft>
                <a:spcPct val="0"/>
              </a:spcAft>
              <a:buClrTx/>
              <a:buSzTx/>
              <a:buFontTx/>
              <a:buNone/>
              <a:tabLst/>
              <a:defRPr/>
            </a:pPr>
            <a:r>
              <a:rPr lang="en-US" dirty="0"/>
              <a:t>Here are two basic approaches</a:t>
            </a:r>
            <a:r>
              <a:rPr lang="en-US" baseline="0" dirty="0"/>
              <a:t> to scheduling software. The CPU has a hardware interrupt system which is then typically augmented with scheduler software. This has various options.</a:t>
            </a:r>
            <a:endParaRPr lang="en-US" dirty="0"/>
          </a:p>
          <a:p>
            <a:endParaRPr lang="en-US" dirty="0"/>
          </a:p>
        </p:txBody>
      </p:sp>
      <p:sp>
        <p:nvSpPr>
          <p:cNvPr id="4" name="Slide Number Placeholder 3"/>
          <p:cNvSpPr>
            <a:spLocks noGrp="1"/>
          </p:cNvSpPr>
          <p:nvPr>
            <p:ph type="sldNum" sz="quarter" idx="5"/>
          </p:nvPr>
        </p:nvSpPr>
        <p:spPr/>
        <p:txBody>
          <a:bodyPr/>
          <a:lstStyle/>
          <a:p>
            <a:pPr>
              <a:defRPr/>
            </a:pPr>
            <a:fld id="{3B16354E-6974-4833-AB87-3220A0835E84}" type="slidenum">
              <a:rPr lang="en-US" altLang="en-US" smtClean="0"/>
              <a:pPr>
                <a:defRPr/>
              </a:pPr>
              <a:t>9</a:t>
            </a:fld>
            <a:endParaRPr lang="en-US" altLang="en-US"/>
          </a:p>
        </p:txBody>
      </p:sp>
    </p:spTree>
    <p:extLst>
      <p:ext uri="{BB962C8B-B14F-4D97-AF65-F5344CB8AC3E}">
        <p14:creationId xmlns:p14="http://schemas.microsoft.com/office/powerpoint/2010/main" val="4566168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ts val="600"/>
              </a:spcBef>
              <a:spcAft>
                <a:spcPct val="0"/>
              </a:spcAft>
              <a:buClrTx/>
              <a:buSzTx/>
              <a:buFontTx/>
              <a:buNone/>
              <a:tabLst/>
              <a:defRPr/>
            </a:pPr>
            <a:r>
              <a:rPr lang="en-US" dirty="0"/>
              <a:t>Let’s take a look at scheduling</a:t>
            </a:r>
            <a:r>
              <a:rPr lang="en-US" baseline="0" dirty="0"/>
              <a:t> the bike computer code using the MCU’s interrupt system.</a:t>
            </a:r>
            <a:endParaRPr lang="en-US" dirty="0"/>
          </a:p>
          <a:p>
            <a:endParaRPr lang="en-US" dirty="0"/>
          </a:p>
        </p:txBody>
      </p:sp>
      <p:sp>
        <p:nvSpPr>
          <p:cNvPr id="4" name="Slide Number Placeholder 3"/>
          <p:cNvSpPr>
            <a:spLocks noGrp="1"/>
          </p:cNvSpPr>
          <p:nvPr>
            <p:ph type="sldNum" sz="quarter" idx="5"/>
          </p:nvPr>
        </p:nvSpPr>
        <p:spPr/>
        <p:txBody>
          <a:bodyPr/>
          <a:lstStyle/>
          <a:p>
            <a:pPr>
              <a:defRPr/>
            </a:pPr>
            <a:fld id="{3B16354E-6974-4833-AB87-3220A0835E84}" type="slidenum">
              <a:rPr lang="en-US" altLang="en-US" smtClean="0"/>
              <a:pPr>
                <a:defRPr/>
              </a:pPr>
              <a:t>10</a:t>
            </a:fld>
            <a:endParaRPr lang="en-US" altLang="en-US"/>
          </a:p>
        </p:txBody>
      </p:sp>
    </p:spTree>
    <p:extLst>
      <p:ext uri="{BB962C8B-B14F-4D97-AF65-F5344CB8AC3E}">
        <p14:creationId xmlns:p14="http://schemas.microsoft.com/office/powerpoint/2010/main" val="32315020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ts val="600"/>
              </a:spcBef>
              <a:spcAft>
                <a:spcPct val="0"/>
              </a:spcAft>
              <a:buClrTx/>
              <a:buSzTx/>
              <a:buFontTx/>
              <a:buNone/>
              <a:tabLst/>
              <a:defRPr/>
            </a:pPr>
            <a:r>
              <a:rPr lang="en-US" dirty="0"/>
              <a:t>All of the code goes into these four handlers,</a:t>
            </a:r>
            <a:r>
              <a:rPr lang="en-US" baseline="0" dirty="0"/>
              <a:t> which run in response to the events listed above them. Breaking up the system software this way makes it very easy to design, build, and test.</a:t>
            </a:r>
            <a:endParaRPr lang="en-US" dirty="0"/>
          </a:p>
          <a:p>
            <a:endParaRPr lang="en-US" dirty="0"/>
          </a:p>
        </p:txBody>
      </p:sp>
      <p:sp>
        <p:nvSpPr>
          <p:cNvPr id="4" name="Slide Number Placeholder 3"/>
          <p:cNvSpPr>
            <a:spLocks noGrp="1"/>
          </p:cNvSpPr>
          <p:nvPr>
            <p:ph type="sldNum" sz="quarter" idx="5"/>
          </p:nvPr>
        </p:nvSpPr>
        <p:spPr/>
        <p:txBody>
          <a:bodyPr/>
          <a:lstStyle/>
          <a:p>
            <a:pPr>
              <a:defRPr/>
            </a:pPr>
            <a:fld id="{3B16354E-6974-4833-AB87-3220A0835E84}" type="slidenum">
              <a:rPr lang="en-US" altLang="en-US" smtClean="0"/>
              <a:pPr>
                <a:defRPr/>
              </a:pPr>
              <a:t>11</a:t>
            </a:fld>
            <a:endParaRPr lang="en-US" altLang="en-US"/>
          </a:p>
        </p:txBody>
      </p:sp>
    </p:spTree>
    <p:extLst>
      <p:ext uri="{BB962C8B-B14F-4D97-AF65-F5344CB8AC3E}">
        <p14:creationId xmlns:p14="http://schemas.microsoft.com/office/powerpoint/2010/main" val="37099481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ts val="600"/>
              </a:spcBef>
              <a:spcAft>
                <a:spcPct val="0"/>
              </a:spcAft>
              <a:buClrTx/>
              <a:buSzTx/>
              <a:buFontTx/>
              <a:buNone/>
              <a:tabLst/>
              <a:defRPr/>
            </a:pPr>
            <a:r>
              <a:rPr lang="en-US" dirty="0"/>
              <a:t>This system is more complicated.</a:t>
            </a:r>
            <a:r>
              <a:rPr lang="en-US" baseline="0" dirty="0"/>
              <a:t> It has to warn us when we are approaching a pothole, display information, and record vehicle position information. This involves a lot of processing, which we examine next.</a:t>
            </a:r>
            <a:endParaRPr lang="en-US" dirty="0"/>
          </a:p>
          <a:p>
            <a:endParaRPr lang="en-US" dirty="0"/>
          </a:p>
        </p:txBody>
      </p:sp>
      <p:sp>
        <p:nvSpPr>
          <p:cNvPr id="4" name="Slide Number Placeholder 3"/>
          <p:cNvSpPr>
            <a:spLocks noGrp="1"/>
          </p:cNvSpPr>
          <p:nvPr>
            <p:ph type="sldNum" sz="quarter" idx="5"/>
          </p:nvPr>
        </p:nvSpPr>
        <p:spPr/>
        <p:txBody>
          <a:bodyPr/>
          <a:lstStyle/>
          <a:p>
            <a:pPr>
              <a:defRPr/>
            </a:pPr>
            <a:fld id="{3B16354E-6974-4833-AB87-3220A0835E84}" type="slidenum">
              <a:rPr lang="en-US" altLang="en-US" smtClean="0"/>
              <a:pPr>
                <a:defRPr/>
              </a:pPr>
              <a:t>12</a:t>
            </a:fld>
            <a:endParaRPr lang="en-US" altLang="en-US"/>
          </a:p>
        </p:txBody>
      </p:sp>
    </p:spTree>
    <p:extLst>
      <p:ext uri="{BB962C8B-B14F-4D97-AF65-F5344CB8AC3E}">
        <p14:creationId xmlns:p14="http://schemas.microsoft.com/office/powerpoint/2010/main" val="335231409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3.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4.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5.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6.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7.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8.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9.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0.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1.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3.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4.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5.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9_Section Divider slide">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BE556DF-BE24-BB47-9FD2-350D67DC1C4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200" y="-1"/>
            <a:ext cx="12193200" cy="6858002"/>
          </a:xfrm>
          <a:prstGeom prst="rect">
            <a:avLst/>
          </a:prstGeom>
        </p:spPr>
      </p:pic>
      <p:sp>
        <p:nvSpPr>
          <p:cNvPr id="14" name="Subtitle 2">
            <a:extLst>
              <a:ext uri="{FF2B5EF4-FFF2-40B4-BE49-F238E27FC236}">
                <a16:creationId xmlns:a16="http://schemas.microsoft.com/office/drawing/2014/main" id="{764D7468-B6ED-8B46-A799-873C6CBB00EF}"/>
              </a:ext>
            </a:extLst>
          </p:cNvPr>
          <p:cNvSpPr txBox="1">
            <a:spLocks/>
          </p:cNvSpPr>
          <p:nvPr userDrawn="1"/>
        </p:nvSpPr>
        <p:spPr bwMode="auto">
          <a:xfrm>
            <a:off x="5016500" y="1952625"/>
            <a:ext cx="6307138" cy="741363"/>
          </a:xfrm>
          <a:prstGeom prst="rect">
            <a:avLst/>
          </a:prstGeom>
          <a:noFill/>
          <a:ln>
            <a:noFill/>
          </a:ln>
        </p:spPr>
        <p:txBody>
          <a:bodyPr lIns="0" tIns="0" rIns="0" bIns="0"/>
          <a:lstStyle>
            <a:lvl1pPr marL="342900" indent="-342900">
              <a:defRPr>
                <a:solidFill>
                  <a:schemeClr val="tx1"/>
                </a:solidFill>
                <a:latin typeface="Calibri" charset="0"/>
                <a:ea typeface="ＭＳ Ｐゴシック" charset="0"/>
                <a:cs typeface="ＭＳ Ｐゴシック" charset="0"/>
              </a:defRPr>
            </a:lvl1pPr>
            <a:lvl2pPr>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lvl="1" algn="r" eaLnBrk="1" hangingPunct="1">
              <a:lnSpc>
                <a:spcPct val="104000"/>
              </a:lnSpc>
              <a:buFont typeface="Arial" charset="0"/>
              <a:buNone/>
              <a:defRPr/>
            </a:pPr>
            <a:endParaRPr lang="en-GB" sz="1600">
              <a:solidFill>
                <a:schemeClr val="bg1"/>
              </a:solidFill>
              <a:cs typeface="ＭＳ Ｐゴシック" charset="0"/>
            </a:endParaRPr>
          </a:p>
        </p:txBody>
      </p:sp>
      <p:sp>
        <p:nvSpPr>
          <p:cNvPr id="4" name="Rectangle 3">
            <a:extLst>
              <a:ext uri="{FF2B5EF4-FFF2-40B4-BE49-F238E27FC236}">
                <a16:creationId xmlns:a16="http://schemas.microsoft.com/office/drawing/2014/main" id="{47DB56EA-EFE9-874F-97FF-66B32F665BC9}"/>
              </a:ext>
            </a:extLst>
          </p:cNvPr>
          <p:cNvSpPr>
            <a:spLocks/>
          </p:cNvSpPr>
          <p:nvPr userDrawn="1"/>
        </p:nvSpPr>
        <p:spPr>
          <a:xfrm rot="5400000">
            <a:off x="2666400" y="-2667600"/>
            <a:ext cx="6858000" cy="12193200"/>
          </a:xfrm>
          <a:prstGeom prst="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FC834CFF-8E93-2347-9547-EC508DDB3038}"/>
              </a:ext>
            </a:extLst>
          </p:cNvPr>
          <p:cNvPicPr>
            <a:picLocks noChangeAspect="1"/>
          </p:cNvPicPr>
          <p:nvPr userDrawn="1"/>
        </p:nvPicPr>
        <p:blipFill rotWithShape="1">
          <a:blip r:embed="rId3" cstate="screen">
            <a:alphaModFix amt="60000"/>
            <a:extLst>
              <a:ext uri="{28A0092B-C50C-407E-A947-70E740481C1C}">
                <a14:useLocalDpi xmlns:a14="http://schemas.microsoft.com/office/drawing/2010/main"/>
              </a:ext>
            </a:extLst>
          </a:blip>
          <a:srcRect l="2082" t="3803" r="2134" b="12930"/>
          <a:stretch/>
        </p:blipFill>
        <p:spPr>
          <a:xfrm>
            <a:off x="0" y="-1"/>
            <a:ext cx="12192000" cy="6857999"/>
          </a:xfrm>
          <a:prstGeom prst="rect">
            <a:avLst/>
          </a:prstGeom>
        </p:spPr>
      </p:pic>
      <p:sp>
        <p:nvSpPr>
          <p:cNvPr id="16" name="Text Placeholder 28">
            <a:extLst>
              <a:ext uri="{FF2B5EF4-FFF2-40B4-BE49-F238E27FC236}">
                <a16:creationId xmlns:a16="http://schemas.microsoft.com/office/drawing/2014/main" id="{CBA493B4-A47A-AF4F-8961-DFC7E525A748}"/>
              </a:ext>
            </a:extLst>
          </p:cNvPr>
          <p:cNvSpPr>
            <a:spLocks noGrp="1"/>
          </p:cNvSpPr>
          <p:nvPr>
            <p:ph type="body" sz="quarter" idx="12" hasCustomPrompt="1"/>
          </p:nvPr>
        </p:nvSpPr>
        <p:spPr>
          <a:xfrm>
            <a:off x="6941131" y="5770761"/>
            <a:ext cx="4264272" cy="295077"/>
          </a:xfrm>
        </p:spPr>
        <p:txBody>
          <a:bodyPr anchor="t"/>
          <a:lstStyle>
            <a:lvl1pPr marL="0" indent="0" algn="r">
              <a:spcAft>
                <a:spcPts val="600"/>
              </a:spcAft>
              <a:buFontTx/>
              <a:buNone/>
              <a:defRPr sz="2000">
                <a:solidFill>
                  <a:schemeClr val="bg1"/>
                </a:solidFill>
              </a:defRPr>
            </a:lvl1pPr>
          </a:lstStyle>
          <a:p>
            <a:pPr lvl="0"/>
            <a:r>
              <a:rPr lang="en-US" dirty="0"/>
              <a:t>Author Name</a:t>
            </a:r>
          </a:p>
        </p:txBody>
      </p:sp>
      <p:sp>
        <p:nvSpPr>
          <p:cNvPr id="17" name="Text Placeholder 28">
            <a:extLst>
              <a:ext uri="{FF2B5EF4-FFF2-40B4-BE49-F238E27FC236}">
                <a16:creationId xmlns:a16="http://schemas.microsoft.com/office/drawing/2014/main" id="{CE333105-CFBC-7646-89A1-C700547214C0}"/>
              </a:ext>
            </a:extLst>
          </p:cNvPr>
          <p:cNvSpPr>
            <a:spLocks noGrp="1"/>
          </p:cNvSpPr>
          <p:nvPr>
            <p:ph type="body" sz="quarter" idx="13" hasCustomPrompt="1"/>
          </p:nvPr>
        </p:nvSpPr>
        <p:spPr>
          <a:xfrm>
            <a:off x="6941131" y="6080641"/>
            <a:ext cx="4264272" cy="301109"/>
          </a:xfrm>
        </p:spPr>
        <p:txBody>
          <a:bodyPr anchor="t"/>
          <a:lstStyle>
            <a:lvl1pPr marL="0" indent="0" algn="r">
              <a:spcAft>
                <a:spcPts val="600"/>
              </a:spcAft>
              <a:buFontTx/>
              <a:buNone/>
              <a:defRPr sz="2000">
                <a:solidFill>
                  <a:schemeClr val="bg1"/>
                </a:solidFill>
              </a:defRPr>
            </a:lvl1pPr>
          </a:lstStyle>
          <a:p>
            <a:pPr lvl="0"/>
            <a:r>
              <a:rPr lang="en-US" dirty="0"/>
              <a:t>Date</a:t>
            </a:r>
          </a:p>
        </p:txBody>
      </p:sp>
      <p:sp>
        <p:nvSpPr>
          <p:cNvPr id="18" name="Title 1">
            <a:extLst>
              <a:ext uri="{FF2B5EF4-FFF2-40B4-BE49-F238E27FC236}">
                <a16:creationId xmlns:a16="http://schemas.microsoft.com/office/drawing/2014/main" id="{B82DC592-EAC9-634F-9EE1-EDC89A262412}"/>
              </a:ext>
            </a:extLst>
          </p:cNvPr>
          <p:cNvSpPr>
            <a:spLocks noGrp="1"/>
          </p:cNvSpPr>
          <p:nvPr>
            <p:ph type="title" hasCustomPrompt="1"/>
          </p:nvPr>
        </p:nvSpPr>
        <p:spPr>
          <a:xfrm>
            <a:off x="5016499" y="1207042"/>
            <a:ext cx="6192840" cy="2574186"/>
          </a:xfrm>
        </p:spPr>
        <p:txBody>
          <a:bodyPr anchor="t" anchorCtr="0"/>
          <a:lstStyle>
            <a:lvl1pPr algn="r">
              <a:lnSpc>
                <a:spcPct val="85000"/>
              </a:lnSpc>
              <a:defRPr sz="5000" b="0" spc="-100" baseline="0">
                <a:solidFill>
                  <a:schemeClr val="bg1"/>
                </a:solidFill>
              </a:defRPr>
            </a:lvl1pPr>
          </a:lstStyle>
          <a:p>
            <a:r>
              <a:rPr lang="en-US" dirty="0"/>
              <a:t>Click to Edit </a:t>
            </a:r>
            <a:br>
              <a:rPr lang="en-US" dirty="0"/>
            </a:br>
            <a:r>
              <a:rPr lang="en-US" dirty="0"/>
              <a:t>Master Title Style</a:t>
            </a:r>
            <a:br>
              <a:rPr lang="en-US" dirty="0"/>
            </a:br>
            <a:r>
              <a:rPr lang="en-US" dirty="0"/>
              <a:t>Line 3</a:t>
            </a:r>
            <a:br>
              <a:rPr lang="en-US" dirty="0"/>
            </a:br>
            <a:r>
              <a:rPr lang="en-US" dirty="0"/>
              <a:t>Line 4</a:t>
            </a:r>
          </a:p>
        </p:txBody>
      </p:sp>
      <p:sp>
        <p:nvSpPr>
          <p:cNvPr id="19" name="Text Placeholder 3">
            <a:extLst>
              <a:ext uri="{FF2B5EF4-FFF2-40B4-BE49-F238E27FC236}">
                <a16:creationId xmlns:a16="http://schemas.microsoft.com/office/drawing/2014/main" id="{767D5806-7916-AE44-A8CA-0060927C5E56}"/>
              </a:ext>
            </a:extLst>
          </p:cNvPr>
          <p:cNvSpPr>
            <a:spLocks noGrp="1"/>
          </p:cNvSpPr>
          <p:nvPr>
            <p:ph type="body" sz="quarter" idx="14"/>
          </p:nvPr>
        </p:nvSpPr>
        <p:spPr>
          <a:xfrm>
            <a:off x="5016499" y="788740"/>
            <a:ext cx="6192839" cy="289871"/>
          </a:xfrm>
        </p:spPr>
        <p:txBody>
          <a:bodyPr/>
          <a:lstStyle>
            <a:lvl1pPr marL="0" indent="0" algn="r">
              <a:buNone/>
              <a:defRPr sz="2400" baseline="0">
                <a:solidFill>
                  <a:schemeClr val="bg1"/>
                </a:solidFill>
              </a:defRPr>
            </a:lvl1pPr>
          </a:lstStyle>
          <a:p>
            <a:pPr lvl="0"/>
            <a:r>
              <a:rPr lang="en-US"/>
              <a:t>Click to edit Master text styles</a:t>
            </a:r>
          </a:p>
        </p:txBody>
      </p:sp>
      <p:sp>
        <p:nvSpPr>
          <p:cNvPr id="20" name="Subtitle 2">
            <a:extLst>
              <a:ext uri="{FF2B5EF4-FFF2-40B4-BE49-F238E27FC236}">
                <a16:creationId xmlns:a16="http://schemas.microsoft.com/office/drawing/2014/main" id="{200936EE-7EE0-D441-851D-618ACC029F66}"/>
              </a:ext>
            </a:extLst>
          </p:cNvPr>
          <p:cNvSpPr>
            <a:spLocks noGrp="1"/>
          </p:cNvSpPr>
          <p:nvPr>
            <p:ph type="subTitle" idx="1"/>
          </p:nvPr>
        </p:nvSpPr>
        <p:spPr>
          <a:xfrm>
            <a:off x="5016498" y="3973626"/>
            <a:ext cx="6192840" cy="702444"/>
          </a:xfrm>
        </p:spPr>
        <p:txBody>
          <a:bodyPr/>
          <a:lstStyle>
            <a:lvl1pPr marL="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2400">
                <a:solidFill>
                  <a:schemeClr val="bg1"/>
                </a:solidFill>
              </a:defRPr>
            </a:lvl1pPr>
            <a:lvl2pPr marL="45720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Click to edit Master subtitle style</a:t>
            </a:r>
            <a:endParaRPr lang="en-GB" dirty="0"/>
          </a:p>
        </p:txBody>
      </p:sp>
      <p:pic>
        <p:nvPicPr>
          <p:cNvPr id="15" name="Picture 14" descr="A picture containing building, drawing&#10;&#10;Description automatically generated">
            <a:extLst>
              <a:ext uri="{FF2B5EF4-FFF2-40B4-BE49-F238E27FC236}">
                <a16:creationId xmlns:a16="http://schemas.microsoft.com/office/drawing/2014/main" id="{3DE2A1EC-11A7-6C45-AE97-813BACFCF89C}"/>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76311" y="1167639"/>
            <a:ext cx="1700213" cy="530640"/>
          </a:xfrm>
          <a:prstGeom prst="rect">
            <a:avLst/>
          </a:prstGeom>
        </p:spPr>
      </p:pic>
      <p:sp>
        <p:nvSpPr>
          <p:cNvPr id="13" name="TextBox 20">
            <a:extLst>
              <a:ext uri="{FF2B5EF4-FFF2-40B4-BE49-F238E27FC236}">
                <a16:creationId xmlns:a16="http://schemas.microsoft.com/office/drawing/2014/main" id="{3292D234-E25F-7F41-ABB8-C75FCF5CD524}"/>
              </a:ext>
            </a:extLst>
          </p:cNvPr>
          <p:cNvSpPr txBox="1">
            <a:spLocks noChangeArrowheads="1"/>
          </p:cNvSpPr>
          <p:nvPr userDrawn="1"/>
        </p:nvSpPr>
        <p:spPr bwMode="auto">
          <a:xfrm>
            <a:off x="982662" y="6413179"/>
            <a:ext cx="4636741"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GB" altLang="en-US" sz="1000" dirty="0">
                <a:solidFill>
                  <a:schemeClr val="bg2"/>
                </a:solidFill>
              </a:rPr>
              <a:t>© 2021 Arm</a:t>
            </a:r>
            <a:endParaRPr lang="en-US" altLang="en-US" sz="1000" dirty="0">
              <a:solidFill>
                <a:schemeClr val="bg2"/>
              </a:solidFill>
            </a:endParaRPr>
          </a:p>
        </p:txBody>
      </p:sp>
    </p:spTree>
    <p:extLst>
      <p:ext uri="{BB962C8B-B14F-4D97-AF65-F5344CB8AC3E}">
        <p14:creationId xmlns:p14="http://schemas.microsoft.com/office/powerpoint/2010/main" val="24094906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14_Title Slide">
    <p:spTree>
      <p:nvGrpSpPr>
        <p:cNvPr id="1" name=""/>
        <p:cNvGrpSpPr/>
        <p:nvPr/>
      </p:nvGrpSpPr>
      <p:grpSpPr>
        <a:xfrm>
          <a:off x="0" y="0"/>
          <a:ext cx="0" cy="0"/>
          <a:chOff x="0" y="0"/>
          <a:chExt cx="0" cy="0"/>
        </a:xfrm>
      </p:grpSpPr>
      <p:pic>
        <p:nvPicPr>
          <p:cNvPr id="3" name="Picture 2" descr="A picture containing hydrozoan&#10;&#10;Description automatically generated">
            <a:extLst>
              <a:ext uri="{FF2B5EF4-FFF2-40B4-BE49-F238E27FC236}">
                <a16:creationId xmlns:a16="http://schemas.microsoft.com/office/drawing/2014/main" id="{74A8AC8F-8A23-E644-ABCA-8318EFE2322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677"/>
            <a:ext cx="12193200" cy="6858675"/>
          </a:xfrm>
          <a:prstGeom prst="rect">
            <a:avLst/>
          </a:prstGeom>
        </p:spPr>
      </p:pic>
      <p:sp>
        <p:nvSpPr>
          <p:cNvPr id="15" name="Rectangle 14">
            <a:extLst>
              <a:ext uri="{FF2B5EF4-FFF2-40B4-BE49-F238E27FC236}">
                <a16:creationId xmlns:a16="http://schemas.microsoft.com/office/drawing/2014/main" id="{275CEC7D-A359-1740-9727-7D6F154D859C}"/>
              </a:ext>
            </a:extLst>
          </p:cNvPr>
          <p:cNvSpPr/>
          <p:nvPr userDrawn="1"/>
        </p:nvSpPr>
        <p:spPr>
          <a:xfrm>
            <a:off x="0" y="0"/>
            <a:ext cx="12192000" cy="6858000"/>
          </a:xfrm>
          <a:prstGeom prst="rect">
            <a:avLst/>
          </a:prstGeom>
          <a:solidFill>
            <a:schemeClr val="tx1">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itchFamily="34" charset="0"/>
                <a:ea typeface="ＭＳ Ｐゴシック" pitchFamily="34" charset="-128"/>
              </a:defRPr>
            </a:lvl1pPr>
            <a:lvl2pPr marL="742950" indent="-285750">
              <a:defRPr>
                <a:solidFill>
                  <a:schemeClr val="tx1"/>
                </a:solidFill>
                <a:latin typeface="Calibri" pitchFamily="34" charset="0"/>
                <a:ea typeface="ＭＳ Ｐゴシック" pitchFamily="34" charset="-128"/>
              </a:defRPr>
            </a:lvl2pPr>
            <a:lvl3pPr marL="1143000" indent="-228600">
              <a:defRPr>
                <a:solidFill>
                  <a:schemeClr val="tx1"/>
                </a:solidFill>
                <a:latin typeface="Calibri" pitchFamily="34" charset="0"/>
                <a:ea typeface="ＭＳ Ｐゴシック" pitchFamily="34" charset="-128"/>
              </a:defRPr>
            </a:lvl3pPr>
            <a:lvl4pPr marL="1600200" indent="-228600">
              <a:defRPr>
                <a:solidFill>
                  <a:schemeClr val="tx1"/>
                </a:solidFill>
                <a:latin typeface="Calibri" pitchFamily="34" charset="0"/>
                <a:ea typeface="ＭＳ Ｐゴシック" pitchFamily="34" charset="-128"/>
              </a:defRPr>
            </a:lvl4pPr>
            <a:lvl5pPr marL="2057400" indent="-228600">
              <a:defRPr>
                <a:solidFill>
                  <a:schemeClr val="tx1"/>
                </a:solidFill>
                <a:latin typeface="Calibri"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algn="ctr">
              <a:defRPr/>
            </a:pPr>
            <a:endParaRPr lang="en-US" altLang="en-US">
              <a:solidFill>
                <a:srgbClr val="FFFFFF"/>
              </a:solidFill>
            </a:endParaRPr>
          </a:p>
        </p:txBody>
      </p:sp>
      <p:sp>
        <p:nvSpPr>
          <p:cNvPr id="10" name="Subtitle 2">
            <a:extLst>
              <a:ext uri="{FF2B5EF4-FFF2-40B4-BE49-F238E27FC236}">
                <a16:creationId xmlns:a16="http://schemas.microsoft.com/office/drawing/2014/main" id="{FE9339E2-6786-4585-B68E-B160A16B524C}"/>
              </a:ext>
            </a:extLst>
          </p:cNvPr>
          <p:cNvSpPr txBox="1">
            <a:spLocks/>
          </p:cNvSpPr>
          <p:nvPr userDrawn="1"/>
        </p:nvSpPr>
        <p:spPr bwMode="auto">
          <a:xfrm>
            <a:off x="5016500" y="1952625"/>
            <a:ext cx="6307138" cy="741363"/>
          </a:xfrm>
          <a:prstGeom prst="rect">
            <a:avLst/>
          </a:prstGeom>
          <a:noFill/>
          <a:ln>
            <a:noFill/>
          </a:ln>
        </p:spPr>
        <p:txBody>
          <a:bodyPr lIns="0" tIns="0" rIns="0" bIns="0"/>
          <a:lstStyle>
            <a:lvl1pPr marL="342900" indent="-342900">
              <a:defRPr>
                <a:solidFill>
                  <a:schemeClr val="tx1"/>
                </a:solidFill>
                <a:latin typeface="Calibri" charset="0"/>
                <a:ea typeface="ＭＳ Ｐゴシック" charset="0"/>
                <a:cs typeface="ＭＳ Ｐゴシック" charset="0"/>
              </a:defRPr>
            </a:lvl1pPr>
            <a:lvl2pPr>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lvl="1" algn="r" eaLnBrk="1" hangingPunct="1">
              <a:lnSpc>
                <a:spcPct val="104000"/>
              </a:lnSpc>
              <a:buFont typeface="Arial" charset="0"/>
              <a:buNone/>
              <a:defRPr/>
            </a:pPr>
            <a:endParaRPr lang="en-GB" sz="1600">
              <a:solidFill>
                <a:schemeClr val="bg1"/>
              </a:solidFill>
              <a:cs typeface="ＭＳ Ｐゴシック" charset="0"/>
            </a:endParaRPr>
          </a:p>
        </p:txBody>
      </p:sp>
      <p:pic>
        <p:nvPicPr>
          <p:cNvPr id="23" name="Picture 22">
            <a:extLst>
              <a:ext uri="{FF2B5EF4-FFF2-40B4-BE49-F238E27FC236}">
                <a16:creationId xmlns:a16="http://schemas.microsoft.com/office/drawing/2014/main" id="{6C9308F2-C30B-4E4F-9DA5-A1A86F5F74F7}"/>
              </a:ext>
            </a:extLst>
          </p:cNvPr>
          <p:cNvPicPr>
            <a:picLocks noChangeAspect="1"/>
          </p:cNvPicPr>
          <p:nvPr userDrawn="1"/>
        </p:nvPicPr>
        <p:blipFill rotWithShape="1">
          <a:blip r:embed="rId3" cstate="screen">
            <a:alphaModFix amt="60000"/>
            <a:extLst>
              <a:ext uri="{28A0092B-C50C-407E-A947-70E740481C1C}">
                <a14:useLocalDpi xmlns:a14="http://schemas.microsoft.com/office/drawing/2010/main"/>
              </a:ext>
            </a:extLst>
          </a:blip>
          <a:srcRect l="2082" t="3803" r="2134" b="12930"/>
          <a:stretch/>
        </p:blipFill>
        <p:spPr>
          <a:xfrm>
            <a:off x="0" y="-1"/>
            <a:ext cx="12192000" cy="6857999"/>
          </a:xfrm>
          <a:prstGeom prst="rect">
            <a:avLst/>
          </a:prstGeom>
        </p:spPr>
      </p:pic>
      <p:sp>
        <p:nvSpPr>
          <p:cNvPr id="21" name="Text Placeholder 28"/>
          <p:cNvSpPr>
            <a:spLocks noGrp="1"/>
          </p:cNvSpPr>
          <p:nvPr>
            <p:ph type="body" sz="quarter" idx="12" hasCustomPrompt="1"/>
          </p:nvPr>
        </p:nvSpPr>
        <p:spPr>
          <a:xfrm>
            <a:off x="6941131" y="5770761"/>
            <a:ext cx="4264272" cy="295077"/>
          </a:xfrm>
        </p:spPr>
        <p:txBody>
          <a:bodyPr anchor="t"/>
          <a:lstStyle>
            <a:lvl1pPr marL="0" indent="0" algn="r">
              <a:spcAft>
                <a:spcPts val="600"/>
              </a:spcAft>
              <a:buFontTx/>
              <a:buNone/>
              <a:defRPr sz="2000">
                <a:solidFill>
                  <a:schemeClr val="bg1"/>
                </a:solidFill>
              </a:defRPr>
            </a:lvl1pPr>
          </a:lstStyle>
          <a:p>
            <a:pPr lvl="0"/>
            <a:r>
              <a:rPr lang="en-US" dirty="0"/>
              <a:t>Author Name</a:t>
            </a:r>
          </a:p>
        </p:txBody>
      </p:sp>
      <p:sp>
        <p:nvSpPr>
          <p:cNvPr id="22" name="Text Placeholder 28"/>
          <p:cNvSpPr>
            <a:spLocks noGrp="1"/>
          </p:cNvSpPr>
          <p:nvPr>
            <p:ph type="body" sz="quarter" idx="13" hasCustomPrompt="1"/>
          </p:nvPr>
        </p:nvSpPr>
        <p:spPr>
          <a:xfrm>
            <a:off x="6941131" y="6080641"/>
            <a:ext cx="4264272" cy="301109"/>
          </a:xfrm>
        </p:spPr>
        <p:txBody>
          <a:bodyPr anchor="t"/>
          <a:lstStyle>
            <a:lvl1pPr marL="0" indent="0" algn="r">
              <a:spcAft>
                <a:spcPts val="600"/>
              </a:spcAft>
              <a:buFontTx/>
              <a:buNone/>
              <a:defRPr sz="2000">
                <a:solidFill>
                  <a:schemeClr val="bg1"/>
                </a:solidFill>
              </a:defRPr>
            </a:lvl1pPr>
          </a:lstStyle>
          <a:p>
            <a:pPr lvl="0"/>
            <a:r>
              <a:rPr lang="en-US" dirty="0"/>
              <a:t>Date</a:t>
            </a:r>
          </a:p>
        </p:txBody>
      </p:sp>
      <p:sp>
        <p:nvSpPr>
          <p:cNvPr id="28" name="Text Placeholder 3"/>
          <p:cNvSpPr>
            <a:spLocks noGrp="1"/>
          </p:cNvSpPr>
          <p:nvPr>
            <p:ph type="body" sz="quarter" idx="14"/>
          </p:nvPr>
        </p:nvSpPr>
        <p:spPr>
          <a:xfrm>
            <a:off x="5016499" y="788740"/>
            <a:ext cx="6192840" cy="289871"/>
          </a:xfrm>
        </p:spPr>
        <p:txBody>
          <a:bodyPr/>
          <a:lstStyle>
            <a:lvl1pPr marL="0" indent="0" algn="r">
              <a:buNone/>
              <a:defRPr sz="2400" baseline="0">
                <a:solidFill>
                  <a:schemeClr val="bg1"/>
                </a:solidFill>
              </a:defRPr>
            </a:lvl1pPr>
          </a:lstStyle>
          <a:p>
            <a:pPr lvl="0"/>
            <a:r>
              <a:rPr lang="en-US"/>
              <a:t>Click to edit Master text styles</a:t>
            </a:r>
          </a:p>
        </p:txBody>
      </p:sp>
      <p:sp>
        <p:nvSpPr>
          <p:cNvPr id="18" name="Title 1">
            <a:extLst>
              <a:ext uri="{FF2B5EF4-FFF2-40B4-BE49-F238E27FC236}">
                <a16:creationId xmlns:a16="http://schemas.microsoft.com/office/drawing/2014/main" id="{275A4ED9-47E4-4F44-AAD7-16DA7F418911}"/>
              </a:ext>
            </a:extLst>
          </p:cNvPr>
          <p:cNvSpPr>
            <a:spLocks noGrp="1"/>
          </p:cNvSpPr>
          <p:nvPr>
            <p:ph type="title" hasCustomPrompt="1"/>
          </p:nvPr>
        </p:nvSpPr>
        <p:spPr>
          <a:xfrm>
            <a:off x="5016499" y="1207042"/>
            <a:ext cx="6192840" cy="2574186"/>
          </a:xfrm>
        </p:spPr>
        <p:txBody>
          <a:bodyPr anchor="t" anchorCtr="0"/>
          <a:lstStyle>
            <a:lvl1pPr algn="r">
              <a:lnSpc>
                <a:spcPct val="85000"/>
              </a:lnSpc>
              <a:defRPr sz="5000" b="0" spc="-100" baseline="0">
                <a:solidFill>
                  <a:schemeClr val="bg1"/>
                </a:solidFill>
              </a:defRPr>
            </a:lvl1pPr>
          </a:lstStyle>
          <a:p>
            <a:r>
              <a:rPr lang="en-US" dirty="0"/>
              <a:t>Click to Edit </a:t>
            </a:r>
            <a:br>
              <a:rPr lang="en-US" dirty="0"/>
            </a:br>
            <a:r>
              <a:rPr lang="en-US" dirty="0"/>
              <a:t>Master Title Style</a:t>
            </a:r>
            <a:br>
              <a:rPr lang="en-US" dirty="0"/>
            </a:br>
            <a:r>
              <a:rPr lang="en-US" dirty="0"/>
              <a:t>Line 3</a:t>
            </a:r>
            <a:br>
              <a:rPr lang="en-US" dirty="0"/>
            </a:br>
            <a:r>
              <a:rPr lang="en-US" dirty="0"/>
              <a:t>Line 4</a:t>
            </a:r>
          </a:p>
        </p:txBody>
      </p:sp>
      <p:sp>
        <p:nvSpPr>
          <p:cNvPr id="19" name="Subtitle 2">
            <a:extLst>
              <a:ext uri="{FF2B5EF4-FFF2-40B4-BE49-F238E27FC236}">
                <a16:creationId xmlns:a16="http://schemas.microsoft.com/office/drawing/2014/main" id="{22732B47-45F3-C946-9945-2403B161825C}"/>
              </a:ext>
            </a:extLst>
          </p:cNvPr>
          <p:cNvSpPr>
            <a:spLocks noGrp="1"/>
          </p:cNvSpPr>
          <p:nvPr>
            <p:ph type="subTitle" idx="1"/>
          </p:nvPr>
        </p:nvSpPr>
        <p:spPr>
          <a:xfrm>
            <a:off x="5016498" y="3973626"/>
            <a:ext cx="6192840" cy="702444"/>
          </a:xfrm>
        </p:spPr>
        <p:txBody>
          <a:bodyPr/>
          <a:lstStyle>
            <a:lvl1pPr marL="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2400">
                <a:solidFill>
                  <a:schemeClr val="bg1"/>
                </a:solidFill>
              </a:defRPr>
            </a:lvl1pPr>
            <a:lvl2pPr marL="45720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Click to edit Master subtitle style</a:t>
            </a:r>
            <a:endParaRPr lang="en-GB" dirty="0"/>
          </a:p>
        </p:txBody>
      </p:sp>
      <p:pic>
        <p:nvPicPr>
          <p:cNvPr id="16" name="Picture 15" descr="A picture containing building, drawing&#10;&#10;Description automatically generated">
            <a:extLst>
              <a:ext uri="{FF2B5EF4-FFF2-40B4-BE49-F238E27FC236}">
                <a16:creationId xmlns:a16="http://schemas.microsoft.com/office/drawing/2014/main" id="{318CCECB-9B2C-4F40-93A1-3FF9264650A8}"/>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76311" y="1167639"/>
            <a:ext cx="1700213" cy="530640"/>
          </a:xfrm>
          <a:prstGeom prst="rect">
            <a:avLst/>
          </a:prstGeom>
        </p:spPr>
      </p:pic>
      <p:sp>
        <p:nvSpPr>
          <p:cNvPr id="14" name="TextBox 13">
            <a:extLst>
              <a:ext uri="{FF2B5EF4-FFF2-40B4-BE49-F238E27FC236}">
                <a16:creationId xmlns:a16="http://schemas.microsoft.com/office/drawing/2014/main" id="{B9BE22F3-8447-4280-A964-8A2DE5DCE00A}"/>
              </a:ext>
            </a:extLst>
          </p:cNvPr>
          <p:cNvSpPr txBox="1">
            <a:spLocks noChangeArrowheads="1"/>
          </p:cNvSpPr>
          <p:nvPr userDrawn="1"/>
        </p:nvSpPr>
        <p:spPr bwMode="auto">
          <a:xfrm>
            <a:off x="12874625" y="2667000"/>
            <a:ext cx="0" cy="296863"/>
          </a:xfrm>
          <a:prstGeom prst="rect">
            <a:avLst/>
          </a:prstGeom>
          <a:noFill/>
          <a:ln>
            <a:noFill/>
          </a:ln>
          <a:extLst>
            <a:ext uri="{909E8E84-426E-40dd-AFC4-6F175D3DCCD1}"/>
            <a:ext uri="{91240B29-F687-4f45-9708-019B960494DF}"/>
          </a:extLst>
        </p:spPr>
        <p:txBody>
          <a:bodyPr wrap="none" lIns="0" tIns="0" rIns="0" bIns="0">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eaLnBrk="1" hangingPunct="1">
              <a:lnSpc>
                <a:spcPct val="90000"/>
              </a:lnSpc>
              <a:spcAft>
                <a:spcPts val="600"/>
              </a:spcAft>
              <a:buFont typeface="Arial" charset="0"/>
              <a:buNone/>
              <a:defRPr/>
            </a:pPr>
            <a:endParaRPr lang="en-US" sz="2100">
              <a:solidFill>
                <a:schemeClr val="tx2"/>
              </a:solidFill>
            </a:endParaRPr>
          </a:p>
        </p:txBody>
      </p:sp>
      <p:sp>
        <p:nvSpPr>
          <p:cNvPr id="17" name="TextBox 20">
            <a:extLst>
              <a:ext uri="{FF2B5EF4-FFF2-40B4-BE49-F238E27FC236}">
                <a16:creationId xmlns:a16="http://schemas.microsoft.com/office/drawing/2014/main" id="{9DE32C43-10DC-6D45-AAC5-F6B8ED9985ED}"/>
              </a:ext>
            </a:extLst>
          </p:cNvPr>
          <p:cNvSpPr txBox="1">
            <a:spLocks noChangeArrowheads="1"/>
          </p:cNvSpPr>
          <p:nvPr userDrawn="1"/>
        </p:nvSpPr>
        <p:spPr bwMode="auto">
          <a:xfrm>
            <a:off x="982662" y="6413179"/>
            <a:ext cx="4636741"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GB" altLang="en-US" sz="1000" dirty="0">
                <a:solidFill>
                  <a:schemeClr val="bg2"/>
                </a:solidFill>
              </a:rPr>
              <a:t>© 2021 Arm</a:t>
            </a:r>
            <a:endParaRPr lang="en-US" altLang="en-US" sz="1000" dirty="0">
              <a:solidFill>
                <a:schemeClr val="bg2"/>
              </a:solidFill>
            </a:endParaRPr>
          </a:p>
        </p:txBody>
      </p:sp>
    </p:spTree>
    <p:extLst>
      <p:ext uri="{BB962C8B-B14F-4D97-AF65-F5344CB8AC3E}">
        <p14:creationId xmlns:p14="http://schemas.microsoft.com/office/powerpoint/2010/main" val="5648744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16_Title Slide">
    <p:bg>
      <p:bgRef idx="1001">
        <a:schemeClr val="bg1"/>
      </p:bgRef>
    </p:bg>
    <p:spTree>
      <p:nvGrpSpPr>
        <p:cNvPr id="1" name=""/>
        <p:cNvGrpSpPr/>
        <p:nvPr/>
      </p:nvGrpSpPr>
      <p:grpSpPr>
        <a:xfrm>
          <a:off x="0" y="0"/>
          <a:ext cx="0" cy="0"/>
          <a:chOff x="0" y="0"/>
          <a:chExt cx="0" cy="0"/>
        </a:xfrm>
      </p:grpSpPr>
      <p:pic>
        <p:nvPicPr>
          <p:cNvPr id="4" name="Picture 3" descr="A picture containing outdoor, laser, light, scene&#10;&#10;Description automatically generated">
            <a:extLst>
              <a:ext uri="{FF2B5EF4-FFF2-40B4-BE49-F238E27FC236}">
                <a16:creationId xmlns:a16="http://schemas.microsoft.com/office/drawing/2014/main" id="{566CB7B2-10D4-7544-8B87-EFB12B44516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200" y="0"/>
            <a:ext cx="12193200" cy="6858000"/>
          </a:xfrm>
          <a:prstGeom prst="rect">
            <a:avLst/>
          </a:prstGeom>
        </p:spPr>
      </p:pic>
      <p:sp>
        <p:nvSpPr>
          <p:cNvPr id="2" name="Rectangle 1">
            <a:extLst>
              <a:ext uri="{FF2B5EF4-FFF2-40B4-BE49-F238E27FC236}">
                <a16:creationId xmlns:a16="http://schemas.microsoft.com/office/drawing/2014/main" id="{83D297C4-855A-9540-843B-CC587D9FD8C1}"/>
              </a:ext>
            </a:extLst>
          </p:cNvPr>
          <p:cNvSpPr/>
          <p:nvPr userDrawn="1"/>
        </p:nvSpPr>
        <p:spPr>
          <a:xfrm>
            <a:off x="0" y="-1"/>
            <a:ext cx="12192000" cy="6857999"/>
          </a:xfrm>
          <a:prstGeom prst="rect">
            <a:avLst/>
          </a:pr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ubtitle 2">
            <a:extLst>
              <a:ext uri="{FF2B5EF4-FFF2-40B4-BE49-F238E27FC236}">
                <a16:creationId xmlns:a16="http://schemas.microsoft.com/office/drawing/2014/main" id="{FE9339E2-6786-4585-B68E-B160A16B524C}"/>
              </a:ext>
            </a:extLst>
          </p:cNvPr>
          <p:cNvSpPr txBox="1">
            <a:spLocks/>
          </p:cNvSpPr>
          <p:nvPr userDrawn="1"/>
        </p:nvSpPr>
        <p:spPr bwMode="auto">
          <a:xfrm>
            <a:off x="5016500" y="1952625"/>
            <a:ext cx="6307138" cy="741363"/>
          </a:xfrm>
          <a:prstGeom prst="rect">
            <a:avLst/>
          </a:prstGeom>
          <a:noFill/>
          <a:ln>
            <a:noFill/>
          </a:ln>
        </p:spPr>
        <p:txBody>
          <a:bodyPr lIns="0" tIns="0" rIns="0" bIns="0"/>
          <a:lstStyle>
            <a:lvl1pPr marL="342900" indent="-342900">
              <a:defRPr>
                <a:solidFill>
                  <a:schemeClr val="tx1"/>
                </a:solidFill>
                <a:latin typeface="Calibri" charset="0"/>
                <a:ea typeface="ＭＳ Ｐゴシック" charset="0"/>
                <a:cs typeface="ＭＳ Ｐゴシック" charset="0"/>
              </a:defRPr>
            </a:lvl1pPr>
            <a:lvl2pPr>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lvl="1" algn="r" eaLnBrk="1" hangingPunct="1">
              <a:lnSpc>
                <a:spcPct val="104000"/>
              </a:lnSpc>
              <a:buFont typeface="Arial" charset="0"/>
              <a:buNone/>
              <a:defRPr/>
            </a:pPr>
            <a:endParaRPr lang="en-GB" sz="1600">
              <a:solidFill>
                <a:schemeClr val="bg1"/>
              </a:solidFill>
              <a:cs typeface="ＭＳ Ｐゴシック" charset="0"/>
            </a:endParaRPr>
          </a:p>
        </p:txBody>
      </p:sp>
      <p:pic>
        <p:nvPicPr>
          <p:cNvPr id="13" name="Picture 12">
            <a:extLst>
              <a:ext uri="{FF2B5EF4-FFF2-40B4-BE49-F238E27FC236}">
                <a16:creationId xmlns:a16="http://schemas.microsoft.com/office/drawing/2014/main" id="{449E4F93-C5F1-8F48-A4C5-D5EFC338F8BD}"/>
              </a:ext>
            </a:extLst>
          </p:cNvPr>
          <p:cNvPicPr>
            <a:picLocks noChangeAspect="1"/>
          </p:cNvPicPr>
          <p:nvPr userDrawn="1"/>
        </p:nvPicPr>
        <p:blipFill rotWithShape="1">
          <a:blip r:embed="rId3" cstate="screen">
            <a:alphaModFix amt="60000"/>
            <a:extLst>
              <a:ext uri="{28A0092B-C50C-407E-A947-70E740481C1C}">
                <a14:useLocalDpi xmlns:a14="http://schemas.microsoft.com/office/drawing/2010/main"/>
              </a:ext>
            </a:extLst>
          </a:blip>
          <a:srcRect l="2082" t="3803" r="2134" b="12930"/>
          <a:stretch/>
        </p:blipFill>
        <p:spPr>
          <a:xfrm>
            <a:off x="0" y="-1"/>
            <a:ext cx="12192000" cy="6857999"/>
          </a:xfrm>
          <a:prstGeom prst="rect">
            <a:avLst/>
          </a:prstGeom>
        </p:spPr>
      </p:pic>
      <p:sp>
        <p:nvSpPr>
          <p:cNvPr id="21" name="Text Placeholder 28"/>
          <p:cNvSpPr>
            <a:spLocks noGrp="1"/>
          </p:cNvSpPr>
          <p:nvPr>
            <p:ph type="body" sz="quarter" idx="12" hasCustomPrompt="1"/>
          </p:nvPr>
        </p:nvSpPr>
        <p:spPr>
          <a:xfrm>
            <a:off x="6941131" y="5770761"/>
            <a:ext cx="4264272" cy="295077"/>
          </a:xfrm>
        </p:spPr>
        <p:txBody>
          <a:bodyPr anchor="t"/>
          <a:lstStyle>
            <a:lvl1pPr marL="0" indent="0" algn="r">
              <a:spcAft>
                <a:spcPts val="600"/>
              </a:spcAft>
              <a:buFontTx/>
              <a:buNone/>
              <a:defRPr sz="2000">
                <a:solidFill>
                  <a:schemeClr val="tx1"/>
                </a:solidFill>
              </a:defRPr>
            </a:lvl1pPr>
          </a:lstStyle>
          <a:p>
            <a:pPr lvl="0"/>
            <a:r>
              <a:rPr lang="en-US" dirty="0"/>
              <a:t>Author Name</a:t>
            </a:r>
          </a:p>
        </p:txBody>
      </p:sp>
      <p:sp>
        <p:nvSpPr>
          <p:cNvPr id="22" name="Text Placeholder 28"/>
          <p:cNvSpPr>
            <a:spLocks noGrp="1"/>
          </p:cNvSpPr>
          <p:nvPr>
            <p:ph type="body" sz="quarter" idx="13" hasCustomPrompt="1"/>
          </p:nvPr>
        </p:nvSpPr>
        <p:spPr>
          <a:xfrm>
            <a:off x="6941131" y="6080641"/>
            <a:ext cx="4264272" cy="301109"/>
          </a:xfrm>
        </p:spPr>
        <p:txBody>
          <a:bodyPr anchor="t"/>
          <a:lstStyle>
            <a:lvl1pPr marL="0" indent="0" algn="r">
              <a:spcAft>
                <a:spcPts val="600"/>
              </a:spcAft>
              <a:buFontTx/>
              <a:buNone/>
              <a:defRPr sz="2000">
                <a:solidFill>
                  <a:schemeClr val="tx1"/>
                </a:solidFill>
              </a:defRPr>
            </a:lvl1pPr>
          </a:lstStyle>
          <a:p>
            <a:pPr lvl="0"/>
            <a:r>
              <a:rPr lang="en-US" dirty="0"/>
              <a:t>Date</a:t>
            </a:r>
          </a:p>
        </p:txBody>
      </p:sp>
      <p:sp>
        <p:nvSpPr>
          <p:cNvPr id="28" name="Text Placeholder 3"/>
          <p:cNvSpPr>
            <a:spLocks noGrp="1"/>
          </p:cNvSpPr>
          <p:nvPr>
            <p:ph type="body" sz="quarter" idx="14"/>
          </p:nvPr>
        </p:nvSpPr>
        <p:spPr>
          <a:xfrm>
            <a:off x="5016499" y="788740"/>
            <a:ext cx="6192840" cy="289871"/>
          </a:xfrm>
        </p:spPr>
        <p:txBody>
          <a:bodyPr/>
          <a:lstStyle>
            <a:lvl1pPr marL="0" indent="0" algn="r">
              <a:buNone/>
              <a:defRPr sz="2400" baseline="0">
                <a:solidFill>
                  <a:schemeClr val="tx1"/>
                </a:solidFill>
              </a:defRPr>
            </a:lvl1pPr>
          </a:lstStyle>
          <a:p>
            <a:pPr lvl="0"/>
            <a:r>
              <a:rPr lang="en-US"/>
              <a:t>Click to edit Master text styles</a:t>
            </a:r>
          </a:p>
        </p:txBody>
      </p:sp>
      <p:sp>
        <p:nvSpPr>
          <p:cNvPr id="15" name="Title 1">
            <a:extLst>
              <a:ext uri="{FF2B5EF4-FFF2-40B4-BE49-F238E27FC236}">
                <a16:creationId xmlns:a16="http://schemas.microsoft.com/office/drawing/2014/main" id="{238BAC75-B7C6-FE40-9C8B-21A49F1AC381}"/>
              </a:ext>
            </a:extLst>
          </p:cNvPr>
          <p:cNvSpPr>
            <a:spLocks noGrp="1"/>
          </p:cNvSpPr>
          <p:nvPr>
            <p:ph type="title" hasCustomPrompt="1"/>
          </p:nvPr>
        </p:nvSpPr>
        <p:spPr>
          <a:xfrm>
            <a:off x="5016499" y="1207042"/>
            <a:ext cx="6192840" cy="2574186"/>
          </a:xfrm>
        </p:spPr>
        <p:txBody>
          <a:bodyPr anchor="t" anchorCtr="0"/>
          <a:lstStyle>
            <a:lvl1pPr algn="r">
              <a:lnSpc>
                <a:spcPct val="85000"/>
              </a:lnSpc>
              <a:defRPr sz="5000" b="0" spc="-100" baseline="0">
                <a:solidFill>
                  <a:schemeClr val="tx1"/>
                </a:solidFill>
              </a:defRPr>
            </a:lvl1pPr>
          </a:lstStyle>
          <a:p>
            <a:r>
              <a:rPr lang="en-US" dirty="0"/>
              <a:t>Click to Edit </a:t>
            </a:r>
            <a:br>
              <a:rPr lang="en-US" dirty="0"/>
            </a:br>
            <a:r>
              <a:rPr lang="en-US" dirty="0"/>
              <a:t>Master Title Style</a:t>
            </a:r>
            <a:br>
              <a:rPr lang="en-US" dirty="0"/>
            </a:br>
            <a:r>
              <a:rPr lang="en-US" dirty="0"/>
              <a:t>Line 3</a:t>
            </a:r>
            <a:br>
              <a:rPr lang="en-US" dirty="0"/>
            </a:br>
            <a:r>
              <a:rPr lang="en-US" dirty="0"/>
              <a:t>Line 4</a:t>
            </a:r>
          </a:p>
        </p:txBody>
      </p:sp>
      <p:sp>
        <p:nvSpPr>
          <p:cNvPr id="17" name="Subtitle 2">
            <a:extLst>
              <a:ext uri="{FF2B5EF4-FFF2-40B4-BE49-F238E27FC236}">
                <a16:creationId xmlns:a16="http://schemas.microsoft.com/office/drawing/2014/main" id="{FD7C4A91-C1F1-FD49-AF4E-49381B249C6B}"/>
              </a:ext>
            </a:extLst>
          </p:cNvPr>
          <p:cNvSpPr>
            <a:spLocks noGrp="1"/>
          </p:cNvSpPr>
          <p:nvPr>
            <p:ph type="subTitle" idx="1"/>
          </p:nvPr>
        </p:nvSpPr>
        <p:spPr>
          <a:xfrm>
            <a:off x="5016498" y="3973626"/>
            <a:ext cx="6192840" cy="702444"/>
          </a:xfrm>
        </p:spPr>
        <p:txBody>
          <a:bodyPr/>
          <a:lstStyle>
            <a:lvl1pPr marL="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2400">
                <a:solidFill>
                  <a:schemeClr val="tx1"/>
                </a:solidFill>
              </a:defRPr>
            </a:lvl1pPr>
            <a:lvl2pPr marL="45720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Click to edit Master subtitle style</a:t>
            </a:r>
            <a:endParaRPr lang="en-GB" dirty="0"/>
          </a:p>
        </p:txBody>
      </p:sp>
      <p:pic>
        <p:nvPicPr>
          <p:cNvPr id="16" name="Picture 15" descr="A picture containing building, drawing&#10;&#10;Description automatically generated">
            <a:extLst>
              <a:ext uri="{FF2B5EF4-FFF2-40B4-BE49-F238E27FC236}">
                <a16:creationId xmlns:a16="http://schemas.microsoft.com/office/drawing/2014/main" id="{8117C73D-1E90-6E4B-B561-F3868D991DEE}"/>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76311" y="1167639"/>
            <a:ext cx="1700213" cy="530640"/>
          </a:xfrm>
          <a:prstGeom prst="rect">
            <a:avLst/>
          </a:prstGeom>
        </p:spPr>
      </p:pic>
      <p:sp>
        <p:nvSpPr>
          <p:cNvPr id="14" name="TextBox 13">
            <a:extLst>
              <a:ext uri="{FF2B5EF4-FFF2-40B4-BE49-F238E27FC236}">
                <a16:creationId xmlns:a16="http://schemas.microsoft.com/office/drawing/2014/main" id="{B9BE22F3-8447-4280-A964-8A2DE5DCE00A}"/>
              </a:ext>
            </a:extLst>
          </p:cNvPr>
          <p:cNvSpPr txBox="1">
            <a:spLocks noChangeArrowheads="1"/>
          </p:cNvSpPr>
          <p:nvPr userDrawn="1"/>
        </p:nvSpPr>
        <p:spPr bwMode="auto">
          <a:xfrm>
            <a:off x="12874625" y="2667000"/>
            <a:ext cx="0" cy="296863"/>
          </a:xfrm>
          <a:prstGeom prst="rect">
            <a:avLst/>
          </a:prstGeom>
          <a:noFill/>
          <a:ln>
            <a:noFill/>
          </a:ln>
          <a:extLst>
            <a:ext uri="{909E8E84-426E-40dd-AFC4-6F175D3DCCD1}"/>
            <a:ext uri="{91240B29-F687-4f45-9708-019B960494DF}"/>
          </a:extLst>
        </p:spPr>
        <p:txBody>
          <a:bodyPr wrap="none" lIns="0" tIns="0" rIns="0" bIns="0">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eaLnBrk="1" hangingPunct="1">
              <a:lnSpc>
                <a:spcPct val="90000"/>
              </a:lnSpc>
              <a:spcAft>
                <a:spcPts val="600"/>
              </a:spcAft>
              <a:buFont typeface="Arial" charset="0"/>
              <a:buNone/>
              <a:defRPr/>
            </a:pPr>
            <a:endParaRPr lang="en-US" sz="2100">
              <a:solidFill>
                <a:schemeClr val="tx2"/>
              </a:solidFill>
            </a:endParaRPr>
          </a:p>
        </p:txBody>
      </p:sp>
      <p:sp>
        <p:nvSpPr>
          <p:cNvPr id="18" name="TextBox 20">
            <a:extLst>
              <a:ext uri="{FF2B5EF4-FFF2-40B4-BE49-F238E27FC236}">
                <a16:creationId xmlns:a16="http://schemas.microsoft.com/office/drawing/2014/main" id="{15D5131B-4C51-1F44-B7F4-6CA8B239F633}"/>
              </a:ext>
            </a:extLst>
          </p:cNvPr>
          <p:cNvSpPr txBox="1">
            <a:spLocks noChangeArrowheads="1"/>
          </p:cNvSpPr>
          <p:nvPr userDrawn="1"/>
        </p:nvSpPr>
        <p:spPr bwMode="auto">
          <a:xfrm>
            <a:off x="982662" y="6413179"/>
            <a:ext cx="4636741"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GB" altLang="en-US" sz="1000" dirty="0">
                <a:solidFill>
                  <a:schemeClr val="tx2"/>
                </a:solidFill>
              </a:rPr>
              <a:t>© 2021 Arm</a:t>
            </a:r>
            <a:endParaRPr lang="en-US" altLang="en-US" sz="1000" dirty="0">
              <a:solidFill>
                <a:schemeClr val="tx2"/>
              </a:solidFill>
            </a:endParaRPr>
          </a:p>
        </p:txBody>
      </p:sp>
    </p:spTree>
    <p:extLst>
      <p:ext uri="{BB962C8B-B14F-4D97-AF65-F5344CB8AC3E}">
        <p14:creationId xmlns:p14="http://schemas.microsoft.com/office/powerpoint/2010/main" val="376651372"/>
      </p:ext>
    </p:extLst>
  </p:cSld>
  <p:clrMapOvr>
    <a:overrideClrMapping bg1="dk1" tx1="lt1" bg2="dk2" tx2="lt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7_Title Slide">
    <p:bg>
      <p:bgRef idx="1001">
        <a:schemeClr val="bg1"/>
      </p:bgRef>
    </p:bg>
    <p:spTree>
      <p:nvGrpSpPr>
        <p:cNvPr id="1" name=""/>
        <p:cNvGrpSpPr/>
        <p:nvPr/>
      </p:nvGrpSpPr>
      <p:grpSpPr>
        <a:xfrm>
          <a:off x="0" y="0"/>
          <a:ext cx="0" cy="0"/>
          <a:chOff x="0" y="0"/>
          <a:chExt cx="0" cy="0"/>
        </a:xfrm>
      </p:grpSpPr>
      <p:pic>
        <p:nvPicPr>
          <p:cNvPr id="3" name="Picture 2" descr="A picture containing outdoor, sky, city, night&#10;&#10;Description automatically generated">
            <a:extLst>
              <a:ext uri="{FF2B5EF4-FFF2-40B4-BE49-F238E27FC236}">
                <a16:creationId xmlns:a16="http://schemas.microsoft.com/office/drawing/2014/main" id="{373ACAC4-F57F-F549-85F2-65FF12CC25D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200" y="0"/>
            <a:ext cx="12193200" cy="6858000"/>
          </a:xfrm>
          <a:prstGeom prst="rect">
            <a:avLst/>
          </a:prstGeom>
        </p:spPr>
      </p:pic>
      <p:sp>
        <p:nvSpPr>
          <p:cNvPr id="10" name="Subtitle 2">
            <a:extLst>
              <a:ext uri="{FF2B5EF4-FFF2-40B4-BE49-F238E27FC236}">
                <a16:creationId xmlns:a16="http://schemas.microsoft.com/office/drawing/2014/main" id="{FE9339E2-6786-4585-B68E-B160A16B524C}"/>
              </a:ext>
            </a:extLst>
          </p:cNvPr>
          <p:cNvSpPr txBox="1">
            <a:spLocks/>
          </p:cNvSpPr>
          <p:nvPr userDrawn="1"/>
        </p:nvSpPr>
        <p:spPr bwMode="auto">
          <a:xfrm>
            <a:off x="5016500" y="1952625"/>
            <a:ext cx="6307138" cy="741363"/>
          </a:xfrm>
          <a:prstGeom prst="rect">
            <a:avLst/>
          </a:prstGeom>
          <a:noFill/>
          <a:ln>
            <a:noFill/>
          </a:ln>
        </p:spPr>
        <p:txBody>
          <a:bodyPr lIns="0" tIns="0" rIns="0" bIns="0"/>
          <a:lstStyle>
            <a:lvl1pPr marL="342900" indent="-342900">
              <a:defRPr>
                <a:solidFill>
                  <a:schemeClr val="tx1"/>
                </a:solidFill>
                <a:latin typeface="Calibri" charset="0"/>
                <a:ea typeface="ＭＳ Ｐゴシック" charset="0"/>
                <a:cs typeface="ＭＳ Ｐゴシック" charset="0"/>
              </a:defRPr>
            </a:lvl1pPr>
            <a:lvl2pPr>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lvl="1" algn="r" eaLnBrk="1" hangingPunct="1">
              <a:lnSpc>
                <a:spcPct val="104000"/>
              </a:lnSpc>
              <a:buFont typeface="Arial" charset="0"/>
              <a:buNone/>
              <a:defRPr/>
            </a:pPr>
            <a:endParaRPr lang="en-GB" sz="1600">
              <a:solidFill>
                <a:schemeClr val="bg1"/>
              </a:solidFill>
              <a:cs typeface="ＭＳ Ｐゴシック" charset="0"/>
            </a:endParaRPr>
          </a:p>
        </p:txBody>
      </p:sp>
      <p:sp>
        <p:nvSpPr>
          <p:cNvPr id="2" name="Rectangle 1">
            <a:extLst>
              <a:ext uri="{FF2B5EF4-FFF2-40B4-BE49-F238E27FC236}">
                <a16:creationId xmlns:a16="http://schemas.microsoft.com/office/drawing/2014/main" id="{5FB835CB-DD8C-F446-83CE-32ACFB0217A0}"/>
              </a:ext>
            </a:extLst>
          </p:cNvPr>
          <p:cNvSpPr/>
          <p:nvPr userDrawn="1"/>
        </p:nvSpPr>
        <p:spPr>
          <a:xfrm>
            <a:off x="-1200" y="0"/>
            <a:ext cx="12193200" cy="6857998"/>
          </a:xfrm>
          <a:prstGeom prst="rect">
            <a:avLst/>
          </a:prstGeom>
          <a:solidFill>
            <a:schemeClr val="bg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449E4F93-C5F1-8F48-A4C5-D5EFC338F8BD}"/>
              </a:ext>
            </a:extLst>
          </p:cNvPr>
          <p:cNvPicPr>
            <a:picLocks noChangeAspect="1"/>
          </p:cNvPicPr>
          <p:nvPr userDrawn="1"/>
        </p:nvPicPr>
        <p:blipFill rotWithShape="1">
          <a:blip r:embed="rId3" cstate="screen">
            <a:alphaModFix amt="60000"/>
            <a:extLst>
              <a:ext uri="{28A0092B-C50C-407E-A947-70E740481C1C}">
                <a14:useLocalDpi xmlns:a14="http://schemas.microsoft.com/office/drawing/2010/main"/>
              </a:ext>
            </a:extLst>
          </a:blip>
          <a:srcRect l="2082" t="3803" r="2134" b="12930"/>
          <a:stretch/>
        </p:blipFill>
        <p:spPr>
          <a:xfrm>
            <a:off x="0" y="-1"/>
            <a:ext cx="12192000" cy="6857999"/>
          </a:xfrm>
          <a:prstGeom prst="rect">
            <a:avLst/>
          </a:prstGeom>
        </p:spPr>
      </p:pic>
      <p:sp>
        <p:nvSpPr>
          <p:cNvPr id="21" name="Text Placeholder 28"/>
          <p:cNvSpPr>
            <a:spLocks noGrp="1"/>
          </p:cNvSpPr>
          <p:nvPr>
            <p:ph type="body" sz="quarter" idx="12" hasCustomPrompt="1"/>
          </p:nvPr>
        </p:nvSpPr>
        <p:spPr>
          <a:xfrm>
            <a:off x="6941131" y="5770761"/>
            <a:ext cx="4264272" cy="295077"/>
          </a:xfrm>
        </p:spPr>
        <p:txBody>
          <a:bodyPr anchor="t"/>
          <a:lstStyle>
            <a:lvl1pPr marL="0" indent="0" algn="r">
              <a:spcAft>
                <a:spcPts val="600"/>
              </a:spcAft>
              <a:buFontTx/>
              <a:buNone/>
              <a:defRPr sz="2000">
                <a:solidFill>
                  <a:schemeClr val="tx1"/>
                </a:solidFill>
              </a:defRPr>
            </a:lvl1pPr>
          </a:lstStyle>
          <a:p>
            <a:pPr lvl="0"/>
            <a:r>
              <a:rPr lang="en-US" dirty="0"/>
              <a:t>Author Name</a:t>
            </a:r>
          </a:p>
        </p:txBody>
      </p:sp>
      <p:sp>
        <p:nvSpPr>
          <p:cNvPr id="22" name="Text Placeholder 28"/>
          <p:cNvSpPr>
            <a:spLocks noGrp="1"/>
          </p:cNvSpPr>
          <p:nvPr>
            <p:ph type="body" sz="quarter" idx="13" hasCustomPrompt="1"/>
          </p:nvPr>
        </p:nvSpPr>
        <p:spPr>
          <a:xfrm>
            <a:off x="6941131" y="6080641"/>
            <a:ext cx="4264272" cy="301109"/>
          </a:xfrm>
        </p:spPr>
        <p:txBody>
          <a:bodyPr anchor="t"/>
          <a:lstStyle>
            <a:lvl1pPr marL="0" indent="0" algn="r">
              <a:spcAft>
                <a:spcPts val="600"/>
              </a:spcAft>
              <a:buFontTx/>
              <a:buNone/>
              <a:defRPr sz="2000">
                <a:solidFill>
                  <a:schemeClr val="tx1"/>
                </a:solidFill>
              </a:defRPr>
            </a:lvl1pPr>
          </a:lstStyle>
          <a:p>
            <a:pPr lvl="0"/>
            <a:r>
              <a:rPr lang="en-US" dirty="0"/>
              <a:t>Date</a:t>
            </a:r>
          </a:p>
        </p:txBody>
      </p:sp>
      <p:sp>
        <p:nvSpPr>
          <p:cNvPr id="28" name="Text Placeholder 3"/>
          <p:cNvSpPr>
            <a:spLocks noGrp="1"/>
          </p:cNvSpPr>
          <p:nvPr>
            <p:ph type="body" sz="quarter" idx="14"/>
          </p:nvPr>
        </p:nvSpPr>
        <p:spPr>
          <a:xfrm>
            <a:off x="5016499" y="788740"/>
            <a:ext cx="6192840" cy="289871"/>
          </a:xfrm>
        </p:spPr>
        <p:txBody>
          <a:bodyPr/>
          <a:lstStyle>
            <a:lvl1pPr marL="0" indent="0" algn="r">
              <a:buNone/>
              <a:defRPr sz="2400" baseline="0">
                <a:solidFill>
                  <a:schemeClr val="tx1"/>
                </a:solidFill>
              </a:defRPr>
            </a:lvl1pPr>
          </a:lstStyle>
          <a:p>
            <a:pPr lvl="0"/>
            <a:r>
              <a:rPr lang="en-US"/>
              <a:t>Click to edit Master text styles</a:t>
            </a:r>
          </a:p>
        </p:txBody>
      </p:sp>
      <p:sp>
        <p:nvSpPr>
          <p:cNvPr id="15" name="Title 1">
            <a:extLst>
              <a:ext uri="{FF2B5EF4-FFF2-40B4-BE49-F238E27FC236}">
                <a16:creationId xmlns:a16="http://schemas.microsoft.com/office/drawing/2014/main" id="{238BAC75-B7C6-FE40-9C8B-21A49F1AC381}"/>
              </a:ext>
            </a:extLst>
          </p:cNvPr>
          <p:cNvSpPr>
            <a:spLocks noGrp="1"/>
          </p:cNvSpPr>
          <p:nvPr>
            <p:ph type="title" hasCustomPrompt="1"/>
          </p:nvPr>
        </p:nvSpPr>
        <p:spPr>
          <a:xfrm>
            <a:off x="5016499" y="1207042"/>
            <a:ext cx="6192840" cy="2574186"/>
          </a:xfrm>
        </p:spPr>
        <p:txBody>
          <a:bodyPr anchor="t" anchorCtr="0"/>
          <a:lstStyle>
            <a:lvl1pPr algn="r">
              <a:lnSpc>
                <a:spcPct val="85000"/>
              </a:lnSpc>
              <a:defRPr sz="5000" b="0" spc="-100" baseline="0">
                <a:solidFill>
                  <a:schemeClr val="tx1"/>
                </a:solidFill>
              </a:defRPr>
            </a:lvl1pPr>
          </a:lstStyle>
          <a:p>
            <a:r>
              <a:rPr lang="en-US" dirty="0"/>
              <a:t>Click to Edit </a:t>
            </a:r>
            <a:br>
              <a:rPr lang="en-US" dirty="0"/>
            </a:br>
            <a:r>
              <a:rPr lang="en-US" dirty="0"/>
              <a:t>Master Title Style</a:t>
            </a:r>
            <a:br>
              <a:rPr lang="en-US" dirty="0"/>
            </a:br>
            <a:r>
              <a:rPr lang="en-US" dirty="0"/>
              <a:t>Line 3</a:t>
            </a:r>
            <a:br>
              <a:rPr lang="en-US" dirty="0"/>
            </a:br>
            <a:r>
              <a:rPr lang="en-US" dirty="0"/>
              <a:t>Line 4</a:t>
            </a:r>
          </a:p>
        </p:txBody>
      </p:sp>
      <p:sp>
        <p:nvSpPr>
          <p:cNvPr id="17" name="Subtitle 2">
            <a:extLst>
              <a:ext uri="{FF2B5EF4-FFF2-40B4-BE49-F238E27FC236}">
                <a16:creationId xmlns:a16="http://schemas.microsoft.com/office/drawing/2014/main" id="{FD7C4A91-C1F1-FD49-AF4E-49381B249C6B}"/>
              </a:ext>
            </a:extLst>
          </p:cNvPr>
          <p:cNvSpPr>
            <a:spLocks noGrp="1"/>
          </p:cNvSpPr>
          <p:nvPr>
            <p:ph type="subTitle" idx="1"/>
          </p:nvPr>
        </p:nvSpPr>
        <p:spPr>
          <a:xfrm>
            <a:off x="5016498" y="3973626"/>
            <a:ext cx="6192840" cy="702444"/>
          </a:xfrm>
        </p:spPr>
        <p:txBody>
          <a:bodyPr/>
          <a:lstStyle>
            <a:lvl1pPr marL="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2400">
                <a:solidFill>
                  <a:schemeClr val="tx1"/>
                </a:solidFill>
              </a:defRPr>
            </a:lvl1pPr>
            <a:lvl2pPr marL="45720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Click to edit Master subtitle style</a:t>
            </a:r>
            <a:endParaRPr lang="en-GB" dirty="0"/>
          </a:p>
        </p:txBody>
      </p:sp>
      <p:pic>
        <p:nvPicPr>
          <p:cNvPr id="16" name="Picture 15" descr="A picture containing building, drawing&#10;&#10;Description automatically generated">
            <a:extLst>
              <a:ext uri="{FF2B5EF4-FFF2-40B4-BE49-F238E27FC236}">
                <a16:creationId xmlns:a16="http://schemas.microsoft.com/office/drawing/2014/main" id="{8117C73D-1E90-6E4B-B561-F3868D991DEE}"/>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76311" y="1167639"/>
            <a:ext cx="1700213" cy="530640"/>
          </a:xfrm>
          <a:prstGeom prst="rect">
            <a:avLst/>
          </a:prstGeom>
        </p:spPr>
      </p:pic>
      <p:sp>
        <p:nvSpPr>
          <p:cNvPr id="14" name="TextBox 13">
            <a:extLst>
              <a:ext uri="{FF2B5EF4-FFF2-40B4-BE49-F238E27FC236}">
                <a16:creationId xmlns:a16="http://schemas.microsoft.com/office/drawing/2014/main" id="{B9BE22F3-8447-4280-A964-8A2DE5DCE00A}"/>
              </a:ext>
            </a:extLst>
          </p:cNvPr>
          <p:cNvSpPr txBox="1">
            <a:spLocks noChangeArrowheads="1"/>
          </p:cNvSpPr>
          <p:nvPr userDrawn="1"/>
        </p:nvSpPr>
        <p:spPr bwMode="auto">
          <a:xfrm>
            <a:off x="12874625" y="2667000"/>
            <a:ext cx="0" cy="296863"/>
          </a:xfrm>
          <a:prstGeom prst="rect">
            <a:avLst/>
          </a:prstGeom>
          <a:noFill/>
          <a:ln>
            <a:noFill/>
          </a:ln>
          <a:extLst>
            <a:ext uri="{909E8E84-426E-40dd-AFC4-6F175D3DCCD1}"/>
            <a:ext uri="{91240B29-F687-4f45-9708-019B960494DF}"/>
          </a:extLst>
        </p:spPr>
        <p:txBody>
          <a:bodyPr wrap="none" lIns="0" tIns="0" rIns="0" bIns="0">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eaLnBrk="1" hangingPunct="1">
              <a:lnSpc>
                <a:spcPct val="90000"/>
              </a:lnSpc>
              <a:spcAft>
                <a:spcPts val="600"/>
              </a:spcAft>
              <a:buFont typeface="Arial" charset="0"/>
              <a:buNone/>
              <a:defRPr/>
            </a:pPr>
            <a:endParaRPr lang="en-US" sz="2100">
              <a:solidFill>
                <a:schemeClr val="tx2"/>
              </a:solidFill>
            </a:endParaRPr>
          </a:p>
        </p:txBody>
      </p:sp>
      <p:sp>
        <p:nvSpPr>
          <p:cNvPr id="18" name="TextBox 20">
            <a:extLst>
              <a:ext uri="{FF2B5EF4-FFF2-40B4-BE49-F238E27FC236}">
                <a16:creationId xmlns:a16="http://schemas.microsoft.com/office/drawing/2014/main" id="{E2E6ED93-C5DD-684E-B1BE-4080D175C89C}"/>
              </a:ext>
            </a:extLst>
          </p:cNvPr>
          <p:cNvSpPr txBox="1">
            <a:spLocks noChangeArrowheads="1"/>
          </p:cNvSpPr>
          <p:nvPr userDrawn="1"/>
        </p:nvSpPr>
        <p:spPr bwMode="auto">
          <a:xfrm>
            <a:off x="982662" y="6413179"/>
            <a:ext cx="4636741"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GB" altLang="en-US" sz="1000" dirty="0">
                <a:solidFill>
                  <a:schemeClr val="tx2"/>
                </a:solidFill>
              </a:rPr>
              <a:t>© 2021 Arm</a:t>
            </a:r>
            <a:endParaRPr lang="en-US" altLang="en-US" sz="1000" dirty="0">
              <a:solidFill>
                <a:schemeClr val="tx2"/>
              </a:solidFill>
            </a:endParaRPr>
          </a:p>
        </p:txBody>
      </p:sp>
    </p:spTree>
    <p:extLst>
      <p:ext uri="{BB962C8B-B14F-4D97-AF65-F5344CB8AC3E}">
        <p14:creationId xmlns:p14="http://schemas.microsoft.com/office/powerpoint/2010/main" val="1770302622"/>
      </p:ext>
    </p:extLst>
  </p:cSld>
  <p:clrMapOvr>
    <a:overrideClrMapping bg1="dk1" tx1="lt1" bg2="dk2" tx2="lt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8_Title Slide">
    <p:bg>
      <p:bgRef idx="1001">
        <a:schemeClr val="bg1"/>
      </p:bgRef>
    </p:bg>
    <p:spTree>
      <p:nvGrpSpPr>
        <p:cNvPr id="1" name=""/>
        <p:cNvGrpSpPr/>
        <p:nvPr/>
      </p:nvGrpSpPr>
      <p:grpSpPr>
        <a:xfrm>
          <a:off x="0" y="0"/>
          <a:ext cx="0" cy="0"/>
          <a:chOff x="0" y="0"/>
          <a:chExt cx="0" cy="0"/>
        </a:xfrm>
      </p:grpSpPr>
      <p:pic>
        <p:nvPicPr>
          <p:cNvPr id="4" name="Picture 3" descr="A picture containing sky, outdoor&#10;&#10;Description automatically generated">
            <a:extLst>
              <a:ext uri="{FF2B5EF4-FFF2-40B4-BE49-F238E27FC236}">
                <a16:creationId xmlns:a16="http://schemas.microsoft.com/office/drawing/2014/main" id="{4782D4B3-E72D-F041-ABD0-1372C0EBFBE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00" y="0"/>
            <a:ext cx="12193200" cy="6858000"/>
          </a:xfrm>
          <a:prstGeom prst="rect">
            <a:avLst/>
          </a:prstGeom>
        </p:spPr>
      </p:pic>
      <p:sp>
        <p:nvSpPr>
          <p:cNvPr id="2" name="Rectangle 1">
            <a:extLst>
              <a:ext uri="{FF2B5EF4-FFF2-40B4-BE49-F238E27FC236}">
                <a16:creationId xmlns:a16="http://schemas.microsoft.com/office/drawing/2014/main" id="{23CED656-9AD2-7747-9AF1-F75EAE25A4FC}"/>
              </a:ext>
            </a:extLst>
          </p:cNvPr>
          <p:cNvSpPr/>
          <p:nvPr userDrawn="1"/>
        </p:nvSpPr>
        <p:spPr>
          <a:xfrm>
            <a:off x="0" y="-3"/>
            <a:ext cx="12192600" cy="6857999"/>
          </a:xfrm>
          <a:prstGeom prst="rect">
            <a:avLst/>
          </a:prstGeom>
          <a:gradFill flip="none" rotWithShape="1">
            <a:gsLst>
              <a:gs pos="0">
                <a:schemeClr val="bg1">
                  <a:alpha val="0"/>
                </a:schemeClr>
              </a:gs>
              <a:gs pos="100000">
                <a:schemeClr val="bg1">
                  <a:alpha val="5000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449E4F93-C5F1-8F48-A4C5-D5EFC338F8BD}"/>
              </a:ext>
            </a:extLst>
          </p:cNvPr>
          <p:cNvPicPr>
            <a:picLocks noChangeAspect="1"/>
          </p:cNvPicPr>
          <p:nvPr userDrawn="1"/>
        </p:nvPicPr>
        <p:blipFill rotWithShape="1">
          <a:blip r:embed="rId3" cstate="screen">
            <a:alphaModFix amt="60000"/>
            <a:extLst>
              <a:ext uri="{28A0092B-C50C-407E-A947-70E740481C1C}">
                <a14:useLocalDpi xmlns:a14="http://schemas.microsoft.com/office/drawing/2010/main"/>
              </a:ext>
            </a:extLst>
          </a:blip>
          <a:srcRect l="2082" t="3803" r="2134" b="12930"/>
          <a:stretch/>
        </p:blipFill>
        <p:spPr>
          <a:xfrm>
            <a:off x="0" y="-1"/>
            <a:ext cx="12192000" cy="6857999"/>
          </a:xfrm>
          <a:prstGeom prst="rect">
            <a:avLst/>
          </a:prstGeom>
        </p:spPr>
      </p:pic>
      <p:sp>
        <p:nvSpPr>
          <p:cNvPr id="21" name="Text Placeholder 28"/>
          <p:cNvSpPr>
            <a:spLocks noGrp="1"/>
          </p:cNvSpPr>
          <p:nvPr>
            <p:ph type="body" sz="quarter" idx="12" hasCustomPrompt="1"/>
          </p:nvPr>
        </p:nvSpPr>
        <p:spPr>
          <a:xfrm>
            <a:off x="6941131" y="5770761"/>
            <a:ext cx="4264272" cy="295077"/>
          </a:xfrm>
        </p:spPr>
        <p:txBody>
          <a:bodyPr anchor="t"/>
          <a:lstStyle>
            <a:lvl1pPr marL="0" indent="0" algn="r">
              <a:spcAft>
                <a:spcPts val="600"/>
              </a:spcAft>
              <a:buFontTx/>
              <a:buNone/>
              <a:defRPr sz="2000">
                <a:solidFill>
                  <a:schemeClr val="tx1"/>
                </a:solidFill>
              </a:defRPr>
            </a:lvl1pPr>
          </a:lstStyle>
          <a:p>
            <a:pPr lvl="0"/>
            <a:r>
              <a:rPr lang="en-US" dirty="0"/>
              <a:t>Author Name</a:t>
            </a:r>
          </a:p>
        </p:txBody>
      </p:sp>
      <p:sp>
        <p:nvSpPr>
          <p:cNvPr id="22" name="Text Placeholder 28"/>
          <p:cNvSpPr>
            <a:spLocks noGrp="1"/>
          </p:cNvSpPr>
          <p:nvPr>
            <p:ph type="body" sz="quarter" idx="13" hasCustomPrompt="1"/>
          </p:nvPr>
        </p:nvSpPr>
        <p:spPr>
          <a:xfrm>
            <a:off x="6941131" y="6080641"/>
            <a:ext cx="4264272" cy="301109"/>
          </a:xfrm>
        </p:spPr>
        <p:txBody>
          <a:bodyPr anchor="t"/>
          <a:lstStyle>
            <a:lvl1pPr marL="0" indent="0" algn="r">
              <a:spcAft>
                <a:spcPts val="600"/>
              </a:spcAft>
              <a:buFontTx/>
              <a:buNone/>
              <a:defRPr sz="2000">
                <a:solidFill>
                  <a:schemeClr val="tx1"/>
                </a:solidFill>
              </a:defRPr>
            </a:lvl1pPr>
          </a:lstStyle>
          <a:p>
            <a:pPr lvl="0"/>
            <a:r>
              <a:rPr lang="en-US" dirty="0"/>
              <a:t>Date</a:t>
            </a:r>
          </a:p>
        </p:txBody>
      </p:sp>
      <p:sp>
        <p:nvSpPr>
          <p:cNvPr id="28" name="Text Placeholder 3"/>
          <p:cNvSpPr>
            <a:spLocks noGrp="1"/>
          </p:cNvSpPr>
          <p:nvPr>
            <p:ph type="body" sz="quarter" idx="14"/>
          </p:nvPr>
        </p:nvSpPr>
        <p:spPr>
          <a:xfrm>
            <a:off x="5016499" y="788740"/>
            <a:ext cx="6192840" cy="289871"/>
          </a:xfrm>
        </p:spPr>
        <p:txBody>
          <a:bodyPr/>
          <a:lstStyle>
            <a:lvl1pPr marL="0" indent="0" algn="r">
              <a:buNone/>
              <a:defRPr sz="2400" baseline="0">
                <a:solidFill>
                  <a:schemeClr val="tx1"/>
                </a:solidFill>
              </a:defRPr>
            </a:lvl1pPr>
          </a:lstStyle>
          <a:p>
            <a:pPr lvl="0"/>
            <a:r>
              <a:rPr lang="en-US"/>
              <a:t>Click to edit Master text styles</a:t>
            </a:r>
          </a:p>
        </p:txBody>
      </p:sp>
      <p:sp>
        <p:nvSpPr>
          <p:cNvPr id="15" name="Title 1">
            <a:extLst>
              <a:ext uri="{FF2B5EF4-FFF2-40B4-BE49-F238E27FC236}">
                <a16:creationId xmlns:a16="http://schemas.microsoft.com/office/drawing/2014/main" id="{238BAC75-B7C6-FE40-9C8B-21A49F1AC381}"/>
              </a:ext>
            </a:extLst>
          </p:cNvPr>
          <p:cNvSpPr>
            <a:spLocks noGrp="1"/>
          </p:cNvSpPr>
          <p:nvPr>
            <p:ph type="title" hasCustomPrompt="1"/>
          </p:nvPr>
        </p:nvSpPr>
        <p:spPr>
          <a:xfrm>
            <a:off x="5016499" y="1207042"/>
            <a:ext cx="6192840" cy="2574186"/>
          </a:xfrm>
        </p:spPr>
        <p:txBody>
          <a:bodyPr anchor="t" anchorCtr="0"/>
          <a:lstStyle>
            <a:lvl1pPr algn="r">
              <a:lnSpc>
                <a:spcPct val="85000"/>
              </a:lnSpc>
              <a:defRPr sz="5000" b="0" spc="-100" baseline="0">
                <a:solidFill>
                  <a:schemeClr val="tx1"/>
                </a:solidFill>
              </a:defRPr>
            </a:lvl1pPr>
          </a:lstStyle>
          <a:p>
            <a:r>
              <a:rPr lang="en-US" dirty="0"/>
              <a:t>Click to Edit </a:t>
            </a:r>
            <a:br>
              <a:rPr lang="en-US" dirty="0"/>
            </a:br>
            <a:r>
              <a:rPr lang="en-US" dirty="0"/>
              <a:t>Master Title Style</a:t>
            </a:r>
            <a:br>
              <a:rPr lang="en-US" dirty="0"/>
            </a:br>
            <a:r>
              <a:rPr lang="en-US" dirty="0"/>
              <a:t>Line 3</a:t>
            </a:r>
            <a:br>
              <a:rPr lang="en-US" dirty="0"/>
            </a:br>
            <a:r>
              <a:rPr lang="en-US" dirty="0"/>
              <a:t>Line 4</a:t>
            </a:r>
          </a:p>
        </p:txBody>
      </p:sp>
      <p:sp>
        <p:nvSpPr>
          <p:cNvPr id="17" name="Subtitle 2">
            <a:extLst>
              <a:ext uri="{FF2B5EF4-FFF2-40B4-BE49-F238E27FC236}">
                <a16:creationId xmlns:a16="http://schemas.microsoft.com/office/drawing/2014/main" id="{FD7C4A91-C1F1-FD49-AF4E-49381B249C6B}"/>
              </a:ext>
            </a:extLst>
          </p:cNvPr>
          <p:cNvSpPr>
            <a:spLocks noGrp="1"/>
          </p:cNvSpPr>
          <p:nvPr>
            <p:ph type="subTitle" idx="1"/>
          </p:nvPr>
        </p:nvSpPr>
        <p:spPr>
          <a:xfrm>
            <a:off x="5016498" y="3973626"/>
            <a:ext cx="6192840" cy="702444"/>
          </a:xfrm>
        </p:spPr>
        <p:txBody>
          <a:bodyPr/>
          <a:lstStyle>
            <a:lvl1pPr marL="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2400">
                <a:solidFill>
                  <a:schemeClr val="tx1"/>
                </a:solidFill>
              </a:defRPr>
            </a:lvl1pPr>
            <a:lvl2pPr marL="45720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Click to edit Master subtitle style</a:t>
            </a:r>
            <a:endParaRPr lang="en-GB" dirty="0"/>
          </a:p>
        </p:txBody>
      </p:sp>
      <p:pic>
        <p:nvPicPr>
          <p:cNvPr id="16" name="Picture 15" descr="A picture containing building, drawing&#10;&#10;Description automatically generated">
            <a:extLst>
              <a:ext uri="{FF2B5EF4-FFF2-40B4-BE49-F238E27FC236}">
                <a16:creationId xmlns:a16="http://schemas.microsoft.com/office/drawing/2014/main" id="{8117C73D-1E90-6E4B-B561-F3868D991DEE}"/>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76311" y="1167639"/>
            <a:ext cx="1700213" cy="530640"/>
          </a:xfrm>
          <a:prstGeom prst="rect">
            <a:avLst/>
          </a:prstGeom>
        </p:spPr>
      </p:pic>
      <p:sp>
        <p:nvSpPr>
          <p:cNvPr id="10" name="Subtitle 2">
            <a:extLst>
              <a:ext uri="{FF2B5EF4-FFF2-40B4-BE49-F238E27FC236}">
                <a16:creationId xmlns:a16="http://schemas.microsoft.com/office/drawing/2014/main" id="{FE9339E2-6786-4585-B68E-B160A16B524C}"/>
              </a:ext>
            </a:extLst>
          </p:cNvPr>
          <p:cNvSpPr txBox="1">
            <a:spLocks/>
          </p:cNvSpPr>
          <p:nvPr userDrawn="1"/>
        </p:nvSpPr>
        <p:spPr bwMode="auto">
          <a:xfrm>
            <a:off x="5016500" y="1952625"/>
            <a:ext cx="6307138" cy="741363"/>
          </a:xfrm>
          <a:prstGeom prst="rect">
            <a:avLst/>
          </a:prstGeom>
          <a:noFill/>
          <a:ln>
            <a:noFill/>
          </a:ln>
        </p:spPr>
        <p:txBody>
          <a:bodyPr lIns="0" tIns="0" rIns="0" bIns="0"/>
          <a:lstStyle>
            <a:lvl1pPr marL="342900" indent="-342900">
              <a:defRPr>
                <a:solidFill>
                  <a:schemeClr val="tx1"/>
                </a:solidFill>
                <a:latin typeface="Calibri" charset="0"/>
                <a:ea typeface="ＭＳ Ｐゴシック" charset="0"/>
                <a:cs typeface="ＭＳ Ｐゴシック" charset="0"/>
              </a:defRPr>
            </a:lvl1pPr>
            <a:lvl2pPr>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lvl="1" algn="r" eaLnBrk="1" hangingPunct="1">
              <a:lnSpc>
                <a:spcPct val="104000"/>
              </a:lnSpc>
              <a:buFont typeface="Arial" charset="0"/>
              <a:buNone/>
              <a:defRPr/>
            </a:pPr>
            <a:endParaRPr lang="en-GB" sz="1600">
              <a:solidFill>
                <a:schemeClr val="bg1"/>
              </a:solidFill>
              <a:cs typeface="ＭＳ Ｐゴシック" charset="0"/>
            </a:endParaRPr>
          </a:p>
        </p:txBody>
      </p:sp>
      <p:sp>
        <p:nvSpPr>
          <p:cNvPr id="14" name="TextBox 13">
            <a:extLst>
              <a:ext uri="{FF2B5EF4-FFF2-40B4-BE49-F238E27FC236}">
                <a16:creationId xmlns:a16="http://schemas.microsoft.com/office/drawing/2014/main" id="{B9BE22F3-8447-4280-A964-8A2DE5DCE00A}"/>
              </a:ext>
            </a:extLst>
          </p:cNvPr>
          <p:cNvSpPr txBox="1">
            <a:spLocks noChangeArrowheads="1"/>
          </p:cNvSpPr>
          <p:nvPr userDrawn="1"/>
        </p:nvSpPr>
        <p:spPr bwMode="auto">
          <a:xfrm>
            <a:off x="12874625" y="2667000"/>
            <a:ext cx="0" cy="296863"/>
          </a:xfrm>
          <a:prstGeom prst="rect">
            <a:avLst/>
          </a:prstGeom>
          <a:noFill/>
          <a:ln>
            <a:noFill/>
          </a:ln>
          <a:extLst>
            <a:ext uri="{909E8E84-426E-40dd-AFC4-6F175D3DCCD1}"/>
            <a:ext uri="{91240B29-F687-4f45-9708-019B960494DF}"/>
          </a:extLst>
        </p:spPr>
        <p:txBody>
          <a:bodyPr wrap="none" lIns="0" tIns="0" rIns="0" bIns="0">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eaLnBrk="1" hangingPunct="1">
              <a:lnSpc>
                <a:spcPct val="90000"/>
              </a:lnSpc>
              <a:spcAft>
                <a:spcPts val="600"/>
              </a:spcAft>
              <a:buFont typeface="Arial" charset="0"/>
              <a:buNone/>
              <a:defRPr/>
            </a:pPr>
            <a:endParaRPr lang="en-US" sz="2100">
              <a:solidFill>
                <a:schemeClr val="tx2"/>
              </a:solidFill>
            </a:endParaRPr>
          </a:p>
        </p:txBody>
      </p:sp>
      <p:sp>
        <p:nvSpPr>
          <p:cNvPr id="18" name="TextBox 20">
            <a:extLst>
              <a:ext uri="{FF2B5EF4-FFF2-40B4-BE49-F238E27FC236}">
                <a16:creationId xmlns:a16="http://schemas.microsoft.com/office/drawing/2014/main" id="{3812FE35-0376-054E-A535-66C3377FC402}"/>
              </a:ext>
            </a:extLst>
          </p:cNvPr>
          <p:cNvSpPr txBox="1">
            <a:spLocks noChangeArrowheads="1"/>
          </p:cNvSpPr>
          <p:nvPr userDrawn="1"/>
        </p:nvSpPr>
        <p:spPr bwMode="auto">
          <a:xfrm>
            <a:off x="982662" y="6413179"/>
            <a:ext cx="4636741"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GB" altLang="en-US" sz="1000" dirty="0">
                <a:solidFill>
                  <a:schemeClr val="tx2"/>
                </a:solidFill>
              </a:rPr>
              <a:t>© 2021 Arm</a:t>
            </a:r>
            <a:endParaRPr lang="en-US" altLang="en-US" sz="1000" dirty="0">
              <a:solidFill>
                <a:schemeClr val="tx2"/>
              </a:solidFill>
            </a:endParaRPr>
          </a:p>
        </p:txBody>
      </p:sp>
    </p:spTree>
    <p:extLst>
      <p:ext uri="{BB962C8B-B14F-4D97-AF65-F5344CB8AC3E}">
        <p14:creationId xmlns:p14="http://schemas.microsoft.com/office/powerpoint/2010/main" val="2902566655"/>
      </p:ext>
    </p:extLst>
  </p:cSld>
  <p:clrMapOvr>
    <a:overrideClrMapping bg1="dk1" tx1="lt1" bg2="dk2" tx2="lt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19_Title Slide">
    <p:bg>
      <p:bgRef idx="1001">
        <a:schemeClr val="bg1"/>
      </p:bgRef>
    </p:bg>
    <p:spTree>
      <p:nvGrpSpPr>
        <p:cNvPr id="1" name=""/>
        <p:cNvGrpSpPr/>
        <p:nvPr/>
      </p:nvGrpSpPr>
      <p:grpSpPr>
        <a:xfrm>
          <a:off x="0" y="0"/>
          <a:ext cx="0" cy="0"/>
          <a:chOff x="0" y="0"/>
          <a:chExt cx="0" cy="0"/>
        </a:xfrm>
      </p:grpSpPr>
      <p:pic>
        <p:nvPicPr>
          <p:cNvPr id="3" name="Picture 2" descr="A picture containing blur, light&#10;&#10;Description automatically generated">
            <a:extLst>
              <a:ext uri="{FF2B5EF4-FFF2-40B4-BE49-F238E27FC236}">
                <a16:creationId xmlns:a16="http://schemas.microsoft.com/office/drawing/2014/main" id="{2C9049B0-0B94-BD42-824D-B6D9FACBA80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200" y="-1"/>
            <a:ext cx="12193200" cy="6858002"/>
          </a:xfrm>
          <a:prstGeom prst="rect">
            <a:avLst/>
          </a:prstGeom>
        </p:spPr>
      </p:pic>
      <p:sp>
        <p:nvSpPr>
          <p:cNvPr id="10" name="Subtitle 2">
            <a:extLst>
              <a:ext uri="{FF2B5EF4-FFF2-40B4-BE49-F238E27FC236}">
                <a16:creationId xmlns:a16="http://schemas.microsoft.com/office/drawing/2014/main" id="{FE9339E2-6786-4585-B68E-B160A16B524C}"/>
              </a:ext>
            </a:extLst>
          </p:cNvPr>
          <p:cNvSpPr txBox="1">
            <a:spLocks/>
          </p:cNvSpPr>
          <p:nvPr userDrawn="1"/>
        </p:nvSpPr>
        <p:spPr bwMode="auto">
          <a:xfrm>
            <a:off x="5016500" y="1952625"/>
            <a:ext cx="6307138" cy="741363"/>
          </a:xfrm>
          <a:prstGeom prst="rect">
            <a:avLst/>
          </a:prstGeom>
          <a:noFill/>
          <a:ln>
            <a:noFill/>
          </a:ln>
        </p:spPr>
        <p:txBody>
          <a:bodyPr lIns="0" tIns="0" rIns="0" bIns="0"/>
          <a:lstStyle>
            <a:lvl1pPr marL="342900" indent="-342900">
              <a:defRPr>
                <a:solidFill>
                  <a:schemeClr val="tx1"/>
                </a:solidFill>
                <a:latin typeface="Calibri" charset="0"/>
                <a:ea typeface="ＭＳ Ｐゴシック" charset="0"/>
                <a:cs typeface="ＭＳ Ｐゴシック" charset="0"/>
              </a:defRPr>
            </a:lvl1pPr>
            <a:lvl2pPr>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lvl="1" algn="r" eaLnBrk="1" hangingPunct="1">
              <a:lnSpc>
                <a:spcPct val="104000"/>
              </a:lnSpc>
              <a:buFont typeface="Arial" charset="0"/>
              <a:buNone/>
              <a:defRPr/>
            </a:pPr>
            <a:endParaRPr lang="en-GB" sz="1600">
              <a:solidFill>
                <a:schemeClr val="bg1"/>
              </a:solidFill>
              <a:cs typeface="ＭＳ Ｐゴシック" charset="0"/>
            </a:endParaRPr>
          </a:p>
        </p:txBody>
      </p:sp>
      <p:sp>
        <p:nvSpPr>
          <p:cNvPr id="19" name="Rectangle 18">
            <a:extLst>
              <a:ext uri="{FF2B5EF4-FFF2-40B4-BE49-F238E27FC236}">
                <a16:creationId xmlns:a16="http://schemas.microsoft.com/office/drawing/2014/main" id="{0C9285AD-6427-0B46-A0F2-1DCB911CA9CC}"/>
              </a:ext>
            </a:extLst>
          </p:cNvPr>
          <p:cNvSpPr/>
          <p:nvPr userDrawn="1"/>
        </p:nvSpPr>
        <p:spPr>
          <a:xfrm>
            <a:off x="0" y="-3"/>
            <a:ext cx="12192600" cy="6857999"/>
          </a:xfrm>
          <a:prstGeom prst="rect">
            <a:avLst/>
          </a:prstGeom>
          <a:gradFill flip="none" rotWithShape="1">
            <a:gsLst>
              <a:gs pos="0">
                <a:schemeClr val="bg1">
                  <a:alpha val="0"/>
                </a:schemeClr>
              </a:gs>
              <a:gs pos="100000">
                <a:schemeClr val="bg1">
                  <a:alpha val="5000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449E4F93-C5F1-8F48-A4C5-D5EFC338F8BD}"/>
              </a:ext>
            </a:extLst>
          </p:cNvPr>
          <p:cNvPicPr>
            <a:picLocks noChangeAspect="1"/>
          </p:cNvPicPr>
          <p:nvPr userDrawn="1"/>
        </p:nvPicPr>
        <p:blipFill rotWithShape="1">
          <a:blip r:embed="rId3" cstate="screen">
            <a:alphaModFix amt="60000"/>
            <a:extLst>
              <a:ext uri="{28A0092B-C50C-407E-A947-70E740481C1C}">
                <a14:useLocalDpi xmlns:a14="http://schemas.microsoft.com/office/drawing/2010/main"/>
              </a:ext>
            </a:extLst>
          </a:blip>
          <a:srcRect l="2082" t="3803" r="2134" b="12930"/>
          <a:stretch/>
        </p:blipFill>
        <p:spPr>
          <a:xfrm>
            <a:off x="0" y="-1"/>
            <a:ext cx="12192000" cy="6857999"/>
          </a:xfrm>
          <a:prstGeom prst="rect">
            <a:avLst/>
          </a:prstGeom>
        </p:spPr>
      </p:pic>
      <p:sp>
        <p:nvSpPr>
          <p:cNvPr id="21" name="Text Placeholder 28"/>
          <p:cNvSpPr>
            <a:spLocks noGrp="1"/>
          </p:cNvSpPr>
          <p:nvPr>
            <p:ph type="body" sz="quarter" idx="12" hasCustomPrompt="1"/>
          </p:nvPr>
        </p:nvSpPr>
        <p:spPr>
          <a:xfrm>
            <a:off x="6941131" y="5770761"/>
            <a:ext cx="4264272" cy="295077"/>
          </a:xfrm>
        </p:spPr>
        <p:txBody>
          <a:bodyPr anchor="t"/>
          <a:lstStyle>
            <a:lvl1pPr marL="0" indent="0" algn="r">
              <a:spcAft>
                <a:spcPts val="600"/>
              </a:spcAft>
              <a:buFontTx/>
              <a:buNone/>
              <a:defRPr sz="2000">
                <a:solidFill>
                  <a:schemeClr val="tx1"/>
                </a:solidFill>
              </a:defRPr>
            </a:lvl1pPr>
          </a:lstStyle>
          <a:p>
            <a:pPr lvl="0"/>
            <a:r>
              <a:rPr lang="en-US" dirty="0"/>
              <a:t>Author Name</a:t>
            </a:r>
          </a:p>
        </p:txBody>
      </p:sp>
      <p:sp>
        <p:nvSpPr>
          <p:cNvPr id="22" name="Text Placeholder 28"/>
          <p:cNvSpPr>
            <a:spLocks noGrp="1"/>
          </p:cNvSpPr>
          <p:nvPr>
            <p:ph type="body" sz="quarter" idx="13" hasCustomPrompt="1"/>
          </p:nvPr>
        </p:nvSpPr>
        <p:spPr>
          <a:xfrm>
            <a:off x="6941131" y="6080641"/>
            <a:ext cx="4264272" cy="301109"/>
          </a:xfrm>
        </p:spPr>
        <p:txBody>
          <a:bodyPr anchor="t"/>
          <a:lstStyle>
            <a:lvl1pPr marL="0" indent="0" algn="r">
              <a:spcAft>
                <a:spcPts val="600"/>
              </a:spcAft>
              <a:buFontTx/>
              <a:buNone/>
              <a:defRPr sz="2000">
                <a:solidFill>
                  <a:schemeClr val="tx1"/>
                </a:solidFill>
              </a:defRPr>
            </a:lvl1pPr>
          </a:lstStyle>
          <a:p>
            <a:pPr lvl="0"/>
            <a:r>
              <a:rPr lang="en-US" dirty="0"/>
              <a:t>Date</a:t>
            </a:r>
          </a:p>
        </p:txBody>
      </p:sp>
      <p:sp>
        <p:nvSpPr>
          <p:cNvPr id="28" name="Text Placeholder 3"/>
          <p:cNvSpPr>
            <a:spLocks noGrp="1"/>
          </p:cNvSpPr>
          <p:nvPr>
            <p:ph type="body" sz="quarter" idx="14"/>
          </p:nvPr>
        </p:nvSpPr>
        <p:spPr>
          <a:xfrm>
            <a:off x="5016499" y="788740"/>
            <a:ext cx="6192840" cy="289871"/>
          </a:xfrm>
        </p:spPr>
        <p:txBody>
          <a:bodyPr/>
          <a:lstStyle>
            <a:lvl1pPr marL="0" indent="0" algn="r">
              <a:buNone/>
              <a:defRPr sz="2400" baseline="0">
                <a:solidFill>
                  <a:schemeClr val="tx1"/>
                </a:solidFill>
              </a:defRPr>
            </a:lvl1pPr>
          </a:lstStyle>
          <a:p>
            <a:pPr lvl="0"/>
            <a:r>
              <a:rPr lang="en-US"/>
              <a:t>Click to edit Master text styles</a:t>
            </a:r>
          </a:p>
        </p:txBody>
      </p:sp>
      <p:sp>
        <p:nvSpPr>
          <p:cNvPr id="15" name="Title 1">
            <a:extLst>
              <a:ext uri="{FF2B5EF4-FFF2-40B4-BE49-F238E27FC236}">
                <a16:creationId xmlns:a16="http://schemas.microsoft.com/office/drawing/2014/main" id="{238BAC75-B7C6-FE40-9C8B-21A49F1AC381}"/>
              </a:ext>
            </a:extLst>
          </p:cNvPr>
          <p:cNvSpPr>
            <a:spLocks noGrp="1"/>
          </p:cNvSpPr>
          <p:nvPr>
            <p:ph type="title" hasCustomPrompt="1"/>
          </p:nvPr>
        </p:nvSpPr>
        <p:spPr>
          <a:xfrm>
            <a:off x="5016499" y="1207042"/>
            <a:ext cx="6192840" cy="2574186"/>
          </a:xfrm>
        </p:spPr>
        <p:txBody>
          <a:bodyPr anchor="t" anchorCtr="0"/>
          <a:lstStyle>
            <a:lvl1pPr algn="r">
              <a:lnSpc>
                <a:spcPct val="85000"/>
              </a:lnSpc>
              <a:defRPr sz="5000" b="0" spc="-100" baseline="0">
                <a:solidFill>
                  <a:schemeClr val="tx1"/>
                </a:solidFill>
              </a:defRPr>
            </a:lvl1pPr>
          </a:lstStyle>
          <a:p>
            <a:r>
              <a:rPr lang="en-US" dirty="0"/>
              <a:t>Click to Edit </a:t>
            </a:r>
            <a:br>
              <a:rPr lang="en-US" dirty="0"/>
            </a:br>
            <a:r>
              <a:rPr lang="en-US" dirty="0"/>
              <a:t>Master Title Style</a:t>
            </a:r>
            <a:br>
              <a:rPr lang="en-US" dirty="0"/>
            </a:br>
            <a:r>
              <a:rPr lang="en-US" dirty="0"/>
              <a:t>Line 3</a:t>
            </a:r>
            <a:br>
              <a:rPr lang="en-US" dirty="0"/>
            </a:br>
            <a:r>
              <a:rPr lang="en-US" dirty="0"/>
              <a:t>Line 4</a:t>
            </a:r>
          </a:p>
        </p:txBody>
      </p:sp>
      <p:sp>
        <p:nvSpPr>
          <p:cNvPr id="17" name="Subtitle 2">
            <a:extLst>
              <a:ext uri="{FF2B5EF4-FFF2-40B4-BE49-F238E27FC236}">
                <a16:creationId xmlns:a16="http://schemas.microsoft.com/office/drawing/2014/main" id="{FD7C4A91-C1F1-FD49-AF4E-49381B249C6B}"/>
              </a:ext>
            </a:extLst>
          </p:cNvPr>
          <p:cNvSpPr>
            <a:spLocks noGrp="1"/>
          </p:cNvSpPr>
          <p:nvPr>
            <p:ph type="subTitle" idx="1"/>
          </p:nvPr>
        </p:nvSpPr>
        <p:spPr>
          <a:xfrm>
            <a:off x="5016498" y="3973626"/>
            <a:ext cx="6192840" cy="702444"/>
          </a:xfrm>
        </p:spPr>
        <p:txBody>
          <a:bodyPr/>
          <a:lstStyle>
            <a:lvl1pPr marL="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2400">
                <a:solidFill>
                  <a:schemeClr val="tx1"/>
                </a:solidFill>
              </a:defRPr>
            </a:lvl1pPr>
            <a:lvl2pPr marL="45720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Click to edit Master subtitle style</a:t>
            </a:r>
            <a:endParaRPr lang="en-GB" dirty="0"/>
          </a:p>
        </p:txBody>
      </p:sp>
      <p:pic>
        <p:nvPicPr>
          <p:cNvPr id="16" name="Picture 15" descr="A picture containing building, drawing&#10;&#10;Description automatically generated">
            <a:extLst>
              <a:ext uri="{FF2B5EF4-FFF2-40B4-BE49-F238E27FC236}">
                <a16:creationId xmlns:a16="http://schemas.microsoft.com/office/drawing/2014/main" id="{8117C73D-1E90-6E4B-B561-F3868D991DEE}"/>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76311" y="1167639"/>
            <a:ext cx="1700213" cy="530640"/>
          </a:xfrm>
          <a:prstGeom prst="rect">
            <a:avLst/>
          </a:prstGeom>
        </p:spPr>
      </p:pic>
      <p:sp>
        <p:nvSpPr>
          <p:cNvPr id="14" name="TextBox 13">
            <a:extLst>
              <a:ext uri="{FF2B5EF4-FFF2-40B4-BE49-F238E27FC236}">
                <a16:creationId xmlns:a16="http://schemas.microsoft.com/office/drawing/2014/main" id="{B9BE22F3-8447-4280-A964-8A2DE5DCE00A}"/>
              </a:ext>
            </a:extLst>
          </p:cNvPr>
          <p:cNvSpPr txBox="1">
            <a:spLocks noChangeArrowheads="1"/>
          </p:cNvSpPr>
          <p:nvPr userDrawn="1"/>
        </p:nvSpPr>
        <p:spPr bwMode="auto">
          <a:xfrm>
            <a:off x="12874625" y="2667000"/>
            <a:ext cx="0" cy="296863"/>
          </a:xfrm>
          <a:prstGeom prst="rect">
            <a:avLst/>
          </a:prstGeom>
          <a:noFill/>
          <a:ln>
            <a:noFill/>
          </a:ln>
          <a:extLst>
            <a:ext uri="{909E8E84-426E-40dd-AFC4-6F175D3DCCD1}"/>
            <a:ext uri="{91240B29-F687-4f45-9708-019B960494DF}"/>
          </a:extLst>
        </p:spPr>
        <p:txBody>
          <a:bodyPr wrap="none" lIns="0" tIns="0" rIns="0" bIns="0">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eaLnBrk="1" hangingPunct="1">
              <a:lnSpc>
                <a:spcPct val="90000"/>
              </a:lnSpc>
              <a:spcAft>
                <a:spcPts val="600"/>
              </a:spcAft>
              <a:buFont typeface="Arial" charset="0"/>
              <a:buNone/>
              <a:defRPr/>
            </a:pPr>
            <a:endParaRPr lang="en-US" sz="2100">
              <a:solidFill>
                <a:schemeClr val="tx2"/>
              </a:solidFill>
            </a:endParaRPr>
          </a:p>
        </p:txBody>
      </p:sp>
      <p:sp>
        <p:nvSpPr>
          <p:cNvPr id="18" name="TextBox 20">
            <a:extLst>
              <a:ext uri="{FF2B5EF4-FFF2-40B4-BE49-F238E27FC236}">
                <a16:creationId xmlns:a16="http://schemas.microsoft.com/office/drawing/2014/main" id="{BE181728-95E0-D942-934C-22837439CA1F}"/>
              </a:ext>
            </a:extLst>
          </p:cNvPr>
          <p:cNvSpPr txBox="1">
            <a:spLocks noChangeArrowheads="1"/>
          </p:cNvSpPr>
          <p:nvPr userDrawn="1"/>
        </p:nvSpPr>
        <p:spPr bwMode="auto">
          <a:xfrm>
            <a:off x="982662" y="6413179"/>
            <a:ext cx="4636741"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GB" altLang="en-US" sz="1000" dirty="0">
                <a:solidFill>
                  <a:schemeClr val="tx2"/>
                </a:solidFill>
              </a:rPr>
              <a:t>© 2021 Arm</a:t>
            </a:r>
            <a:endParaRPr lang="en-US" altLang="en-US" sz="1000" dirty="0">
              <a:solidFill>
                <a:schemeClr val="tx2"/>
              </a:solidFill>
            </a:endParaRPr>
          </a:p>
        </p:txBody>
      </p:sp>
    </p:spTree>
    <p:extLst>
      <p:ext uri="{BB962C8B-B14F-4D97-AF65-F5344CB8AC3E}">
        <p14:creationId xmlns:p14="http://schemas.microsoft.com/office/powerpoint/2010/main" val="2965794297"/>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20_Title Slide">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6CF1BEC-2CAF-7649-A00C-2845946E679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00" y="0"/>
            <a:ext cx="12193200" cy="6858001"/>
          </a:xfrm>
          <a:prstGeom prst="rect">
            <a:avLst/>
          </a:prstGeom>
        </p:spPr>
      </p:pic>
      <p:sp>
        <p:nvSpPr>
          <p:cNvPr id="10" name="Subtitle 2">
            <a:extLst>
              <a:ext uri="{FF2B5EF4-FFF2-40B4-BE49-F238E27FC236}">
                <a16:creationId xmlns:a16="http://schemas.microsoft.com/office/drawing/2014/main" id="{FE9339E2-6786-4585-B68E-B160A16B524C}"/>
              </a:ext>
            </a:extLst>
          </p:cNvPr>
          <p:cNvSpPr txBox="1">
            <a:spLocks/>
          </p:cNvSpPr>
          <p:nvPr userDrawn="1"/>
        </p:nvSpPr>
        <p:spPr bwMode="auto">
          <a:xfrm>
            <a:off x="5016500" y="1952625"/>
            <a:ext cx="6307138" cy="741363"/>
          </a:xfrm>
          <a:prstGeom prst="rect">
            <a:avLst/>
          </a:prstGeom>
          <a:noFill/>
          <a:ln>
            <a:noFill/>
          </a:ln>
        </p:spPr>
        <p:txBody>
          <a:bodyPr lIns="0" tIns="0" rIns="0" bIns="0"/>
          <a:lstStyle>
            <a:lvl1pPr marL="342900" indent="-342900">
              <a:defRPr>
                <a:solidFill>
                  <a:schemeClr val="tx1"/>
                </a:solidFill>
                <a:latin typeface="Calibri" charset="0"/>
                <a:ea typeface="ＭＳ Ｐゴシック" charset="0"/>
                <a:cs typeface="ＭＳ Ｐゴシック" charset="0"/>
              </a:defRPr>
            </a:lvl1pPr>
            <a:lvl2pPr>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lvl="1" algn="r" eaLnBrk="1" hangingPunct="1">
              <a:lnSpc>
                <a:spcPct val="104000"/>
              </a:lnSpc>
              <a:buFont typeface="Arial" charset="0"/>
              <a:buNone/>
              <a:defRPr/>
            </a:pPr>
            <a:endParaRPr lang="en-GB" sz="1600">
              <a:solidFill>
                <a:schemeClr val="bg1"/>
              </a:solidFill>
              <a:cs typeface="ＭＳ Ｐゴシック" charset="0"/>
            </a:endParaRPr>
          </a:p>
        </p:txBody>
      </p:sp>
      <p:sp>
        <p:nvSpPr>
          <p:cNvPr id="2" name="Rectangle 1">
            <a:extLst>
              <a:ext uri="{FF2B5EF4-FFF2-40B4-BE49-F238E27FC236}">
                <a16:creationId xmlns:a16="http://schemas.microsoft.com/office/drawing/2014/main" id="{39841289-60D1-7948-9778-C9FCBEABBE6A}"/>
              </a:ext>
            </a:extLst>
          </p:cNvPr>
          <p:cNvSpPr/>
          <p:nvPr userDrawn="1"/>
        </p:nvSpPr>
        <p:spPr>
          <a:xfrm>
            <a:off x="0" y="-1"/>
            <a:ext cx="12192000" cy="6857999"/>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449E4F93-C5F1-8F48-A4C5-D5EFC338F8BD}"/>
              </a:ext>
            </a:extLst>
          </p:cNvPr>
          <p:cNvPicPr>
            <a:picLocks noChangeAspect="1"/>
          </p:cNvPicPr>
          <p:nvPr userDrawn="1"/>
        </p:nvPicPr>
        <p:blipFill rotWithShape="1">
          <a:blip r:embed="rId3" cstate="screen">
            <a:alphaModFix amt="60000"/>
            <a:extLst>
              <a:ext uri="{28A0092B-C50C-407E-A947-70E740481C1C}">
                <a14:useLocalDpi xmlns:a14="http://schemas.microsoft.com/office/drawing/2010/main"/>
              </a:ext>
            </a:extLst>
          </a:blip>
          <a:srcRect l="2082" t="3803" r="2134" b="12930"/>
          <a:stretch/>
        </p:blipFill>
        <p:spPr>
          <a:xfrm>
            <a:off x="0" y="-1"/>
            <a:ext cx="12192000" cy="6857999"/>
          </a:xfrm>
          <a:prstGeom prst="rect">
            <a:avLst/>
          </a:prstGeom>
        </p:spPr>
      </p:pic>
      <p:sp>
        <p:nvSpPr>
          <p:cNvPr id="21" name="Text Placeholder 28"/>
          <p:cNvSpPr>
            <a:spLocks noGrp="1"/>
          </p:cNvSpPr>
          <p:nvPr>
            <p:ph type="body" sz="quarter" idx="12" hasCustomPrompt="1"/>
          </p:nvPr>
        </p:nvSpPr>
        <p:spPr>
          <a:xfrm>
            <a:off x="6941131" y="5770761"/>
            <a:ext cx="4264272" cy="295077"/>
          </a:xfrm>
        </p:spPr>
        <p:txBody>
          <a:bodyPr anchor="t"/>
          <a:lstStyle>
            <a:lvl1pPr marL="0" indent="0" algn="r">
              <a:spcAft>
                <a:spcPts val="600"/>
              </a:spcAft>
              <a:buFontTx/>
              <a:buNone/>
              <a:defRPr sz="2000">
                <a:solidFill>
                  <a:schemeClr val="tx1"/>
                </a:solidFill>
              </a:defRPr>
            </a:lvl1pPr>
          </a:lstStyle>
          <a:p>
            <a:pPr lvl="0"/>
            <a:r>
              <a:rPr lang="en-US" dirty="0"/>
              <a:t>Author Name</a:t>
            </a:r>
          </a:p>
        </p:txBody>
      </p:sp>
      <p:sp>
        <p:nvSpPr>
          <p:cNvPr id="22" name="Text Placeholder 28"/>
          <p:cNvSpPr>
            <a:spLocks noGrp="1"/>
          </p:cNvSpPr>
          <p:nvPr>
            <p:ph type="body" sz="quarter" idx="13" hasCustomPrompt="1"/>
          </p:nvPr>
        </p:nvSpPr>
        <p:spPr>
          <a:xfrm>
            <a:off x="6941131" y="6080641"/>
            <a:ext cx="4264272" cy="301109"/>
          </a:xfrm>
        </p:spPr>
        <p:txBody>
          <a:bodyPr anchor="t"/>
          <a:lstStyle>
            <a:lvl1pPr marL="0" indent="0" algn="r">
              <a:spcAft>
                <a:spcPts val="600"/>
              </a:spcAft>
              <a:buFontTx/>
              <a:buNone/>
              <a:defRPr sz="2000">
                <a:solidFill>
                  <a:schemeClr val="tx1"/>
                </a:solidFill>
              </a:defRPr>
            </a:lvl1pPr>
          </a:lstStyle>
          <a:p>
            <a:pPr lvl="0"/>
            <a:r>
              <a:rPr lang="en-US" dirty="0"/>
              <a:t>Date</a:t>
            </a:r>
          </a:p>
        </p:txBody>
      </p:sp>
      <p:sp>
        <p:nvSpPr>
          <p:cNvPr id="28" name="Text Placeholder 3"/>
          <p:cNvSpPr>
            <a:spLocks noGrp="1"/>
          </p:cNvSpPr>
          <p:nvPr>
            <p:ph type="body" sz="quarter" idx="14"/>
          </p:nvPr>
        </p:nvSpPr>
        <p:spPr>
          <a:xfrm>
            <a:off x="5016499" y="788740"/>
            <a:ext cx="6192840" cy="289871"/>
          </a:xfrm>
        </p:spPr>
        <p:txBody>
          <a:bodyPr/>
          <a:lstStyle>
            <a:lvl1pPr marL="0" indent="0" algn="r">
              <a:buNone/>
              <a:defRPr sz="2400" baseline="0">
                <a:solidFill>
                  <a:schemeClr val="tx1"/>
                </a:solidFill>
              </a:defRPr>
            </a:lvl1pPr>
          </a:lstStyle>
          <a:p>
            <a:pPr lvl="0"/>
            <a:r>
              <a:rPr lang="en-US"/>
              <a:t>Click to edit Master text styles</a:t>
            </a:r>
          </a:p>
        </p:txBody>
      </p:sp>
      <p:sp>
        <p:nvSpPr>
          <p:cNvPr id="15" name="Title 1">
            <a:extLst>
              <a:ext uri="{FF2B5EF4-FFF2-40B4-BE49-F238E27FC236}">
                <a16:creationId xmlns:a16="http://schemas.microsoft.com/office/drawing/2014/main" id="{238BAC75-B7C6-FE40-9C8B-21A49F1AC381}"/>
              </a:ext>
            </a:extLst>
          </p:cNvPr>
          <p:cNvSpPr>
            <a:spLocks noGrp="1"/>
          </p:cNvSpPr>
          <p:nvPr>
            <p:ph type="title" hasCustomPrompt="1"/>
          </p:nvPr>
        </p:nvSpPr>
        <p:spPr>
          <a:xfrm>
            <a:off x="5016499" y="1207042"/>
            <a:ext cx="6192840" cy="2574186"/>
          </a:xfrm>
        </p:spPr>
        <p:txBody>
          <a:bodyPr anchor="t" anchorCtr="0"/>
          <a:lstStyle>
            <a:lvl1pPr algn="r">
              <a:lnSpc>
                <a:spcPct val="85000"/>
              </a:lnSpc>
              <a:defRPr sz="5000" b="0" spc="-100" baseline="0">
                <a:solidFill>
                  <a:schemeClr val="tx1"/>
                </a:solidFill>
              </a:defRPr>
            </a:lvl1pPr>
          </a:lstStyle>
          <a:p>
            <a:r>
              <a:rPr lang="en-US" dirty="0"/>
              <a:t>Click to Edit </a:t>
            </a:r>
            <a:br>
              <a:rPr lang="en-US" dirty="0"/>
            </a:br>
            <a:r>
              <a:rPr lang="en-US" dirty="0"/>
              <a:t>Master Title Style</a:t>
            </a:r>
            <a:br>
              <a:rPr lang="en-US" dirty="0"/>
            </a:br>
            <a:r>
              <a:rPr lang="en-US" dirty="0"/>
              <a:t>Line 3</a:t>
            </a:r>
            <a:br>
              <a:rPr lang="en-US" dirty="0"/>
            </a:br>
            <a:r>
              <a:rPr lang="en-US" dirty="0"/>
              <a:t>Line 4</a:t>
            </a:r>
          </a:p>
        </p:txBody>
      </p:sp>
      <p:sp>
        <p:nvSpPr>
          <p:cNvPr id="17" name="Subtitle 2">
            <a:extLst>
              <a:ext uri="{FF2B5EF4-FFF2-40B4-BE49-F238E27FC236}">
                <a16:creationId xmlns:a16="http://schemas.microsoft.com/office/drawing/2014/main" id="{FD7C4A91-C1F1-FD49-AF4E-49381B249C6B}"/>
              </a:ext>
            </a:extLst>
          </p:cNvPr>
          <p:cNvSpPr>
            <a:spLocks noGrp="1"/>
          </p:cNvSpPr>
          <p:nvPr>
            <p:ph type="subTitle" idx="1"/>
          </p:nvPr>
        </p:nvSpPr>
        <p:spPr>
          <a:xfrm>
            <a:off x="5016498" y="3973626"/>
            <a:ext cx="6192840" cy="702444"/>
          </a:xfrm>
        </p:spPr>
        <p:txBody>
          <a:bodyPr/>
          <a:lstStyle>
            <a:lvl1pPr marL="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2400">
                <a:solidFill>
                  <a:schemeClr val="tx1"/>
                </a:solidFill>
              </a:defRPr>
            </a:lvl1pPr>
            <a:lvl2pPr marL="45720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Click to edit Master subtitle style</a:t>
            </a:r>
            <a:endParaRPr lang="en-GB" dirty="0"/>
          </a:p>
        </p:txBody>
      </p:sp>
      <p:pic>
        <p:nvPicPr>
          <p:cNvPr id="16" name="Picture 15" descr="A picture containing building, drawing&#10;&#10;Description automatically generated">
            <a:extLst>
              <a:ext uri="{FF2B5EF4-FFF2-40B4-BE49-F238E27FC236}">
                <a16:creationId xmlns:a16="http://schemas.microsoft.com/office/drawing/2014/main" id="{8117C73D-1E90-6E4B-B561-F3868D991DEE}"/>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76311" y="1167639"/>
            <a:ext cx="1700213" cy="530640"/>
          </a:xfrm>
          <a:prstGeom prst="rect">
            <a:avLst/>
          </a:prstGeom>
        </p:spPr>
      </p:pic>
      <p:sp>
        <p:nvSpPr>
          <p:cNvPr id="14" name="TextBox 13">
            <a:extLst>
              <a:ext uri="{FF2B5EF4-FFF2-40B4-BE49-F238E27FC236}">
                <a16:creationId xmlns:a16="http://schemas.microsoft.com/office/drawing/2014/main" id="{B9BE22F3-8447-4280-A964-8A2DE5DCE00A}"/>
              </a:ext>
            </a:extLst>
          </p:cNvPr>
          <p:cNvSpPr txBox="1">
            <a:spLocks noChangeArrowheads="1"/>
          </p:cNvSpPr>
          <p:nvPr userDrawn="1"/>
        </p:nvSpPr>
        <p:spPr bwMode="auto">
          <a:xfrm>
            <a:off x="12874625" y="2667000"/>
            <a:ext cx="0" cy="296863"/>
          </a:xfrm>
          <a:prstGeom prst="rect">
            <a:avLst/>
          </a:prstGeom>
          <a:noFill/>
          <a:ln>
            <a:noFill/>
          </a:ln>
          <a:extLst>
            <a:ext uri="{909E8E84-426E-40dd-AFC4-6F175D3DCCD1}"/>
            <a:ext uri="{91240B29-F687-4f45-9708-019B960494DF}"/>
          </a:extLst>
        </p:spPr>
        <p:txBody>
          <a:bodyPr wrap="none" lIns="0" tIns="0" rIns="0" bIns="0">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eaLnBrk="1" hangingPunct="1">
              <a:lnSpc>
                <a:spcPct val="90000"/>
              </a:lnSpc>
              <a:spcAft>
                <a:spcPts val="600"/>
              </a:spcAft>
              <a:buFont typeface="Arial" charset="0"/>
              <a:buNone/>
              <a:defRPr/>
            </a:pPr>
            <a:endParaRPr lang="en-US" sz="2100">
              <a:solidFill>
                <a:schemeClr val="tx2"/>
              </a:solidFill>
            </a:endParaRPr>
          </a:p>
        </p:txBody>
      </p:sp>
      <p:sp>
        <p:nvSpPr>
          <p:cNvPr id="18" name="TextBox 20">
            <a:extLst>
              <a:ext uri="{FF2B5EF4-FFF2-40B4-BE49-F238E27FC236}">
                <a16:creationId xmlns:a16="http://schemas.microsoft.com/office/drawing/2014/main" id="{3437A559-6F71-E24B-8877-CF29E1842AA5}"/>
              </a:ext>
            </a:extLst>
          </p:cNvPr>
          <p:cNvSpPr txBox="1">
            <a:spLocks noChangeArrowheads="1"/>
          </p:cNvSpPr>
          <p:nvPr userDrawn="1"/>
        </p:nvSpPr>
        <p:spPr bwMode="auto">
          <a:xfrm>
            <a:off x="982662" y="6413179"/>
            <a:ext cx="4636741"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GB" altLang="en-US" sz="1000" dirty="0">
                <a:solidFill>
                  <a:schemeClr val="tx2"/>
                </a:solidFill>
              </a:rPr>
              <a:t>© 2021 Arm</a:t>
            </a:r>
            <a:endParaRPr lang="en-US" altLang="en-US" sz="1000" dirty="0">
              <a:solidFill>
                <a:schemeClr val="tx2"/>
              </a:solidFill>
            </a:endParaRPr>
          </a:p>
        </p:txBody>
      </p:sp>
    </p:spTree>
    <p:extLst>
      <p:ext uri="{BB962C8B-B14F-4D97-AF65-F5344CB8AC3E}">
        <p14:creationId xmlns:p14="http://schemas.microsoft.com/office/powerpoint/2010/main" val="2177789686"/>
      </p:ext>
    </p:extLst>
  </p:cSld>
  <p:clrMapOvr>
    <a:overrideClrMapping bg1="dk1" tx1="lt1" bg2="dk2" tx2="lt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21_Title Slide">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DBE12DA-8290-CF4B-976D-F9128AA4E4B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200" y="-1"/>
            <a:ext cx="12193200" cy="6858000"/>
          </a:xfrm>
          <a:prstGeom prst="rect">
            <a:avLst/>
          </a:prstGeom>
        </p:spPr>
      </p:pic>
      <p:sp>
        <p:nvSpPr>
          <p:cNvPr id="10" name="Subtitle 2">
            <a:extLst>
              <a:ext uri="{FF2B5EF4-FFF2-40B4-BE49-F238E27FC236}">
                <a16:creationId xmlns:a16="http://schemas.microsoft.com/office/drawing/2014/main" id="{FE9339E2-6786-4585-B68E-B160A16B524C}"/>
              </a:ext>
            </a:extLst>
          </p:cNvPr>
          <p:cNvSpPr txBox="1">
            <a:spLocks/>
          </p:cNvSpPr>
          <p:nvPr userDrawn="1"/>
        </p:nvSpPr>
        <p:spPr bwMode="auto">
          <a:xfrm>
            <a:off x="5016500" y="1952625"/>
            <a:ext cx="6307138" cy="741363"/>
          </a:xfrm>
          <a:prstGeom prst="rect">
            <a:avLst/>
          </a:prstGeom>
          <a:noFill/>
          <a:ln>
            <a:noFill/>
          </a:ln>
        </p:spPr>
        <p:txBody>
          <a:bodyPr lIns="0" tIns="0" rIns="0" bIns="0"/>
          <a:lstStyle>
            <a:lvl1pPr marL="342900" indent="-342900">
              <a:defRPr>
                <a:solidFill>
                  <a:schemeClr val="tx1"/>
                </a:solidFill>
                <a:latin typeface="Calibri" charset="0"/>
                <a:ea typeface="ＭＳ Ｐゴシック" charset="0"/>
                <a:cs typeface="ＭＳ Ｐゴシック" charset="0"/>
              </a:defRPr>
            </a:lvl1pPr>
            <a:lvl2pPr>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lvl="1" algn="r" eaLnBrk="1" hangingPunct="1">
              <a:lnSpc>
                <a:spcPct val="104000"/>
              </a:lnSpc>
              <a:buFont typeface="Arial" charset="0"/>
              <a:buNone/>
              <a:defRPr/>
            </a:pPr>
            <a:endParaRPr lang="en-GB" sz="1600">
              <a:solidFill>
                <a:schemeClr val="bg1"/>
              </a:solidFill>
              <a:cs typeface="ＭＳ Ｐゴシック" charset="0"/>
            </a:endParaRPr>
          </a:p>
        </p:txBody>
      </p:sp>
      <p:sp>
        <p:nvSpPr>
          <p:cNvPr id="18" name="Rectangle 17">
            <a:extLst>
              <a:ext uri="{FF2B5EF4-FFF2-40B4-BE49-F238E27FC236}">
                <a16:creationId xmlns:a16="http://schemas.microsoft.com/office/drawing/2014/main" id="{B9A7D91F-FDE8-064E-A3E9-D2C0020634A8}"/>
              </a:ext>
            </a:extLst>
          </p:cNvPr>
          <p:cNvSpPr/>
          <p:nvPr userDrawn="1"/>
        </p:nvSpPr>
        <p:spPr>
          <a:xfrm>
            <a:off x="-1200" y="-2"/>
            <a:ext cx="12192600" cy="6857999"/>
          </a:xfrm>
          <a:prstGeom prst="rect">
            <a:avLst/>
          </a:prstGeom>
          <a:gradFill flip="none" rotWithShape="1">
            <a:gsLst>
              <a:gs pos="0">
                <a:schemeClr val="bg1">
                  <a:alpha val="0"/>
                </a:schemeClr>
              </a:gs>
              <a:gs pos="100000">
                <a:schemeClr val="bg1">
                  <a:alpha val="4300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449E4F93-C5F1-8F48-A4C5-D5EFC338F8BD}"/>
              </a:ext>
            </a:extLst>
          </p:cNvPr>
          <p:cNvPicPr>
            <a:picLocks noChangeAspect="1"/>
          </p:cNvPicPr>
          <p:nvPr userDrawn="1"/>
        </p:nvPicPr>
        <p:blipFill rotWithShape="1">
          <a:blip r:embed="rId3" cstate="screen">
            <a:alphaModFix amt="60000"/>
            <a:extLst>
              <a:ext uri="{28A0092B-C50C-407E-A947-70E740481C1C}">
                <a14:useLocalDpi xmlns:a14="http://schemas.microsoft.com/office/drawing/2010/main"/>
              </a:ext>
            </a:extLst>
          </a:blip>
          <a:srcRect l="2082" t="3803" r="2134" b="12930"/>
          <a:stretch/>
        </p:blipFill>
        <p:spPr>
          <a:xfrm>
            <a:off x="0" y="-1"/>
            <a:ext cx="12192000" cy="6857999"/>
          </a:xfrm>
          <a:prstGeom prst="rect">
            <a:avLst/>
          </a:prstGeom>
        </p:spPr>
      </p:pic>
      <p:sp>
        <p:nvSpPr>
          <p:cNvPr id="21" name="Text Placeholder 28"/>
          <p:cNvSpPr>
            <a:spLocks noGrp="1"/>
          </p:cNvSpPr>
          <p:nvPr>
            <p:ph type="body" sz="quarter" idx="12" hasCustomPrompt="1"/>
          </p:nvPr>
        </p:nvSpPr>
        <p:spPr>
          <a:xfrm>
            <a:off x="6941131" y="5770761"/>
            <a:ext cx="4264272" cy="295077"/>
          </a:xfrm>
        </p:spPr>
        <p:txBody>
          <a:bodyPr anchor="t"/>
          <a:lstStyle>
            <a:lvl1pPr marL="0" indent="0" algn="r">
              <a:spcAft>
                <a:spcPts val="600"/>
              </a:spcAft>
              <a:buFontTx/>
              <a:buNone/>
              <a:defRPr sz="2000">
                <a:solidFill>
                  <a:schemeClr val="tx1"/>
                </a:solidFill>
              </a:defRPr>
            </a:lvl1pPr>
          </a:lstStyle>
          <a:p>
            <a:pPr lvl="0"/>
            <a:r>
              <a:rPr lang="en-US" dirty="0"/>
              <a:t>Author Name</a:t>
            </a:r>
          </a:p>
        </p:txBody>
      </p:sp>
      <p:sp>
        <p:nvSpPr>
          <p:cNvPr id="22" name="Text Placeholder 28"/>
          <p:cNvSpPr>
            <a:spLocks noGrp="1"/>
          </p:cNvSpPr>
          <p:nvPr>
            <p:ph type="body" sz="quarter" idx="13" hasCustomPrompt="1"/>
          </p:nvPr>
        </p:nvSpPr>
        <p:spPr>
          <a:xfrm>
            <a:off x="6941131" y="6080641"/>
            <a:ext cx="4264272" cy="301109"/>
          </a:xfrm>
        </p:spPr>
        <p:txBody>
          <a:bodyPr anchor="t"/>
          <a:lstStyle>
            <a:lvl1pPr marL="0" indent="0" algn="r">
              <a:spcAft>
                <a:spcPts val="600"/>
              </a:spcAft>
              <a:buFontTx/>
              <a:buNone/>
              <a:defRPr sz="2000">
                <a:solidFill>
                  <a:schemeClr val="tx1"/>
                </a:solidFill>
              </a:defRPr>
            </a:lvl1pPr>
          </a:lstStyle>
          <a:p>
            <a:pPr lvl="0"/>
            <a:r>
              <a:rPr lang="en-US" dirty="0"/>
              <a:t>Date</a:t>
            </a:r>
          </a:p>
        </p:txBody>
      </p:sp>
      <p:sp>
        <p:nvSpPr>
          <p:cNvPr id="28" name="Text Placeholder 3"/>
          <p:cNvSpPr>
            <a:spLocks noGrp="1"/>
          </p:cNvSpPr>
          <p:nvPr>
            <p:ph type="body" sz="quarter" idx="14"/>
          </p:nvPr>
        </p:nvSpPr>
        <p:spPr>
          <a:xfrm>
            <a:off x="5016499" y="788740"/>
            <a:ext cx="6192840" cy="289871"/>
          </a:xfrm>
        </p:spPr>
        <p:txBody>
          <a:bodyPr/>
          <a:lstStyle>
            <a:lvl1pPr marL="0" indent="0" algn="r">
              <a:buNone/>
              <a:defRPr sz="2400" baseline="0">
                <a:solidFill>
                  <a:schemeClr val="tx1"/>
                </a:solidFill>
              </a:defRPr>
            </a:lvl1pPr>
          </a:lstStyle>
          <a:p>
            <a:pPr lvl="0"/>
            <a:r>
              <a:rPr lang="en-US"/>
              <a:t>Click to edit Master text styles</a:t>
            </a:r>
          </a:p>
        </p:txBody>
      </p:sp>
      <p:sp>
        <p:nvSpPr>
          <p:cNvPr id="15" name="Title 1">
            <a:extLst>
              <a:ext uri="{FF2B5EF4-FFF2-40B4-BE49-F238E27FC236}">
                <a16:creationId xmlns:a16="http://schemas.microsoft.com/office/drawing/2014/main" id="{238BAC75-B7C6-FE40-9C8B-21A49F1AC381}"/>
              </a:ext>
            </a:extLst>
          </p:cNvPr>
          <p:cNvSpPr>
            <a:spLocks noGrp="1"/>
          </p:cNvSpPr>
          <p:nvPr>
            <p:ph type="title" hasCustomPrompt="1"/>
          </p:nvPr>
        </p:nvSpPr>
        <p:spPr>
          <a:xfrm>
            <a:off x="5016499" y="1207042"/>
            <a:ext cx="6192840" cy="2574186"/>
          </a:xfrm>
        </p:spPr>
        <p:txBody>
          <a:bodyPr anchor="t" anchorCtr="0"/>
          <a:lstStyle>
            <a:lvl1pPr algn="r">
              <a:lnSpc>
                <a:spcPct val="85000"/>
              </a:lnSpc>
              <a:defRPr sz="5000" b="0" spc="-100" baseline="0">
                <a:solidFill>
                  <a:schemeClr val="tx1"/>
                </a:solidFill>
              </a:defRPr>
            </a:lvl1pPr>
          </a:lstStyle>
          <a:p>
            <a:r>
              <a:rPr lang="en-US" dirty="0"/>
              <a:t>Click to Edit </a:t>
            </a:r>
            <a:br>
              <a:rPr lang="en-US" dirty="0"/>
            </a:br>
            <a:r>
              <a:rPr lang="en-US" dirty="0"/>
              <a:t>Master Title Style</a:t>
            </a:r>
            <a:br>
              <a:rPr lang="en-US" dirty="0"/>
            </a:br>
            <a:r>
              <a:rPr lang="en-US" dirty="0"/>
              <a:t>Line 3</a:t>
            </a:r>
            <a:br>
              <a:rPr lang="en-US" dirty="0"/>
            </a:br>
            <a:r>
              <a:rPr lang="en-US" dirty="0"/>
              <a:t>Line 4</a:t>
            </a:r>
          </a:p>
        </p:txBody>
      </p:sp>
      <p:sp>
        <p:nvSpPr>
          <p:cNvPr id="17" name="Subtitle 2">
            <a:extLst>
              <a:ext uri="{FF2B5EF4-FFF2-40B4-BE49-F238E27FC236}">
                <a16:creationId xmlns:a16="http://schemas.microsoft.com/office/drawing/2014/main" id="{FD7C4A91-C1F1-FD49-AF4E-49381B249C6B}"/>
              </a:ext>
            </a:extLst>
          </p:cNvPr>
          <p:cNvSpPr>
            <a:spLocks noGrp="1"/>
          </p:cNvSpPr>
          <p:nvPr>
            <p:ph type="subTitle" idx="1"/>
          </p:nvPr>
        </p:nvSpPr>
        <p:spPr>
          <a:xfrm>
            <a:off x="5016498" y="3973626"/>
            <a:ext cx="6192840" cy="702444"/>
          </a:xfrm>
        </p:spPr>
        <p:txBody>
          <a:bodyPr/>
          <a:lstStyle>
            <a:lvl1pPr marL="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2400">
                <a:solidFill>
                  <a:schemeClr val="tx1"/>
                </a:solidFill>
              </a:defRPr>
            </a:lvl1pPr>
            <a:lvl2pPr marL="45720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Click to edit Master subtitle style</a:t>
            </a:r>
            <a:endParaRPr lang="en-GB" dirty="0"/>
          </a:p>
        </p:txBody>
      </p:sp>
      <p:pic>
        <p:nvPicPr>
          <p:cNvPr id="16" name="Picture 15" descr="A picture containing building, drawing&#10;&#10;Description automatically generated">
            <a:extLst>
              <a:ext uri="{FF2B5EF4-FFF2-40B4-BE49-F238E27FC236}">
                <a16:creationId xmlns:a16="http://schemas.microsoft.com/office/drawing/2014/main" id="{8117C73D-1E90-6E4B-B561-F3868D991DEE}"/>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76311" y="1167639"/>
            <a:ext cx="1700213" cy="530640"/>
          </a:xfrm>
          <a:prstGeom prst="rect">
            <a:avLst/>
          </a:prstGeom>
        </p:spPr>
      </p:pic>
      <p:sp>
        <p:nvSpPr>
          <p:cNvPr id="14" name="TextBox 13">
            <a:extLst>
              <a:ext uri="{FF2B5EF4-FFF2-40B4-BE49-F238E27FC236}">
                <a16:creationId xmlns:a16="http://schemas.microsoft.com/office/drawing/2014/main" id="{B9BE22F3-8447-4280-A964-8A2DE5DCE00A}"/>
              </a:ext>
            </a:extLst>
          </p:cNvPr>
          <p:cNvSpPr txBox="1">
            <a:spLocks noChangeArrowheads="1"/>
          </p:cNvSpPr>
          <p:nvPr userDrawn="1"/>
        </p:nvSpPr>
        <p:spPr bwMode="auto">
          <a:xfrm>
            <a:off x="12874625" y="2667000"/>
            <a:ext cx="0" cy="296863"/>
          </a:xfrm>
          <a:prstGeom prst="rect">
            <a:avLst/>
          </a:prstGeom>
          <a:noFill/>
          <a:ln>
            <a:noFill/>
          </a:ln>
          <a:extLst>
            <a:ext uri="{909E8E84-426E-40dd-AFC4-6F175D3DCCD1}"/>
            <a:ext uri="{91240B29-F687-4f45-9708-019B960494DF}"/>
          </a:extLst>
        </p:spPr>
        <p:txBody>
          <a:bodyPr wrap="none" lIns="0" tIns="0" rIns="0" bIns="0">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eaLnBrk="1" hangingPunct="1">
              <a:lnSpc>
                <a:spcPct val="90000"/>
              </a:lnSpc>
              <a:spcAft>
                <a:spcPts val="600"/>
              </a:spcAft>
              <a:buFont typeface="Arial" charset="0"/>
              <a:buNone/>
              <a:defRPr/>
            </a:pPr>
            <a:endParaRPr lang="en-US" sz="2100">
              <a:solidFill>
                <a:schemeClr val="tx2"/>
              </a:solidFill>
            </a:endParaRPr>
          </a:p>
        </p:txBody>
      </p:sp>
      <p:sp>
        <p:nvSpPr>
          <p:cNvPr id="19" name="TextBox 20">
            <a:extLst>
              <a:ext uri="{FF2B5EF4-FFF2-40B4-BE49-F238E27FC236}">
                <a16:creationId xmlns:a16="http://schemas.microsoft.com/office/drawing/2014/main" id="{DB13CEFF-559B-FB4C-A2FE-263C6B46C7CE}"/>
              </a:ext>
            </a:extLst>
          </p:cNvPr>
          <p:cNvSpPr txBox="1">
            <a:spLocks noChangeArrowheads="1"/>
          </p:cNvSpPr>
          <p:nvPr userDrawn="1"/>
        </p:nvSpPr>
        <p:spPr bwMode="auto">
          <a:xfrm>
            <a:off x="982662" y="6413179"/>
            <a:ext cx="4636741"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GB" altLang="en-US" sz="1000" dirty="0">
                <a:solidFill>
                  <a:schemeClr val="tx2"/>
                </a:solidFill>
              </a:rPr>
              <a:t>© 2021 Arm</a:t>
            </a:r>
            <a:endParaRPr lang="en-US" altLang="en-US" sz="1000" dirty="0">
              <a:solidFill>
                <a:schemeClr val="tx2"/>
              </a:solidFill>
            </a:endParaRPr>
          </a:p>
        </p:txBody>
      </p:sp>
    </p:spTree>
    <p:extLst>
      <p:ext uri="{BB962C8B-B14F-4D97-AF65-F5344CB8AC3E}">
        <p14:creationId xmlns:p14="http://schemas.microsoft.com/office/powerpoint/2010/main" val="3745097387"/>
      </p:ext>
    </p:extLst>
  </p:cSld>
  <p:clrMapOvr>
    <a:overrideClrMapping bg1="dk1" tx1="lt1" bg2="dk2" tx2="lt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22_Title Slide">
    <p:bg>
      <p:bgRef idx="1001">
        <a:schemeClr val="bg1"/>
      </p:bgRef>
    </p:bg>
    <p:spTree>
      <p:nvGrpSpPr>
        <p:cNvPr id="1" name=""/>
        <p:cNvGrpSpPr/>
        <p:nvPr/>
      </p:nvGrpSpPr>
      <p:grpSpPr>
        <a:xfrm>
          <a:off x="0" y="0"/>
          <a:ext cx="0" cy="0"/>
          <a:chOff x="0" y="0"/>
          <a:chExt cx="0" cy="0"/>
        </a:xfrm>
      </p:grpSpPr>
      <p:pic>
        <p:nvPicPr>
          <p:cNvPr id="4" name="Picture 3" descr="A picture containing invertebrate, ctenophore&#10;&#10;Description automatically generated">
            <a:extLst>
              <a:ext uri="{FF2B5EF4-FFF2-40B4-BE49-F238E27FC236}">
                <a16:creationId xmlns:a16="http://schemas.microsoft.com/office/drawing/2014/main" id="{58C025E6-8226-464D-867E-1C3F7CD5269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0" name="Subtitle 2">
            <a:extLst>
              <a:ext uri="{FF2B5EF4-FFF2-40B4-BE49-F238E27FC236}">
                <a16:creationId xmlns:a16="http://schemas.microsoft.com/office/drawing/2014/main" id="{FE9339E2-6786-4585-B68E-B160A16B524C}"/>
              </a:ext>
            </a:extLst>
          </p:cNvPr>
          <p:cNvSpPr txBox="1">
            <a:spLocks/>
          </p:cNvSpPr>
          <p:nvPr userDrawn="1"/>
        </p:nvSpPr>
        <p:spPr bwMode="auto">
          <a:xfrm>
            <a:off x="5016500" y="1952625"/>
            <a:ext cx="6307138" cy="741363"/>
          </a:xfrm>
          <a:prstGeom prst="rect">
            <a:avLst/>
          </a:prstGeom>
          <a:noFill/>
          <a:ln>
            <a:noFill/>
          </a:ln>
        </p:spPr>
        <p:txBody>
          <a:bodyPr lIns="0" tIns="0" rIns="0" bIns="0"/>
          <a:lstStyle>
            <a:lvl1pPr marL="342900" indent="-342900">
              <a:defRPr>
                <a:solidFill>
                  <a:schemeClr val="tx1"/>
                </a:solidFill>
                <a:latin typeface="Calibri" charset="0"/>
                <a:ea typeface="ＭＳ Ｐゴシック" charset="0"/>
                <a:cs typeface="ＭＳ Ｐゴシック" charset="0"/>
              </a:defRPr>
            </a:lvl1pPr>
            <a:lvl2pPr>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lvl="1" algn="r" eaLnBrk="1" hangingPunct="1">
              <a:lnSpc>
                <a:spcPct val="104000"/>
              </a:lnSpc>
              <a:buFont typeface="Arial" charset="0"/>
              <a:buNone/>
              <a:defRPr/>
            </a:pPr>
            <a:endParaRPr lang="en-GB" sz="1600">
              <a:solidFill>
                <a:schemeClr val="bg1"/>
              </a:solidFill>
              <a:cs typeface="ＭＳ Ｐゴシック" charset="0"/>
            </a:endParaRPr>
          </a:p>
        </p:txBody>
      </p:sp>
      <p:sp>
        <p:nvSpPr>
          <p:cNvPr id="18" name="Rectangle 17">
            <a:extLst>
              <a:ext uri="{FF2B5EF4-FFF2-40B4-BE49-F238E27FC236}">
                <a16:creationId xmlns:a16="http://schemas.microsoft.com/office/drawing/2014/main" id="{CBBE7B51-ECA1-FA4D-BCAA-2BAA2A4A3ED4}"/>
              </a:ext>
            </a:extLst>
          </p:cNvPr>
          <p:cNvSpPr/>
          <p:nvPr userDrawn="1"/>
        </p:nvSpPr>
        <p:spPr>
          <a:xfrm>
            <a:off x="3510116" y="1"/>
            <a:ext cx="8681883" cy="6857999"/>
          </a:xfrm>
          <a:prstGeom prst="rect">
            <a:avLst/>
          </a:prstGeom>
          <a:gradFill flip="none" rotWithShape="1">
            <a:gsLst>
              <a:gs pos="0">
                <a:schemeClr val="bg1">
                  <a:alpha val="0"/>
                </a:schemeClr>
              </a:gs>
              <a:gs pos="100000">
                <a:schemeClr val="bg1">
                  <a:alpha val="5000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449E4F93-C5F1-8F48-A4C5-D5EFC338F8BD}"/>
              </a:ext>
            </a:extLst>
          </p:cNvPr>
          <p:cNvPicPr>
            <a:picLocks noChangeAspect="1"/>
          </p:cNvPicPr>
          <p:nvPr userDrawn="1"/>
        </p:nvPicPr>
        <p:blipFill rotWithShape="1">
          <a:blip r:embed="rId3" cstate="screen">
            <a:alphaModFix amt="60000"/>
            <a:extLst>
              <a:ext uri="{28A0092B-C50C-407E-A947-70E740481C1C}">
                <a14:useLocalDpi xmlns:a14="http://schemas.microsoft.com/office/drawing/2010/main"/>
              </a:ext>
            </a:extLst>
          </a:blip>
          <a:srcRect l="2082" t="3803" r="2134" b="12930"/>
          <a:stretch/>
        </p:blipFill>
        <p:spPr>
          <a:xfrm>
            <a:off x="0" y="-1"/>
            <a:ext cx="12192000" cy="6857999"/>
          </a:xfrm>
          <a:prstGeom prst="rect">
            <a:avLst/>
          </a:prstGeom>
        </p:spPr>
      </p:pic>
      <p:sp>
        <p:nvSpPr>
          <p:cNvPr id="21" name="Text Placeholder 28"/>
          <p:cNvSpPr>
            <a:spLocks noGrp="1"/>
          </p:cNvSpPr>
          <p:nvPr>
            <p:ph type="body" sz="quarter" idx="12" hasCustomPrompt="1"/>
          </p:nvPr>
        </p:nvSpPr>
        <p:spPr>
          <a:xfrm>
            <a:off x="6941131" y="5770761"/>
            <a:ext cx="4264272" cy="295077"/>
          </a:xfrm>
        </p:spPr>
        <p:txBody>
          <a:bodyPr anchor="t"/>
          <a:lstStyle>
            <a:lvl1pPr marL="0" indent="0" algn="r">
              <a:spcAft>
                <a:spcPts val="600"/>
              </a:spcAft>
              <a:buFontTx/>
              <a:buNone/>
              <a:defRPr sz="2000">
                <a:solidFill>
                  <a:schemeClr val="tx1"/>
                </a:solidFill>
              </a:defRPr>
            </a:lvl1pPr>
          </a:lstStyle>
          <a:p>
            <a:pPr lvl="0"/>
            <a:r>
              <a:rPr lang="en-US" dirty="0"/>
              <a:t>Author Name</a:t>
            </a:r>
          </a:p>
        </p:txBody>
      </p:sp>
      <p:sp>
        <p:nvSpPr>
          <p:cNvPr id="22" name="Text Placeholder 28"/>
          <p:cNvSpPr>
            <a:spLocks noGrp="1"/>
          </p:cNvSpPr>
          <p:nvPr>
            <p:ph type="body" sz="quarter" idx="13" hasCustomPrompt="1"/>
          </p:nvPr>
        </p:nvSpPr>
        <p:spPr>
          <a:xfrm>
            <a:off x="6941131" y="6080641"/>
            <a:ext cx="4264272" cy="301109"/>
          </a:xfrm>
        </p:spPr>
        <p:txBody>
          <a:bodyPr anchor="t"/>
          <a:lstStyle>
            <a:lvl1pPr marL="0" indent="0" algn="r">
              <a:spcAft>
                <a:spcPts val="600"/>
              </a:spcAft>
              <a:buFontTx/>
              <a:buNone/>
              <a:defRPr sz="2000">
                <a:solidFill>
                  <a:schemeClr val="tx1"/>
                </a:solidFill>
              </a:defRPr>
            </a:lvl1pPr>
          </a:lstStyle>
          <a:p>
            <a:pPr lvl="0"/>
            <a:r>
              <a:rPr lang="en-US" dirty="0"/>
              <a:t>Date</a:t>
            </a:r>
          </a:p>
        </p:txBody>
      </p:sp>
      <p:sp>
        <p:nvSpPr>
          <p:cNvPr id="28" name="Text Placeholder 3"/>
          <p:cNvSpPr>
            <a:spLocks noGrp="1"/>
          </p:cNvSpPr>
          <p:nvPr>
            <p:ph type="body" sz="quarter" idx="14"/>
          </p:nvPr>
        </p:nvSpPr>
        <p:spPr>
          <a:xfrm>
            <a:off x="5016499" y="788740"/>
            <a:ext cx="6192840" cy="289871"/>
          </a:xfrm>
        </p:spPr>
        <p:txBody>
          <a:bodyPr/>
          <a:lstStyle>
            <a:lvl1pPr marL="0" indent="0" algn="r">
              <a:buNone/>
              <a:defRPr sz="2400" baseline="0">
                <a:solidFill>
                  <a:schemeClr val="tx1"/>
                </a:solidFill>
              </a:defRPr>
            </a:lvl1pPr>
          </a:lstStyle>
          <a:p>
            <a:pPr lvl="0"/>
            <a:r>
              <a:rPr lang="en-US"/>
              <a:t>Click to edit Master text styles</a:t>
            </a:r>
          </a:p>
        </p:txBody>
      </p:sp>
      <p:sp>
        <p:nvSpPr>
          <p:cNvPr id="15" name="Title 1">
            <a:extLst>
              <a:ext uri="{FF2B5EF4-FFF2-40B4-BE49-F238E27FC236}">
                <a16:creationId xmlns:a16="http://schemas.microsoft.com/office/drawing/2014/main" id="{238BAC75-B7C6-FE40-9C8B-21A49F1AC381}"/>
              </a:ext>
            </a:extLst>
          </p:cNvPr>
          <p:cNvSpPr>
            <a:spLocks noGrp="1"/>
          </p:cNvSpPr>
          <p:nvPr>
            <p:ph type="title" hasCustomPrompt="1"/>
          </p:nvPr>
        </p:nvSpPr>
        <p:spPr>
          <a:xfrm>
            <a:off x="5016499" y="1207042"/>
            <a:ext cx="6192840" cy="2574186"/>
          </a:xfrm>
        </p:spPr>
        <p:txBody>
          <a:bodyPr anchor="t" anchorCtr="0"/>
          <a:lstStyle>
            <a:lvl1pPr algn="r">
              <a:lnSpc>
                <a:spcPct val="85000"/>
              </a:lnSpc>
              <a:defRPr sz="5000" b="0" spc="-100" baseline="0">
                <a:solidFill>
                  <a:schemeClr val="tx1"/>
                </a:solidFill>
              </a:defRPr>
            </a:lvl1pPr>
          </a:lstStyle>
          <a:p>
            <a:r>
              <a:rPr lang="en-US" dirty="0"/>
              <a:t>Click to Edit </a:t>
            </a:r>
            <a:br>
              <a:rPr lang="en-US" dirty="0"/>
            </a:br>
            <a:r>
              <a:rPr lang="en-US" dirty="0"/>
              <a:t>Master Title Style</a:t>
            </a:r>
            <a:br>
              <a:rPr lang="en-US" dirty="0"/>
            </a:br>
            <a:r>
              <a:rPr lang="en-US" dirty="0"/>
              <a:t>Line 3</a:t>
            </a:r>
            <a:br>
              <a:rPr lang="en-US" dirty="0"/>
            </a:br>
            <a:r>
              <a:rPr lang="en-US" dirty="0"/>
              <a:t>Line 4</a:t>
            </a:r>
          </a:p>
        </p:txBody>
      </p:sp>
      <p:sp>
        <p:nvSpPr>
          <p:cNvPr id="17" name="Subtitle 2">
            <a:extLst>
              <a:ext uri="{FF2B5EF4-FFF2-40B4-BE49-F238E27FC236}">
                <a16:creationId xmlns:a16="http://schemas.microsoft.com/office/drawing/2014/main" id="{FD7C4A91-C1F1-FD49-AF4E-49381B249C6B}"/>
              </a:ext>
            </a:extLst>
          </p:cNvPr>
          <p:cNvSpPr>
            <a:spLocks noGrp="1"/>
          </p:cNvSpPr>
          <p:nvPr>
            <p:ph type="subTitle" idx="1"/>
          </p:nvPr>
        </p:nvSpPr>
        <p:spPr>
          <a:xfrm>
            <a:off x="5016498" y="3973626"/>
            <a:ext cx="6192840" cy="702444"/>
          </a:xfrm>
        </p:spPr>
        <p:txBody>
          <a:bodyPr/>
          <a:lstStyle>
            <a:lvl1pPr marL="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2400">
                <a:solidFill>
                  <a:schemeClr val="tx1"/>
                </a:solidFill>
              </a:defRPr>
            </a:lvl1pPr>
            <a:lvl2pPr marL="45720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Click to edit Master subtitle style</a:t>
            </a:r>
            <a:endParaRPr lang="en-GB" dirty="0"/>
          </a:p>
        </p:txBody>
      </p:sp>
      <p:pic>
        <p:nvPicPr>
          <p:cNvPr id="16" name="Picture 15" descr="A picture containing building, drawing&#10;&#10;Description automatically generated">
            <a:extLst>
              <a:ext uri="{FF2B5EF4-FFF2-40B4-BE49-F238E27FC236}">
                <a16:creationId xmlns:a16="http://schemas.microsoft.com/office/drawing/2014/main" id="{8117C73D-1E90-6E4B-B561-F3868D991DEE}"/>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76311" y="1167639"/>
            <a:ext cx="1700213" cy="530640"/>
          </a:xfrm>
          <a:prstGeom prst="rect">
            <a:avLst/>
          </a:prstGeom>
        </p:spPr>
      </p:pic>
      <p:sp>
        <p:nvSpPr>
          <p:cNvPr id="14" name="TextBox 13">
            <a:extLst>
              <a:ext uri="{FF2B5EF4-FFF2-40B4-BE49-F238E27FC236}">
                <a16:creationId xmlns:a16="http://schemas.microsoft.com/office/drawing/2014/main" id="{B9BE22F3-8447-4280-A964-8A2DE5DCE00A}"/>
              </a:ext>
            </a:extLst>
          </p:cNvPr>
          <p:cNvSpPr txBox="1">
            <a:spLocks noChangeArrowheads="1"/>
          </p:cNvSpPr>
          <p:nvPr userDrawn="1"/>
        </p:nvSpPr>
        <p:spPr bwMode="auto">
          <a:xfrm>
            <a:off x="12874625" y="2667000"/>
            <a:ext cx="0" cy="296863"/>
          </a:xfrm>
          <a:prstGeom prst="rect">
            <a:avLst/>
          </a:prstGeom>
          <a:noFill/>
          <a:ln>
            <a:noFill/>
          </a:ln>
          <a:extLst>
            <a:ext uri="{909E8E84-426E-40dd-AFC4-6F175D3DCCD1}"/>
            <a:ext uri="{91240B29-F687-4f45-9708-019B960494DF}"/>
          </a:extLst>
        </p:spPr>
        <p:txBody>
          <a:bodyPr wrap="none" lIns="0" tIns="0" rIns="0" bIns="0">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eaLnBrk="1" hangingPunct="1">
              <a:lnSpc>
                <a:spcPct val="90000"/>
              </a:lnSpc>
              <a:spcAft>
                <a:spcPts val="600"/>
              </a:spcAft>
              <a:buFont typeface="Arial" charset="0"/>
              <a:buNone/>
              <a:defRPr/>
            </a:pPr>
            <a:endParaRPr lang="en-US" sz="2100">
              <a:solidFill>
                <a:schemeClr val="tx2"/>
              </a:solidFill>
            </a:endParaRPr>
          </a:p>
        </p:txBody>
      </p:sp>
      <p:sp>
        <p:nvSpPr>
          <p:cNvPr id="19" name="TextBox 20">
            <a:extLst>
              <a:ext uri="{FF2B5EF4-FFF2-40B4-BE49-F238E27FC236}">
                <a16:creationId xmlns:a16="http://schemas.microsoft.com/office/drawing/2014/main" id="{F4023BA9-1025-B342-8C96-782CC118DCF8}"/>
              </a:ext>
            </a:extLst>
          </p:cNvPr>
          <p:cNvSpPr txBox="1">
            <a:spLocks noChangeArrowheads="1"/>
          </p:cNvSpPr>
          <p:nvPr userDrawn="1"/>
        </p:nvSpPr>
        <p:spPr bwMode="auto">
          <a:xfrm>
            <a:off x="982662" y="6413179"/>
            <a:ext cx="4636741"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GB" altLang="en-US" sz="1000" dirty="0">
                <a:solidFill>
                  <a:schemeClr val="tx2"/>
                </a:solidFill>
              </a:rPr>
              <a:t>© 2021 Arm</a:t>
            </a:r>
            <a:endParaRPr lang="en-US" altLang="en-US" sz="1000" dirty="0">
              <a:solidFill>
                <a:schemeClr val="tx2"/>
              </a:solidFill>
            </a:endParaRPr>
          </a:p>
        </p:txBody>
      </p:sp>
    </p:spTree>
    <p:extLst>
      <p:ext uri="{BB962C8B-B14F-4D97-AF65-F5344CB8AC3E}">
        <p14:creationId xmlns:p14="http://schemas.microsoft.com/office/powerpoint/2010/main" val="3799476742"/>
      </p:ext>
    </p:extLst>
  </p:cSld>
  <p:clrMapOvr>
    <a:overrideClrMapping bg1="dk1" tx1="lt1" bg2="dk2" tx2="lt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23_Title Slide">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9ED8F0C-28F2-8A42-9D40-7084C9FFD77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53" y="0"/>
            <a:ext cx="12212707" cy="6858000"/>
          </a:xfrm>
          <a:prstGeom prst="rect">
            <a:avLst/>
          </a:prstGeom>
        </p:spPr>
      </p:pic>
      <p:sp>
        <p:nvSpPr>
          <p:cNvPr id="10" name="Subtitle 2">
            <a:extLst>
              <a:ext uri="{FF2B5EF4-FFF2-40B4-BE49-F238E27FC236}">
                <a16:creationId xmlns:a16="http://schemas.microsoft.com/office/drawing/2014/main" id="{FE9339E2-6786-4585-B68E-B160A16B524C}"/>
              </a:ext>
            </a:extLst>
          </p:cNvPr>
          <p:cNvSpPr txBox="1">
            <a:spLocks/>
          </p:cNvSpPr>
          <p:nvPr userDrawn="1"/>
        </p:nvSpPr>
        <p:spPr bwMode="auto">
          <a:xfrm>
            <a:off x="5016500" y="1952625"/>
            <a:ext cx="6307138" cy="741363"/>
          </a:xfrm>
          <a:prstGeom prst="rect">
            <a:avLst/>
          </a:prstGeom>
          <a:noFill/>
          <a:ln>
            <a:noFill/>
          </a:ln>
        </p:spPr>
        <p:txBody>
          <a:bodyPr lIns="0" tIns="0" rIns="0" bIns="0"/>
          <a:lstStyle>
            <a:lvl1pPr marL="342900" indent="-342900">
              <a:defRPr>
                <a:solidFill>
                  <a:schemeClr val="tx1"/>
                </a:solidFill>
                <a:latin typeface="Calibri" charset="0"/>
                <a:ea typeface="ＭＳ Ｐゴシック" charset="0"/>
                <a:cs typeface="ＭＳ Ｐゴシック" charset="0"/>
              </a:defRPr>
            </a:lvl1pPr>
            <a:lvl2pPr>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lvl="1" algn="r" eaLnBrk="1" hangingPunct="1">
              <a:lnSpc>
                <a:spcPct val="104000"/>
              </a:lnSpc>
              <a:buFont typeface="Arial" charset="0"/>
              <a:buNone/>
              <a:defRPr/>
            </a:pPr>
            <a:endParaRPr lang="en-GB" sz="1600">
              <a:solidFill>
                <a:schemeClr val="bg1"/>
              </a:solidFill>
              <a:cs typeface="ＭＳ Ｐゴシック" charset="0"/>
            </a:endParaRPr>
          </a:p>
        </p:txBody>
      </p:sp>
      <p:sp>
        <p:nvSpPr>
          <p:cNvPr id="2" name="Rectangle 1">
            <a:extLst>
              <a:ext uri="{FF2B5EF4-FFF2-40B4-BE49-F238E27FC236}">
                <a16:creationId xmlns:a16="http://schemas.microsoft.com/office/drawing/2014/main" id="{426677CF-4019-3745-AE17-170FFE5A9470}"/>
              </a:ext>
            </a:extLst>
          </p:cNvPr>
          <p:cNvSpPr/>
          <p:nvPr userDrawn="1"/>
        </p:nvSpPr>
        <p:spPr>
          <a:xfrm>
            <a:off x="0" y="0"/>
            <a:ext cx="12202354" cy="6858000"/>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449E4F93-C5F1-8F48-A4C5-D5EFC338F8BD}"/>
              </a:ext>
            </a:extLst>
          </p:cNvPr>
          <p:cNvPicPr>
            <a:picLocks noChangeAspect="1"/>
          </p:cNvPicPr>
          <p:nvPr userDrawn="1"/>
        </p:nvPicPr>
        <p:blipFill rotWithShape="1">
          <a:blip r:embed="rId3" cstate="screen">
            <a:alphaModFix amt="60000"/>
            <a:extLst>
              <a:ext uri="{28A0092B-C50C-407E-A947-70E740481C1C}">
                <a14:useLocalDpi xmlns:a14="http://schemas.microsoft.com/office/drawing/2010/main"/>
              </a:ext>
            </a:extLst>
          </a:blip>
          <a:srcRect l="2082" t="3803" r="2134" b="12930"/>
          <a:stretch/>
        </p:blipFill>
        <p:spPr>
          <a:xfrm>
            <a:off x="0" y="-1"/>
            <a:ext cx="12192000" cy="6857999"/>
          </a:xfrm>
          <a:prstGeom prst="rect">
            <a:avLst/>
          </a:prstGeom>
        </p:spPr>
      </p:pic>
      <p:sp>
        <p:nvSpPr>
          <p:cNvPr id="21" name="Text Placeholder 28"/>
          <p:cNvSpPr>
            <a:spLocks noGrp="1"/>
          </p:cNvSpPr>
          <p:nvPr>
            <p:ph type="body" sz="quarter" idx="12" hasCustomPrompt="1"/>
          </p:nvPr>
        </p:nvSpPr>
        <p:spPr>
          <a:xfrm>
            <a:off x="6941131" y="5770761"/>
            <a:ext cx="4264272" cy="295077"/>
          </a:xfrm>
        </p:spPr>
        <p:txBody>
          <a:bodyPr anchor="t"/>
          <a:lstStyle>
            <a:lvl1pPr marL="0" indent="0" algn="r">
              <a:spcAft>
                <a:spcPts val="600"/>
              </a:spcAft>
              <a:buFontTx/>
              <a:buNone/>
              <a:defRPr sz="2000">
                <a:solidFill>
                  <a:schemeClr val="tx1"/>
                </a:solidFill>
              </a:defRPr>
            </a:lvl1pPr>
          </a:lstStyle>
          <a:p>
            <a:pPr lvl="0"/>
            <a:r>
              <a:rPr lang="en-US" dirty="0"/>
              <a:t>Author Name</a:t>
            </a:r>
          </a:p>
        </p:txBody>
      </p:sp>
      <p:sp>
        <p:nvSpPr>
          <p:cNvPr id="22" name="Text Placeholder 28"/>
          <p:cNvSpPr>
            <a:spLocks noGrp="1"/>
          </p:cNvSpPr>
          <p:nvPr>
            <p:ph type="body" sz="quarter" idx="13" hasCustomPrompt="1"/>
          </p:nvPr>
        </p:nvSpPr>
        <p:spPr>
          <a:xfrm>
            <a:off x="6941131" y="6080641"/>
            <a:ext cx="4264272" cy="301109"/>
          </a:xfrm>
        </p:spPr>
        <p:txBody>
          <a:bodyPr anchor="t"/>
          <a:lstStyle>
            <a:lvl1pPr marL="0" indent="0" algn="r">
              <a:spcAft>
                <a:spcPts val="600"/>
              </a:spcAft>
              <a:buFontTx/>
              <a:buNone/>
              <a:defRPr sz="2000">
                <a:solidFill>
                  <a:schemeClr val="tx1"/>
                </a:solidFill>
              </a:defRPr>
            </a:lvl1pPr>
          </a:lstStyle>
          <a:p>
            <a:pPr lvl="0"/>
            <a:r>
              <a:rPr lang="en-US" dirty="0"/>
              <a:t>Date</a:t>
            </a:r>
          </a:p>
        </p:txBody>
      </p:sp>
      <p:sp>
        <p:nvSpPr>
          <p:cNvPr id="28" name="Text Placeholder 3"/>
          <p:cNvSpPr>
            <a:spLocks noGrp="1"/>
          </p:cNvSpPr>
          <p:nvPr>
            <p:ph type="body" sz="quarter" idx="14"/>
          </p:nvPr>
        </p:nvSpPr>
        <p:spPr>
          <a:xfrm>
            <a:off x="5016499" y="788740"/>
            <a:ext cx="6192840" cy="289871"/>
          </a:xfrm>
        </p:spPr>
        <p:txBody>
          <a:bodyPr/>
          <a:lstStyle>
            <a:lvl1pPr marL="0" indent="0" algn="r">
              <a:buNone/>
              <a:defRPr sz="2400" baseline="0">
                <a:solidFill>
                  <a:schemeClr val="tx1"/>
                </a:solidFill>
              </a:defRPr>
            </a:lvl1pPr>
          </a:lstStyle>
          <a:p>
            <a:pPr lvl="0"/>
            <a:r>
              <a:rPr lang="en-US"/>
              <a:t>Click to edit Master text styles</a:t>
            </a:r>
          </a:p>
        </p:txBody>
      </p:sp>
      <p:sp>
        <p:nvSpPr>
          <p:cNvPr id="15" name="Title 1">
            <a:extLst>
              <a:ext uri="{FF2B5EF4-FFF2-40B4-BE49-F238E27FC236}">
                <a16:creationId xmlns:a16="http://schemas.microsoft.com/office/drawing/2014/main" id="{238BAC75-B7C6-FE40-9C8B-21A49F1AC381}"/>
              </a:ext>
            </a:extLst>
          </p:cNvPr>
          <p:cNvSpPr>
            <a:spLocks noGrp="1"/>
          </p:cNvSpPr>
          <p:nvPr>
            <p:ph type="title" hasCustomPrompt="1"/>
          </p:nvPr>
        </p:nvSpPr>
        <p:spPr>
          <a:xfrm>
            <a:off x="5016499" y="1207042"/>
            <a:ext cx="6192840" cy="2574186"/>
          </a:xfrm>
        </p:spPr>
        <p:txBody>
          <a:bodyPr anchor="t" anchorCtr="0"/>
          <a:lstStyle>
            <a:lvl1pPr algn="r">
              <a:lnSpc>
                <a:spcPct val="85000"/>
              </a:lnSpc>
              <a:defRPr sz="5000" b="0" spc="-100" baseline="0">
                <a:solidFill>
                  <a:schemeClr val="tx1"/>
                </a:solidFill>
              </a:defRPr>
            </a:lvl1pPr>
          </a:lstStyle>
          <a:p>
            <a:r>
              <a:rPr lang="en-US" dirty="0"/>
              <a:t>Click to Edit </a:t>
            </a:r>
            <a:br>
              <a:rPr lang="en-US" dirty="0"/>
            </a:br>
            <a:r>
              <a:rPr lang="en-US" dirty="0"/>
              <a:t>Master Title Style</a:t>
            </a:r>
            <a:br>
              <a:rPr lang="en-US" dirty="0"/>
            </a:br>
            <a:r>
              <a:rPr lang="en-US" dirty="0"/>
              <a:t>Line 3</a:t>
            </a:r>
            <a:br>
              <a:rPr lang="en-US" dirty="0"/>
            </a:br>
            <a:r>
              <a:rPr lang="en-US" dirty="0"/>
              <a:t>Line 4</a:t>
            </a:r>
          </a:p>
        </p:txBody>
      </p:sp>
      <p:sp>
        <p:nvSpPr>
          <p:cNvPr id="17" name="Subtitle 2">
            <a:extLst>
              <a:ext uri="{FF2B5EF4-FFF2-40B4-BE49-F238E27FC236}">
                <a16:creationId xmlns:a16="http://schemas.microsoft.com/office/drawing/2014/main" id="{FD7C4A91-C1F1-FD49-AF4E-49381B249C6B}"/>
              </a:ext>
            </a:extLst>
          </p:cNvPr>
          <p:cNvSpPr>
            <a:spLocks noGrp="1"/>
          </p:cNvSpPr>
          <p:nvPr>
            <p:ph type="subTitle" idx="1"/>
          </p:nvPr>
        </p:nvSpPr>
        <p:spPr>
          <a:xfrm>
            <a:off x="5016498" y="3973626"/>
            <a:ext cx="6192840" cy="702444"/>
          </a:xfrm>
        </p:spPr>
        <p:txBody>
          <a:bodyPr/>
          <a:lstStyle>
            <a:lvl1pPr marL="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2400">
                <a:solidFill>
                  <a:schemeClr val="tx1"/>
                </a:solidFill>
              </a:defRPr>
            </a:lvl1pPr>
            <a:lvl2pPr marL="45720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Click to edit Master subtitle style</a:t>
            </a:r>
            <a:endParaRPr lang="en-GB" dirty="0"/>
          </a:p>
        </p:txBody>
      </p:sp>
      <p:pic>
        <p:nvPicPr>
          <p:cNvPr id="16" name="Picture 15" descr="A picture containing building, drawing&#10;&#10;Description automatically generated">
            <a:extLst>
              <a:ext uri="{FF2B5EF4-FFF2-40B4-BE49-F238E27FC236}">
                <a16:creationId xmlns:a16="http://schemas.microsoft.com/office/drawing/2014/main" id="{8117C73D-1E90-6E4B-B561-F3868D991DEE}"/>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76311" y="1167639"/>
            <a:ext cx="1700213" cy="530640"/>
          </a:xfrm>
          <a:prstGeom prst="rect">
            <a:avLst/>
          </a:prstGeom>
        </p:spPr>
      </p:pic>
      <p:sp>
        <p:nvSpPr>
          <p:cNvPr id="14" name="TextBox 13">
            <a:extLst>
              <a:ext uri="{FF2B5EF4-FFF2-40B4-BE49-F238E27FC236}">
                <a16:creationId xmlns:a16="http://schemas.microsoft.com/office/drawing/2014/main" id="{B9BE22F3-8447-4280-A964-8A2DE5DCE00A}"/>
              </a:ext>
            </a:extLst>
          </p:cNvPr>
          <p:cNvSpPr txBox="1">
            <a:spLocks noChangeArrowheads="1"/>
          </p:cNvSpPr>
          <p:nvPr userDrawn="1"/>
        </p:nvSpPr>
        <p:spPr bwMode="auto">
          <a:xfrm>
            <a:off x="12874625" y="2667000"/>
            <a:ext cx="0" cy="296863"/>
          </a:xfrm>
          <a:prstGeom prst="rect">
            <a:avLst/>
          </a:prstGeom>
          <a:noFill/>
          <a:ln>
            <a:noFill/>
          </a:ln>
          <a:extLst>
            <a:ext uri="{909E8E84-426E-40dd-AFC4-6F175D3DCCD1}"/>
            <a:ext uri="{91240B29-F687-4f45-9708-019B960494DF}"/>
          </a:extLst>
        </p:spPr>
        <p:txBody>
          <a:bodyPr wrap="none" lIns="0" tIns="0" rIns="0" bIns="0">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eaLnBrk="1" hangingPunct="1">
              <a:lnSpc>
                <a:spcPct val="90000"/>
              </a:lnSpc>
              <a:spcAft>
                <a:spcPts val="600"/>
              </a:spcAft>
              <a:buFont typeface="Arial" charset="0"/>
              <a:buNone/>
              <a:defRPr/>
            </a:pPr>
            <a:endParaRPr lang="en-US" sz="2100">
              <a:solidFill>
                <a:schemeClr val="tx2"/>
              </a:solidFill>
            </a:endParaRPr>
          </a:p>
        </p:txBody>
      </p:sp>
      <p:sp>
        <p:nvSpPr>
          <p:cNvPr id="18" name="TextBox 20">
            <a:extLst>
              <a:ext uri="{FF2B5EF4-FFF2-40B4-BE49-F238E27FC236}">
                <a16:creationId xmlns:a16="http://schemas.microsoft.com/office/drawing/2014/main" id="{97F8A816-849A-F64A-9212-F0A7C735F9D3}"/>
              </a:ext>
            </a:extLst>
          </p:cNvPr>
          <p:cNvSpPr txBox="1">
            <a:spLocks noChangeArrowheads="1"/>
          </p:cNvSpPr>
          <p:nvPr userDrawn="1"/>
        </p:nvSpPr>
        <p:spPr bwMode="auto">
          <a:xfrm>
            <a:off x="982662" y="6413179"/>
            <a:ext cx="4636741"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GB" altLang="en-US" sz="1000" dirty="0">
                <a:solidFill>
                  <a:schemeClr val="tx2"/>
                </a:solidFill>
              </a:rPr>
              <a:t>© 2021 Arm</a:t>
            </a:r>
            <a:endParaRPr lang="en-US" altLang="en-US" sz="1000" dirty="0">
              <a:solidFill>
                <a:schemeClr val="tx2"/>
              </a:solidFill>
            </a:endParaRPr>
          </a:p>
        </p:txBody>
      </p:sp>
    </p:spTree>
    <p:extLst>
      <p:ext uri="{BB962C8B-B14F-4D97-AF65-F5344CB8AC3E}">
        <p14:creationId xmlns:p14="http://schemas.microsoft.com/office/powerpoint/2010/main" val="3746209821"/>
      </p:ext>
    </p:extLst>
  </p:cSld>
  <p:clrMapOvr>
    <a:overrideClrMapping bg1="dk1" tx1="lt1" bg2="dk2" tx2="lt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24_Title Slide">
    <p:bg>
      <p:bgRef idx="1001">
        <a:schemeClr val="bg1"/>
      </p:bgRef>
    </p:bg>
    <p:spTree>
      <p:nvGrpSpPr>
        <p:cNvPr id="1" name=""/>
        <p:cNvGrpSpPr/>
        <p:nvPr/>
      </p:nvGrpSpPr>
      <p:grpSpPr>
        <a:xfrm>
          <a:off x="0" y="0"/>
          <a:ext cx="0" cy="0"/>
          <a:chOff x="0" y="0"/>
          <a:chExt cx="0" cy="0"/>
        </a:xfrm>
      </p:grpSpPr>
      <p:pic>
        <p:nvPicPr>
          <p:cNvPr id="4" name="Picture 3" descr="A picture containing circuit, electronics, night&#10;&#10;Description automatically generated">
            <a:extLst>
              <a:ext uri="{FF2B5EF4-FFF2-40B4-BE49-F238E27FC236}">
                <a16:creationId xmlns:a16="http://schemas.microsoft.com/office/drawing/2014/main" id="{0CFC14C8-0981-E345-B10D-84223FB4CE7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00" y="-1"/>
            <a:ext cx="12193200" cy="6858002"/>
          </a:xfrm>
          <a:prstGeom prst="rect">
            <a:avLst/>
          </a:prstGeom>
        </p:spPr>
      </p:pic>
      <p:sp>
        <p:nvSpPr>
          <p:cNvPr id="10" name="Subtitle 2">
            <a:extLst>
              <a:ext uri="{FF2B5EF4-FFF2-40B4-BE49-F238E27FC236}">
                <a16:creationId xmlns:a16="http://schemas.microsoft.com/office/drawing/2014/main" id="{FE9339E2-6786-4585-B68E-B160A16B524C}"/>
              </a:ext>
            </a:extLst>
          </p:cNvPr>
          <p:cNvSpPr txBox="1">
            <a:spLocks/>
          </p:cNvSpPr>
          <p:nvPr userDrawn="1"/>
        </p:nvSpPr>
        <p:spPr bwMode="auto">
          <a:xfrm>
            <a:off x="5016500" y="1952625"/>
            <a:ext cx="6307138" cy="741363"/>
          </a:xfrm>
          <a:prstGeom prst="rect">
            <a:avLst/>
          </a:prstGeom>
          <a:noFill/>
          <a:ln>
            <a:noFill/>
          </a:ln>
        </p:spPr>
        <p:txBody>
          <a:bodyPr lIns="0" tIns="0" rIns="0" bIns="0"/>
          <a:lstStyle>
            <a:lvl1pPr marL="342900" indent="-342900">
              <a:defRPr>
                <a:solidFill>
                  <a:schemeClr val="tx1"/>
                </a:solidFill>
                <a:latin typeface="Calibri" charset="0"/>
                <a:ea typeface="ＭＳ Ｐゴシック" charset="0"/>
                <a:cs typeface="ＭＳ Ｐゴシック" charset="0"/>
              </a:defRPr>
            </a:lvl1pPr>
            <a:lvl2pPr>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lvl="1" algn="r" eaLnBrk="1" hangingPunct="1">
              <a:lnSpc>
                <a:spcPct val="104000"/>
              </a:lnSpc>
              <a:buFont typeface="Arial" charset="0"/>
              <a:buNone/>
              <a:defRPr/>
            </a:pPr>
            <a:endParaRPr lang="en-GB" sz="1600">
              <a:solidFill>
                <a:schemeClr val="bg1"/>
              </a:solidFill>
              <a:cs typeface="ＭＳ Ｐゴシック" charset="0"/>
            </a:endParaRPr>
          </a:p>
        </p:txBody>
      </p:sp>
      <p:sp>
        <p:nvSpPr>
          <p:cNvPr id="2" name="Rectangle 1">
            <a:extLst>
              <a:ext uri="{FF2B5EF4-FFF2-40B4-BE49-F238E27FC236}">
                <a16:creationId xmlns:a16="http://schemas.microsoft.com/office/drawing/2014/main" id="{0542CAB4-5A61-4A44-9A1E-BC9746ED65BA}"/>
              </a:ext>
            </a:extLst>
          </p:cNvPr>
          <p:cNvSpPr/>
          <p:nvPr userDrawn="1"/>
        </p:nvSpPr>
        <p:spPr>
          <a:xfrm>
            <a:off x="0" y="-1"/>
            <a:ext cx="12192000" cy="6857999"/>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449E4F93-C5F1-8F48-A4C5-D5EFC338F8BD}"/>
              </a:ext>
            </a:extLst>
          </p:cNvPr>
          <p:cNvPicPr>
            <a:picLocks noChangeAspect="1"/>
          </p:cNvPicPr>
          <p:nvPr userDrawn="1"/>
        </p:nvPicPr>
        <p:blipFill rotWithShape="1">
          <a:blip r:embed="rId3" cstate="screen">
            <a:alphaModFix amt="60000"/>
            <a:extLst>
              <a:ext uri="{28A0092B-C50C-407E-A947-70E740481C1C}">
                <a14:useLocalDpi xmlns:a14="http://schemas.microsoft.com/office/drawing/2010/main"/>
              </a:ext>
            </a:extLst>
          </a:blip>
          <a:srcRect l="2082" t="3803" r="2134" b="12930"/>
          <a:stretch/>
        </p:blipFill>
        <p:spPr>
          <a:xfrm>
            <a:off x="0" y="-1"/>
            <a:ext cx="12192000" cy="6857999"/>
          </a:xfrm>
          <a:prstGeom prst="rect">
            <a:avLst/>
          </a:prstGeom>
        </p:spPr>
      </p:pic>
      <p:sp>
        <p:nvSpPr>
          <p:cNvPr id="21" name="Text Placeholder 28"/>
          <p:cNvSpPr>
            <a:spLocks noGrp="1"/>
          </p:cNvSpPr>
          <p:nvPr>
            <p:ph type="body" sz="quarter" idx="12" hasCustomPrompt="1"/>
          </p:nvPr>
        </p:nvSpPr>
        <p:spPr>
          <a:xfrm>
            <a:off x="6941131" y="5770761"/>
            <a:ext cx="4264272" cy="295077"/>
          </a:xfrm>
        </p:spPr>
        <p:txBody>
          <a:bodyPr anchor="t"/>
          <a:lstStyle>
            <a:lvl1pPr marL="0" indent="0" algn="r">
              <a:spcAft>
                <a:spcPts val="600"/>
              </a:spcAft>
              <a:buFontTx/>
              <a:buNone/>
              <a:defRPr sz="2000">
                <a:solidFill>
                  <a:schemeClr val="tx1"/>
                </a:solidFill>
              </a:defRPr>
            </a:lvl1pPr>
          </a:lstStyle>
          <a:p>
            <a:pPr lvl="0"/>
            <a:r>
              <a:rPr lang="en-US" dirty="0"/>
              <a:t>Author Name</a:t>
            </a:r>
          </a:p>
        </p:txBody>
      </p:sp>
      <p:sp>
        <p:nvSpPr>
          <p:cNvPr id="22" name="Text Placeholder 28"/>
          <p:cNvSpPr>
            <a:spLocks noGrp="1"/>
          </p:cNvSpPr>
          <p:nvPr>
            <p:ph type="body" sz="quarter" idx="13" hasCustomPrompt="1"/>
          </p:nvPr>
        </p:nvSpPr>
        <p:spPr>
          <a:xfrm>
            <a:off x="6941131" y="6080641"/>
            <a:ext cx="4264272" cy="301109"/>
          </a:xfrm>
        </p:spPr>
        <p:txBody>
          <a:bodyPr anchor="t"/>
          <a:lstStyle>
            <a:lvl1pPr marL="0" indent="0" algn="r">
              <a:spcAft>
                <a:spcPts val="600"/>
              </a:spcAft>
              <a:buFontTx/>
              <a:buNone/>
              <a:defRPr sz="2000">
                <a:solidFill>
                  <a:schemeClr val="tx1"/>
                </a:solidFill>
              </a:defRPr>
            </a:lvl1pPr>
          </a:lstStyle>
          <a:p>
            <a:pPr lvl="0"/>
            <a:r>
              <a:rPr lang="en-US" dirty="0"/>
              <a:t>Date</a:t>
            </a:r>
          </a:p>
        </p:txBody>
      </p:sp>
      <p:sp>
        <p:nvSpPr>
          <p:cNvPr id="28" name="Text Placeholder 3"/>
          <p:cNvSpPr>
            <a:spLocks noGrp="1"/>
          </p:cNvSpPr>
          <p:nvPr>
            <p:ph type="body" sz="quarter" idx="14"/>
          </p:nvPr>
        </p:nvSpPr>
        <p:spPr>
          <a:xfrm>
            <a:off x="5016499" y="788740"/>
            <a:ext cx="6192840" cy="289871"/>
          </a:xfrm>
        </p:spPr>
        <p:txBody>
          <a:bodyPr/>
          <a:lstStyle>
            <a:lvl1pPr marL="0" indent="0" algn="r">
              <a:buNone/>
              <a:defRPr sz="2400" baseline="0">
                <a:solidFill>
                  <a:schemeClr val="tx1"/>
                </a:solidFill>
              </a:defRPr>
            </a:lvl1pPr>
          </a:lstStyle>
          <a:p>
            <a:pPr lvl="0"/>
            <a:r>
              <a:rPr lang="en-US"/>
              <a:t>Click to edit Master text styles</a:t>
            </a:r>
          </a:p>
        </p:txBody>
      </p:sp>
      <p:sp>
        <p:nvSpPr>
          <p:cNvPr id="15" name="Title 1">
            <a:extLst>
              <a:ext uri="{FF2B5EF4-FFF2-40B4-BE49-F238E27FC236}">
                <a16:creationId xmlns:a16="http://schemas.microsoft.com/office/drawing/2014/main" id="{238BAC75-B7C6-FE40-9C8B-21A49F1AC381}"/>
              </a:ext>
            </a:extLst>
          </p:cNvPr>
          <p:cNvSpPr>
            <a:spLocks noGrp="1"/>
          </p:cNvSpPr>
          <p:nvPr>
            <p:ph type="title" hasCustomPrompt="1"/>
          </p:nvPr>
        </p:nvSpPr>
        <p:spPr>
          <a:xfrm>
            <a:off x="5016499" y="1207042"/>
            <a:ext cx="6192840" cy="2574186"/>
          </a:xfrm>
        </p:spPr>
        <p:txBody>
          <a:bodyPr anchor="t" anchorCtr="0"/>
          <a:lstStyle>
            <a:lvl1pPr algn="r">
              <a:lnSpc>
                <a:spcPct val="85000"/>
              </a:lnSpc>
              <a:defRPr sz="5000" b="0" spc="-100" baseline="0">
                <a:solidFill>
                  <a:schemeClr val="tx1"/>
                </a:solidFill>
              </a:defRPr>
            </a:lvl1pPr>
          </a:lstStyle>
          <a:p>
            <a:r>
              <a:rPr lang="en-US" dirty="0"/>
              <a:t>Click to Edit </a:t>
            </a:r>
            <a:br>
              <a:rPr lang="en-US" dirty="0"/>
            </a:br>
            <a:r>
              <a:rPr lang="en-US" dirty="0"/>
              <a:t>Master Title Style</a:t>
            </a:r>
            <a:br>
              <a:rPr lang="en-US" dirty="0"/>
            </a:br>
            <a:r>
              <a:rPr lang="en-US" dirty="0"/>
              <a:t>Line 3</a:t>
            </a:r>
            <a:br>
              <a:rPr lang="en-US" dirty="0"/>
            </a:br>
            <a:r>
              <a:rPr lang="en-US" dirty="0"/>
              <a:t>Line 4</a:t>
            </a:r>
          </a:p>
        </p:txBody>
      </p:sp>
      <p:sp>
        <p:nvSpPr>
          <p:cNvPr id="17" name="Subtitle 2">
            <a:extLst>
              <a:ext uri="{FF2B5EF4-FFF2-40B4-BE49-F238E27FC236}">
                <a16:creationId xmlns:a16="http://schemas.microsoft.com/office/drawing/2014/main" id="{FD7C4A91-C1F1-FD49-AF4E-49381B249C6B}"/>
              </a:ext>
            </a:extLst>
          </p:cNvPr>
          <p:cNvSpPr>
            <a:spLocks noGrp="1"/>
          </p:cNvSpPr>
          <p:nvPr>
            <p:ph type="subTitle" idx="1"/>
          </p:nvPr>
        </p:nvSpPr>
        <p:spPr>
          <a:xfrm>
            <a:off x="5016498" y="3973626"/>
            <a:ext cx="6192840" cy="702444"/>
          </a:xfrm>
        </p:spPr>
        <p:txBody>
          <a:bodyPr/>
          <a:lstStyle>
            <a:lvl1pPr marL="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2400">
                <a:solidFill>
                  <a:schemeClr val="tx1"/>
                </a:solidFill>
              </a:defRPr>
            </a:lvl1pPr>
            <a:lvl2pPr marL="45720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Click to edit Master subtitle style</a:t>
            </a:r>
            <a:endParaRPr lang="en-GB" dirty="0"/>
          </a:p>
        </p:txBody>
      </p:sp>
      <p:pic>
        <p:nvPicPr>
          <p:cNvPr id="16" name="Picture 15" descr="A picture containing building, drawing&#10;&#10;Description automatically generated">
            <a:extLst>
              <a:ext uri="{FF2B5EF4-FFF2-40B4-BE49-F238E27FC236}">
                <a16:creationId xmlns:a16="http://schemas.microsoft.com/office/drawing/2014/main" id="{8117C73D-1E90-6E4B-B561-F3868D991DEE}"/>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76311" y="1167639"/>
            <a:ext cx="1700213" cy="530640"/>
          </a:xfrm>
          <a:prstGeom prst="rect">
            <a:avLst/>
          </a:prstGeom>
        </p:spPr>
      </p:pic>
      <p:sp>
        <p:nvSpPr>
          <p:cNvPr id="14" name="TextBox 13">
            <a:extLst>
              <a:ext uri="{FF2B5EF4-FFF2-40B4-BE49-F238E27FC236}">
                <a16:creationId xmlns:a16="http://schemas.microsoft.com/office/drawing/2014/main" id="{B9BE22F3-8447-4280-A964-8A2DE5DCE00A}"/>
              </a:ext>
            </a:extLst>
          </p:cNvPr>
          <p:cNvSpPr txBox="1">
            <a:spLocks noChangeArrowheads="1"/>
          </p:cNvSpPr>
          <p:nvPr userDrawn="1"/>
        </p:nvSpPr>
        <p:spPr bwMode="auto">
          <a:xfrm>
            <a:off x="12874625" y="2667000"/>
            <a:ext cx="0" cy="296863"/>
          </a:xfrm>
          <a:prstGeom prst="rect">
            <a:avLst/>
          </a:prstGeom>
          <a:noFill/>
          <a:ln>
            <a:noFill/>
          </a:ln>
          <a:extLst>
            <a:ext uri="{909E8E84-426E-40dd-AFC4-6F175D3DCCD1}"/>
            <a:ext uri="{91240B29-F687-4f45-9708-019B960494DF}"/>
          </a:extLst>
        </p:spPr>
        <p:txBody>
          <a:bodyPr wrap="none" lIns="0" tIns="0" rIns="0" bIns="0">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eaLnBrk="1" hangingPunct="1">
              <a:lnSpc>
                <a:spcPct val="90000"/>
              </a:lnSpc>
              <a:spcAft>
                <a:spcPts val="600"/>
              </a:spcAft>
              <a:buFont typeface="Arial" charset="0"/>
              <a:buNone/>
              <a:defRPr/>
            </a:pPr>
            <a:endParaRPr lang="en-US" sz="2100">
              <a:solidFill>
                <a:schemeClr val="tx2"/>
              </a:solidFill>
            </a:endParaRPr>
          </a:p>
        </p:txBody>
      </p:sp>
      <p:sp>
        <p:nvSpPr>
          <p:cNvPr id="18" name="TextBox 20">
            <a:extLst>
              <a:ext uri="{FF2B5EF4-FFF2-40B4-BE49-F238E27FC236}">
                <a16:creationId xmlns:a16="http://schemas.microsoft.com/office/drawing/2014/main" id="{066775FA-2E3A-3B47-AC4A-682D27F2218D}"/>
              </a:ext>
            </a:extLst>
          </p:cNvPr>
          <p:cNvSpPr txBox="1">
            <a:spLocks noChangeArrowheads="1"/>
          </p:cNvSpPr>
          <p:nvPr userDrawn="1"/>
        </p:nvSpPr>
        <p:spPr bwMode="auto">
          <a:xfrm>
            <a:off x="982662" y="6413179"/>
            <a:ext cx="4636741"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GB" altLang="en-US" sz="1000" dirty="0">
                <a:solidFill>
                  <a:schemeClr val="tx2"/>
                </a:solidFill>
              </a:rPr>
              <a:t>© 2021 Arm</a:t>
            </a:r>
            <a:endParaRPr lang="en-US" altLang="en-US" sz="1000" dirty="0">
              <a:solidFill>
                <a:schemeClr val="tx2"/>
              </a:solidFill>
            </a:endParaRPr>
          </a:p>
        </p:txBody>
      </p:sp>
    </p:spTree>
    <p:extLst>
      <p:ext uri="{BB962C8B-B14F-4D97-AF65-F5344CB8AC3E}">
        <p14:creationId xmlns:p14="http://schemas.microsoft.com/office/powerpoint/2010/main" val="3569028959"/>
      </p:ext>
    </p:extLst>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0_Section Divider slide">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7F60B99-6BFE-2D40-895F-0F084FEC4E7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1"/>
            <a:ext cx="12191327" cy="6858001"/>
          </a:xfrm>
          <a:prstGeom prst="rect">
            <a:avLst/>
          </a:prstGeom>
        </p:spPr>
      </p:pic>
      <p:sp>
        <p:nvSpPr>
          <p:cNvPr id="21" name="Rectangle 20">
            <a:extLst>
              <a:ext uri="{FF2B5EF4-FFF2-40B4-BE49-F238E27FC236}">
                <a16:creationId xmlns:a16="http://schemas.microsoft.com/office/drawing/2014/main" id="{05A56ACD-80AA-D441-B2FA-F252F126F050}"/>
              </a:ext>
            </a:extLst>
          </p:cNvPr>
          <p:cNvSpPr>
            <a:spLocks/>
          </p:cNvSpPr>
          <p:nvPr userDrawn="1"/>
        </p:nvSpPr>
        <p:spPr>
          <a:xfrm rot="5400000">
            <a:off x="2666400" y="-2667600"/>
            <a:ext cx="6858000" cy="12193200"/>
          </a:xfrm>
          <a:prstGeom prst="rect">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ubtitle 2">
            <a:extLst>
              <a:ext uri="{FF2B5EF4-FFF2-40B4-BE49-F238E27FC236}">
                <a16:creationId xmlns:a16="http://schemas.microsoft.com/office/drawing/2014/main" id="{764D7468-B6ED-8B46-A799-873C6CBB00EF}"/>
              </a:ext>
            </a:extLst>
          </p:cNvPr>
          <p:cNvSpPr txBox="1">
            <a:spLocks/>
          </p:cNvSpPr>
          <p:nvPr userDrawn="1"/>
        </p:nvSpPr>
        <p:spPr bwMode="auto">
          <a:xfrm>
            <a:off x="5016500" y="1952625"/>
            <a:ext cx="6307138" cy="741363"/>
          </a:xfrm>
          <a:prstGeom prst="rect">
            <a:avLst/>
          </a:prstGeom>
          <a:noFill/>
          <a:ln>
            <a:noFill/>
          </a:ln>
        </p:spPr>
        <p:txBody>
          <a:bodyPr lIns="0" tIns="0" rIns="0" bIns="0"/>
          <a:lstStyle>
            <a:lvl1pPr marL="342900" indent="-342900">
              <a:defRPr>
                <a:solidFill>
                  <a:schemeClr val="tx1"/>
                </a:solidFill>
                <a:latin typeface="Calibri" charset="0"/>
                <a:ea typeface="ＭＳ Ｐゴシック" charset="0"/>
                <a:cs typeface="ＭＳ Ｐゴシック" charset="0"/>
              </a:defRPr>
            </a:lvl1pPr>
            <a:lvl2pPr>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lvl="1" algn="r" eaLnBrk="1" hangingPunct="1">
              <a:lnSpc>
                <a:spcPct val="104000"/>
              </a:lnSpc>
              <a:buFont typeface="Arial" charset="0"/>
              <a:buNone/>
              <a:defRPr/>
            </a:pPr>
            <a:endParaRPr lang="en-GB" sz="1600">
              <a:solidFill>
                <a:schemeClr val="bg1"/>
              </a:solidFill>
              <a:cs typeface="ＭＳ Ｐゴシック" charset="0"/>
            </a:endParaRPr>
          </a:p>
        </p:txBody>
      </p:sp>
      <p:pic>
        <p:nvPicPr>
          <p:cNvPr id="20" name="Picture 19">
            <a:extLst>
              <a:ext uri="{FF2B5EF4-FFF2-40B4-BE49-F238E27FC236}">
                <a16:creationId xmlns:a16="http://schemas.microsoft.com/office/drawing/2014/main" id="{EFB81D85-C6D9-464F-970F-8B449E6B3741}"/>
              </a:ext>
            </a:extLst>
          </p:cNvPr>
          <p:cNvPicPr>
            <a:picLocks noChangeAspect="1"/>
          </p:cNvPicPr>
          <p:nvPr userDrawn="1"/>
        </p:nvPicPr>
        <p:blipFill rotWithShape="1">
          <a:blip r:embed="rId3" cstate="screen">
            <a:alphaModFix amt="60000"/>
            <a:extLst>
              <a:ext uri="{28A0092B-C50C-407E-A947-70E740481C1C}">
                <a14:useLocalDpi xmlns:a14="http://schemas.microsoft.com/office/drawing/2010/main"/>
              </a:ext>
            </a:extLst>
          </a:blip>
          <a:srcRect l="2082" t="3803" r="2134" b="12930"/>
          <a:stretch/>
        </p:blipFill>
        <p:spPr>
          <a:xfrm>
            <a:off x="0" y="1"/>
            <a:ext cx="12192000" cy="6857999"/>
          </a:xfrm>
          <a:prstGeom prst="rect">
            <a:avLst/>
          </a:prstGeom>
        </p:spPr>
      </p:pic>
      <p:sp>
        <p:nvSpPr>
          <p:cNvPr id="16" name="Text Placeholder 28">
            <a:extLst>
              <a:ext uri="{FF2B5EF4-FFF2-40B4-BE49-F238E27FC236}">
                <a16:creationId xmlns:a16="http://schemas.microsoft.com/office/drawing/2014/main" id="{CBA493B4-A47A-AF4F-8961-DFC7E525A748}"/>
              </a:ext>
            </a:extLst>
          </p:cNvPr>
          <p:cNvSpPr>
            <a:spLocks noGrp="1"/>
          </p:cNvSpPr>
          <p:nvPr>
            <p:ph type="body" sz="quarter" idx="12" hasCustomPrompt="1"/>
          </p:nvPr>
        </p:nvSpPr>
        <p:spPr>
          <a:xfrm>
            <a:off x="6941131" y="5770761"/>
            <a:ext cx="4264272" cy="295077"/>
          </a:xfrm>
        </p:spPr>
        <p:txBody>
          <a:bodyPr anchor="t"/>
          <a:lstStyle>
            <a:lvl1pPr marL="0" indent="0" algn="r">
              <a:spcAft>
                <a:spcPts val="600"/>
              </a:spcAft>
              <a:buFontTx/>
              <a:buNone/>
              <a:defRPr sz="2000">
                <a:solidFill>
                  <a:schemeClr val="bg1"/>
                </a:solidFill>
              </a:defRPr>
            </a:lvl1pPr>
          </a:lstStyle>
          <a:p>
            <a:pPr lvl="0"/>
            <a:r>
              <a:rPr lang="en-US" dirty="0"/>
              <a:t>Author Name</a:t>
            </a:r>
          </a:p>
        </p:txBody>
      </p:sp>
      <p:sp>
        <p:nvSpPr>
          <p:cNvPr id="17" name="Text Placeholder 28">
            <a:extLst>
              <a:ext uri="{FF2B5EF4-FFF2-40B4-BE49-F238E27FC236}">
                <a16:creationId xmlns:a16="http://schemas.microsoft.com/office/drawing/2014/main" id="{CE333105-CFBC-7646-89A1-C700547214C0}"/>
              </a:ext>
            </a:extLst>
          </p:cNvPr>
          <p:cNvSpPr>
            <a:spLocks noGrp="1"/>
          </p:cNvSpPr>
          <p:nvPr>
            <p:ph type="body" sz="quarter" idx="13" hasCustomPrompt="1"/>
          </p:nvPr>
        </p:nvSpPr>
        <p:spPr>
          <a:xfrm>
            <a:off x="6941131" y="6080641"/>
            <a:ext cx="4264272" cy="301109"/>
          </a:xfrm>
        </p:spPr>
        <p:txBody>
          <a:bodyPr anchor="t"/>
          <a:lstStyle>
            <a:lvl1pPr marL="0" indent="0" algn="r">
              <a:spcAft>
                <a:spcPts val="600"/>
              </a:spcAft>
              <a:buFontTx/>
              <a:buNone/>
              <a:defRPr sz="2000">
                <a:solidFill>
                  <a:schemeClr val="bg1"/>
                </a:solidFill>
              </a:defRPr>
            </a:lvl1pPr>
          </a:lstStyle>
          <a:p>
            <a:pPr lvl="0"/>
            <a:r>
              <a:rPr lang="en-US" dirty="0"/>
              <a:t>Date</a:t>
            </a:r>
          </a:p>
        </p:txBody>
      </p:sp>
      <p:sp>
        <p:nvSpPr>
          <p:cNvPr id="19" name="Text Placeholder 3">
            <a:extLst>
              <a:ext uri="{FF2B5EF4-FFF2-40B4-BE49-F238E27FC236}">
                <a16:creationId xmlns:a16="http://schemas.microsoft.com/office/drawing/2014/main" id="{767D5806-7916-AE44-A8CA-0060927C5E56}"/>
              </a:ext>
            </a:extLst>
          </p:cNvPr>
          <p:cNvSpPr>
            <a:spLocks noGrp="1"/>
          </p:cNvSpPr>
          <p:nvPr>
            <p:ph type="body" sz="quarter" idx="14"/>
          </p:nvPr>
        </p:nvSpPr>
        <p:spPr>
          <a:xfrm>
            <a:off x="5016499" y="788740"/>
            <a:ext cx="6192840" cy="289871"/>
          </a:xfrm>
        </p:spPr>
        <p:txBody>
          <a:bodyPr/>
          <a:lstStyle>
            <a:lvl1pPr marL="0" indent="0" algn="r">
              <a:buNone/>
              <a:defRPr sz="2400" baseline="0">
                <a:solidFill>
                  <a:schemeClr val="bg1"/>
                </a:solidFill>
              </a:defRPr>
            </a:lvl1pPr>
          </a:lstStyle>
          <a:p>
            <a:pPr lvl="0"/>
            <a:r>
              <a:rPr lang="en-US"/>
              <a:t>Click to edit Master text styles</a:t>
            </a:r>
          </a:p>
        </p:txBody>
      </p:sp>
      <p:sp>
        <p:nvSpPr>
          <p:cNvPr id="11" name="Title 1">
            <a:extLst>
              <a:ext uri="{FF2B5EF4-FFF2-40B4-BE49-F238E27FC236}">
                <a16:creationId xmlns:a16="http://schemas.microsoft.com/office/drawing/2014/main" id="{A687E4BC-2B2B-B045-B01E-E0001545D82E}"/>
              </a:ext>
            </a:extLst>
          </p:cNvPr>
          <p:cNvSpPr>
            <a:spLocks noGrp="1"/>
          </p:cNvSpPr>
          <p:nvPr>
            <p:ph type="title" hasCustomPrompt="1"/>
          </p:nvPr>
        </p:nvSpPr>
        <p:spPr>
          <a:xfrm>
            <a:off x="5016499" y="1207042"/>
            <a:ext cx="6192840" cy="2574186"/>
          </a:xfrm>
        </p:spPr>
        <p:txBody>
          <a:bodyPr anchor="t" anchorCtr="0"/>
          <a:lstStyle>
            <a:lvl1pPr algn="r">
              <a:lnSpc>
                <a:spcPct val="85000"/>
              </a:lnSpc>
              <a:defRPr sz="5000" b="0" spc="-100" baseline="0">
                <a:solidFill>
                  <a:schemeClr val="bg1"/>
                </a:solidFill>
              </a:defRPr>
            </a:lvl1pPr>
          </a:lstStyle>
          <a:p>
            <a:r>
              <a:rPr lang="en-US" dirty="0"/>
              <a:t>Click to Edit </a:t>
            </a:r>
            <a:br>
              <a:rPr lang="en-US" dirty="0"/>
            </a:br>
            <a:r>
              <a:rPr lang="en-US" dirty="0"/>
              <a:t>Master Title Style</a:t>
            </a:r>
            <a:br>
              <a:rPr lang="en-US" dirty="0"/>
            </a:br>
            <a:r>
              <a:rPr lang="en-US" dirty="0"/>
              <a:t>Line 3</a:t>
            </a:r>
            <a:br>
              <a:rPr lang="en-US" dirty="0"/>
            </a:br>
            <a:r>
              <a:rPr lang="en-US" dirty="0"/>
              <a:t>Line 4</a:t>
            </a:r>
          </a:p>
        </p:txBody>
      </p:sp>
      <p:sp>
        <p:nvSpPr>
          <p:cNvPr id="12" name="Subtitle 2">
            <a:extLst>
              <a:ext uri="{FF2B5EF4-FFF2-40B4-BE49-F238E27FC236}">
                <a16:creationId xmlns:a16="http://schemas.microsoft.com/office/drawing/2014/main" id="{D59F83AF-D8A4-3D48-9AAD-FC11BC3D96F1}"/>
              </a:ext>
            </a:extLst>
          </p:cNvPr>
          <p:cNvSpPr>
            <a:spLocks noGrp="1"/>
          </p:cNvSpPr>
          <p:nvPr>
            <p:ph type="subTitle" idx="1"/>
          </p:nvPr>
        </p:nvSpPr>
        <p:spPr>
          <a:xfrm>
            <a:off x="5016498" y="3973626"/>
            <a:ext cx="6192840" cy="702444"/>
          </a:xfrm>
        </p:spPr>
        <p:txBody>
          <a:bodyPr/>
          <a:lstStyle>
            <a:lvl1pPr marL="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2400">
                <a:solidFill>
                  <a:schemeClr val="bg1"/>
                </a:solidFill>
              </a:defRPr>
            </a:lvl1pPr>
            <a:lvl2pPr marL="45720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Click to edit Master subtitle style</a:t>
            </a:r>
            <a:endParaRPr lang="en-GB" dirty="0"/>
          </a:p>
        </p:txBody>
      </p:sp>
      <p:pic>
        <p:nvPicPr>
          <p:cNvPr id="15" name="Picture 14" descr="A picture containing building, drawing&#10;&#10;Description automatically generated">
            <a:extLst>
              <a:ext uri="{FF2B5EF4-FFF2-40B4-BE49-F238E27FC236}">
                <a16:creationId xmlns:a16="http://schemas.microsoft.com/office/drawing/2014/main" id="{6CAA01D4-228A-2D47-8D6D-23BE3048C234}"/>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76311" y="1167639"/>
            <a:ext cx="1700213" cy="530640"/>
          </a:xfrm>
          <a:prstGeom prst="rect">
            <a:avLst/>
          </a:prstGeom>
        </p:spPr>
      </p:pic>
      <p:sp>
        <p:nvSpPr>
          <p:cNvPr id="13" name="TextBox 20">
            <a:extLst>
              <a:ext uri="{FF2B5EF4-FFF2-40B4-BE49-F238E27FC236}">
                <a16:creationId xmlns:a16="http://schemas.microsoft.com/office/drawing/2014/main" id="{A92CF2F3-D508-734C-A803-AEC0A192B100}"/>
              </a:ext>
            </a:extLst>
          </p:cNvPr>
          <p:cNvSpPr txBox="1">
            <a:spLocks noChangeArrowheads="1"/>
          </p:cNvSpPr>
          <p:nvPr userDrawn="1"/>
        </p:nvSpPr>
        <p:spPr bwMode="auto">
          <a:xfrm>
            <a:off x="982662" y="6413179"/>
            <a:ext cx="4636741"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GB" altLang="en-US" sz="1000" dirty="0">
                <a:solidFill>
                  <a:schemeClr val="bg2"/>
                </a:solidFill>
              </a:rPr>
              <a:t>© 2021 Arm</a:t>
            </a:r>
            <a:endParaRPr lang="en-US" altLang="en-US" sz="1000" dirty="0">
              <a:solidFill>
                <a:schemeClr val="bg2"/>
              </a:solidFill>
            </a:endParaRPr>
          </a:p>
        </p:txBody>
      </p:sp>
    </p:spTree>
    <p:extLst>
      <p:ext uri="{BB962C8B-B14F-4D97-AF65-F5344CB8AC3E}">
        <p14:creationId xmlns:p14="http://schemas.microsoft.com/office/powerpoint/2010/main" val="15817274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25_Title Slide">
    <p:bg>
      <p:bgRef idx="1001">
        <a:schemeClr val="bg1"/>
      </p:bgRef>
    </p:bg>
    <p:spTree>
      <p:nvGrpSpPr>
        <p:cNvPr id="1" name=""/>
        <p:cNvGrpSpPr/>
        <p:nvPr/>
      </p:nvGrpSpPr>
      <p:grpSpPr>
        <a:xfrm>
          <a:off x="0" y="0"/>
          <a:ext cx="0" cy="0"/>
          <a:chOff x="0" y="0"/>
          <a:chExt cx="0" cy="0"/>
        </a:xfrm>
      </p:grpSpPr>
      <p:pic>
        <p:nvPicPr>
          <p:cNvPr id="3" name="Picture 2" descr="A picture containing outdoor object, blue, star, bright&#10;&#10;Description automatically generated">
            <a:extLst>
              <a:ext uri="{FF2B5EF4-FFF2-40B4-BE49-F238E27FC236}">
                <a16:creationId xmlns:a16="http://schemas.microsoft.com/office/drawing/2014/main" id="{FB37B42A-7042-E140-A580-6034CB58561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200" y="-2"/>
            <a:ext cx="12193200" cy="6857999"/>
          </a:xfrm>
          <a:prstGeom prst="rect">
            <a:avLst/>
          </a:prstGeom>
        </p:spPr>
      </p:pic>
      <p:sp>
        <p:nvSpPr>
          <p:cNvPr id="10" name="Subtitle 2">
            <a:extLst>
              <a:ext uri="{FF2B5EF4-FFF2-40B4-BE49-F238E27FC236}">
                <a16:creationId xmlns:a16="http://schemas.microsoft.com/office/drawing/2014/main" id="{FE9339E2-6786-4585-B68E-B160A16B524C}"/>
              </a:ext>
            </a:extLst>
          </p:cNvPr>
          <p:cNvSpPr txBox="1">
            <a:spLocks/>
          </p:cNvSpPr>
          <p:nvPr userDrawn="1"/>
        </p:nvSpPr>
        <p:spPr bwMode="auto">
          <a:xfrm>
            <a:off x="5016500" y="1952625"/>
            <a:ext cx="6307138" cy="741363"/>
          </a:xfrm>
          <a:prstGeom prst="rect">
            <a:avLst/>
          </a:prstGeom>
          <a:noFill/>
          <a:ln>
            <a:noFill/>
          </a:ln>
        </p:spPr>
        <p:txBody>
          <a:bodyPr lIns="0" tIns="0" rIns="0" bIns="0"/>
          <a:lstStyle>
            <a:lvl1pPr marL="342900" indent="-342900">
              <a:defRPr>
                <a:solidFill>
                  <a:schemeClr val="tx1"/>
                </a:solidFill>
                <a:latin typeface="Calibri" charset="0"/>
                <a:ea typeface="ＭＳ Ｐゴシック" charset="0"/>
                <a:cs typeface="ＭＳ Ｐゴシック" charset="0"/>
              </a:defRPr>
            </a:lvl1pPr>
            <a:lvl2pPr>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lvl="1" algn="r" eaLnBrk="1" hangingPunct="1">
              <a:lnSpc>
                <a:spcPct val="104000"/>
              </a:lnSpc>
              <a:buFont typeface="Arial" charset="0"/>
              <a:buNone/>
              <a:defRPr/>
            </a:pPr>
            <a:endParaRPr lang="en-GB" sz="1600">
              <a:solidFill>
                <a:schemeClr val="bg1"/>
              </a:solidFill>
              <a:cs typeface="ＭＳ Ｐゴシック" charset="0"/>
            </a:endParaRPr>
          </a:p>
        </p:txBody>
      </p:sp>
      <p:sp>
        <p:nvSpPr>
          <p:cNvPr id="18" name="Rectangle 17">
            <a:extLst>
              <a:ext uri="{FF2B5EF4-FFF2-40B4-BE49-F238E27FC236}">
                <a16:creationId xmlns:a16="http://schemas.microsoft.com/office/drawing/2014/main" id="{6A9646DD-15B4-6F44-9224-549BD8C15001}"/>
              </a:ext>
            </a:extLst>
          </p:cNvPr>
          <p:cNvSpPr/>
          <p:nvPr userDrawn="1"/>
        </p:nvSpPr>
        <p:spPr>
          <a:xfrm>
            <a:off x="-1200" y="-3"/>
            <a:ext cx="12192600" cy="6857999"/>
          </a:xfrm>
          <a:prstGeom prst="rect">
            <a:avLst/>
          </a:prstGeom>
          <a:gradFill flip="none" rotWithShape="1">
            <a:gsLst>
              <a:gs pos="0">
                <a:schemeClr val="bg1">
                  <a:alpha val="0"/>
                </a:schemeClr>
              </a:gs>
              <a:gs pos="100000">
                <a:schemeClr val="bg1">
                  <a:alpha val="5000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449E4F93-C5F1-8F48-A4C5-D5EFC338F8BD}"/>
              </a:ext>
            </a:extLst>
          </p:cNvPr>
          <p:cNvPicPr>
            <a:picLocks noChangeAspect="1"/>
          </p:cNvPicPr>
          <p:nvPr userDrawn="1"/>
        </p:nvPicPr>
        <p:blipFill rotWithShape="1">
          <a:blip r:embed="rId3" cstate="screen">
            <a:alphaModFix amt="60000"/>
            <a:extLst>
              <a:ext uri="{28A0092B-C50C-407E-A947-70E740481C1C}">
                <a14:useLocalDpi xmlns:a14="http://schemas.microsoft.com/office/drawing/2010/main"/>
              </a:ext>
            </a:extLst>
          </a:blip>
          <a:srcRect l="2082" t="3803" r="2134" b="12930"/>
          <a:stretch/>
        </p:blipFill>
        <p:spPr>
          <a:xfrm>
            <a:off x="0" y="-1"/>
            <a:ext cx="12192000" cy="6857999"/>
          </a:xfrm>
          <a:prstGeom prst="rect">
            <a:avLst/>
          </a:prstGeom>
        </p:spPr>
      </p:pic>
      <p:sp>
        <p:nvSpPr>
          <p:cNvPr id="21" name="Text Placeholder 28"/>
          <p:cNvSpPr>
            <a:spLocks noGrp="1"/>
          </p:cNvSpPr>
          <p:nvPr>
            <p:ph type="body" sz="quarter" idx="12" hasCustomPrompt="1"/>
          </p:nvPr>
        </p:nvSpPr>
        <p:spPr>
          <a:xfrm>
            <a:off x="6941131" y="5770761"/>
            <a:ext cx="4264272" cy="295077"/>
          </a:xfrm>
        </p:spPr>
        <p:txBody>
          <a:bodyPr anchor="t"/>
          <a:lstStyle>
            <a:lvl1pPr marL="0" indent="0" algn="r">
              <a:spcAft>
                <a:spcPts val="600"/>
              </a:spcAft>
              <a:buFontTx/>
              <a:buNone/>
              <a:defRPr sz="2000">
                <a:solidFill>
                  <a:schemeClr val="tx1"/>
                </a:solidFill>
              </a:defRPr>
            </a:lvl1pPr>
          </a:lstStyle>
          <a:p>
            <a:pPr lvl="0"/>
            <a:r>
              <a:rPr lang="en-US" dirty="0"/>
              <a:t>Author Name</a:t>
            </a:r>
          </a:p>
        </p:txBody>
      </p:sp>
      <p:sp>
        <p:nvSpPr>
          <p:cNvPr id="22" name="Text Placeholder 28"/>
          <p:cNvSpPr>
            <a:spLocks noGrp="1"/>
          </p:cNvSpPr>
          <p:nvPr>
            <p:ph type="body" sz="quarter" idx="13" hasCustomPrompt="1"/>
          </p:nvPr>
        </p:nvSpPr>
        <p:spPr>
          <a:xfrm>
            <a:off x="6941131" y="6080641"/>
            <a:ext cx="4264272" cy="301109"/>
          </a:xfrm>
        </p:spPr>
        <p:txBody>
          <a:bodyPr anchor="t"/>
          <a:lstStyle>
            <a:lvl1pPr marL="0" indent="0" algn="r">
              <a:spcAft>
                <a:spcPts val="600"/>
              </a:spcAft>
              <a:buFontTx/>
              <a:buNone/>
              <a:defRPr sz="2000">
                <a:solidFill>
                  <a:schemeClr val="tx1"/>
                </a:solidFill>
              </a:defRPr>
            </a:lvl1pPr>
          </a:lstStyle>
          <a:p>
            <a:pPr lvl="0"/>
            <a:r>
              <a:rPr lang="en-US" dirty="0"/>
              <a:t>Date</a:t>
            </a:r>
          </a:p>
        </p:txBody>
      </p:sp>
      <p:sp>
        <p:nvSpPr>
          <p:cNvPr id="28" name="Text Placeholder 3"/>
          <p:cNvSpPr>
            <a:spLocks noGrp="1"/>
          </p:cNvSpPr>
          <p:nvPr>
            <p:ph type="body" sz="quarter" idx="14"/>
          </p:nvPr>
        </p:nvSpPr>
        <p:spPr>
          <a:xfrm>
            <a:off x="5016499" y="788740"/>
            <a:ext cx="6192840" cy="289871"/>
          </a:xfrm>
        </p:spPr>
        <p:txBody>
          <a:bodyPr/>
          <a:lstStyle>
            <a:lvl1pPr marL="0" indent="0" algn="r">
              <a:buNone/>
              <a:defRPr sz="2400" baseline="0">
                <a:solidFill>
                  <a:schemeClr val="tx1"/>
                </a:solidFill>
              </a:defRPr>
            </a:lvl1pPr>
          </a:lstStyle>
          <a:p>
            <a:pPr lvl="0"/>
            <a:r>
              <a:rPr lang="en-US"/>
              <a:t>Click to edit Master text styles</a:t>
            </a:r>
          </a:p>
        </p:txBody>
      </p:sp>
      <p:sp>
        <p:nvSpPr>
          <p:cNvPr id="15" name="Title 1">
            <a:extLst>
              <a:ext uri="{FF2B5EF4-FFF2-40B4-BE49-F238E27FC236}">
                <a16:creationId xmlns:a16="http://schemas.microsoft.com/office/drawing/2014/main" id="{238BAC75-B7C6-FE40-9C8B-21A49F1AC381}"/>
              </a:ext>
            </a:extLst>
          </p:cNvPr>
          <p:cNvSpPr>
            <a:spLocks noGrp="1"/>
          </p:cNvSpPr>
          <p:nvPr>
            <p:ph type="title" hasCustomPrompt="1"/>
          </p:nvPr>
        </p:nvSpPr>
        <p:spPr>
          <a:xfrm>
            <a:off x="5016499" y="1207042"/>
            <a:ext cx="6192840" cy="2574186"/>
          </a:xfrm>
        </p:spPr>
        <p:txBody>
          <a:bodyPr anchor="t" anchorCtr="0"/>
          <a:lstStyle>
            <a:lvl1pPr algn="r">
              <a:lnSpc>
                <a:spcPct val="85000"/>
              </a:lnSpc>
              <a:defRPr sz="5000" b="0" spc="-100" baseline="0">
                <a:solidFill>
                  <a:schemeClr val="tx1"/>
                </a:solidFill>
              </a:defRPr>
            </a:lvl1pPr>
          </a:lstStyle>
          <a:p>
            <a:r>
              <a:rPr lang="en-US" dirty="0"/>
              <a:t>Click to Edit </a:t>
            </a:r>
            <a:br>
              <a:rPr lang="en-US" dirty="0"/>
            </a:br>
            <a:r>
              <a:rPr lang="en-US" dirty="0"/>
              <a:t>Master Title Style</a:t>
            </a:r>
            <a:br>
              <a:rPr lang="en-US" dirty="0"/>
            </a:br>
            <a:r>
              <a:rPr lang="en-US" dirty="0"/>
              <a:t>Line 3</a:t>
            </a:r>
            <a:br>
              <a:rPr lang="en-US" dirty="0"/>
            </a:br>
            <a:r>
              <a:rPr lang="en-US" dirty="0"/>
              <a:t>Line 4</a:t>
            </a:r>
          </a:p>
        </p:txBody>
      </p:sp>
      <p:sp>
        <p:nvSpPr>
          <p:cNvPr id="17" name="Subtitle 2">
            <a:extLst>
              <a:ext uri="{FF2B5EF4-FFF2-40B4-BE49-F238E27FC236}">
                <a16:creationId xmlns:a16="http://schemas.microsoft.com/office/drawing/2014/main" id="{FD7C4A91-C1F1-FD49-AF4E-49381B249C6B}"/>
              </a:ext>
            </a:extLst>
          </p:cNvPr>
          <p:cNvSpPr>
            <a:spLocks noGrp="1"/>
          </p:cNvSpPr>
          <p:nvPr>
            <p:ph type="subTitle" idx="1"/>
          </p:nvPr>
        </p:nvSpPr>
        <p:spPr>
          <a:xfrm>
            <a:off x="5016498" y="3973626"/>
            <a:ext cx="6192840" cy="702444"/>
          </a:xfrm>
        </p:spPr>
        <p:txBody>
          <a:bodyPr/>
          <a:lstStyle>
            <a:lvl1pPr marL="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2400">
                <a:solidFill>
                  <a:schemeClr val="tx1"/>
                </a:solidFill>
              </a:defRPr>
            </a:lvl1pPr>
            <a:lvl2pPr marL="45720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Click to edit Master subtitle style</a:t>
            </a:r>
            <a:endParaRPr lang="en-GB" dirty="0"/>
          </a:p>
        </p:txBody>
      </p:sp>
      <p:pic>
        <p:nvPicPr>
          <p:cNvPr id="16" name="Picture 15" descr="A picture containing building, drawing&#10;&#10;Description automatically generated">
            <a:extLst>
              <a:ext uri="{FF2B5EF4-FFF2-40B4-BE49-F238E27FC236}">
                <a16:creationId xmlns:a16="http://schemas.microsoft.com/office/drawing/2014/main" id="{8117C73D-1E90-6E4B-B561-F3868D991DEE}"/>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76311" y="1167639"/>
            <a:ext cx="1700213" cy="530640"/>
          </a:xfrm>
          <a:prstGeom prst="rect">
            <a:avLst/>
          </a:prstGeom>
        </p:spPr>
      </p:pic>
      <p:sp>
        <p:nvSpPr>
          <p:cNvPr id="14" name="TextBox 13">
            <a:extLst>
              <a:ext uri="{FF2B5EF4-FFF2-40B4-BE49-F238E27FC236}">
                <a16:creationId xmlns:a16="http://schemas.microsoft.com/office/drawing/2014/main" id="{B9BE22F3-8447-4280-A964-8A2DE5DCE00A}"/>
              </a:ext>
            </a:extLst>
          </p:cNvPr>
          <p:cNvSpPr txBox="1">
            <a:spLocks noChangeArrowheads="1"/>
          </p:cNvSpPr>
          <p:nvPr userDrawn="1"/>
        </p:nvSpPr>
        <p:spPr bwMode="auto">
          <a:xfrm>
            <a:off x="12874625" y="2667000"/>
            <a:ext cx="0" cy="296863"/>
          </a:xfrm>
          <a:prstGeom prst="rect">
            <a:avLst/>
          </a:prstGeom>
          <a:noFill/>
          <a:ln>
            <a:noFill/>
          </a:ln>
          <a:extLst>
            <a:ext uri="{909E8E84-426E-40dd-AFC4-6F175D3DCCD1}"/>
            <a:ext uri="{91240B29-F687-4f45-9708-019B960494DF}"/>
          </a:extLst>
        </p:spPr>
        <p:txBody>
          <a:bodyPr wrap="none" lIns="0" tIns="0" rIns="0" bIns="0">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eaLnBrk="1" hangingPunct="1">
              <a:lnSpc>
                <a:spcPct val="90000"/>
              </a:lnSpc>
              <a:spcAft>
                <a:spcPts val="600"/>
              </a:spcAft>
              <a:buFont typeface="Arial" charset="0"/>
              <a:buNone/>
              <a:defRPr/>
            </a:pPr>
            <a:endParaRPr lang="en-US" sz="2100">
              <a:solidFill>
                <a:schemeClr val="tx2"/>
              </a:solidFill>
            </a:endParaRPr>
          </a:p>
        </p:txBody>
      </p:sp>
      <p:sp>
        <p:nvSpPr>
          <p:cNvPr id="19" name="TextBox 20">
            <a:extLst>
              <a:ext uri="{FF2B5EF4-FFF2-40B4-BE49-F238E27FC236}">
                <a16:creationId xmlns:a16="http://schemas.microsoft.com/office/drawing/2014/main" id="{F9FBE488-91F7-1942-A89D-FB17FE084C34}"/>
              </a:ext>
            </a:extLst>
          </p:cNvPr>
          <p:cNvSpPr txBox="1">
            <a:spLocks noChangeArrowheads="1"/>
          </p:cNvSpPr>
          <p:nvPr userDrawn="1"/>
        </p:nvSpPr>
        <p:spPr bwMode="auto">
          <a:xfrm>
            <a:off x="982662" y="6413179"/>
            <a:ext cx="4636741"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GB" altLang="en-US" sz="1000" dirty="0">
                <a:solidFill>
                  <a:schemeClr val="tx2"/>
                </a:solidFill>
              </a:rPr>
              <a:t>© 2021 Arm</a:t>
            </a:r>
            <a:endParaRPr lang="en-US" altLang="en-US" sz="1000" dirty="0">
              <a:solidFill>
                <a:schemeClr val="tx2"/>
              </a:solidFill>
            </a:endParaRPr>
          </a:p>
        </p:txBody>
      </p:sp>
    </p:spTree>
    <p:extLst>
      <p:ext uri="{BB962C8B-B14F-4D97-AF65-F5344CB8AC3E}">
        <p14:creationId xmlns:p14="http://schemas.microsoft.com/office/powerpoint/2010/main" val="3893411578"/>
      </p:ext>
    </p:extLst>
  </p:cSld>
  <p:clrMapOvr>
    <a:overrideClrMapping bg1="dk1" tx1="lt1" bg2="dk2" tx2="lt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26_Title Slide">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EBEC0F4-29B3-1844-A206-E9978DDC95C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00" y="0"/>
            <a:ext cx="12193200" cy="6858000"/>
          </a:xfrm>
          <a:prstGeom prst="rect">
            <a:avLst/>
          </a:prstGeom>
        </p:spPr>
      </p:pic>
      <p:sp>
        <p:nvSpPr>
          <p:cNvPr id="10" name="Subtitle 2">
            <a:extLst>
              <a:ext uri="{FF2B5EF4-FFF2-40B4-BE49-F238E27FC236}">
                <a16:creationId xmlns:a16="http://schemas.microsoft.com/office/drawing/2014/main" id="{FE9339E2-6786-4585-B68E-B160A16B524C}"/>
              </a:ext>
            </a:extLst>
          </p:cNvPr>
          <p:cNvSpPr txBox="1">
            <a:spLocks/>
          </p:cNvSpPr>
          <p:nvPr userDrawn="1"/>
        </p:nvSpPr>
        <p:spPr bwMode="auto">
          <a:xfrm>
            <a:off x="5016500" y="1952625"/>
            <a:ext cx="6307138" cy="741363"/>
          </a:xfrm>
          <a:prstGeom prst="rect">
            <a:avLst/>
          </a:prstGeom>
          <a:noFill/>
          <a:ln>
            <a:noFill/>
          </a:ln>
        </p:spPr>
        <p:txBody>
          <a:bodyPr lIns="0" tIns="0" rIns="0" bIns="0"/>
          <a:lstStyle>
            <a:lvl1pPr marL="342900" indent="-342900">
              <a:defRPr>
                <a:solidFill>
                  <a:schemeClr val="tx1"/>
                </a:solidFill>
                <a:latin typeface="Calibri" charset="0"/>
                <a:ea typeface="ＭＳ Ｐゴシック" charset="0"/>
                <a:cs typeface="ＭＳ Ｐゴシック" charset="0"/>
              </a:defRPr>
            </a:lvl1pPr>
            <a:lvl2pPr>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lvl="1" algn="r" eaLnBrk="1" hangingPunct="1">
              <a:lnSpc>
                <a:spcPct val="104000"/>
              </a:lnSpc>
              <a:buFont typeface="Arial" charset="0"/>
              <a:buNone/>
              <a:defRPr/>
            </a:pPr>
            <a:endParaRPr lang="en-GB" sz="1600">
              <a:solidFill>
                <a:schemeClr val="bg1"/>
              </a:solidFill>
              <a:cs typeface="ＭＳ Ｐゴシック" charset="0"/>
            </a:endParaRPr>
          </a:p>
        </p:txBody>
      </p:sp>
      <p:sp>
        <p:nvSpPr>
          <p:cNvPr id="18" name="Rectangle 17">
            <a:extLst>
              <a:ext uri="{FF2B5EF4-FFF2-40B4-BE49-F238E27FC236}">
                <a16:creationId xmlns:a16="http://schemas.microsoft.com/office/drawing/2014/main" id="{A6BA66D4-F829-5348-B094-D86162A17157}"/>
              </a:ext>
            </a:extLst>
          </p:cNvPr>
          <p:cNvSpPr/>
          <p:nvPr userDrawn="1"/>
        </p:nvSpPr>
        <p:spPr>
          <a:xfrm>
            <a:off x="-600" y="-3"/>
            <a:ext cx="12192600" cy="6857999"/>
          </a:xfrm>
          <a:prstGeom prst="rect">
            <a:avLst/>
          </a:prstGeom>
          <a:gradFill flip="none" rotWithShape="1">
            <a:gsLst>
              <a:gs pos="0">
                <a:schemeClr val="bg1">
                  <a:alpha val="0"/>
                </a:schemeClr>
              </a:gs>
              <a:gs pos="100000">
                <a:schemeClr val="bg1">
                  <a:alpha val="5000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449E4F93-C5F1-8F48-A4C5-D5EFC338F8BD}"/>
              </a:ext>
            </a:extLst>
          </p:cNvPr>
          <p:cNvPicPr>
            <a:picLocks noChangeAspect="1"/>
          </p:cNvPicPr>
          <p:nvPr userDrawn="1"/>
        </p:nvPicPr>
        <p:blipFill rotWithShape="1">
          <a:blip r:embed="rId3" cstate="screen">
            <a:alphaModFix amt="60000"/>
            <a:extLst>
              <a:ext uri="{28A0092B-C50C-407E-A947-70E740481C1C}">
                <a14:useLocalDpi xmlns:a14="http://schemas.microsoft.com/office/drawing/2010/main"/>
              </a:ext>
            </a:extLst>
          </a:blip>
          <a:srcRect l="2082" t="3803" r="2134" b="12930"/>
          <a:stretch/>
        </p:blipFill>
        <p:spPr>
          <a:xfrm>
            <a:off x="0" y="-1"/>
            <a:ext cx="12192000" cy="6857999"/>
          </a:xfrm>
          <a:prstGeom prst="rect">
            <a:avLst/>
          </a:prstGeom>
        </p:spPr>
      </p:pic>
      <p:sp>
        <p:nvSpPr>
          <p:cNvPr id="21" name="Text Placeholder 28"/>
          <p:cNvSpPr>
            <a:spLocks noGrp="1"/>
          </p:cNvSpPr>
          <p:nvPr>
            <p:ph type="body" sz="quarter" idx="12" hasCustomPrompt="1"/>
          </p:nvPr>
        </p:nvSpPr>
        <p:spPr>
          <a:xfrm>
            <a:off x="6941131" y="5770761"/>
            <a:ext cx="4264272" cy="295077"/>
          </a:xfrm>
        </p:spPr>
        <p:txBody>
          <a:bodyPr anchor="t"/>
          <a:lstStyle>
            <a:lvl1pPr marL="0" indent="0" algn="r">
              <a:spcAft>
                <a:spcPts val="600"/>
              </a:spcAft>
              <a:buFontTx/>
              <a:buNone/>
              <a:defRPr sz="2000">
                <a:solidFill>
                  <a:schemeClr val="tx1"/>
                </a:solidFill>
              </a:defRPr>
            </a:lvl1pPr>
          </a:lstStyle>
          <a:p>
            <a:pPr lvl="0"/>
            <a:r>
              <a:rPr lang="en-US" dirty="0"/>
              <a:t>Author Name</a:t>
            </a:r>
          </a:p>
        </p:txBody>
      </p:sp>
      <p:sp>
        <p:nvSpPr>
          <p:cNvPr id="22" name="Text Placeholder 28"/>
          <p:cNvSpPr>
            <a:spLocks noGrp="1"/>
          </p:cNvSpPr>
          <p:nvPr>
            <p:ph type="body" sz="quarter" idx="13" hasCustomPrompt="1"/>
          </p:nvPr>
        </p:nvSpPr>
        <p:spPr>
          <a:xfrm>
            <a:off x="6941131" y="6080641"/>
            <a:ext cx="4264272" cy="301109"/>
          </a:xfrm>
        </p:spPr>
        <p:txBody>
          <a:bodyPr anchor="t"/>
          <a:lstStyle>
            <a:lvl1pPr marL="0" indent="0" algn="r">
              <a:spcAft>
                <a:spcPts val="600"/>
              </a:spcAft>
              <a:buFontTx/>
              <a:buNone/>
              <a:defRPr sz="2000">
                <a:solidFill>
                  <a:schemeClr val="tx1"/>
                </a:solidFill>
              </a:defRPr>
            </a:lvl1pPr>
          </a:lstStyle>
          <a:p>
            <a:pPr lvl="0"/>
            <a:r>
              <a:rPr lang="en-US" dirty="0"/>
              <a:t>Date</a:t>
            </a:r>
          </a:p>
        </p:txBody>
      </p:sp>
      <p:sp>
        <p:nvSpPr>
          <p:cNvPr id="28" name="Text Placeholder 3"/>
          <p:cNvSpPr>
            <a:spLocks noGrp="1"/>
          </p:cNvSpPr>
          <p:nvPr>
            <p:ph type="body" sz="quarter" idx="14"/>
          </p:nvPr>
        </p:nvSpPr>
        <p:spPr>
          <a:xfrm>
            <a:off x="5016499" y="788740"/>
            <a:ext cx="6192840" cy="289871"/>
          </a:xfrm>
        </p:spPr>
        <p:txBody>
          <a:bodyPr/>
          <a:lstStyle>
            <a:lvl1pPr marL="0" indent="0" algn="r">
              <a:buNone/>
              <a:defRPr sz="2400" baseline="0">
                <a:solidFill>
                  <a:schemeClr val="tx1"/>
                </a:solidFill>
              </a:defRPr>
            </a:lvl1pPr>
          </a:lstStyle>
          <a:p>
            <a:pPr lvl="0"/>
            <a:r>
              <a:rPr lang="en-US"/>
              <a:t>Click to edit Master text styles</a:t>
            </a:r>
          </a:p>
        </p:txBody>
      </p:sp>
      <p:sp>
        <p:nvSpPr>
          <p:cNvPr id="15" name="Title 1">
            <a:extLst>
              <a:ext uri="{FF2B5EF4-FFF2-40B4-BE49-F238E27FC236}">
                <a16:creationId xmlns:a16="http://schemas.microsoft.com/office/drawing/2014/main" id="{238BAC75-B7C6-FE40-9C8B-21A49F1AC381}"/>
              </a:ext>
            </a:extLst>
          </p:cNvPr>
          <p:cNvSpPr>
            <a:spLocks noGrp="1"/>
          </p:cNvSpPr>
          <p:nvPr>
            <p:ph type="title" hasCustomPrompt="1"/>
          </p:nvPr>
        </p:nvSpPr>
        <p:spPr>
          <a:xfrm>
            <a:off x="5016499" y="1207042"/>
            <a:ext cx="6192840" cy="2574186"/>
          </a:xfrm>
        </p:spPr>
        <p:txBody>
          <a:bodyPr anchor="t" anchorCtr="0"/>
          <a:lstStyle>
            <a:lvl1pPr algn="r">
              <a:lnSpc>
                <a:spcPct val="85000"/>
              </a:lnSpc>
              <a:defRPr sz="5000" b="0" spc="-100" baseline="0">
                <a:solidFill>
                  <a:schemeClr val="tx1"/>
                </a:solidFill>
              </a:defRPr>
            </a:lvl1pPr>
          </a:lstStyle>
          <a:p>
            <a:r>
              <a:rPr lang="en-US" dirty="0"/>
              <a:t>Click to Edit </a:t>
            </a:r>
            <a:br>
              <a:rPr lang="en-US" dirty="0"/>
            </a:br>
            <a:r>
              <a:rPr lang="en-US" dirty="0"/>
              <a:t>Master Title Style</a:t>
            </a:r>
            <a:br>
              <a:rPr lang="en-US" dirty="0"/>
            </a:br>
            <a:r>
              <a:rPr lang="en-US" dirty="0"/>
              <a:t>Line 3</a:t>
            </a:r>
            <a:br>
              <a:rPr lang="en-US" dirty="0"/>
            </a:br>
            <a:r>
              <a:rPr lang="en-US" dirty="0"/>
              <a:t>Line 4</a:t>
            </a:r>
          </a:p>
        </p:txBody>
      </p:sp>
      <p:sp>
        <p:nvSpPr>
          <p:cNvPr id="17" name="Subtitle 2">
            <a:extLst>
              <a:ext uri="{FF2B5EF4-FFF2-40B4-BE49-F238E27FC236}">
                <a16:creationId xmlns:a16="http://schemas.microsoft.com/office/drawing/2014/main" id="{FD7C4A91-C1F1-FD49-AF4E-49381B249C6B}"/>
              </a:ext>
            </a:extLst>
          </p:cNvPr>
          <p:cNvSpPr>
            <a:spLocks noGrp="1"/>
          </p:cNvSpPr>
          <p:nvPr>
            <p:ph type="subTitle" idx="1"/>
          </p:nvPr>
        </p:nvSpPr>
        <p:spPr>
          <a:xfrm>
            <a:off x="5016498" y="3973626"/>
            <a:ext cx="6192840" cy="702444"/>
          </a:xfrm>
        </p:spPr>
        <p:txBody>
          <a:bodyPr/>
          <a:lstStyle>
            <a:lvl1pPr marL="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2400">
                <a:solidFill>
                  <a:schemeClr val="tx1"/>
                </a:solidFill>
              </a:defRPr>
            </a:lvl1pPr>
            <a:lvl2pPr marL="45720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Click to edit Master subtitle style</a:t>
            </a:r>
            <a:endParaRPr lang="en-GB" dirty="0"/>
          </a:p>
        </p:txBody>
      </p:sp>
      <p:pic>
        <p:nvPicPr>
          <p:cNvPr id="16" name="Picture 15" descr="A picture containing building, drawing&#10;&#10;Description automatically generated">
            <a:extLst>
              <a:ext uri="{FF2B5EF4-FFF2-40B4-BE49-F238E27FC236}">
                <a16:creationId xmlns:a16="http://schemas.microsoft.com/office/drawing/2014/main" id="{8117C73D-1E90-6E4B-B561-F3868D991DEE}"/>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76311" y="1167639"/>
            <a:ext cx="1700213" cy="530640"/>
          </a:xfrm>
          <a:prstGeom prst="rect">
            <a:avLst/>
          </a:prstGeom>
        </p:spPr>
      </p:pic>
      <p:sp>
        <p:nvSpPr>
          <p:cNvPr id="14" name="TextBox 13">
            <a:extLst>
              <a:ext uri="{FF2B5EF4-FFF2-40B4-BE49-F238E27FC236}">
                <a16:creationId xmlns:a16="http://schemas.microsoft.com/office/drawing/2014/main" id="{B9BE22F3-8447-4280-A964-8A2DE5DCE00A}"/>
              </a:ext>
            </a:extLst>
          </p:cNvPr>
          <p:cNvSpPr txBox="1">
            <a:spLocks noChangeArrowheads="1"/>
          </p:cNvSpPr>
          <p:nvPr userDrawn="1"/>
        </p:nvSpPr>
        <p:spPr bwMode="auto">
          <a:xfrm>
            <a:off x="12874625" y="2667000"/>
            <a:ext cx="0" cy="296863"/>
          </a:xfrm>
          <a:prstGeom prst="rect">
            <a:avLst/>
          </a:prstGeom>
          <a:noFill/>
          <a:ln>
            <a:noFill/>
          </a:ln>
          <a:extLst>
            <a:ext uri="{909E8E84-426E-40dd-AFC4-6F175D3DCCD1}"/>
            <a:ext uri="{91240B29-F687-4f45-9708-019B960494DF}"/>
          </a:extLst>
        </p:spPr>
        <p:txBody>
          <a:bodyPr wrap="none" lIns="0" tIns="0" rIns="0" bIns="0">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eaLnBrk="1" hangingPunct="1">
              <a:lnSpc>
                <a:spcPct val="90000"/>
              </a:lnSpc>
              <a:spcAft>
                <a:spcPts val="600"/>
              </a:spcAft>
              <a:buFont typeface="Arial" charset="0"/>
              <a:buNone/>
              <a:defRPr/>
            </a:pPr>
            <a:endParaRPr lang="en-US" sz="2100">
              <a:solidFill>
                <a:schemeClr val="tx2"/>
              </a:solidFill>
            </a:endParaRPr>
          </a:p>
        </p:txBody>
      </p:sp>
      <p:sp>
        <p:nvSpPr>
          <p:cNvPr id="19" name="TextBox 20">
            <a:extLst>
              <a:ext uri="{FF2B5EF4-FFF2-40B4-BE49-F238E27FC236}">
                <a16:creationId xmlns:a16="http://schemas.microsoft.com/office/drawing/2014/main" id="{BDDBD7D5-08A7-D64A-8871-2D7A78BACF86}"/>
              </a:ext>
            </a:extLst>
          </p:cNvPr>
          <p:cNvSpPr txBox="1">
            <a:spLocks noChangeArrowheads="1"/>
          </p:cNvSpPr>
          <p:nvPr userDrawn="1"/>
        </p:nvSpPr>
        <p:spPr bwMode="auto">
          <a:xfrm>
            <a:off x="982662" y="6413179"/>
            <a:ext cx="4636741"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GB" altLang="en-US" sz="1000" dirty="0">
                <a:solidFill>
                  <a:schemeClr val="tx2"/>
                </a:solidFill>
              </a:rPr>
              <a:t>© 2021 Arm</a:t>
            </a:r>
            <a:endParaRPr lang="en-US" altLang="en-US" sz="1000" dirty="0">
              <a:solidFill>
                <a:schemeClr val="tx2"/>
              </a:solidFill>
            </a:endParaRPr>
          </a:p>
        </p:txBody>
      </p:sp>
    </p:spTree>
    <p:extLst>
      <p:ext uri="{BB962C8B-B14F-4D97-AF65-F5344CB8AC3E}">
        <p14:creationId xmlns:p14="http://schemas.microsoft.com/office/powerpoint/2010/main" val="1396076832"/>
      </p:ext>
    </p:extLst>
  </p:cSld>
  <p:clrMapOvr>
    <a:overrideClrMapping bg1="dk1" tx1="lt1" bg2="dk2" tx2="lt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27_Title Slide">
    <p:bg>
      <p:bgRef idx="1001">
        <a:schemeClr val="bg1"/>
      </p:bgRef>
    </p:bg>
    <p:spTree>
      <p:nvGrpSpPr>
        <p:cNvPr id="1" name=""/>
        <p:cNvGrpSpPr/>
        <p:nvPr/>
      </p:nvGrpSpPr>
      <p:grpSpPr>
        <a:xfrm>
          <a:off x="0" y="0"/>
          <a:ext cx="0" cy="0"/>
          <a:chOff x="0" y="0"/>
          <a:chExt cx="0" cy="0"/>
        </a:xfrm>
      </p:grpSpPr>
      <p:pic>
        <p:nvPicPr>
          <p:cNvPr id="3" name="Picture 2" descr="A picture containing indoor&#10;&#10;Description automatically generated">
            <a:extLst>
              <a:ext uri="{FF2B5EF4-FFF2-40B4-BE49-F238E27FC236}">
                <a16:creationId xmlns:a16="http://schemas.microsoft.com/office/drawing/2014/main" id="{0AFABCE9-6BC8-E741-B725-757DD8CDEF0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3200" cy="6861157"/>
          </a:xfrm>
          <a:prstGeom prst="rect">
            <a:avLst/>
          </a:prstGeom>
        </p:spPr>
      </p:pic>
      <p:sp>
        <p:nvSpPr>
          <p:cNvPr id="10" name="Subtitle 2">
            <a:extLst>
              <a:ext uri="{FF2B5EF4-FFF2-40B4-BE49-F238E27FC236}">
                <a16:creationId xmlns:a16="http://schemas.microsoft.com/office/drawing/2014/main" id="{FE9339E2-6786-4585-B68E-B160A16B524C}"/>
              </a:ext>
            </a:extLst>
          </p:cNvPr>
          <p:cNvSpPr txBox="1">
            <a:spLocks/>
          </p:cNvSpPr>
          <p:nvPr userDrawn="1"/>
        </p:nvSpPr>
        <p:spPr bwMode="auto">
          <a:xfrm>
            <a:off x="5016500" y="1952625"/>
            <a:ext cx="6307138" cy="741363"/>
          </a:xfrm>
          <a:prstGeom prst="rect">
            <a:avLst/>
          </a:prstGeom>
          <a:noFill/>
          <a:ln>
            <a:noFill/>
          </a:ln>
        </p:spPr>
        <p:txBody>
          <a:bodyPr lIns="0" tIns="0" rIns="0" bIns="0"/>
          <a:lstStyle>
            <a:lvl1pPr marL="342900" indent="-342900">
              <a:defRPr>
                <a:solidFill>
                  <a:schemeClr val="tx1"/>
                </a:solidFill>
                <a:latin typeface="Calibri" charset="0"/>
                <a:ea typeface="ＭＳ Ｐゴシック" charset="0"/>
                <a:cs typeface="ＭＳ Ｐゴシック" charset="0"/>
              </a:defRPr>
            </a:lvl1pPr>
            <a:lvl2pPr>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lvl="1" algn="r" eaLnBrk="1" hangingPunct="1">
              <a:lnSpc>
                <a:spcPct val="104000"/>
              </a:lnSpc>
              <a:buFont typeface="Arial" charset="0"/>
              <a:buNone/>
              <a:defRPr/>
            </a:pPr>
            <a:endParaRPr lang="en-GB" sz="1600">
              <a:solidFill>
                <a:schemeClr val="bg1"/>
              </a:solidFill>
              <a:cs typeface="ＭＳ Ｐゴシック" charset="0"/>
            </a:endParaRPr>
          </a:p>
        </p:txBody>
      </p:sp>
      <p:sp>
        <p:nvSpPr>
          <p:cNvPr id="18" name="Rectangle 17">
            <a:extLst>
              <a:ext uri="{FF2B5EF4-FFF2-40B4-BE49-F238E27FC236}">
                <a16:creationId xmlns:a16="http://schemas.microsoft.com/office/drawing/2014/main" id="{C430656C-1B23-0749-AD6A-14502D71E9B2}"/>
              </a:ext>
            </a:extLst>
          </p:cNvPr>
          <p:cNvSpPr/>
          <p:nvPr userDrawn="1"/>
        </p:nvSpPr>
        <p:spPr>
          <a:xfrm>
            <a:off x="-600" y="1"/>
            <a:ext cx="12192600" cy="6857999"/>
          </a:xfrm>
          <a:prstGeom prst="rect">
            <a:avLst/>
          </a:prstGeom>
          <a:gradFill flip="none" rotWithShape="1">
            <a:gsLst>
              <a:gs pos="0">
                <a:schemeClr val="bg1">
                  <a:alpha val="0"/>
                </a:schemeClr>
              </a:gs>
              <a:gs pos="100000">
                <a:schemeClr val="bg1">
                  <a:alpha val="5000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449E4F93-C5F1-8F48-A4C5-D5EFC338F8BD}"/>
              </a:ext>
            </a:extLst>
          </p:cNvPr>
          <p:cNvPicPr>
            <a:picLocks noChangeAspect="1"/>
          </p:cNvPicPr>
          <p:nvPr userDrawn="1"/>
        </p:nvPicPr>
        <p:blipFill rotWithShape="1">
          <a:blip r:embed="rId3" cstate="screen">
            <a:alphaModFix amt="60000"/>
            <a:extLst>
              <a:ext uri="{28A0092B-C50C-407E-A947-70E740481C1C}">
                <a14:useLocalDpi xmlns:a14="http://schemas.microsoft.com/office/drawing/2010/main"/>
              </a:ext>
            </a:extLst>
          </a:blip>
          <a:srcRect l="2082" t="3803" r="2134" b="12930"/>
          <a:stretch/>
        </p:blipFill>
        <p:spPr>
          <a:xfrm>
            <a:off x="0" y="1"/>
            <a:ext cx="12192000" cy="6857999"/>
          </a:xfrm>
          <a:prstGeom prst="rect">
            <a:avLst/>
          </a:prstGeom>
        </p:spPr>
      </p:pic>
      <p:sp>
        <p:nvSpPr>
          <p:cNvPr id="21" name="Text Placeholder 28"/>
          <p:cNvSpPr>
            <a:spLocks noGrp="1"/>
          </p:cNvSpPr>
          <p:nvPr>
            <p:ph type="body" sz="quarter" idx="12" hasCustomPrompt="1"/>
          </p:nvPr>
        </p:nvSpPr>
        <p:spPr>
          <a:xfrm>
            <a:off x="6941131" y="5770761"/>
            <a:ext cx="4264272" cy="295077"/>
          </a:xfrm>
        </p:spPr>
        <p:txBody>
          <a:bodyPr anchor="t"/>
          <a:lstStyle>
            <a:lvl1pPr marL="0" indent="0" algn="r">
              <a:spcAft>
                <a:spcPts val="600"/>
              </a:spcAft>
              <a:buFontTx/>
              <a:buNone/>
              <a:defRPr sz="2000">
                <a:solidFill>
                  <a:schemeClr val="tx1"/>
                </a:solidFill>
              </a:defRPr>
            </a:lvl1pPr>
          </a:lstStyle>
          <a:p>
            <a:pPr lvl="0"/>
            <a:r>
              <a:rPr lang="en-US" dirty="0"/>
              <a:t>Author Name</a:t>
            </a:r>
          </a:p>
        </p:txBody>
      </p:sp>
      <p:sp>
        <p:nvSpPr>
          <p:cNvPr id="22" name="Text Placeholder 28"/>
          <p:cNvSpPr>
            <a:spLocks noGrp="1"/>
          </p:cNvSpPr>
          <p:nvPr>
            <p:ph type="body" sz="quarter" idx="13" hasCustomPrompt="1"/>
          </p:nvPr>
        </p:nvSpPr>
        <p:spPr>
          <a:xfrm>
            <a:off x="6941131" y="6080641"/>
            <a:ext cx="4264272" cy="301109"/>
          </a:xfrm>
        </p:spPr>
        <p:txBody>
          <a:bodyPr anchor="t"/>
          <a:lstStyle>
            <a:lvl1pPr marL="0" indent="0" algn="r">
              <a:spcAft>
                <a:spcPts val="600"/>
              </a:spcAft>
              <a:buFontTx/>
              <a:buNone/>
              <a:defRPr sz="2000">
                <a:solidFill>
                  <a:schemeClr val="tx1"/>
                </a:solidFill>
              </a:defRPr>
            </a:lvl1pPr>
          </a:lstStyle>
          <a:p>
            <a:pPr lvl="0"/>
            <a:r>
              <a:rPr lang="en-US" dirty="0"/>
              <a:t>Date</a:t>
            </a:r>
          </a:p>
        </p:txBody>
      </p:sp>
      <p:sp>
        <p:nvSpPr>
          <p:cNvPr id="28" name="Text Placeholder 3"/>
          <p:cNvSpPr>
            <a:spLocks noGrp="1"/>
          </p:cNvSpPr>
          <p:nvPr>
            <p:ph type="body" sz="quarter" idx="14"/>
          </p:nvPr>
        </p:nvSpPr>
        <p:spPr>
          <a:xfrm>
            <a:off x="5016499" y="788740"/>
            <a:ext cx="6192840" cy="289871"/>
          </a:xfrm>
        </p:spPr>
        <p:txBody>
          <a:bodyPr/>
          <a:lstStyle>
            <a:lvl1pPr marL="0" indent="0" algn="r">
              <a:buNone/>
              <a:defRPr sz="2400" baseline="0">
                <a:solidFill>
                  <a:schemeClr val="tx1"/>
                </a:solidFill>
              </a:defRPr>
            </a:lvl1pPr>
          </a:lstStyle>
          <a:p>
            <a:pPr lvl="0"/>
            <a:r>
              <a:rPr lang="en-US"/>
              <a:t>Click to edit Master text styles</a:t>
            </a:r>
          </a:p>
        </p:txBody>
      </p:sp>
      <p:sp>
        <p:nvSpPr>
          <p:cNvPr id="15" name="Title 1">
            <a:extLst>
              <a:ext uri="{FF2B5EF4-FFF2-40B4-BE49-F238E27FC236}">
                <a16:creationId xmlns:a16="http://schemas.microsoft.com/office/drawing/2014/main" id="{238BAC75-B7C6-FE40-9C8B-21A49F1AC381}"/>
              </a:ext>
            </a:extLst>
          </p:cNvPr>
          <p:cNvSpPr>
            <a:spLocks noGrp="1"/>
          </p:cNvSpPr>
          <p:nvPr>
            <p:ph type="title" hasCustomPrompt="1"/>
          </p:nvPr>
        </p:nvSpPr>
        <p:spPr>
          <a:xfrm>
            <a:off x="5016499" y="1207042"/>
            <a:ext cx="6192840" cy="2574186"/>
          </a:xfrm>
        </p:spPr>
        <p:txBody>
          <a:bodyPr anchor="t" anchorCtr="0"/>
          <a:lstStyle>
            <a:lvl1pPr algn="r">
              <a:lnSpc>
                <a:spcPct val="85000"/>
              </a:lnSpc>
              <a:defRPr sz="5000" b="0" spc="-100" baseline="0">
                <a:solidFill>
                  <a:schemeClr val="tx1"/>
                </a:solidFill>
              </a:defRPr>
            </a:lvl1pPr>
          </a:lstStyle>
          <a:p>
            <a:r>
              <a:rPr lang="en-US" dirty="0"/>
              <a:t>Click to Edit </a:t>
            </a:r>
            <a:br>
              <a:rPr lang="en-US" dirty="0"/>
            </a:br>
            <a:r>
              <a:rPr lang="en-US" dirty="0"/>
              <a:t>Master Title Style</a:t>
            </a:r>
            <a:br>
              <a:rPr lang="en-US" dirty="0"/>
            </a:br>
            <a:r>
              <a:rPr lang="en-US" dirty="0"/>
              <a:t>Line 3</a:t>
            </a:r>
            <a:br>
              <a:rPr lang="en-US" dirty="0"/>
            </a:br>
            <a:r>
              <a:rPr lang="en-US" dirty="0"/>
              <a:t>Line 4</a:t>
            </a:r>
          </a:p>
        </p:txBody>
      </p:sp>
      <p:sp>
        <p:nvSpPr>
          <p:cNvPr id="17" name="Subtitle 2">
            <a:extLst>
              <a:ext uri="{FF2B5EF4-FFF2-40B4-BE49-F238E27FC236}">
                <a16:creationId xmlns:a16="http://schemas.microsoft.com/office/drawing/2014/main" id="{FD7C4A91-C1F1-FD49-AF4E-49381B249C6B}"/>
              </a:ext>
            </a:extLst>
          </p:cNvPr>
          <p:cNvSpPr>
            <a:spLocks noGrp="1"/>
          </p:cNvSpPr>
          <p:nvPr>
            <p:ph type="subTitle" idx="1"/>
          </p:nvPr>
        </p:nvSpPr>
        <p:spPr>
          <a:xfrm>
            <a:off x="5016498" y="3973626"/>
            <a:ext cx="6192840" cy="702444"/>
          </a:xfrm>
        </p:spPr>
        <p:txBody>
          <a:bodyPr/>
          <a:lstStyle>
            <a:lvl1pPr marL="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2400">
                <a:solidFill>
                  <a:schemeClr val="tx1"/>
                </a:solidFill>
              </a:defRPr>
            </a:lvl1pPr>
            <a:lvl2pPr marL="45720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Click to edit Master subtitle style</a:t>
            </a:r>
            <a:endParaRPr lang="en-GB" dirty="0"/>
          </a:p>
        </p:txBody>
      </p:sp>
      <p:pic>
        <p:nvPicPr>
          <p:cNvPr id="16" name="Picture 15" descr="A picture containing building, drawing&#10;&#10;Description automatically generated">
            <a:extLst>
              <a:ext uri="{FF2B5EF4-FFF2-40B4-BE49-F238E27FC236}">
                <a16:creationId xmlns:a16="http://schemas.microsoft.com/office/drawing/2014/main" id="{8117C73D-1E90-6E4B-B561-F3868D991DEE}"/>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76311" y="1167639"/>
            <a:ext cx="1700213" cy="530640"/>
          </a:xfrm>
          <a:prstGeom prst="rect">
            <a:avLst/>
          </a:prstGeom>
        </p:spPr>
      </p:pic>
      <p:sp>
        <p:nvSpPr>
          <p:cNvPr id="14" name="TextBox 13">
            <a:extLst>
              <a:ext uri="{FF2B5EF4-FFF2-40B4-BE49-F238E27FC236}">
                <a16:creationId xmlns:a16="http://schemas.microsoft.com/office/drawing/2014/main" id="{B9BE22F3-8447-4280-A964-8A2DE5DCE00A}"/>
              </a:ext>
            </a:extLst>
          </p:cNvPr>
          <p:cNvSpPr txBox="1">
            <a:spLocks noChangeArrowheads="1"/>
          </p:cNvSpPr>
          <p:nvPr userDrawn="1"/>
        </p:nvSpPr>
        <p:spPr bwMode="auto">
          <a:xfrm>
            <a:off x="12874625" y="2667000"/>
            <a:ext cx="0" cy="296863"/>
          </a:xfrm>
          <a:prstGeom prst="rect">
            <a:avLst/>
          </a:prstGeom>
          <a:noFill/>
          <a:ln>
            <a:noFill/>
          </a:ln>
          <a:extLst>
            <a:ext uri="{909E8E84-426E-40dd-AFC4-6F175D3DCCD1}"/>
            <a:ext uri="{91240B29-F687-4f45-9708-019B960494DF}"/>
          </a:extLst>
        </p:spPr>
        <p:txBody>
          <a:bodyPr wrap="none" lIns="0" tIns="0" rIns="0" bIns="0">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eaLnBrk="1" hangingPunct="1">
              <a:lnSpc>
                <a:spcPct val="90000"/>
              </a:lnSpc>
              <a:spcAft>
                <a:spcPts val="600"/>
              </a:spcAft>
              <a:buFont typeface="Arial" charset="0"/>
              <a:buNone/>
              <a:defRPr/>
            </a:pPr>
            <a:endParaRPr lang="en-US" sz="2100">
              <a:solidFill>
                <a:schemeClr val="tx2"/>
              </a:solidFill>
            </a:endParaRPr>
          </a:p>
        </p:txBody>
      </p:sp>
      <p:sp>
        <p:nvSpPr>
          <p:cNvPr id="19" name="TextBox 20">
            <a:extLst>
              <a:ext uri="{FF2B5EF4-FFF2-40B4-BE49-F238E27FC236}">
                <a16:creationId xmlns:a16="http://schemas.microsoft.com/office/drawing/2014/main" id="{6B5A3F7D-62C2-2F4F-A74E-62524C8DDF0E}"/>
              </a:ext>
            </a:extLst>
          </p:cNvPr>
          <p:cNvSpPr txBox="1">
            <a:spLocks noChangeArrowheads="1"/>
          </p:cNvSpPr>
          <p:nvPr userDrawn="1"/>
        </p:nvSpPr>
        <p:spPr bwMode="auto">
          <a:xfrm>
            <a:off x="982662" y="6413179"/>
            <a:ext cx="4636741"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GB" altLang="en-US" sz="1000" dirty="0">
                <a:solidFill>
                  <a:schemeClr val="tx2"/>
                </a:solidFill>
              </a:rPr>
              <a:t>© 2021 Arm</a:t>
            </a:r>
            <a:endParaRPr lang="en-US" altLang="en-US" sz="1000" dirty="0">
              <a:solidFill>
                <a:schemeClr val="tx2"/>
              </a:solidFill>
            </a:endParaRPr>
          </a:p>
        </p:txBody>
      </p:sp>
    </p:spTree>
    <p:extLst>
      <p:ext uri="{BB962C8B-B14F-4D97-AF65-F5344CB8AC3E}">
        <p14:creationId xmlns:p14="http://schemas.microsoft.com/office/powerpoint/2010/main" val="3096687837"/>
      </p:ext>
    </p:extLst>
  </p:cSld>
  <p:clrMapOvr>
    <a:overrideClrMapping bg1="dk1" tx1="lt1" bg2="dk2" tx2="lt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10_Title Slide">
    <p:bg>
      <p:bgPr>
        <a:solidFill>
          <a:schemeClr val="accent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3223CC0-C7A1-BC40-9A1F-09EBC27A25E6}"/>
              </a:ext>
            </a:extLst>
          </p:cNvPr>
          <p:cNvPicPr>
            <a:picLocks noChangeAspect="1"/>
          </p:cNvPicPr>
          <p:nvPr userDrawn="1"/>
        </p:nvPicPr>
        <p:blipFill rotWithShape="1">
          <a:blip r:embed="rId2" cstate="screen">
            <a:alphaModFix amt="60000"/>
            <a:extLst>
              <a:ext uri="{28A0092B-C50C-407E-A947-70E740481C1C}">
                <a14:useLocalDpi xmlns:a14="http://schemas.microsoft.com/office/drawing/2010/main"/>
              </a:ext>
            </a:extLst>
          </a:blip>
          <a:srcRect l="2082" t="3803" r="2134" b="12930"/>
          <a:stretch/>
        </p:blipFill>
        <p:spPr>
          <a:xfrm>
            <a:off x="0" y="-1"/>
            <a:ext cx="12192000" cy="6857999"/>
          </a:xfrm>
          <a:prstGeom prst="rect">
            <a:avLst/>
          </a:prstGeom>
        </p:spPr>
      </p:pic>
      <p:sp>
        <p:nvSpPr>
          <p:cNvPr id="6" name="Title 1">
            <a:extLst>
              <a:ext uri="{FF2B5EF4-FFF2-40B4-BE49-F238E27FC236}">
                <a16:creationId xmlns:a16="http://schemas.microsoft.com/office/drawing/2014/main" id="{A0CD7DAB-58BC-C442-ABC0-6D7414DFC22E}"/>
              </a:ext>
            </a:extLst>
          </p:cNvPr>
          <p:cNvSpPr>
            <a:spLocks noGrp="1"/>
          </p:cNvSpPr>
          <p:nvPr>
            <p:ph type="title" hasCustomPrompt="1"/>
          </p:nvPr>
        </p:nvSpPr>
        <p:spPr>
          <a:xfrm>
            <a:off x="5016499" y="1207042"/>
            <a:ext cx="6192840" cy="2574186"/>
          </a:xfrm>
        </p:spPr>
        <p:txBody>
          <a:bodyPr anchor="t" anchorCtr="0"/>
          <a:lstStyle>
            <a:lvl1pPr algn="r">
              <a:lnSpc>
                <a:spcPct val="85000"/>
              </a:lnSpc>
              <a:defRPr sz="5000" b="0" spc="-100" baseline="0">
                <a:solidFill>
                  <a:schemeClr val="bg1"/>
                </a:solidFill>
              </a:defRPr>
            </a:lvl1pPr>
          </a:lstStyle>
          <a:p>
            <a:r>
              <a:rPr lang="en-US" dirty="0"/>
              <a:t>Click to Edit </a:t>
            </a:r>
            <a:br>
              <a:rPr lang="en-US" dirty="0"/>
            </a:br>
            <a:r>
              <a:rPr lang="en-US" dirty="0"/>
              <a:t>Divider Page Title</a:t>
            </a:r>
            <a:br>
              <a:rPr lang="en-US" dirty="0"/>
            </a:br>
            <a:r>
              <a:rPr lang="en-US" dirty="0"/>
              <a:t>Line 3</a:t>
            </a:r>
            <a:br>
              <a:rPr lang="en-US" dirty="0"/>
            </a:br>
            <a:r>
              <a:rPr lang="en-US" dirty="0"/>
              <a:t>Line 4</a:t>
            </a:r>
          </a:p>
        </p:txBody>
      </p:sp>
      <p:sp>
        <p:nvSpPr>
          <p:cNvPr id="7" name="Subtitle 2">
            <a:extLst>
              <a:ext uri="{FF2B5EF4-FFF2-40B4-BE49-F238E27FC236}">
                <a16:creationId xmlns:a16="http://schemas.microsoft.com/office/drawing/2014/main" id="{9CDE2EBD-0FA3-D24B-AC33-4F98A57EE244}"/>
              </a:ext>
            </a:extLst>
          </p:cNvPr>
          <p:cNvSpPr>
            <a:spLocks noGrp="1"/>
          </p:cNvSpPr>
          <p:nvPr>
            <p:ph type="subTitle" idx="1"/>
          </p:nvPr>
        </p:nvSpPr>
        <p:spPr>
          <a:xfrm>
            <a:off x="5016498" y="3973626"/>
            <a:ext cx="6192840" cy="702444"/>
          </a:xfrm>
        </p:spPr>
        <p:txBody>
          <a:bodyPr/>
          <a:lstStyle>
            <a:lvl1pPr marL="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2400">
                <a:solidFill>
                  <a:schemeClr val="bg1"/>
                </a:solidFill>
              </a:defRPr>
            </a:lvl1pPr>
            <a:lvl2pPr marL="45720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Click to edit Master subtitle style</a:t>
            </a:r>
            <a:endParaRPr lang="en-GB" dirty="0"/>
          </a:p>
        </p:txBody>
      </p:sp>
      <p:pic>
        <p:nvPicPr>
          <p:cNvPr id="11" name="Picture 10" descr="A picture containing building, drawing&#10;&#10;Description automatically generated">
            <a:extLst>
              <a:ext uri="{FF2B5EF4-FFF2-40B4-BE49-F238E27FC236}">
                <a16:creationId xmlns:a16="http://schemas.microsoft.com/office/drawing/2014/main" id="{FF51B5E8-1A64-CC4C-8297-18A3B49396C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76311" y="1167639"/>
            <a:ext cx="1700213" cy="530640"/>
          </a:xfrm>
          <a:prstGeom prst="rect">
            <a:avLst/>
          </a:prstGeom>
        </p:spPr>
      </p:pic>
      <p:sp>
        <p:nvSpPr>
          <p:cNvPr id="10" name="TextBox 20">
            <a:extLst>
              <a:ext uri="{FF2B5EF4-FFF2-40B4-BE49-F238E27FC236}">
                <a16:creationId xmlns:a16="http://schemas.microsoft.com/office/drawing/2014/main" id="{CF3F483E-C28F-8C43-8AF4-54DEBAF1D61F}"/>
              </a:ext>
            </a:extLst>
          </p:cNvPr>
          <p:cNvSpPr txBox="1">
            <a:spLocks noChangeArrowheads="1"/>
          </p:cNvSpPr>
          <p:nvPr userDrawn="1"/>
        </p:nvSpPr>
        <p:spPr bwMode="auto">
          <a:xfrm>
            <a:off x="982662" y="6413179"/>
            <a:ext cx="4636741"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GB" altLang="en-US" sz="1000" dirty="0">
                <a:solidFill>
                  <a:schemeClr val="bg2"/>
                </a:solidFill>
              </a:rPr>
              <a:t>© 2021 Arm</a:t>
            </a:r>
            <a:endParaRPr lang="en-US" altLang="en-US" sz="1000" dirty="0">
              <a:solidFill>
                <a:schemeClr val="bg2"/>
              </a:solidFill>
            </a:endParaRPr>
          </a:p>
        </p:txBody>
      </p:sp>
    </p:spTree>
    <p:extLst>
      <p:ext uri="{BB962C8B-B14F-4D97-AF65-F5344CB8AC3E}">
        <p14:creationId xmlns:p14="http://schemas.microsoft.com/office/powerpoint/2010/main" val="13137273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4_Section Divider slide">
    <p:bg>
      <p:bgPr>
        <a:solidFill>
          <a:schemeClr val="accent2"/>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6F5B06E-F6A0-3B43-AD64-568F71E24194}"/>
              </a:ext>
            </a:extLst>
          </p:cNvPr>
          <p:cNvPicPr>
            <a:picLocks noChangeAspect="1"/>
          </p:cNvPicPr>
          <p:nvPr userDrawn="1"/>
        </p:nvPicPr>
        <p:blipFill rotWithShape="1">
          <a:blip r:embed="rId2" cstate="screen">
            <a:alphaModFix amt="60000"/>
            <a:extLst>
              <a:ext uri="{28A0092B-C50C-407E-A947-70E740481C1C}">
                <a14:useLocalDpi xmlns:a14="http://schemas.microsoft.com/office/drawing/2010/main"/>
              </a:ext>
            </a:extLst>
          </a:blip>
          <a:srcRect l="2082" t="3803" r="2134" b="12930"/>
          <a:stretch/>
        </p:blipFill>
        <p:spPr>
          <a:xfrm>
            <a:off x="0" y="-1"/>
            <a:ext cx="12192000" cy="6857999"/>
          </a:xfrm>
          <a:prstGeom prst="rect">
            <a:avLst/>
          </a:prstGeom>
        </p:spPr>
      </p:pic>
      <p:sp>
        <p:nvSpPr>
          <p:cNvPr id="6" name="Title 1">
            <a:extLst>
              <a:ext uri="{FF2B5EF4-FFF2-40B4-BE49-F238E27FC236}">
                <a16:creationId xmlns:a16="http://schemas.microsoft.com/office/drawing/2014/main" id="{373DAA08-2A8E-BC49-A908-D83D95CBFDFB}"/>
              </a:ext>
            </a:extLst>
          </p:cNvPr>
          <p:cNvSpPr>
            <a:spLocks noGrp="1"/>
          </p:cNvSpPr>
          <p:nvPr>
            <p:ph type="title" hasCustomPrompt="1"/>
          </p:nvPr>
        </p:nvSpPr>
        <p:spPr>
          <a:xfrm>
            <a:off x="5016499" y="1207042"/>
            <a:ext cx="6192840" cy="2574186"/>
          </a:xfrm>
        </p:spPr>
        <p:txBody>
          <a:bodyPr anchor="t" anchorCtr="0"/>
          <a:lstStyle>
            <a:lvl1pPr algn="r">
              <a:lnSpc>
                <a:spcPct val="85000"/>
              </a:lnSpc>
              <a:defRPr sz="5000" b="0" spc="-100" baseline="0">
                <a:solidFill>
                  <a:schemeClr val="bg1"/>
                </a:solidFill>
              </a:defRPr>
            </a:lvl1pPr>
          </a:lstStyle>
          <a:p>
            <a:r>
              <a:rPr lang="en-US" dirty="0"/>
              <a:t>Click to Edit </a:t>
            </a:r>
            <a:br>
              <a:rPr lang="en-US" dirty="0"/>
            </a:br>
            <a:r>
              <a:rPr lang="en-US" dirty="0"/>
              <a:t>Divider Page Title</a:t>
            </a:r>
            <a:br>
              <a:rPr lang="en-US" dirty="0"/>
            </a:br>
            <a:r>
              <a:rPr lang="en-US" dirty="0"/>
              <a:t>Line 3</a:t>
            </a:r>
            <a:br>
              <a:rPr lang="en-US" dirty="0"/>
            </a:br>
            <a:r>
              <a:rPr lang="en-US" dirty="0"/>
              <a:t>Line 4</a:t>
            </a:r>
          </a:p>
        </p:txBody>
      </p:sp>
      <p:sp>
        <p:nvSpPr>
          <p:cNvPr id="7" name="Subtitle 2">
            <a:extLst>
              <a:ext uri="{FF2B5EF4-FFF2-40B4-BE49-F238E27FC236}">
                <a16:creationId xmlns:a16="http://schemas.microsoft.com/office/drawing/2014/main" id="{818585A9-CBDE-FB4B-A656-FBBD0B0CAA69}"/>
              </a:ext>
            </a:extLst>
          </p:cNvPr>
          <p:cNvSpPr>
            <a:spLocks noGrp="1"/>
          </p:cNvSpPr>
          <p:nvPr>
            <p:ph type="subTitle" idx="1"/>
          </p:nvPr>
        </p:nvSpPr>
        <p:spPr>
          <a:xfrm>
            <a:off x="5016498" y="3973626"/>
            <a:ext cx="6192840" cy="702444"/>
          </a:xfrm>
        </p:spPr>
        <p:txBody>
          <a:bodyPr/>
          <a:lstStyle>
            <a:lvl1pPr marL="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2400">
                <a:solidFill>
                  <a:schemeClr val="bg1"/>
                </a:solidFill>
              </a:defRPr>
            </a:lvl1pPr>
            <a:lvl2pPr marL="45720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Click to edit Master subtitle style</a:t>
            </a:r>
            <a:endParaRPr lang="en-GB" dirty="0"/>
          </a:p>
        </p:txBody>
      </p:sp>
      <p:pic>
        <p:nvPicPr>
          <p:cNvPr id="11" name="Picture 10" descr="A picture containing building, drawing&#10;&#10;Description automatically generated">
            <a:extLst>
              <a:ext uri="{FF2B5EF4-FFF2-40B4-BE49-F238E27FC236}">
                <a16:creationId xmlns:a16="http://schemas.microsoft.com/office/drawing/2014/main" id="{F366692D-059F-E843-B530-FFE3E2135C8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76311" y="1167639"/>
            <a:ext cx="1700213" cy="530640"/>
          </a:xfrm>
          <a:prstGeom prst="rect">
            <a:avLst/>
          </a:prstGeom>
        </p:spPr>
      </p:pic>
      <p:sp>
        <p:nvSpPr>
          <p:cNvPr id="9" name="TextBox 20">
            <a:extLst>
              <a:ext uri="{FF2B5EF4-FFF2-40B4-BE49-F238E27FC236}">
                <a16:creationId xmlns:a16="http://schemas.microsoft.com/office/drawing/2014/main" id="{84D08BDA-0B34-A84B-B3A0-9DE0D5EB9613}"/>
              </a:ext>
            </a:extLst>
          </p:cNvPr>
          <p:cNvSpPr txBox="1">
            <a:spLocks noChangeArrowheads="1"/>
          </p:cNvSpPr>
          <p:nvPr userDrawn="1"/>
        </p:nvSpPr>
        <p:spPr bwMode="auto">
          <a:xfrm>
            <a:off x="982662" y="6413179"/>
            <a:ext cx="4636741"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GB" altLang="en-US" sz="1000" dirty="0">
                <a:solidFill>
                  <a:schemeClr val="bg2"/>
                </a:solidFill>
              </a:rPr>
              <a:t>© 2021 Arm</a:t>
            </a:r>
            <a:endParaRPr lang="en-US" altLang="en-US" sz="1000" dirty="0">
              <a:solidFill>
                <a:schemeClr val="bg2"/>
              </a:solidFill>
            </a:endParaRPr>
          </a:p>
        </p:txBody>
      </p:sp>
    </p:spTree>
    <p:extLst>
      <p:ext uri="{BB962C8B-B14F-4D97-AF65-F5344CB8AC3E}">
        <p14:creationId xmlns:p14="http://schemas.microsoft.com/office/powerpoint/2010/main" val="12287992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8_Section Divider slide">
    <p:bg>
      <p:bgPr>
        <a:solidFill>
          <a:schemeClr val="accent5"/>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3353FD8-3FBF-E340-8B41-D553C61637D3}"/>
              </a:ext>
            </a:extLst>
          </p:cNvPr>
          <p:cNvPicPr>
            <a:picLocks noChangeAspect="1"/>
          </p:cNvPicPr>
          <p:nvPr userDrawn="1"/>
        </p:nvPicPr>
        <p:blipFill rotWithShape="1">
          <a:blip r:embed="rId2" cstate="screen">
            <a:alphaModFix amt="60000"/>
            <a:extLst>
              <a:ext uri="{28A0092B-C50C-407E-A947-70E740481C1C}">
                <a14:useLocalDpi xmlns:a14="http://schemas.microsoft.com/office/drawing/2010/main"/>
              </a:ext>
            </a:extLst>
          </a:blip>
          <a:srcRect l="2082" t="3803" r="2134" b="12930"/>
          <a:stretch/>
        </p:blipFill>
        <p:spPr>
          <a:xfrm>
            <a:off x="0" y="-1"/>
            <a:ext cx="12192000" cy="6857999"/>
          </a:xfrm>
          <a:prstGeom prst="rect">
            <a:avLst/>
          </a:prstGeom>
        </p:spPr>
      </p:pic>
      <p:sp>
        <p:nvSpPr>
          <p:cNvPr id="6" name="Title 1">
            <a:extLst>
              <a:ext uri="{FF2B5EF4-FFF2-40B4-BE49-F238E27FC236}">
                <a16:creationId xmlns:a16="http://schemas.microsoft.com/office/drawing/2014/main" id="{0602B157-BA2E-444C-B53E-75E500564873}"/>
              </a:ext>
            </a:extLst>
          </p:cNvPr>
          <p:cNvSpPr>
            <a:spLocks noGrp="1"/>
          </p:cNvSpPr>
          <p:nvPr>
            <p:ph type="title" hasCustomPrompt="1"/>
          </p:nvPr>
        </p:nvSpPr>
        <p:spPr>
          <a:xfrm>
            <a:off x="5016499" y="1207042"/>
            <a:ext cx="6192840" cy="2574186"/>
          </a:xfrm>
        </p:spPr>
        <p:txBody>
          <a:bodyPr anchor="t" anchorCtr="0"/>
          <a:lstStyle>
            <a:lvl1pPr algn="r">
              <a:lnSpc>
                <a:spcPct val="85000"/>
              </a:lnSpc>
              <a:defRPr sz="5000" b="0" spc="-100" baseline="0">
                <a:solidFill>
                  <a:schemeClr val="bg1"/>
                </a:solidFill>
              </a:defRPr>
            </a:lvl1pPr>
          </a:lstStyle>
          <a:p>
            <a:r>
              <a:rPr lang="en-US" dirty="0"/>
              <a:t>Click to Edit </a:t>
            </a:r>
            <a:br>
              <a:rPr lang="en-US" dirty="0"/>
            </a:br>
            <a:r>
              <a:rPr lang="en-US" dirty="0"/>
              <a:t>Divider Page Title</a:t>
            </a:r>
            <a:br>
              <a:rPr lang="en-US" dirty="0"/>
            </a:br>
            <a:r>
              <a:rPr lang="en-US" dirty="0"/>
              <a:t>Line 3</a:t>
            </a:r>
            <a:br>
              <a:rPr lang="en-US" dirty="0"/>
            </a:br>
            <a:r>
              <a:rPr lang="en-US" dirty="0"/>
              <a:t>Line 4</a:t>
            </a:r>
          </a:p>
        </p:txBody>
      </p:sp>
      <p:sp>
        <p:nvSpPr>
          <p:cNvPr id="7" name="Subtitle 2">
            <a:extLst>
              <a:ext uri="{FF2B5EF4-FFF2-40B4-BE49-F238E27FC236}">
                <a16:creationId xmlns:a16="http://schemas.microsoft.com/office/drawing/2014/main" id="{87FC899D-8C55-104D-89CA-EA4FCE459E0B}"/>
              </a:ext>
            </a:extLst>
          </p:cNvPr>
          <p:cNvSpPr>
            <a:spLocks noGrp="1"/>
          </p:cNvSpPr>
          <p:nvPr>
            <p:ph type="subTitle" idx="1"/>
          </p:nvPr>
        </p:nvSpPr>
        <p:spPr>
          <a:xfrm>
            <a:off x="5016498" y="3973626"/>
            <a:ext cx="6192840" cy="702444"/>
          </a:xfrm>
        </p:spPr>
        <p:txBody>
          <a:bodyPr/>
          <a:lstStyle>
            <a:lvl1pPr marL="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2400">
                <a:solidFill>
                  <a:schemeClr val="bg1"/>
                </a:solidFill>
              </a:defRPr>
            </a:lvl1pPr>
            <a:lvl2pPr marL="45720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Click to edit Master subtitle style</a:t>
            </a:r>
            <a:endParaRPr lang="en-GB" dirty="0"/>
          </a:p>
        </p:txBody>
      </p:sp>
      <p:pic>
        <p:nvPicPr>
          <p:cNvPr id="11" name="Picture 10" descr="A picture containing building, drawing&#10;&#10;Description automatically generated">
            <a:extLst>
              <a:ext uri="{FF2B5EF4-FFF2-40B4-BE49-F238E27FC236}">
                <a16:creationId xmlns:a16="http://schemas.microsoft.com/office/drawing/2014/main" id="{2C852A8C-3865-AA4E-82F7-750F6C6DD68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76311" y="1167639"/>
            <a:ext cx="1700213" cy="530640"/>
          </a:xfrm>
          <a:prstGeom prst="rect">
            <a:avLst/>
          </a:prstGeom>
        </p:spPr>
      </p:pic>
      <p:sp>
        <p:nvSpPr>
          <p:cNvPr id="10" name="TextBox 20">
            <a:extLst>
              <a:ext uri="{FF2B5EF4-FFF2-40B4-BE49-F238E27FC236}">
                <a16:creationId xmlns:a16="http://schemas.microsoft.com/office/drawing/2014/main" id="{8F84B417-FBBD-D54C-B0DE-4D62AABBD4C4}"/>
              </a:ext>
            </a:extLst>
          </p:cNvPr>
          <p:cNvSpPr txBox="1">
            <a:spLocks noChangeArrowheads="1"/>
          </p:cNvSpPr>
          <p:nvPr userDrawn="1"/>
        </p:nvSpPr>
        <p:spPr bwMode="auto">
          <a:xfrm>
            <a:off x="982662" y="6413179"/>
            <a:ext cx="4636741"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GB" altLang="en-US" sz="1000" dirty="0">
                <a:solidFill>
                  <a:schemeClr val="bg2"/>
                </a:solidFill>
              </a:rPr>
              <a:t>© 2021 Arm</a:t>
            </a:r>
            <a:endParaRPr lang="en-US" altLang="en-US" sz="1000" dirty="0">
              <a:solidFill>
                <a:schemeClr val="bg2"/>
              </a:solidFill>
            </a:endParaRPr>
          </a:p>
        </p:txBody>
      </p:sp>
    </p:spTree>
    <p:extLst>
      <p:ext uri="{BB962C8B-B14F-4D97-AF65-F5344CB8AC3E}">
        <p14:creationId xmlns:p14="http://schemas.microsoft.com/office/powerpoint/2010/main" val="72604195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 column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79425" y="476250"/>
            <a:ext cx="11233150" cy="654760"/>
          </a:xfrm>
        </p:spPr>
        <p:txBody>
          <a:bodyPr anchor="t"/>
          <a:lstStyle>
            <a:lvl1pPr>
              <a:defRPr b="0"/>
            </a:lvl1pPr>
          </a:lstStyle>
          <a:p>
            <a:r>
              <a:rPr lang="en-US" dirty="0"/>
              <a:t>Click to Edit Master Title Style</a:t>
            </a:r>
          </a:p>
        </p:txBody>
      </p:sp>
      <p:sp>
        <p:nvSpPr>
          <p:cNvPr id="4" name="Text Placeholder 2"/>
          <p:cNvSpPr>
            <a:spLocks noGrp="1"/>
          </p:cNvSpPr>
          <p:nvPr>
            <p:ph idx="1" hasCustomPrompt="1"/>
          </p:nvPr>
        </p:nvSpPr>
        <p:spPr>
          <a:xfrm>
            <a:off x="479425" y="1171111"/>
            <a:ext cx="11233150" cy="4948335"/>
          </a:xfrm>
          <a:prstGeom prst="rect">
            <a:avLst/>
          </a:prstGeom>
        </p:spPr>
        <p:txBody>
          <a:bodyPr/>
          <a:lstStyle>
            <a:lvl1pPr marL="342900" indent="-342900">
              <a:lnSpc>
                <a:spcPct val="100000"/>
              </a:lnSpc>
              <a:spcBef>
                <a:spcPts val="600"/>
              </a:spcBef>
              <a:spcAft>
                <a:spcPts val="0"/>
              </a:spcAft>
              <a:buClr>
                <a:schemeClr val="accent1"/>
              </a:buClr>
              <a:buFont typeface="Arial" charset="0"/>
              <a:buChar char="•"/>
              <a:defRPr sz="2400">
                <a:solidFill>
                  <a:schemeClr val="tx2"/>
                </a:solidFill>
              </a:defRPr>
            </a:lvl1pPr>
            <a:lvl2pPr marL="672783">
              <a:lnSpc>
                <a:spcPct val="100000"/>
              </a:lnSpc>
              <a:spcAft>
                <a:spcPts val="0"/>
              </a:spcAft>
              <a:defRPr sz="2000">
                <a:solidFill>
                  <a:schemeClr val="tx2"/>
                </a:solidFill>
              </a:defRPr>
            </a:lvl2pPr>
            <a:lvl3pPr marL="947103">
              <a:lnSpc>
                <a:spcPct val="100000"/>
              </a:lnSpc>
              <a:spcAft>
                <a:spcPts val="0"/>
              </a:spcAft>
              <a:defRPr sz="1800">
                <a:solidFill>
                  <a:schemeClr val="tx2"/>
                </a:solidFill>
              </a:defRPr>
            </a:lvl3pPr>
            <a:lvl4pPr marL="1293178">
              <a:lnSpc>
                <a:spcPct val="100000"/>
              </a:lnSpc>
              <a:spcAft>
                <a:spcPts val="0"/>
              </a:spcAft>
              <a:defRPr sz="1800">
                <a:solidFill>
                  <a:schemeClr val="tx2"/>
                </a:solidFill>
              </a:defRPr>
            </a:lvl4pPr>
            <a:lvl5pPr marL="1518603">
              <a:lnSpc>
                <a:spcPct val="100000"/>
              </a:lnSpc>
              <a:spcAft>
                <a:spcPts val="0"/>
              </a:spcAft>
              <a:defRPr sz="1800">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noProof="0" dirty="0"/>
              <a:t>Click to edit Master text styles with Top Level Bullet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Tree>
    <p:extLst>
      <p:ext uri="{BB962C8B-B14F-4D97-AF65-F5344CB8AC3E}">
        <p14:creationId xmlns:p14="http://schemas.microsoft.com/office/powerpoint/2010/main" val="211325039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 column slide w/ Sub">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79425" y="478302"/>
            <a:ext cx="11233150" cy="512830"/>
          </a:xfrm>
        </p:spPr>
        <p:txBody>
          <a:bodyPr anchor="t"/>
          <a:lstStyle/>
          <a:p>
            <a:r>
              <a:rPr lang="en-US" dirty="0"/>
              <a:t>Click to Edit Master Title Style</a:t>
            </a:r>
          </a:p>
        </p:txBody>
      </p:sp>
      <p:sp>
        <p:nvSpPr>
          <p:cNvPr id="44" name="Text Placeholder 43"/>
          <p:cNvSpPr>
            <a:spLocks noGrp="1"/>
          </p:cNvSpPr>
          <p:nvPr>
            <p:ph type="body" sz="quarter" idx="13"/>
          </p:nvPr>
        </p:nvSpPr>
        <p:spPr>
          <a:xfrm>
            <a:off x="479425" y="991131"/>
            <a:ext cx="11233150" cy="344488"/>
          </a:xfrm>
        </p:spPr>
        <p:txBody>
          <a:bodyPr/>
          <a:lstStyle>
            <a:lvl1pPr marL="0" indent="0">
              <a:buNone/>
              <a:defRPr lang="en-US" sz="2400">
                <a:solidFill>
                  <a:schemeClr val="accent6"/>
                </a:solidFill>
              </a:defRPr>
            </a:lvl1pPr>
          </a:lstStyle>
          <a:p>
            <a:pPr lvl="0"/>
            <a:r>
              <a:rPr lang="en-US"/>
              <a:t>Click to edit Master text styles</a:t>
            </a:r>
          </a:p>
        </p:txBody>
      </p:sp>
      <p:sp>
        <p:nvSpPr>
          <p:cNvPr id="7" name="Text Placeholder 2"/>
          <p:cNvSpPr>
            <a:spLocks noGrp="1"/>
          </p:cNvSpPr>
          <p:nvPr>
            <p:ph idx="1"/>
          </p:nvPr>
        </p:nvSpPr>
        <p:spPr>
          <a:xfrm>
            <a:off x="479425" y="1554489"/>
            <a:ext cx="11233150" cy="4553233"/>
          </a:xfrm>
          <a:prstGeom prst="rect">
            <a:avLst/>
          </a:prstGeom>
        </p:spPr>
        <p:txBody>
          <a:bodyPr/>
          <a:lstStyle>
            <a:lvl1pPr marL="342900" indent="-342900">
              <a:lnSpc>
                <a:spcPct val="100000"/>
              </a:lnSpc>
              <a:spcBef>
                <a:spcPts val="600"/>
              </a:spcBef>
              <a:spcAft>
                <a:spcPts val="0"/>
              </a:spcAft>
              <a:buClr>
                <a:schemeClr val="accent1"/>
              </a:buClr>
              <a:buFont typeface="Arial" charset="0"/>
              <a:buChar char="•"/>
              <a:defRPr sz="2400">
                <a:solidFill>
                  <a:schemeClr val="tx2"/>
                </a:solidFill>
              </a:defRPr>
            </a:lvl1pPr>
            <a:lvl2pPr>
              <a:lnSpc>
                <a:spcPct val="100000"/>
              </a:lnSpc>
              <a:spcAft>
                <a:spcPts val="0"/>
              </a:spcAft>
              <a:buClr>
                <a:schemeClr val="accent1"/>
              </a:buClr>
              <a:defRPr sz="2000">
                <a:solidFill>
                  <a:schemeClr val="tx2"/>
                </a:solidFill>
              </a:defRPr>
            </a:lvl2pPr>
            <a:lvl3pPr>
              <a:lnSpc>
                <a:spcPct val="100000"/>
              </a:lnSpc>
              <a:spcAft>
                <a:spcPts val="0"/>
              </a:spcAft>
              <a:buClr>
                <a:schemeClr val="accent1"/>
              </a:buClr>
              <a:defRPr>
                <a:solidFill>
                  <a:schemeClr val="tx2"/>
                </a:solidFill>
              </a:defRPr>
            </a:lvl3pPr>
            <a:lvl4pPr>
              <a:lnSpc>
                <a:spcPct val="100000"/>
              </a:lnSpc>
              <a:spcAft>
                <a:spcPts val="0"/>
              </a:spcAft>
              <a:buClr>
                <a:schemeClr val="accent1"/>
              </a:buClr>
              <a:defRPr>
                <a:solidFill>
                  <a:schemeClr val="tx2"/>
                </a:solidFill>
              </a:defRPr>
            </a:lvl4pPr>
            <a:lvl5pPr>
              <a:lnSpc>
                <a:spcPct val="100000"/>
              </a:lnSpc>
              <a:spcAft>
                <a:spcPts val="0"/>
              </a:spcAft>
              <a:buClr>
                <a:schemeClr val="accent1"/>
              </a:buCl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4775040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 column slide ">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83E00537-4172-4053-A616-87E429C679AC}"/>
              </a:ext>
            </a:extLst>
          </p:cNvPr>
          <p:cNvCxnSpPr>
            <a:cxnSpLocks/>
          </p:cNvCxnSpPr>
          <p:nvPr userDrawn="1"/>
        </p:nvCxnSpPr>
        <p:spPr>
          <a:xfrm>
            <a:off x="6096000" y="1620481"/>
            <a:ext cx="0" cy="4515207"/>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a:xfrm>
            <a:off x="479425" y="478302"/>
            <a:ext cx="11233150" cy="512830"/>
          </a:xfrm>
        </p:spPr>
        <p:txBody>
          <a:bodyPr/>
          <a:lstStyle/>
          <a:p>
            <a:r>
              <a:rPr lang="en-US" dirty="0"/>
              <a:t>Click to Edit Master Title Style</a:t>
            </a:r>
          </a:p>
        </p:txBody>
      </p:sp>
      <p:sp>
        <p:nvSpPr>
          <p:cNvPr id="44" name="Text Placeholder 43"/>
          <p:cNvSpPr>
            <a:spLocks noGrp="1"/>
          </p:cNvSpPr>
          <p:nvPr>
            <p:ph type="body" sz="quarter" idx="13" hasCustomPrompt="1"/>
          </p:nvPr>
        </p:nvSpPr>
        <p:spPr>
          <a:xfrm>
            <a:off x="479425" y="991131"/>
            <a:ext cx="11233150" cy="359204"/>
          </a:xfrm>
        </p:spPr>
        <p:txBody>
          <a:bodyPr anchor="t"/>
          <a:lstStyle>
            <a:lvl1pPr marL="0" indent="0">
              <a:spcAft>
                <a:spcPts val="0"/>
              </a:spcAft>
              <a:buNone/>
              <a:defRPr sz="2400">
                <a:solidFill>
                  <a:schemeClr val="accent6"/>
                </a:solidFill>
              </a:defRPr>
            </a:lvl1pPr>
          </a:lstStyle>
          <a:p>
            <a:pPr lvl="0"/>
            <a:r>
              <a:rPr lang="en-US" dirty="0"/>
              <a:t>Click to edit Master text styles</a:t>
            </a:r>
          </a:p>
        </p:txBody>
      </p:sp>
      <p:sp>
        <p:nvSpPr>
          <p:cNvPr id="9" name="Text Placeholder 131"/>
          <p:cNvSpPr>
            <a:spLocks noGrp="1"/>
          </p:cNvSpPr>
          <p:nvPr>
            <p:ph type="body" sz="quarter" idx="16" hasCustomPrompt="1"/>
          </p:nvPr>
        </p:nvSpPr>
        <p:spPr>
          <a:xfrm>
            <a:off x="479425" y="1620481"/>
            <a:ext cx="5345642" cy="560696"/>
          </a:xfrm>
        </p:spPr>
        <p:txBody>
          <a:bodyPr anchor="t" anchorCtr="0"/>
          <a:lstStyle>
            <a:lvl1pPr marL="0" marR="0" indent="0" algn="l"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b="0">
                <a:solidFill>
                  <a:schemeClr val="accent1"/>
                </a:solidFill>
              </a:defRPr>
            </a:lvl1pPr>
          </a:lstStyle>
          <a:p>
            <a:pPr lvl="0"/>
            <a:r>
              <a:rPr lang="en-US" dirty="0"/>
              <a:t>Click to edit Master text styles</a:t>
            </a:r>
          </a:p>
        </p:txBody>
      </p:sp>
      <p:sp>
        <p:nvSpPr>
          <p:cNvPr id="4" name="Content Placeholder 3"/>
          <p:cNvSpPr>
            <a:spLocks noGrp="1"/>
          </p:cNvSpPr>
          <p:nvPr>
            <p:ph sz="quarter" idx="19"/>
          </p:nvPr>
        </p:nvSpPr>
        <p:spPr>
          <a:xfrm>
            <a:off x="477587" y="2202443"/>
            <a:ext cx="5347480" cy="3933245"/>
          </a:xfrm>
        </p:spPr>
        <p:txBody>
          <a:bodyPr/>
          <a:lstStyle>
            <a:lvl1pPr marL="342900" indent="-342900" algn="just">
              <a:lnSpc>
                <a:spcPct val="100000"/>
              </a:lnSpc>
              <a:spcBef>
                <a:spcPts val="600"/>
              </a:spcBef>
              <a:spcAft>
                <a:spcPts val="0"/>
              </a:spcAft>
              <a:buClr>
                <a:schemeClr val="accent1"/>
              </a:buClr>
              <a:buFont typeface="Arial" charset="0"/>
              <a:buChar char="•"/>
              <a:defRPr sz="2000">
                <a:solidFill>
                  <a:srgbClr val="333E48"/>
                </a:solidFill>
              </a:defRPr>
            </a:lvl1pPr>
            <a:lvl2pPr marL="581343">
              <a:lnSpc>
                <a:spcPct val="100000"/>
              </a:lnSpc>
              <a:spcAft>
                <a:spcPts val="0"/>
              </a:spcAft>
              <a:buClr>
                <a:schemeClr val="accent1"/>
              </a:buClr>
              <a:defRPr>
                <a:solidFill>
                  <a:srgbClr val="333E48"/>
                </a:solidFill>
              </a:defRPr>
            </a:lvl2pPr>
            <a:lvl3pPr marL="947103">
              <a:lnSpc>
                <a:spcPct val="100000"/>
              </a:lnSpc>
              <a:spcAft>
                <a:spcPts val="0"/>
              </a:spcAft>
              <a:buClr>
                <a:schemeClr val="accent1"/>
              </a:buClr>
              <a:defRPr>
                <a:solidFill>
                  <a:srgbClr val="333E48"/>
                </a:solidFill>
              </a:defRPr>
            </a:lvl3pPr>
            <a:lvl4pPr marL="1293178" indent="-173038">
              <a:lnSpc>
                <a:spcPct val="100000"/>
              </a:lnSpc>
              <a:spcAft>
                <a:spcPts val="0"/>
              </a:spcAft>
              <a:buClr>
                <a:schemeClr val="accent1"/>
              </a:buClr>
              <a:buFont typeface="Arial" charset="0"/>
              <a:buChar char="•"/>
              <a:defRPr>
                <a:solidFill>
                  <a:srgbClr val="333E48"/>
                </a:solidFill>
              </a:defRPr>
            </a:lvl4pPr>
            <a:lvl5pPr marL="1518603">
              <a:lnSpc>
                <a:spcPct val="100000"/>
              </a:lnSpc>
              <a:spcAft>
                <a:spcPts val="0"/>
              </a:spcAft>
              <a:buClr>
                <a:schemeClr val="accent1"/>
              </a:buClr>
              <a:defRPr>
                <a:solidFill>
                  <a:srgbClr val="333E4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131"/>
          <p:cNvSpPr>
            <a:spLocks noGrp="1"/>
          </p:cNvSpPr>
          <p:nvPr>
            <p:ph type="body" sz="quarter" idx="18" hasCustomPrompt="1"/>
          </p:nvPr>
        </p:nvSpPr>
        <p:spPr>
          <a:xfrm>
            <a:off x="6341534" y="1620481"/>
            <a:ext cx="5371042" cy="560696"/>
          </a:xfrm>
        </p:spPr>
        <p:txBody>
          <a:bodyPr anchor="t" anchorCtr="0"/>
          <a:lstStyle>
            <a:lvl1pPr marL="0" marR="0" indent="0" algn="l"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b="0">
                <a:solidFill>
                  <a:schemeClr val="accent1"/>
                </a:solidFill>
              </a:defRPr>
            </a:lvl1pPr>
          </a:lstStyle>
          <a:p>
            <a:pPr lvl="0"/>
            <a:r>
              <a:rPr lang="en-US" dirty="0"/>
              <a:t>Click to edit Master text styles</a:t>
            </a:r>
          </a:p>
        </p:txBody>
      </p:sp>
      <p:sp>
        <p:nvSpPr>
          <p:cNvPr id="12" name="Content Placeholder 3"/>
          <p:cNvSpPr>
            <a:spLocks noGrp="1"/>
          </p:cNvSpPr>
          <p:nvPr>
            <p:ph sz="quarter" idx="21" hasCustomPrompt="1"/>
          </p:nvPr>
        </p:nvSpPr>
        <p:spPr>
          <a:xfrm>
            <a:off x="6339947" y="2202442"/>
            <a:ext cx="5372628" cy="3933246"/>
          </a:xfrm>
        </p:spPr>
        <p:txBody>
          <a:bodyPr/>
          <a:lstStyle>
            <a:lvl1pPr marL="342900" indent="-342900">
              <a:lnSpc>
                <a:spcPct val="100000"/>
              </a:lnSpc>
              <a:spcBef>
                <a:spcPts val="600"/>
              </a:spcBef>
              <a:spcAft>
                <a:spcPts val="0"/>
              </a:spcAft>
              <a:buClr>
                <a:schemeClr val="accent1"/>
              </a:buClr>
              <a:buFont typeface="Arial" charset="0"/>
              <a:buChar char="•"/>
              <a:defRPr sz="2000">
                <a:solidFill>
                  <a:srgbClr val="333E48"/>
                </a:solidFill>
              </a:defRPr>
            </a:lvl1pPr>
            <a:lvl2pPr marL="581343">
              <a:lnSpc>
                <a:spcPct val="100000"/>
              </a:lnSpc>
              <a:spcAft>
                <a:spcPts val="0"/>
              </a:spcAft>
              <a:buClr>
                <a:schemeClr val="accent1"/>
              </a:buClr>
              <a:defRPr>
                <a:solidFill>
                  <a:srgbClr val="333E48"/>
                </a:solidFill>
              </a:defRPr>
            </a:lvl2pPr>
            <a:lvl3pPr marL="947103">
              <a:lnSpc>
                <a:spcPct val="100000"/>
              </a:lnSpc>
              <a:spcAft>
                <a:spcPts val="0"/>
              </a:spcAft>
              <a:buClr>
                <a:schemeClr val="accent1"/>
              </a:buClr>
              <a:defRPr>
                <a:solidFill>
                  <a:srgbClr val="333E48"/>
                </a:solidFill>
              </a:defRPr>
            </a:lvl3pPr>
            <a:lvl4pPr marL="1293178" indent="-173038">
              <a:lnSpc>
                <a:spcPct val="100000"/>
              </a:lnSpc>
              <a:spcAft>
                <a:spcPts val="0"/>
              </a:spcAft>
              <a:buClr>
                <a:schemeClr val="accent1"/>
              </a:buClr>
              <a:buFont typeface="Arial" charset="0"/>
              <a:buChar char="•"/>
              <a:defRPr>
                <a:solidFill>
                  <a:srgbClr val="333E48"/>
                </a:solidFill>
              </a:defRPr>
            </a:lvl4pPr>
            <a:lvl5pPr marL="1518603">
              <a:lnSpc>
                <a:spcPct val="100000"/>
              </a:lnSpc>
              <a:spcAft>
                <a:spcPts val="0"/>
              </a:spcAft>
              <a:buClr>
                <a:schemeClr val="accent1"/>
              </a:buClr>
              <a:defRPr>
                <a:solidFill>
                  <a:srgbClr val="333E48"/>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5262115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 column slide ">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E9795D2F-D322-4144-8DA8-55D6A2942740}"/>
              </a:ext>
            </a:extLst>
          </p:cNvPr>
          <p:cNvCxnSpPr>
            <a:cxnSpLocks/>
          </p:cNvCxnSpPr>
          <p:nvPr userDrawn="1"/>
        </p:nvCxnSpPr>
        <p:spPr bwMode="auto">
          <a:xfrm>
            <a:off x="4148138" y="1611050"/>
            <a:ext cx="0" cy="4448438"/>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B4D2EAD-40A5-4C0B-900F-916EB19FF748}"/>
              </a:ext>
            </a:extLst>
          </p:cNvPr>
          <p:cNvCxnSpPr>
            <a:cxnSpLocks/>
          </p:cNvCxnSpPr>
          <p:nvPr userDrawn="1"/>
        </p:nvCxnSpPr>
        <p:spPr bwMode="auto">
          <a:xfrm>
            <a:off x="8051800" y="1611050"/>
            <a:ext cx="0" cy="4448438"/>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userDrawn="1">
            <p:ph type="title" hasCustomPrompt="1"/>
          </p:nvPr>
        </p:nvSpPr>
        <p:spPr>
          <a:xfrm>
            <a:off x="479425" y="478302"/>
            <a:ext cx="11233150" cy="512830"/>
          </a:xfrm>
        </p:spPr>
        <p:txBody>
          <a:bodyPr/>
          <a:lstStyle/>
          <a:p>
            <a:r>
              <a:rPr lang="en-US" dirty="0"/>
              <a:t>Click to Edit Master Title Style</a:t>
            </a:r>
          </a:p>
        </p:txBody>
      </p:sp>
      <p:sp>
        <p:nvSpPr>
          <p:cNvPr id="44" name="Text Placeholder 43"/>
          <p:cNvSpPr>
            <a:spLocks noGrp="1"/>
          </p:cNvSpPr>
          <p:nvPr userDrawn="1">
            <p:ph type="body" sz="quarter" idx="13"/>
          </p:nvPr>
        </p:nvSpPr>
        <p:spPr>
          <a:xfrm>
            <a:off x="479425" y="991131"/>
            <a:ext cx="11233150" cy="344488"/>
          </a:xfrm>
        </p:spPr>
        <p:txBody>
          <a:bodyPr/>
          <a:lstStyle>
            <a:lvl1pPr marL="0" indent="0">
              <a:buNone/>
              <a:defRPr lang="en-US" sz="2400" dirty="0">
                <a:solidFill>
                  <a:schemeClr val="accent6"/>
                </a:solidFill>
              </a:defRPr>
            </a:lvl1pPr>
          </a:lstStyle>
          <a:p>
            <a:pPr lvl="0"/>
            <a:r>
              <a:rPr lang="en-US"/>
              <a:t>Click to edit Master text styles</a:t>
            </a:r>
          </a:p>
        </p:txBody>
      </p:sp>
      <p:sp>
        <p:nvSpPr>
          <p:cNvPr id="7" name="Text Placeholder 2"/>
          <p:cNvSpPr>
            <a:spLocks noGrp="1"/>
          </p:cNvSpPr>
          <p:nvPr userDrawn="1">
            <p:ph idx="1"/>
          </p:nvPr>
        </p:nvSpPr>
        <p:spPr>
          <a:xfrm>
            <a:off x="479426" y="2373786"/>
            <a:ext cx="3372644" cy="3685702"/>
          </a:xfrm>
          <a:prstGeom prst="rect">
            <a:avLst/>
          </a:prstGeom>
        </p:spPr>
        <p:txBody>
          <a:bodyPr/>
          <a:lstStyle>
            <a:lvl1pPr marL="342900" indent="-342900">
              <a:lnSpc>
                <a:spcPct val="100000"/>
              </a:lnSpc>
              <a:spcBef>
                <a:spcPts val="600"/>
              </a:spcBef>
              <a:spcAft>
                <a:spcPts val="0"/>
              </a:spcAft>
              <a:buClr>
                <a:schemeClr val="accent1"/>
              </a:buClr>
              <a:buFont typeface="Arial" charset="0"/>
              <a:buChar char="•"/>
              <a:defRPr sz="2000">
                <a:solidFill>
                  <a:srgbClr val="333E48"/>
                </a:solidFill>
              </a:defRPr>
            </a:lvl1pPr>
            <a:lvl2pPr marL="581343">
              <a:lnSpc>
                <a:spcPct val="100000"/>
              </a:lnSpc>
              <a:spcAft>
                <a:spcPts val="0"/>
              </a:spcAft>
              <a:buClr>
                <a:schemeClr val="accent1"/>
              </a:buClr>
              <a:defRPr>
                <a:solidFill>
                  <a:srgbClr val="333E48"/>
                </a:solidFill>
              </a:defRPr>
            </a:lvl2pPr>
            <a:lvl3pPr>
              <a:defRPr>
                <a:solidFill>
                  <a:srgbClr val="383838"/>
                </a:solidFill>
              </a:defRPr>
            </a:lvl3pPr>
            <a:lvl4pPr>
              <a:defRPr>
                <a:solidFill>
                  <a:srgbClr val="383838"/>
                </a:solidFill>
              </a:defRPr>
            </a:lvl4pPr>
            <a:lvl5pPr>
              <a:defRPr>
                <a:solidFill>
                  <a:srgbClr val="383838"/>
                </a:solidFill>
              </a:defRPr>
            </a:lvl5pPr>
          </a:lstStyle>
          <a:p>
            <a:pPr lvl="0"/>
            <a:r>
              <a:rPr lang="en-US"/>
              <a:t>Click to edit Master text styles</a:t>
            </a:r>
          </a:p>
          <a:p>
            <a:pPr lvl="1"/>
            <a:r>
              <a:rPr lang="en-US"/>
              <a:t>Second level</a:t>
            </a:r>
          </a:p>
        </p:txBody>
      </p:sp>
      <p:sp>
        <p:nvSpPr>
          <p:cNvPr id="100" name="Text Placeholder 131"/>
          <p:cNvSpPr>
            <a:spLocks noGrp="1"/>
          </p:cNvSpPr>
          <p:nvPr userDrawn="1">
            <p:ph type="body" sz="quarter" idx="16" hasCustomPrompt="1"/>
          </p:nvPr>
        </p:nvSpPr>
        <p:spPr>
          <a:xfrm>
            <a:off x="479425" y="1611050"/>
            <a:ext cx="3372645" cy="560696"/>
          </a:xfrm>
        </p:spPr>
        <p:txBody>
          <a:bodyPr anchor="t" anchorCtr="0"/>
          <a:lstStyle>
            <a:lvl1pPr marL="0" marR="0" indent="0" algn="l"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b="0">
                <a:solidFill>
                  <a:schemeClr val="accent1"/>
                </a:solidFill>
              </a:defRPr>
            </a:lvl1pPr>
          </a:lstStyle>
          <a:p>
            <a:pPr lvl="0"/>
            <a:r>
              <a:rPr lang="en-US" dirty="0"/>
              <a:t>Click to edit Master text styles</a:t>
            </a:r>
          </a:p>
        </p:txBody>
      </p:sp>
      <p:sp>
        <p:nvSpPr>
          <p:cNvPr id="13" name="Text Placeholder 2"/>
          <p:cNvSpPr>
            <a:spLocks noGrp="1"/>
          </p:cNvSpPr>
          <p:nvPr userDrawn="1">
            <p:ph idx="17"/>
          </p:nvPr>
        </p:nvSpPr>
        <p:spPr>
          <a:xfrm>
            <a:off x="4416359" y="2373786"/>
            <a:ext cx="3359281" cy="3685702"/>
          </a:xfrm>
          <a:prstGeom prst="rect">
            <a:avLst/>
          </a:prstGeom>
        </p:spPr>
        <p:txBody>
          <a:bodyPr/>
          <a:lstStyle>
            <a:lvl1pPr marL="342900" indent="-342900">
              <a:lnSpc>
                <a:spcPct val="100000"/>
              </a:lnSpc>
              <a:spcBef>
                <a:spcPts val="600"/>
              </a:spcBef>
              <a:spcAft>
                <a:spcPts val="0"/>
              </a:spcAft>
              <a:buClr>
                <a:schemeClr val="accent1"/>
              </a:buClr>
              <a:buFont typeface="Arial" charset="0"/>
              <a:buChar char="•"/>
              <a:defRPr sz="2000">
                <a:solidFill>
                  <a:srgbClr val="333E48"/>
                </a:solidFill>
              </a:defRPr>
            </a:lvl1pPr>
            <a:lvl2pPr marL="581343">
              <a:lnSpc>
                <a:spcPct val="100000"/>
              </a:lnSpc>
              <a:spcAft>
                <a:spcPts val="0"/>
              </a:spcAft>
              <a:buClr>
                <a:schemeClr val="accent1"/>
              </a:buClr>
              <a:defRPr>
                <a:solidFill>
                  <a:srgbClr val="333E48"/>
                </a:solidFill>
              </a:defRPr>
            </a:lvl2pPr>
          </a:lstStyle>
          <a:p>
            <a:pPr lvl="0"/>
            <a:r>
              <a:rPr lang="en-US"/>
              <a:t>Click to edit Master text styles</a:t>
            </a:r>
          </a:p>
          <a:p>
            <a:pPr lvl="1"/>
            <a:r>
              <a:rPr lang="en-US"/>
              <a:t>Second level</a:t>
            </a:r>
          </a:p>
        </p:txBody>
      </p:sp>
      <p:sp>
        <p:nvSpPr>
          <p:cNvPr id="14" name="Text Placeholder 2"/>
          <p:cNvSpPr>
            <a:spLocks noGrp="1"/>
          </p:cNvSpPr>
          <p:nvPr userDrawn="1">
            <p:ph idx="18"/>
          </p:nvPr>
        </p:nvSpPr>
        <p:spPr>
          <a:xfrm>
            <a:off x="8300113" y="2373786"/>
            <a:ext cx="3412462" cy="3685702"/>
          </a:xfrm>
          <a:prstGeom prst="rect">
            <a:avLst/>
          </a:prstGeom>
        </p:spPr>
        <p:txBody>
          <a:bodyPr/>
          <a:lstStyle>
            <a:lvl1pPr marL="342900" indent="-342900">
              <a:lnSpc>
                <a:spcPct val="100000"/>
              </a:lnSpc>
              <a:spcBef>
                <a:spcPts val="600"/>
              </a:spcBef>
              <a:spcAft>
                <a:spcPts val="0"/>
              </a:spcAft>
              <a:buClr>
                <a:schemeClr val="accent1"/>
              </a:buClr>
              <a:buFont typeface="Arial" charset="0"/>
              <a:buChar char="•"/>
              <a:defRPr sz="2000">
                <a:solidFill>
                  <a:srgbClr val="333E48"/>
                </a:solidFill>
              </a:defRPr>
            </a:lvl1pPr>
            <a:lvl2pPr marL="581343">
              <a:lnSpc>
                <a:spcPct val="100000"/>
              </a:lnSpc>
              <a:spcAft>
                <a:spcPts val="0"/>
              </a:spcAft>
              <a:buClr>
                <a:schemeClr val="accent1"/>
              </a:buClr>
              <a:defRPr>
                <a:solidFill>
                  <a:srgbClr val="333E48"/>
                </a:solidFill>
              </a:defRPr>
            </a:lvl2pPr>
          </a:lstStyle>
          <a:p>
            <a:pPr lvl="0"/>
            <a:r>
              <a:rPr lang="en-US"/>
              <a:t>Click to edit Master text styles</a:t>
            </a:r>
          </a:p>
          <a:p>
            <a:pPr lvl="1"/>
            <a:r>
              <a:rPr lang="en-US"/>
              <a:t>Second level</a:t>
            </a:r>
          </a:p>
        </p:txBody>
      </p:sp>
      <p:sp>
        <p:nvSpPr>
          <p:cNvPr id="15" name="Text Placeholder 131"/>
          <p:cNvSpPr>
            <a:spLocks noGrp="1"/>
          </p:cNvSpPr>
          <p:nvPr userDrawn="1">
            <p:ph type="body" sz="quarter" idx="19" hasCustomPrompt="1"/>
          </p:nvPr>
        </p:nvSpPr>
        <p:spPr>
          <a:xfrm>
            <a:off x="4419997" y="1611050"/>
            <a:ext cx="3359945" cy="560696"/>
          </a:xfrm>
        </p:spPr>
        <p:txBody>
          <a:bodyPr anchor="t" anchorCtr="0"/>
          <a:lstStyle>
            <a:lvl1pPr marL="0" marR="0" indent="0" algn="l"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b="0">
                <a:solidFill>
                  <a:schemeClr val="accent1"/>
                </a:solidFill>
              </a:defRPr>
            </a:lvl1pPr>
          </a:lstStyle>
          <a:p>
            <a:pPr lvl="0"/>
            <a:r>
              <a:rPr lang="en-US" dirty="0"/>
              <a:t>Click to edit Master text styles</a:t>
            </a:r>
          </a:p>
        </p:txBody>
      </p:sp>
      <p:sp>
        <p:nvSpPr>
          <p:cNvPr id="16" name="Text Placeholder 131"/>
          <p:cNvSpPr>
            <a:spLocks noGrp="1"/>
          </p:cNvSpPr>
          <p:nvPr userDrawn="1">
            <p:ph type="body" sz="quarter" idx="20" hasCustomPrompt="1"/>
          </p:nvPr>
        </p:nvSpPr>
        <p:spPr>
          <a:xfrm>
            <a:off x="8299449" y="1611050"/>
            <a:ext cx="3413126" cy="560696"/>
          </a:xfrm>
        </p:spPr>
        <p:txBody>
          <a:bodyPr anchor="t" anchorCtr="0"/>
          <a:lstStyle>
            <a:lvl1pPr marL="0" marR="0" indent="0" algn="l"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b="0">
                <a:solidFill>
                  <a:schemeClr val="accent1"/>
                </a:solidFill>
              </a:defRPr>
            </a:lvl1pPr>
          </a:lstStyle>
          <a:p>
            <a:pPr lvl="0"/>
            <a:r>
              <a:rPr lang="en-US" dirty="0"/>
              <a:t>Click to edit Master text styles</a:t>
            </a:r>
          </a:p>
        </p:txBody>
      </p:sp>
    </p:spTree>
    <p:extLst>
      <p:ext uri="{BB962C8B-B14F-4D97-AF65-F5344CB8AC3E}">
        <p14:creationId xmlns:p14="http://schemas.microsoft.com/office/powerpoint/2010/main" val="12000077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1_Section Divider slide">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E0F1145-3FE1-6D42-AA8B-F8E06EB9FA7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21" y="0"/>
            <a:ext cx="12192442" cy="6858000"/>
          </a:xfrm>
          <a:prstGeom prst="rect">
            <a:avLst/>
          </a:prstGeom>
        </p:spPr>
      </p:pic>
      <p:sp>
        <p:nvSpPr>
          <p:cNvPr id="23" name="Rectangle 22">
            <a:extLst>
              <a:ext uri="{FF2B5EF4-FFF2-40B4-BE49-F238E27FC236}">
                <a16:creationId xmlns:a16="http://schemas.microsoft.com/office/drawing/2014/main" id="{0D2F924C-135F-554D-93F0-AB47D68FAEB2}"/>
              </a:ext>
            </a:extLst>
          </p:cNvPr>
          <p:cNvSpPr/>
          <p:nvPr userDrawn="1"/>
        </p:nvSpPr>
        <p:spPr>
          <a:xfrm rot="16200000">
            <a:off x="6027000" y="693001"/>
            <a:ext cx="6858000" cy="5472000"/>
          </a:xfrm>
          <a:prstGeom prst="rect">
            <a:avLst/>
          </a:prstGeom>
          <a:gradFill>
            <a:gsLst>
              <a:gs pos="0">
                <a:schemeClr val="accent1">
                  <a:lumMod val="0"/>
                  <a:alpha val="0"/>
                </a:schemeClr>
              </a:gs>
              <a:gs pos="100000">
                <a:schemeClr val="tx1">
                  <a:alpha val="22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8B406E79-E2B4-C342-8DB2-4D2D3C2FAA28}"/>
              </a:ext>
            </a:extLst>
          </p:cNvPr>
          <p:cNvPicPr>
            <a:picLocks noChangeAspect="1"/>
          </p:cNvPicPr>
          <p:nvPr userDrawn="1"/>
        </p:nvPicPr>
        <p:blipFill rotWithShape="1">
          <a:blip r:embed="rId3" cstate="screen">
            <a:alphaModFix amt="60000"/>
            <a:extLst>
              <a:ext uri="{28A0092B-C50C-407E-A947-70E740481C1C}">
                <a14:useLocalDpi xmlns:a14="http://schemas.microsoft.com/office/drawing/2010/main"/>
              </a:ext>
            </a:extLst>
          </a:blip>
          <a:srcRect l="2082" t="3803" r="2134" b="12930"/>
          <a:stretch/>
        </p:blipFill>
        <p:spPr>
          <a:xfrm>
            <a:off x="0" y="1"/>
            <a:ext cx="12192000" cy="6857999"/>
          </a:xfrm>
          <a:prstGeom prst="rect">
            <a:avLst/>
          </a:prstGeom>
        </p:spPr>
      </p:pic>
      <p:sp>
        <p:nvSpPr>
          <p:cNvPr id="16" name="Text Placeholder 28">
            <a:extLst>
              <a:ext uri="{FF2B5EF4-FFF2-40B4-BE49-F238E27FC236}">
                <a16:creationId xmlns:a16="http://schemas.microsoft.com/office/drawing/2014/main" id="{CBA493B4-A47A-AF4F-8961-DFC7E525A748}"/>
              </a:ext>
            </a:extLst>
          </p:cNvPr>
          <p:cNvSpPr>
            <a:spLocks noGrp="1"/>
          </p:cNvSpPr>
          <p:nvPr>
            <p:ph type="body" sz="quarter" idx="12" hasCustomPrompt="1"/>
          </p:nvPr>
        </p:nvSpPr>
        <p:spPr>
          <a:xfrm>
            <a:off x="6941131" y="5770761"/>
            <a:ext cx="4264272" cy="295077"/>
          </a:xfrm>
        </p:spPr>
        <p:txBody>
          <a:bodyPr anchor="t"/>
          <a:lstStyle>
            <a:lvl1pPr marL="0" indent="0" algn="r">
              <a:spcAft>
                <a:spcPts val="600"/>
              </a:spcAft>
              <a:buFontTx/>
              <a:buNone/>
              <a:defRPr sz="2000">
                <a:solidFill>
                  <a:schemeClr val="bg1"/>
                </a:solidFill>
              </a:defRPr>
            </a:lvl1pPr>
          </a:lstStyle>
          <a:p>
            <a:pPr lvl="0"/>
            <a:r>
              <a:rPr lang="en-US" dirty="0"/>
              <a:t>Author Name</a:t>
            </a:r>
          </a:p>
        </p:txBody>
      </p:sp>
      <p:sp>
        <p:nvSpPr>
          <p:cNvPr id="17" name="Text Placeholder 28">
            <a:extLst>
              <a:ext uri="{FF2B5EF4-FFF2-40B4-BE49-F238E27FC236}">
                <a16:creationId xmlns:a16="http://schemas.microsoft.com/office/drawing/2014/main" id="{CE333105-CFBC-7646-89A1-C700547214C0}"/>
              </a:ext>
            </a:extLst>
          </p:cNvPr>
          <p:cNvSpPr>
            <a:spLocks noGrp="1"/>
          </p:cNvSpPr>
          <p:nvPr>
            <p:ph type="body" sz="quarter" idx="13" hasCustomPrompt="1"/>
          </p:nvPr>
        </p:nvSpPr>
        <p:spPr>
          <a:xfrm>
            <a:off x="6941131" y="6080641"/>
            <a:ext cx="4264272" cy="301109"/>
          </a:xfrm>
        </p:spPr>
        <p:txBody>
          <a:bodyPr anchor="t"/>
          <a:lstStyle>
            <a:lvl1pPr marL="0" indent="0" algn="r">
              <a:spcAft>
                <a:spcPts val="600"/>
              </a:spcAft>
              <a:buFontTx/>
              <a:buNone/>
              <a:defRPr sz="2000">
                <a:solidFill>
                  <a:schemeClr val="bg1"/>
                </a:solidFill>
              </a:defRPr>
            </a:lvl1pPr>
          </a:lstStyle>
          <a:p>
            <a:pPr lvl="0"/>
            <a:r>
              <a:rPr lang="en-US" dirty="0"/>
              <a:t>Date</a:t>
            </a:r>
          </a:p>
        </p:txBody>
      </p:sp>
      <p:sp>
        <p:nvSpPr>
          <p:cNvPr id="19" name="Text Placeholder 3">
            <a:extLst>
              <a:ext uri="{FF2B5EF4-FFF2-40B4-BE49-F238E27FC236}">
                <a16:creationId xmlns:a16="http://schemas.microsoft.com/office/drawing/2014/main" id="{767D5806-7916-AE44-A8CA-0060927C5E56}"/>
              </a:ext>
            </a:extLst>
          </p:cNvPr>
          <p:cNvSpPr>
            <a:spLocks noGrp="1"/>
          </p:cNvSpPr>
          <p:nvPr>
            <p:ph type="body" sz="quarter" idx="14"/>
          </p:nvPr>
        </p:nvSpPr>
        <p:spPr>
          <a:xfrm>
            <a:off x="5016499" y="788740"/>
            <a:ext cx="6192840" cy="289871"/>
          </a:xfrm>
        </p:spPr>
        <p:txBody>
          <a:bodyPr/>
          <a:lstStyle>
            <a:lvl1pPr marL="0" indent="0" algn="r">
              <a:buNone/>
              <a:defRPr sz="2400" baseline="0">
                <a:solidFill>
                  <a:schemeClr val="bg1"/>
                </a:solidFill>
              </a:defRPr>
            </a:lvl1pPr>
          </a:lstStyle>
          <a:p>
            <a:pPr lvl="0"/>
            <a:r>
              <a:rPr lang="en-US"/>
              <a:t>Click to edit Master text styles</a:t>
            </a:r>
          </a:p>
        </p:txBody>
      </p:sp>
      <p:sp>
        <p:nvSpPr>
          <p:cNvPr id="12" name="Title 1">
            <a:extLst>
              <a:ext uri="{FF2B5EF4-FFF2-40B4-BE49-F238E27FC236}">
                <a16:creationId xmlns:a16="http://schemas.microsoft.com/office/drawing/2014/main" id="{428F18B9-825A-C643-BA5E-9620354031F0}"/>
              </a:ext>
            </a:extLst>
          </p:cNvPr>
          <p:cNvSpPr>
            <a:spLocks noGrp="1"/>
          </p:cNvSpPr>
          <p:nvPr>
            <p:ph type="title" hasCustomPrompt="1"/>
          </p:nvPr>
        </p:nvSpPr>
        <p:spPr>
          <a:xfrm>
            <a:off x="5016499" y="1207042"/>
            <a:ext cx="6192840" cy="2574186"/>
          </a:xfrm>
        </p:spPr>
        <p:txBody>
          <a:bodyPr anchor="t" anchorCtr="0"/>
          <a:lstStyle>
            <a:lvl1pPr algn="r">
              <a:lnSpc>
                <a:spcPct val="85000"/>
              </a:lnSpc>
              <a:defRPr sz="5000" b="0" spc="-100" baseline="0">
                <a:solidFill>
                  <a:schemeClr val="bg1"/>
                </a:solidFill>
              </a:defRPr>
            </a:lvl1pPr>
          </a:lstStyle>
          <a:p>
            <a:r>
              <a:rPr lang="en-US" dirty="0"/>
              <a:t>Click to Edit </a:t>
            </a:r>
            <a:br>
              <a:rPr lang="en-US" dirty="0"/>
            </a:br>
            <a:r>
              <a:rPr lang="en-US" dirty="0"/>
              <a:t>Master Title Style</a:t>
            </a:r>
            <a:br>
              <a:rPr lang="en-US" dirty="0"/>
            </a:br>
            <a:r>
              <a:rPr lang="en-US" dirty="0"/>
              <a:t>Line 3</a:t>
            </a:r>
            <a:br>
              <a:rPr lang="en-US" dirty="0"/>
            </a:br>
            <a:r>
              <a:rPr lang="en-US" dirty="0"/>
              <a:t>Line 4</a:t>
            </a:r>
          </a:p>
        </p:txBody>
      </p:sp>
      <p:sp>
        <p:nvSpPr>
          <p:cNvPr id="21" name="Subtitle 2">
            <a:extLst>
              <a:ext uri="{FF2B5EF4-FFF2-40B4-BE49-F238E27FC236}">
                <a16:creationId xmlns:a16="http://schemas.microsoft.com/office/drawing/2014/main" id="{79634863-0C8B-5F4F-B35A-4D468E8ECB8E}"/>
              </a:ext>
            </a:extLst>
          </p:cNvPr>
          <p:cNvSpPr>
            <a:spLocks noGrp="1"/>
          </p:cNvSpPr>
          <p:nvPr>
            <p:ph type="subTitle" idx="1"/>
          </p:nvPr>
        </p:nvSpPr>
        <p:spPr>
          <a:xfrm>
            <a:off x="5016498" y="3973626"/>
            <a:ext cx="6192840" cy="702444"/>
          </a:xfrm>
        </p:spPr>
        <p:txBody>
          <a:bodyPr/>
          <a:lstStyle>
            <a:lvl1pPr marL="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2400">
                <a:solidFill>
                  <a:schemeClr val="bg1"/>
                </a:solidFill>
              </a:defRPr>
            </a:lvl1pPr>
            <a:lvl2pPr marL="45720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Click to edit Master subtitle style</a:t>
            </a:r>
            <a:endParaRPr lang="en-GB" dirty="0"/>
          </a:p>
        </p:txBody>
      </p:sp>
      <p:pic>
        <p:nvPicPr>
          <p:cNvPr id="15" name="Picture 14" descr="A picture containing building, drawing&#10;&#10;Description automatically generated">
            <a:extLst>
              <a:ext uri="{FF2B5EF4-FFF2-40B4-BE49-F238E27FC236}">
                <a16:creationId xmlns:a16="http://schemas.microsoft.com/office/drawing/2014/main" id="{E921999B-E167-3C4E-A8F5-820963AA1124}"/>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76311" y="1167639"/>
            <a:ext cx="1700213" cy="530640"/>
          </a:xfrm>
          <a:prstGeom prst="rect">
            <a:avLst/>
          </a:prstGeom>
        </p:spPr>
      </p:pic>
      <p:sp>
        <p:nvSpPr>
          <p:cNvPr id="13" name="TextBox 20">
            <a:extLst>
              <a:ext uri="{FF2B5EF4-FFF2-40B4-BE49-F238E27FC236}">
                <a16:creationId xmlns:a16="http://schemas.microsoft.com/office/drawing/2014/main" id="{70BF6488-6104-D74D-BDA7-9A5F46DE19CE}"/>
              </a:ext>
            </a:extLst>
          </p:cNvPr>
          <p:cNvSpPr txBox="1">
            <a:spLocks noChangeArrowheads="1"/>
          </p:cNvSpPr>
          <p:nvPr userDrawn="1"/>
        </p:nvSpPr>
        <p:spPr bwMode="auto">
          <a:xfrm>
            <a:off x="982662" y="6413179"/>
            <a:ext cx="4636741"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GB" altLang="en-US" sz="1000" dirty="0">
                <a:solidFill>
                  <a:schemeClr val="bg2"/>
                </a:solidFill>
              </a:rPr>
              <a:t>© 2021 Arm</a:t>
            </a:r>
            <a:endParaRPr lang="en-US" altLang="en-US" sz="1000" dirty="0">
              <a:solidFill>
                <a:schemeClr val="bg2"/>
              </a:solidFill>
            </a:endParaRPr>
          </a:p>
        </p:txBody>
      </p:sp>
    </p:spTree>
    <p:extLst>
      <p:ext uri="{BB962C8B-B14F-4D97-AF65-F5344CB8AC3E}">
        <p14:creationId xmlns:p14="http://schemas.microsoft.com/office/powerpoint/2010/main" val="121140239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 column slide with image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79425" y="478302"/>
            <a:ext cx="11233150" cy="512830"/>
          </a:xfrm>
        </p:spPr>
        <p:txBody>
          <a:bodyPr/>
          <a:lstStyle/>
          <a:p>
            <a:r>
              <a:rPr lang="en-US" dirty="0"/>
              <a:t>Click to Edit Master Title Style</a:t>
            </a:r>
          </a:p>
        </p:txBody>
      </p:sp>
      <p:sp>
        <p:nvSpPr>
          <p:cNvPr id="44" name="Text Placeholder 43"/>
          <p:cNvSpPr>
            <a:spLocks noGrp="1"/>
          </p:cNvSpPr>
          <p:nvPr>
            <p:ph type="body" sz="quarter" idx="13"/>
          </p:nvPr>
        </p:nvSpPr>
        <p:spPr>
          <a:xfrm>
            <a:off x="479425" y="991131"/>
            <a:ext cx="11233150" cy="344488"/>
          </a:xfrm>
        </p:spPr>
        <p:txBody>
          <a:bodyPr/>
          <a:lstStyle>
            <a:lvl1pPr marL="0" indent="0">
              <a:buNone/>
              <a:defRPr lang="en-US" sz="2400">
                <a:solidFill>
                  <a:schemeClr val="accent6"/>
                </a:solidFill>
              </a:defRPr>
            </a:lvl1pPr>
          </a:lstStyle>
          <a:p>
            <a:pPr lvl="0"/>
            <a:r>
              <a:rPr lang="en-US"/>
              <a:t>Click to edit Master text styles</a:t>
            </a:r>
          </a:p>
        </p:txBody>
      </p:sp>
      <p:sp>
        <p:nvSpPr>
          <p:cNvPr id="9" name="Content Placeholder 8"/>
          <p:cNvSpPr>
            <a:spLocks noGrp="1"/>
          </p:cNvSpPr>
          <p:nvPr>
            <p:ph sz="quarter" idx="21"/>
          </p:nvPr>
        </p:nvSpPr>
        <p:spPr>
          <a:xfrm>
            <a:off x="8299119" y="2372564"/>
            <a:ext cx="3413455" cy="3686924"/>
          </a:xfrm>
        </p:spPr>
        <p:txBody>
          <a:bodyPr/>
          <a:lstStyle>
            <a:lvl1pPr marL="342900" indent="-342900">
              <a:lnSpc>
                <a:spcPct val="100000"/>
              </a:lnSpc>
              <a:spcBef>
                <a:spcPts val="600"/>
              </a:spcBef>
              <a:spcAft>
                <a:spcPts val="0"/>
              </a:spcAft>
              <a:buClr>
                <a:schemeClr val="accent1"/>
              </a:buClr>
              <a:buFont typeface="Arial" charset="0"/>
              <a:buChar char="•"/>
              <a:defRPr sz="2000">
                <a:solidFill>
                  <a:srgbClr val="333E48"/>
                </a:solidFill>
              </a:defRPr>
            </a:lvl1pPr>
            <a:lvl2pPr marL="581343">
              <a:lnSpc>
                <a:spcPct val="100000"/>
              </a:lnSpc>
              <a:spcAft>
                <a:spcPts val="0"/>
              </a:spcAft>
              <a:buClr>
                <a:schemeClr val="accent1"/>
              </a:buClr>
              <a:defRPr>
                <a:solidFill>
                  <a:srgbClr val="333E48"/>
                </a:solidFill>
              </a:defRPr>
            </a:lvl2pPr>
            <a:lvl3pPr>
              <a:lnSpc>
                <a:spcPct val="100000"/>
              </a:lnSpc>
              <a:spcAft>
                <a:spcPts val="0"/>
              </a:spcAft>
              <a:buClr>
                <a:schemeClr val="accent1"/>
              </a:buClr>
              <a:defRPr>
                <a:solidFill>
                  <a:srgbClr val="333E48"/>
                </a:solidFill>
              </a:defRPr>
            </a:lvl3pPr>
          </a:lstStyle>
          <a:p>
            <a:pPr lvl="0"/>
            <a:r>
              <a:rPr lang="en-US"/>
              <a:t>Click to edit Master text styles</a:t>
            </a:r>
          </a:p>
          <a:p>
            <a:pPr lvl="1"/>
            <a:r>
              <a:rPr lang="en-US"/>
              <a:t>Second level</a:t>
            </a:r>
          </a:p>
          <a:p>
            <a:pPr lvl="2"/>
            <a:r>
              <a:rPr lang="en-US"/>
              <a:t>Third level</a:t>
            </a:r>
          </a:p>
        </p:txBody>
      </p:sp>
      <p:grpSp>
        <p:nvGrpSpPr>
          <p:cNvPr id="36" name="Group 6">
            <a:extLst>
              <a:ext uri="{FF2B5EF4-FFF2-40B4-BE49-F238E27FC236}">
                <a16:creationId xmlns:a16="http://schemas.microsoft.com/office/drawing/2014/main" id="{CCE81F77-7204-0241-970A-63C43B1D7B80}"/>
              </a:ext>
            </a:extLst>
          </p:cNvPr>
          <p:cNvGrpSpPr>
            <a:grpSpLocks/>
          </p:cNvGrpSpPr>
          <p:nvPr userDrawn="1"/>
        </p:nvGrpSpPr>
        <p:grpSpPr bwMode="auto">
          <a:xfrm>
            <a:off x="4148138" y="1611050"/>
            <a:ext cx="3903662" cy="4448438"/>
            <a:chOff x="3706307" y="1883391"/>
            <a:chExt cx="3803176" cy="4472959"/>
          </a:xfrm>
        </p:grpSpPr>
        <p:cxnSp>
          <p:nvCxnSpPr>
            <p:cNvPr id="37" name="Straight Connector 36">
              <a:extLst>
                <a:ext uri="{FF2B5EF4-FFF2-40B4-BE49-F238E27FC236}">
                  <a16:creationId xmlns:a16="http://schemas.microsoft.com/office/drawing/2014/main" id="{7266E339-1F3B-8E41-B64F-AA6A42EDF799}"/>
                </a:ext>
              </a:extLst>
            </p:cNvPr>
            <p:cNvCxnSpPr>
              <a:cxnSpLocks/>
            </p:cNvCxnSpPr>
            <p:nvPr userDrawn="1"/>
          </p:nvCxnSpPr>
          <p:spPr>
            <a:xfrm>
              <a:off x="3706307" y="1883391"/>
              <a:ext cx="0" cy="4472959"/>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922B3030-62BD-3440-A850-5C6E7CCDD54A}"/>
                </a:ext>
              </a:extLst>
            </p:cNvPr>
            <p:cNvCxnSpPr>
              <a:cxnSpLocks/>
            </p:cNvCxnSpPr>
            <p:nvPr userDrawn="1"/>
          </p:nvCxnSpPr>
          <p:spPr>
            <a:xfrm>
              <a:off x="7509483" y="1883391"/>
              <a:ext cx="0" cy="4472959"/>
            </a:xfrm>
            <a:prstGeom prst="line">
              <a:avLst/>
            </a:prstGeom>
            <a:ln w="12700"/>
          </p:spPr>
          <p:style>
            <a:lnRef idx="1">
              <a:schemeClr val="accent1"/>
            </a:lnRef>
            <a:fillRef idx="0">
              <a:schemeClr val="accent1"/>
            </a:fillRef>
            <a:effectRef idx="0">
              <a:schemeClr val="accent1"/>
            </a:effectRef>
            <a:fontRef idx="minor">
              <a:schemeClr val="tx1"/>
            </a:fontRef>
          </p:style>
        </p:cxnSp>
      </p:grpSp>
      <p:sp>
        <p:nvSpPr>
          <p:cNvPr id="40" name="Text Placeholder 131">
            <a:extLst>
              <a:ext uri="{FF2B5EF4-FFF2-40B4-BE49-F238E27FC236}">
                <a16:creationId xmlns:a16="http://schemas.microsoft.com/office/drawing/2014/main" id="{B54BFFD1-D378-D841-B5DD-88788B48D029}"/>
              </a:ext>
            </a:extLst>
          </p:cNvPr>
          <p:cNvSpPr>
            <a:spLocks noGrp="1"/>
          </p:cNvSpPr>
          <p:nvPr>
            <p:ph type="body" sz="quarter" idx="16" hasCustomPrompt="1"/>
          </p:nvPr>
        </p:nvSpPr>
        <p:spPr>
          <a:xfrm>
            <a:off x="479425" y="1611050"/>
            <a:ext cx="3372645" cy="560696"/>
          </a:xfrm>
        </p:spPr>
        <p:txBody>
          <a:bodyPr anchor="t" anchorCtr="0"/>
          <a:lstStyle>
            <a:lvl1pPr marL="0" marR="0" indent="0" algn="l"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b="0">
                <a:solidFill>
                  <a:schemeClr val="accent1"/>
                </a:solidFill>
              </a:defRPr>
            </a:lvl1pPr>
          </a:lstStyle>
          <a:p>
            <a:pPr lvl="0"/>
            <a:r>
              <a:rPr lang="en-US" dirty="0"/>
              <a:t>Click to edit Master text styles</a:t>
            </a:r>
          </a:p>
        </p:txBody>
      </p:sp>
      <p:sp>
        <p:nvSpPr>
          <p:cNvPr id="43" name="Text Placeholder 131">
            <a:extLst>
              <a:ext uri="{FF2B5EF4-FFF2-40B4-BE49-F238E27FC236}">
                <a16:creationId xmlns:a16="http://schemas.microsoft.com/office/drawing/2014/main" id="{E3125198-F65A-8049-9D3E-A6AF258DAEBF}"/>
              </a:ext>
            </a:extLst>
          </p:cNvPr>
          <p:cNvSpPr>
            <a:spLocks noGrp="1"/>
          </p:cNvSpPr>
          <p:nvPr>
            <p:ph type="body" sz="quarter" idx="19" hasCustomPrompt="1"/>
          </p:nvPr>
        </p:nvSpPr>
        <p:spPr>
          <a:xfrm>
            <a:off x="4416192" y="1611050"/>
            <a:ext cx="3359945" cy="560696"/>
          </a:xfrm>
        </p:spPr>
        <p:txBody>
          <a:bodyPr anchor="t" anchorCtr="0"/>
          <a:lstStyle>
            <a:lvl1pPr marL="0" marR="0" indent="0" algn="l"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b="0">
                <a:solidFill>
                  <a:schemeClr val="accent1"/>
                </a:solidFill>
              </a:defRPr>
            </a:lvl1pPr>
          </a:lstStyle>
          <a:p>
            <a:pPr lvl="0"/>
            <a:r>
              <a:rPr lang="en-US" dirty="0"/>
              <a:t>Click to edit Master text styles</a:t>
            </a:r>
          </a:p>
        </p:txBody>
      </p:sp>
      <p:sp>
        <p:nvSpPr>
          <p:cNvPr id="45" name="Text Placeholder 131">
            <a:extLst>
              <a:ext uri="{FF2B5EF4-FFF2-40B4-BE49-F238E27FC236}">
                <a16:creationId xmlns:a16="http://schemas.microsoft.com/office/drawing/2014/main" id="{7C8008EA-19DB-814F-9284-A055A2AB89CD}"/>
              </a:ext>
            </a:extLst>
          </p:cNvPr>
          <p:cNvSpPr>
            <a:spLocks noGrp="1"/>
          </p:cNvSpPr>
          <p:nvPr>
            <p:ph type="body" sz="quarter" idx="20" hasCustomPrompt="1"/>
          </p:nvPr>
        </p:nvSpPr>
        <p:spPr>
          <a:xfrm>
            <a:off x="8299449" y="1611050"/>
            <a:ext cx="3413126" cy="560696"/>
          </a:xfrm>
        </p:spPr>
        <p:txBody>
          <a:bodyPr anchor="t" anchorCtr="0"/>
          <a:lstStyle>
            <a:lvl1pPr marL="0" marR="0" indent="0" algn="l"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b="0">
                <a:solidFill>
                  <a:schemeClr val="accent1"/>
                </a:solidFill>
              </a:defRPr>
            </a:lvl1pPr>
          </a:lstStyle>
          <a:p>
            <a:pPr lvl="0"/>
            <a:r>
              <a:rPr lang="en-US" dirty="0"/>
              <a:t>Click to edit Master text styles</a:t>
            </a:r>
          </a:p>
        </p:txBody>
      </p:sp>
      <p:sp>
        <p:nvSpPr>
          <p:cNvPr id="46" name="Content Placeholder 8">
            <a:extLst>
              <a:ext uri="{FF2B5EF4-FFF2-40B4-BE49-F238E27FC236}">
                <a16:creationId xmlns:a16="http://schemas.microsoft.com/office/drawing/2014/main" id="{DD4BA2E6-FACA-5C45-B75F-9327959A672A}"/>
              </a:ext>
            </a:extLst>
          </p:cNvPr>
          <p:cNvSpPr>
            <a:spLocks noGrp="1"/>
          </p:cNvSpPr>
          <p:nvPr>
            <p:ph sz="quarter" idx="22"/>
          </p:nvPr>
        </p:nvSpPr>
        <p:spPr>
          <a:xfrm>
            <a:off x="4415863" y="2372564"/>
            <a:ext cx="3360274" cy="3686924"/>
          </a:xfrm>
        </p:spPr>
        <p:txBody>
          <a:bodyPr/>
          <a:lstStyle>
            <a:lvl1pPr marL="342900" indent="-342900">
              <a:lnSpc>
                <a:spcPct val="100000"/>
              </a:lnSpc>
              <a:spcBef>
                <a:spcPts val="600"/>
              </a:spcBef>
              <a:spcAft>
                <a:spcPts val="0"/>
              </a:spcAft>
              <a:buClr>
                <a:schemeClr val="accent1"/>
              </a:buClr>
              <a:buFont typeface="Arial" charset="0"/>
              <a:buChar char="•"/>
              <a:defRPr sz="2000">
                <a:solidFill>
                  <a:srgbClr val="333E48"/>
                </a:solidFill>
              </a:defRPr>
            </a:lvl1pPr>
            <a:lvl2pPr marL="581343">
              <a:lnSpc>
                <a:spcPct val="100000"/>
              </a:lnSpc>
              <a:spcAft>
                <a:spcPts val="0"/>
              </a:spcAft>
              <a:buClr>
                <a:schemeClr val="accent1"/>
              </a:buClr>
              <a:defRPr>
                <a:solidFill>
                  <a:srgbClr val="333E48"/>
                </a:solidFill>
              </a:defRPr>
            </a:lvl2pPr>
            <a:lvl3pPr>
              <a:lnSpc>
                <a:spcPct val="100000"/>
              </a:lnSpc>
              <a:spcAft>
                <a:spcPts val="0"/>
              </a:spcAft>
              <a:buClr>
                <a:schemeClr val="accent1"/>
              </a:buClr>
              <a:defRPr>
                <a:solidFill>
                  <a:srgbClr val="333E48"/>
                </a:solidFill>
              </a:defRPr>
            </a:lvl3pPr>
          </a:lstStyle>
          <a:p>
            <a:pPr lvl="0"/>
            <a:r>
              <a:rPr lang="en-US"/>
              <a:t>Click to edit Master text styles</a:t>
            </a:r>
          </a:p>
          <a:p>
            <a:pPr lvl="1"/>
            <a:r>
              <a:rPr lang="en-US"/>
              <a:t>Second level</a:t>
            </a:r>
          </a:p>
          <a:p>
            <a:pPr lvl="2"/>
            <a:r>
              <a:rPr lang="en-US"/>
              <a:t>Third level</a:t>
            </a:r>
          </a:p>
        </p:txBody>
      </p:sp>
      <p:sp>
        <p:nvSpPr>
          <p:cNvPr id="47" name="Content Placeholder 8">
            <a:extLst>
              <a:ext uri="{FF2B5EF4-FFF2-40B4-BE49-F238E27FC236}">
                <a16:creationId xmlns:a16="http://schemas.microsoft.com/office/drawing/2014/main" id="{5AB0A5A2-CEF5-6E44-BACF-2C0296FE306B}"/>
              </a:ext>
            </a:extLst>
          </p:cNvPr>
          <p:cNvSpPr>
            <a:spLocks noGrp="1"/>
          </p:cNvSpPr>
          <p:nvPr>
            <p:ph sz="quarter" idx="23"/>
          </p:nvPr>
        </p:nvSpPr>
        <p:spPr>
          <a:xfrm>
            <a:off x="479425" y="2372564"/>
            <a:ext cx="3360274" cy="3686924"/>
          </a:xfrm>
        </p:spPr>
        <p:txBody>
          <a:bodyPr/>
          <a:lstStyle>
            <a:lvl1pPr marL="342900" indent="-342900">
              <a:lnSpc>
                <a:spcPct val="100000"/>
              </a:lnSpc>
              <a:spcBef>
                <a:spcPts val="600"/>
              </a:spcBef>
              <a:spcAft>
                <a:spcPts val="0"/>
              </a:spcAft>
              <a:buClr>
                <a:schemeClr val="accent1"/>
              </a:buClr>
              <a:buFont typeface="Arial" charset="0"/>
              <a:buChar char="•"/>
              <a:defRPr sz="2000">
                <a:solidFill>
                  <a:srgbClr val="333E48"/>
                </a:solidFill>
              </a:defRPr>
            </a:lvl1pPr>
            <a:lvl2pPr marL="581343">
              <a:lnSpc>
                <a:spcPct val="100000"/>
              </a:lnSpc>
              <a:spcAft>
                <a:spcPts val="0"/>
              </a:spcAft>
              <a:buClr>
                <a:schemeClr val="accent1"/>
              </a:buClr>
              <a:defRPr>
                <a:solidFill>
                  <a:srgbClr val="333E48"/>
                </a:solidFill>
              </a:defRPr>
            </a:lvl2pPr>
            <a:lvl3pPr>
              <a:lnSpc>
                <a:spcPct val="100000"/>
              </a:lnSpc>
              <a:spcAft>
                <a:spcPts val="0"/>
              </a:spcAft>
              <a:buClr>
                <a:schemeClr val="accent1"/>
              </a:buClr>
              <a:defRPr>
                <a:solidFill>
                  <a:srgbClr val="333E48"/>
                </a:solidFill>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53718759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col_narrow_wide">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D505B7A5-C1F7-41D3-815C-A3728D81DBDD}"/>
              </a:ext>
            </a:extLst>
          </p:cNvPr>
          <p:cNvCxnSpPr>
            <a:cxnSpLocks/>
          </p:cNvCxnSpPr>
          <p:nvPr userDrawn="1"/>
        </p:nvCxnSpPr>
        <p:spPr>
          <a:xfrm>
            <a:off x="3255004" y="1631950"/>
            <a:ext cx="0" cy="4440604"/>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a:xfrm>
            <a:off x="479425" y="478301"/>
            <a:ext cx="11233150" cy="512830"/>
          </a:xfrm>
        </p:spPr>
        <p:txBody>
          <a:bodyPr/>
          <a:lstStyle/>
          <a:p>
            <a:r>
              <a:rPr lang="en-US" dirty="0"/>
              <a:t>Click to Edit Master Title Style</a:t>
            </a:r>
          </a:p>
        </p:txBody>
      </p:sp>
      <p:sp>
        <p:nvSpPr>
          <p:cNvPr id="44" name="Text Placeholder 43"/>
          <p:cNvSpPr>
            <a:spLocks noGrp="1"/>
          </p:cNvSpPr>
          <p:nvPr>
            <p:ph type="body" sz="quarter" idx="13"/>
          </p:nvPr>
        </p:nvSpPr>
        <p:spPr>
          <a:xfrm>
            <a:off x="479425" y="991131"/>
            <a:ext cx="11233150" cy="344488"/>
          </a:xfrm>
        </p:spPr>
        <p:txBody>
          <a:bodyPr/>
          <a:lstStyle>
            <a:lvl1pPr marL="0" indent="0">
              <a:buNone/>
              <a:defRPr lang="en-US" sz="2400" dirty="0">
                <a:solidFill>
                  <a:schemeClr val="accent6"/>
                </a:solidFill>
              </a:defRPr>
            </a:lvl1pPr>
          </a:lstStyle>
          <a:p>
            <a:pPr lvl="0"/>
            <a:r>
              <a:rPr lang="en-US"/>
              <a:t>Click to edit Master text styles</a:t>
            </a:r>
          </a:p>
        </p:txBody>
      </p:sp>
      <p:sp>
        <p:nvSpPr>
          <p:cNvPr id="18" name="Text Placeholder 2"/>
          <p:cNvSpPr>
            <a:spLocks noGrp="1"/>
          </p:cNvSpPr>
          <p:nvPr>
            <p:ph idx="1"/>
          </p:nvPr>
        </p:nvSpPr>
        <p:spPr>
          <a:xfrm>
            <a:off x="479425" y="1631111"/>
            <a:ext cx="2619375" cy="4440603"/>
          </a:xfrm>
          <a:prstGeom prst="rect">
            <a:avLst/>
          </a:prstGeom>
        </p:spPr>
        <p:txBody>
          <a:bodyPr/>
          <a:lstStyle>
            <a:lvl1pPr marL="342900" indent="-342900">
              <a:lnSpc>
                <a:spcPct val="100000"/>
              </a:lnSpc>
              <a:spcBef>
                <a:spcPts val="600"/>
              </a:spcBef>
              <a:spcAft>
                <a:spcPts val="0"/>
              </a:spcAft>
              <a:buClr>
                <a:schemeClr val="accent1"/>
              </a:buClr>
              <a:buFont typeface="Arial" charset="0"/>
              <a:buChar char="•"/>
              <a:defRPr sz="2400">
                <a:solidFill>
                  <a:srgbClr val="333E48"/>
                </a:solidFill>
              </a:defRPr>
            </a:lvl1pPr>
            <a:lvl2pPr marL="581343">
              <a:lnSpc>
                <a:spcPct val="100000"/>
              </a:lnSpc>
              <a:spcAft>
                <a:spcPts val="0"/>
              </a:spcAft>
              <a:buClr>
                <a:schemeClr val="accent1"/>
              </a:buClr>
              <a:defRPr sz="2000">
                <a:solidFill>
                  <a:srgbClr val="333E48"/>
                </a:solidFill>
              </a:defRPr>
            </a:lvl2pPr>
          </a:lstStyle>
          <a:p>
            <a:pPr lvl="0"/>
            <a:r>
              <a:rPr lang="en-US"/>
              <a:t>Click to edit Master text styles</a:t>
            </a:r>
          </a:p>
          <a:p>
            <a:pPr lvl="1"/>
            <a:r>
              <a:rPr lang="en-US"/>
              <a:t>Second level</a:t>
            </a:r>
          </a:p>
        </p:txBody>
      </p:sp>
      <p:sp>
        <p:nvSpPr>
          <p:cNvPr id="7" name="Content Placeholder 3"/>
          <p:cNvSpPr>
            <a:spLocks noGrp="1"/>
          </p:cNvSpPr>
          <p:nvPr>
            <p:ph sz="quarter" idx="21"/>
          </p:nvPr>
        </p:nvSpPr>
        <p:spPr>
          <a:xfrm>
            <a:off x="3416035" y="1631111"/>
            <a:ext cx="8296540" cy="4440603"/>
          </a:xfrm>
        </p:spPr>
        <p:txBody>
          <a:bodyPr/>
          <a:lstStyle>
            <a:lvl1pPr marL="342900" indent="-342900">
              <a:lnSpc>
                <a:spcPct val="100000"/>
              </a:lnSpc>
              <a:spcBef>
                <a:spcPts val="600"/>
              </a:spcBef>
              <a:spcAft>
                <a:spcPts val="0"/>
              </a:spcAft>
              <a:buClr>
                <a:schemeClr val="accent1"/>
              </a:buClr>
              <a:buFont typeface="Arial" charset="0"/>
              <a:buChar char="•"/>
              <a:defRPr sz="2400">
                <a:solidFill>
                  <a:srgbClr val="333E48"/>
                </a:solidFill>
              </a:defRPr>
            </a:lvl1pPr>
            <a:lvl2pPr marL="581343">
              <a:lnSpc>
                <a:spcPct val="100000"/>
              </a:lnSpc>
              <a:spcAft>
                <a:spcPts val="0"/>
              </a:spcAft>
              <a:buClr>
                <a:schemeClr val="accent1"/>
              </a:buClr>
              <a:defRPr sz="2000">
                <a:solidFill>
                  <a:srgbClr val="333E48"/>
                </a:solidFill>
              </a:defRPr>
            </a:lvl2pPr>
            <a:lvl3pPr marL="947103">
              <a:lnSpc>
                <a:spcPct val="100000"/>
              </a:lnSpc>
              <a:spcAft>
                <a:spcPts val="0"/>
              </a:spcAft>
              <a:buClr>
                <a:schemeClr val="accent1"/>
              </a:buClr>
              <a:defRPr sz="1800">
                <a:solidFill>
                  <a:srgbClr val="333E48"/>
                </a:solidFill>
              </a:defRPr>
            </a:lvl3pPr>
            <a:lvl4pPr marL="1293178" indent="-173038">
              <a:lnSpc>
                <a:spcPct val="100000"/>
              </a:lnSpc>
              <a:spcAft>
                <a:spcPts val="0"/>
              </a:spcAft>
              <a:buClr>
                <a:schemeClr val="accent1"/>
              </a:buClr>
              <a:buFont typeface="Arial" charset="0"/>
              <a:buChar char="•"/>
              <a:defRPr sz="1800">
                <a:solidFill>
                  <a:srgbClr val="333E48"/>
                </a:solidFill>
              </a:defRPr>
            </a:lvl4pPr>
            <a:lvl5pPr marL="1518603">
              <a:lnSpc>
                <a:spcPct val="100000"/>
              </a:lnSpc>
              <a:spcAft>
                <a:spcPts val="0"/>
              </a:spcAft>
              <a:buClr>
                <a:schemeClr val="accent1"/>
              </a:buClr>
              <a:defRPr sz="1800">
                <a:solidFill>
                  <a:srgbClr val="333E4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6299917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3 column slide ">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0C41881F-8B1A-4F78-926D-54E8F515C458}"/>
              </a:ext>
            </a:extLst>
          </p:cNvPr>
          <p:cNvCxnSpPr>
            <a:cxnSpLocks/>
          </p:cNvCxnSpPr>
          <p:nvPr userDrawn="1"/>
        </p:nvCxnSpPr>
        <p:spPr>
          <a:xfrm>
            <a:off x="8932863" y="1629287"/>
            <a:ext cx="0" cy="4443267"/>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a:xfrm>
            <a:off x="479425" y="478301"/>
            <a:ext cx="11233150" cy="512830"/>
          </a:xfrm>
        </p:spPr>
        <p:txBody>
          <a:bodyPr/>
          <a:lstStyle/>
          <a:p>
            <a:r>
              <a:rPr lang="en-US" dirty="0"/>
              <a:t>Click to Edit Master Title Style</a:t>
            </a:r>
          </a:p>
        </p:txBody>
      </p:sp>
      <p:sp>
        <p:nvSpPr>
          <p:cNvPr id="44" name="Text Placeholder 43"/>
          <p:cNvSpPr>
            <a:spLocks noGrp="1"/>
          </p:cNvSpPr>
          <p:nvPr>
            <p:ph type="body" sz="quarter" idx="13"/>
          </p:nvPr>
        </p:nvSpPr>
        <p:spPr>
          <a:xfrm>
            <a:off x="479425" y="991131"/>
            <a:ext cx="11233150" cy="344488"/>
          </a:xfrm>
        </p:spPr>
        <p:txBody>
          <a:bodyPr/>
          <a:lstStyle>
            <a:lvl1pPr marL="0" indent="0">
              <a:buNone/>
              <a:defRPr lang="en-US" sz="2400">
                <a:solidFill>
                  <a:schemeClr val="accent6"/>
                </a:solidFill>
              </a:defRPr>
            </a:lvl1pPr>
          </a:lstStyle>
          <a:p>
            <a:pPr lvl="0"/>
            <a:r>
              <a:rPr lang="en-US"/>
              <a:t>Click to edit Master text styles</a:t>
            </a:r>
          </a:p>
        </p:txBody>
      </p:sp>
      <p:sp>
        <p:nvSpPr>
          <p:cNvPr id="6" name="Content Placeholder 5"/>
          <p:cNvSpPr>
            <a:spLocks noGrp="1"/>
          </p:cNvSpPr>
          <p:nvPr>
            <p:ph sz="quarter" idx="15"/>
          </p:nvPr>
        </p:nvSpPr>
        <p:spPr>
          <a:xfrm>
            <a:off x="9037637" y="1629597"/>
            <a:ext cx="2674937" cy="4443488"/>
          </a:xfrm>
        </p:spPr>
        <p:txBody>
          <a:bodyPr/>
          <a:lstStyle>
            <a:lvl1pPr marL="342900" indent="-342900">
              <a:lnSpc>
                <a:spcPct val="100000"/>
              </a:lnSpc>
              <a:spcBef>
                <a:spcPts val="600"/>
              </a:spcBef>
              <a:spcAft>
                <a:spcPts val="0"/>
              </a:spcAft>
              <a:buClr>
                <a:schemeClr val="accent1"/>
              </a:buClr>
              <a:buFont typeface="Arial" charset="0"/>
              <a:buChar char="•"/>
              <a:defRPr sz="2400">
                <a:solidFill>
                  <a:srgbClr val="333E48"/>
                </a:solidFill>
              </a:defRPr>
            </a:lvl1pPr>
            <a:lvl2pPr marL="581343">
              <a:lnSpc>
                <a:spcPct val="100000"/>
              </a:lnSpc>
              <a:spcAft>
                <a:spcPts val="0"/>
              </a:spcAft>
              <a:buClr>
                <a:schemeClr val="accent1"/>
              </a:buClr>
              <a:defRPr sz="2000">
                <a:solidFill>
                  <a:srgbClr val="333E48"/>
                </a:solidFill>
              </a:defRPr>
            </a:lvl2pPr>
          </a:lstStyle>
          <a:p>
            <a:pPr lvl="0"/>
            <a:r>
              <a:rPr lang="en-US"/>
              <a:t>Click to edit Master text styles</a:t>
            </a:r>
          </a:p>
          <a:p>
            <a:pPr lvl="1"/>
            <a:r>
              <a:rPr lang="en-US"/>
              <a:t>Second level</a:t>
            </a:r>
          </a:p>
        </p:txBody>
      </p:sp>
      <p:sp>
        <p:nvSpPr>
          <p:cNvPr id="8" name="Content Placeholder 3"/>
          <p:cNvSpPr>
            <a:spLocks noGrp="1"/>
          </p:cNvSpPr>
          <p:nvPr>
            <p:ph sz="quarter" idx="21"/>
          </p:nvPr>
        </p:nvSpPr>
        <p:spPr>
          <a:xfrm>
            <a:off x="479425" y="1629287"/>
            <a:ext cx="8348664" cy="4443267"/>
          </a:xfrm>
        </p:spPr>
        <p:txBody>
          <a:bodyPr/>
          <a:lstStyle>
            <a:lvl1pPr marL="342900" indent="-342900">
              <a:lnSpc>
                <a:spcPct val="100000"/>
              </a:lnSpc>
              <a:spcBef>
                <a:spcPts val="600"/>
              </a:spcBef>
              <a:spcAft>
                <a:spcPts val="0"/>
              </a:spcAft>
              <a:buClr>
                <a:schemeClr val="accent1"/>
              </a:buClr>
              <a:buFont typeface="Arial" charset="0"/>
              <a:buChar char="•"/>
              <a:defRPr sz="2400">
                <a:solidFill>
                  <a:srgbClr val="333E48"/>
                </a:solidFill>
              </a:defRPr>
            </a:lvl1pPr>
            <a:lvl2pPr marL="581343">
              <a:lnSpc>
                <a:spcPct val="100000"/>
              </a:lnSpc>
              <a:spcAft>
                <a:spcPts val="0"/>
              </a:spcAft>
              <a:buClr>
                <a:schemeClr val="accent1"/>
              </a:buClr>
              <a:defRPr sz="2000">
                <a:solidFill>
                  <a:srgbClr val="333E48"/>
                </a:solidFill>
              </a:defRPr>
            </a:lvl2pPr>
            <a:lvl3pPr marL="947103">
              <a:lnSpc>
                <a:spcPct val="100000"/>
              </a:lnSpc>
              <a:spcAft>
                <a:spcPts val="0"/>
              </a:spcAft>
              <a:buClr>
                <a:schemeClr val="accent1"/>
              </a:buClr>
              <a:defRPr sz="1800">
                <a:solidFill>
                  <a:srgbClr val="333E48"/>
                </a:solidFill>
              </a:defRPr>
            </a:lvl3pPr>
            <a:lvl4pPr marL="1293178" indent="-173038">
              <a:lnSpc>
                <a:spcPct val="100000"/>
              </a:lnSpc>
              <a:spcAft>
                <a:spcPts val="0"/>
              </a:spcAft>
              <a:buClr>
                <a:schemeClr val="accent1"/>
              </a:buClr>
              <a:buFont typeface="Arial" charset="0"/>
              <a:buChar char="•"/>
              <a:defRPr sz="1800">
                <a:solidFill>
                  <a:srgbClr val="333E48"/>
                </a:solidFill>
              </a:defRPr>
            </a:lvl4pPr>
            <a:lvl5pPr marL="1518603">
              <a:lnSpc>
                <a:spcPct val="100000"/>
              </a:lnSpc>
              <a:spcAft>
                <a:spcPts val="0"/>
              </a:spcAft>
              <a:buClr>
                <a:schemeClr val="accent1"/>
              </a:buClr>
              <a:defRPr sz="1800">
                <a:solidFill>
                  <a:srgbClr val="333E4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6594960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 column text with ima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79425" y="478302"/>
            <a:ext cx="11233150" cy="512830"/>
          </a:xfrm>
        </p:spPr>
        <p:txBody>
          <a:bodyPr/>
          <a:lstStyle/>
          <a:p>
            <a:r>
              <a:rPr lang="en-US" dirty="0"/>
              <a:t>Click to Edit Master Title Style</a:t>
            </a:r>
          </a:p>
        </p:txBody>
      </p:sp>
      <p:sp>
        <p:nvSpPr>
          <p:cNvPr id="44" name="Text Placeholder 43"/>
          <p:cNvSpPr>
            <a:spLocks noGrp="1"/>
          </p:cNvSpPr>
          <p:nvPr>
            <p:ph type="body" sz="quarter" idx="13"/>
          </p:nvPr>
        </p:nvSpPr>
        <p:spPr>
          <a:xfrm>
            <a:off x="479425" y="991131"/>
            <a:ext cx="11233150" cy="344488"/>
          </a:xfrm>
        </p:spPr>
        <p:txBody>
          <a:bodyPr/>
          <a:lstStyle>
            <a:lvl1pPr marL="0" indent="0">
              <a:buNone/>
              <a:defRPr lang="en-US" sz="2400">
                <a:solidFill>
                  <a:schemeClr val="accent6"/>
                </a:solidFill>
              </a:defRPr>
            </a:lvl1pPr>
          </a:lstStyle>
          <a:p>
            <a:pPr lvl="0"/>
            <a:r>
              <a:rPr lang="en-US"/>
              <a:t>Click to edit Master text styles</a:t>
            </a:r>
          </a:p>
        </p:txBody>
      </p:sp>
      <p:sp>
        <p:nvSpPr>
          <p:cNvPr id="6" name="Picture Placeholder 5"/>
          <p:cNvSpPr>
            <a:spLocks noGrp="1"/>
          </p:cNvSpPr>
          <p:nvPr>
            <p:ph type="pic" sz="quarter" idx="17"/>
          </p:nvPr>
        </p:nvSpPr>
        <p:spPr>
          <a:xfrm>
            <a:off x="3354388" y="1618445"/>
            <a:ext cx="2606675" cy="1953683"/>
          </a:xfrm>
        </p:spPr>
        <p:txBody>
          <a:bodyPr/>
          <a:lstStyle>
            <a:lvl1pPr marL="0" indent="0">
              <a:buClr>
                <a:schemeClr val="accent1"/>
              </a:buClr>
              <a:buNone/>
              <a:defRPr sz="2200">
                <a:solidFill>
                  <a:srgbClr val="333E48"/>
                </a:solidFill>
              </a:defRPr>
            </a:lvl1pPr>
          </a:lstStyle>
          <a:p>
            <a:pPr lvl="0"/>
            <a:r>
              <a:rPr lang="en-US" noProof="0"/>
              <a:t>Click icon to add picture</a:t>
            </a:r>
            <a:endParaRPr lang="en-US" noProof="0" dirty="0"/>
          </a:p>
        </p:txBody>
      </p:sp>
      <p:sp>
        <p:nvSpPr>
          <p:cNvPr id="104" name="Picture Placeholder 5"/>
          <p:cNvSpPr>
            <a:spLocks noGrp="1"/>
          </p:cNvSpPr>
          <p:nvPr>
            <p:ph type="pic" sz="quarter" idx="18"/>
          </p:nvPr>
        </p:nvSpPr>
        <p:spPr>
          <a:xfrm>
            <a:off x="3354388" y="3755872"/>
            <a:ext cx="2606675" cy="1953683"/>
          </a:xfrm>
        </p:spPr>
        <p:txBody>
          <a:bodyPr/>
          <a:lstStyle>
            <a:lvl1pPr marL="0" indent="0">
              <a:buClr>
                <a:schemeClr val="accent1"/>
              </a:buClr>
              <a:buNone/>
              <a:defRPr sz="2200">
                <a:solidFill>
                  <a:srgbClr val="333E48"/>
                </a:solidFill>
              </a:defRPr>
            </a:lvl1pPr>
          </a:lstStyle>
          <a:p>
            <a:pPr lvl="0"/>
            <a:r>
              <a:rPr lang="en-US" noProof="0"/>
              <a:t>Click icon to add picture</a:t>
            </a:r>
            <a:endParaRPr lang="en-US" noProof="0" dirty="0"/>
          </a:p>
        </p:txBody>
      </p:sp>
      <p:sp>
        <p:nvSpPr>
          <p:cNvPr id="105" name="Picture Placeholder 5"/>
          <p:cNvSpPr>
            <a:spLocks noGrp="1"/>
          </p:cNvSpPr>
          <p:nvPr>
            <p:ph type="pic" sz="quarter" idx="19"/>
          </p:nvPr>
        </p:nvSpPr>
        <p:spPr>
          <a:xfrm>
            <a:off x="9066213" y="1618445"/>
            <a:ext cx="2646362" cy="1953683"/>
          </a:xfrm>
        </p:spPr>
        <p:txBody>
          <a:bodyPr/>
          <a:lstStyle>
            <a:lvl1pPr marL="0" indent="0">
              <a:buClr>
                <a:schemeClr val="accent1"/>
              </a:buClr>
              <a:buNone/>
              <a:defRPr sz="2200">
                <a:solidFill>
                  <a:srgbClr val="333E48"/>
                </a:solidFill>
              </a:defRPr>
            </a:lvl1pPr>
          </a:lstStyle>
          <a:p>
            <a:pPr lvl="0"/>
            <a:r>
              <a:rPr lang="en-US" noProof="0"/>
              <a:t>Click icon to add picture</a:t>
            </a:r>
            <a:endParaRPr lang="en-US" noProof="0" dirty="0"/>
          </a:p>
        </p:txBody>
      </p:sp>
      <p:sp>
        <p:nvSpPr>
          <p:cNvPr id="106" name="Picture Placeholder 5"/>
          <p:cNvSpPr>
            <a:spLocks noGrp="1"/>
          </p:cNvSpPr>
          <p:nvPr>
            <p:ph type="pic" sz="quarter" idx="20"/>
          </p:nvPr>
        </p:nvSpPr>
        <p:spPr>
          <a:xfrm>
            <a:off x="9066213" y="3755872"/>
            <a:ext cx="2646362" cy="1953683"/>
          </a:xfrm>
        </p:spPr>
        <p:txBody>
          <a:bodyPr/>
          <a:lstStyle>
            <a:lvl1pPr marL="0" indent="0">
              <a:buClr>
                <a:schemeClr val="accent1"/>
              </a:buClr>
              <a:buNone/>
              <a:defRPr sz="2200">
                <a:solidFill>
                  <a:srgbClr val="333E48"/>
                </a:solidFill>
              </a:defRPr>
            </a:lvl1pPr>
          </a:lstStyle>
          <a:p>
            <a:pPr lvl="0"/>
            <a:r>
              <a:rPr lang="en-US" noProof="0"/>
              <a:t>Click icon to add picture</a:t>
            </a:r>
            <a:endParaRPr lang="en-US" noProof="0" dirty="0"/>
          </a:p>
        </p:txBody>
      </p:sp>
      <p:sp>
        <p:nvSpPr>
          <p:cNvPr id="14" name="Text Placeholder 7"/>
          <p:cNvSpPr>
            <a:spLocks noGrp="1"/>
          </p:cNvSpPr>
          <p:nvPr>
            <p:ph type="body" sz="quarter" idx="21"/>
          </p:nvPr>
        </p:nvSpPr>
        <p:spPr>
          <a:xfrm>
            <a:off x="479425" y="1618445"/>
            <a:ext cx="2619375" cy="4086225"/>
          </a:xfrm>
        </p:spPr>
        <p:txBody>
          <a:bodyPr/>
          <a:lstStyle>
            <a:lvl1pPr marL="342900" indent="-342900">
              <a:lnSpc>
                <a:spcPct val="100000"/>
              </a:lnSpc>
              <a:spcBef>
                <a:spcPts val="600"/>
              </a:spcBef>
              <a:spcAft>
                <a:spcPts val="0"/>
              </a:spcAft>
              <a:buClr>
                <a:schemeClr val="accent1"/>
              </a:buClr>
              <a:buFont typeface="Arial" charset="0"/>
              <a:buChar char="•"/>
              <a:defRPr sz="2000">
                <a:solidFill>
                  <a:srgbClr val="333E48"/>
                </a:solidFill>
              </a:defRPr>
            </a:lvl1pPr>
            <a:lvl2pPr>
              <a:lnSpc>
                <a:spcPct val="100000"/>
              </a:lnSpc>
              <a:spcBef>
                <a:spcPts val="0"/>
              </a:spcBef>
              <a:spcAft>
                <a:spcPts val="0"/>
              </a:spcAft>
              <a:buClr>
                <a:schemeClr val="accent1"/>
              </a:buClr>
              <a:defRPr>
                <a:solidFill>
                  <a:srgbClr val="333E48"/>
                </a:solidFill>
              </a:defRPr>
            </a:lvl2pPr>
            <a:lvl3pPr>
              <a:lnSpc>
                <a:spcPct val="100000"/>
              </a:lnSpc>
              <a:spcBef>
                <a:spcPts val="0"/>
              </a:spcBef>
              <a:spcAft>
                <a:spcPts val="0"/>
              </a:spcAft>
              <a:buClr>
                <a:schemeClr val="accent1"/>
              </a:buClr>
              <a:defRPr>
                <a:solidFill>
                  <a:srgbClr val="333E48"/>
                </a:solidFill>
              </a:defRPr>
            </a:lvl3pPr>
            <a:lvl4pPr marL="1201738" indent="-173038">
              <a:lnSpc>
                <a:spcPct val="100000"/>
              </a:lnSpc>
              <a:spcBef>
                <a:spcPts val="0"/>
              </a:spcBef>
              <a:spcAft>
                <a:spcPts val="0"/>
              </a:spcAft>
              <a:buClr>
                <a:schemeClr val="accent1"/>
              </a:buClr>
              <a:buFont typeface="Arial" charset="0"/>
              <a:buChar char="•"/>
              <a:defRPr>
                <a:solidFill>
                  <a:srgbClr val="333E48"/>
                </a:solidFill>
              </a:defRPr>
            </a:lvl4pPr>
            <a:lvl5pPr>
              <a:lnSpc>
                <a:spcPct val="100000"/>
              </a:lnSpc>
              <a:spcBef>
                <a:spcPts val="0"/>
              </a:spcBef>
              <a:spcAft>
                <a:spcPts val="0"/>
              </a:spcAft>
              <a:buClr>
                <a:schemeClr val="accent1"/>
              </a:buClr>
              <a:defRPr>
                <a:solidFill>
                  <a:srgbClr val="333E4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ext Placeholder 7"/>
          <p:cNvSpPr>
            <a:spLocks noGrp="1"/>
          </p:cNvSpPr>
          <p:nvPr>
            <p:ph type="body" sz="quarter" idx="22"/>
          </p:nvPr>
        </p:nvSpPr>
        <p:spPr>
          <a:xfrm>
            <a:off x="6220216" y="1618445"/>
            <a:ext cx="2606675" cy="4086225"/>
          </a:xfrm>
        </p:spPr>
        <p:txBody>
          <a:bodyPr/>
          <a:lstStyle>
            <a:lvl1pPr marL="342900" indent="-342900">
              <a:lnSpc>
                <a:spcPct val="100000"/>
              </a:lnSpc>
              <a:spcBef>
                <a:spcPts val="600"/>
              </a:spcBef>
              <a:spcAft>
                <a:spcPts val="0"/>
              </a:spcAft>
              <a:buClr>
                <a:schemeClr val="accent1"/>
              </a:buClr>
              <a:buFont typeface="Arial" charset="0"/>
              <a:buChar char="•"/>
              <a:defRPr sz="2000">
                <a:solidFill>
                  <a:srgbClr val="333E48"/>
                </a:solidFill>
              </a:defRPr>
            </a:lvl1pPr>
            <a:lvl2pPr>
              <a:lnSpc>
                <a:spcPct val="100000"/>
              </a:lnSpc>
              <a:spcBef>
                <a:spcPts val="0"/>
              </a:spcBef>
              <a:spcAft>
                <a:spcPts val="0"/>
              </a:spcAft>
              <a:buClr>
                <a:schemeClr val="accent1"/>
              </a:buClr>
              <a:defRPr>
                <a:solidFill>
                  <a:srgbClr val="333E48"/>
                </a:solidFill>
              </a:defRPr>
            </a:lvl2pPr>
            <a:lvl3pPr>
              <a:lnSpc>
                <a:spcPct val="100000"/>
              </a:lnSpc>
              <a:spcBef>
                <a:spcPts val="0"/>
              </a:spcBef>
              <a:spcAft>
                <a:spcPts val="0"/>
              </a:spcAft>
              <a:buClr>
                <a:schemeClr val="accent1"/>
              </a:buClr>
              <a:defRPr>
                <a:solidFill>
                  <a:srgbClr val="333E48"/>
                </a:solidFill>
              </a:defRPr>
            </a:lvl3pPr>
            <a:lvl4pPr marL="1201738" indent="-173038">
              <a:lnSpc>
                <a:spcPct val="100000"/>
              </a:lnSpc>
              <a:spcBef>
                <a:spcPts val="0"/>
              </a:spcBef>
              <a:spcAft>
                <a:spcPts val="0"/>
              </a:spcAft>
              <a:buClr>
                <a:schemeClr val="accent1"/>
              </a:buClr>
              <a:buFont typeface="Arial" charset="0"/>
              <a:buChar char="•"/>
              <a:defRPr>
                <a:solidFill>
                  <a:srgbClr val="333E48"/>
                </a:solidFill>
              </a:defRPr>
            </a:lvl4pPr>
            <a:lvl5pPr>
              <a:lnSpc>
                <a:spcPct val="100000"/>
              </a:lnSpc>
              <a:spcBef>
                <a:spcPts val="0"/>
              </a:spcBef>
              <a:spcAft>
                <a:spcPts val="0"/>
              </a:spcAft>
              <a:buClr>
                <a:schemeClr val="accent1"/>
              </a:buClr>
              <a:defRPr>
                <a:solidFill>
                  <a:srgbClr val="333E4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144418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 column with image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79425" y="478302"/>
            <a:ext cx="11233150" cy="512829"/>
          </a:xfrm>
        </p:spPr>
        <p:txBody>
          <a:bodyPr/>
          <a:lstStyle/>
          <a:p>
            <a:r>
              <a:rPr lang="en-US" dirty="0"/>
              <a:t>Click to Edit Master Title Style</a:t>
            </a:r>
          </a:p>
        </p:txBody>
      </p:sp>
      <p:sp>
        <p:nvSpPr>
          <p:cNvPr id="44" name="Text Placeholder 43"/>
          <p:cNvSpPr>
            <a:spLocks noGrp="1"/>
          </p:cNvSpPr>
          <p:nvPr>
            <p:ph type="body" sz="quarter" idx="13"/>
          </p:nvPr>
        </p:nvSpPr>
        <p:spPr>
          <a:xfrm>
            <a:off x="479425" y="991131"/>
            <a:ext cx="11233150" cy="344488"/>
          </a:xfrm>
        </p:spPr>
        <p:txBody>
          <a:bodyPr/>
          <a:lstStyle>
            <a:lvl1pPr marL="0" indent="0">
              <a:buNone/>
              <a:defRPr lang="en-US" sz="2400">
                <a:solidFill>
                  <a:schemeClr val="accent6"/>
                </a:solidFill>
              </a:defRPr>
            </a:lvl1pPr>
          </a:lstStyle>
          <a:p>
            <a:pPr lvl="0"/>
            <a:r>
              <a:rPr lang="en-US"/>
              <a:t>Click to edit Master text styles</a:t>
            </a:r>
          </a:p>
        </p:txBody>
      </p:sp>
      <p:sp>
        <p:nvSpPr>
          <p:cNvPr id="7" name="Text Placeholder 2"/>
          <p:cNvSpPr>
            <a:spLocks noGrp="1"/>
          </p:cNvSpPr>
          <p:nvPr>
            <p:ph idx="1"/>
          </p:nvPr>
        </p:nvSpPr>
        <p:spPr>
          <a:xfrm>
            <a:off x="479425" y="1629079"/>
            <a:ext cx="5481108" cy="4455197"/>
          </a:xfrm>
          <a:prstGeom prst="rect">
            <a:avLst/>
          </a:prstGeom>
        </p:spPr>
        <p:txBody>
          <a:bodyPr/>
          <a:lstStyle>
            <a:lvl1pPr marL="342900" indent="-342900">
              <a:lnSpc>
                <a:spcPct val="100000"/>
              </a:lnSpc>
              <a:spcAft>
                <a:spcPts val="0"/>
              </a:spcAft>
              <a:buClr>
                <a:schemeClr val="accent1"/>
              </a:buClr>
              <a:buFont typeface="Arial" charset="0"/>
              <a:buChar char="•"/>
              <a:defRPr sz="2400">
                <a:solidFill>
                  <a:srgbClr val="333E48"/>
                </a:solidFill>
              </a:defRPr>
            </a:lvl1pPr>
            <a:lvl2pPr>
              <a:lnSpc>
                <a:spcPct val="100000"/>
              </a:lnSpc>
              <a:spcBef>
                <a:spcPts val="0"/>
              </a:spcBef>
              <a:spcAft>
                <a:spcPts val="0"/>
              </a:spcAft>
              <a:buClr>
                <a:schemeClr val="accent1"/>
              </a:buClr>
              <a:defRPr sz="2000">
                <a:solidFill>
                  <a:srgbClr val="333E48"/>
                </a:solidFill>
              </a:defRPr>
            </a:lvl2pPr>
            <a:lvl3pPr>
              <a:lnSpc>
                <a:spcPct val="100000"/>
              </a:lnSpc>
              <a:spcBef>
                <a:spcPts val="0"/>
              </a:spcBef>
              <a:spcAft>
                <a:spcPts val="0"/>
              </a:spcAft>
              <a:buClr>
                <a:schemeClr val="accent1"/>
              </a:buClr>
              <a:defRPr sz="1800">
                <a:solidFill>
                  <a:srgbClr val="333E48"/>
                </a:solidFill>
              </a:defRPr>
            </a:lvl3pPr>
          </a:lstStyle>
          <a:p>
            <a:pPr lvl="0"/>
            <a:r>
              <a:rPr lang="en-US"/>
              <a:t>Click to edit Master text styles</a:t>
            </a:r>
          </a:p>
          <a:p>
            <a:pPr lvl="1"/>
            <a:r>
              <a:rPr lang="en-US"/>
              <a:t>Second level</a:t>
            </a:r>
          </a:p>
          <a:p>
            <a:pPr lvl="2"/>
            <a:r>
              <a:rPr lang="en-US"/>
              <a:t>Third level</a:t>
            </a:r>
          </a:p>
        </p:txBody>
      </p:sp>
      <p:sp>
        <p:nvSpPr>
          <p:cNvPr id="50" name="Picture Placeholder 5"/>
          <p:cNvSpPr>
            <a:spLocks noGrp="1"/>
          </p:cNvSpPr>
          <p:nvPr>
            <p:ph type="pic" sz="quarter" idx="17"/>
          </p:nvPr>
        </p:nvSpPr>
        <p:spPr>
          <a:xfrm>
            <a:off x="6250924" y="1629080"/>
            <a:ext cx="5461651" cy="4455198"/>
          </a:xfrm>
        </p:spPr>
        <p:txBody>
          <a:bodyPr/>
          <a:lstStyle>
            <a:lvl1pPr marL="0" indent="0">
              <a:buClr>
                <a:schemeClr val="accent1"/>
              </a:buClr>
              <a:buNone/>
              <a:defRPr sz="2200">
                <a:solidFill>
                  <a:srgbClr val="333E48"/>
                </a:solidFill>
              </a:defRPr>
            </a:lvl1pPr>
          </a:lstStyle>
          <a:p>
            <a:pPr lvl="0"/>
            <a:r>
              <a:rPr lang="en-US" noProof="0"/>
              <a:t>Click icon to add picture</a:t>
            </a:r>
            <a:endParaRPr lang="en-US" noProof="0" dirty="0"/>
          </a:p>
        </p:txBody>
      </p:sp>
    </p:spTree>
    <p:extLst>
      <p:ext uri="{BB962C8B-B14F-4D97-AF65-F5344CB8AC3E}">
        <p14:creationId xmlns:p14="http://schemas.microsoft.com/office/powerpoint/2010/main" val="158421645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able Sldi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atin typeface="+mn-lt"/>
              </a:defRPr>
            </a:lvl1pPr>
          </a:lstStyle>
          <a:p>
            <a:r>
              <a:rPr lang="en-US" dirty="0"/>
              <a:t>Click to Edit Master Title Style</a:t>
            </a:r>
          </a:p>
        </p:txBody>
      </p:sp>
      <p:sp>
        <p:nvSpPr>
          <p:cNvPr id="10" name="Table Placeholder 3"/>
          <p:cNvSpPr>
            <a:spLocks noGrp="1"/>
          </p:cNvSpPr>
          <p:nvPr>
            <p:ph type="tbl" sz="quarter" idx="13"/>
          </p:nvPr>
        </p:nvSpPr>
        <p:spPr>
          <a:xfrm>
            <a:off x="479425" y="1259574"/>
            <a:ext cx="11233150" cy="4836426"/>
          </a:xfrm>
        </p:spPr>
        <p:txBody>
          <a:bodyPr/>
          <a:lstStyle>
            <a:lvl1pPr marL="0" indent="0">
              <a:buNone/>
              <a:defRPr/>
            </a:lvl1pPr>
          </a:lstStyle>
          <a:p>
            <a:pPr lvl="0"/>
            <a:r>
              <a:rPr lang="en-US" noProof="0"/>
              <a:t>Click icon to add table</a:t>
            </a:r>
            <a:endParaRPr lang="en-US" noProof="0" dirty="0"/>
          </a:p>
        </p:txBody>
      </p:sp>
    </p:spTree>
    <p:extLst>
      <p:ext uri="{BB962C8B-B14F-4D97-AF65-F5344CB8AC3E}">
        <p14:creationId xmlns:p14="http://schemas.microsoft.com/office/powerpoint/2010/main" val="7751233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Tree>
    <p:extLst>
      <p:ext uri="{BB962C8B-B14F-4D97-AF65-F5344CB8AC3E}">
        <p14:creationId xmlns:p14="http://schemas.microsoft.com/office/powerpoint/2010/main" val="151418806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2_Closing Slide">
    <p:bg>
      <p:bgPr>
        <a:solidFill>
          <a:schemeClr val="accent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828AC5A-7EFB-CA43-8A9B-3B442C5C9A1B}"/>
              </a:ext>
            </a:extLst>
          </p:cNvPr>
          <p:cNvPicPr>
            <a:picLocks noChangeAspect="1"/>
          </p:cNvPicPr>
          <p:nvPr userDrawn="1"/>
        </p:nvPicPr>
        <p:blipFill rotWithShape="1">
          <a:blip r:embed="rId2" cstate="screen">
            <a:alphaModFix amt="60000"/>
            <a:extLst>
              <a:ext uri="{28A0092B-C50C-407E-A947-70E740481C1C}">
                <a14:useLocalDpi xmlns:a14="http://schemas.microsoft.com/office/drawing/2010/main"/>
              </a:ext>
            </a:extLst>
          </a:blip>
          <a:srcRect l="2082" t="3803" r="2134" b="12930"/>
          <a:stretch/>
        </p:blipFill>
        <p:spPr>
          <a:xfrm>
            <a:off x="0" y="-1"/>
            <a:ext cx="12192000" cy="6857999"/>
          </a:xfrm>
          <a:prstGeom prst="rect">
            <a:avLst/>
          </a:prstGeom>
        </p:spPr>
      </p:pic>
      <p:sp>
        <p:nvSpPr>
          <p:cNvPr id="6" name="Rectangle 5">
            <a:extLst>
              <a:ext uri="{FF2B5EF4-FFF2-40B4-BE49-F238E27FC236}">
                <a16:creationId xmlns:a16="http://schemas.microsoft.com/office/drawing/2014/main" id="{E2B5F482-A1DF-47CF-A799-587634BE9938}"/>
              </a:ext>
            </a:extLst>
          </p:cNvPr>
          <p:cNvSpPr/>
          <p:nvPr userDrawn="1"/>
        </p:nvSpPr>
        <p:spPr>
          <a:xfrm>
            <a:off x="10683875" y="5937250"/>
            <a:ext cx="1095375" cy="6826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a typeface="ＭＳ Ｐゴシック" charset="0"/>
              <a:cs typeface="ＭＳ Ｐゴシック" charset="0"/>
            </a:endParaRPr>
          </a:p>
        </p:txBody>
      </p:sp>
      <p:pic>
        <p:nvPicPr>
          <p:cNvPr id="11" name="Picture 10" descr="A picture containing building, drawing&#10;&#10;Description automatically generated">
            <a:extLst>
              <a:ext uri="{FF2B5EF4-FFF2-40B4-BE49-F238E27FC236}">
                <a16:creationId xmlns:a16="http://schemas.microsoft.com/office/drawing/2014/main" id="{C1198ECC-03BB-F84C-8B27-CF6053626C9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76311" y="1167639"/>
            <a:ext cx="1700213" cy="530640"/>
          </a:xfrm>
          <a:prstGeom prst="rect">
            <a:avLst/>
          </a:prstGeom>
        </p:spPr>
      </p:pic>
      <p:sp>
        <p:nvSpPr>
          <p:cNvPr id="10" name="TextBox 20">
            <a:extLst>
              <a:ext uri="{FF2B5EF4-FFF2-40B4-BE49-F238E27FC236}">
                <a16:creationId xmlns:a16="http://schemas.microsoft.com/office/drawing/2014/main" id="{2EFD6F9F-6DEB-6F4D-BE5A-D3540160B34B}"/>
              </a:ext>
            </a:extLst>
          </p:cNvPr>
          <p:cNvSpPr txBox="1">
            <a:spLocks noChangeArrowheads="1"/>
          </p:cNvSpPr>
          <p:nvPr userDrawn="1"/>
        </p:nvSpPr>
        <p:spPr bwMode="auto">
          <a:xfrm>
            <a:off x="982662" y="6413179"/>
            <a:ext cx="4636741"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GB" altLang="en-US" sz="1000" dirty="0">
                <a:solidFill>
                  <a:schemeClr val="bg2"/>
                </a:solidFill>
              </a:rPr>
              <a:t>© 2021 Arm</a:t>
            </a:r>
            <a:endParaRPr lang="en-US" altLang="en-US" sz="1000" dirty="0">
              <a:solidFill>
                <a:schemeClr val="bg2"/>
              </a:solidFill>
            </a:endParaRPr>
          </a:p>
        </p:txBody>
      </p:sp>
      <p:sp>
        <p:nvSpPr>
          <p:cNvPr id="7" name="Rectangle 6">
            <a:extLst>
              <a:ext uri="{FF2B5EF4-FFF2-40B4-BE49-F238E27FC236}">
                <a16:creationId xmlns:a16="http://schemas.microsoft.com/office/drawing/2014/main" id="{45A82B8D-79F0-2840-A348-51E15B608C54}"/>
              </a:ext>
            </a:extLst>
          </p:cNvPr>
          <p:cNvSpPr>
            <a:spLocks noChangeArrowheads="1"/>
          </p:cNvSpPr>
          <p:nvPr userDrawn="1"/>
        </p:nvSpPr>
        <p:spPr bwMode="auto">
          <a:xfrm>
            <a:off x="6670505" y="952143"/>
            <a:ext cx="4655186" cy="5693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r">
              <a:defRPr/>
            </a:pPr>
            <a:r>
              <a:rPr lang="en-US" altLang="en-US" sz="2800" dirty="0">
                <a:solidFill>
                  <a:schemeClr val="bg1"/>
                </a:solidFill>
              </a:rPr>
              <a:t>Thank You</a:t>
            </a:r>
          </a:p>
          <a:p>
            <a:pPr algn="r">
              <a:defRPr/>
            </a:pPr>
            <a:r>
              <a:rPr lang="en-US" altLang="en-US" sz="2800" dirty="0" err="1">
                <a:solidFill>
                  <a:schemeClr val="bg1"/>
                </a:solidFill>
              </a:rPr>
              <a:t>Danke</a:t>
            </a:r>
            <a:endParaRPr lang="en-US" altLang="en-US" sz="2800" dirty="0">
              <a:solidFill>
                <a:schemeClr val="bg1"/>
              </a:solidFill>
            </a:endParaRPr>
          </a:p>
          <a:p>
            <a:pPr algn="r">
              <a:defRPr/>
            </a:pPr>
            <a:r>
              <a:rPr lang="en-US" altLang="en-US" sz="2800" dirty="0">
                <a:solidFill>
                  <a:schemeClr val="bg1"/>
                </a:solidFill>
              </a:rPr>
              <a:t>Gracias</a:t>
            </a:r>
          </a:p>
          <a:p>
            <a:pPr algn="r">
              <a:defRPr/>
            </a:pPr>
            <a:r>
              <a:rPr lang="en-US" altLang="en-US" sz="2800" dirty="0" err="1">
                <a:solidFill>
                  <a:schemeClr val="bg1"/>
                </a:solidFill>
              </a:rPr>
              <a:t>谢谢</a:t>
            </a:r>
            <a:endParaRPr lang="en-US" altLang="en-US" sz="2800" dirty="0">
              <a:solidFill>
                <a:schemeClr val="bg1"/>
              </a:solidFill>
            </a:endParaRPr>
          </a:p>
          <a:p>
            <a:pPr algn="r">
              <a:defRPr/>
            </a:pPr>
            <a:r>
              <a:rPr lang="en-US" altLang="en-US" sz="2800" dirty="0" err="1">
                <a:solidFill>
                  <a:schemeClr val="bg1"/>
                </a:solidFill>
              </a:rPr>
              <a:t>ありがとう</a:t>
            </a:r>
            <a:endParaRPr lang="en-US" altLang="en-US" sz="2800" dirty="0">
              <a:solidFill>
                <a:schemeClr val="bg1"/>
              </a:solidFill>
            </a:endParaRPr>
          </a:p>
          <a:p>
            <a:pPr algn="r">
              <a:defRPr/>
            </a:pPr>
            <a:r>
              <a:rPr lang="en-US" altLang="en-US" sz="2800" dirty="0">
                <a:solidFill>
                  <a:schemeClr val="bg1"/>
                </a:solidFill>
              </a:rPr>
              <a:t>Asante</a:t>
            </a:r>
          </a:p>
          <a:p>
            <a:pPr algn="r">
              <a:defRPr/>
            </a:pPr>
            <a:r>
              <a:rPr lang="en-US" altLang="en-US" sz="2800" dirty="0">
                <a:solidFill>
                  <a:schemeClr val="bg1"/>
                </a:solidFill>
              </a:rPr>
              <a:t>Merci</a:t>
            </a:r>
          </a:p>
          <a:p>
            <a:pPr algn="r">
              <a:defRPr/>
            </a:pPr>
            <a:r>
              <a:rPr lang="en-US" altLang="en-US" sz="2800" dirty="0" err="1">
                <a:solidFill>
                  <a:schemeClr val="bg1"/>
                </a:solidFill>
              </a:rPr>
              <a:t>감사합니다</a:t>
            </a:r>
            <a:endParaRPr lang="en-US" altLang="en-US" sz="2800" dirty="0">
              <a:solidFill>
                <a:schemeClr val="bg1"/>
              </a:solidFill>
            </a:endParaRPr>
          </a:p>
          <a:p>
            <a:pPr algn="r">
              <a:defRPr/>
            </a:pPr>
            <a:r>
              <a:rPr lang="en-US" altLang="en-US" sz="2800" dirty="0" err="1">
                <a:solidFill>
                  <a:schemeClr val="bg1"/>
                </a:solidFill>
              </a:rPr>
              <a:t>धन्यवाद</a:t>
            </a:r>
            <a:endParaRPr lang="en-US" altLang="en-US" sz="2800" dirty="0">
              <a:solidFill>
                <a:schemeClr val="bg1"/>
              </a:solidFill>
            </a:endParaRPr>
          </a:p>
          <a:p>
            <a:pPr marL="0" marR="0" lvl="0" indent="0" algn="r" defTabSz="914400" rtl="0" eaLnBrk="0" fontAlgn="base" latinLnBrk="0" hangingPunct="0">
              <a:lnSpc>
                <a:spcPct val="100000"/>
              </a:lnSpc>
              <a:spcBef>
                <a:spcPct val="0"/>
              </a:spcBef>
              <a:spcAft>
                <a:spcPct val="0"/>
              </a:spcAft>
              <a:buClrTx/>
              <a:buSzTx/>
              <a:buFontTx/>
              <a:buNone/>
              <a:tabLst/>
              <a:defRPr/>
            </a:pPr>
            <a:r>
              <a:rPr lang="en-US" altLang="en-US" sz="2800" dirty="0">
                <a:solidFill>
                  <a:schemeClr val="bg1"/>
                </a:solidFill>
              </a:rPr>
              <a:t>Kiitos</a:t>
            </a:r>
          </a:p>
          <a:p>
            <a:pPr algn="r">
              <a:defRPr/>
            </a:pPr>
            <a:r>
              <a:rPr lang="ar-SA" sz="2800" kern="1200" dirty="0">
                <a:solidFill>
                  <a:schemeClr val="bg1"/>
                </a:solidFill>
                <a:latin typeface="Calibri" charset="0"/>
                <a:ea typeface="ＭＳ Ｐゴシック" charset="-128"/>
                <a:cs typeface="+mn-cs"/>
              </a:rPr>
              <a:t>شكرًا</a:t>
            </a:r>
            <a:endParaRPr lang="en-GB" sz="2800" kern="1200" dirty="0">
              <a:solidFill>
                <a:schemeClr val="bg1"/>
              </a:solidFill>
              <a:latin typeface="Calibri" charset="0"/>
              <a:ea typeface="ＭＳ Ｐゴシック" charset="-128"/>
              <a:cs typeface="+mn-cs"/>
            </a:endParaRPr>
          </a:p>
          <a:p>
            <a:pPr algn="r">
              <a:defRPr/>
            </a:pPr>
            <a:r>
              <a:rPr lang="as-IN" altLang="en-US" sz="2800" dirty="0">
                <a:solidFill>
                  <a:schemeClr val="bg1"/>
                </a:solidFill>
              </a:rPr>
              <a:t>ধন্যবাদ</a:t>
            </a:r>
            <a:br>
              <a:rPr lang="en-US" altLang="en-US" sz="2800" dirty="0">
                <a:solidFill>
                  <a:schemeClr val="bg1"/>
                </a:solidFill>
              </a:rPr>
            </a:br>
            <a:r>
              <a:rPr lang="he-IL" altLang="en-US" sz="2800" dirty="0">
                <a:solidFill>
                  <a:schemeClr val="bg1"/>
                </a:solidFill>
              </a:rPr>
              <a:t>תודה</a:t>
            </a:r>
            <a:endParaRPr lang="en-US" altLang="en-US" sz="2800" dirty="0">
              <a:solidFill>
                <a:schemeClr val="bg1"/>
              </a:solidFill>
            </a:endParaRPr>
          </a:p>
        </p:txBody>
      </p:sp>
    </p:spTree>
    <p:extLst>
      <p:ext uri="{BB962C8B-B14F-4D97-AF65-F5344CB8AC3E}">
        <p14:creationId xmlns:p14="http://schemas.microsoft.com/office/powerpoint/2010/main" val="31162736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3_Closing Slide">
    <p:bg>
      <p:bgPr>
        <a:solidFill>
          <a:schemeClr val="accent2"/>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511E887-F2DD-9743-B321-E6625A63F4D3}"/>
              </a:ext>
            </a:extLst>
          </p:cNvPr>
          <p:cNvPicPr>
            <a:picLocks noChangeAspect="1"/>
          </p:cNvPicPr>
          <p:nvPr userDrawn="1"/>
        </p:nvPicPr>
        <p:blipFill rotWithShape="1">
          <a:blip r:embed="rId2" cstate="screen">
            <a:alphaModFix amt="60000"/>
            <a:extLst>
              <a:ext uri="{28A0092B-C50C-407E-A947-70E740481C1C}">
                <a14:useLocalDpi xmlns:a14="http://schemas.microsoft.com/office/drawing/2010/main"/>
              </a:ext>
            </a:extLst>
          </a:blip>
          <a:srcRect l="2082" t="3803" r="2134" b="12930"/>
          <a:stretch/>
        </p:blipFill>
        <p:spPr>
          <a:xfrm>
            <a:off x="0" y="-1"/>
            <a:ext cx="12192000" cy="6857999"/>
          </a:xfrm>
          <a:prstGeom prst="rect">
            <a:avLst/>
          </a:prstGeom>
        </p:spPr>
      </p:pic>
      <p:pic>
        <p:nvPicPr>
          <p:cNvPr id="10" name="Picture 9" descr="A picture containing building, drawing&#10;&#10;Description automatically generated">
            <a:extLst>
              <a:ext uri="{FF2B5EF4-FFF2-40B4-BE49-F238E27FC236}">
                <a16:creationId xmlns:a16="http://schemas.microsoft.com/office/drawing/2014/main" id="{AF5F647F-3DD2-E04B-AC85-5BB3FF09994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76311" y="1167639"/>
            <a:ext cx="1700213" cy="530640"/>
          </a:xfrm>
          <a:prstGeom prst="rect">
            <a:avLst/>
          </a:prstGeom>
        </p:spPr>
      </p:pic>
      <p:sp>
        <p:nvSpPr>
          <p:cNvPr id="9" name="TextBox 20">
            <a:extLst>
              <a:ext uri="{FF2B5EF4-FFF2-40B4-BE49-F238E27FC236}">
                <a16:creationId xmlns:a16="http://schemas.microsoft.com/office/drawing/2014/main" id="{1BE84E2F-085C-6E4E-8174-736F84DE3A17}"/>
              </a:ext>
            </a:extLst>
          </p:cNvPr>
          <p:cNvSpPr txBox="1">
            <a:spLocks noChangeArrowheads="1"/>
          </p:cNvSpPr>
          <p:nvPr userDrawn="1"/>
        </p:nvSpPr>
        <p:spPr bwMode="auto">
          <a:xfrm>
            <a:off x="982662" y="6413179"/>
            <a:ext cx="4636741"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GB" altLang="en-US" sz="1000" dirty="0">
                <a:solidFill>
                  <a:schemeClr val="bg2"/>
                </a:solidFill>
              </a:rPr>
              <a:t>© 2021 Arm</a:t>
            </a:r>
            <a:endParaRPr lang="en-US" altLang="en-US" sz="1000" dirty="0">
              <a:solidFill>
                <a:schemeClr val="bg2"/>
              </a:solidFill>
            </a:endParaRPr>
          </a:p>
        </p:txBody>
      </p:sp>
      <p:sp>
        <p:nvSpPr>
          <p:cNvPr id="6" name="Rectangle 5">
            <a:extLst>
              <a:ext uri="{FF2B5EF4-FFF2-40B4-BE49-F238E27FC236}">
                <a16:creationId xmlns:a16="http://schemas.microsoft.com/office/drawing/2014/main" id="{8630E328-7BED-1141-A027-0EEE09BB1F0B}"/>
              </a:ext>
            </a:extLst>
          </p:cNvPr>
          <p:cNvSpPr>
            <a:spLocks noChangeArrowheads="1"/>
          </p:cNvSpPr>
          <p:nvPr userDrawn="1"/>
        </p:nvSpPr>
        <p:spPr bwMode="auto">
          <a:xfrm>
            <a:off x="6670505" y="952143"/>
            <a:ext cx="4655186" cy="5693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r">
              <a:defRPr/>
            </a:pPr>
            <a:r>
              <a:rPr lang="en-US" altLang="en-US" sz="2800" dirty="0">
                <a:solidFill>
                  <a:schemeClr val="bg1"/>
                </a:solidFill>
              </a:rPr>
              <a:t>Thank You</a:t>
            </a:r>
          </a:p>
          <a:p>
            <a:pPr algn="r">
              <a:defRPr/>
            </a:pPr>
            <a:r>
              <a:rPr lang="en-US" altLang="en-US" sz="2800" dirty="0" err="1">
                <a:solidFill>
                  <a:schemeClr val="bg1"/>
                </a:solidFill>
              </a:rPr>
              <a:t>Danke</a:t>
            </a:r>
            <a:endParaRPr lang="en-US" altLang="en-US" sz="2800" dirty="0">
              <a:solidFill>
                <a:schemeClr val="bg1"/>
              </a:solidFill>
            </a:endParaRPr>
          </a:p>
          <a:p>
            <a:pPr algn="r">
              <a:defRPr/>
            </a:pPr>
            <a:r>
              <a:rPr lang="en-US" altLang="en-US" sz="2800" dirty="0">
                <a:solidFill>
                  <a:schemeClr val="bg1"/>
                </a:solidFill>
              </a:rPr>
              <a:t>Gracias</a:t>
            </a:r>
          </a:p>
          <a:p>
            <a:pPr algn="r">
              <a:defRPr/>
            </a:pPr>
            <a:r>
              <a:rPr lang="en-US" altLang="en-US" sz="2800" dirty="0" err="1">
                <a:solidFill>
                  <a:schemeClr val="bg1"/>
                </a:solidFill>
              </a:rPr>
              <a:t>谢谢</a:t>
            </a:r>
            <a:endParaRPr lang="en-US" altLang="en-US" sz="2800" dirty="0">
              <a:solidFill>
                <a:schemeClr val="bg1"/>
              </a:solidFill>
            </a:endParaRPr>
          </a:p>
          <a:p>
            <a:pPr algn="r">
              <a:defRPr/>
            </a:pPr>
            <a:r>
              <a:rPr lang="en-US" altLang="en-US" sz="2800" dirty="0" err="1">
                <a:solidFill>
                  <a:schemeClr val="bg1"/>
                </a:solidFill>
              </a:rPr>
              <a:t>ありがとう</a:t>
            </a:r>
            <a:endParaRPr lang="en-US" altLang="en-US" sz="2800" dirty="0">
              <a:solidFill>
                <a:schemeClr val="bg1"/>
              </a:solidFill>
            </a:endParaRPr>
          </a:p>
          <a:p>
            <a:pPr algn="r">
              <a:defRPr/>
            </a:pPr>
            <a:r>
              <a:rPr lang="en-US" altLang="en-US" sz="2800" dirty="0">
                <a:solidFill>
                  <a:schemeClr val="bg1"/>
                </a:solidFill>
              </a:rPr>
              <a:t>Asante</a:t>
            </a:r>
          </a:p>
          <a:p>
            <a:pPr algn="r">
              <a:defRPr/>
            </a:pPr>
            <a:r>
              <a:rPr lang="en-US" altLang="en-US" sz="2800" dirty="0">
                <a:solidFill>
                  <a:schemeClr val="bg1"/>
                </a:solidFill>
              </a:rPr>
              <a:t>Merci</a:t>
            </a:r>
          </a:p>
          <a:p>
            <a:pPr algn="r">
              <a:defRPr/>
            </a:pPr>
            <a:r>
              <a:rPr lang="en-US" altLang="en-US" sz="2800" dirty="0" err="1">
                <a:solidFill>
                  <a:schemeClr val="bg1"/>
                </a:solidFill>
              </a:rPr>
              <a:t>감사합니다</a:t>
            </a:r>
            <a:endParaRPr lang="en-US" altLang="en-US" sz="2800" dirty="0">
              <a:solidFill>
                <a:schemeClr val="bg1"/>
              </a:solidFill>
            </a:endParaRPr>
          </a:p>
          <a:p>
            <a:pPr algn="r">
              <a:defRPr/>
            </a:pPr>
            <a:r>
              <a:rPr lang="en-US" altLang="en-US" sz="2800" dirty="0" err="1">
                <a:solidFill>
                  <a:schemeClr val="bg1"/>
                </a:solidFill>
              </a:rPr>
              <a:t>धन्यवाद</a:t>
            </a:r>
            <a:endParaRPr lang="en-US" altLang="en-US" sz="2800" dirty="0">
              <a:solidFill>
                <a:schemeClr val="bg1"/>
              </a:solidFill>
            </a:endParaRPr>
          </a:p>
          <a:p>
            <a:pPr marL="0" marR="0" lvl="0" indent="0" algn="r" defTabSz="914400" rtl="0" eaLnBrk="0" fontAlgn="base" latinLnBrk="0" hangingPunct="0">
              <a:lnSpc>
                <a:spcPct val="100000"/>
              </a:lnSpc>
              <a:spcBef>
                <a:spcPct val="0"/>
              </a:spcBef>
              <a:spcAft>
                <a:spcPct val="0"/>
              </a:spcAft>
              <a:buClrTx/>
              <a:buSzTx/>
              <a:buFontTx/>
              <a:buNone/>
              <a:tabLst/>
              <a:defRPr/>
            </a:pPr>
            <a:r>
              <a:rPr lang="en-US" altLang="en-US" sz="2800" dirty="0">
                <a:solidFill>
                  <a:schemeClr val="bg1"/>
                </a:solidFill>
              </a:rPr>
              <a:t>Kiitos</a:t>
            </a:r>
          </a:p>
          <a:p>
            <a:pPr algn="r">
              <a:defRPr/>
            </a:pPr>
            <a:r>
              <a:rPr lang="ar-SA" sz="2800" kern="1200" dirty="0">
                <a:solidFill>
                  <a:schemeClr val="bg1"/>
                </a:solidFill>
                <a:latin typeface="Calibri" charset="0"/>
                <a:ea typeface="ＭＳ Ｐゴシック" charset="-128"/>
                <a:cs typeface="+mn-cs"/>
              </a:rPr>
              <a:t>شكرًا</a:t>
            </a:r>
            <a:endParaRPr lang="en-GB" sz="2800" kern="1200" dirty="0">
              <a:solidFill>
                <a:schemeClr val="bg1"/>
              </a:solidFill>
              <a:latin typeface="Calibri" charset="0"/>
              <a:ea typeface="ＭＳ Ｐゴシック" charset="-128"/>
              <a:cs typeface="+mn-cs"/>
            </a:endParaRPr>
          </a:p>
          <a:p>
            <a:pPr algn="r">
              <a:defRPr/>
            </a:pPr>
            <a:r>
              <a:rPr lang="as-IN" altLang="en-US" sz="2800" dirty="0">
                <a:solidFill>
                  <a:schemeClr val="bg1"/>
                </a:solidFill>
              </a:rPr>
              <a:t>ধন্যবাদ</a:t>
            </a:r>
            <a:br>
              <a:rPr lang="en-US" altLang="en-US" sz="2800" dirty="0">
                <a:solidFill>
                  <a:schemeClr val="bg1"/>
                </a:solidFill>
              </a:rPr>
            </a:br>
            <a:r>
              <a:rPr lang="he-IL" altLang="en-US" sz="2800" dirty="0">
                <a:solidFill>
                  <a:schemeClr val="bg1"/>
                </a:solidFill>
              </a:rPr>
              <a:t>תודה</a:t>
            </a:r>
            <a:endParaRPr lang="en-US" altLang="en-US" sz="2800" dirty="0">
              <a:solidFill>
                <a:schemeClr val="bg1"/>
              </a:solidFill>
            </a:endParaRPr>
          </a:p>
        </p:txBody>
      </p:sp>
    </p:spTree>
    <p:extLst>
      <p:ext uri="{BB962C8B-B14F-4D97-AF65-F5344CB8AC3E}">
        <p14:creationId xmlns:p14="http://schemas.microsoft.com/office/powerpoint/2010/main" val="376944665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1_Closing Slide">
    <p:bg>
      <p:bgPr>
        <a:solidFill>
          <a:schemeClr val="accent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33539DD-CEDA-3A48-A36A-6D3775392ACF}"/>
              </a:ext>
            </a:extLst>
          </p:cNvPr>
          <p:cNvPicPr>
            <a:picLocks noChangeAspect="1"/>
          </p:cNvPicPr>
          <p:nvPr userDrawn="1"/>
        </p:nvPicPr>
        <p:blipFill rotWithShape="1">
          <a:blip r:embed="rId2" cstate="screen">
            <a:alphaModFix amt="60000"/>
            <a:extLst>
              <a:ext uri="{28A0092B-C50C-407E-A947-70E740481C1C}">
                <a14:useLocalDpi xmlns:a14="http://schemas.microsoft.com/office/drawing/2010/main"/>
              </a:ext>
            </a:extLst>
          </a:blip>
          <a:srcRect l="2082" t="3803" r="2134" b="12930"/>
          <a:stretch/>
        </p:blipFill>
        <p:spPr>
          <a:xfrm>
            <a:off x="0" y="-1"/>
            <a:ext cx="12192000" cy="6857999"/>
          </a:xfrm>
          <a:prstGeom prst="rect">
            <a:avLst/>
          </a:prstGeom>
        </p:spPr>
      </p:pic>
      <p:sp>
        <p:nvSpPr>
          <p:cNvPr id="6" name="Rectangle 5"/>
          <p:cNvSpPr>
            <a:spLocks noChangeArrowheads="1"/>
          </p:cNvSpPr>
          <p:nvPr userDrawn="1"/>
        </p:nvSpPr>
        <p:spPr bwMode="auto">
          <a:xfrm>
            <a:off x="7078942" y="1087378"/>
            <a:ext cx="423330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ea typeface="ＭＳ Ｐゴシック" charset="-128"/>
              </a:defRPr>
            </a:lvl1pPr>
            <a:lvl2pPr marL="742950" indent="-285750">
              <a:defRPr>
                <a:solidFill>
                  <a:schemeClr val="tx1"/>
                </a:solidFill>
                <a:latin typeface="Calibri" charset="0"/>
                <a:ea typeface="ＭＳ Ｐゴシック" charset="-128"/>
              </a:defRPr>
            </a:lvl2pPr>
            <a:lvl3pPr marL="1143000" indent="-228600">
              <a:defRPr>
                <a:solidFill>
                  <a:schemeClr val="tx1"/>
                </a:solidFill>
                <a:latin typeface="Calibri" charset="0"/>
                <a:ea typeface="ＭＳ Ｐゴシック" charset="-128"/>
              </a:defRPr>
            </a:lvl3pPr>
            <a:lvl4pPr marL="1600200" indent="-228600">
              <a:defRPr>
                <a:solidFill>
                  <a:schemeClr val="tx1"/>
                </a:solidFill>
                <a:latin typeface="Calibri" charset="0"/>
                <a:ea typeface="ＭＳ Ｐゴシック" charset="-128"/>
              </a:defRPr>
            </a:lvl4pPr>
            <a:lvl5pPr marL="2057400" indent="-228600">
              <a:defRPr>
                <a:solidFill>
                  <a:schemeClr val="tx1"/>
                </a:solidFill>
                <a:latin typeface="Calibri" charset="0"/>
                <a:ea typeface="ＭＳ Ｐゴシック" charset="-128"/>
              </a:defRPr>
            </a:lvl5pPr>
            <a:lvl6pPr marL="2514600" indent="-228600" eaLnBrk="0" fontAlgn="base" hangingPunct="0">
              <a:spcBef>
                <a:spcPct val="0"/>
              </a:spcBef>
              <a:spcAft>
                <a:spcPct val="0"/>
              </a:spcAft>
              <a:defRPr>
                <a:solidFill>
                  <a:schemeClr val="tx1"/>
                </a:solidFill>
                <a:latin typeface="Calibri" charset="0"/>
                <a:ea typeface="ＭＳ Ｐゴシック" charset="-128"/>
              </a:defRPr>
            </a:lvl6pPr>
            <a:lvl7pPr marL="2971800" indent="-228600" eaLnBrk="0" fontAlgn="base" hangingPunct="0">
              <a:spcBef>
                <a:spcPct val="0"/>
              </a:spcBef>
              <a:spcAft>
                <a:spcPct val="0"/>
              </a:spcAft>
              <a:defRPr>
                <a:solidFill>
                  <a:schemeClr val="tx1"/>
                </a:solidFill>
                <a:latin typeface="Calibri" charset="0"/>
                <a:ea typeface="ＭＳ Ｐゴシック" charset="-128"/>
              </a:defRPr>
            </a:lvl7pPr>
            <a:lvl8pPr marL="3429000" indent="-228600" eaLnBrk="0" fontAlgn="base" hangingPunct="0">
              <a:spcBef>
                <a:spcPct val="0"/>
              </a:spcBef>
              <a:spcAft>
                <a:spcPct val="0"/>
              </a:spcAft>
              <a:defRPr>
                <a:solidFill>
                  <a:schemeClr val="tx1"/>
                </a:solidFill>
                <a:latin typeface="Calibri" charset="0"/>
                <a:ea typeface="ＭＳ Ｐゴシック" charset="-128"/>
              </a:defRPr>
            </a:lvl8pPr>
            <a:lvl9pPr marL="3886200" indent="-228600" eaLnBrk="0" fontAlgn="base" hangingPunct="0">
              <a:spcBef>
                <a:spcPct val="0"/>
              </a:spcBef>
              <a:spcAft>
                <a:spcPct val="0"/>
              </a:spcAft>
              <a:defRPr>
                <a:solidFill>
                  <a:schemeClr val="tx1"/>
                </a:solidFill>
                <a:latin typeface="Calibri" charset="0"/>
                <a:ea typeface="ＭＳ Ｐゴシック" charset="-128"/>
              </a:defRPr>
            </a:lvl9pPr>
          </a:lstStyle>
          <a:p>
            <a:pPr algn="r">
              <a:defRPr/>
            </a:pPr>
            <a:r>
              <a:rPr lang="en-US" altLang="x-none" sz="1200" dirty="0">
                <a:solidFill>
                  <a:schemeClr val="bg1"/>
                </a:solidFill>
              </a:rPr>
              <a:t>The Arm trademarks featured in this presentation are registered trademarks or trademarks of Arm Limited (or its subsidiaries) in the US and/or elsewhere.  All rights reserved.  All other marks featured may be trademarks of their respective owners.</a:t>
            </a:r>
          </a:p>
          <a:p>
            <a:pPr algn="r">
              <a:defRPr/>
            </a:pPr>
            <a:br>
              <a:rPr lang="en-US" altLang="x-none" sz="1200" dirty="0">
                <a:solidFill>
                  <a:schemeClr val="bg1"/>
                </a:solidFill>
              </a:rPr>
            </a:br>
            <a:r>
              <a:rPr lang="en-US" altLang="x-none" sz="1200" dirty="0" err="1">
                <a:solidFill>
                  <a:schemeClr val="bg1"/>
                </a:solidFill>
              </a:rPr>
              <a:t>www.arm.com</a:t>
            </a:r>
            <a:r>
              <a:rPr lang="en-US" altLang="x-none" sz="1200" dirty="0">
                <a:solidFill>
                  <a:schemeClr val="bg1"/>
                </a:solidFill>
              </a:rPr>
              <a:t>/company/policies/trademarks</a:t>
            </a:r>
          </a:p>
        </p:txBody>
      </p:sp>
      <p:pic>
        <p:nvPicPr>
          <p:cNvPr id="9" name="Picture 8" descr="A picture containing building, drawing&#10;&#10;Description automatically generated">
            <a:extLst>
              <a:ext uri="{FF2B5EF4-FFF2-40B4-BE49-F238E27FC236}">
                <a16:creationId xmlns:a16="http://schemas.microsoft.com/office/drawing/2014/main" id="{05C774FB-6A72-C34E-AAAD-07547EC9639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76311" y="1167639"/>
            <a:ext cx="1700213" cy="530640"/>
          </a:xfrm>
          <a:prstGeom prst="rect">
            <a:avLst/>
          </a:prstGeom>
        </p:spPr>
      </p:pic>
      <p:sp>
        <p:nvSpPr>
          <p:cNvPr id="8" name="TextBox 20">
            <a:extLst>
              <a:ext uri="{FF2B5EF4-FFF2-40B4-BE49-F238E27FC236}">
                <a16:creationId xmlns:a16="http://schemas.microsoft.com/office/drawing/2014/main" id="{870DFC52-AE4C-654B-A714-C2006FAE0419}"/>
              </a:ext>
            </a:extLst>
          </p:cNvPr>
          <p:cNvSpPr txBox="1">
            <a:spLocks noChangeArrowheads="1"/>
          </p:cNvSpPr>
          <p:nvPr userDrawn="1"/>
        </p:nvSpPr>
        <p:spPr bwMode="auto">
          <a:xfrm>
            <a:off x="982662" y="6413179"/>
            <a:ext cx="4636741"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GB" altLang="en-US" sz="1000" dirty="0">
                <a:solidFill>
                  <a:schemeClr val="bg2"/>
                </a:solidFill>
              </a:rPr>
              <a:t>© 2021 Arm</a:t>
            </a:r>
            <a:endParaRPr lang="en-US" altLang="en-US" sz="1000" dirty="0">
              <a:solidFill>
                <a:schemeClr val="bg2"/>
              </a:solidFill>
            </a:endParaRPr>
          </a:p>
        </p:txBody>
      </p:sp>
    </p:spTree>
    <p:extLst>
      <p:ext uri="{BB962C8B-B14F-4D97-AF65-F5344CB8AC3E}">
        <p14:creationId xmlns:p14="http://schemas.microsoft.com/office/powerpoint/2010/main" val="6807161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12_Section Divider slide">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E925CD4-06B7-E24D-8A2A-BE1E27E8BC7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0" y="0"/>
            <a:ext cx="12193200" cy="6858000"/>
          </a:xfrm>
          <a:prstGeom prst="rect">
            <a:avLst/>
          </a:prstGeom>
        </p:spPr>
      </p:pic>
      <p:sp>
        <p:nvSpPr>
          <p:cNvPr id="14" name="Subtitle 2">
            <a:extLst>
              <a:ext uri="{FF2B5EF4-FFF2-40B4-BE49-F238E27FC236}">
                <a16:creationId xmlns:a16="http://schemas.microsoft.com/office/drawing/2014/main" id="{764D7468-B6ED-8B46-A799-873C6CBB00EF}"/>
              </a:ext>
            </a:extLst>
          </p:cNvPr>
          <p:cNvSpPr txBox="1">
            <a:spLocks/>
          </p:cNvSpPr>
          <p:nvPr userDrawn="1"/>
        </p:nvSpPr>
        <p:spPr bwMode="auto">
          <a:xfrm>
            <a:off x="5016500" y="1952625"/>
            <a:ext cx="6307138" cy="741363"/>
          </a:xfrm>
          <a:prstGeom prst="rect">
            <a:avLst/>
          </a:prstGeom>
          <a:noFill/>
          <a:ln>
            <a:noFill/>
          </a:ln>
        </p:spPr>
        <p:txBody>
          <a:bodyPr lIns="0" tIns="0" rIns="0" bIns="0"/>
          <a:lstStyle>
            <a:lvl1pPr marL="342900" indent="-342900">
              <a:defRPr>
                <a:solidFill>
                  <a:schemeClr val="tx1"/>
                </a:solidFill>
                <a:latin typeface="Calibri" charset="0"/>
                <a:ea typeface="ＭＳ Ｐゴシック" charset="0"/>
                <a:cs typeface="ＭＳ Ｐゴシック" charset="0"/>
              </a:defRPr>
            </a:lvl1pPr>
            <a:lvl2pPr>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lvl="1" algn="r" eaLnBrk="1" hangingPunct="1">
              <a:lnSpc>
                <a:spcPct val="104000"/>
              </a:lnSpc>
              <a:buFont typeface="Arial" charset="0"/>
              <a:buNone/>
              <a:defRPr/>
            </a:pPr>
            <a:endParaRPr lang="en-GB" sz="1600">
              <a:solidFill>
                <a:schemeClr val="bg1"/>
              </a:solidFill>
              <a:cs typeface="ＭＳ Ｐゴシック" charset="0"/>
            </a:endParaRPr>
          </a:p>
        </p:txBody>
      </p:sp>
      <p:sp>
        <p:nvSpPr>
          <p:cNvPr id="2" name="Rectangle 1">
            <a:extLst>
              <a:ext uri="{FF2B5EF4-FFF2-40B4-BE49-F238E27FC236}">
                <a16:creationId xmlns:a16="http://schemas.microsoft.com/office/drawing/2014/main" id="{D58F9D61-0E18-934E-80CB-8ABCE713AF08}"/>
              </a:ext>
            </a:extLst>
          </p:cNvPr>
          <p:cNvSpPr/>
          <p:nvPr userDrawn="1"/>
        </p:nvSpPr>
        <p:spPr>
          <a:xfrm>
            <a:off x="0" y="-1"/>
            <a:ext cx="12192000" cy="6857999"/>
          </a:xfrm>
          <a:prstGeom prst="rect">
            <a:avLst/>
          </a:prstGeom>
          <a:gradFill flip="none" rotWithShape="1">
            <a:gsLst>
              <a:gs pos="0">
                <a:schemeClr val="tx1">
                  <a:alpha val="0"/>
                </a:schemeClr>
              </a:gs>
              <a:gs pos="99000">
                <a:schemeClr val="tx1">
                  <a:alpha val="20000"/>
                </a:schemeClr>
              </a:gs>
            </a:gsLst>
            <a:lin ang="27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8B5F76A5-92C3-DF4A-993D-C79C93E5316F}"/>
              </a:ext>
            </a:extLst>
          </p:cNvPr>
          <p:cNvPicPr>
            <a:picLocks noChangeAspect="1"/>
          </p:cNvPicPr>
          <p:nvPr userDrawn="1"/>
        </p:nvPicPr>
        <p:blipFill rotWithShape="1">
          <a:blip r:embed="rId3" cstate="screen">
            <a:alphaModFix amt="60000"/>
            <a:extLst>
              <a:ext uri="{28A0092B-C50C-407E-A947-70E740481C1C}">
                <a14:useLocalDpi xmlns:a14="http://schemas.microsoft.com/office/drawing/2010/main"/>
              </a:ext>
            </a:extLst>
          </a:blip>
          <a:srcRect l="2082" t="3803" r="2134" b="12930"/>
          <a:stretch/>
        </p:blipFill>
        <p:spPr>
          <a:xfrm>
            <a:off x="0" y="-1"/>
            <a:ext cx="12192000" cy="6857999"/>
          </a:xfrm>
          <a:prstGeom prst="rect">
            <a:avLst/>
          </a:prstGeom>
        </p:spPr>
      </p:pic>
      <p:sp>
        <p:nvSpPr>
          <p:cNvPr id="16" name="Text Placeholder 28">
            <a:extLst>
              <a:ext uri="{FF2B5EF4-FFF2-40B4-BE49-F238E27FC236}">
                <a16:creationId xmlns:a16="http://schemas.microsoft.com/office/drawing/2014/main" id="{CBA493B4-A47A-AF4F-8961-DFC7E525A748}"/>
              </a:ext>
            </a:extLst>
          </p:cNvPr>
          <p:cNvSpPr>
            <a:spLocks noGrp="1"/>
          </p:cNvSpPr>
          <p:nvPr>
            <p:ph type="body" sz="quarter" idx="12" hasCustomPrompt="1"/>
          </p:nvPr>
        </p:nvSpPr>
        <p:spPr>
          <a:xfrm>
            <a:off x="6941131" y="5770761"/>
            <a:ext cx="4264272" cy="295077"/>
          </a:xfrm>
        </p:spPr>
        <p:txBody>
          <a:bodyPr anchor="t"/>
          <a:lstStyle>
            <a:lvl1pPr marL="0" indent="0" algn="r">
              <a:spcAft>
                <a:spcPts val="600"/>
              </a:spcAft>
              <a:buFontTx/>
              <a:buNone/>
              <a:defRPr sz="2000">
                <a:solidFill>
                  <a:schemeClr val="bg1"/>
                </a:solidFill>
              </a:defRPr>
            </a:lvl1pPr>
          </a:lstStyle>
          <a:p>
            <a:pPr lvl="0"/>
            <a:r>
              <a:rPr lang="en-US" dirty="0"/>
              <a:t>Author Name</a:t>
            </a:r>
          </a:p>
        </p:txBody>
      </p:sp>
      <p:sp>
        <p:nvSpPr>
          <p:cNvPr id="17" name="Text Placeholder 28">
            <a:extLst>
              <a:ext uri="{FF2B5EF4-FFF2-40B4-BE49-F238E27FC236}">
                <a16:creationId xmlns:a16="http://schemas.microsoft.com/office/drawing/2014/main" id="{CE333105-CFBC-7646-89A1-C700547214C0}"/>
              </a:ext>
            </a:extLst>
          </p:cNvPr>
          <p:cNvSpPr>
            <a:spLocks noGrp="1"/>
          </p:cNvSpPr>
          <p:nvPr>
            <p:ph type="body" sz="quarter" idx="13" hasCustomPrompt="1"/>
          </p:nvPr>
        </p:nvSpPr>
        <p:spPr>
          <a:xfrm>
            <a:off x="6941131" y="6080641"/>
            <a:ext cx="4264272" cy="301109"/>
          </a:xfrm>
        </p:spPr>
        <p:txBody>
          <a:bodyPr anchor="t"/>
          <a:lstStyle>
            <a:lvl1pPr marL="0" indent="0" algn="r">
              <a:spcAft>
                <a:spcPts val="600"/>
              </a:spcAft>
              <a:buFontTx/>
              <a:buNone/>
              <a:defRPr sz="2000">
                <a:solidFill>
                  <a:schemeClr val="bg1"/>
                </a:solidFill>
              </a:defRPr>
            </a:lvl1pPr>
          </a:lstStyle>
          <a:p>
            <a:pPr lvl="0"/>
            <a:r>
              <a:rPr lang="en-US" dirty="0"/>
              <a:t>Date</a:t>
            </a:r>
          </a:p>
        </p:txBody>
      </p:sp>
      <p:sp>
        <p:nvSpPr>
          <p:cNvPr id="19" name="Text Placeholder 3">
            <a:extLst>
              <a:ext uri="{FF2B5EF4-FFF2-40B4-BE49-F238E27FC236}">
                <a16:creationId xmlns:a16="http://schemas.microsoft.com/office/drawing/2014/main" id="{767D5806-7916-AE44-A8CA-0060927C5E56}"/>
              </a:ext>
            </a:extLst>
          </p:cNvPr>
          <p:cNvSpPr>
            <a:spLocks noGrp="1"/>
          </p:cNvSpPr>
          <p:nvPr>
            <p:ph type="body" sz="quarter" idx="14"/>
          </p:nvPr>
        </p:nvSpPr>
        <p:spPr>
          <a:xfrm>
            <a:off x="5016499" y="788740"/>
            <a:ext cx="6192840" cy="289871"/>
          </a:xfrm>
        </p:spPr>
        <p:txBody>
          <a:bodyPr/>
          <a:lstStyle>
            <a:lvl1pPr marL="0" indent="0" algn="r">
              <a:buNone/>
              <a:defRPr sz="2400" baseline="0">
                <a:solidFill>
                  <a:schemeClr val="bg1"/>
                </a:solidFill>
              </a:defRPr>
            </a:lvl1pPr>
          </a:lstStyle>
          <a:p>
            <a:pPr lvl="0"/>
            <a:r>
              <a:rPr lang="en-US"/>
              <a:t>Click to edit Master text styles</a:t>
            </a:r>
          </a:p>
        </p:txBody>
      </p:sp>
      <p:sp>
        <p:nvSpPr>
          <p:cNvPr id="11" name="Title 1">
            <a:extLst>
              <a:ext uri="{FF2B5EF4-FFF2-40B4-BE49-F238E27FC236}">
                <a16:creationId xmlns:a16="http://schemas.microsoft.com/office/drawing/2014/main" id="{A2F45A70-6A1D-5943-8B02-2010995888C2}"/>
              </a:ext>
            </a:extLst>
          </p:cNvPr>
          <p:cNvSpPr>
            <a:spLocks noGrp="1"/>
          </p:cNvSpPr>
          <p:nvPr>
            <p:ph type="title" hasCustomPrompt="1"/>
          </p:nvPr>
        </p:nvSpPr>
        <p:spPr>
          <a:xfrm>
            <a:off x="5016499" y="1207042"/>
            <a:ext cx="6192840" cy="2574186"/>
          </a:xfrm>
        </p:spPr>
        <p:txBody>
          <a:bodyPr anchor="t" anchorCtr="0"/>
          <a:lstStyle>
            <a:lvl1pPr algn="r">
              <a:lnSpc>
                <a:spcPct val="85000"/>
              </a:lnSpc>
              <a:defRPr sz="5000" b="0" spc="-100" baseline="0">
                <a:solidFill>
                  <a:schemeClr val="bg1"/>
                </a:solidFill>
              </a:defRPr>
            </a:lvl1pPr>
          </a:lstStyle>
          <a:p>
            <a:r>
              <a:rPr lang="en-US" dirty="0"/>
              <a:t>Click to Edit </a:t>
            </a:r>
            <a:br>
              <a:rPr lang="en-US" dirty="0"/>
            </a:br>
            <a:r>
              <a:rPr lang="en-US" dirty="0"/>
              <a:t>Master Title Style</a:t>
            </a:r>
            <a:br>
              <a:rPr lang="en-US" dirty="0"/>
            </a:br>
            <a:r>
              <a:rPr lang="en-US" dirty="0"/>
              <a:t>Line 3</a:t>
            </a:r>
            <a:br>
              <a:rPr lang="en-US" dirty="0"/>
            </a:br>
            <a:r>
              <a:rPr lang="en-US" dirty="0"/>
              <a:t>Line 4</a:t>
            </a:r>
          </a:p>
        </p:txBody>
      </p:sp>
      <p:sp>
        <p:nvSpPr>
          <p:cNvPr id="12" name="Subtitle 2">
            <a:extLst>
              <a:ext uri="{FF2B5EF4-FFF2-40B4-BE49-F238E27FC236}">
                <a16:creationId xmlns:a16="http://schemas.microsoft.com/office/drawing/2014/main" id="{21CCBE84-A3EE-DA41-BB17-C2EE027C0E1D}"/>
              </a:ext>
            </a:extLst>
          </p:cNvPr>
          <p:cNvSpPr>
            <a:spLocks noGrp="1"/>
          </p:cNvSpPr>
          <p:nvPr>
            <p:ph type="subTitle" idx="1"/>
          </p:nvPr>
        </p:nvSpPr>
        <p:spPr>
          <a:xfrm>
            <a:off x="5016498" y="3973626"/>
            <a:ext cx="6192840" cy="702444"/>
          </a:xfrm>
        </p:spPr>
        <p:txBody>
          <a:bodyPr/>
          <a:lstStyle>
            <a:lvl1pPr marL="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2400">
                <a:solidFill>
                  <a:schemeClr val="bg1"/>
                </a:solidFill>
              </a:defRPr>
            </a:lvl1pPr>
            <a:lvl2pPr marL="45720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Click to edit Master subtitle style</a:t>
            </a:r>
            <a:endParaRPr lang="en-GB" dirty="0"/>
          </a:p>
        </p:txBody>
      </p:sp>
      <p:pic>
        <p:nvPicPr>
          <p:cNvPr id="15" name="Picture 14" descr="A picture containing building, drawing&#10;&#10;Description automatically generated">
            <a:extLst>
              <a:ext uri="{FF2B5EF4-FFF2-40B4-BE49-F238E27FC236}">
                <a16:creationId xmlns:a16="http://schemas.microsoft.com/office/drawing/2014/main" id="{267C7E9E-E74C-0547-868F-423E4E2194C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76311" y="1167639"/>
            <a:ext cx="1700213" cy="530640"/>
          </a:xfrm>
          <a:prstGeom prst="rect">
            <a:avLst/>
          </a:prstGeom>
        </p:spPr>
      </p:pic>
      <p:sp>
        <p:nvSpPr>
          <p:cNvPr id="13" name="TextBox 20">
            <a:extLst>
              <a:ext uri="{FF2B5EF4-FFF2-40B4-BE49-F238E27FC236}">
                <a16:creationId xmlns:a16="http://schemas.microsoft.com/office/drawing/2014/main" id="{1652C07E-440A-CE41-9DBD-125723A40F13}"/>
              </a:ext>
            </a:extLst>
          </p:cNvPr>
          <p:cNvSpPr txBox="1">
            <a:spLocks noChangeArrowheads="1"/>
          </p:cNvSpPr>
          <p:nvPr userDrawn="1"/>
        </p:nvSpPr>
        <p:spPr bwMode="auto">
          <a:xfrm>
            <a:off x="982662" y="6413179"/>
            <a:ext cx="4636741"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GB" altLang="en-US" sz="1000" dirty="0">
                <a:solidFill>
                  <a:schemeClr val="bg2"/>
                </a:solidFill>
              </a:rPr>
              <a:t>© 2021 Arm</a:t>
            </a:r>
            <a:endParaRPr lang="en-US" altLang="en-US" sz="1000" dirty="0">
              <a:solidFill>
                <a:schemeClr val="bg2"/>
              </a:solidFill>
            </a:endParaRPr>
          </a:p>
        </p:txBody>
      </p:sp>
    </p:spTree>
    <p:extLst>
      <p:ext uri="{BB962C8B-B14F-4D97-AF65-F5344CB8AC3E}">
        <p14:creationId xmlns:p14="http://schemas.microsoft.com/office/powerpoint/2010/main" val="128002053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4_Closing Slide">
    <p:bg>
      <p:bgPr>
        <a:solidFill>
          <a:schemeClr val="accent2"/>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2720845-44B5-8345-A55E-DF3DBAF7C289}"/>
              </a:ext>
            </a:extLst>
          </p:cNvPr>
          <p:cNvPicPr>
            <a:picLocks noChangeAspect="1"/>
          </p:cNvPicPr>
          <p:nvPr userDrawn="1"/>
        </p:nvPicPr>
        <p:blipFill rotWithShape="1">
          <a:blip r:embed="rId2" cstate="screen">
            <a:alphaModFix amt="60000"/>
            <a:extLst>
              <a:ext uri="{28A0092B-C50C-407E-A947-70E740481C1C}">
                <a14:useLocalDpi xmlns:a14="http://schemas.microsoft.com/office/drawing/2010/main"/>
              </a:ext>
            </a:extLst>
          </a:blip>
          <a:srcRect l="2082" t="3803" r="2134" b="12930"/>
          <a:stretch/>
        </p:blipFill>
        <p:spPr>
          <a:xfrm>
            <a:off x="0" y="-1"/>
            <a:ext cx="12192000" cy="6857999"/>
          </a:xfrm>
          <a:prstGeom prst="rect">
            <a:avLst/>
          </a:prstGeom>
        </p:spPr>
      </p:pic>
      <p:sp>
        <p:nvSpPr>
          <p:cNvPr id="6" name="Rectangle 5"/>
          <p:cNvSpPr>
            <a:spLocks noChangeArrowheads="1"/>
          </p:cNvSpPr>
          <p:nvPr userDrawn="1"/>
        </p:nvSpPr>
        <p:spPr bwMode="auto">
          <a:xfrm>
            <a:off x="7078942" y="1087378"/>
            <a:ext cx="423330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ea typeface="ＭＳ Ｐゴシック" charset="-128"/>
              </a:defRPr>
            </a:lvl1pPr>
            <a:lvl2pPr marL="742950" indent="-285750">
              <a:defRPr>
                <a:solidFill>
                  <a:schemeClr val="tx1"/>
                </a:solidFill>
                <a:latin typeface="Calibri" charset="0"/>
                <a:ea typeface="ＭＳ Ｐゴシック" charset="-128"/>
              </a:defRPr>
            </a:lvl2pPr>
            <a:lvl3pPr marL="1143000" indent="-228600">
              <a:defRPr>
                <a:solidFill>
                  <a:schemeClr val="tx1"/>
                </a:solidFill>
                <a:latin typeface="Calibri" charset="0"/>
                <a:ea typeface="ＭＳ Ｐゴシック" charset="-128"/>
              </a:defRPr>
            </a:lvl3pPr>
            <a:lvl4pPr marL="1600200" indent="-228600">
              <a:defRPr>
                <a:solidFill>
                  <a:schemeClr val="tx1"/>
                </a:solidFill>
                <a:latin typeface="Calibri" charset="0"/>
                <a:ea typeface="ＭＳ Ｐゴシック" charset="-128"/>
              </a:defRPr>
            </a:lvl4pPr>
            <a:lvl5pPr marL="2057400" indent="-228600">
              <a:defRPr>
                <a:solidFill>
                  <a:schemeClr val="tx1"/>
                </a:solidFill>
                <a:latin typeface="Calibri" charset="0"/>
                <a:ea typeface="ＭＳ Ｐゴシック" charset="-128"/>
              </a:defRPr>
            </a:lvl5pPr>
            <a:lvl6pPr marL="2514600" indent="-228600" eaLnBrk="0" fontAlgn="base" hangingPunct="0">
              <a:spcBef>
                <a:spcPct val="0"/>
              </a:spcBef>
              <a:spcAft>
                <a:spcPct val="0"/>
              </a:spcAft>
              <a:defRPr>
                <a:solidFill>
                  <a:schemeClr val="tx1"/>
                </a:solidFill>
                <a:latin typeface="Calibri" charset="0"/>
                <a:ea typeface="ＭＳ Ｐゴシック" charset="-128"/>
              </a:defRPr>
            </a:lvl6pPr>
            <a:lvl7pPr marL="2971800" indent="-228600" eaLnBrk="0" fontAlgn="base" hangingPunct="0">
              <a:spcBef>
                <a:spcPct val="0"/>
              </a:spcBef>
              <a:spcAft>
                <a:spcPct val="0"/>
              </a:spcAft>
              <a:defRPr>
                <a:solidFill>
                  <a:schemeClr val="tx1"/>
                </a:solidFill>
                <a:latin typeface="Calibri" charset="0"/>
                <a:ea typeface="ＭＳ Ｐゴシック" charset="-128"/>
              </a:defRPr>
            </a:lvl7pPr>
            <a:lvl8pPr marL="3429000" indent="-228600" eaLnBrk="0" fontAlgn="base" hangingPunct="0">
              <a:spcBef>
                <a:spcPct val="0"/>
              </a:spcBef>
              <a:spcAft>
                <a:spcPct val="0"/>
              </a:spcAft>
              <a:defRPr>
                <a:solidFill>
                  <a:schemeClr val="tx1"/>
                </a:solidFill>
                <a:latin typeface="Calibri" charset="0"/>
                <a:ea typeface="ＭＳ Ｐゴシック" charset="-128"/>
              </a:defRPr>
            </a:lvl8pPr>
            <a:lvl9pPr marL="3886200" indent="-228600" eaLnBrk="0" fontAlgn="base" hangingPunct="0">
              <a:spcBef>
                <a:spcPct val="0"/>
              </a:spcBef>
              <a:spcAft>
                <a:spcPct val="0"/>
              </a:spcAft>
              <a:defRPr>
                <a:solidFill>
                  <a:schemeClr val="tx1"/>
                </a:solidFill>
                <a:latin typeface="Calibri" charset="0"/>
                <a:ea typeface="ＭＳ Ｐゴシック" charset="-128"/>
              </a:defRPr>
            </a:lvl9pPr>
          </a:lstStyle>
          <a:p>
            <a:pPr algn="r">
              <a:defRPr/>
            </a:pPr>
            <a:r>
              <a:rPr lang="en-US" altLang="x-none" sz="1200" dirty="0">
                <a:solidFill>
                  <a:schemeClr val="bg1"/>
                </a:solidFill>
              </a:rPr>
              <a:t>The Arm trademarks featured in this presentation are registered trademarks or trademarks of Arm Limited (or its subsidiaries) in the US and/or elsewhere.  All rights reserved.  All other marks featured may be trademarks of their respective owners.</a:t>
            </a:r>
          </a:p>
          <a:p>
            <a:pPr algn="r">
              <a:defRPr/>
            </a:pPr>
            <a:br>
              <a:rPr lang="en-US" altLang="x-none" sz="1200" dirty="0">
                <a:solidFill>
                  <a:schemeClr val="bg1"/>
                </a:solidFill>
              </a:rPr>
            </a:br>
            <a:r>
              <a:rPr lang="en-US" altLang="x-none" sz="1200" dirty="0" err="1">
                <a:solidFill>
                  <a:schemeClr val="bg1"/>
                </a:solidFill>
              </a:rPr>
              <a:t>www.arm.com</a:t>
            </a:r>
            <a:r>
              <a:rPr lang="en-US" altLang="x-none" sz="1200" dirty="0">
                <a:solidFill>
                  <a:schemeClr val="bg1"/>
                </a:solidFill>
              </a:rPr>
              <a:t>/company/policies/trademarks</a:t>
            </a:r>
          </a:p>
        </p:txBody>
      </p:sp>
      <p:pic>
        <p:nvPicPr>
          <p:cNvPr id="9" name="Picture 8" descr="A picture containing building, drawing&#10;&#10;Description automatically generated">
            <a:extLst>
              <a:ext uri="{FF2B5EF4-FFF2-40B4-BE49-F238E27FC236}">
                <a16:creationId xmlns:a16="http://schemas.microsoft.com/office/drawing/2014/main" id="{0A3F307A-54EB-9747-ABE8-8A816CDDD8D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76311" y="1167639"/>
            <a:ext cx="1700213" cy="530640"/>
          </a:xfrm>
          <a:prstGeom prst="rect">
            <a:avLst/>
          </a:prstGeom>
        </p:spPr>
      </p:pic>
      <p:sp>
        <p:nvSpPr>
          <p:cNvPr id="8" name="TextBox 20">
            <a:extLst>
              <a:ext uri="{FF2B5EF4-FFF2-40B4-BE49-F238E27FC236}">
                <a16:creationId xmlns:a16="http://schemas.microsoft.com/office/drawing/2014/main" id="{EA133D04-5236-D641-B03F-0BE645CEB92A}"/>
              </a:ext>
            </a:extLst>
          </p:cNvPr>
          <p:cNvSpPr txBox="1">
            <a:spLocks noChangeArrowheads="1"/>
          </p:cNvSpPr>
          <p:nvPr userDrawn="1"/>
        </p:nvSpPr>
        <p:spPr bwMode="auto">
          <a:xfrm>
            <a:off x="982662" y="6413179"/>
            <a:ext cx="4636741"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GB" altLang="en-US" sz="1000" dirty="0">
                <a:solidFill>
                  <a:schemeClr val="bg2"/>
                </a:solidFill>
              </a:rPr>
              <a:t>© 2021 Arm</a:t>
            </a:r>
            <a:endParaRPr lang="en-US" altLang="en-US" sz="1000" dirty="0">
              <a:solidFill>
                <a:schemeClr val="bg2"/>
              </a:solidFill>
            </a:endParaRPr>
          </a:p>
        </p:txBody>
      </p:sp>
    </p:spTree>
    <p:extLst>
      <p:ext uri="{BB962C8B-B14F-4D97-AF65-F5344CB8AC3E}">
        <p14:creationId xmlns:p14="http://schemas.microsoft.com/office/powerpoint/2010/main" val="222505067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193362703"/>
      </p:ext>
    </p:extLst>
  </p:cSld>
  <p:clrMapOvr>
    <a:masterClrMapping/>
  </p:clrMapOvr>
  <p:transition>
    <p:pull dir="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15_Section Divider slide">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C494321-DD87-0D4B-AEA1-CB80E368084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00" y="1"/>
            <a:ext cx="12193200" cy="6857999"/>
          </a:xfrm>
          <a:prstGeom prst="rect">
            <a:avLst/>
          </a:prstGeom>
        </p:spPr>
      </p:pic>
      <p:sp>
        <p:nvSpPr>
          <p:cNvPr id="5" name="Rectangle 4">
            <a:extLst>
              <a:ext uri="{FF2B5EF4-FFF2-40B4-BE49-F238E27FC236}">
                <a16:creationId xmlns:a16="http://schemas.microsoft.com/office/drawing/2014/main" id="{779C855E-7087-584A-BBB4-44CE2BD68C9E}"/>
              </a:ext>
            </a:extLst>
          </p:cNvPr>
          <p:cNvSpPr/>
          <p:nvPr userDrawn="1"/>
        </p:nvSpPr>
        <p:spPr>
          <a:xfrm rot="16200000">
            <a:off x="5794735" y="460734"/>
            <a:ext cx="6862654" cy="5931877"/>
          </a:xfrm>
          <a:prstGeom prst="rect">
            <a:avLst/>
          </a:prstGeom>
          <a:gradFill>
            <a:gsLst>
              <a:gs pos="0">
                <a:schemeClr val="accent1">
                  <a:lumMod val="0"/>
                  <a:alpha val="0"/>
                </a:schemeClr>
              </a:gs>
              <a:gs pos="100000">
                <a:schemeClr val="tx1">
                  <a:alpha val="22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ubtitle 2">
            <a:extLst>
              <a:ext uri="{FF2B5EF4-FFF2-40B4-BE49-F238E27FC236}">
                <a16:creationId xmlns:a16="http://schemas.microsoft.com/office/drawing/2014/main" id="{764D7468-B6ED-8B46-A799-873C6CBB00EF}"/>
              </a:ext>
            </a:extLst>
          </p:cNvPr>
          <p:cNvSpPr txBox="1">
            <a:spLocks/>
          </p:cNvSpPr>
          <p:nvPr userDrawn="1"/>
        </p:nvSpPr>
        <p:spPr bwMode="auto">
          <a:xfrm>
            <a:off x="5016500" y="1952625"/>
            <a:ext cx="6307138" cy="741363"/>
          </a:xfrm>
          <a:prstGeom prst="rect">
            <a:avLst/>
          </a:prstGeom>
          <a:noFill/>
          <a:ln>
            <a:noFill/>
          </a:ln>
        </p:spPr>
        <p:txBody>
          <a:bodyPr lIns="0" tIns="0" rIns="0" bIns="0"/>
          <a:lstStyle>
            <a:lvl1pPr marL="342900" indent="-342900">
              <a:defRPr>
                <a:solidFill>
                  <a:schemeClr val="tx1"/>
                </a:solidFill>
                <a:latin typeface="Calibri" charset="0"/>
                <a:ea typeface="ＭＳ Ｐゴシック" charset="0"/>
                <a:cs typeface="ＭＳ Ｐゴシック" charset="0"/>
              </a:defRPr>
            </a:lvl1pPr>
            <a:lvl2pPr>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lvl="1" algn="r" eaLnBrk="1" hangingPunct="1">
              <a:lnSpc>
                <a:spcPct val="104000"/>
              </a:lnSpc>
              <a:buFont typeface="Arial" charset="0"/>
              <a:buNone/>
              <a:defRPr/>
            </a:pPr>
            <a:endParaRPr lang="en-GB" sz="1600">
              <a:solidFill>
                <a:schemeClr val="bg1"/>
              </a:solidFill>
              <a:cs typeface="ＭＳ Ｐゴシック" charset="0"/>
            </a:endParaRPr>
          </a:p>
        </p:txBody>
      </p:sp>
      <p:sp>
        <p:nvSpPr>
          <p:cNvPr id="13" name="Rectangle 12">
            <a:extLst>
              <a:ext uri="{FF2B5EF4-FFF2-40B4-BE49-F238E27FC236}">
                <a16:creationId xmlns:a16="http://schemas.microsoft.com/office/drawing/2014/main" id="{C68F4AA8-7F9E-7D41-BF94-4D811F55AC26}"/>
              </a:ext>
            </a:extLst>
          </p:cNvPr>
          <p:cNvSpPr/>
          <p:nvPr userDrawn="1"/>
        </p:nvSpPr>
        <p:spPr>
          <a:xfrm>
            <a:off x="0" y="1"/>
            <a:ext cx="12192000" cy="6857999"/>
          </a:xfrm>
          <a:prstGeom prst="rect">
            <a:avLst/>
          </a:prstGeom>
          <a:gradFill flip="none" rotWithShape="1">
            <a:gsLst>
              <a:gs pos="0">
                <a:schemeClr val="tx1">
                  <a:alpha val="0"/>
                </a:schemeClr>
              </a:gs>
              <a:gs pos="100000">
                <a:schemeClr val="tx1">
                  <a:alpha val="4500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73210143-1056-7048-ADC6-41884B602F87}"/>
              </a:ext>
            </a:extLst>
          </p:cNvPr>
          <p:cNvPicPr>
            <a:picLocks noChangeAspect="1"/>
          </p:cNvPicPr>
          <p:nvPr userDrawn="1"/>
        </p:nvPicPr>
        <p:blipFill rotWithShape="1">
          <a:blip r:embed="rId3" cstate="screen">
            <a:alphaModFix amt="60000"/>
            <a:extLst>
              <a:ext uri="{28A0092B-C50C-407E-A947-70E740481C1C}">
                <a14:useLocalDpi xmlns:a14="http://schemas.microsoft.com/office/drawing/2010/main"/>
              </a:ext>
            </a:extLst>
          </a:blip>
          <a:srcRect l="2082" t="3803" r="2134" b="12930"/>
          <a:stretch/>
        </p:blipFill>
        <p:spPr>
          <a:xfrm>
            <a:off x="0" y="-1"/>
            <a:ext cx="12192000" cy="6857999"/>
          </a:xfrm>
          <a:prstGeom prst="rect">
            <a:avLst/>
          </a:prstGeom>
        </p:spPr>
      </p:pic>
      <p:sp>
        <p:nvSpPr>
          <p:cNvPr id="16" name="Text Placeholder 28">
            <a:extLst>
              <a:ext uri="{FF2B5EF4-FFF2-40B4-BE49-F238E27FC236}">
                <a16:creationId xmlns:a16="http://schemas.microsoft.com/office/drawing/2014/main" id="{CBA493B4-A47A-AF4F-8961-DFC7E525A748}"/>
              </a:ext>
            </a:extLst>
          </p:cNvPr>
          <p:cNvSpPr>
            <a:spLocks noGrp="1"/>
          </p:cNvSpPr>
          <p:nvPr>
            <p:ph type="body" sz="quarter" idx="12" hasCustomPrompt="1"/>
          </p:nvPr>
        </p:nvSpPr>
        <p:spPr>
          <a:xfrm>
            <a:off x="6941131" y="5770761"/>
            <a:ext cx="4264272" cy="295077"/>
          </a:xfrm>
        </p:spPr>
        <p:txBody>
          <a:bodyPr anchor="t"/>
          <a:lstStyle>
            <a:lvl1pPr marL="0" indent="0" algn="r">
              <a:spcAft>
                <a:spcPts val="600"/>
              </a:spcAft>
              <a:buFontTx/>
              <a:buNone/>
              <a:defRPr sz="2000">
                <a:solidFill>
                  <a:schemeClr val="bg1"/>
                </a:solidFill>
              </a:defRPr>
            </a:lvl1pPr>
          </a:lstStyle>
          <a:p>
            <a:pPr lvl="0"/>
            <a:r>
              <a:rPr lang="en-US" dirty="0"/>
              <a:t>Author Name</a:t>
            </a:r>
          </a:p>
        </p:txBody>
      </p:sp>
      <p:sp>
        <p:nvSpPr>
          <p:cNvPr id="17" name="Text Placeholder 28">
            <a:extLst>
              <a:ext uri="{FF2B5EF4-FFF2-40B4-BE49-F238E27FC236}">
                <a16:creationId xmlns:a16="http://schemas.microsoft.com/office/drawing/2014/main" id="{CE333105-CFBC-7646-89A1-C700547214C0}"/>
              </a:ext>
            </a:extLst>
          </p:cNvPr>
          <p:cNvSpPr>
            <a:spLocks noGrp="1"/>
          </p:cNvSpPr>
          <p:nvPr>
            <p:ph type="body" sz="quarter" idx="13" hasCustomPrompt="1"/>
          </p:nvPr>
        </p:nvSpPr>
        <p:spPr>
          <a:xfrm>
            <a:off x="6941131" y="6080641"/>
            <a:ext cx="4264272" cy="301109"/>
          </a:xfrm>
        </p:spPr>
        <p:txBody>
          <a:bodyPr anchor="t"/>
          <a:lstStyle>
            <a:lvl1pPr marL="0" indent="0" algn="r">
              <a:spcAft>
                <a:spcPts val="600"/>
              </a:spcAft>
              <a:buFontTx/>
              <a:buNone/>
              <a:defRPr sz="2000">
                <a:solidFill>
                  <a:schemeClr val="bg1"/>
                </a:solidFill>
              </a:defRPr>
            </a:lvl1pPr>
          </a:lstStyle>
          <a:p>
            <a:pPr lvl="0"/>
            <a:r>
              <a:rPr lang="en-US" dirty="0"/>
              <a:t>Date</a:t>
            </a:r>
          </a:p>
        </p:txBody>
      </p:sp>
      <p:sp>
        <p:nvSpPr>
          <p:cNvPr id="19" name="Text Placeholder 3">
            <a:extLst>
              <a:ext uri="{FF2B5EF4-FFF2-40B4-BE49-F238E27FC236}">
                <a16:creationId xmlns:a16="http://schemas.microsoft.com/office/drawing/2014/main" id="{767D5806-7916-AE44-A8CA-0060927C5E56}"/>
              </a:ext>
            </a:extLst>
          </p:cNvPr>
          <p:cNvSpPr>
            <a:spLocks noGrp="1"/>
          </p:cNvSpPr>
          <p:nvPr>
            <p:ph type="body" sz="quarter" idx="14"/>
          </p:nvPr>
        </p:nvSpPr>
        <p:spPr>
          <a:xfrm>
            <a:off x="5016499" y="788740"/>
            <a:ext cx="6192839" cy="289871"/>
          </a:xfrm>
        </p:spPr>
        <p:txBody>
          <a:bodyPr/>
          <a:lstStyle>
            <a:lvl1pPr marL="0" indent="0" algn="r">
              <a:buNone/>
              <a:defRPr sz="2400" baseline="0">
                <a:solidFill>
                  <a:schemeClr val="bg1"/>
                </a:solidFill>
              </a:defRPr>
            </a:lvl1pPr>
          </a:lstStyle>
          <a:p>
            <a:pPr lvl="0"/>
            <a:r>
              <a:rPr lang="en-US"/>
              <a:t>Click to edit Master text styles</a:t>
            </a:r>
          </a:p>
        </p:txBody>
      </p:sp>
      <p:sp>
        <p:nvSpPr>
          <p:cNvPr id="12" name="Title 1">
            <a:extLst>
              <a:ext uri="{FF2B5EF4-FFF2-40B4-BE49-F238E27FC236}">
                <a16:creationId xmlns:a16="http://schemas.microsoft.com/office/drawing/2014/main" id="{6964FB5B-BAC3-AC46-8166-1B8CCBE24973}"/>
              </a:ext>
            </a:extLst>
          </p:cNvPr>
          <p:cNvSpPr>
            <a:spLocks noGrp="1"/>
          </p:cNvSpPr>
          <p:nvPr>
            <p:ph type="title" hasCustomPrompt="1"/>
          </p:nvPr>
        </p:nvSpPr>
        <p:spPr>
          <a:xfrm>
            <a:off x="5016499" y="1207042"/>
            <a:ext cx="6192840" cy="2574186"/>
          </a:xfrm>
        </p:spPr>
        <p:txBody>
          <a:bodyPr anchor="t" anchorCtr="0"/>
          <a:lstStyle>
            <a:lvl1pPr algn="r">
              <a:lnSpc>
                <a:spcPct val="85000"/>
              </a:lnSpc>
              <a:defRPr sz="5000" b="0" spc="-100" baseline="0">
                <a:solidFill>
                  <a:schemeClr val="bg1"/>
                </a:solidFill>
              </a:defRPr>
            </a:lvl1pPr>
          </a:lstStyle>
          <a:p>
            <a:r>
              <a:rPr lang="en-US" dirty="0"/>
              <a:t>Click to Edit </a:t>
            </a:r>
            <a:br>
              <a:rPr lang="en-US" dirty="0"/>
            </a:br>
            <a:r>
              <a:rPr lang="en-US" dirty="0"/>
              <a:t>Master Title Style</a:t>
            </a:r>
            <a:br>
              <a:rPr lang="en-US" dirty="0"/>
            </a:br>
            <a:r>
              <a:rPr lang="en-US" dirty="0"/>
              <a:t>Line 3</a:t>
            </a:r>
            <a:br>
              <a:rPr lang="en-US" dirty="0"/>
            </a:br>
            <a:r>
              <a:rPr lang="en-US" dirty="0"/>
              <a:t>Line 4</a:t>
            </a:r>
          </a:p>
        </p:txBody>
      </p:sp>
      <p:sp>
        <p:nvSpPr>
          <p:cNvPr id="21" name="Subtitle 2">
            <a:extLst>
              <a:ext uri="{FF2B5EF4-FFF2-40B4-BE49-F238E27FC236}">
                <a16:creationId xmlns:a16="http://schemas.microsoft.com/office/drawing/2014/main" id="{28C4AE80-A942-A94D-9D03-1C89C28629F0}"/>
              </a:ext>
            </a:extLst>
          </p:cNvPr>
          <p:cNvSpPr>
            <a:spLocks noGrp="1"/>
          </p:cNvSpPr>
          <p:nvPr>
            <p:ph type="subTitle" idx="1"/>
          </p:nvPr>
        </p:nvSpPr>
        <p:spPr>
          <a:xfrm>
            <a:off x="5016498" y="3973626"/>
            <a:ext cx="6192840" cy="702444"/>
          </a:xfrm>
        </p:spPr>
        <p:txBody>
          <a:bodyPr/>
          <a:lstStyle>
            <a:lvl1pPr marL="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2400">
                <a:solidFill>
                  <a:schemeClr val="bg1"/>
                </a:solidFill>
              </a:defRPr>
            </a:lvl1pPr>
            <a:lvl2pPr marL="45720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Click to edit Master subtitle style</a:t>
            </a:r>
            <a:endParaRPr lang="en-GB" dirty="0"/>
          </a:p>
        </p:txBody>
      </p:sp>
      <p:pic>
        <p:nvPicPr>
          <p:cNvPr id="15" name="Picture 14" descr="A picture containing building, drawing&#10;&#10;Description automatically generated">
            <a:extLst>
              <a:ext uri="{FF2B5EF4-FFF2-40B4-BE49-F238E27FC236}">
                <a16:creationId xmlns:a16="http://schemas.microsoft.com/office/drawing/2014/main" id="{8C8B782A-A9C9-CA41-A2FF-1BC8DE034683}"/>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76311" y="1167639"/>
            <a:ext cx="1700213" cy="530640"/>
          </a:xfrm>
          <a:prstGeom prst="rect">
            <a:avLst/>
          </a:prstGeom>
        </p:spPr>
      </p:pic>
      <p:sp>
        <p:nvSpPr>
          <p:cNvPr id="22" name="TextBox 20">
            <a:extLst>
              <a:ext uri="{FF2B5EF4-FFF2-40B4-BE49-F238E27FC236}">
                <a16:creationId xmlns:a16="http://schemas.microsoft.com/office/drawing/2014/main" id="{FCEEB435-8B36-4144-8E92-92682FE106A7}"/>
              </a:ext>
            </a:extLst>
          </p:cNvPr>
          <p:cNvSpPr txBox="1">
            <a:spLocks noChangeArrowheads="1"/>
          </p:cNvSpPr>
          <p:nvPr userDrawn="1"/>
        </p:nvSpPr>
        <p:spPr bwMode="auto">
          <a:xfrm>
            <a:off x="982662" y="6413179"/>
            <a:ext cx="4636741"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GB" altLang="en-US" sz="1000" dirty="0">
                <a:solidFill>
                  <a:schemeClr val="bg2"/>
                </a:solidFill>
              </a:rPr>
              <a:t>© 2021 Arm</a:t>
            </a:r>
            <a:endParaRPr lang="en-US" altLang="en-US" sz="1000" dirty="0">
              <a:solidFill>
                <a:schemeClr val="bg2"/>
              </a:solidFill>
            </a:endParaRPr>
          </a:p>
        </p:txBody>
      </p:sp>
    </p:spTree>
    <p:extLst>
      <p:ext uri="{BB962C8B-B14F-4D97-AF65-F5344CB8AC3E}">
        <p14:creationId xmlns:p14="http://schemas.microsoft.com/office/powerpoint/2010/main" val="5966881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16_Section Divider slide">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CD0AF51-EEA2-DE46-8B7D-78783234884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760" r="1770"/>
          <a:stretch/>
        </p:blipFill>
        <p:spPr>
          <a:xfrm>
            <a:off x="-600" y="0"/>
            <a:ext cx="12192000" cy="6857999"/>
          </a:xfrm>
          <a:prstGeom prst="rect">
            <a:avLst/>
          </a:prstGeom>
        </p:spPr>
      </p:pic>
      <p:sp>
        <p:nvSpPr>
          <p:cNvPr id="5" name="Rectangle 4">
            <a:extLst>
              <a:ext uri="{FF2B5EF4-FFF2-40B4-BE49-F238E27FC236}">
                <a16:creationId xmlns:a16="http://schemas.microsoft.com/office/drawing/2014/main" id="{779C855E-7087-584A-BBB4-44CE2BD68C9E}"/>
              </a:ext>
            </a:extLst>
          </p:cNvPr>
          <p:cNvSpPr/>
          <p:nvPr userDrawn="1"/>
        </p:nvSpPr>
        <p:spPr>
          <a:xfrm rot="16200000">
            <a:off x="5797061" y="463062"/>
            <a:ext cx="6858000" cy="5931877"/>
          </a:xfrm>
          <a:prstGeom prst="rect">
            <a:avLst/>
          </a:prstGeom>
          <a:gradFill>
            <a:gsLst>
              <a:gs pos="0">
                <a:schemeClr val="accent1">
                  <a:lumMod val="0"/>
                  <a:alpha val="0"/>
                </a:schemeClr>
              </a:gs>
              <a:gs pos="100000">
                <a:schemeClr val="tx1">
                  <a:alpha val="22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4C9E646E-904B-FE40-95AC-5DBD9EA1E95D}"/>
              </a:ext>
            </a:extLst>
          </p:cNvPr>
          <p:cNvPicPr>
            <a:picLocks noChangeAspect="1"/>
          </p:cNvPicPr>
          <p:nvPr userDrawn="1"/>
        </p:nvPicPr>
        <p:blipFill rotWithShape="1">
          <a:blip r:embed="rId3" cstate="screen">
            <a:alphaModFix amt="60000"/>
            <a:extLst>
              <a:ext uri="{28A0092B-C50C-407E-A947-70E740481C1C}">
                <a14:useLocalDpi xmlns:a14="http://schemas.microsoft.com/office/drawing/2010/main"/>
              </a:ext>
            </a:extLst>
          </a:blip>
          <a:srcRect l="2082" t="3803" r="2134" b="12930"/>
          <a:stretch/>
        </p:blipFill>
        <p:spPr>
          <a:xfrm>
            <a:off x="0" y="-1"/>
            <a:ext cx="12192000" cy="6857999"/>
          </a:xfrm>
          <a:prstGeom prst="rect">
            <a:avLst/>
          </a:prstGeom>
        </p:spPr>
      </p:pic>
      <p:sp>
        <p:nvSpPr>
          <p:cNvPr id="16" name="Text Placeholder 28">
            <a:extLst>
              <a:ext uri="{FF2B5EF4-FFF2-40B4-BE49-F238E27FC236}">
                <a16:creationId xmlns:a16="http://schemas.microsoft.com/office/drawing/2014/main" id="{CBA493B4-A47A-AF4F-8961-DFC7E525A748}"/>
              </a:ext>
            </a:extLst>
          </p:cNvPr>
          <p:cNvSpPr>
            <a:spLocks noGrp="1"/>
          </p:cNvSpPr>
          <p:nvPr>
            <p:ph type="body" sz="quarter" idx="12" hasCustomPrompt="1"/>
          </p:nvPr>
        </p:nvSpPr>
        <p:spPr>
          <a:xfrm>
            <a:off x="6941131" y="5770761"/>
            <a:ext cx="4264272" cy="295077"/>
          </a:xfrm>
        </p:spPr>
        <p:txBody>
          <a:bodyPr anchor="t"/>
          <a:lstStyle>
            <a:lvl1pPr marL="0" indent="0" algn="r">
              <a:spcAft>
                <a:spcPts val="600"/>
              </a:spcAft>
              <a:buFontTx/>
              <a:buNone/>
              <a:defRPr sz="2000">
                <a:solidFill>
                  <a:schemeClr val="bg1"/>
                </a:solidFill>
              </a:defRPr>
            </a:lvl1pPr>
          </a:lstStyle>
          <a:p>
            <a:pPr lvl="0"/>
            <a:r>
              <a:rPr lang="en-US" dirty="0"/>
              <a:t>Author Name</a:t>
            </a:r>
          </a:p>
        </p:txBody>
      </p:sp>
      <p:sp>
        <p:nvSpPr>
          <p:cNvPr id="17" name="Text Placeholder 28">
            <a:extLst>
              <a:ext uri="{FF2B5EF4-FFF2-40B4-BE49-F238E27FC236}">
                <a16:creationId xmlns:a16="http://schemas.microsoft.com/office/drawing/2014/main" id="{CE333105-CFBC-7646-89A1-C700547214C0}"/>
              </a:ext>
            </a:extLst>
          </p:cNvPr>
          <p:cNvSpPr>
            <a:spLocks noGrp="1"/>
          </p:cNvSpPr>
          <p:nvPr>
            <p:ph type="body" sz="quarter" idx="13" hasCustomPrompt="1"/>
          </p:nvPr>
        </p:nvSpPr>
        <p:spPr>
          <a:xfrm>
            <a:off x="6941131" y="6080641"/>
            <a:ext cx="4264272" cy="301109"/>
          </a:xfrm>
        </p:spPr>
        <p:txBody>
          <a:bodyPr anchor="t"/>
          <a:lstStyle>
            <a:lvl1pPr marL="0" indent="0" algn="r">
              <a:spcAft>
                <a:spcPts val="600"/>
              </a:spcAft>
              <a:buFontTx/>
              <a:buNone/>
              <a:defRPr sz="2000">
                <a:solidFill>
                  <a:schemeClr val="bg1"/>
                </a:solidFill>
              </a:defRPr>
            </a:lvl1pPr>
          </a:lstStyle>
          <a:p>
            <a:pPr lvl="0"/>
            <a:r>
              <a:rPr lang="en-US" dirty="0"/>
              <a:t>Date</a:t>
            </a:r>
          </a:p>
        </p:txBody>
      </p:sp>
      <p:sp>
        <p:nvSpPr>
          <p:cNvPr id="19" name="Text Placeholder 3">
            <a:extLst>
              <a:ext uri="{FF2B5EF4-FFF2-40B4-BE49-F238E27FC236}">
                <a16:creationId xmlns:a16="http://schemas.microsoft.com/office/drawing/2014/main" id="{767D5806-7916-AE44-A8CA-0060927C5E56}"/>
              </a:ext>
            </a:extLst>
          </p:cNvPr>
          <p:cNvSpPr>
            <a:spLocks noGrp="1"/>
          </p:cNvSpPr>
          <p:nvPr>
            <p:ph type="body" sz="quarter" idx="14"/>
          </p:nvPr>
        </p:nvSpPr>
        <p:spPr>
          <a:xfrm>
            <a:off x="5016499" y="788740"/>
            <a:ext cx="6192840" cy="289871"/>
          </a:xfrm>
        </p:spPr>
        <p:txBody>
          <a:bodyPr/>
          <a:lstStyle>
            <a:lvl1pPr marL="0" indent="0" algn="r">
              <a:buNone/>
              <a:defRPr sz="2400" baseline="0">
                <a:solidFill>
                  <a:schemeClr val="bg1"/>
                </a:solidFill>
              </a:defRPr>
            </a:lvl1pPr>
          </a:lstStyle>
          <a:p>
            <a:pPr lvl="0"/>
            <a:r>
              <a:rPr lang="en-US"/>
              <a:t>Click to edit Master text styles</a:t>
            </a:r>
          </a:p>
        </p:txBody>
      </p:sp>
      <p:sp>
        <p:nvSpPr>
          <p:cNvPr id="12" name="Title 1">
            <a:extLst>
              <a:ext uri="{FF2B5EF4-FFF2-40B4-BE49-F238E27FC236}">
                <a16:creationId xmlns:a16="http://schemas.microsoft.com/office/drawing/2014/main" id="{4FC9BE8F-3B53-B24B-8202-E7DDC587BFB7}"/>
              </a:ext>
            </a:extLst>
          </p:cNvPr>
          <p:cNvSpPr>
            <a:spLocks noGrp="1"/>
          </p:cNvSpPr>
          <p:nvPr>
            <p:ph type="title" hasCustomPrompt="1"/>
          </p:nvPr>
        </p:nvSpPr>
        <p:spPr>
          <a:xfrm>
            <a:off x="5016499" y="1207042"/>
            <a:ext cx="6192840" cy="2574186"/>
          </a:xfrm>
        </p:spPr>
        <p:txBody>
          <a:bodyPr anchor="t" anchorCtr="0"/>
          <a:lstStyle>
            <a:lvl1pPr algn="r">
              <a:lnSpc>
                <a:spcPct val="85000"/>
              </a:lnSpc>
              <a:defRPr sz="5000" b="0" spc="-100" baseline="0">
                <a:solidFill>
                  <a:schemeClr val="bg1"/>
                </a:solidFill>
              </a:defRPr>
            </a:lvl1pPr>
          </a:lstStyle>
          <a:p>
            <a:r>
              <a:rPr lang="en-US" dirty="0"/>
              <a:t>Click to Edit </a:t>
            </a:r>
            <a:br>
              <a:rPr lang="en-US" dirty="0"/>
            </a:br>
            <a:r>
              <a:rPr lang="en-US" dirty="0"/>
              <a:t>Master Title Style</a:t>
            </a:r>
            <a:br>
              <a:rPr lang="en-US" dirty="0"/>
            </a:br>
            <a:r>
              <a:rPr lang="en-US" dirty="0"/>
              <a:t>Line 3</a:t>
            </a:r>
            <a:br>
              <a:rPr lang="en-US" dirty="0"/>
            </a:br>
            <a:r>
              <a:rPr lang="en-US" dirty="0"/>
              <a:t>Line 4</a:t>
            </a:r>
          </a:p>
        </p:txBody>
      </p:sp>
      <p:sp>
        <p:nvSpPr>
          <p:cNvPr id="21" name="Subtitle 2">
            <a:extLst>
              <a:ext uri="{FF2B5EF4-FFF2-40B4-BE49-F238E27FC236}">
                <a16:creationId xmlns:a16="http://schemas.microsoft.com/office/drawing/2014/main" id="{67B2024A-A0B8-5D48-B2AD-E9A66CF104D9}"/>
              </a:ext>
            </a:extLst>
          </p:cNvPr>
          <p:cNvSpPr>
            <a:spLocks noGrp="1"/>
          </p:cNvSpPr>
          <p:nvPr>
            <p:ph type="subTitle" idx="1"/>
          </p:nvPr>
        </p:nvSpPr>
        <p:spPr>
          <a:xfrm>
            <a:off x="5016498" y="3973626"/>
            <a:ext cx="6192840" cy="702444"/>
          </a:xfrm>
        </p:spPr>
        <p:txBody>
          <a:bodyPr/>
          <a:lstStyle>
            <a:lvl1pPr marL="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2400">
                <a:solidFill>
                  <a:schemeClr val="bg1"/>
                </a:solidFill>
              </a:defRPr>
            </a:lvl1pPr>
            <a:lvl2pPr marL="45720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Click to edit Master subtitle style</a:t>
            </a:r>
            <a:endParaRPr lang="en-GB" dirty="0"/>
          </a:p>
        </p:txBody>
      </p:sp>
      <p:pic>
        <p:nvPicPr>
          <p:cNvPr id="14" name="Picture 13" descr="A picture containing building, drawing&#10;&#10;Description automatically generated">
            <a:extLst>
              <a:ext uri="{FF2B5EF4-FFF2-40B4-BE49-F238E27FC236}">
                <a16:creationId xmlns:a16="http://schemas.microsoft.com/office/drawing/2014/main" id="{B0F255FF-9877-7447-84E8-B54342514AA9}"/>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76311" y="1167639"/>
            <a:ext cx="1700213" cy="530640"/>
          </a:xfrm>
          <a:prstGeom prst="rect">
            <a:avLst/>
          </a:prstGeom>
        </p:spPr>
      </p:pic>
      <p:sp>
        <p:nvSpPr>
          <p:cNvPr id="13" name="TextBox 20">
            <a:extLst>
              <a:ext uri="{FF2B5EF4-FFF2-40B4-BE49-F238E27FC236}">
                <a16:creationId xmlns:a16="http://schemas.microsoft.com/office/drawing/2014/main" id="{AEE727D9-9D95-154F-8EEF-D353686DEB98}"/>
              </a:ext>
            </a:extLst>
          </p:cNvPr>
          <p:cNvSpPr txBox="1">
            <a:spLocks noChangeArrowheads="1"/>
          </p:cNvSpPr>
          <p:nvPr userDrawn="1"/>
        </p:nvSpPr>
        <p:spPr bwMode="auto">
          <a:xfrm>
            <a:off x="982662" y="6413179"/>
            <a:ext cx="4636741"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GB" altLang="en-US" sz="1000" dirty="0">
                <a:solidFill>
                  <a:schemeClr val="bg2"/>
                </a:solidFill>
              </a:rPr>
              <a:t>© 2021 Arm</a:t>
            </a:r>
            <a:endParaRPr lang="en-US" altLang="en-US" sz="1000" dirty="0">
              <a:solidFill>
                <a:schemeClr val="bg2"/>
              </a:solidFill>
            </a:endParaRPr>
          </a:p>
        </p:txBody>
      </p:sp>
    </p:spTree>
    <p:extLst>
      <p:ext uri="{BB962C8B-B14F-4D97-AF65-F5344CB8AC3E}">
        <p14:creationId xmlns:p14="http://schemas.microsoft.com/office/powerpoint/2010/main" val="13040962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18_Section Divider slide">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BD6984C-0C60-D246-AE94-A2AE6368F1F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0" y="0"/>
            <a:ext cx="12193200" cy="6857998"/>
          </a:xfrm>
          <a:prstGeom prst="rect">
            <a:avLst/>
          </a:prstGeom>
        </p:spPr>
      </p:pic>
      <p:sp>
        <p:nvSpPr>
          <p:cNvPr id="14" name="Subtitle 2">
            <a:extLst>
              <a:ext uri="{FF2B5EF4-FFF2-40B4-BE49-F238E27FC236}">
                <a16:creationId xmlns:a16="http://schemas.microsoft.com/office/drawing/2014/main" id="{764D7468-B6ED-8B46-A799-873C6CBB00EF}"/>
              </a:ext>
            </a:extLst>
          </p:cNvPr>
          <p:cNvSpPr txBox="1">
            <a:spLocks/>
          </p:cNvSpPr>
          <p:nvPr userDrawn="1"/>
        </p:nvSpPr>
        <p:spPr bwMode="auto">
          <a:xfrm>
            <a:off x="5016500" y="1952625"/>
            <a:ext cx="6307138" cy="741363"/>
          </a:xfrm>
          <a:prstGeom prst="rect">
            <a:avLst/>
          </a:prstGeom>
          <a:noFill/>
          <a:ln>
            <a:noFill/>
          </a:ln>
        </p:spPr>
        <p:txBody>
          <a:bodyPr lIns="0" tIns="0" rIns="0" bIns="0"/>
          <a:lstStyle>
            <a:lvl1pPr marL="342900" indent="-342900">
              <a:defRPr>
                <a:solidFill>
                  <a:schemeClr val="tx1"/>
                </a:solidFill>
                <a:latin typeface="Calibri" charset="0"/>
                <a:ea typeface="ＭＳ Ｐゴシック" charset="0"/>
                <a:cs typeface="ＭＳ Ｐゴシック" charset="0"/>
              </a:defRPr>
            </a:lvl1pPr>
            <a:lvl2pPr>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lvl="1" algn="r" eaLnBrk="1" hangingPunct="1">
              <a:lnSpc>
                <a:spcPct val="104000"/>
              </a:lnSpc>
              <a:buFont typeface="Arial" charset="0"/>
              <a:buNone/>
              <a:defRPr/>
            </a:pPr>
            <a:endParaRPr lang="en-GB" sz="1600">
              <a:solidFill>
                <a:schemeClr val="bg1"/>
              </a:solidFill>
              <a:cs typeface="ＭＳ Ｐゴシック" charset="0"/>
            </a:endParaRPr>
          </a:p>
        </p:txBody>
      </p:sp>
      <p:sp>
        <p:nvSpPr>
          <p:cNvPr id="13" name="Rectangle 12">
            <a:extLst>
              <a:ext uri="{FF2B5EF4-FFF2-40B4-BE49-F238E27FC236}">
                <a16:creationId xmlns:a16="http://schemas.microsoft.com/office/drawing/2014/main" id="{FF9BECDB-CC38-DF4D-907D-B3DFBF61DA05}"/>
              </a:ext>
            </a:extLst>
          </p:cNvPr>
          <p:cNvSpPr/>
          <p:nvPr userDrawn="1"/>
        </p:nvSpPr>
        <p:spPr>
          <a:xfrm>
            <a:off x="4498259" y="1"/>
            <a:ext cx="7693741" cy="6857999"/>
          </a:xfrm>
          <a:prstGeom prst="rect">
            <a:avLst/>
          </a:prstGeom>
          <a:gradFill flip="none" rotWithShape="1">
            <a:gsLst>
              <a:gs pos="0">
                <a:schemeClr val="tx1">
                  <a:alpha val="0"/>
                </a:schemeClr>
              </a:gs>
              <a:gs pos="100000">
                <a:schemeClr val="tx1">
                  <a:alpha val="4500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32AEACEA-CC36-0E44-8844-76898F890A76}"/>
              </a:ext>
            </a:extLst>
          </p:cNvPr>
          <p:cNvPicPr>
            <a:picLocks noChangeAspect="1"/>
          </p:cNvPicPr>
          <p:nvPr userDrawn="1"/>
        </p:nvPicPr>
        <p:blipFill rotWithShape="1">
          <a:blip r:embed="rId3" cstate="screen">
            <a:alphaModFix amt="60000"/>
            <a:extLst>
              <a:ext uri="{28A0092B-C50C-407E-A947-70E740481C1C}">
                <a14:useLocalDpi xmlns:a14="http://schemas.microsoft.com/office/drawing/2010/main"/>
              </a:ext>
            </a:extLst>
          </a:blip>
          <a:srcRect l="2082" t="3803" r="2134" b="12930"/>
          <a:stretch/>
        </p:blipFill>
        <p:spPr>
          <a:xfrm>
            <a:off x="0" y="-1"/>
            <a:ext cx="12192000" cy="6857999"/>
          </a:xfrm>
          <a:prstGeom prst="rect">
            <a:avLst/>
          </a:prstGeom>
        </p:spPr>
      </p:pic>
      <p:sp>
        <p:nvSpPr>
          <p:cNvPr id="16" name="Text Placeholder 28">
            <a:extLst>
              <a:ext uri="{FF2B5EF4-FFF2-40B4-BE49-F238E27FC236}">
                <a16:creationId xmlns:a16="http://schemas.microsoft.com/office/drawing/2014/main" id="{CBA493B4-A47A-AF4F-8961-DFC7E525A748}"/>
              </a:ext>
            </a:extLst>
          </p:cNvPr>
          <p:cNvSpPr>
            <a:spLocks noGrp="1"/>
          </p:cNvSpPr>
          <p:nvPr>
            <p:ph type="body" sz="quarter" idx="12" hasCustomPrompt="1"/>
          </p:nvPr>
        </p:nvSpPr>
        <p:spPr>
          <a:xfrm>
            <a:off x="6941131" y="5770761"/>
            <a:ext cx="4264272" cy="295077"/>
          </a:xfrm>
        </p:spPr>
        <p:txBody>
          <a:bodyPr anchor="t"/>
          <a:lstStyle>
            <a:lvl1pPr marL="0" indent="0" algn="r">
              <a:spcAft>
                <a:spcPts val="600"/>
              </a:spcAft>
              <a:buFontTx/>
              <a:buNone/>
              <a:defRPr sz="2000">
                <a:solidFill>
                  <a:schemeClr val="bg1"/>
                </a:solidFill>
              </a:defRPr>
            </a:lvl1pPr>
          </a:lstStyle>
          <a:p>
            <a:pPr lvl="0"/>
            <a:r>
              <a:rPr lang="en-US" dirty="0"/>
              <a:t>Author Name</a:t>
            </a:r>
          </a:p>
        </p:txBody>
      </p:sp>
      <p:sp>
        <p:nvSpPr>
          <p:cNvPr id="17" name="Text Placeholder 28">
            <a:extLst>
              <a:ext uri="{FF2B5EF4-FFF2-40B4-BE49-F238E27FC236}">
                <a16:creationId xmlns:a16="http://schemas.microsoft.com/office/drawing/2014/main" id="{CE333105-CFBC-7646-89A1-C700547214C0}"/>
              </a:ext>
            </a:extLst>
          </p:cNvPr>
          <p:cNvSpPr>
            <a:spLocks noGrp="1"/>
          </p:cNvSpPr>
          <p:nvPr>
            <p:ph type="body" sz="quarter" idx="13" hasCustomPrompt="1"/>
          </p:nvPr>
        </p:nvSpPr>
        <p:spPr>
          <a:xfrm>
            <a:off x="6941131" y="6080641"/>
            <a:ext cx="4264272" cy="301109"/>
          </a:xfrm>
        </p:spPr>
        <p:txBody>
          <a:bodyPr anchor="t"/>
          <a:lstStyle>
            <a:lvl1pPr marL="0" indent="0" algn="r">
              <a:spcAft>
                <a:spcPts val="600"/>
              </a:spcAft>
              <a:buFontTx/>
              <a:buNone/>
              <a:defRPr sz="2000">
                <a:solidFill>
                  <a:schemeClr val="bg1"/>
                </a:solidFill>
              </a:defRPr>
            </a:lvl1pPr>
          </a:lstStyle>
          <a:p>
            <a:pPr lvl="0"/>
            <a:r>
              <a:rPr lang="en-US" dirty="0"/>
              <a:t>Date</a:t>
            </a:r>
          </a:p>
        </p:txBody>
      </p:sp>
      <p:sp>
        <p:nvSpPr>
          <p:cNvPr id="19" name="Text Placeholder 3">
            <a:extLst>
              <a:ext uri="{FF2B5EF4-FFF2-40B4-BE49-F238E27FC236}">
                <a16:creationId xmlns:a16="http://schemas.microsoft.com/office/drawing/2014/main" id="{767D5806-7916-AE44-A8CA-0060927C5E56}"/>
              </a:ext>
            </a:extLst>
          </p:cNvPr>
          <p:cNvSpPr>
            <a:spLocks noGrp="1"/>
          </p:cNvSpPr>
          <p:nvPr>
            <p:ph type="body" sz="quarter" idx="14"/>
          </p:nvPr>
        </p:nvSpPr>
        <p:spPr>
          <a:xfrm>
            <a:off x="5016499" y="788740"/>
            <a:ext cx="6192839" cy="289871"/>
          </a:xfrm>
        </p:spPr>
        <p:txBody>
          <a:bodyPr/>
          <a:lstStyle>
            <a:lvl1pPr marL="0" indent="0" algn="r">
              <a:buNone/>
              <a:defRPr sz="2400" baseline="0">
                <a:solidFill>
                  <a:schemeClr val="bg1"/>
                </a:solidFill>
              </a:defRPr>
            </a:lvl1pPr>
          </a:lstStyle>
          <a:p>
            <a:pPr lvl="0"/>
            <a:r>
              <a:rPr lang="en-US"/>
              <a:t>Click to edit Master text styles</a:t>
            </a:r>
          </a:p>
        </p:txBody>
      </p:sp>
      <p:sp>
        <p:nvSpPr>
          <p:cNvPr id="12" name="Title 1">
            <a:extLst>
              <a:ext uri="{FF2B5EF4-FFF2-40B4-BE49-F238E27FC236}">
                <a16:creationId xmlns:a16="http://schemas.microsoft.com/office/drawing/2014/main" id="{0C60D2D7-6351-ED48-8D39-DF4D3B06FA58}"/>
              </a:ext>
            </a:extLst>
          </p:cNvPr>
          <p:cNvSpPr>
            <a:spLocks noGrp="1"/>
          </p:cNvSpPr>
          <p:nvPr>
            <p:ph type="title" hasCustomPrompt="1"/>
          </p:nvPr>
        </p:nvSpPr>
        <p:spPr>
          <a:xfrm>
            <a:off x="5016499" y="1207042"/>
            <a:ext cx="6192840" cy="2574186"/>
          </a:xfrm>
        </p:spPr>
        <p:txBody>
          <a:bodyPr anchor="t" anchorCtr="0"/>
          <a:lstStyle>
            <a:lvl1pPr algn="r">
              <a:lnSpc>
                <a:spcPct val="85000"/>
              </a:lnSpc>
              <a:defRPr sz="5000" b="0" spc="-100" baseline="0">
                <a:solidFill>
                  <a:schemeClr val="bg1"/>
                </a:solidFill>
              </a:defRPr>
            </a:lvl1pPr>
          </a:lstStyle>
          <a:p>
            <a:r>
              <a:rPr lang="en-US" dirty="0"/>
              <a:t>Click to Edit </a:t>
            </a:r>
            <a:br>
              <a:rPr lang="en-US" dirty="0"/>
            </a:br>
            <a:r>
              <a:rPr lang="en-US" dirty="0"/>
              <a:t>Master Title Style</a:t>
            </a:r>
            <a:br>
              <a:rPr lang="en-US" dirty="0"/>
            </a:br>
            <a:r>
              <a:rPr lang="en-US" dirty="0"/>
              <a:t>Line 3</a:t>
            </a:r>
            <a:br>
              <a:rPr lang="en-US" dirty="0"/>
            </a:br>
            <a:r>
              <a:rPr lang="en-US" dirty="0"/>
              <a:t>Line 4</a:t>
            </a:r>
          </a:p>
        </p:txBody>
      </p:sp>
      <p:sp>
        <p:nvSpPr>
          <p:cNvPr id="21" name="Subtitle 2">
            <a:extLst>
              <a:ext uri="{FF2B5EF4-FFF2-40B4-BE49-F238E27FC236}">
                <a16:creationId xmlns:a16="http://schemas.microsoft.com/office/drawing/2014/main" id="{EE0145AD-284C-9241-B886-C8320F3291EC}"/>
              </a:ext>
            </a:extLst>
          </p:cNvPr>
          <p:cNvSpPr>
            <a:spLocks noGrp="1"/>
          </p:cNvSpPr>
          <p:nvPr>
            <p:ph type="subTitle" idx="1"/>
          </p:nvPr>
        </p:nvSpPr>
        <p:spPr>
          <a:xfrm>
            <a:off x="5016498" y="3973626"/>
            <a:ext cx="6192840" cy="702444"/>
          </a:xfrm>
        </p:spPr>
        <p:txBody>
          <a:bodyPr/>
          <a:lstStyle>
            <a:lvl1pPr marL="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2400">
                <a:solidFill>
                  <a:schemeClr val="bg1"/>
                </a:solidFill>
              </a:defRPr>
            </a:lvl1pPr>
            <a:lvl2pPr marL="45720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Click to edit Master subtitle style</a:t>
            </a:r>
            <a:endParaRPr lang="en-GB" dirty="0"/>
          </a:p>
        </p:txBody>
      </p:sp>
      <p:pic>
        <p:nvPicPr>
          <p:cNvPr id="15" name="Picture 14" descr="A picture containing building, drawing&#10;&#10;Description automatically generated">
            <a:extLst>
              <a:ext uri="{FF2B5EF4-FFF2-40B4-BE49-F238E27FC236}">
                <a16:creationId xmlns:a16="http://schemas.microsoft.com/office/drawing/2014/main" id="{317F1C36-0131-3143-8A0C-5B53D484B0F3}"/>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76311" y="1167639"/>
            <a:ext cx="1700213" cy="530640"/>
          </a:xfrm>
          <a:prstGeom prst="rect">
            <a:avLst/>
          </a:prstGeom>
        </p:spPr>
      </p:pic>
      <p:sp>
        <p:nvSpPr>
          <p:cNvPr id="22" name="TextBox 20">
            <a:extLst>
              <a:ext uri="{FF2B5EF4-FFF2-40B4-BE49-F238E27FC236}">
                <a16:creationId xmlns:a16="http://schemas.microsoft.com/office/drawing/2014/main" id="{97C82C88-5520-304D-9044-627C10A67F0A}"/>
              </a:ext>
            </a:extLst>
          </p:cNvPr>
          <p:cNvSpPr txBox="1">
            <a:spLocks noChangeArrowheads="1"/>
          </p:cNvSpPr>
          <p:nvPr userDrawn="1"/>
        </p:nvSpPr>
        <p:spPr bwMode="auto">
          <a:xfrm>
            <a:off x="982662" y="6413179"/>
            <a:ext cx="4636741"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GB" altLang="en-US" sz="1000" dirty="0">
                <a:solidFill>
                  <a:schemeClr val="bg2"/>
                </a:solidFill>
              </a:rPr>
              <a:t>© 2021 Arm</a:t>
            </a:r>
            <a:endParaRPr lang="en-US" altLang="en-US" sz="1000" dirty="0">
              <a:solidFill>
                <a:schemeClr val="bg2"/>
              </a:solidFill>
            </a:endParaRPr>
          </a:p>
        </p:txBody>
      </p:sp>
    </p:spTree>
    <p:extLst>
      <p:ext uri="{BB962C8B-B14F-4D97-AF65-F5344CB8AC3E}">
        <p14:creationId xmlns:p14="http://schemas.microsoft.com/office/powerpoint/2010/main" val="581505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17_Section Divider slide">
    <p:bg>
      <p:bgPr>
        <a:solidFill>
          <a:schemeClr val="tx1"/>
        </a:solidFill>
        <a:effectLst/>
      </p:bgPr>
    </p:bg>
    <p:spTree>
      <p:nvGrpSpPr>
        <p:cNvPr id="1" name=""/>
        <p:cNvGrpSpPr/>
        <p:nvPr/>
      </p:nvGrpSpPr>
      <p:grpSpPr>
        <a:xfrm>
          <a:off x="0" y="0"/>
          <a:ext cx="0" cy="0"/>
          <a:chOff x="0" y="0"/>
          <a:chExt cx="0" cy="0"/>
        </a:xfrm>
      </p:grpSpPr>
      <p:pic>
        <p:nvPicPr>
          <p:cNvPr id="3" name="Picture 2" descr="A picture containing indoor, person&#10;&#10;Description automatically generated">
            <a:extLst>
              <a:ext uri="{FF2B5EF4-FFF2-40B4-BE49-F238E27FC236}">
                <a16:creationId xmlns:a16="http://schemas.microsoft.com/office/drawing/2014/main" id="{B1347F1D-5F69-BB4F-AE1F-4C4F13186A2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00" y="1"/>
            <a:ext cx="12193200" cy="6857998"/>
          </a:xfrm>
          <a:prstGeom prst="rect">
            <a:avLst/>
          </a:prstGeom>
        </p:spPr>
      </p:pic>
      <p:sp>
        <p:nvSpPr>
          <p:cNvPr id="5" name="Rectangle 4">
            <a:extLst>
              <a:ext uri="{FF2B5EF4-FFF2-40B4-BE49-F238E27FC236}">
                <a16:creationId xmlns:a16="http://schemas.microsoft.com/office/drawing/2014/main" id="{779C855E-7087-584A-BBB4-44CE2BD68C9E}"/>
              </a:ext>
            </a:extLst>
          </p:cNvPr>
          <p:cNvSpPr/>
          <p:nvPr userDrawn="1"/>
        </p:nvSpPr>
        <p:spPr>
          <a:xfrm rot="16200000">
            <a:off x="5172924" y="-161079"/>
            <a:ext cx="6862654" cy="7175502"/>
          </a:xfrm>
          <a:prstGeom prst="rect">
            <a:avLst/>
          </a:prstGeom>
          <a:gradFill>
            <a:gsLst>
              <a:gs pos="0">
                <a:schemeClr val="accent1">
                  <a:lumMod val="0"/>
                  <a:alpha val="0"/>
                </a:schemeClr>
              </a:gs>
              <a:gs pos="100000">
                <a:schemeClr val="tx1">
                  <a:alpha val="41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ubtitle 2">
            <a:extLst>
              <a:ext uri="{FF2B5EF4-FFF2-40B4-BE49-F238E27FC236}">
                <a16:creationId xmlns:a16="http://schemas.microsoft.com/office/drawing/2014/main" id="{764D7468-B6ED-8B46-A799-873C6CBB00EF}"/>
              </a:ext>
            </a:extLst>
          </p:cNvPr>
          <p:cNvSpPr txBox="1">
            <a:spLocks/>
          </p:cNvSpPr>
          <p:nvPr userDrawn="1"/>
        </p:nvSpPr>
        <p:spPr bwMode="auto">
          <a:xfrm>
            <a:off x="5016500" y="1952625"/>
            <a:ext cx="6307138" cy="741363"/>
          </a:xfrm>
          <a:prstGeom prst="rect">
            <a:avLst/>
          </a:prstGeom>
          <a:noFill/>
          <a:ln>
            <a:noFill/>
          </a:ln>
        </p:spPr>
        <p:txBody>
          <a:bodyPr lIns="0" tIns="0" rIns="0" bIns="0"/>
          <a:lstStyle>
            <a:lvl1pPr marL="342900" indent="-342900">
              <a:defRPr>
                <a:solidFill>
                  <a:schemeClr val="tx1"/>
                </a:solidFill>
                <a:latin typeface="Calibri" charset="0"/>
                <a:ea typeface="ＭＳ Ｐゴシック" charset="0"/>
                <a:cs typeface="ＭＳ Ｐゴシック" charset="0"/>
              </a:defRPr>
            </a:lvl1pPr>
            <a:lvl2pPr>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lvl="1" algn="r" eaLnBrk="1" hangingPunct="1">
              <a:lnSpc>
                <a:spcPct val="104000"/>
              </a:lnSpc>
              <a:buFont typeface="Arial" charset="0"/>
              <a:buNone/>
              <a:defRPr/>
            </a:pPr>
            <a:endParaRPr lang="en-GB" sz="1600">
              <a:solidFill>
                <a:schemeClr val="bg1"/>
              </a:solidFill>
              <a:cs typeface="ＭＳ Ｐゴシック" charset="0"/>
            </a:endParaRPr>
          </a:p>
        </p:txBody>
      </p:sp>
      <p:pic>
        <p:nvPicPr>
          <p:cNvPr id="22" name="Picture 21">
            <a:extLst>
              <a:ext uri="{FF2B5EF4-FFF2-40B4-BE49-F238E27FC236}">
                <a16:creationId xmlns:a16="http://schemas.microsoft.com/office/drawing/2014/main" id="{9FCF4363-5E90-D047-9431-0DB690B3B27A}"/>
              </a:ext>
            </a:extLst>
          </p:cNvPr>
          <p:cNvPicPr>
            <a:picLocks noChangeAspect="1"/>
          </p:cNvPicPr>
          <p:nvPr userDrawn="1"/>
        </p:nvPicPr>
        <p:blipFill rotWithShape="1">
          <a:blip r:embed="rId3" cstate="screen">
            <a:alphaModFix amt="60000"/>
            <a:extLst>
              <a:ext uri="{28A0092B-C50C-407E-A947-70E740481C1C}">
                <a14:useLocalDpi xmlns:a14="http://schemas.microsoft.com/office/drawing/2010/main"/>
              </a:ext>
            </a:extLst>
          </a:blip>
          <a:srcRect l="2082" t="3803" r="2134" b="12930"/>
          <a:stretch/>
        </p:blipFill>
        <p:spPr>
          <a:xfrm>
            <a:off x="0" y="-1"/>
            <a:ext cx="12192000" cy="6857999"/>
          </a:xfrm>
          <a:prstGeom prst="rect">
            <a:avLst/>
          </a:prstGeom>
        </p:spPr>
      </p:pic>
      <p:sp>
        <p:nvSpPr>
          <p:cNvPr id="16" name="Text Placeholder 28">
            <a:extLst>
              <a:ext uri="{FF2B5EF4-FFF2-40B4-BE49-F238E27FC236}">
                <a16:creationId xmlns:a16="http://schemas.microsoft.com/office/drawing/2014/main" id="{CBA493B4-A47A-AF4F-8961-DFC7E525A748}"/>
              </a:ext>
            </a:extLst>
          </p:cNvPr>
          <p:cNvSpPr>
            <a:spLocks noGrp="1"/>
          </p:cNvSpPr>
          <p:nvPr>
            <p:ph type="body" sz="quarter" idx="12" hasCustomPrompt="1"/>
          </p:nvPr>
        </p:nvSpPr>
        <p:spPr>
          <a:xfrm>
            <a:off x="6941131" y="5770761"/>
            <a:ext cx="4264272" cy="295077"/>
          </a:xfrm>
        </p:spPr>
        <p:txBody>
          <a:bodyPr anchor="t"/>
          <a:lstStyle>
            <a:lvl1pPr marL="0" indent="0" algn="r">
              <a:spcAft>
                <a:spcPts val="600"/>
              </a:spcAft>
              <a:buFontTx/>
              <a:buNone/>
              <a:defRPr sz="2000">
                <a:solidFill>
                  <a:schemeClr val="bg1"/>
                </a:solidFill>
              </a:defRPr>
            </a:lvl1pPr>
          </a:lstStyle>
          <a:p>
            <a:pPr lvl="0"/>
            <a:r>
              <a:rPr lang="en-US" dirty="0"/>
              <a:t>Author Name</a:t>
            </a:r>
          </a:p>
        </p:txBody>
      </p:sp>
      <p:sp>
        <p:nvSpPr>
          <p:cNvPr id="17" name="Text Placeholder 28">
            <a:extLst>
              <a:ext uri="{FF2B5EF4-FFF2-40B4-BE49-F238E27FC236}">
                <a16:creationId xmlns:a16="http://schemas.microsoft.com/office/drawing/2014/main" id="{CE333105-CFBC-7646-89A1-C700547214C0}"/>
              </a:ext>
            </a:extLst>
          </p:cNvPr>
          <p:cNvSpPr>
            <a:spLocks noGrp="1"/>
          </p:cNvSpPr>
          <p:nvPr>
            <p:ph type="body" sz="quarter" idx="13" hasCustomPrompt="1"/>
          </p:nvPr>
        </p:nvSpPr>
        <p:spPr>
          <a:xfrm>
            <a:off x="6941131" y="6080641"/>
            <a:ext cx="4264272" cy="301109"/>
          </a:xfrm>
        </p:spPr>
        <p:txBody>
          <a:bodyPr anchor="t"/>
          <a:lstStyle>
            <a:lvl1pPr marL="0" indent="0" algn="r">
              <a:spcAft>
                <a:spcPts val="600"/>
              </a:spcAft>
              <a:buFontTx/>
              <a:buNone/>
              <a:defRPr sz="2000">
                <a:solidFill>
                  <a:schemeClr val="bg1"/>
                </a:solidFill>
              </a:defRPr>
            </a:lvl1pPr>
          </a:lstStyle>
          <a:p>
            <a:pPr lvl="0"/>
            <a:r>
              <a:rPr lang="en-US" dirty="0"/>
              <a:t>Date</a:t>
            </a:r>
          </a:p>
        </p:txBody>
      </p:sp>
      <p:sp>
        <p:nvSpPr>
          <p:cNvPr id="19" name="Text Placeholder 3">
            <a:extLst>
              <a:ext uri="{FF2B5EF4-FFF2-40B4-BE49-F238E27FC236}">
                <a16:creationId xmlns:a16="http://schemas.microsoft.com/office/drawing/2014/main" id="{767D5806-7916-AE44-A8CA-0060927C5E56}"/>
              </a:ext>
            </a:extLst>
          </p:cNvPr>
          <p:cNvSpPr>
            <a:spLocks noGrp="1"/>
          </p:cNvSpPr>
          <p:nvPr>
            <p:ph type="body" sz="quarter" idx="14"/>
          </p:nvPr>
        </p:nvSpPr>
        <p:spPr>
          <a:xfrm>
            <a:off x="5016499" y="788740"/>
            <a:ext cx="6192840" cy="289871"/>
          </a:xfrm>
        </p:spPr>
        <p:txBody>
          <a:bodyPr/>
          <a:lstStyle>
            <a:lvl1pPr marL="0" indent="0" algn="r">
              <a:buNone/>
              <a:defRPr sz="2400" baseline="0">
                <a:solidFill>
                  <a:schemeClr val="bg1"/>
                </a:solidFill>
              </a:defRPr>
            </a:lvl1pPr>
          </a:lstStyle>
          <a:p>
            <a:pPr lvl="0"/>
            <a:r>
              <a:rPr lang="en-US"/>
              <a:t>Click to edit Master text styles</a:t>
            </a:r>
          </a:p>
        </p:txBody>
      </p:sp>
      <p:sp>
        <p:nvSpPr>
          <p:cNvPr id="12" name="Title 1">
            <a:extLst>
              <a:ext uri="{FF2B5EF4-FFF2-40B4-BE49-F238E27FC236}">
                <a16:creationId xmlns:a16="http://schemas.microsoft.com/office/drawing/2014/main" id="{50D5555E-95A7-C641-8EB5-0619DE2A3F12}"/>
              </a:ext>
            </a:extLst>
          </p:cNvPr>
          <p:cNvSpPr>
            <a:spLocks noGrp="1"/>
          </p:cNvSpPr>
          <p:nvPr>
            <p:ph type="title" hasCustomPrompt="1"/>
          </p:nvPr>
        </p:nvSpPr>
        <p:spPr>
          <a:xfrm>
            <a:off x="5016499" y="1207042"/>
            <a:ext cx="6192840" cy="2574186"/>
          </a:xfrm>
        </p:spPr>
        <p:txBody>
          <a:bodyPr anchor="t" anchorCtr="0"/>
          <a:lstStyle>
            <a:lvl1pPr algn="r">
              <a:lnSpc>
                <a:spcPct val="85000"/>
              </a:lnSpc>
              <a:defRPr sz="5000" b="0" spc="-100" baseline="0">
                <a:solidFill>
                  <a:schemeClr val="bg1"/>
                </a:solidFill>
              </a:defRPr>
            </a:lvl1pPr>
          </a:lstStyle>
          <a:p>
            <a:r>
              <a:rPr lang="en-US" dirty="0"/>
              <a:t>Click to Edit </a:t>
            </a:r>
            <a:br>
              <a:rPr lang="en-US" dirty="0"/>
            </a:br>
            <a:r>
              <a:rPr lang="en-US" dirty="0"/>
              <a:t>Master Title Style</a:t>
            </a:r>
            <a:br>
              <a:rPr lang="en-US" dirty="0"/>
            </a:br>
            <a:r>
              <a:rPr lang="en-US" dirty="0"/>
              <a:t>Line 3</a:t>
            </a:r>
            <a:br>
              <a:rPr lang="en-US" dirty="0"/>
            </a:br>
            <a:r>
              <a:rPr lang="en-US" dirty="0"/>
              <a:t>Line 4</a:t>
            </a:r>
          </a:p>
        </p:txBody>
      </p:sp>
      <p:sp>
        <p:nvSpPr>
          <p:cNvPr id="21" name="Subtitle 2">
            <a:extLst>
              <a:ext uri="{FF2B5EF4-FFF2-40B4-BE49-F238E27FC236}">
                <a16:creationId xmlns:a16="http://schemas.microsoft.com/office/drawing/2014/main" id="{106C3B07-082E-DB42-B5EB-8FC5A1CED033}"/>
              </a:ext>
            </a:extLst>
          </p:cNvPr>
          <p:cNvSpPr>
            <a:spLocks noGrp="1"/>
          </p:cNvSpPr>
          <p:nvPr>
            <p:ph type="subTitle" idx="1"/>
          </p:nvPr>
        </p:nvSpPr>
        <p:spPr>
          <a:xfrm>
            <a:off x="5016498" y="3973626"/>
            <a:ext cx="6192840" cy="702444"/>
          </a:xfrm>
        </p:spPr>
        <p:txBody>
          <a:bodyPr/>
          <a:lstStyle>
            <a:lvl1pPr marL="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2400">
                <a:solidFill>
                  <a:schemeClr val="bg1"/>
                </a:solidFill>
              </a:defRPr>
            </a:lvl1pPr>
            <a:lvl2pPr marL="45720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Click to edit Master subtitle style</a:t>
            </a:r>
            <a:endParaRPr lang="en-GB" dirty="0"/>
          </a:p>
        </p:txBody>
      </p:sp>
      <p:pic>
        <p:nvPicPr>
          <p:cNvPr id="15" name="Picture 14" descr="A picture containing building, drawing&#10;&#10;Description automatically generated">
            <a:extLst>
              <a:ext uri="{FF2B5EF4-FFF2-40B4-BE49-F238E27FC236}">
                <a16:creationId xmlns:a16="http://schemas.microsoft.com/office/drawing/2014/main" id="{AF64EEF4-B1ED-2544-B548-9FFD93EA665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76311" y="1167639"/>
            <a:ext cx="1700213" cy="530640"/>
          </a:xfrm>
          <a:prstGeom prst="rect">
            <a:avLst/>
          </a:prstGeom>
        </p:spPr>
      </p:pic>
      <p:sp>
        <p:nvSpPr>
          <p:cNvPr id="13" name="TextBox 20">
            <a:extLst>
              <a:ext uri="{FF2B5EF4-FFF2-40B4-BE49-F238E27FC236}">
                <a16:creationId xmlns:a16="http://schemas.microsoft.com/office/drawing/2014/main" id="{73FB50C7-839A-F84D-ADC0-26A88F1AF62E}"/>
              </a:ext>
            </a:extLst>
          </p:cNvPr>
          <p:cNvSpPr txBox="1">
            <a:spLocks noChangeArrowheads="1"/>
          </p:cNvSpPr>
          <p:nvPr userDrawn="1"/>
        </p:nvSpPr>
        <p:spPr bwMode="auto">
          <a:xfrm>
            <a:off x="982662" y="6413179"/>
            <a:ext cx="4636741"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GB" altLang="en-US" sz="1000" dirty="0">
                <a:solidFill>
                  <a:schemeClr val="bg2"/>
                </a:solidFill>
              </a:rPr>
              <a:t>© 2021 Arm</a:t>
            </a:r>
            <a:endParaRPr lang="en-US" altLang="en-US" sz="1000" dirty="0">
              <a:solidFill>
                <a:schemeClr val="bg2"/>
              </a:solidFill>
            </a:endParaRPr>
          </a:p>
        </p:txBody>
      </p:sp>
    </p:spTree>
    <p:extLst>
      <p:ext uri="{BB962C8B-B14F-4D97-AF65-F5344CB8AC3E}">
        <p14:creationId xmlns:p14="http://schemas.microsoft.com/office/powerpoint/2010/main" val="28175365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13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AB041E3-D124-8440-B6B0-06A51A3090B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00" y="1"/>
            <a:ext cx="12193200" cy="6857999"/>
          </a:xfrm>
          <a:prstGeom prst="rect">
            <a:avLst/>
          </a:prstGeom>
        </p:spPr>
      </p:pic>
      <p:sp>
        <p:nvSpPr>
          <p:cNvPr id="10" name="Subtitle 2">
            <a:extLst>
              <a:ext uri="{FF2B5EF4-FFF2-40B4-BE49-F238E27FC236}">
                <a16:creationId xmlns:a16="http://schemas.microsoft.com/office/drawing/2014/main" id="{FE9339E2-6786-4585-B68E-B160A16B524C}"/>
              </a:ext>
            </a:extLst>
          </p:cNvPr>
          <p:cNvSpPr txBox="1">
            <a:spLocks/>
          </p:cNvSpPr>
          <p:nvPr userDrawn="1"/>
        </p:nvSpPr>
        <p:spPr bwMode="auto">
          <a:xfrm>
            <a:off x="5016500" y="1952625"/>
            <a:ext cx="6307138" cy="741363"/>
          </a:xfrm>
          <a:prstGeom prst="rect">
            <a:avLst/>
          </a:prstGeom>
          <a:noFill/>
          <a:ln>
            <a:noFill/>
          </a:ln>
        </p:spPr>
        <p:txBody>
          <a:bodyPr lIns="0" tIns="0" rIns="0" bIns="0"/>
          <a:lstStyle>
            <a:lvl1pPr marL="342900" indent="-342900">
              <a:defRPr>
                <a:solidFill>
                  <a:schemeClr val="tx1"/>
                </a:solidFill>
                <a:latin typeface="Calibri" charset="0"/>
                <a:ea typeface="ＭＳ Ｐゴシック" charset="0"/>
                <a:cs typeface="ＭＳ Ｐゴシック" charset="0"/>
              </a:defRPr>
            </a:lvl1pPr>
            <a:lvl2pPr>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lvl="1" algn="r" eaLnBrk="1" hangingPunct="1">
              <a:lnSpc>
                <a:spcPct val="104000"/>
              </a:lnSpc>
              <a:buFont typeface="Arial" charset="0"/>
              <a:buNone/>
              <a:defRPr/>
            </a:pPr>
            <a:endParaRPr lang="en-GB" sz="1600">
              <a:solidFill>
                <a:schemeClr val="bg1"/>
              </a:solidFill>
              <a:cs typeface="ＭＳ Ｐゴシック" charset="0"/>
            </a:endParaRPr>
          </a:p>
        </p:txBody>
      </p:sp>
      <p:sp>
        <p:nvSpPr>
          <p:cNvPr id="18" name="Rectangle 17">
            <a:extLst>
              <a:ext uri="{FF2B5EF4-FFF2-40B4-BE49-F238E27FC236}">
                <a16:creationId xmlns:a16="http://schemas.microsoft.com/office/drawing/2014/main" id="{5BFF0996-2F0F-5B4A-AE7F-01949B340BCF}"/>
              </a:ext>
            </a:extLst>
          </p:cNvPr>
          <p:cNvSpPr/>
          <p:nvPr userDrawn="1"/>
        </p:nvSpPr>
        <p:spPr>
          <a:xfrm>
            <a:off x="3849329" y="1"/>
            <a:ext cx="8342671" cy="6857999"/>
          </a:xfrm>
          <a:prstGeom prst="rect">
            <a:avLst/>
          </a:prstGeom>
          <a:gradFill flip="none" rotWithShape="1">
            <a:gsLst>
              <a:gs pos="0">
                <a:schemeClr val="tx1">
                  <a:alpha val="0"/>
                </a:schemeClr>
              </a:gs>
              <a:gs pos="45000">
                <a:srgbClr val="000000">
                  <a:alpha val="25000"/>
                </a:srgbClr>
              </a:gs>
              <a:gs pos="100000">
                <a:schemeClr val="tx1">
                  <a:alpha val="5000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86BE3C52-00EF-C04D-93F3-7480251F2708}"/>
              </a:ext>
            </a:extLst>
          </p:cNvPr>
          <p:cNvPicPr>
            <a:picLocks noChangeAspect="1"/>
          </p:cNvPicPr>
          <p:nvPr userDrawn="1"/>
        </p:nvPicPr>
        <p:blipFill rotWithShape="1">
          <a:blip r:embed="rId3" cstate="screen">
            <a:alphaModFix amt="60000"/>
            <a:extLst>
              <a:ext uri="{28A0092B-C50C-407E-A947-70E740481C1C}">
                <a14:useLocalDpi xmlns:a14="http://schemas.microsoft.com/office/drawing/2010/main"/>
              </a:ext>
            </a:extLst>
          </a:blip>
          <a:srcRect l="2082" t="3803" r="2134" b="12930"/>
          <a:stretch/>
        </p:blipFill>
        <p:spPr>
          <a:xfrm>
            <a:off x="0" y="-1"/>
            <a:ext cx="12192000" cy="6857999"/>
          </a:xfrm>
          <a:prstGeom prst="rect">
            <a:avLst/>
          </a:prstGeom>
        </p:spPr>
      </p:pic>
      <p:sp>
        <p:nvSpPr>
          <p:cNvPr id="21" name="Text Placeholder 28"/>
          <p:cNvSpPr>
            <a:spLocks noGrp="1"/>
          </p:cNvSpPr>
          <p:nvPr>
            <p:ph type="body" sz="quarter" idx="12" hasCustomPrompt="1"/>
          </p:nvPr>
        </p:nvSpPr>
        <p:spPr>
          <a:xfrm>
            <a:off x="6941131" y="5770761"/>
            <a:ext cx="4264272" cy="295077"/>
          </a:xfrm>
        </p:spPr>
        <p:txBody>
          <a:bodyPr anchor="t"/>
          <a:lstStyle>
            <a:lvl1pPr marL="0" indent="0" algn="r">
              <a:spcAft>
                <a:spcPts val="600"/>
              </a:spcAft>
              <a:buFontTx/>
              <a:buNone/>
              <a:defRPr sz="2000">
                <a:solidFill>
                  <a:schemeClr val="bg1"/>
                </a:solidFill>
              </a:defRPr>
            </a:lvl1pPr>
          </a:lstStyle>
          <a:p>
            <a:pPr lvl="0"/>
            <a:r>
              <a:rPr lang="en-US" dirty="0"/>
              <a:t>Author Name</a:t>
            </a:r>
          </a:p>
        </p:txBody>
      </p:sp>
      <p:sp>
        <p:nvSpPr>
          <p:cNvPr id="22" name="Text Placeholder 28"/>
          <p:cNvSpPr>
            <a:spLocks noGrp="1"/>
          </p:cNvSpPr>
          <p:nvPr>
            <p:ph type="body" sz="quarter" idx="13" hasCustomPrompt="1"/>
          </p:nvPr>
        </p:nvSpPr>
        <p:spPr>
          <a:xfrm>
            <a:off x="6941131" y="6080641"/>
            <a:ext cx="4264272" cy="301109"/>
          </a:xfrm>
        </p:spPr>
        <p:txBody>
          <a:bodyPr anchor="t"/>
          <a:lstStyle>
            <a:lvl1pPr marL="0" indent="0" algn="r">
              <a:spcAft>
                <a:spcPts val="600"/>
              </a:spcAft>
              <a:buFontTx/>
              <a:buNone/>
              <a:defRPr sz="2000">
                <a:solidFill>
                  <a:schemeClr val="bg1"/>
                </a:solidFill>
              </a:defRPr>
            </a:lvl1pPr>
          </a:lstStyle>
          <a:p>
            <a:pPr lvl="0"/>
            <a:r>
              <a:rPr lang="en-US" dirty="0"/>
              <a:t>Date</a:t>
            </a:r>
          </a:p>
        </p:txBody>
      </p:sp>
      <p:sp>
        <p:nvSpPr>
          <p:cNvPr id="28" name="Text Placeholder 3"/>
          <p:cNvSpPr>
            <a:spLocks noGrp="1"/>
          </p:cNvSpPr>
          <p:nvPr>
            <p:ph type="body" sz="quarter" idx="14"/>
          </p:nvPr>
        </p:nvSpPr>
        <p:spPr>
          <a:xfrm>
            <a:off x="5016499" y="788740"/>
            <a:ext cx="6192839" cy="289871"/>
          </a:xfrm>
        </p:spPr>
        <p:txBody>
          <a:bodyPr/>
          <a:lstStyle>
            <a:lvl1pPr marL="0" indent="0" algn="r">
              <a:buNone/>
              <a:defRPr sz="2400" baseline="0">
                <a:solidFill>
                  <a:schemeClr val="bg1"/>
                </a:solidFill>
              </a:defRPr>
            </a:lvl1pPr>
          </a:lstStyle>
          <a:p>
            <a:pPr lvl="0"/>
            <a:r>
              <a:rPr lang="en-US"/>
              <a:t>Click to edit Master text styles</a:t>
            </a:r>
          </a:p>
        </p:txBody>
      </p:sp>
      <p:sp>
        <p:nvSpPr>
          <p:cNvPr id="12" name="Title 1">
            <a:extLst>
              <a:ext uri="{FF2B5EF4-FFF2-40B4-BE49-F238E27FC236}">
                <a16:creationId xmlns:a16="http://schemas.microsoft.com/office/drawing/2014/main" id="{385A9EDC-D6F8-D44D-A166-BF363AD0E8CC}"/>
              </a:ext>
            </a:extLst>
          </p:cNvPr>
          <p:cNvSpPr>
            <a:spLocks noGrp="1"/>
          </p:cNvSpPr>
          <p:nvPr>
            <p:ph type="title" hasCustomPrompt="1"/>
          </p:nvPr>
        </p:nvSpPr>
        <p:spPr>
          <a:xfrm>
            <a:off x="5016499" y="1207042"/>
            <a:ext cx="6192840" cy="2574186"/>
          </a:xfrm>
        </p:spPr>
        <p:txBody>
          <a:bodyPr anchor="t" anchorCtr="0"/>
          <a:lstStyle>
            <a:lvl1pPr algn="r">
              <a:lnSpc>
                <a:spcPct val="85000"/>
              </a:lnSpc>
              <a:defRPr sz="5000" b="0" spc="-100" baseline="0">
                <a:solidFill>
                  <a:schemeClr val="bg1"/>
                </a:solidFill>
              </a:defRPr>
            </a:lvl1pPr>
          </a:lstStyle>
          <a:p>
            <a:r>
              <a:rPr lang="en-US" dirty="0"/>
              <a:t>Click to Edit </a:t>
            </a:r>
            <a:br>
              <a:rPr lang="en-US" dirty="0"/>
            </a:br>
            <a:r>
              <a:rPr lang="en-US" dirty="0"/>
              <a:t>Master Title Style</a:t>
            </a:r>
            <a:br>
              <a:rPr lang="en-US" dirty="0"/>
            </a:br>
            <a:r>
              <a:rPr lang="en-US" dirty="0"/>
              <a:t>Line 3</a:t>
            </a:r>
            <a:br>
              <a:rPr lang="en-US" dirty="0"/>
            </a:br>
            <a:r>
              <a:rPr lang="en-US" dirty="0"/>
              <a:t>Line 4</a:t>
            </a:r>
          </a:p>
        </p:txBody>
      </p:sp>
      <p:sp>
        <p:nvSpPr>
          <p:cNvPr id="13" name="Subtitle 2">
            <a:extLst>
              <a:ext uri="{FF2B5EF4-FFF2-40B4-BE49-F238E27FC236}">
                <a16:creationId xmlns:a16="http://schemas.microsoft.com/office/drawing/2014/main" id="{B3120599-1266-FE46-AC08-C11A2D8A77BE}"/>
              </a:ext>
            </a:extLst>
          </p:cNvPr>
          <p:cNvSpPr>
            <a:spLocks noGrp="1"/>
          </p:cNvSpPr>
          <p:nvPr>
            <p:ph type="subTitle" idx="1"/>
          </p:nvPr>
        </p:nvSpPr>
        <p:spPr>
          <a:xfrm>
            <a:off x="5016498" y="3973626"/>
            <a:ext cx="6192840" cy="702444"/>
          </a:xfrm>
        </p:spPr>
        <p:txBody>
          <a:bodyPr/>
          <a:lstStyle>
            <a:lvl1pPr marL="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2400">
                <a:solidFill>
                  <a:schemeClr val="bg1"/>
                </a:solidFill>
              </a:defRPr>
            </a:lvl1pPr>
            <a:lvl2pPr marL="45720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Click to edit Master subtitle style</a:t>
            </a:r>
            <a:endParaRPr lang="en-GB" dirty="0"/>
          </a:p>
        </p:txBody>
      </p:sp>
      <p:pic>
        <p:nvPicPr>
          <p:cNvPr id="16" name="Picture 15" descr="A picture containing building, drawing&#10;&#10;Description automatically generated">
            <a:extLst>
              <a:ext uri="{FF2B5EF4-FFF2-40B4-BE49-F238E27FC236}">
                <a16:creationId xmlns:a16="http://schemas.microsoft.com/office/drawing/2014/main" id="{0A33934D-C896-5B4A-B1D6-BDDDB11E0395}"/>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76311" y="1167639"/>
            <a:ext cx="1700213" cy="530640"/>
          </a:xfrm>
          <a:prstGeom prst="rect">
            <a:avLst/>
          </a:prstGeom>
        </p:spPr>
      </p:pic>
      <p:sp>
        <p:nvSpPr>
          <p:cNvPr id="14" name="TextBox 13">
            <a:extLst>
              <a:ext uri="{FF2B5EF4-FFF2-40B4-BE49-F238E27FC236}">
                <a16:creationId xmlns:a16="http://schemas.microsoft.com/office/drawing/2014/main" id="{B9BE22F3-8447-4280-A964-8A2DE5DCE00A}"/>
              </a:ext>
            </a:extLst>
          </p:cNvPr>
          <p:cNvSpPr txBox="1">
            <a:spLocks noChangeArrowheads="1"/>
          </p:cNvSpPr>
          <p:nvPr userDrawn="1"/>
        </p:nvSpPr>
        <p:spPr bwMode="auto">
          <a:xfrm>
            <a:off x="12874625" y="2667000"/>
            <a:ext cx="0" cy="296863"/>
          </a:xfrm>
          <a:prstGeom prst="rect">
            <a:avLst/>
          </a:prstGeom>
          <a:noFill/>
          <a:ln>
            <a:noFill/>
          </a:ln>
          <a:extLst>
            <a:ext uri="{909E8E84-426E-40dd-AFC4-6F175D3DCCD1}"/>
            <a:ext uri="{91240B29-F687-4f45-9708-019B960494DF}"/>
          </a:extLst>
        </p:spPr>
        <p:txBody>
          <a:bodyPr wrap="none" lIns="0" tIns="0" rIns="0" bIns="0">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eaLnBrk="1" hangingPunct="1">
              <a:lnSpc>
                <a:spcPct val="90000"/>
              </a:lnSpc>
              <a:spcAft>
                <a:spcPts val="600"/>
              </a:spcAft>
              <a:buFont typeface="Arial" charset="0"/>
              <a:buNone/>
              <a:defRPr/>
            </a:pPr>
            <a:endParaRPr lang="en-US" sz="2100">
              <a:solidFill>
                <a:schemeClr val="tx2"/>
              </a:solidFill>
            </a:endParaRPr>
          </a:p>
        </p:txBody>
      </p:sp>
      <p:sp>
        <p:nvSpPr>
          <p:cNvPr id="19" name="TextBox 20">
            <a:extLst>
              <a:ext uri="{FF2B5EF4-FFF2-40B4-BE49-F238E27FC236}">
                <a16:creationId xmlns:a16="http://schemas.microsoft.com/office/drawing/2014/main" id="{605CEBE1-EDEA-1145-9184-E339DB2CD8E3}"/>
              </a:ext>
            </a:extLst>
          </p:cNvPr>
          <p:cNvSpPr txBox="1">
            <a:spLocks noChangeArrowheads="1"/>
          </p:cNvSpPr>
          <p:nvPr userDrawn="1"/>
        </p:nvSpPr>
        <p:spPr bwMode="auto">
          <a:xfrm>
            <a:off x="982662" y="6413179"/>
            <a:ext cx="4636741"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GB" altLang="en-US" sz="1000" dirty="0">
                <a:solidFill>
                  <a:schemeClr val="bg2"/>
                </a:solidFill>
              </a:rPr>
              <a:t>© 2021 Arm</a:t>
            </a:r>
            <a:endParaRPr lang="en-US" altLang="en-US" sz="1000" dirty="0">
              <a:solidFill>
                <a:schemeClr val="bg2"/>
              </a:solidFill>
            </a:endParaRPr>
          </a:p>
        </p:txBody>
      </p:sp>
    </p:spTree>
    <p:extLst>
      <p:ext uri="{BB962C8B-B14F-4D97-AF65-F5344CB8AC3E}">
        <p14:creationId xmlns:p14="http://schemas.microsoft.com/office/powerpoint/2010/main" val="20618328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9425" y="478301"/>
            <a:ext cx="11233150" cy="654760"/>
          </a:xfrm>
          <a:prstGeom prst="rect">
            <a:avLst/>
          </a:prstGeom>
        </p:spPr>
        <p:txBody>
          <a:bodyPr vert="horz" lIns="0" tIns="0" rIns="0" bIns="0" rtlCol="0" anchor="t">
            <a:noAutofit/>
          </a:bodyPr>
          <a:lstStyle/>
          <a:p>
            <a:r>
              <a:rPr lang="en-US"/>
              <a:t>Click to edit Master title style</a:t>
            </a:r>
            <a:endParaRPr lang="en-US" dirty="0"/>
          </a:p>
        </p:txBody>
      </p:sp>
      <p:sp>
        <p:nvSpPr>
          <p:cNvPr id="1029" name="TextBox 26"/>
          <p:cNvSpPr txBox="1">
            <a:spLocks noChangeArrowheads="1"/>
          </p:cNvSpPr>
          <p:nvPr userDrawn="1"/>
        </p:nvSpPr>
        <p:spPr bwMode="auto">
          <a:xfrm>
            <a:off x="492125" y="6410643"/>
            <a:ext cx="312738" cy="138112"/>
          </a:xfrm>
          <a:prstGeom prst="rect">
            <a:avLst/>
          </a:prstGeom>
          <a:noFill/>
          <a:ln>
            <a:noFill/>
          </a:ln>
        </p:spPr>
        <p:txBody>
          <a:bodyPr lIns="0" tIns="0" rIns="0" bIns="0">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lnSpc>
                <a:spcPct val="90000"/>
              </a:lnSpc>
              <a:spcAft>
                <a:spcPts val="600"/>
              </a:spcAft>
              <a:buFont typeface="Arial" charset="0"/>
              <a:buNone/>
              <a:defRPr/>
            </a:pPr>
            <a:fld id="{2682C2D1-8EA8-E748-B66F-74D4D53CF8F8}" type="slidenum">
              <a:rPr lang="en-US" altLang="en-US" sz="1000" smtClean="0">
                <a:solidFill>
                  <a:srgbClr val="7F7F7F"/>
                </a:solidFill>
              </a:rPr>
              <a:pPr eaLnBrk="1" hangingPunct="1">
                <a:lnSpc>
                  <a:spcPct val="90000"/>
                </a:lnSpc>
                <a:spcAft>
                  <a:spcPts val="600"/>
                </a:spcAft>
                <a:buFont typeface="Arial" charset="0"/>
                <a:buNone/>
                <a:defRPr/>
              </a:pPr>
              <a:t>‹#›</a:t>
            </a:fld>
            <a:endParaRPr lang="en-US" altLang="en-US" sz="1000" dirty="0">
              <a:solidFill>
                <a:srgbClr val="7F7F7F"/>
              </a:solidFill>
            </a:endParaRPr>
          </a:p>
        </p:txBody>
      </p:sp>
      <p:sp>
        <p:nvSpPr>
          <p:cNvPr id="7" name="Text Placeholder 2">
            <a:extLst>
              <a:ext uri="{FF2B5EF4-FFF2-40B4-BE49-F238E27FC236}">
                <a16:creationId xmlns:a16="http://schemas.microsoft.com/office/drawing/2014/main" id="{84EB643E-3109-434C-BA97-15D4C8A5EF9E}"/>
              </a:ext>
            </a:extLst>
          </p:cNvPr>
          <p:cNvSpPr>
            <a:spLocks noGrp="1"/>
          </p:cNvSpPr>
          <p:nvPr>
            <p:ph type="body" idx="1"/>
          </p:nvPr>
        </p:nvSpPr>
        <p:spPr>
          <a:xfrm>
            <a:off x="479425" y="1133061"/>
            <a:ext cx="11243088" cy="4974662"/>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0" name="Picture 9" descr="A picture containing clock, meter&#10;&#10;Description automatically generated">
            <a:extLst>
              <a:ext uri="{FF2B5EF4-FFF2-40B4-BE49-F238E27FC236}">
                <a16:creationId xmlns:a16="http://schemas.microsoft.com/office/drawing/2014/main" id="{C88DC1F2-A377-A943-9ABE-BD7E2F2C1811}"/>
              </a:ext>
            </a:extLst>
          </p:cNvPr>
          <p:cNvPicPr>
            <a:picLocks noChangeAspect="1"/>
          </p:cNvPicPr>
          <p:nvPr userDrawn="1"/>
        </p:nvPicPr>
        <p:blipFill>
          <a:blip r:embed="rId43" cstate="screen">
            <a:extLst>
              <a:ext uri="{28A0092B-C50C-407E-A947-70E740481C1C}">
                <a14:useLocalDpi xmlns:a14="http://schemas.microsoft.com/office/drawing/2010/main"/>
              </a:ext>
            </a:extLst>
          </a:blip>
          <a:stretch>
            <a:fillRect/>
          </a:stretch>
        </p:blipFill>
        <p:spPr>
          <a:xfrm>
            <a:off x="10835847" y="6384924"/>
            <a:ext cx="879904" cy="274619"/>
          </a:xfrm>
          <a:prstGeom prst="rect">
            <a:avLst/>
          </a:prstGeom>
        </p:spPr>
      </p:pic>
      <p:sp>
        <p:nvSpPr>
          <p:cNvPr id="9" name="TextBox 20">
            <a:extLst>
              <a:ext uri="{FF2B5EF4-FFF2-40B4-BE49-F238E27FC236}">
                <a16:creationId xmlns:a16="http://schemas.microsoft.com/office/drawing/2014/main" id="{27B344F3-4498-5A4F-9DA2-CB9437A25367}"/>
              </a:ext>
            </a:extLst>
          </p:cNvPr>
          <p:cNvSpPr txBox="1">
            <a:spLocks noChangeArrowheads="1"/>
          </p:cNvSpPr>
          <p:nvPr userDrawn="1"/>
        </p:nvSpPr>
        <p:spPr bwMode="auto">
          <a:xfrm>
            <a:off x="982662" y="6413179"/>
            <a:ext cx="4636741"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GB" altLang="en-US" sz="1000" dirty="0">
                <a:solidFill>
                  <a:srgbClr val="7F7F7F"/>
                </a:solidFill>
              </a:rPr>
              <a:t>© 2021 Arm</a:t>
            </a:r>
            <a:endParaRPr lang="en-US" altLang="en-US" sz="1000" dirty="0">
              <a:solidFill>
                <a:srgbClr val="7F7F7F"/>
              </a:solidFill>
            </a:endParaRPr>
          </a:p>
        </p:txBody>
      </p:sp>
    </p:spTree>
    <p:extLst>
      <p:ext uri="{BB962C8B-B14F-4D97-AF65-F5344CB8AC3E}">
        <p14:creationId xmlns:p14="http://schemas.microsoft.com/office/powerpoint/2010/main" val="1077791022"/>
      </p:ext>
    </p:extLst>
  </p:cSld>
  <p:clrMap bg1="lt1" tx1="dk1" bg2="lt2" tx2="dk2" accent1="accent1" accent2="accent2" accent3="accent3" accent4="accent4" accent5="accent5" accent6="accent6" hlink="hlink" folHlink="folHlink"/>
  <p:sldLayoutIdLst>
    <p:sldLayoutId id="2147485514" r:id="rId1"/>
    <p:sldLayoutId id="2147485515" r:id="rId2"/>
    <p:sldLayoutId id="2147485516" r:id="rId3"/>
    <p:sldLayoutId id="2147485517" r:id="rId4"/>
    <p:sldLayoutId id="2147485520" r:id="rId5"/>
    <p:sldLayoutId id="2147485521" r:id="rId6"/>
    <p:sldLayoutId id="2147485524" r:id="rId7"/>
    <p:sldLayoutId id="2147485522" r:id="rId8"/>
    <p:sldLayoutId id="2147485507" r:id="rId9"/>
    <p:sldLayoutId id="2147485525" r:id="rId10"/>
    <p:sldLayoutId id="2147485527" r:id="rId11"/>
    <p:sldLayoutId id="2147485528" r:id="rId12"/>
    <p:sldLayoutId id="2147485529" r:id="rId13"/>
    <p:sldLayoutId id="2147485530" r:id="rId14"/>
    <p:sldLayoutId id="2147485531" r:id="rId15"/>
    <p:sldLayoutId id="2147485532" r:id="rId16"/>
    <p:sldLayoutId id="2147485533" r:id="rId17"/>
    <p:sldLayoutId id="2147485534" r:id="rId18"/>
    <p:sldLayoutId id="2147485535" r:id="rId19"/>
    <p:sldLayoutId id="2147485536" r:id="rId20"/>
    <p:sldLayoutId id="2147485537" r:id="rId21"/>
    <p:sldLayoutId id="2147485538" r:id="rId22"/>
    <p:sldLayoutId id="2147485510" r:id="rId23"/>
    <p:sldLayoutId id="2147485436" r:id="rId24"/>
    <p:sldLayoutId id="2147485438" r:id="rId25"/>
    <p:sldLayoutId id="2147485440" r:id="rId26"/>
    <p:sldLayoutId id="2147485441" r:id="rId27"/>
    <p:sldLayoutId id="2147485442" r:id="rId28"/>
    <p:sldLayoutId id="2147485443" r:id="rId29"/>
    <p:sldLayoutId id="2147485444" r:id="rId30"/>
    <p:sldLayoutId id="2147485445" r:id="rId31"/>
    <p:sldLayoutId id="2147485446" r:id="rId32"/>
    <p:sldLayoutId id="2147485447" r:id="rId33"/>
    <p:sldLayoutId id="2147485448" r:id="rId34"/>
    <p:sldLayoutId id="2147485449" r:id="rId35"/>
    <p:sldLayoutId id="2147485450" r:id="rId36"/>
    <p:sldLayoutId id="2147485452" r:id="rId37"/>
    <p:sldLayoutId id="2147485512" r:id="rId38"/>
    <p:sldLayoutId id="2147485453" r:id="rId39"/>
    <p:sldLayoutId id="2147485513" r:id="rId40"/>
    <p:sldLayoutId id="2147485539" r:id="rId41"/>
  </p:sldLayoutIdLst>
  <p:hf hdr="0" ftr="0" dt="0"/>
  <p:txStyles>
    <p:titleStyle>
      <a:lvl1pPr algn="l" rtl="0" eaLnBrk="1" fontAlgn="base" hangingPunct="1">
        <a:lnSpc>
          <a:spcPct val="85000"/>
        </a:lnSpc>
        <a:spcBef>
          <a:spcPct val="0"/>
        </a:spcBef>
        <a:spcAft>
          <a:spcPct val="0"/>
        </a:spcAft>
        <a:defRPr sz="3600" b="0" kern="1200" spc="-50">
          <a:solidFill>
            <a:schemeClr val="accent1"/>
          </a:solidFill>
          <a:latin typeface="+mn-lt"/>
          <a:ea typeface="ＭＳ Ｐゴシック" charset="0"/>
          <a:cs typeface="ＭＳ Ｐゴシック" charset="0"/>
        </a:defRPr>
      </a:lvl1pPr>
      <a:lvl2pPr algn="l" rtl="0" eaLnBrk="1" fontAlgn="base" hangingPunct="1">
        <a:lnSpc>
          <a:spcPct val="85000"/>
        </a:lnSpc>
        <a:spcBef>
          <a:spcPct val="0"/>
        </a:spcBef>
        <a:spcAft>
          <a:spcPct val="0"/>
        </a:spcAft>
        <a:defRPr sz="3600" b="1">
          <a:solidFill>
            <a:schemeClr val="accent1"/>
          </a:solidFill>
          <a:latin typeface="Calibri" charset="0"/>
          <a:ea typeface="ＭＳ Ｐゴシック" charset="0"/>
          <a:cs typeface="ＭＳ Ｐゴシック" charset="0"/>
        </a:defRPr>
      </a:lvl2pPr>
      <a:lvl3pPr algn="l" rtl="0" eaLnBrk="1" fontAlgn="base" hangingPunct="1">
        <a:lnSpc>
          <a:spcPct val="85000"/>
        </a:lnSpc>
        <a:spcBef>
          <a:spcPct val="0"/>
        </a:spcBef>
        <a:spcAft>
          <a:spcPct val="0"/>
        </a:spcAft>
        <a:defRPr sz="3600" b="1">
          <a:solidFill>
            <a:schemeClr val="accent1"/>
          </a:solidFill>
          <a:latin typeface="Calibri" charset="0"/>
          <a:ea typeface="ＭＳ Ｐゴシック" charset="0"/>
          <a:cs typeface="ＭＳ Ｐゴシック" charset="0"/>
        </a:defRPr>
      </a:lvl3pPr>
      <a:lvl4pPr algn="l" rtl="0" eaLnBrk="1" fontAlgn="base" hangingPunct="1">
        <a:lnSpc>
          <a:spcPct val="85000"/>
        </a:lnSpc>
        <a:spcBef>
          <a:spcPct val="0"/>
        </a:spcBef>
        <a:spcAft>
          <a:spcPct val="0"/>
        </a:spcAft>
        <a:defRPr sz="3600" b="1">
          <a:solidFill>
            <a:schemeClr val="accent1"/>
          </a:solidFill>
          <a:latin typeface="Calibri" charset="0"/>
          <a:ea typeface="ＭＳ Ｐゴシック" charset="0"/>
          <a:cs typeface="ＭＳ Ｐゴシック" charset="0"/>
        </a:defRPr>
      </a:lvl4pPr>
      <a:lvl5pPr algn="l" rtl="0" eaLnBrk="1" fontAlgn="base" hangingPunct="1">
        <a:lnSpc>
          <a:spcPct val="85000"/>
        </a:lnSpc>
        <a:spcBef>
          <a:spcPct val="0"/>
        </a:spcBef>
        <a:spcAft>
          <a:spcPct val="0"/>
        </a:spcAft>
        <a:defRPr sz="3600" b="1">
          <a:solidFill>
            <a:schemeClr val="accent1"/>
          </a:solidFill>
          <a:latin typeface="Calibri" charset="0"/>
          <a:ea typeface="ＭＳ Ｐゴシック" charset="0"/>
          <a:cs typeface="ＭＳ Ｐゴシック" charset="0"/>
        </a:defRPr>
      </a:lvl5pPr>
      <a:lvl6pPr marL="457200" algn="l" rtl="0" eaLnBrk="1" fontAlgn="base" hangingPunct="1">
        <a:lnSpc>
          <a:spcPct val="85000"/>
        </a:lnSpc>
        <a:spcBef>
          <a:spcPct val="0"/>
        </a:spcBef>
        <a:spcAft>
          <a:spcPct val="0"/>
        </a:spcAft>
        <a:defRPr sz="3600" b="1">
          <a:solidFill>
            <a:schemeClr val="accent1"/>
          </a:solidFill>
          <a:latin typeface="Calibri" charset="0"/>
        </a:defRPr>
      </a:lvl6pPr>
      <a:lvl7pPr marL="914400" algn="l" rtl="0" eaLnBrk="1" fontAlgn="base" hangingPunct="1">
        <a:lnSpc>
          <a:spcPct val="85000"/>
        </a:lnSpc>
        <a:spcBef>
          <a:spcPct val="0"/>
        </a:spcBef>
        <a:spcAft>
          <a:spcPct val="0"/>
        </a:spcAft>
        <a:defRPr sz="3600" b="1">
          <a:solidFill>
            <a:schemeClr val="accent1"/>
          </a:solidFill>
          <a:latin typeface="Calibri" charset="0"/>
        </a:defRPr>
      </a:lvl7pPr>
      <a:lvl8pPr marL="1371600" algn="l" rtl="0" eaLnBrk="1" fontAlgn="base" hangingPunct="1">
        <a:lnSpc>
          <a:spcPct val="85000"/>
        </a:lnSpc>
        <a:spcBef>
          <a:spcPct val="0"/>
        </a:spcBef>
        <a:spcAft>
          <a:spcPct val="0"/>
        </a:spcAft>
        <a:defRPr sz="3600" b="1">
          <a:solidFill>
            <a:schemeClr val="accent1"/>
          </a:solidFill>
          <a:latin typeface="Calibri" charset="0"/>
        </a:defRPr>
      </a:lvl8pPr>
      <a:lvl9pPr marL="1828800" algn="l" rtl="0" eaLnBrk="1" fontAlgn="base" hangingPunct="1">
        <a:lnSpc>
          <a:spcPct val="85000"/>
        </a:lnSpc>
        <a:spcBef>
          <a:spcPct val="0"/>
        </a:spcBef>
        <a:spcAft>
          <a:spcPct val="0"/>
        </a:spcAft>
        <a:defRPr sz="3600" b="1">
          <a:solidFill>
            <a:schemeClr val="accent1"/>
          </a:solidFill>
          <a:latin typeface="Calibri" charset="0"/>
        </a:defRPr>
      </a:lvl9pPr>
    </p:titleStyle>
    <p:bodyStyle>
      <a:lvl1pPr marL="342900" indent="-342900" algn="l" rtl="0" eaLnBrk="1" fontAlgn="base" hangingPunct="1">
        <a:lnSpc>
          <a:spcPct val="100000"/>
        </a:lnSpc>
        <a:spcBef>
          <a:spcPts val="600"/>
        </a:spcBef>
        <a:spcAft>
          <a:spcPts val="0"/>
        </a:spcAft>
        <a:buClr>
          <a:schemeClr val="accent1"/>
        </a:buClr>
        <a:buFont typeface="Arial" charset="0"/>
        <a:buChar char="•"/>
        <a:defRPr sz="2400" kern="1200">
          <a:solidFill>
            <a:srgbClr val="333E48"/>
          </a:solidFill>
          <a:latin typeface="+mn-lt"/>
          <a:ea typeface="ＭＳ Ｐゴシック" charset="0"/>
          <a:cs typeface="ＭＳ Ｐゴシック" charset="0"/>
        </a:defRPr>
      </a:lvl1pPr>
      <a:lvl2pPr marL="581343" indent="-166688" algn="l" rtl="0" eaLnBrk="1" fontAlgn="base" hangingPunct="1">
        <a:lnSpc>
          <a:spcPct val="100000"/>
        </a:lnSpc>
        <a:spcBef>
          <a:spcPts val="0"/>
        </a:spcBef>
        <a:spcAft>
          <a:spcPts val="0"/>
        </a:spcAft>
        <a:buClr>
          <a:schemeClr val="accent1"/>
        </a:buClr>
        <a:buSzPct val="80000"/>
        <a:buFont typeface="Arial" charset="0"/>
        <a:buChar char="•"/>
        <a:defRPr sz="2000" kern="1200">
          <a:solidFill>
            <a:srgbClr val="333E48"/>
          </a:solidFill>
          <a:latin typeface="+mn-lt"/>
          <a:ea typeface="ＭＳ Ｐゴシック" charset="0"/>
          <a:cs typeface="+mn-cs"/>
        </a:defRPr>
      </a:lvl2pPr>
      <a:lvl3pPr marL="855663" indent="-166688" algn="l" rtl="0" eaLnBrk="1" fontAlgn="base" hangingPunct="1">
        <a:lnSpc>
          <a:spcPct val="100000"/>
        </a:lnSpc>
        <a:spcBef>
          <a:spcPts val="0"/>
        </a:spcBef>
        <a:spcAft>
          <a:spcPts val="0"/>
        </a:spcAft>
        <a:buClr>
          <a:schemeClr val="accent1"/>
        </a:buClr>
        <a:buSzPct val="80000"/>
        <a:buFont typeface="Calibri" charset="0"/>
        <a:buChar char="–"/>
        <a:defRPr kern="1200">
          <a:solidFill>
            <a:srgbClr val="333E48"/>
          </a:solidFill>
          <a:latin typeface="+mn-lt"/>
          <a:ea typeface="ＭＳ Ｐゴシック" charset="0"/>
          <a:cs typeface="+mn-cs"/>
        </a:defRPr>
      </a:lvl3pPr>
      <a:lvl4pPr marL="1201738" indent="-173038" algn="l" rtl="0" eaLnBrk="1" fontAlgn="base" hangingPunct="1">
        <a:lnSpc>
          <a:spcPct val="100000"/>
        </a:lnSpc>
        <a:spcBef>
          <a:spcPts val="0"/>
        </a:spcBef>
        <a:spcAft>
          <a:spcPts val="0"/>
        </a:spcAft>
        <a:buClr>
          <a:schemeClr val="accent1"/>
        </a:buClr>
        <a:buSzPct val="80000"/>
        <a:buFont typeface="Wingdings" charset="2"/>
        <a:buChar char="§"/>
        <a:defRPr kern="1200">
          <a:solidFill>
            <a:srgbClr val="333E48"/>
          </a:solidFill>
          <a:latin typeface="+mn-lt"/>
          <a:ea typeface="ＭＳ Ｐゴシック" charset="0"/>
          <a:cs typeface="+mn-cs"/>
        </a:defRPr>
      </a:lvl4pPr>
      <a:lvl5pPr marL="1427163" indent="-168275" algn="l" rtl="0" eaLnBrk="1" fontAlgn="base" hangingPunct="1">
        <a:lnSpc>
          <a:spcPct val="100000"/>
        </a:lnSpc>
        <a:spcBef>
          <a:spcPts val="0"/>
        </a:spcBef>
        <a:spcAft>
          <a:spcPts val="0"/>
        </a:spcAft>
        <a:buClr>
          <a:schemeClr val="accent1"/>
        </a:buClr>
        <a:buSzPct val="80000"/>
        <a:buFont typeface="Calibri" charset="0"/>
        <a:buChar char="–"/>
        <a:defRPr kern="1200">
          <a:solidFill>
            <a:srgbClr val="333E48"/>
          </a:solidFill>
          <a:latin typeface="+mn-lt"/>
          <a:ea typeface="ＭＳ Ｐゴシック" charset="0"/>
          <a:cs typeface="+mn-cs"/>
        </a:defRPr>
      </a:lvl5pPr>
      <a:lvl6pPr marL="1655064" indent="-164592" algn="l" defTabSz="914400" rtl="0" eaLnBrk="1" latinLnBrk="0" hangingPunct="1">
        <a:lnSpc>
          <a:spcPct val="100000"/>
        </a:lnSpc>
        <a:spcBef>
          <a:spcPts val="0"/>
        </a:spcBef>
        <a:spcAft>
          <a:spcPts val="0"/>
        </a:spcAft>
        <a:buClr>
          <a:schemeClr val="accent1"/>
        </a:buClr>
        <a:buSzPct val="80000"/>
        <a:buFont typeface="Wingdings" panose="05000000000000000000" pitchFamily="2" charset="2"/>
        <a:buChar char="§"/>
        <a:defRPr lang="en-US" sz="1600" kern="1200" dirty="0" smtClean="0">
          <a:solidFill>
            <a:srgbClr val="383838"/>
          </a:solidFill>
          <a:latin typeface="+mn-lt"/>
          <a:ea typeface="+mn-ea"/>
          <a:cs typeface="+mn-cs"/>
        </a:defRPr>
      </a:lvl6pPr>
      <a:lvl7pPr marL="1883664" indent="-164592" algn="l" defTabSz="914400" rtl="0" eaLnBrk="1" latinLnBrk="0" hangingPunct="1">
        <a:lnSpc>
          <a:spcPct val="100000"/>
        </a:lnSpc>
        <a:spcBef>
          <a:spcPts val="0"/>
        </a:spcBef>
        <a:spcAft>
          <a:spcPts val="0"/>
        </a:spcAft>
        <a:buClr>
          <a:schemeClr val="accent1"/>
        </a:buClr>
        <a:buSzPct val="80000"/>
        <a:buFont typeface="Calibri" panose="020F0502020204030204" pitchFamily="34" charset="0"/>
        <a:buChar char="–"/>
        <a:defRPr lang="en-US" sz="1600" kern="1200" dirty="0" smtClean="0">
          <a:solidFill>
            <a:srgbClr val="383838"/>
          </a:solidFill>
          <a:latin typeface="+mn-lt"/>
          <a:ea typeface="+mn-ea"/>
          <a:cs typeface="+mn-cs"/>
        </a:defRPr>
      </a:lvl7pPr>
      <a:lvl8pPr marL="2112264" indent="-164592" algn="l" defTabSz="914400" rtl="0" eaLnBrk="1" latinLnBrk="0" hangingPunct="1">
        <a:lnSpc>
          <a:spcPct val="100000"/>
        </a:lnSpc>
        <a:spcBef>
          <a:spcPts val="0"/>
        </a:spcBef>
        <a:spcAft>
          <a:spcPts val="0"/>
        </a:spcAft>
        <a:buClr>
          <a:schemeClr val="accent1"/>
        </a:buClr>
        <a:buSzPct val="80000"/>
        <a:buFont typeface="Wingdings" panose="05000000000000000000" pitchFamily="2" charset="2"/>
        <a:buChar char="§"/>
        <a:defRPr lang="en-US" sz="1600" kern="1200" dirty="0" smtClean="0">
          <a:solidFill>
            <a:srgbClr val="383838"/>
          </a:solidFill>
          <a:latin typeface="+mn-lt"/>
          <a:ea typeface="+mn-ea"/>
          <a:cs typeface="+mn-cs"/>
        </a:defRPr>
      </a:lvl8pPr>
      <a:lvl9pPr marL="2340864" indent="-164592" algn="l" defTabSz="914400" rtl="0" eaLnBrk="1" latinLnBrk="0" hangingPunct="1">
        <a:lnSpc>
          <a:spcPct val="100000"/>
        </a:lnSpc>
        <a:spcBef>
          <a:spcPts val="0"/>
        </a:spcBef>
        <a:spcAft>
          <a:spcPts val="0"/>
        </a:spcAft>
        <a:buClr>
          <a:schemeClr val="accent1"/>
        </a:buClr>
        <a:buSzPct val="80000"/>
        <a:buFont typeface="Calibri" panose="020F0502020204030204" pitchFamily="34" charset="0"/>
        <a:buChar char="–"/>
        <a:defRPr lang="en-US" sz="1600" kern="1200" dirty="0" smtClean="0">
          <a:solidFill>
            <a:srgbClr val="383838"/>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619" userDrawn="1">
          <p15:clr>
            <a:srgbClr val="F26B43"/>
          </p15:clr>
        </p15:guide>
        <p15:guide id="4" orient="horz" pos="300" userDrawn="1">
          <p15:clr>
            <a:srgbClr val="F26B43"/>
          </p15:clr>
        </p15:guide>
        <p15:guide id="5" orient="horz" pos="4020" userDrawn="1">
          <p15:clr>
            <a:srgbClr val="F26B43"/>
          </p15:clr>
        </p15:guide>
        <p15:guide id="6" pos="7378" userDrawn="1">
          <p15:clr>
            <a:srgbClr val="F26B43"/>
          </p15:clr>
        </p15:guide>
        <p15:guide id="7" pos="302" userDrawn="1">
          <p15:clr>
            <a:srgbClr val="F26B43"/>
          </p15:clr>
        </p15:guide>
        <p15:guide id="8" pos="7061"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9.xml"/><Relationship Id="rId1" Type="http://schemas.openxmlformats.org/officeDocument/2006/relationships/slideLayout" Target="../slideLayouts/slideLayout26.xml"/><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6.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6.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6.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6.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6.xml"/></Relationships>
</file>

<file path=ppt/slides/_rels/slide4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1.xml"/><Relationship Id="rId1" Type="http://schemas.openxmlformats.org/officeDocument/2006/relationships/slideLayout" Target="../slideLayouts/slideLayout26.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6.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6.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60A9DE-022F-4962-B545-8B56B6D5297B}"/>
              </a:ext>
            </a:extLst>
          </p:cNvPr>
          <p:cNvSpPr>
            <a:spLocks noGrp="1"/>
          </p:cNvSpPr>
          <p:nvPr>
            <p:ph type="title"/>
          </p:nvPr>
        </p:nvSpPr>
        <p:spPr/>
        <p:txBody>
          <a:bodyPr/>
          <a:lstStyle/>
          <a:p>
            <a:r>
              <a:rPr lang="en-US" dirty="0"/>
              <a:t>Software Design Basics</a:t>
            </a:r>
          </a:p>
        </p:txBody>
      </p:sp>
      <p:sp>
        <p:nvSpPr>
          <p:cNvPr id="3" name="Subtitle 2">
            <a:extLst>
              <a:ext uri="{FF2B5EF4-FFF2-40B4-BE49-F238E27FC236}">
                <a16:creationId xmlns:a16="http://schemas.microsoft.com/office/drawing/2014/main" id="{52ACB2E6-074B-41D6-AAA8-30BFA3B5EC9F}"/>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651213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B5BD3-E507-4963-BDE0-535365607CD4}"/>
              </a:ext>
            </a:extLst>
          </p:cNvPr>
          <p:cNvSpPr>
            <a:spLocks noGrp="1"/>
          </p:cNvSpPr>
          <p:nvPr>
            <p:ph type="title"/>
          </p:nvPr>
        </p:nvSpPr>
        <p:spPr/>
        <p:txBody>
          <a:bodyPr/>
          <a:lstStyle/>
          <a:p>
            <a:r>
              <a:rPr lang="en-US" dirty="0"/>
              <a:t>Event-Triggered Scheduling using Interrupts</a:t>
            </a:r>
          </a:p>
        </p:txBody>
      </p:sp>
      <p:sp>
        <p:nvSpPr>
          <p:cNvPr id="5" name="Content Placeholder 4">
            <a:extLst>
              <a:ext uri="{FF2B5EF4-FFF2-40B4-BE49-F238E27FC236}">
                <a16:creationId xmlns:a16="http://schemas.microsoft.com/office/drawing/2014/main" id="{3DC7FEB5-1CD1-41C5-9387-8EBCB41985E8}"/>
              </a:ext>
            </a:extLst>
          </p:cNvPr>
          <p:cNvSpPr>
            <a:spLocks noGrp="1"/>
          </p:cNvSpPr>
          <p:nvPr>
            <p:ph sz="quarter" idx="19"/>
          </p:nvPr>
        </p:nvSpPr>
        <p:spPr>
          <a:xfrm>
            <a:off x="477587" y="1645921"/>
            <a:ext cx="5347480" cy="4489768"/>
          </a:xfrm>
        </p:spPr>
        <p:txBody>
          <a:bodyPr/>
          <a:lstStyle/>
          <a:p>
            <a:r>
              <a:rPr lang="en-US" dirty="0"/>
              <a:t>Basic architecture, useful for simple low-power devices </a:t>
            </a:r>
          </a:p>
          <a:p>
            <a:pPr lvl="1"/>
            <a:r>
              <a:rPr lang="en-US" dirty="0"/>
              <a:t>Very little code or time overhead</a:t>
            </a:r>
          </a:p>
          <a:p>
            <a:r>
              <a:rPr lang="en-US" dirty="0"/>
              <a:t>Leverages built-in task dispatching of interrupt system</a:t>
            </a:r>
          </a:p>
          <a:p>
            <a:pPr lvl="1"/>
            <a:r>
              <a:rPr lang="en-US" dirty="0"/>
              <a:t>Can trigger ISRs with input changes, timer expiration, UART data reception, analog input level crossing comparator threshold</a:t>
            </a:r>
          </a:p>
          <a:p>
            <a:r>
              <a:rPr lang="en-US" dirty="0"/>
              <a:t>Function types</a:t>
            </a:r>
          </a:p>
          <a:p>
            <a:pPr lvl="1"/>
            <a:r>
              <a:rPr lang="en-US" dirty="0"/>
              <a:t>Main function configures system and then goes to sleep</a:t>
            </a:r>
          </a:p>
          <a:p>
            <a:pPr lvl="5"/>
            <a:r>
              <a:rPr lang="en-US" dirty="0"/>
              <a:t>If interrupted, it goes right back to sleep</a:t>
            </a:r>
          </a:p>
          <a:p>
            <a:pPr lvl="1"/>
            <a:r>
              <a:rPr lang="en-US" dirty="0"/>
              <a:t>Only interrupts are used for normal program operation</a:t>
            </a:r>
          </a:p>
          <a:p>
            <a:endParaRPr lang="en-US" dirty="0"/>
          </a:p>
        </p:txBody>
      </p:sp>
      <p:sp>
        <p:nvSpPr>
          <p:cNvPr id="7" name="Content Placeholder 6">
            <a:extLst>
              <a:ext uri="{FF2B5EF4-FFF2-40B4-BE49-F238E27FC236}">
                <a16:creationId xmlns:a16="http://schemas.microsoft.com/office/drawing/2014/main" id="{F3E99DC7-252D-4419-97D9-280253A6F9E7}"/>
              </a:ext>
            </a:extLst>
          </p:cNvPr>
          <p:cNvSpPr>
            <a:spLocks noGrp="1"/>
          </p:cNvSpPr>
          <p:nvPr>
            <p:ph sz="quarter" idx="21"/>
          </p:nvPr>
        </p:nvSpPr>
        <p:spPr>
          <a:xfrm>
            <a:off x="6339947" y="1645920"/>
            <a:ext cx="5372628" cy="4489768"/>
          </a:xfrm>
        </p:spPr>
        <p:txBody>
          <a:bodyPr/>
          <a:lstStyle/>
          <a:p>
            <a:r>
              <a:rPr lang="en-US" dirty="0"/>
              <a:t>Example: bike computer</a:t>
            </a:r>
          </a:p>
          <a:p>
            <a:pPr lvl="1"/>
            <a:r>
              <a:rPr lang="en-US" dirty="0"/>
              <a:t>Int1: wheel rotation </a:t>
            </a:r>
          </a:p>
          <a:p>
            <a:pPr lvl="1"/>
            <a:r>
              <a:rPr lang="en-US" dirty="0"/>
              <a:t>Int2: mode key</a:t>
            </a:r>
          </a:p>
          <a:p>
            <a:pPr lvl="1"/>
            <a:r>
              <a:rPr lang="en-US" dirty="0"/>
              <a:t>Int3: clock</a:t>
            </a:r>
          </a:p>
          <a:p>
            <a:pPr lvl="1"/>
            <a:r>
              <a:rPr lang="en-US" dirty="0"/>
              <a:t>Output: Liquid Crystal Display </a:t>
            </a:r>
          </a:p>
          <a:p>
            <a:endParaRPr lang="en-US" dirty="0"/>
          </a:p>
        </p:txBody>
      </p:sp>
    </p:spTree>
    <p:extLst>
      <p:ext uri="{BB962C8B-B14F-4D97-AF65-F5344CB8AC3E}">
        <p14:creationId xmlns:p14="http://schemas.microsoft.com/office/powerpoint/2010/main" val="5936194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93955-EC33-4BDB-8D5F-B6DB2F5D03CB}"/>
              </a:ext>
            </a:extLst>
          </p:cNvPr>
          <p:cNvSpPr>
            <a:spLocks noGrp="1"/>
          </p:cNvSpPr>
          <p:nvPr>
            <p:ph type="title"/>
          </p:nvPr>
        </p:nvSpPr>
        <p:spPr/>
        <p:txBody>
          <a:bodyPr/>
          <a:lstStyle/>
          <a:p>
            <a:r>
              <a:rPr lang="en-US" dirty="0"/>
              <a:t>Bike Computer Functions</a:t>
            </a:r>
          </a:p>
        </p:txBody>
      </p:sp>
      <p:sp>
        <p:nvSpPr>
          <p:cNvPr id="4" name="Text Box 4">
            <a:extLst>
              <a:ext uri="{FF2B5EF4-FFF2-40B4-BE49-F238E27FC236}">
                <a16:creationId xmlns:a16="http://schemas.microsoft.com/office/drawing/2014/main" id="{423C4662-C5A5-48B3-BA64-7A839DD12B4D}"/>
              </a:ext>
            </a:extLst>
          </p:cNvPr>
          <p:cNvSpPr txBox="1">
            <a:spLocks noChangeArrowheads="1"/>
          </p:cNvSpPr>
          <p:nvPr/>
        </p:nvSpPr>
        <p:spPr bwMode="auto">
          <a:xfrm>
            <a:off x="3241543" y="914400"/>
            <a:ext cx="1794081"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sz="2000" dirty="0">
                <a:latin typeface="+mj-lt"/>
              </a:rPr>
              <a:t>ISR 1: </a:t>
            </a:r>
            <a:br>
              <a:rPr lang="en-US" sz="2000" dirty="0">
                <a:latin typeface="+mj-lt"/>
              </a:rPr>
            </a:br>
            <a:r>
              <a:rPr lang="en-US" sz="2000" dirty="0">
                <a:latin typeface="+mj-lt"/>
              </a:rPr>
              <a:t>Wheel rotation</a:t>
            </a:r>
          </a:p>
        </p:txBody>
      </p:sp>
      <p:sp>
        <p:nvSpPr>
          <p:cNvPr id="5" name="Text Box 5">
            <a:extLst>
              <a:ext uri="{FF2B5EF4-FFF2-40B4-BE49-F238E27FC236}">
                <a16:creationId xmlns:a16="http://schemas.microsoft.com/office/drawing/2014/main" id="{0696FA74-DCAA-4EB7-9798-20F02F4D1D10}"/>
              </a:ext>
            </a:extLst>
          </p:cNvPr>
          <p:cNvSpPr txBox="1">
            <a:spLocks noChangeArrowheads="1"/>
          </p:cNvSpPr>
          <p:nvPr/>
        </p:nvSpPr>
        <p:spPr bwMode="auto">
          <a:xfrm>
            <a:off x="6694258" y="914400"/>
            <a:ext cx="1236171"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sz="2000" dirty="0">
                <a:latin typeface="+mj-lt"/>
              </a:rPr>
              <a:t>ISR 2: </a:t>
            </a:r>
            <a:br>
              <a:rPr lang="en-US" sz="2000" dirty="0">
                <a:latin typeface="+mj-lt"/>
              </a:rPr>
            </a:br>
            <a:r>
              <a:rPr lang="en-US" sz="2000" dirty="0">
                <a:latin typeface="+mj-lt"/>
              </a:rPr>
              <a:t>Mode Key</a:t>
            </a:r>
          </a:p>
        </p:txBody>
      </p:sp>
      <p:sp>
        <p:nvSpPr>
          <p:cNvPr id="6" name="Text Box 6">
            <a:extLst>
              <a:ext uri="{FF2B5EF4-FFF2-40B4-BE49-F238E27FC236}">
                <a16:creationId xmlns:a16="http://schemas.microsoft.com/office/drawing/2014/main" id="{2B5866CD-B41C-4502-8DE9-41EB785CD7DD}"/>
              </a:ext>
            </a:extLst>
          </p:cNvPr>
          <p:cNvSpPr txBox="1">
            <a:spLocks noChangeArrowheads="1"/>
          </p:cNvSpPr>
          <p:nvPr/>
        </p:nvSpPr>
        <p:spPr bwMode="auto">
          <a:xfrm>
            <a:off x="9294341" y="914400"/>
            <a:ext cx="213808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sz="2000" dirty="0">
                <a:latin typeface="+mj-lt"/>
              </a:rPr>
              <a:t>ISR 3: </a:t>
            </a:r>
          </a:p>
          <a:p>
            <a:pPr algn="ctr"/>
            <a:r>
              <a:rPr lang="en-US" sz="2000" dirty="0">
                <a:latin typeface="+mj-lt"/>
              </a:rPr>
              <a:t>Time of Day Timer</a:t>
            </a:r>
          </a:p>
        </p:txBody>
      </p:sp>
      <p:sp>
        <p:nvSpPr>
          <p:cNvPr id="7" name="Text Box 7">
            <a:extLst>
              <a:ext uri="{FF2B5EF4-FFF2-40B4-BE49-F238E27FC236}">
                <a16:creationId xmlns:a16="http://schemas.microsoft.com/office/drawing/2014/main" id="{E29B71B3-833E-443A-B504-DE83DD020D74}"/>
              </a:ext>
            </a:extLst>
          </p:cNvPr>
          <p:cNvSpPr txBox="1">
            <a:spLocks noChangeArrowheads="1"/>
          </p:cNvSpPr>
          <p:nvPr/>
        </p:nvSpPr>
        <p:spPr bwMode="auto">
          <a:xfrm>
            <a:off x="209469" y="1700215"/>
            <a:ext cx="2239797" cy="280076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600" dirty="0">
                <a:latin typeface="Consolas" panose="020B0609020204030204" pitchFamily="49" charset="0"/>
                <a:cs typeface="Consolas" panose="020B0609020204030204" pitchFamily="49" charset="0"/>
              </a:rPr>
              <a:t>Configure timer,</a:t>
            </a:r>
          </a:p>
          <a:p>
            <a:r>
              <a:rPr lang="en-US" sz="1600" dirty="0">
                <a:latin typeface="Consolas" panose="020B0609020204030204" pitchFamily="49" charset="0"/>
                <a:cs typeface="Consolas" panose="020B0609020204030204" pitchFamily="49" charset="0"/>
              </a:rPr>
              <a:t>inputs and </a:t>
            </a:r>
          </a:p>
          <a:p>
            <a:r>
              <a:rPr lang="en-US" sz="1600" dirty="0">
                <a:latin typeface="Consolas" panose="020B0609020204030204" pitchFamily="49" charset="0"/>
                <a:cs typeface="Consolas" panose="020B0609020204030204" pitchFamily="49" charset="0"/>
              </a:rPr>
              <a:t>outputs</a:t>
            </a:r>
          </a:p>
          <a:p>
            <a:endParaRPr lang="en-US" sz="1600" dirty="0">
              <a:latin typeface="Consolas" panose="020B0609020204030204" pitchFamily="49" charset="0"/>
              <a:cs typeface="Consolas" panose="020B0609020204030204" pitchFamily="49" charset="0"/>
            </a:endParaRPr>
          </a:p>
          <a:p>
            <a:r>
              <a:rPr lang="en-US" sz="1600" dirty="0" err="1">
                <a:latin typeface="Consolas" panose="020B0609020204030204" pitchFamily="49" charset="0"/>
                <a:cs typeface="Consolas" panose="020B0609020204030204" pitchFamily="49" charset="0"/>
              </a:rPr>
              <a:t>cur_time</a:t>
            </a:r>
            <a:r>
              <a:rPr lang="en-US" sz="1600" dirty="0">
                <a:latin typeface="Consolas" panose="020B0609020204030204" pitchFamily="49" charset="0"/>
                <a:cs typeface="Consolas" panose="020B0609020204030204" pitchFamily="49" charset="0"/>
              </a:rPr>
              <a:t> = 0;</a:t>
            </a:r>
          </a:p>
          <a:p>
            <a:r>
              <a:rPr lang="en-US" sz="1600" dirty="0">
                <a:latin typeface="Consolas" panose="020B0609020204030204" pitchFamily="49" charset="0"/>
                <a:cs typeface="Consolas" panose="020B0609020204030204" pitchFamily="49" charset="0"/>
              </a:rPr>
              <a:t>rotations = 0;</a:t>
            </a:r>
          </a:p>
          <a:p>
            <a:r>
              <a:rPr lang="en-US" sz="1600" dirty="0" err="1">
                <a:latin typeface="Consolas" panose="020B0609020204030204" pitchFamily="49" charset="0"/>
                <a:cs typeface="Consolas" panose="020B0609020204030204" pitchFamily="49" charset="0"/>
              </a:rPr>
              <a:t>tenth_miles</a:t>
            </a:r>
            <a:r>
              <a:rPr lang="en-US" sz="1600" dirty="0">
                <a:latin typeface="Consolas" panose="020B0609020204030204" pitchFamily="49" charset="0"/>
                <a:cs typeface="Consolas" panose="020B0609020204030204" pitchFamily="49" charset="0"/>
              </a:rPr>
              <a:t> = 0;</a:t>
            </a:r>
          </a:p>
          <a:p>
            <a:endParaRPr lang="en-US" sz="1600" dirty="0">
              <a:latin typeface="Consolas" panose="020B0609020204030204" pitchFamily="49" charset="0"/>
              <a:cs typeface="Consolas" panose="020B0609020204030204" pitchFamily="49" charset="0"/>
            </a:endParaRPr>
          </a:p>
          <a:p>
            <a:r>
              <a:rPr lang="en-US" sz="1600" dirty="0">
                <a:latin typeface="Consolas" panose="020B0609020204030204" pitchFamily="49" charset="0"/>
                <a:cs typeface="Consolas" panose="020B0609020204030204" pitchFamily="49" charset="0"/>
              </a:rPr>
              <a:t>while (1) {</a:t>
            </a:r>
          </a:p>
          <a:p>
            <a:r>
              <a:rPr lang="en-US" sz="1600" dirty="0">
                <a:latin typeface="Consolas" panose="020B0609020204030204" pitchFamily="49" charset="0"/>
                <a:cs typeface="Consolas" panose="020B0609020204030204" pitchFamily="49" charset="0"/>
              </a:rPr>
              <a:t>  sleep;</a:t>
            </a:r>
          </a:p>
          <a:p>
            <a:r>
              <a:rPr lang="en-US" sz="1600" dirty="0">
                <a:latin typeface="Consolas" panose="020B0609020204030204" pitchFamily="49" charset="0"/>
                <a:cs typeface="Consolas" panose="020B0609020204030204" pitchFamily="49" charset="0"/>
              </a:rPr>
              <a:t>}</a:t>
            </a:r>
          </a:p>
        </p:txBody>
      </p:sp>
      <p:sp>
        <p:nvSpPr>
          <p:cNvPr id="8" name="Text Box 8">
            <a:extLst>
              <a:ext uri="{FF2B5EF4-FFF2-40B4-BE49-F238E27FC236}">
                <a16:creationId xmlns:a16="http://schemas.microsoft.com/office/drawing/2014/main" id="{B2E29F22-FB77-4CBB-991E-AD5BD3874E41}"/>
              </a:ext>
            </a:extLst>
          </p:cNvPr>
          <p:cNvSpPr txBox="1">
            <a:spLocks noChangeArrowheads="1"/>
          </p:cNvSpPr>
          <p:nvPr/>
        </p:nvSpPr>
        <p:spPr bwMode="auto">
          <a:xfrm>
            <a:off x="916621" y="971490"/>
            <a:ext cx="77136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sz="2000" dirty="0">
                <a:latin typeface="+mj-lt"/>
              </a:rPr>
              <a:t>Reset</a:t>
            </a:r>
          </a:p>
        </p:txBody>
      </p:sp>
      <p:sp>
        <p:nvSpPr>
          <p:cNvPr id="9" name="Text Box 9">
            <a:extLst>
              <a:ext uri="{FF2B5EF4-FFF2-40B4-BE49-F238E27FC236}">
                <a16:creationId xmlns:a16="http://schemas.microsoft.com/office/drawing/2014/main" id="{9D876E21-119E-4B5D-A73B-82857DD83571}"/>
              </a:ext>
            </a:extLst>
          </p:cNvPr>
          <p:cNvSpPr txBox="1">
            <a:spLocks noChangeArrowheads="1"/>
          </p:cNvSpPr>
          <p:nvPr/>
        </p:nvSpPr>
        <p:spPr bwMode="auto">
          <a:xfrm>
            <a:off x="2577093" y="1676399"/>
            <a:ext cx="3218945" cy="30469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600" dirty="0">
                <a:latin typeface="Consolas" panose="020B0609020204030204" pitchFamily="49" charset="0"/>
                <a:cs typeface="Consolas" panose="020B0609020204030204" pitchFamily="49" charset="0"/>
              </a:rPr>
              <a:t>rotations++;</a:t>
            </a:r>
          </a:p>
          <a:p>
            <a:r>
              <a:rPr lang="en-US" sz="1600" dirty="0">
                <a:latin typeface="Consolas" panose="020B0609020204030204" pitchFamily="49" charset="0"/>
                <a:cs typeface="Consolas" panose="020B0609020204030204" pitchFamily="49" charset="0"/>
              </a:rPr>
              <a:t>if(rotations&gt;</a:t>
            </a:r>
          </a:p>
          <a:p>
            <a:r>
              <a:rPr lang="en-US" sz="1600" dirty="0">
                <a:latin typeface="Consolas" panose="020B0609020204030204" pitchFamily="49" charset="0"/>
                <a:cs typeface="Consolas" panose="020B0609020204030204" pitchFamily="49" charset="0"/>
              </a:rPr>
              <a:t>  R_PER_MILE/10) {</a:t>
            </a:r>
          </a:p>
          <a:p>
            <a:r>
              <a:rPr lang="en-US" sz="1600" dirty="0">
                <a:latin typeface="Consolas" panose="020B0609020204030204" pitchFamily="49" charset="0"/>
                <a:cs typeface="Consolas" panose="020B0609020204030204" pitchFamily="49" charset="0"/>
              </a:rPr>
              <a:t>  </a:t>
            </a:r>
            <a:r>
              <a:rPr lang="en-US" sz="1600" dirty="0" err="1">
                <a:latin typeface="Consolas" panose="020B0609020204030204" pitchFamily="49" charset="0"/>
                <a:cs typeface="Consolas" panose="020B0609020204030204" pitchFamily="49" charset="0"/>
              </a:rPr>
              <a:t>tenth_miles</a:t>
            </a:r>
            <a:r>
              <a:rPr lang="en-US" sz="1600" dirty="0">
                <a:latin typeface="Consolas" panose="020B0609020204030204" pitchFamily="49" charset="0"/>
                <a:cs typeface="Consolas" panose="020B0609020204030204" pitchFamily="49" charset="0"/>
              </a:rPr>
              <a:t>++;</a:t>
            </a:r>
          </a:p>
          <a:p>
            <a:r>
              <a:rPr lang="en-US" sz="1600" dirty="0">
                <a:latin typeface="Consolas" panose="020B0609020204030204" pitchFamily="49" charset="0"/>
                <a:cs typeface="Consolas" panose="020B0609020204030204" pitchFamily="49" charset="0"/>
              </a:rPr>
              <a:t>  rotations = 0;</a:t>
            </a:r>
          </a:p>
          <a:p>
            <a:r>
              <a:rPr lang="en-US" sz="1600" dirty="0">
                <a:latin typeface="Consolas" panose="020B0609020204030204" pitchFamily="49" charset="0"/>
                <a:cs typeface="Consolas" panose="020B0609020204030204" pitchFamily="49" charset="0"/>
              </a:rPr>
              <a:t>}</a:t>
            </a:r>
          </a:p>
          <a:p>
            <a:r>
              <a:rPr lang="en-US" sz="1600" dirty="0">
                <a:latin typeface="Consolas" panose="020B0609020204030204" pitchFamily="49" charset="0"/>
                <a:cs typeface="Consolas" panose="020B0609020204030204" pitchFamily="49" charset="0"/>
              </a:rPr>
              <a:t>speed = </a:t>
            </a:r>
          </a:p>
          <a:p>
            <a:r>
              <a:rPr lang="en-US" sz="1600" dirty="0">
                <a:latin typeface="Consolas" panose="020B0609020204030204" pitchFamily="49" charset="0"/>
                <a:cs typeface="Consolas" panose="020B0609020204030204" pitchFamily="49" charset="0"/>
              </a:rPr>
              <a:t> circumference /</a:t>
            </a:r>
          </a:p>
          <a:p>
            <a:r>
              <a:rPr lang="en-US" sz="1600" dirty="0">
                <a:latin typeface="Consolas" panose="020B0609020204030204" pitchFamily="49" charset="0"/>
                <a:cs typeface="Consolas" panose="020B0609020204030204" pitchFamily="49" charset="0"/>
              </a:rPr>
              <a:t> (</a:t>
            </a:r>
            <a:r>
              <a:rPr lang="en-US" sz="1600" dirty="0" err="1">
                <a:latin typeface="Consolas" panose="020B0609020204030204" pitchFamily="49" charset="0"/>
                <a:cs typeface="Consolas" panose="020B0609020204030204" pitchFamily="49" charset="0"/>
              </a:rPr>
              <a:t>cur_time</a:t>
            </a:r>
            <a:r>
              <a:rPr lang="en-US" sz="1600" dirty="0">
                <a:latin typeface="Consolas" panose="020B0609020204030204" pitchFamily="49" charset="0"/>
                <a:cs typeface="Consolas" panose="020B0609020204030204" pitchFamily="49" charset="0"/>
              </a:rPr>
              <a:t> – </a:t>
            </a:r>
            <a:r>
              <a:rPr lang="en-US" sz="1600" dirty="0" err="1">
                <a:latin typeface="Consolas" panose="020B0609020204030204" pitchFamily="49" charset="0"/>
                <a:cs typeface="Consolas" panose="020B0609020204030204" pitchFamily="49" charset="0"/>
              </a:rPr>
              <a:t>prev_time</a:t>
            </a:r>
            <a:r>
              <a:rPr lang="en-US" sz="1600" dirty="0">
                <a:latin typeface="Consolas" panose="020B0609020204030204" pitchFamily="49" charset="0"/>
                <a:cs typeface="Consolas" panose="020B0609020204030204" pitchFamily="49" charset="0"/>
              </a:rPr>
              <a:t>);</a:t>
            </a:r>
          </a:p>
          <a:p>
            <a:r>
              <a:rPr lang="en-US" sz="1600" dirty="0">
                <a:latin typeface="Consolas" panose="020B0609020204030204" pitchFamily="49" charset="0"/>
                <a:cs typeface="Consolas" panose="020B0609020204030204" pitchFamily="49" charset="0"/>
              </a:rPr>
              <a:t>compute </a:t>
            </a:r>
            <a:r>
              <a:rPr lang="en-US" sz="1600" dirty="0" err="1">
                <a:latin typeface="Consolas" panose="020B0609020204030204" pitchFamily="49" charset="0"/>
                <a:cs typeface="Consolas" panose="020B0609020204030204" pitchFamily="49" charset="0"/>
              </a:rPr>
              <a:t>avg_speed</a:t>
            </a:r>
            <a:r>
              <a:rPr lang="en-US" sz="1600" dirty="0">
                <a:latin typeface="Consolas" panose="020B0609020204030204" pitchFamily="49" charset="0"/>
                <a:cs typeface="Consolas" panose="020B0609020204030204" pitchFamily="49" charset="0"/>
              </a:rPr>
              <a:t>;</a:t>
            </a:r>
          </a:p>
          <a:p>
            <a:r>
              <a:rPr lang="en-US" sz="1600" dirty="0" err="1">
                <a:latin typeface="Consolas" panose="020B0609020204030204" pitchFamily="49" charset="0"/>
                <a:cs typeface="Consolas" panose="020B0609020204030204" pitchFamily="49" charset="0"/>
              </a:rPr>
              <a:t>prev_time</a:t>
            </a:r>
            <a:r>
              <a:rPr lang="en-US" sz="1600" dirty="0">
                <a:latin typeface="Consolas" panose="020B0609020204030204" pitchFamily="49" charset="0"/>
                <a:cs typeface="Consolas" panose="020B0609020204030204" pitchFamily="49" charset="0"/>
              </a:rPr>
              <a:t> = </a:t>
            </a:r>
            <a:r>
              <a:rPr lang="en-US" sz="1600" dirty="0" err="1">
                <a:latin typeface="Consolas" panose="020B0609020204030204" pitchFamily="49" charset="0"/>
                <a:cs typeface="Consolas" panose="020B0609020204030204" pitchFamily="49" charset="0"/>
              </a:rPr>
              <a:t>cur_time</a:t>
            </a:r>
            <a:r>
              <a:rPr lang="en-US" sz="1600" dirty="0">
                <a:latin typeface="Consolas" panose="020B0609020204030204" pitchFamily="49" charset="0"/>
                <a:cs typeface="Consolas" panose="020B0609020204030204" pitchFamily="49" charset="0"/>
              </a:rPr>
              <a:t>;</a:t>
            </a:r>
          </a:p>
          <a:p>
            <a:r>
              <a:rPr lang="en-US" sz="1600" dirty="0">
                <a:latin typeface="Consolas" panose="020B0609020204030204" pitchFamily="49" charset="0"/>
                <a:cs typeface="Consolas" panose="020B0609020204030204" pitchFamily="49" charset="0"/>
              </a:rPr>
              <a:t>return from interrupt</a:t>
            </a:r>
          </a:p>
        </p:txBody>
      </p:sp>
      <p:sp>
        <p:nvSpPr>
          <p:cNvPr id="10" name="Text Box 11">
            <a:extLst>
              <a:ext uri="{FF2B5EF4-FFF2-40B4-BE49-F238E27FC236}">
                <a16:creationId xmlns:a16="http://schemas.microsoft.com/office/drawing/2014/main" id="{151F31E0-1C57-4103-8595-1257609854DD}"/>
              </a:ext>
            </a:extLst>
          </p:cNvPr>
          <p:cNvSpPr txBox="1">
            <a:spLocks noChangeArrowheads="1"/>
          </p:cNvSpPr>
          <p:nvPr/>
        </p:nvSpPr>
        <p:spPr bwMode="auto">
          <a:xfrm>
            <a:off x="5945510" y="1679576"/>
            <a:ext cx="2727577" cy="107721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600" dirty="0">
                <a:latin typeface="Consolas" panose="020B0609020204030204" pitchFamily="49" charset="0"/>
                <a:cs typeface="Consolas" panose="020B0609020204030204" pitchFamily="49" charset="0"/>
              </a:rPr>
              <a:t>mode++;</a:t>
            </a:r>
          </a:p>
          <a:p>
            <a:r>
              <a:rPr lang="en-US" sz="1600" dirty="0">
                <a:latin typeface="Consolas" panose="020B0609020204030204" pitchFamily="49" charset="0"/>
                <a:cs typeface="Consolas" panose="020B0609020204030204" pitchFamily="49" charset="0"/>
              </a:rPr>
              <a:t>mode = mode %</a:t>
            </a:r>
          </a:p>
          <a:p>
            <a:r>
              <a:rPr lang="en-US" sz="1600" dirty="0">
                <a:latin typeface="Consolas" panose="020B0609020204030204" pitchFamily="49" charset="0"/>
                <a:cs typeface="Consolas" panose="020B0609020204030204" pitchFamily="49" charset="0"/>
              </a:rPr>
              <a:t>   NUM_MODES;</a:t>
            </a:r>
          </a:p>
          <a:p>
            <a:r>
              <a:rPr lang="en-US" sz="1600" dirty="0">
                <a:latin typeface="Consolas" panose="020B0609020204030204" pitchFamily="49" charset="0"/>
                <a:cs typeface="Consolas" panose="020B0609020204030204" pitchFamily="49" charset="0"/>
              </a:rPr>
              <a:t>return from interrupt;</a:t>
            </a:r>
          </a:p>
        </p:txBody>
      </p:sp>
      <p:sp>
        <p:nvSpPr>
          <p:cNvPr id="11" name="Text Box 12">
            <a:extLst>
              <a:ext uri="{FF2B5EF4-FFF2-40B4-BE49-F238E27FC236}">
                <a16:creationId xmlns:a16="http://schemas.microsoft.com/office/drawing/2014/main" id="{0A08E29B-A6BA-4B19-81A4-E79AD6E3F82C}"/>
              </a:ext>
            </a:extLst>
          </p:cNvPr>
          <p:cNvSpPr txBox="1">
            <a:spLocks noChangeArrowheads="1"/>
          </p:cNvSpPr>
          <p:nvPr/>
        </p:nvSpPr>
        <p:spPr bwMode="auto">
          <a:xfrm>
            <a:off x="8835747" y="1676403"/>
            <a:ext cx="3033130" cy="403187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600" dirty="0" err="1">
                <a:latin typeface="Consolas" panose="020B0609020204030204" pitchFamily="49" charset="0"/>
                <a:cs typeface="Consolas" panose="020B0609020204030204" pitchFamily="49" charset="0"/>
              </a:rPr>
              <a:t>cur_time</a:t>
            </a:r>
            <a:r>
              <a:rPr lang="en-US" sz="1600" dirty="0">
                <a:latin typeface="Consolas" panose="020B0609020204030204" pitchFamily="49" charset="0"/>
                <a:cs typeface="Consolas" panose="020B0609020204030204" pitchFamily="49" charset="0"/>
              </a:rPr>
              <a:t> ++;</a:t>
            </a:r>
          </a:p>
          <a:p>
            <a:r>
              <a:rPr lang="en-US" sz="1600" dirty="0" err="1">
                <a:latin typeface="Consolas" panose="020B0609020204030204" pitchFamily="49" charset="0"/>
                <a:cs typeface="Consolas" panose="020B0609020204030204" pitchFamily="49" charset="0"/>
              </a:rPr>
              <a:t>lcd_refresh</a:t>
            </a:r>
            <a:r>
              <a:rPr lang="en-US" sz="1600" dirty="0">
                <a:latin typeface="Consolas" panose="020B0609020204030204" pitchFamily="49" charset="0"/>
                <a:cs typeface="Consolas" panose="020B0609020204030204" pitchFamily="49" charset="0"/>
              </a:rPr>
              <a:t>--;</a:t>
            </a:r>
          </a:p>
          <a:p>
            <a:r>
              <a:rPr lang="en-US" sz="1600" dirty="0">
                <a:latin typeface="Consolas" panose="020B0609020204030204" pitchFamily="49" charset="0"/>
                <a:cs typeface="Consolas" panose="020B0609020204030204" pitchFamily="49" charset="0"/>
              </a:rPr>
              <a:t>if (</a:t>
            </a:r>
            <a:r>
              <a:rPr lang="en-US" sz="1600" dirty="0" err="1">
                <a:latin typeface="Consolas" panose="020B0609020204030204" pitchFamily="49" charset="0"/>
                <a:cs typeface="Consolas" panose="020B0609020204030204" pitchFamily="49" charset="0"/>
              </a:rPr>
              <a:t>lcd_refresh</a:t>
            </a:r>
            <a:r>
              <a:rPr lang="en-US" sz="1600" dirty="0">
                <a:latin typeface="Consolas" panose="020B0609020204030204" pitchFamily="49" charset="0"/>
                <a:cs typeface="Consolas" panose="020B0609020204030204" pitchFamily="49" charset="0"/>
              </a:rPr>
              <a:t>==0) {</a:t>
            </a:r>
          </a:p>
          <a:p>
            <a:r>
              <a:rPr lang="en-US" sz="1600" dirty="0">
                <a:latin typeface="Consolas" panose="020B0609020204030204" pitchFamily="49" charset="0"/>
                <a:cs typeface="Consolas" panose="020B0609020204030204" pitchFamily="49" charset="0"/>
              </a:rPr>
              <a:t> convert </a:t>
            </a:r>
            <a:r>
              <a:rPr lang="en-US" sz="1600" dirty="0" err="1">
                <a:latin typeface="Consolas" panose="020B0609020204030204" pitchFamily="49" charset="0"/>
                <a:cs typeface="Consolas" panose="020B0609020204030204" pitchFamily="49" charset="0"/>
              </a:rPr>
              <a:t>tenth_miles</a:t>
            </a:r>
            <a:endParaRPr lang="en-US" sz="1600" dirty="0">
              <a:latin typeface="Consolas" panose="020B0609020204030204" pitchFamily="49" charset="0"/>
              <a:cs typeface="Consolas" panose="020B0609020204030204" pitchFamily="49" charset="0"/>
            </a:endParaRPr>
          </a:p>
          <a:p>
            <a:r>
              <a:rPr lang="en-US" sz="1600" dirty="0">
                <a:latin typeface="Consolas" panose="020B0609020204030204" pitchFamily="49" charset="0"/>
                <a:cs typeface="Consolas" panose="020B0609020204030204" pitchFamily="49" charset="0"/>
              </a:rPr>
              <a:t>    and display</a:t>
            </a:r>
          </a:p>
          <a:p>
            <a:r>
              <a:rPr lang="en-US" sz="1600" dirty="0">
                <a:latin typeface="Consolas" panose="020B0609020204030204" pitchFamily="49" charset="0"/>
                <a:cs typeface="Consolas" panose="020B0609020204030204" pitchFamily="49" charset="0"/>
              </a:rPr>
              <a:t> convert speed</a:t>
            </a:r>
          </a:p>
          <a:p>
            <a:r>
              <a:rPr lang="en-US" sz="1600" dirty="0">
                <a:latin typeface="Consolas" panose="020B0609020204030204" pitchFamily="49" charset="0"/>
                <a:cs typeface="Consolas" panose="020B0609020204030204" pitchFamily="49" charset="0"/>
              </a:rPr>
              <a:t>    and display</a:t>
            </a:r>
          </a:p>
          <a:p>
            <a:r>
              <a:rPr lang="en-US" sz="1600" dirty="0">
                <a:latin typeface="Consolas" panose="020B0609020204030204" pitchFamily="49" charset="0"/>
                <a:cs typeface="Consolas" panose="020B0609020204030204" pitchFamily="49" charset="0"/>
              </a:rPr>
              <a:t>  if (mode == 0)</a:t>
            </a:r>
          </a:p>
          <a:p>
            <a:r>
              <a:rPr lang="en-US" sz="1600" dirty="0">
                <a:latin typeface="Consolas" panose="020B0609020204030204" pitchFamily="49" charset="0"/>
                <a:cs typeface="Consolas" panose="020B0609020204030204" pitchFamily="49" charset="0"/>
              </a:rPr>
              <a:t>    convert </a:t>
            </a:r>
            <a:r>
              <a:rPr lang="en-US" sz="1600" dirty="0" err="1">
                <a:latin typeface="Consolas" panose="020B0609020204030204" pitchFamily="49" charset="0"/>
                <a:cs typeface="Consolas" panose="020B0609020204030204" pitchFamily="49" charset="0"/>
              </a:rPr>
              <a:t>cur_time</a:t>
            </a:r>
            <a:endParaRPr lang="en-US" sz="1600" dirty="0">
              <a:latin typeface="Consolas" panose="020B0609020204030204" pitchFamily="49" charset="0"/>
              <a:cs typeface="Consolas" panose="020B0609020204030204" pitchFamily="49" charset="0"/>
            </a:endParaRPr>
          </a:p>
          <a:p>
            <a:r>
              <a:rPr lang="en-US" sz="1600" dirty="0">
                <a:latin typeface="Consolas" panose="020B0609020204030204" pitchFamily="49" charset="0"/>
                <a:cs typeface="Consolas" panose="020B0609020204030204" pitchFamily="49" charset="0"/>
              </a:rPr>
              <a:t>      and display</a:t>
            </a:r>
          </a:p>
          <a:p>
            <a:r>
              <a:rPr lang="en-US" sz="1600" dirty="0">
                <a:latin typeface="Consolas" panose="020B0609020204030204" pitchFamily="49" charset="0"/>
                <a:cs typeface="Consolas" panose="020B0609020204030204" pitchFamily="49" charset="0"/>
              </a:rPr>
              <a:t>  else </a:t>
            </a:r>
          </a:p>
          <a:p>
            <a:r>
              <a:rPr lang="en-US" sz="1600" dirty="0">
                <a:latin typeface="Consolas" panose="020B0609020204030204" pitchFamily="49" charset="0"/>
                <a:cs typeface="Consolas" panose="020B0609020204030204" pitchFamily="49" charset="0"/>
              </a:rPr>
              <a:t>    convert </a:t>
            </a:r>
            <a:r>
              <a:rPr lang="en-US" sz="1600" dirty="0" err="1">
                <a:latin typeface="Consolas" panose="020B0609020204030204" pitchFamily="49" charset="0"/>
                <a:cs typeface="Consolas" panose="020B0609020204030204" pitchFamily="49" charset="0"/>
              </a:rPr>
              <a:t>avg_speed</a:t>
            </a:r>
            <a:endParaRPr lang="en-US" sz="1600" dirty="0">
              <a:latin typeface="Consolas" panose="020B0609020204030204" pitchFamily="49" charset="0"/>
              <a:cs typeface="Consolas" panose="020B0609020204030204" pitchFamily="49" charset="0"/>
            </a:endParaRPr>
          </a:p>
          <a:p>
            <a:r>
              <a:rPr lang="en-US" sz="1600" dirty="0">
                <a:latin typeface="Consolas" panose="020B0609020204030204" pitchFamily="49" charset="0"/>
                <a:cs typeface="Consolas" panose="020B0609020204030204" pitchFamily="49" charset="0"/>
              </a:rPr>
              <a:t>      and display</a:t>
            </a:r>
          </a:p>
          <a:p>
            <a:r>
              <a:rPr lang="en-US" sz="1600" dirty="0">
                <a:latin typeface="Consolas" panose="020B0609020204030204" pitchFamily="49" charset="0"/>
                <a:cs typeface="Consolas" panose="020B0609020204030204" pitchFamily="49" charset="0"/>
              </a:rPr>
              <a:t>  </a:t>
            </a:r>
            <a:r>
              <a:rPr lang="en-US" sz="1600" dirty="0" err="1">
                <a:latin typeface="Consolas" panose="020B0609020204030204" pitchFamily="49" charset="0"/>
                <a:cs typeface="Consolas" panose="020B0609020204030204" pitchFamily="49" charset="0"/>
              </a:rPr>
              <a:t>lcd_refresh</a:t>
            </a:r>
            <a:r>
              <a:rPr lang="en-US" sz="1600" dirty="0">
                <a:latin typeface="Consolas" panose="020B0609020204030204" pitchFamily="49" charset="0"/>
                <a:cs typeface="Consolas" panose="020B0609020204030204" pitchFamily="49" charset="0"/>
              </a:rPr>
              <a:t> = </a:t>
            </a:r>
          </a:p>
          <a:p>
            <a:r>
              <a:rPr lang="en-US" sz="1600" dirty="0">
                <a:latin typeface="Consolas" panose="020B0609020204030204" pitchFamily="49" charset="0"/>
                <a:cs typeface="Consolas" panose="020B0609020204030204" pitchFamily="49" charset="0"/>
              </a:rPr>
              <a:t>     LCD_REF_PERIOD</a:t>
            </a:r>
          </a:p>
          <a:p>
            <a:r>
              <a:rPr lang="en-US" sz="1600" dirty="0">
                <a:latin typeface="Consolas" panose="020B0609020204030204" pitchFamily="49" charset="0"/>
                <a:cs typeface="Consolas" panose="020B0609020204030204" pitchFamily="49" charset="0"/>
              </a:rPr>
              <a:t>}</a:t>
            </a:r>
          </a:p>
        </p:txBody>
      </p:sp>
    </p:spTree>
    <p:extLst>
      <p:ext uri="{BB962C8B-B14F-4D97-AF65-F5344CB8AC3E}">
        <p14:creationId xmlns:p14="http://schemas.microsoft.com/office/powerpoint/2010/main" val="36003261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0570EF-6E2E-4640-A9C0-EFDA1D4E499A}"/>
              </a:ext>
            </a:extLst>
          </p:cNvPr>
          <p:cNvSpPr>
            <a:spLocks noGrp="1"/>
          </p:cNvSpPr>
          <p:nvPr>
            <p:ph type="title"/>
          </p:nvPr>
        </p:nvSpPr>
        <p:spPr/>
        <p:txBody>
          <a:bodyPr/>
          <a:lstStyle/>
          <a:p>
            <a:r>
              <a:rPr lang="en-US" dirty="0"/>
              <a:t>A More Complex Application</a:t>
            </a:r>
          </a:p>
        </p:txBody>
      </p:sp>
      <p:sp>
        <p:nvSpPr>
          <p:cNvPr id="3" name="Content Placeholder 2">
            <a:extLst>
              <a:ext uri="{FF2B5EF4-FFF2-40B4-BE49-F238E27FC236}">
                <a16:creationId xmlns:a16="http://schemas.microsoft.com/office/drawing/2014/main" id="{30AAD3D5-EEBC-4C17-81FB-3EFAC50165CB}"/>
              </a:ext>
            </a:extLst>
          </p:cNvPr>
          <p:cNvSpPr>
            <a:spLocks noGrp="1"/>
          </p:cNvSpPr>
          <p:nvPr>
            <p:ph idx="1"/>
          </p:nvPr>
        </p:nvSpPr>
        <p:spPr>
          <a:xfrm>
            <a:off x="479425" y="4305993"/>
            <a:ext cx="11233150" cy="1813453"/>
          </a:xfrm>
        </p:spPr>
        <p:txBody>
          <a:bodyPr/>
          <a:lstStyle/>
          <a:p>
            <a:r>
              <a:rPr lang="en-US" dirty="0"/>
              <a:t>GPS-based Pothole Alarm and Moving Map</a:t>
            </a:r>
          </a:p>
          <a:p>
            <a:pPr lvl="1"/>
            <a:r>
              <a:rPr lang="en-US" dirty="0"/>
              <a:t>Sounds alarm when approaching a pothole</a:t>
            </a:r>
          </a:p>
          <a:p>
            <a:pPr lvl="1"/>
            <a:r>
              <a:rPr lang="en-US" dirty="0"/>
              <a:t>Display’s vehicle position on LCD</a:t>
            </a:r>
          </a:p>
          <a:p>
            <a:pPr lvl="1"/>
            <a:r>
              <a:rPr lang="en-US" dirty="0"/>
              <a:t>Also logs driver’s position information</a:t>
            </a:r>
          </a:p>
          <a:p>
            <a:pPr lvl="1"/>
            <a:r>
              <a:rPr lang="en-US" dirty="0"/>
              <a:t>Hardware: GPS, user switches, speaker, LCD, flash memory</a:t>
            </a:r>
          </a:p>
        </p:txBody>
      </p:sp>
      <p:pic>
        <p:nvPicPr>
          <p:cNvPr id="4" name="Picture 2" descr="http://commons.wikimedia.org/wiki/File:Pothole_Big.jpg">
            <a:extLst>
              <a:ext uri="{FF2B5EF4-FFF2-40B4-BE49-F238E27FC236}">
                <a16:creationId xmlns:a16="http://schemas.microsoft.com/office/drawing/2014/main" id="{4A585836-E353-4F70-A1CC-1B1B9C9DE1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5819" y="1160929"/>
            <a:ext cx="3810000" cy="2857500"/>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BBF6E985-C5B3-4833-94F8-24678F5679CA}"/>
              </a:ext>
            </a:extLst>
          </p:cNvPr>
          <p:cNvGrpSpPr/>
          <p:nvPr/>
        </p:nvGrpSpPr>
        <p:grpSpPr>
          <a:xfrm>
            <a:off x="6198814" y="1160929"/>
            <a:ext cx="4560799" cy="3041811"/>
            <a:chOff x="6198814" y="1160929"/>
            <a:chExt cx="5000205" cy="3334871"/>
          </a:xfrm>
        </p:grpSpPr>
        <p:pic>
          <p:nvPicPr>
            <p:cNvPr id="6" name="Picture 3" descr="http://wiki.openstreetmap.org/wiki/7th_Series">
              <a:extLst>
                <a:ext uri="{FF2B5EF4-FFF2-40B4-BE49-F238E27FC236}">
                  <a16:creationId xmlns:a16="http://schemas.microsoft.com/office/drawing/2014/main" id="{49DE4AA5-FE70-456B-AA1E-1ABF7AE7412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27019" y="1160929"/>
              <a:ext cx="4132594" cy="3106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7" name="Straight Arrow Connector 6">
              <a:extLst>
                <a:ext uri="{FF2B5EF4-FFF2-40B4-BE49-F238E27FC236}">
                  <a16:creationId xmlns:a16="http://schemas.microsoft.com/office/drawing/2014/main" id="{C585F8C5-B061-4004-9AA0-62E228172B54}"/>
                </a:ext>
              </a:extLst>
            </p:cNvPr>
            <p:cNvCxnSpPr/>
            <p:nvPr/>
          </p:nvCxnSpPr>
          <p:spPr>
            <a:xfrm flipV="1">
              <a:off x="6198814" y="2514600"/>
              <a:ext cx="1647405" cy="382121"/>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8" name="Straight Arrow Connector 7">
              <a:extLst>
                <a:ext uri="{FF2B5EF4-FFF2-40B4-BE49-F238E27FC236}">
                  <a16:creationId xmlns:a16="http://schemas.microsoft.com/office/drawing/2014/main" id="{63DEA3E6-94DE-482F-A26A-800576940837}"/>
                </a:ext>
              </a:extLst>
            </p:cNvPr>
            <p:cNvCxnSpPr/>
            <p:nvPr/>
          </p:nvCxnSpPr>
          <p:spPr>
            <a:xfrm flipH="1" flipV="1">
              <a:off x="8532020" y="3657600"/>
              <a:ext cx="304799" cy="8382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9" name="Straight Arrow Connector 8">
              <a:extLst>
                <a:ext uri="{FF2B5EF4-FFF2-40B4-BE49-F238E27FC236}">
                  <a16:creationId xmlns:a16="http://schemas.microsoft.com/office/drawing/2014/main" id="{89D4545C-3AAD-4B80-8514-9064FBD17975}"/>
                </a:ext>
              </a:extLst>
            </p:cNvPr>
            <p:cNvCxnSpPr/>
            <p:nvPr/>
          </p:nvCxnSpPr>
          <p:spPr>
            <a:xfrm flipH="1" flipV="1">
              <a:off x="9870141" y="2043953"/>
              <a:ext cx="1328878" cy="242047"/>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grpSp>
    </p:spTree>
    <p:extLst>
      <p:ext uri="{BB962C8B-B14F-4D97-AF65-F5344CB8AC3E}">
        <p14:creationId xmlns:p14="http://schemas.microsoft.com/office/powerpoint/2010/main" val="4844884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A7B159-50E1-4916-B512-A06424247FE0}"/>
              </a:ext>
            </a:extLst>
          </p:cNvPr>
          <p:cNvSpPr>
            <a:spLocks noGrp="1"/>
          </p:cNvSpPr>
          <p:nvPr>
            <p:ph type="title"/>
          </p:nvPr>
        </p:nvSpPr>
        <p:spPr/>
        <p:txBody>
          <a:bodyPr/>
          <a:lstStyle/>
          <a:p>
            <a:r>
              <a:rPr lang="en-US" dirty="0"/>
              <a:t>Application Software Tasks</a:t>
            </a:r>
          </a:p>
        </p:txBody>
      </p:sp>
      <p:sp>
        <p:nvSpPr>
          <p:cNvPr id="3" name="Content Placeholder 2">
            <a:extLst>
              <a:ext uri="{FF2B5EF4-FFF2-40B4-BE49-F238E27FC236}">
                <a16:creationId xmlns:a16="http://schemas.microsoft.com/office/drawing/2014/main" id="{5F5D5366-47F5-4C8A-A2F0-35C4466C1081}"/>
              </a:ext>
            </a:extLst>
          </p:cNvPr>
          <p:cNvSpPr>
            <a:spLocks noGrp="1"/>
          </p:cNvSpPr>
          <p:nvPr>
            <p:ph idx="1"/>
          </p:nvPr>
        </p:nvSpPr>
        <p:spPr>
          <a:xfrm>
            <a:off x="479425" y="1171112"/>
            <a:ext cx="11233150" cy="2569616"/>
          </a:xfrm>
        </p:spPr>
        <p:txBody>
          <a:bodyPr/>
          <a:lstStyle/>
          <a:p>
            <a:r>
              <a:rPr lang="en-US" dirty="0"/>
              <a:t>Dec: Decode GPS sentence to find current vehicle position.</a:t>
            </a:r>
          </a:p>
          <a:p>
            <a:r>
              <a:rPr lang="en-US" dirty="0"/>
              <a:t>Check: Check to see if approaching any pothole locations. Takes longer as the number of potholes in database increases.</a:t>
            </a:r>
          </a:p>
          <a:p>
            <a:r>
              <a:rPr lang="en-US" dirty="0"/>
              <a:t>Rec: Record position to flash memory. Takes a long time if erasing a block.</a:t>
            </a:r>
          </a:p>
          <a:p>
            <a:r>
              <a:rPr lang="en-US" dirty="0" err="1"/>
              <a:t>Sw</a:t>
            </a:r>
            <a:r>
              <a:rPr lang="en-US" dirty="0"/>
              <a:t>: Read user input switches. Run 10 times per second</a:t>
            </a:r>
          </a:p>
          <a:p>
            <a:r>
              <a:rPr lang="en-US" dirty="0"/>
              <a:t>LCD: Update LCD with map. Run 4 times per second</a:t>
            </a:r>
          </a:p>
          <a:p>
            <a:endParaRPr lang="en-US" dirty="0"/>
          </a:p>
        </p:txBody>
      </p:sp>
      <p:sp>
        <p:nvSpPr>
          <p:cNvPr id="4" name="TextBox 3">
            <a:extLst>
              <a:ext uri="{FF2B5EF4-FFF2-40B4-BE49-F238E27FC236}">
                <a16:creationId xmlns:a16="http://schemas.microsoft.com/office/drawing/2014/main" id="{820D87CB-35BF-4547-B4E8-92570C5A8ED3}"/>
              </a:ext>
            </a:extLst>
          </p:cNvPr>
          <p:cNvSpPr txBox="1"/>
          <p:nvPr/>
        </p:nvSpPr>
        <p:spPr>
          <a:xfrm>
            <a:off x="2132728" y="4043362"/>
            <a:ext cx="595035" cy="369332"/>
          </a:xfrm>
          <a:prstGeom prst="rect">
            <a:avLst/>
          </a:prstGeom>
          <a:solidFill>
            <a:schemeClr val="accent5">
              <a:lumMod val="90000"/>
            </a:schemeClr>
          </a:solidFill>
        </p:spPr>
        <p:txBody>
          <a:bodyPr wrap="none">
            <a:spAutoFit/>
          </a:bodyPr>
          <a:lstStyle/>
          <a:p>
            <a:pPr algn="ctr">
              <a:defRPr/>
            </a:pPr>
            <a:r>
              <a:rPr lang="en-US" sz="1800" dirty="0">
                <a:latin typeface="Arial" pitchFamily="34" charset="0"/>
                <a:cs typeface="Arial" pitchFamily="34" charset="0"/>
              </a:rPr>
              <a:t>Dec</a:t>
            </a:r>
          </a:p>
        </p:txBody>
      </p:sp>
      <p:sp>
        <p:nvSpPr>
          <p:cNvPr id="5" name="TextBox 4">
            <a:extLst>
              <a:ext uri="{FF2B5EF4-FFF2-40B4-BE49-F238E27FC236}">
                <a16:creationId xmlns:a16="http://schemas.microsoft.com/office/drawing/2014/main" id="{F500E417-B9B7-4D79-8396-8CD6283FEA78}"/>
              </a:ext>
            </a:extLst>
          </p:cNvPr>
          <p:cNvSpPr txBox="1"/>
          <p:nvPr/>
        </p:nvSpPr>
        <p:spPr>
          <a:xfrm>
            <a:off x="2130729" y="4421981"/>
            <a:ext cx="3249930" cy="369888"/>
          </a:xfrm>
          <a:prstGeom prst="rect">
            <a:avLst/>
          </a:prstGeom>
          <a:solidFill>
            <a:schemeClr val="accent1">
              <a:lumMod val="40000"/>
              <a:lumOff val="60000"/>
            </a:schemeClr>
          </a:solidFill>
        </p:spPr>
        <p:txBody>
          <a:bodyPr>
            <a:spAutoFit/>
          </a:bodyPr>
          <a:lstStyle/>
          <a:p>
            <a:pPr algn="ctr">
              <a:defRPr/>
            </a:pPr>
            <a:r>
              <a:rPr lang="en-US" sz="1800" dirty="0">
                <a:latin typeface="Arial" pitchFamily="34" charset="0"/>
                <a:cs typeface="Arial" pitchFamily="34" charset="0"/>
              </a:rPr>
              <a:t>Check</a:t>
            </a:r>
          </a:p>
        </p:txBody>
      </p:sp>
      <p:sp>
        <p:nvSpPr>
          <p:cNvPr id="6" name="TextBox 5">
            <a:extLst>
              <a:ext uri="{FF2B5EF4-FFF2-40B4-BE49-F238E27FC236}">
                <a16:creationId xmlns:a16="http://schemas.microsoft.com/office/drawing/2014/main" id="{9B628904-F943-4AD2-9947-E4AC8651FF5A}"/>
              </a:ext>
            </a:extLst>
          </p:cNvPr>
          <p:cNvSpPr txBox="1">
            <a:spLocks noChangeArrowheads="1"/>
          </p:cNvSpPr>
          <p:nvPr/>
        </p:nvSpPr>
        <p:spPr bwMode="auto">
          <a:xfrm>
            <a:off x="2130728" y="4802981"/>
            <a:ext cx="3960852" cy="369888"/>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sz="1800">
                <a:latin typeface="Arial" charset="0"/>
                <a:cs typeface="Arial" charset="0"/>
              </a:rPr>
              <a:t>Rec</a:t>
            </a:r>
          </a:p>
        </p:txBody>
      </p:sp>
      <p:sp>
        <p:nvSpPr>
          <p:cNvPr id="7" name="TextBox 6">
            <a:extLst>
              <a:ext uri="{FF2B5EF4-FFF2-40B4-BE49-F238E27FC236}">
                <a16:creationId xmlns:a16="http://schemas.microsoft.com/office/drawing/2014/main" id="{553B582D-9076-41D3-BE6F-01BEED155485}"/>
              </a:ext>
            </a:extLst>
          </p:cNvPr>
          <p:cNvSpPr txBox="1">
            <a:spLocks noChangeArrowheads="1"/>
          </p:cNvSpPr>
          <p:nvPr/>
        </p:nvSpPr>
        <p:spPr bwMode="auto">
          <a:xfrm>
            <a:off x="2132674" y="5183981"/>
            <a:ext cx="505267" cy="369332"/>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sz="1800" dirty="0" err="1">
                <a:latin typeface="Arial" charset="0"/>
                <a:cs typeface="Arial" charset="0"/>
              </a:rPr>
              <a:t>Sw</a:t>
            </a:r>
            <a:endParaRPr lang="en-US" sz="1800" dirty="0">
              <a:latin typeface="Arial" charset="0"/>
              <a:cs typeface="Arial" charset="0"/>
            </a:endParaRPr>
          </a:p>
        </p:txBody>
      </p:sp>
      <p:sp>
        <p:nvSpPr>
          <p:cNvPr id="8" name="TextBox 7">
            <a:extLst>
              <a:ext uri="{FF2B5EF4-FFF2-40B4-BE49-F238E27FC236}">
                <a16:creationId xmlns:a16="http://schemas.microsoft.com/office/drawing/2014/main" id="{CE2CFB82-4D27-4F5B-AC16-03BA993821AE}"/>
              </a:ext>
            </a:extLst>
          </p:cNvPr>
          <p:cNvSpPr txBox="1"/>
          <p:nvPr/>
        </p:nvSpPr>
        <p:spPr>
          <a:xfrm>
            <a:off x="2132767" y="5562600"/>
            <a:ext cx="1523405" cy="369888"/>
          </a:xfrm>
          <a:prstGeom prst="rect">
            <a:avLst/>
          </a:prstGeom>
          <a:solidFill>
            <a:schemeClr val="accent2">
              <a:lumMod val="40000"/>
              <a:lumOff val="60000"/>
            </a:schemeClr>
          </a:solidFill>
        </p:spPr>
        <p:txBody>
          <a:bodyPr>
            <a:spAutoFit/>
          </a:bodyPr>
          <a:lstStyle/>
          <a:p>
            <a:pPr algn="ctr">
              <a:defRPr/>
            </a:pPr>
            <a:r>
              <a:rPr lang="en-US" sz="1800" dirty="0">
                <a:latin typeface="Arial" pitchFamily="34" charset="0"/>
                <a:cs typeface="Arial" pitchFamily="34" charset="0"/>
              </a:rPr>
              <a:t>LCD</a:t>
            </a:r>
          </a:p>
        </p:txBody>
      </p:sp>
      <p:cxnSp>
        <p:nvCxnSpPr>
          <p:cNvPr id="9" name="Straight Arrow Connector 9">
            <a:extLst>
              <a:ext uri="{FF2B5EF4-FFF2-40B4-BE49-F238E27FC236}">
                <a16:creationId xmlns:a16="http://schemas.microsoft.com/office/drawing/2014/main" id="{8E83D54E-D45E-40B4-9C80-C94A91A087B8}"/>
              </a:ext>
            </a:extLst>
          </p:cNvPr>
          <p:cNvCxnSpPr>
            <a:cxnSpLocks noChangeShapeType="1"/>
          </p:cNvCxnSpPr>
          <p:nvPr/>
        </p:nvCxnSpPr>
        <p:spPr bwMode="auto">
          <a:xfrm>
            <a:off x="2132767" y="6019800"/>
            <a:ext cx="3148370" cy="1588"/>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10" name="TextBox 10">
            <a:extLst>
              <a:ext uri="{FF2B5EF4-FFF2-40B4-BE49-F238E27FC236}">
                <a16:creationId xmlns:a16="http://schemas.microsoft.com/office/drawing/2014/main" id="{541DB86D-B7AF-4D92-94DA-852BE63D70EF}"/>
              </a:ext>
            </a:extLst>
          </p:cNvPr>
          <p:cNvSpPr txBox="1">
            <a:spLocks noChangeArrowheads="1"/>
          </p:cNvSpPr>
          <p:nvPr/>
        </p:nvSpPr>
        <p:spPr bwMode="auto">
          <a:xfrm>
            <a:off x="3148371" y="5986463"/>
            <a:ext cx="60946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600" dirty="0">
                <a:latin typeface="+mj-lt"/>
              </a:rPr>
              <a:t>Time</a:t>
            </a:r>
          </a:p>
        </p:txBody>
      </p:sp>
    </p:spTree>
    <p:extLst>
      <p:ext uri="{BB962C8B-B14F-4D97-AF65-F5344CB8AC3E}">
        <p14:creationId xmlns:p14="http://schemas.microsoft.com/office/powerpoint/2010/main" val="24977872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349B84-2FD8-45D1-AE39-783ED31F3882}"/>
              </a:ext>
            </a:extLst>
          </p:cNvPr>
          <p:cNvSpPr>
            <a:spLocks noGrp="1"/>
          </p:cNvSpPr>
          <p:nvPr>
            <p:ph type="title"/>
          </p:nvPr>
        </p:nvSpPr>
        <p:spPr/>
        <p:txBody>
          <a:bodyPr/>
          <a:lstStyle/>
          <a:p>
            <a:r>
              <a:rPr lang="en-US" dirty="0"/>
              <a:t>How do we schedule these tasks?</a:t>
            </a:r>
          </a:p>
        </p:txBody>
      </p:sp>
      <p:sp>
        <p:nvSpPr>
          <p:cNvPr id="3" name="Content Placeholder 2">
            <a:extLst>
              <a:ext uri="{FF2B5EF4-FFF2-40B4-BE49-F238E27FC236}">
                <a16:creationId xmlns:a16="http://schemas.microsoft.com/office/drawing/2014/main" id="{4332999F-7367-47F6-90A1-DEFFA5B9FFF9}"/>
              </a:ext>
            </a:extLst>
          </p:cNvPr>
          <p:cNvSpPr>
            <a:spLocks noGrp="1"/>
          </p:cNvSpPr>
          <p:nvPr>
            <p:ph idx="1"/>
          </p:nvPr>
        </p:nvSpPr>
        <p:spPr>
          <a:xfrm>
            <a:off x="4979325" y="1171111"/>
            <a:ext cx="6733250" cy="4948335"/>
          </a:xfrm>
        </p:spPr>
        <p:txBody>
          <a:bodyPr/>
          <a:lstStyle/>
          <a:p>
            <a:r>
              <a:rPr lang="en-US" dirty="0"/>
              <a:t>Task scheduling: Deciding which task should be running now</a:t>
            </a:r>
          </a:p>
          <a:p>
            <a:r>
              <a:rPr lang="en-US" dirty="0"/>
              <a:t>Two fundamental questions:</a:t>
            </a:r>
          </a:p>
          <a:p>
            <a:pPr lvl="1"/>
            <a:r>
              <a:rPr lang="en-US" dirty="0"/>
              <a:t>Do we run tasks in the same order every time?</a:t>
            </a:r>
          </a:p>
          <a:p>
            <a:pPr lvl="5"/>
            <a:r>
              <a:rPr lang="en-US" dirty="0"/>
              <a:t>Yes: Static schedule (cyclic executive, round-robin)</a:t>
            </a:r>
          </a:p>
          <a:p>
            <a:pPr lvl="5"/>
            <a:r>
              <a:rPr lang="en-US" dirty="0"/>
              <a:t>No: Dynamic, prioritized schedule</a:t>
            </a:r>
          </a:p>
          <a:p>
            <a:pPr lvl="1"/>
            <a:r>
              <a:rPr lang="en-US" dirty="0"/>
              <a:t>Can one task preempt another, or must it wait for completion?</a:t>
            </a:r>
          </a:p>
          <a:p>
            <a:pPr lvl="5"/>
            <a:r>
              <a:rPr lang="en-US" dirty="0"/>
              <a:t>Yes: Preemptive</a:t>
            </a:r>
          </a:p>
          <a:p>
            <a:pPr lvl="5"/>
            <a:r>
              <a:rPr lang="en-US" dirty="0"/>
              <a:t>No: Non-preemptive  (cooperative, run-to-completion)</a:t>
            </a:r>
          </a:p>
          <a:p>
            <a:endParaRPr lang="en-US" dirty="0"/>
          </a:p>
        </p:txBody>
      </p:sp>
      <p:sp>
        <p:nvSpPr>
          <p:cNvPr id="4" name="TextBox 3">
            <a:extLst>
              <a:ext uri="{FF2B5EF4-FFF2-40B4-BE49-F238E27FC236}">
                <a16:creationId xmlns:a16="http://schemas.microsoft.com/office/drawing/2014/main" id="{F811667B-FCDA-4963-A600-8D0D44A174AF}"/>
              </a:ext>
            </a:extLst>
          </p:cNvPr>
          <p:cNvSpPr txBox="1"/>
          <p:nvPr/>
        </p:nvSpPr>
        <p:spPr>
          <a:xfrm>
            <a:off x="812445" y="1295400"/>
            <a:ext cx="595035" cy="369332"/>
          </a:xfrm>
          <a:prstGeom prst="rect">
            <a:avLst/>
          </a:prstGeom>
          <a:solidFill>
            <a:schemeClr val="accent5">
              <a:lumMod val="90000"/>
            </a:schemeClr>
          </a:solidFill>
        </p:spPr>
        <p:txBody>
          <a:bodyPr wrap="none">
            <a:spAutoFit/>
          </a:bodyPr>
          <a:lstStyle/>
          <a:p>
            <a:pPr algn="ctr">
              <a:defRPr/>
            </a:pPr>
            <a:r>
              <a:rPr lang="en-US" sz="1800" dirty="0">
                <a:latin typeface="Arial" pitchFamily="34" charset="0"/>
                <a:cs typeface="Arial" pitchFamily="34" charset="0"/>
              </a:rPr>
              <a:t>Dec</a:t>
            </a:r>
          </a:p>
        </p:txBody>
      </p:sp>
      <p:sp>
        <p:nvSpPr>
          <p:cNvPr id="5" name="TextBox 4">
            <a:extLst>
              <a:ext uri="{FF2B5EF4-FFF2-40B4-BE49-F238E27FC236}">
                <a16:creationId xmlns:a16="http://schemas.microsoft.com/office/drawing/2014/main" id="{C459DE29-0C27-4B17-9960-CF7B9479E9BF}"/>
              </a:ext>
            </a:extLst>
          </p:cNvPr>
          <p:cNvSpPr txBox="1"/>
          <p:nvPr/>
        </p:nvSpPr>
        <p:spPr>
          <a:xfrm>
            <a:off x="812484" y="1828800"/>
            <a:ext cx="3249930" cy="369888"/>
          </a:xfrm>
          <a:prstGeom prst="rect">
            <a:avLst/>
          </a:prstGeom>
          <a:solidFill>
            <a:schemeClr val="accent1">
              <a:lumMod val="40000"/>
              <a:lumOff val="60000"/>
            </a:schemeClr>
          </a:solidFill>
        </p:spPr>
        <p:txBody>
          <a:bodyPr>
            <a:spAutoFit/>
          </a:bodyPr>
          <a:lstStyle/>
          <a:p>
            <a:pPr algn="ctr">
              <a:defRPr/>
            </a:pPr>
            <a:r>
              <a:rPr lang="en-US" sz="1800" dirty="0">
                <a:latin typeface="Arial" pitchFamily="34" charset="0"/>
                <a:cs typeface="Arial" pitchFamily="34" charset="0"/>
              </a:rPr>
              <a:t>Check</a:t>
            </a:r>
          </a:p>
        </p:txBody>
      </p:sp>
      <p:sp>
        <p:nvSpPr>
          <p:cNvPr id="6" name="TextBox 5">
            <a:extLst>
              <a:ext uri="{FF2B5EF4-FFF2-40B4-BE49-F238E27FC236}">
                <a16:creationId xmlns:a16="http://schemas.microsoft.com/office/drawing/2014/main" id="{2D124764-8115-46AD-A849-BA88C3199999}"/>
              </a:ext>
            </a:extLst>
          </p:cNvPr>
          <p:cNvSpPr txBox="1">
            <a:spLocks noChangeArrowheads="1"/>
          </p:cNvSpPr>
          <p:nvPr/>
        </p:nvSpPr>
        <p:spPr bwMode="auto">
          <a:xfrm>
            <a:off x="812483" y="2362200"/>
            <a:ext cx="3960852" cy="369888"/>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sz="1800">
                <a:latin typeface="Arial" charset="0"/>
                <a:cs typeface="Arial" charset="0"/>
              </a:rPr>
              <a:t>Rec</a:t>
            </a:r>
          </a:p>
        </p:txBody>
      </p:sp>
      <p:sp>
        <p:nvSpPr>
          <p:cNvPr id="7" name="TextBox 6">
            <a:extLst>
              <a:ext uri="{FF2B5EF4-FFF2-40B4-BE49-F238E27FC236}">
                <a16:creationId xmlns:a16="http://schemas.microsoft.com/office/drawing/2014/main" id="{7118E866-A40C-40A5-A824-5CD6ACA178C9}"/>
              </a:ext>
            </a:extLst>
          </p:cNvPr>
          <p:cNvSpPr txBox="1">
            <a:spLocks noChangeArrowheads="1"/>
          </p:cNvSpPr>
          <p:nvPr/>
        </p:nvSpPr>
        <p:spPr bwMode="auto">
          <a:xfrm>
            <a:off x="812451" y="2971800"/>
            <a:ext cx="505267" cy="369332"/>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sz="1800">
                <a:latin typeface="Arial" charset="0"/>
                <a:cs typeface="Arial" charset="0"/>
              </a:rPr>
              <a:t>Sw</a:t>
            </a:r>
          </a:p>
        </p:txBody>
      </p:sp>
      <p:sp>
        <p:nvSpPr>
          <p:cNvPr id="8" name="TextBox 7">
            <a:extLst>
              <a:ext uri="{FF2B5EF4-FFF2-40B4-BE49-F238E27FC236}">
                <a16:creationId xmlns:a16="http://schemas.microsoft.com/office/drawing/2014/main" id="{FFA295AB-8289-40C2-A064-91A6083E5958}"/>
              </a:ext>
            </a:extLst>
          </p:cNvPr>
          <p:cNvSpPr txBox="1"/>
          <p:nvPr/>
        </p:nvSpPr>
        <p:spPr>
          <a:xfrm>
            <a:off x="812482" y="3505200"/>
            <a:ext cx="1523405" cy="369888"/>
          </a:xfrm>
          <a:prstGeom prst="rect">
            <a:avLst/>
          </a:prstGeom>
          <a:solidFill>
            <a:schemeClr val="accent2">
              <a:lumMod val="40000"/>
              <a:lumOff val="60000"/>
            </a:schemeClr>
          </a:solidFill>
        </p:spPr>
        <p:txBody>
          <a:bodyPr>
            <a:spAutoFit/>
          </a:bodyPr>
          <a:lstStyle/>
          <a:p>
            <a:pPr algn="ctr">
              <a:defRPr/>
            </a:pPr>
            <a:r>
              <a:rPr lang="en-US" sz="1800" dirty="0">
                <a:latin typeface="Arial" pitchFamily="34" charset="0"/>
                <a:cs typeface="Arial" pitchFamily="34" charset="0"/>
              </a:rPr>
              <a:t>LCD</a:t>
            </a:r>
          </a:p>
        </p:txBody>
      </p:sp>
    </p:spTree>
    <p:extLst>
      <p:ext uri="{BB962C8B-B14F-4D97-AF65-F5344CB8AC3E}">
        <p14:creationId xmlns:p14="http://schemas.microsoft.com/office/powerpoint/2010/main" val="34967214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A1AAD9-B3EA-446C-8CB7-CFDD7F2B77F1}"/>
              </a:ext>
            </a:extLst>
          </p:cNvPr>
          <p:cNvSpPr>
            <a:spLocks noGrp="1"/>
          </p:cNvSpPr>
          <p:nvPr>
            <p:ph type="title"/>
          </p:nvPr>
        </p:nvSpPr>
        <p:spPr/>
        <p:txBody>
          <a:bodyPr/>
          <a:lstStyle/>
          <a:p>
            <a:r>
              <a:rPr lang="en-US" dirty="0"/>
              <a:t>Static Schedule (Cyclic Executive)</a:t>
            </a:r>
          </a:p>
        </p:txBody>
      </p:sp>
      <p:sp>
        <p:nvSpPr>
          <p:cNvPr id="3" name="Content Placeholder 2">
            <a:extLst>
              <a:ext uri="{FF2B5EF4-FFF2-40B4-BE49-F238E27FC236}">
                <a16:creationId xmlns:a16="http://schemas.microsoft.com/office/drawing/2014/main" id="{2D9B53EF-FE8F-4A10-990C-1B1A08C7D2F3}"/>
              </a:ext>
            </a:extLst>
          </p:cNvPr>
          <p:cNvSpPr>
            <a:spLocks noGrp="1"/>
          </p:cNvSpPr>
          <p:nvPr>
            <p:ph idx="1"/>
          </p:nvPr>
        </p:nvSpPr>
        <p:spPr>
          <a:xfrm>
            <a:off x="479426" y="2252749"/>
            <a:ext cx="7118408" cy="3866697"/>
          </a:xfrm>
        </p:spPr>
        <p:txBody>
          <a:bodyPr/>
          <a:lstStyle/>
          <a:p>
            <a:r>
              <a:rPr lang="en-US" dirty="0"/>
              <a:t>Pros</a:t>
            </a:r>
          </a:p>
          <a:p>
            <a:pPr lvl="1"/>
            <a:r>
              <a:rPr lang="en-US" dirty="0"/>
              <a:t>Very simple</a:t>
            </a:r>
          </a:p>
          <a:p>
            <a:r>
              <a:rPr lang="en-US" dirty="0"/>
              <a:t>Cons</a:t>
            </a:r>
          </a:p>
          <a:p>
            <a:pPr lvl="1"/>
            <a:r>
              <a:rPr lang="en-US" dirty="0"/>
              <a:t>Always run the same schedule, regardless of changing conditions and relative importance of tasks.</a:t>
            </a:r>
          </a:p>
          <a:p>
            <a:pPr lvl="1"/>
            <a:r>
              <a:rPr lang="en-US" dirty="0"/>
              <a:t>All tasks run at same rate. Changing rates requires adding extra calls to the function.</a:t>
            </a:r>
          </a:p>
          <a:p>
            <a:pPr lvl="1"/>
            <a:r>
              <a:rPr lang="en-US" dirty="0"/>
              <a:t>Maximum delay is sum of all task run times. Polling/execution rate is 1/maximum delay.</a:t>
            </a:r>
          </a:p>
          <a:p>
            <a:endParaRPr lang="en-US" dirty="0"/>
          </a:p>
        </p:txBody>
      </p:sp>
      <p:sp>
        <p:nvSpPr>
          <p:cNvPr id="4" name="TextBox 3">
            <a:extLst>
              <a:ext uri="{FF2B5EF4-FFF2-40B4-BE49-F238E27FC236}">
                <a16:creationId xmlns:a16="http://schemas.microsoft.com/office/drawing/2014/main" id="{DC848ED4-AD97-4BB5-9281-DD8E23698A5A}"/>
              </a:ext>
            </a:extLst>
          </p:cNvPr>
          <p:cNvSpPr txBox="1"/>
          <p:nvPr/>
        </p:nvSpPr>
        <p:spPr>
          <a:xfrm>
            <a:off x="505445" y="1455440"/>
            <a:ext cx="595035" cy="369332"/>
          </a:xfrm>
          <a:prstGeom prst="rect">
            <a:avLst/>
          </a:prstGeom>
          <a:solidFill>
            <a:schemeClr val="accent5">
              <a:lumMod val="90000"/>
            </a:schemeClr>
          </a:solidFill>
        </p:spPr>
        <p:txBody>
          <a:bodyPr wrap="none">
            <a:spAutoFit/>
          </a:bodyPr>
          <a:lstStyle/>
          <a:p>
            <a:pPr algn="ctr">
              <a:defRPr/>
            </a:pPr>
            <a:r>
              <a:rPr lang="en-US" sz="1800" dirty="0">
                <a:latin typeface="Arial" pitchFamily="34" charset="0"/>
                <a:cs typeface="Arial" pitchFamily="34" charset="0"/>
              </a:rPr>
              <a:t>Dec</a:t>
            </a:r>
          </a:p>
        </p:txBody>
      </p:sp>
      <p:sp>
        <p:nvSpPr>
          <p:cNvPr id="5" name="TextBox 4">
            <a:extLst>
              <a:ext uri="{FF2B5EF4-FFF2-40B4-BE49-F238E27FC236}">
                <a16:creationId xmlns:a16="http://schemas.microsoft.com/office/drawing/2014/main" id="{4F85E6AA-D016-4686-A5F5-A5845EB6F587}"/>
              </a:ext>
            </a:extLst>
          </p:cNvPr>
          <p:cNvSpPr txBox="1"/>
          <p:nvPr/>
        </p:nvSpPr>
        <p:spPr>
          <a:xfrm>
            <a:off x="1218725" y="1455440"/>
            <a:ext cx="3249930" cy="369888"/>
          </a:xfrm>
          <a:prstGeom prst="rect">
            <a:avLst/>
          </a:prstGeom>
          <a:solidFill>
            <a:schemeClr val="accent1">
              <a:lumMod val="40000"/>
              <a:lumOff val="60000"/>
            </a:schemeClr>
          </a:solidFill>
        </p:spPr>
        <p:txBody>
          <a:bodyPr>
            <a:spAutoFit/>
          </a:bodyPr>
          <a:lstStyle/>
          <a:p>
            <a:pPr algn="ctr">
              <a:defRPr/>
            </a:pPr>
            <a:r>
              <a:rPr lang="en-US" sz="1800" dirty="0">
                <a:latin typeface="Arial" pitchFamily="34" charset="0"/>
                <a:cs typeface="Arial" pitchFamily="34" charset="0"/>
              </a:rPr>
              <a:t>Check</a:t>
            </a:r>
          </a:p>
        </p:txBody>
      </p:sp>
      <p:sp>
        <p:nvSpPr>
          <p:cNvPr id="6" name="TextBox 5">
            <a:extLst>
              <a:ext uri="{FF2B5EF4-FFF2-40B4-BE49-F238E27FC236}">
                <a16:creationId xmlns:a16="http://schemas.microsoft.com/office/drawing/2014/main" id="{96DAD4D2-D16A-415E-9E27-DFD82B368A3C}"/>
              </a:ext>
            </a:extLst>
          </p:cNvPr>
          <p:cNvSpPr txBox="1">
            <a:spLocks noChangeArrowheads="1"/>
          </p:cNvSpPr>
          <p:nvPr/>
        </p:nvSpPr>
        <p:spPr bwMode="auto">
          <a:xfrm>
            <a:off x="4468654" y="1455440"/>
            <a:ext cx="3960852" cy="369888"/>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sz="1800">
                <a:latin typeface="Arial" charset="0"/>
                <a:cs typeface="Arial" charset="0"/>
              </a:rPr>
              <a:t>Rec</a:t>
            </a:r>
          </a:p>
        </p:txBody>
      </p:sp>
      <p:sp>
        <p:nvSpPr>
          <p:cNvPr id="7" name="TextBox 6">
            <a:extLst>
              <a:ext uri="{FF2B5EF4-FFF2-40B4-BE49-F238E27FC236}">
                <a16:creationId xmlns:a16="http://schemas.microsoft.com/office/drawing/2014/main" id="{10E36034-FBBF-4C3F-AA75-ADB02CB656BA}"/>
              </a:ext>
            </a:extLst>
          </p:cNvPr>
          <p:cNvSpPr txBox="1">
            <a:spLocks noChangeArrowheads="1"/>
          </p:cNvSpPr>
          <p:nvPr/>
        </p:nvSpPr>
        <p:spPr bwMode="auto">
          <a:xfrm>
            <a:off x="8513293" y="1455440"/>
            <a:ext cx="505267" cy="369332"/>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sz="1800">
                <a:latin typeface="Arial" charset="0"/>
                <a:cs typeface="Arial" charset="0"/>
              </a:rPr>
              <a:t>Sw</a:t>
            </a:r>
          </a:p>
        </p:txBody>
      </p:sp>
      <p:sp>
        <p:nvSpPr>
          <p:cNvPr id="8" name="TextBox 7">
            <a:extLst>
              <a:ext uri="{FF2B5EF4-FFF2-40B4-BE49-F238E27FC236}">
                <a16:creationId xmlns:a16="http://schemas.microsoft.com/office/drawing/2014/main" id="{86BCA6C2-96CE-4C53-8BC7-C6BCB371F562}"/>
              </a:ext>
            </a:extLst>
          </p:cNvPr>
          <p:cNvSpPr txBox="1"/>
          <p:nvPr/>
        </p:nvSpPr>
        <p:spPr>
          <a:xfrm>
            <a:off x="9038868" y="1455440"/>
            <a:ext cx="1523405" cy="369888"/>
          </a:xfrm>
          <a:prstGeom prst="rect">
            <a:avLst/>
          </a:prstGeom>
          <a:solidFill>
            <a:schemeClr val="accent2">
              <a:lumMod val="40000"/>
              <a:lumOff val="60000"/>
            </a:schemeClr>
          </a:solidFill>
        </p:spPr>
        <p:txBody>
          <a:bodyPr>
            <a:spAutoFit/>
          </a:bodyPr>
          <a:lstStyle/>
          <a:p>
            <a:pPr algn="ctr">
              <a:defRPr/>
            </a:pPr>
            <a:r>
              <a:rPr lang="en-US" sz="1800" dirty="0">
                <a:latin typeface="Arial" pitchFamily="34" charset="0"/>
                <a:cs typeface="Arial" pitchFamily="34" charset="0"/>
              </a:rPr>
              <a:t>LCD</a:t>
            </a:r>
          </a:p>
        </p:txBody>
      </p:sp>
      <p:sp>
        <p:nvSpPr>
          <p:cNvPr id="9" name="Rounded Rectangle 10">
            <a:extLst>
              <a:ext uri="{FF2B5EF4-FFF2-40B4-BE49-F238E27FC236}">
                <a16:creationId xmlns:a16="http://schemas.microsoft.com/office/drawing/2014/main" id="{771383DA-66E4-417D-B37F-472E3E8E87E2}"/>
              </a:ext>
            </a:extLst>
          </p:cNvPr>
          <p:cNvSpPr>
            <a:spLocks noChangeArrowheads="1"/>
          </p:cNvSpPr>
          <p:nvPr/>
        </p:nvSpPr>
        <p:spPr bwMode="auto">
          <a:xfrm>
            <a:off x="406241" y="1303040"/>
            <a:ext cx="10156032" cy="685800"/>
          </a:xfrm>
          <a:prstGeom prst="roundRect">
            <a:avLst>
              <a:gd name="adj" fmla="val 16667"/>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 name="Rounded Rectangle 11">
            <a:extLst>
              <a:ext uri="{FF2B5EF4-FFF2-40B4-BE49-F238E27FC236}">
                <a16:creationId xmlns:a16="http://schemas.microsoft.com/office/drawing/2014/main" id="{DE3849A5-5B4C-4ADA-B971-01153BC65057}"/>
              </a:ext>
            </a:extLst>
          </p:cNvPr>
          <p:cNvSpPr>
            <a:spLocks noChangeArrowheads="1"/>
          </p:cNvSpPr>
          <p:nvPr/>
        </p:nvSpPr>
        <p:spPr bwMode="auto">
          <a:xfrm>
            <a:off x="10562273" y="1303040"/>
            <a:ext cx="1929646" cy="685800"/>
          </a:xfrm>
          <a:prstGeom prst="roundRect">
            <a:avLst>
              <a:gd name="adj" fmla="val 16667"/>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 name="Rounded Rectangle 12">
            <a:extLst>
              <a:ext uri="{FF2B5EF4-FFF2-40B4-BE49-F238E27FC236}">
                <a16:creationId xmlns:a16="http://schemas.microsoft.com/office/drawing/2014/main" id="{8C3F1CC6-190F-4817-82BA-31719E41E0A5}"/>
              </a:ext>
            </a:extLst>
          </p:cNvPr>
          <p:cNvSpPr>
            <a:spLocks noChangeArrowheads="1"/>
          </p:cNvSpPr>
          <p:nvPr/>
        </p:nvSpPr>
        <p:spPr bwMode="auto">
          <a:xfrm>
            <a:off x="-406242" y="1303040"/>
            <a:ext cx="812483" cy="685800"/>
          </a:xfrm>
          <a:prstGeom prst="roundRect">
            <a:avLst>
              <a:gd name="adj" fmla="val 16667"/>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 name="TextBox 11">
            <a:extLst>
              <a:ext uri="{FF2B5EF4-FFF2-40B4-BE49-F238E27FC236}">
                <a16:creationId xmlns:a16="http://schemas.microsoft.com/office/drawing/2014/main" id="{10C82EA7-F4CB-4ED1-8412-C1472D3913CE}"/>
              </a:ext>
            </a:extLst>
          </p:cNvPr>
          <p:cNvSpPr txBox="1"/>
          <p:nvPr/>
        </p:nvSpPr>
        <p:spPr>
          <a:xfrm>
            <a:off x="10661476" y="1455440"/>
            <a:ext cx="595035" cy="369332"/>
          </a:xfrm>
          <a:prstGeom prst="rect">
            <a:avLst/>
          </a:prstGeom>
          <a:solidFill>
            <a:schemeClr val="accent5">
              <a:lumMod val="90000"/>
            </a:schemeClr>
          </a:solidFill>
        </p:spPr>
        <p:txBody>
          <a:bodyPr wrap="none">
            <a:spAutoFit/>
          </a:bodyPr>
          <a:lstStyle/>
          <a:p>
            <a:pPr algn="ctr">
              <a:defRPr/>
            </a:pPr>
            <a:r>
              <a:rPr lang="en-US" sz="1800" dirty="0">
                <a:latin typeface="Arial" pitchFamily="34" charset="0"/>
                <a:cs typeface="Arial" pitchFamily="34" charset="0"/>
              </a:rPr>
              <a:t>Dec</a:t>
            </a:r>
          </a:p>
        </p:txBody>
      </p:sp>
      <p:sp>
        <p:nvSpPr>
          <p:cNvPr id="13" name="TextBox 12">
            <a:extLst>
              <a:ext uri="{FF2B5EF4-FFF2-40B4-BE49-F238E27FC236}">
                <a16:creationId xmlns:a16="http://schemas.microsoft.com/office/drawing/2014/main" id="{77EEA6A2-17E4-4D93-9821-98C0900260A3}"/>
              </a:ext>
            </a:extLst>
          </p:cNvPr>
          <p:cNvSpPr txBox="1"/>
          <p:nvPr/>
        </p:nvSpPr>
        <p:spPr>
          <a:xfrm>
            <a:off x="11374755" y="1455440"/>
            <a:ext cx="812483" cy="381000"/>
          </a:xfrm>
          <a:prstGeom prst="rect">
            <a:avLst/>
          </a:prstGeom>
          <a:solidFill>
            <a:schemeClr val="accent1">
              <a:lumMod val="40000"/>
              <a:lumOff val="60000"/>
            </a:schemeClr>
          </a:solidFill>
        </p:spPr>
        <p:txBody>
          <a:bodyPr>
            <a:spAutoFit/>
          </a:bodyPr>
          <a:lstStyle/>
          <a:p>
            <a:pPr algn="ctr">
              <a:defRPr/>
            </a:pPr>
            <a:endParaRPr lang="en-US" sz="1800" dirty="0">
              <a:latin typeface="Arial" pitchFamily="34" charset="0"/>
              <a:cs typeface="Arial" pitchFamily="34" charset="0"/>
            </a:endParaRPr>
          </a:p>
        </p:txBody>
      </p:sp>
      <p:sp>
        <p:nvSpPr>
          <p:cNvPr id="14" name="TextBox 13">
            <a:extLst>
              <a:ext uri="{FF2B5EF4-FFF2-40B4-BE49-F238E27FC236}">
                <a16:creationId xmlns:a16="http://schemas.microsoft.com/office/drawing/2014/main" id="{A7D2F1C0-3DB3-4729-AA60-FC0BDF45C246}"/>
              </a:ext>
            </a:extLst>
          </p:cNvPr>
          <p:cNvSpPr txBox="1"/>
          <p:nvPr/>
        </p:nvSpPr>
        <p:spPr>
          <a:xfrm>
            <a:off x="0" y="1455440"/>
            <a:ext cx="406241" cy="381000"/>
          </a:xfrm>
          <a:prstGeom prst="rect">
            <a:avLst/>
          </a:prstGeom>
          <a:solidFill>
            <a:schemeClr val="accent2">
              <a:lumMod val="40000"/>
              <a:lumOff val="60000"/>
            </a:schemeClr>
          </a:solidFill>
        </p:spPr>
        <p:txBody>
          <a:bodyPr>
            <a:spAutoFit/>
          </a:bodyPr>
          <a:lstStyle/>
          <a:p>
            <a:pPr algn="ctr">
              <a:defRPr/>
            </a:pPr>
            <a:endParaRPr lang="en-US" sz="1800" dirty="0">
              <a:latin typeface="Arial" pitchFamily="34" charset="0"/>
              <a:cs typeface="Arial" pitchFamily="34" charset="0"/>
            </a:endParaRPr>
          </a:p>
        </p:txBody>
      </p:sp>
      <p:sp>
        <p:nvSpPr>
          <p:cNvPr id="27" name="Content Placeholder 2">
            <a:extLst>
              <a:ext uri="{FF2B5EF4-FFF2-40B4-BE49-F238E27FC236}">
                <a16:creationId xmlns:a16="http://schemas.microsoft.com/office/drawing/2014/main" id="{A92F5C81-06EA-49A9-8A7E-B7D4EEAD8B41}"/>
              </a:ext>
            </a:extLst>
          </p:cNvPr>
          <p:cNvSpPr txBox="1">
            <a:spLocks/>
          </p:cNvSpPr>
          <p:nvPr/>
        </p:nvSpPr>
        <p:spPr bwMode="auto">
          <a:xfrm>
            <a:off x="8023265" y="2276872"/>
            <a:ext cx="3656171" cy="3888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dirty="0">
                <a:latin typeface="Consolas" panose="020B0609020204030204" pitchFamily="49" charset="0"/>
                <a:cs typeface="Consolas" panose="020B0609020204030204" pitchFamily="49" charset="0"/>
              </a:rPr>
              <a:t>while (1){</a:t>
            </a:r>
          </a:p>
          <a:p>
            <a:r>
              <a:rPr lang="en-US" dirty="0">
                <a:latin typeface="Consolas" panose="020B0609020204030204" pitchFamily="49" charset="0"/>
                <a:cs typeface="Consolas" panose="020B0609020204030204" pitchFamily="49" charset="0"/>
              </a:rPr>
              <a:t>	Dec();</a:t>
            </a:r>
          </a:p>
          <a:p>
            <a:r>
              <a:rPr lang="en-US" dirty="0">
                <a:latin typeface="Consolas" panose="020B0609020204030204" pitchFamily="49" charset="0"/>
                <a:cs typeface="Consolas" panose="020B0609020204030204" pitchFamily="49" charset="0"/>
              </a:rPr>
              <a:t>	Check();</a:t>
            </a:r>
          </a:p>
          <a:p>
            <a:r>
              <a:rPr lang="en-US" dirty="0">
                <a:latin typeface="Consolas" panose="020B0609020204030204" pitchFamily="49" charset="0"/>
                <a:cs typeface="Consolas" panose="020B0609020204030204" pitchFamily="49" charset="0"/>
              </a:rPr>
              <a:t>	Rec();</a:t>
            </a:r>
          </a:p>
          <a:p>
            <a:r>
              <a:rPr lang="en-US" dirty="0">
                <a:latin typeface="Consolas" panose="020B0609020204030204" pitchFamily="49" charset="0"/>
                <a:cs typeface="Consolas" panose="020B0609020204030204" pitchFamily="49" charset="0"/>
              </a:rPr>
              <a:t>	</a:t>
            </a:r>
            <a:r>
              <a:rPr lang="en-US" dirty="0" err="1">
                <a:latin typeface="Consolas" panose="020B0609020204030204" pitchFamily="49" charset="0"/>
                <a:cs typeface="Consolas" panose="020B0609020204030204" pitchFamily="49" charset="0"/>
              </a:rPr>
              <a:t>Sw</a:t>
            </a:r>
            <a:r>
              <a:rPr lang="en-US" dirty="0">
                <a:latin typeface="Consolas" panose="020B0609020204030204" pitchFamily="49" charset="0"/>
                <a:cs typeface="Consolas" panose="020B0609020204030204" pitchFamily="49" charset="0"/>
              </a:rPr>
              <a:t>();</a:t>
            </a:r>
          </a:p>
          <a:p>
            <a:r>
              <a:rPr lang="en-US" dirty="0">
                <a:latin typeface="Consolas" panose="020B0609020204030204" pitchFamily="49" charset="0"/>
                <a:cs typeface="Consolas" panose="020B0609020204030204" pitchFamily="49" charset="0"/>
              </a:rPr>
              <a:t>	LCD();</a:t>
            </a:r>
          </a:p>
          <a:p>
            <a:r>
              <a:rPr lang="en-US" dirty="0">
                <a:latin typeface="Consolas" panose="020B0609020204030204" pitchFamily="49" charset="0"/>
                <a:cs typeface="Consolas" panose="020B0609020204030204" pitchFamily="49" charset="0"/>
              </a:rPr>
              <a:t>}</a:t>
            </a:r>
          </a:p>
        </p:txBody>
      </p:sp>
    </p:spTree>
    <p:extLst>
      <p:ext uri="{BB962C8B-B14F-4D97-AF65-F5344CB8AC3E}">
        <p14:creationId xmlns:p14="http://schemas.microsoft.com/office/powerpoint/2010/main" val="2381792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D42C8B-5980-46CA-9052-8F523A0F75B9}"/>
              </a:ext>
            </a:extLst>
          </p:cNvPr>
          <p:cNvSpPr>
            <a:spLocks noGrp="1"/>
          </p:cNvSpPr>
          <p:nvPr>
            <p:ph type="title"/>
          </p:nvPr>
        </p:nvSpPr>
        <p:spPr/>
        <p:txBody>
          <a:bodyPr/>
          <a:lstStyle/>
          <a:p>
            <a:r>
              <a:rPr lang="en-US" dirty="0"/>
              <a:t>Static Schedule Example</a:t>
            </a:r>
          </a:p>
        </p:txBody>
      </p:sp>
      <p:sp>
        <p:nvSpPr>
          <p:cNvPr id="3" name="Content Placeholder 2">
            <a:extLst>
              <a:ext uri="{FF2B5EF4-FFF2-40B4-BE49-F238E27FC236}">
                <a16:creationId xmlns:a16="http://schemas.microsoft.com/office/drawing/2014/main" id="{06A7B864-264E-49C1-B002-74672B34D6DE}"/>
              </a:ext>
            </a:extLst>
          </p:cNvPr>
          <p:cNvSpPr>
            <a:spLocks noGrp="1"/>
          </p:cNvSpPr>
          <p:nvPr>
            <p:ph idx="1"/>
          </p:nvPr>
        </p:nvSpPr>
        <p:spPr>
          <a:xfrm>
            <a:off x="479425" y="3573017"/>
            <a:ext cx="11233150" cy="2546429"/>
          </a:xfrm>
        </p:spPr>
        <p:txBody>
          <a:bodyPr/>
          <a:lstStyle/>
          <a:p>
            <a:r>
              <a:rPr lang="en-US" dirty="0"/>
              <a:t>What if we receive GPS position right after Rec starts running? </a:t>
            </a:r>
          </a:p>
          <a:p>
            <a:r>
              <a:rPr lang="en-US" dirty="0"/>
              <a:t>Delays</a:t>
            </a:r>
          </a:p>
          <a:p>
            <a:pPr lvl="1"/>
            <a:r>
              <a:rPr lang="en-US" dirty="0"/>
              <a:t>Have to wait for Rec, </a:t>
            </a:r>
            <a:r>
              <a:rPr lang="en-US" dirty="0" err="1"/>
              <a:t>Sw</a:t>
            </a:r>
            <a:r>
              <a:rPr lang="en-US" dirty="0"/>
              <a:t>, LCD before we start decoding position with Dec.</a:t>
            </a:r>
          </a:p>
          <a:p>
            <a:pPr lvl="1"/>
            <a:r>
              <a:rPr lang="en-US" dirty="0"/>
              <a:t>Have to wait for Rec, </a:t>
            </a:r>
            <a:r>
              <a:rPr lang="en-US" dirty="0" err="1"/>
              <a:t>Sw</a:t>
            </a:r>
            <a:r>
              <a:rPr lang="en-US" dirty="0"/>
              <a:t>, LCD, Dec, Check before we know if we are approaching a pothole!</a:t>
            </a:r>
          </a:p>
          <a:p>
            <a:endParaRPr lang="en-US" dirty="0"/>
          </a:p>
        </p:txBody>
      </p:sp>
      <p:grpSp>
        <p:nvGrpSpPr>
          <p:cNvPr id="4" name="Group 14">
            <a:extLst>
              <a:ext uri="{FF2B5EF4-FFF2-40B4-BE49-F238E27FC236}">
                <a16:creationId xmlns:a16="http://schemas.microsoft.com/office/drawing/2014/main" id="{0F4DCFEE-7A73-4F66-8875-10B43F24A86C}"/>
              </a:ext>
            </a:extLst>
          </p:cNvPr>
          <p:cNvGrpSpPr>
            <a:grpSpLocks/>
          </p:cNvGrpSpPr>
          <p:nvPr/>
        </p:nvGrpSpPr>
        <p:grpSpPr bwMode="auto">
          <a:xfrm>
            <a:off x="-304681" y="2599184"/>
            <a:ext cx="13101281" cy="685800"/>
            <a:chOff x="-228600" y="990600"/>
            <a:chExt cx="9829800" cy="685800"/>
          </a:xfrm>
        </p:grpSpPr>
        <p:sp>
          <p:nvSpPr>
            <p:cNvPr id="5" name="TextBox 4">
              <a:extLst>
                <a:ext uri="{FF2B5EF4-FFF2-40B4-BE49-F238E27FC236}">
                  <a16:creationId xmlns:a16="http://schemas.microsoft.com/office/drawing/2014/main" id="{7A63D935-A1E3-4231-B12E-1FF2448BC1A0}"/>
                </a:ext>
              </a:extLst>
            </p:cNvPr>
            <p:cNvSpPr txBox="1"/>
            <p:nvPr/>
          </p:nvSpPr>
          <p:spPr>
            <a:xfrm>
              <a:off x="4875031" y="1143000"/>
              <a:ext cx="446451" cy="369332"/>
            </a:xfrm>
            <a:prstGeom prst="rect">
              <a:avLst/>
            </a:prstGeom>
            <a:solidFill>
              <a:schemeClr val="accent5">
                <a:lumMod val="90000"/>
              </a:schemeClr>
            </a:solidFill>
          </p:spPr>
          <p:txBody>
            <a:bodyPr wrap="none">
              <a:spAutoFit/>
            </a:bodyPr>
            <a:lstStyle/>
            <a:p>
              <a:pPr algn="ctr">
                <a:defRPr/>
              </a:pPr>
              <a:r>
                <a:rPr lang="en-US" sz="1800" dirty="0">
                  <a:latin typeface="Arial" pitchFamily="34" charset="0"/>
                  <a:cs typeface="Arial" pitchFamily="34" charset="0"/>
                </a:rPr>
                <a:t>Dec</a:t>
              </a:r>
            </a:p>
          </p:txBody>
        </p:sp>
        <p:sp>
          <p:nvSpPr>
            <p:cNvPr id="6" name="TextBox 5">
              <a:extLst>
                <a:ext uri="{FF2B5EF4-FFF2-40B4-BE49-F238E27FC236}">
                  <a16:creationId xmlns:a16="http://schemas.microsoft.com/office/drawing/2014/main" id="{C9CB06FC-35EB-4873-B454-7CE1AA33AEA7}"/>
                </a:ext>
              </a:extLst>
            </p:cNvPr>
            <p:cNvSpPr txBox="1"/>
            <p:nvPr/>
          </p:nvSpPr>
          <p:spPr>
            <a:xfrm>
              <a:off x="5410200" y="1143000"/>
              <a:ext cx="2438400" cy="369888"/>
            </a:xfrm>
            <a:prstGeom prst="rect">
              <a:avLst/>
            </a:prstGeom>
            <a:solidFill>
              <a:schemeClr val="accent1">
                <a:lumMod val="40000"/>
                <a:lumOff val="60000"/>
              </a:schemeClr>
            </a:solidFill>
          </p:spPr>
          <p:txBody>
            <a:bodyPr>
              <a:spAutoFit/>
            </a:bodyPr>
            <a:lstStyle/>
            <a:p>
              <a:pPr algn="ctr">
                <a:defRPr/>
              </a:pPr>
              <a:r>
                <a:rPr lang="en-US" sz="1800" dirty="0">
                  <a:latin typeface="Arial" pitchFamily="34" charset="0"/>
                  <a:cs typeface="Arial" pitchFamily="34" charset="0"/>
                </a:rPr>
                <a:t>Check</a:t>
              </a:r>
            </a:p>
          </p:txBody>
        </p:sp>
        <p:sp>
          <p:nvSpPr>
            <p:cNvPr id="7" name="TextBox 5">
              <a:extLst>
                <a:ext uri="{FF2B5EF4-FFF2-40B4-BE49-F238E27FC236}">
                  <a16:creationId xmlns:a16="http://schemas.microsoft.com/office/drawing/2014/main" id="{51FE8EC0-4F36-4E57-8A1E-0F83FF19E11C}"/>
                </a:ext>
              </a:extLst>
            </p:cNvPr>
            <p:cNvSpPr txBox="1">
              <a:spLocks noChangeArrowheads="1"/>
            </p:cNvSpPr>
            <p:nvPr/>
          </p:nvSpPr>
          <p:spPr bwMode="auto">
            <a:xfrm>
              <a:off x="228600" y="1143000"/>
              <a:ext cx="2971800" cy="369332"/>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sz="1800">
                  <a:latin typeface="Arial" charset="0"/>
                  <a:cs typeface="Arial" charset="0"/>
                </a:rPr>
                <a:t>Rec</a:t>
              </a:r>
            </a:p>
          </p:txBody>
        </p:sp>
        <p:sp>
          <p:nvSpPr>
            <p:cNvPr id="8" name="TextBox 6">
              <a:extLst>
                <a:ext uri="{FF2B5EF4-FFF2-40B4-BE49-F238E27FC236}">
                  <a16:creationId xmlns:a16="http://schemas.microsoft.com/office/drawing/2014/main" id="{F119836F-1859-4194-8310-6F7CA70257D0}"/>
                </a:ext>
              </a:extLst>
            </p:cNvPr>
            <p:cNvSpPr txBox="1">
              <a:spLocks noChangeArrowheads="1"/>
            </p:cNvSpPr>
            <p:nvPr/>
          </p:nvSpPr>
          <p:spPr bwMode="auto">
            <a:xfrm>
              <a:off x="3263484" y="1143000"/>
              <a:ext cx="379098" cy="369332"/>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sz="1800">
                  <a:latin typeface="Arial" charset="0"/>
                  <a:cs typeface="Arial" charset="0"/>
                </a:rPr>
                <a:t>Sw</a:t>
              </a:r>
            </a:p>
          </p:txBody>
        </p:sp>
        <p:sp>
          <p:nvSpPr>
            <p:cNvPr id="9" name="TextBox 8">
              <a:extLst>
                <a:ext uri="{FF2B5EF4-FFF2-40B4-BE49-F238E27FC236}">
                  <a16:creationId xmlns:a16="http://schemas.microsoft.com/office/drawing/2014/main" id="{AFEABA2D-E730-4F6C-BB99-F5400680F1C6}"/>
                </a:ext>
              </a:extLst>
            </p:cNvPr>
            <p:cNvSpPr txBox="1"/>
            <p:nvPr/>
          </p:nvSpPr>
          <p:spPr>
            <a:xfrm>
              <a:off x="3657600" y="1143000"/>
              <a:ext cx="1143000" cy="369888"/>
            </a:xfrm>
            <a:prstGeom prst="rect">
              <a:avLst/>
            </a:prstGeom>
            <a:solidFill>
              <a:schemeClr val="accent2">
                <a:lumMod val="40000"/>
                <a:lumOff val="60000"/>
              </a:schemeClr>
            </a:solidFill>
          </p:spPr>
          <p:txBody>
            <a:bodyPr>
              <a:spAutoFit/>
            </a:bodyPr>
            <a:lstStyle/>
            <a:p>
              <a:pPr algn="ctr">
                <a:defRPr/>
              </a:pPr>
              <a:r>
                <a:rPr lang="en-US" sz="1800" dirty="0">
                  <a:latin typeface="Arial" pitchFamily="34" charset="0"/>
                  <a:cs typeface="Arial" pitchFamily="34" charset="0"/>
                </a:rPr>
                <a:t>LCD</a:t>
              </a:r>
            </a:p>
          </p:txBody>
        </p:sp>
        <p:sp>
          <p:nvSpPr>
            <p:cNvPr id="10" name="Rounded Rectangle 9">
              <a:extLst>
                <a:ext uri="{FF2B5EF4-FFF2-40B4-BE49-F238E27FC236}">
                  <a16:creationId xmlns:a16="http://schemas.microsoft.com/office/drawing/2014/main" id="{5DEC9C43-972B-440E-8765-E30B322BFA44}"/>
                </a:ext>
              </a:extLst>
            </p:cNvPr>
            <p:cNvSpPr>
              <a:spLocks noChangeArrowheads="1"/>
            </p:cNvSpPr>
            <p:nvPr/>
          </p:nvSpPr>
          <p:spPr bwMode="auto">
            <a:xfrm>
              <a:off x="-228600" y="990600"/>
              <a:ext cx="5029200" cy="685800"/>
            </a:xfrm>
            <a:prstGeom prst="roundRect">
              <a:avLst>
                <a:gd name="adj" fmla="val 16667"/>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 name="Rounded Rectangle 10">
              <a:extLst>
                <a:ext uri="{FF2B5EF4-FFF2-40B4-BE49-F238E27FC236}">
                  <a16:creationId xmlns:a16="http://schemas.microsoft.com/office/drawing/2014/main" id="{1EB3248A-6FC4-4E28-B97A-A9F0A38D3826}"/>
                </a:ext>
              </a:extLst>
            </p:cNvPr>
            <p:cNvSpPr>
              <a:spLocks noChangeArrowheads="1"/>
            </p:cNvSpPr>
            <p:nvPr/>
          </p:nvSpPr>
          <p:spPr bwMode="auto">
            <a:xfrm>
              <a:off x="4800600" y="990600"/>
              <a:ext cx="4800600" cy="685800"/>
            </a:xfrm>
            <a:prstGeom prst="roundRect">
              <a:avLst>
                <a:gd name="adj" fmla="val 16667"/>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 name="TextBox 11">
              <a:extLst>
                <a:ext uri="{FF2B5EF4-FFF2-40B4-BE49-F238E27FC236}">
                  <a16:creationId xmlns:a16="http://schemas.microsoft.com/office/drawing/2014/main" id="{D54F5322-8D20-41CC-8EF6-F444792184C1}"/>
                </a:ext>
              </a:extLst>
            </p:cNvPr>
            <p:cNvSpPr txBox="1"/>
            <p:nvPr/>
          </p:nvSpPr>
          <p:spPr>
            <a:xfrm>
              <a:off x="0" y="1143000"/>
              <a:ext cx="228600" cy="369888"/>
            </a:xfrm>
            <a:prstGeom prst="rect">
              <a:avLst/>
            </a:prstGeom>
            <a:solidFill>
              <a:schemeClr val="accent1">
                <a:lumMod val="40000"/>
                <a:lumOff val="60000"/>
              </a:schemeClr>
            </a:solidFill>
          </p:spPr>
          <p:txBody>
            <a:bodyPr>
              <a:spAutoFit/>
            </a:bodyPr>
            <a:lstStyle/>
            <a:p>
              <a:pPr algn="ctr">
                <a:defRPr/>
              </a:pPr>
              <a:endParaRPr lang="en-US" sz="1800" dirty="0">
                <a:latin typeface="Arial" pitchFamily="34" charset="0"/>
                <a:cs typeface="Arial" pitchFamily="34" charset="0"/>
              </a:endParaRPr>
            </a:p>
          </p:txBody>
        </p:sp>
        <p:sp>
          <p:nvSpPr>
            <p:cNvPr id="13" name="TextBox 12">
              <a:extLst>
                <a:ext uri="{FF2B5EF4-FFF2-40B4-BE49-F238E27FC236}">
                  <a16:creationId xmlns:a16="http://schemas.microsoft.com/office/drawing/2014/main" id="{A826395B-33F2-46BB-866A-1A3993697EA7}"/>
                </a:ext>
              </a:extLst>
            </p:cNvPr>
            <p:cNvSpPr txBox="1">
              <a:spLocks noChangeArrowheads="1"/>
            </p:cNvSpPr>
            <p:nvPr/>
          </p:nvSpPr>
          <p:spPr bwMode="auto">
            <a:xfrm>
              <a:off x="7848600" y="1143000"/>
              <a:ext cx="1295400" cy="369332"/>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endParaRPr lang="en-US" sz="1800">
                <a:latin typeface="Arial" charset="0"/>
                <a:cs typeface="Arial" charset="0"/>
              </a:endParaRPr>
            </a:p>
          </p:txBody>
        </p:sp>
      </p:grpSp>
      <p:sp>
        <p:nvSpPr>
          <p:cNvPr id="14" name="Rounded Rectangular Callout 13">
            <a:extLst>
              <a:ext uri="{FF2B5EF4-FFF2-40B4-BE49-F238E27FC236}">
                <a16:creationId xmlns:a16="http://schemas.microsoft.com/office/drawing/2014/main" id="{E972D7AE-1670-4B8A-9D54-CDCDA7296F5A}"/>
              </a:ext>
            </a:extLst>
          </p:cNvPr>
          <p:cNvSpPr/>
          <p:nvPr/>
        </p:nvSpPr>
        <p:spPr bwMode="auto">
          <a:xfrm>
            <a:off x="304681" y="1303784"/>
            <a:ext cx="2539008" cy="914400"/>
          </a:xfrm>
          <a:prstGeom prst="wedgeRoundRectCallout">
            <a:avLst>
              <a:gd name="adj1" fmla="val -47470"/>
              <a:gd name="adj2" fmla="val 109051"/>
              <a:gd name="adj3" fmla="val 16667"/>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a:lstStyle/>
          <a:p>
            <a:pPr algn="ctr">
              <a:defRPr/>
            </a:pPr>
            <a:r>
              <a:rPr lang="en-US" dirty="0">
                <a:latin typeface="+mj-lt"/>
              </a:rPr>
              <a:t>GPS Data Arrives</a:t>
            </a:r>
          </a:p>
        </p:txBody>
      </p:sp>
      <p:sp>
        <p:nvSpPr>
          <p:cNvPr id="15" name="Rounded Rectangular Callout 15">
            <a:extLst>
              <a:ext uri="{FF2B5EF4-FFF2-40B4-BE49-F238E27FC236}">
                <a16:creationId xmlns:a16="http://schemas.microsoft.com/office/drawing/2014/main" id="{93BFD040-E1B3-430F-9B04-D8113DF7BE6C}"/>
              </a:ext>
            </a:extLst>
          </p:cNvPr>
          <p:cNvSpPr/>
          <p:nvPr/>
        </p:nvSpPr>
        <p:spPr bwMode="auto">
          <a:xfrm>
            <a:off x="9241989" y="1379984"/>
            <a:ext cx="2539008" cy="914400"/>
          </a:xfrm>
          <a:prstGeom prst="wedgeRoundRectCallout">
            <a:avLst>
              <a:gd name="adj1" fmla="val -4436"/>
              <a:gd name="adj2" fmla="val 98706"/>
              <a:gd name="adj3" fmla="val 16667"/>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a:lstStyle/>
          <a:p>
            <a:pPr algn="ctr">
              <a:defRPr/>
            </a:pPr>
            <a:r>
              <a:rPr lang="en-US" dirty="0">
                <a:latin typeface="+mj-lt"/>
              </a:rPr>
              <a:t>Checking complete</a:t>
            </a:r>
          </a:p>
        </p:txBody>
      </p:sp>
      <p:cxnSp>
        <p:nvCxnSpPr>
          <p:cNvPr id="16" name="Straight Arrow Connector 15">
            <a:extLst>
              <a:ext uri="{FF2B5EF4-FFF2-40B4-BE49-F238E27FC236}">
                <a16:creationId xmlns:a16="http://schemas.microsoft.com/office/drawing/2014/main" id="{47CD68B0-B145-4800-9403-474D7371C947}"/>
              </a:ext>
            </a:extLst>
          </p:cNvPr>
          <p:cNvCxnSpPr/>
          <p:nvPr/>
        </p:nvCxnSpPr>
        <p:spPr bwMode="auto">
          <a:xfrm>
            <a:off x="406241" y="2522984"/>
            <a:ext cx="10054471" cy="1588"/>
          </a:xfrm>
          <a:prstGeom prst="straightConnector1">
            <a:avLst/>
          </a:prstGeom>
          <a:ln>
            <a:headEnd type="arrow"/>
            <a:tailEnd type="arrow"/>
          </a:ln>
        </p:spPr>
        <p:style>
          <a:lnRef idx="3">
            <a:schemeClr val="accent1"/>
          </a:lnRef>
          <a:fillRef idx="0">
            <a:schemeClr val="accent1"/>
          </a:fillRef>
          <a:effectRef idx="2">
            <a:schemeClr val="accent1"/>
          </a:effectRef>
          <a:fontRef idx="minor">
            <a:schemeClr val="tx1"/>
          </a:fontRef>
        </p:style>
      </p:cxnSp>
      <p:sp>
        <p:nvSpPr>
          <p:cNvPr id="17" name="TextBox 18">
            <a:extLst>
              <a:ext uri="{FF2B5EF4-FFF2-40B4-BE49-F238E27FC236}">
                <a16:creationId xmlns:a16="http://schemas.microsoft.com/office/drawing/2014/main" id="{5ED026D8-5F7C-43DF-9BA2-AA3FB9581446}"/>
              </a:ext>
            </a:extLst>
          </p:cNvPr>
          <p:cNvSpPr txBox="1">
            <a:spLocks noChangeArrowheads="1"/>
          </p:cNvSpPr>
          <p:nvPr/>
        </p:nvSpPr>
        <p:spPr bwMode="auto">
          <a:xfrm>
            <a:off x="4265535" y="1989586"/>
            <a:ext cx="206498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dirty="0">
                <a:latin typeface="+mj-lt"/>
              </a:rPr>
              <a:t>Response Time</a:t>
            </a:r>
          </a:p>
        </p:txBody>
      </p:sp>
    </p:spTree>
    <p:extLst>
      <p:ext uri="{BB962C8B-B14F-4D97-AF65-F5344CB8AC3E}">
        <p14:creationId xmlns:p14="http://schemas.microsoft.com/office/powerpoint/2010/main" val="40387952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CDE459-2EC8-4629-AE1F-D024E9AC4B84}"/>
              </a:ext>
            </a:extLst>
          </p:cNvPr>
          <p:cNvSpPr>
            <a:spLocks noGrp="1"/>
          </p:cNvSpPr>
          <p:nvPr>
            <p:ph type="title"/>
          </p:nvPr>
        </p:nvSpPr>
        <p:spPr/>
        <p:txBody>
          <a:bodyPr/>
          <a:lstStyle/>
          <a:p>
            <a:r>
              <a:rPr lang="en-US" dirty="0"/>
              <a:t>Dynamic Scheduling</a:t>
            </a:r>
          </a:p>
        </p:txBody>
      </p:sp>
      <p:sp>
        <p:nvSpPr>
          <p:cNvPr id="3" name="Content Placeholder 2">
            <a:extLst>
              <a:ext uri="{FF2B5EF4-FFF2-40B4-BE49-F238E27FC236}">
                <a16:creationId xmlns:a16="http://schemas.microsoft.com/office/drawing/2014/main" id="{07F2FF45-0DB6-4EBA-A1C4-0C4CC1D3BAEB}"/>
              </a:ext>
            </a:extLst>
          </p:cNvPr>
          <p:cNvSpPr>
            <a:spLocks noGrp="1"/>
          </p:cNvSpPr>
          <p:nvPr>
            <p:ph idx="1"/>
          </p:nvPr>
        </p:nvSpPr>
        <p:spPr/>
        <p:txBody>
          <a:bodyPr/>
          <a:lstStyle/>
          <a:p>
            <a:r>
              <a:rPr lang="en-US" dirty="0"/>
              <a:t>Allow schedule to be computed on-the-fly</a:t>
            </a:r>
          </a:p>
          <a:p>
            <a:pPr lvl="1"/>
            <a:r>
              <a:rPr lang="en-US" dirty="0"/>
              <a:t>Based on importance or something else</a:t>
            </a:r>
          </a:p>
          <a:p>
            <a:pPr lvl="1"/>
            <a:r>
              <a:rPr lang="en-US" dirty="0"/>
              <a:t>Simplifies creating multi-rate systems</a:t>
            </a:r>
          </a:p>
          <a:p>
            <a:endParaRPr lang="en-US" dirty="0"/>
          </a:p>
          <a:p>
            <a:r>
              <a:rPr lang="en-US" dirty="0"/>
              <a:t>Schedule based on importance</a:t>
            </a:r>
          </a:p>
          <a:p>
            <a:pPr lvl="1"/>
            <a:r>
              <a:rPr lang="en-US" dirty="0"/>
              <a:t>Prioritization means that less important tasks don’t delay more important ones</a:t>
            </a:r>
          </a:p>
          <a:p>
            <a:endParaRPr lang="en-US" dirty="0"/>
          </a:p>
          <a:p>
            <a:r>
              <a:rPr lang="en-US" dirty="0"/>
              <a:t>How often do we decide what to run?</a:t>
            </a:r>
          </a:p>
          <a:p>
            <a:pPr lvl="1"/>
            <a:r>
              <a:rPr lang="en-US" dirty="0"/>
              <a:t>Coarse grain – After a task finishes. Called Run-to-Completion (RTC) or non-preemptive</a:t>
            </a:r>
          </a:p>
          <a:p>
            <a:pPr lvl="1"/>
            <a:r>
              <a:rPr lang="en-US" dirty="0"/>
              <a:t>Fine grain – Any time. Called Preemptive, since one task can preempt another.</a:t>
            </a:r>
          </a:p>
          <a:p>
            <a:pPr lvl="1"/>
            <a:endParaRPr lang="en-US" dirty="0"/>
          </a:p>
          <a:p>
            <a:endParaRPr lang="en-US" dirty="0"/>
          </a:p>
        </p:txBody>
      </p:sp>
    </p:spTree>
    <p:extLst>
      <p:ext uri="{BB962C8B-B14F-4D97-AF65-F5344CB8AC3E}">
        <p14:creationId xmlns:p14="http://schemas.microsoft.com/office/powerpoint/2010/main" val="39315846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74B5D4-7432-40BA-BE06-4562EDD6C3C6}"/>
              </a:ext>
            </a:extLst>
          </p:cNvPr>
          <p:cNvSpPr>
            <a:spLocks noGrp="1"/>
          </p:cNvSpPr>
          <p:nvPr>
            <p:ph type="title"/>
          </p:nvPr>
        </p:nvSpPr>
        <p:spPr/>
        <p:txBody>
          <a:bodyPr/>
          <a:lstStyle/>
          <a:p>
            <a:r>
              <a:rPr lang="en-US" dirty="0"/>
              <a:t>Dynamic RTC Schedule</a:t>
            </a:r>
          </a:p>
        </p:txBody>
      </p:sp>
      <p:sp>
        <p:nvSpPr>
          <p:cNvPr id="3" name="Content Placeholder 2">
            <a:extLst>
              <a:ext uri="{FF2B5EF4-FFF2-40B4-BE49-F238E27FC236}">
                <a16:creationId xmlns:a16="http://schemas.microsoft.com/office/drawing/2014/main" id="{C819D5A1-C9FD-4962-B3DD-3C4086CAB313}"/>
              </a:ext>
            </a:extLst>
          </p:cNvPr>
          <p:cNvSpPr>
            <a:spLocks noGrp="1"/>
          </p:cNvSpPr>
          <p:nvPr>
            <p:ph idx="1"/>
          </p:nvPr>
        </p:nvSpPr>
        <p:spPr>
          <a:xfrm>
            <a:off x="479425" y="3645025"/>
            <a:ext cx="11233150" cy="2474421"/>
          </a:xfrm>
        </p:spPr>
        <p:txBody>
          <a:bodyPr/>
          <a:lstStyle/>
          <a:p>
            <a:r>
              <a:rPr lang="en-US" dirty="0"/>
              <a:t>What if we receive GPS position right after Rec starts running? </a:t>
            </a:r>
          </a:p>
          <a:p>
            <a:r>
              <a:rPr lang="en-US" dirty="0"/>
              <a:t>Delays</a:t>
            </a:r>
          </a:p>
          <a:p>
            <a:pPr lvl="1"/>
            <a:r>
              <a:rPr lang="en-US" dirty="0"/>
              <a:t>Have to wait for Rec to finish before we start decoding position with Dec.</a:t>
            </a:r>
          </a:p>
          <a:p>
            <a:pPr lvl="1"/>
            <a:r>
              <a:rPr lang="en-US" dirty="0"/>
              <a:t>Have to wait for Rec, Dec, Check before we know if we are approaching a pothole</a:t>
            </a:r>
          </a:p>
          <a:p>
            <a:endParaRPr lang="en-US" dirty="0"/>
          </a:p>
        </p:txBody>
      </p:sp>
      <p:sp>
        <p:nvSpPr>
          <p:cNvPr id="4" name="Rounded Rectangular Callout 13">
            <a:extLst>
              <a:ext uri="{FF2B5EF4-FFF2-40B4-BE49-F238E27FC236}">
                <a16:creationId xmlns:a16="http://schemas.microsoft.com/office/drawing/2014/main" id="{27070CD4-268B-4448-8BAF-2AB226AEA051}"/>
              </a:ext>
            </a:extLst>
          </p:cNvPr>
          <p:cNvSpPr/>
          <p:nvPr/>
        </p:nvSpPr>
        <p:spPr bwMode="auto">
          <a:xfrm>
            <a:off x="1682403" y="1395288"/>
            <a:ext cx="2539008" cy="914400"/>
          </a:xfrm>
          <a:prstGeom prst="wedgeRoundRectCallout">
            <a:avLst>
              <a:gd name="adj1" fmla="val -47470"/>
              <a:gd name="adj2" fmla="val 109051"/>
              <a:gd name="adj3" fmla="val 16667"/>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a:lstStyle/>
          <a:p>
            <a:pPr algn="ctr">
              <a:defRPr/>
            </a:pPr>
            <a:r>
              <a:rPr lang="en-US" dirty="0">
                <a:latin typeface="+mj-lt"/>
              </a:rPr>
              <a:t>GPS Data Arrives</a:t>
            </a:r>
          </a:p>
        </p:txBody>
      </p:sp>
      <p:sp>
        <p:nvSpPr>
          <p:cNvPr id="5" name="Rounded Rectangular Callout 15">
            <a:extLst>
              <a:ext uri="{FF2B5EF4-FFF2-40B4-BE49-F238E27FC236}">
                <a16:creationId xmlns:a16="http://schemas.microsoft.com/office/drawing/2014/main" id="{3CD1230E-B8F7-4E06-8993-737D81C747E9}"/>
              </a:ext>
            </a:extLst>
          </p:cNvPr>
          <p:cNvSpPr/>
          <p:nvPr/>
        </p:nvSpPr>
        <p:spPr bwMode="auto">
          <a:xfrm>
            <a:off x="8595171" y="1471488"/>
            <a:ext cx="2539008" cy="914400"/>
          </a:xfrm>
          <a:prstGeom prst="wedgeRoundRectCallout">
            <a:avLst>
              <a:gd name="adj1" fmla="val -4436"/>
              <a:gd name="adj2" fmla="val 98706"/>
              <a:gd name="adj3" fmla="val 16667"/>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a:lstStyle/>
          <a:p>
            <a:pPr algn="ctr">
              <a:defRPr/>
            </a:pPr>
            <a:r>
              <a:rPr lang="en-US" dirty="0">
                <a:latin typeface="+mj-lt"/>
              </a:rPr>
              <a:t>Checking complete</a:t>
            </a:r>
          </a:p>
        </p:txBody>
      </p:sp>
      <p:cxnSp>
        <p:nvCxnSpPr>
          <p:cNvPr id="6" name="Straight Arrow Connector 5">
            <a:extLst>
              <a:ext uri="{FF2B5EF4-FFF2-40B4-BE49-F238E27FC236}">
                <a16:creationId xmlns:a16="http://schemas.microsoft.com/office/drawing/2014/main" id="{44878E73-9F6B-4168-B23E-2428E8B36948}"/>
              </a:ext>
            </a:extLst>
          </p:cNvPr>
          <p:cNvCxnSpPr/>
          <p:nvPr/>
        </p:nvCxnSpPr>
        <p:spPr bwMode="auto">
          <a:xfrm>
            <a:off x="1746507" y="2614488"/>
            <a:ext cx="8023265" cy="1588"/>
          </a:xfrm>
          <a:prstGeom prst="straightConnector1">
            <a:avLst/>
          </a:prstGeom>
          <a:ln>
            <a:headEnd type="arrow"/>
            <a:tailEnd type="arrow"/>
          </a:ln>
        </p:spPr>
        <p:style>
          <a:lnRef idx="3">
            <a:schemeClr val="accent1"/>
          </a:lnRef>
          <a:fillRef idx="0">
            <a:schemeClr val="accent1"/>
          </a:fillRef>
          <a:effectRef idx="2">
            <a:schemeClr val="accent1"/>
          </a:effectRef>
          <a:fontRef idx="minor">
            <a:schemeClr val="tx1"/>
          </a:fontRef>
        </p:style>
      </p:cxnSp>
      <p:sp>
        <p:nvSpPr>
          <p:cNvPr id="7" name="TextBox 18">
            <a:extLst>
              <a:ext uri="{FF2B5EF4-FFF2-40B4-BE49-F238E27FC236}">
                <a16:creationId xmlns:a16="http://schemas.microsoft.com/office/drawing/2014/main" id="{A347131C-3CA2-4CC8-A30E-1817EDCAED79}"/>
              </a:ext>
            </a:extLst>
          </p:cNvPr>
          <p:cNvSpPr txBox="1">
            <a:spLocks noChangeArrowheads="1"/>
          </p:cNvSpPr>
          <p:nvPr/>
        </p:nvSpPr>
        <p:spPr bwMode="auto">
          <a:xfrm>
            <a:off x="4793319" y="2081090"/>
            <a:ext cx="206498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dirty="0">
                <a:latin typeface="+mj-lt"/>
              </a:rPr>
              <a:t>Response Time</a:t>
            </a:r>
          </a:p>
        </p:txBody>
      </p:sp>
      <p:grpSp>
        <p:nvGrpSpPr>
          <p:cNvPr id="8" name="Group 7">
            <a:extLst>
              <a:ext uri="{FF2B5EF4-FFF2-40B4-BE49-F238E27FC236}">
                <a16:creationId xmlns:a16="http://schemas.microsoft.com/office/drawing/2014/main" id="{4060D54C-0D35-44C9-B8CA-714038F94845}"/>
              </a:ext>
            </a:extLst>
          </p:cNvPr>
          <p:cNvGrpSpPr/>
          <p:nvPr/>
        </p:nvGrpSpPr>
        <p:grpSpPr>
          <a:xfrm>
            <a:off x="1441826" y="2843088"/>
            <a:ext cx="8632627" cy="369888"/>
            <a:chOff x="609600" y="2362200"/>
            <a:chExt cx="6477000" cy="369888"/>
          </a:xfrm>
        </p:grpSpPr>
        <p:sp>
          <p:nvSpPr>
            <p:cNvPr id="9" name="TextBox 8">
              <a:extLst>
                <a:ext uri="{FF2B5EF4-FFF2-40B4-BE49-F238E27FC236}">
                  <a16:creationId xmlns:a16="http://schemas.microsoft.com/office/drawing/2014/main" id="{B8C8ED6F-1D40-47F6-A7D5-518E09E66529}"/>
                </a:ext>
              </a:extLst>
            </p:cNvPr>
            <p:cNvSpPr txBox="1"/>
            <p:nvPr/>
          </p:nvSpPr>
          <p:spPr>
            <a:xfrm>
              <a:off x="3884431" y="2362200"/>
              <a:ext cx="535168" cy="369332"/>
            </a:xfrm>
            <a:prstGeom prst="rect">
              <a:avLst/>
            </a:prstGeom>
            <a:solidFill>
              <a:schemeClr val="accent5">
                <a:lumMod val="90000"/>
              </a:schemeClr>
            </a:solidFill>
          </p:spPr>
          <p:txBody>
            <a:bodyPr wrap="square">
              <a:spAutoFit/>
            </a:bodyPr>
            <a:lstStyle/>
            <a:p>
              <a:pPr algn="ctr">
                <a:defRPr/>
              </a:pPr>
              <a:r>
                <a:rPr lang="en-US" sz="1800" dirty="0">
                  <a:latin typeface="Arial" pitchFamily="34" charset="0"/>
                  <a:cs typeface="Arial" pitchFamily="34" charset="0"/>
                </a:rPr>
                <a:t>Dec</a:t>
              </a:r>
            </a:p>
          </p:txBody>
        </p:sp>
        <p:sp>
          <p:nvSpPr>
            <p:cNvPr id="10" name="TextBox 9">
              <a:extLst>
                <a:ext uri="{FF2B5EF4-FFF2-40B4-BE49-F238E27FC236}">
                  <a16:creationId xmlns:a16="http://schemas.microsoft.com/office/drawing/2014/main" id="{05CE2A64-AD0D-452D-91F2-9C2487A9AB27}"/>
                </a:ext>
              </a:extLst>
            </p:cNvPr>
            <p:cNvSpPr txBox="1"/>
            <p:nvPr/>
          </p:nvSpPr>
          <p:spPr>
            <a:xfrm>
              <a:off x="4419600" y="2362200"/>
              <a:ext cx="2438400" cy="369888"/>
            </a:xfrm>
            <a:prstGeom prst="rect">
              <a:avLst/>
            </a:prstGeom>
            <a:solidFill>
              <a:schemeClr val="accent1">
                <a:lumMod val="40000"/>
                <a:lumOff val="60000"/>
              </a:schemeClr>
            </a:solidFill>
          </p:spPr>
          <p:txBody>
            <a:bodyPr>
              <a:spAutoFit/>
            </a:bodyPr>
            <a:lstStyle/>
            <a:p>
              <a:pPr algn="ctr">
                <a:defRPr/>
              </a:pPr>
              <a:r>
                <a:rPr lang="en-US" sz="1800" dirty="0">
                  <a:latin typeface="Arial" pitchFamily="34" charset="0"/>
                  <a:cs typeface="Arial" pitchFamily="34" charset="0"/>
                </a:rPr>
                <a:t>Check</a:t>
              </a:r>
            </a:p>
          </p:txBody>
        </p:sp>
        <p:sp>
          <p:nvSpPr>
            <p:cNvPr id="11" name="TextBox 5">
              <a:extLst>
                <a:ext uri="{FF2B5EF4-FFF2-40B4-BE49-F238E27FC236}">
                  <a16:creationId xmlns:a16="http://schemas.microsoft.com/office/drawing/2014/main" id="{832CCBAA-5577-4306-9C57-F80CCEB15C34}"/>
                </a:ext>
              </a:extLst>
            </p:cNvPr>
            <p:cNvSpPr txBox="1">
              <a:spLocks noChangeArrowheads="1"/>
            </p:cNvSpPr>
            <p:nvPr/>
          </p:nvSpPr>
          <p:spPr bwMode="auto">
            <a:xfrm>
              <a:off x="838200" y="2362200"/>
              <a:ext cx="3046232" cy="369888"/>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sz="1800">
                  <a:latin typeface="Arial" charset="0"/>
                  <a:cs typeface="Arial" charset="0"/>
                </a:rPr>
                <a:t>Rec</a:t>
              </a:r>
            </a:p>
          </p:txBody>
        </p:sp>
        <p:sp>
          <p:nvSpPr>
            <p:cNvPr id="12" name="TextBox 11">
              <a:extLst>
                <a:ext uri="{FF2B5EF4-FFF2-40B4-BE49-F238E27FC236}">
                  <a16:creationId xmlns:a16="http://schemas.microsoft.com/office/drawing/2014/main" id="{117B4745-CF32-4C29-ABF5-E75DD0C8060F}"/>
                </a:ext>
              </a:extLst>
            </p:cNvPr>
            <p:cNvSpPr txBox="1"/>
            <p:nvPr/>
          </p:nvSpPr>
          <p:spPr>
            <a:xfrm>
              <a:off x="609600" y="2362200"/>
              <a:ext cx="228600" cy="369888"/>
            </a:xfrm>
            <a:prstGeom prst="rect">
              <a:avLst/>
            </a:prstGeom>
            <a:solidFill>
              <a:schemeClr val="bg2">
                <a:lumMod val="40000"/>
                <a:lumOff val="60000"/>
              </a:schemeClr>
            </a:solidFill>
          </p:spPr>
          <p:txBody>
            <a:bodyPr>
              <a:spAutoFit/>
            </a:bodyPr>
            <a:lstStyle/>
            <a:p>
              <a:pPr algn="ctr">
                <a:defRPr/>
              </a:pPr>
              <a:endParaRPr lang="en-US" sz="1800" dirty="0">
                <a:latin typeface="Arial" pitchFamily="34" charset="0"/>
                <a:cs typeface="Arial" pitchFamily="34" charset="0"/>
              </a:endParaRPr>
            </a:p>
          </p:txBody>
        </p:sp>
        <p:sp>
          <p:nvSpPr>
            <p:cNvPr id="13" name="TextBox 12">
              <a:extLst>
                <a:ext uri="{FF2B5EF4-FFF2-40B4-BE49-F238E27FC236}">
                  <a16:creationId xmlns:a16="http://schemas.microsoft.com/office/drawing/2014/main" id="{FEAC7999-9B4D-4A25-A9E4-0F96F9F9E731}"/>
                </a:ext>
              </a:extLst>
            </p:cNvPr>
            <p:cNvSpPr txBox="1"/>
            <p:nvPr/>
          </p:nvSpPr>
          <p:spPr>
            <a:xfrm>
              <a:off x="6858000" y="2362200"/>
              <a:ext cx="228600" cy="369888"/>
            </a:xfrm>
            <a:prstGeom prst="rect">
              <a:avLst/>
            </a:prstGeom>
            <a:solidFill>
              <a:schemeClr val="bg2">
                <a:lumMod val="40000"/>
                <a:lumOff val="60000"/>
              </a:schemeClr>
            </a:solidFill>
          </p:spPr>
          <p:txBody>
            <a:bodyPr>
              <a:spAutoFit/>
            </a:bodyPr>
            <a:lstStyle/>
            <a:p>
              <a:pPr algn="ctr">
                <a:defRPr/>
              </a:pPr>
              <a:endParaRPr lang="en-US" sz="1800" dirty="0">
                <a:latin typeface="Arial" pitchFamily="34" charset="0"/>
                <a:cs typeface="Arial" pitchFamily="34" charset="0"/>
              </a:endParaRPr>
            </a:p>
          </p:txBody>
        </p:sp>
      </p:grpSp>
    </p:spTree>
    <p:extLst>
      <p:ext uri="{BB962C8B-B14F-4D97-AF65-F5344CB8AC3E}">
        <p14:creationId xmlns:p14="http://schemas.microsoft.com/office/powerpoint/2010/main" val="209919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7E660A-4042-4C1E-9E1A-E6FC47E827C3}"/>
              </a:ext>
            </a:extLst>
          </p:cNvPr>
          <p:cNvSpPr>
            <a:spLocks noGrp="1"/>
          </p:cNvSpPr>
          <p:nvPr>
            <p:ph type="title"/>
          </p:nvPr>
        </p:nvSpPr>
        <p:spPr/>
        <p:txBody>
          <a:bodyPr/>
          <a:lstStyle/>
          <a:p>
            <a:r>
              <a:rPr lang="en-US" dirty="0"/>
              <a:t>Task State and Scheduling Rules</a:t>
            </a:r>
          </a:p>
        </p:txBody>
      </p:sp>
      <p:sp>
        <p:nvSpPr>
          <p:cNvPr id="3" name="Content Placeholder 2">
            <a:extLst>
              <a:ext uri="{FF2B5EF4-FFF2-40B4-BE49-F238E27FC236}">
                <a16:creationId xmlns:a16="http://schemas.microsoft.com/office/drawing/2014/main" id="{CEDD8AB0-CC46-4E91-A6AC-CA15CE0CD677}"/>
              </a:ext>
            </a:extLst>
          </p:cNvPr>
          <p:cNvSpPr>
            <a:spLocks noGrp="1"/>
          </p:cNvSpPr>
          <p:nvPr>
            <p:ph idx="1"/>
          </p:nvPr>
        </p:nvSpPr>
        <p:spPr>
          <a:xfrm>
            <a:off x="479425" y="1171111"/>
            <a:ext cx="4887977" cy="4948335"/>
          </a:xfrm>
        </p:spPr>
        <p:txBody>
          <a:bodyPr/>
          <a:lstStyle/>
          <a:p>
            <a:r>
              <a:rPr lang="en-US" dirty="0"/>
              <a:t>Scheduler chooses among Ready tasks for execution based on priority</a:t>
            </a:r>
          </a:p>
          <a:p>
            <a:r>
              <a:rPr lang="en-US" dirty="0"/>
              <a:t>Scheduling Rules</a:t>
            </a:r>
          </a:p>
          <a:p>
            <a:pPr lvl="1"/>
            <a:r>
              <a:rPr lang="en-US" dirty="0"/>
              <a:t>If no task is running, scheduler starts the highest priority ready task</a:t>
            </a:r>
          </a:p>
          <a:p>
            <a:pPr lvl="1"/>
            <a:r>
              <a:rPr lang="en-US" dirty="0"/>
              <a:t>Once started, a task runs until it completes</a:t>
            </a:r>
          </a:p>
          <a:p>
            <a:pPr lvl="1"/>
            <a:r>
              <a:rPr lang="en-US" dirty="0"/>
              <a:t>Tasks then enter waiting state until triggered or released again</a:t>
            </a:r>
          </a:p>
          <a:p>
            <a:pPr lvl="1"/>
            <a:endParaRPr lang="en-US" dirty="0"/>
          </a:p>
          <a:p>
            <a:endParaRPr lang="en-US" dirty="0"/>
          </a:p>
        </p:txBody>
      </p:sp>
      <p:sp>
        <p:nvSpPr>
          <p:cNvPr id="4" name="AutoShape 1028">
            <a:extLst>
              <a:ext uri="{FF2B5EF4-FFF2-40B4-BE49-F238E27FC236}">
                <a16:creationId xmlns:a16="http://schemas.microsoft.com/office/drawing/2014/main" id="{75AA1D99-8B30-4CFF-A7DF-E2E628D18DA5}"/>
              </a:ext>
            </a:extLst>
          </p:cNvPr>
          <p:cNvSpPr>
            <a:spLocks noChangeArrowheads="1"/>
          </p:cNvSpPr>
          <p:nvPr/>
        </p:nvSpPr>
        <p:spPr bwMode="auto">
          <a:xfrm>
            <a:off x="9158332" y="1626840"/>
            <a:ext cx="2234327" cy="762000"/>
          </a:xfrm>
          <a:prstGeom prst="roundRect">
            <a:avLst>
              <a:gd name="adj" fmla="val 16667"/>
            </a:avLst>
          </a:prstGeom>
          <a:solidFill>
            <a:schemeClr val="accent1"/>
          </a:solidFill>
          <a:ln w="9525">
            <a:solidFill>
              <a:schemeClr val="tx1"/>
            </a:solidFill>
            <a:round/>
            <a:headEnd/>
            <a:tailEnd/>
          </a:ln>
          <a:effectLst/>
        </p:spPr>
        <p:txBody>
          <a:bodyPr wrap="none" anchor="ctr"/>
          <a:lstStyle/>
          <a:p>
            <a:pPr algn="ctr" eaLnBrk="1" hangingPunct="1"/>
            <a:r>
              <a:rPr lang="en-US" sz="2800">
                <a:solidFill>
                  <a:schemeClr val="bg1"/>
                </a:solidFill>
                <a:latin typeface="Arial" pitchFamily="34" charset="0"/>
              </a:rPr>
              <a:t>Ready</a:t>
            </a:r>
          </a:p>
        </p:txBody>
      </p:sp>
      <p:sp>
        <p:nvSpPr>
          <p:cNvPr id="5" name="AutoShape 1029">
            <a:extLst>
              <a:ext uri="{FF2B5EF4-FFF2-40B4-BE49-F238E27FC236}">
                <a16:creationId xmlns:a16="http://schemas.microsoft.com/office/drawing/2014/main" id="{7FB623FB-EE5A-4E1E-BCBC-7451FD554E95}"/>
              </a:ext>
            </a:extLst>
          </p:cNvPr>
          <p:cNvSpPr>
            <a:spLocks noChangeArrowheads="1"/>
          </p:cNvSpPr>
          <p:nvPr/>
        </p:nvSpPr>
        <p:spPr bwMode="auto">
          <a:xfrm>
            <a:off x="9259892" y="4827240"/>
            <a:ext cx="2234327" cy="762000"/>
          </a:xfrm>
          <a:prstGeom prst="roundRect">
            <a:avLst>
              <a:gd name="adj" fmla="val 16667"/>
            </a:avLst>
          </a:prstGeom>
          <a:solidFill>
            <a:schemeClr val="hlink"/>
          </a:solidFill>
          <a:ln w="9525">
            <a:solidFill>
              <a:schemeClr val="tx1"/>
            </a:solidFill>
            <a:round/>
            <a:headEnd/>
            <a:tailEnd/>
          </a:ln>
          <a:effectLst/>
        </p:spPr>
        <p:txBody>
          <a:bodyPr wrap="none" anchor="ctr"/>
          <a:lstStyle/>
          <a:p>
            <a:pPr algn="ctr" eaLnBrk="1" hangingPunct="1"/>
            <a:r>
              <a:rPr lang="en-US" sz="2800">
                <a:solidFill>
                  <a:schemeClr val="bg1"/>
                </a:solidFill>
                <a:latin typeface="Arial" pitchFamily="34" charset="0"/>
              </a:rPr>
              <a:t>Running</a:t>
            </a:r>
          </a:p>
        </p:txBody>
      </p:sp>
      <p:sp>
        <p:nvSpPr>
          <p:cNvPr id="6" name="AutoShape 1030">
            <a:extLst>
              <a:ext uri="{FF2B5EF4-FFF2-40B4-BE49-F238E27FC236}">
                <a16:creationId xmlns:a16="http://schemas.microsoft.com/office/drawing/2014/main" id="{B1CFD4C3-ADF3-4650-B6A4-9EF28C00D6F9}"/>
              </a:ext>
            </a:extLst>
          </p:cNvPr>
          <p:cNvSpPr>
            <a:spLocks noChangeArrowheads="1"/>
          </p:cNvSpPr>
          <p:nvPr/>
        </p:nvSpPr>
        <p:spPr bwMode="auto">
          <a:xfrm>
            <a:off x="5806841" y="3379440"/>
            <a:ext cx="2234327" cy="762000"/>
          </a:xfrm>
          <a:prstGeom prst="roundRect">
            <a:avLst>
              <a:gd name="adj" fmla="val 16667"/>
            </a:avLst>
          </a:prstGeom>
          <a:solidFill>
            <a:schemeClr val="accent1"/>
          </a:solidFill>
          <a:ln w="9525">
            <a:solidFill>
              <a:schemeClr val="tx1"/>
            </a:solidFill>
            <a:round/>
            <a:headEnd/>
            <a:tailEnd/>
          </a:ln>
          <a:effectLst/>
        </p:spPr>
        <p:txBody>
          <a:bodyPr wrap="none" anchor="ctr"/>
          <a:lstStyle/>
          <a:p>
            <a:pPr algn="ctr" eaLnBrk="1" hangingPunct="1"/>
            <a:r>
              <a:rPr lang="en-US" sz="2800">
                <a:solidFill>
                  <a:schemeClr val="bg1"/>
                </a:solidFill>
                <a:latin typeface="Arial" pitchFamily="34" charset="0"/>
              </a:rPr>
              <a:t>Waiting</a:t>
            </a:r>
          </a:p>
        </p:txBody>
      </p:sp>
      <p:cxnSp>
        <p:nvCxnSpPr>
          <p:cNvPr id="7" name="AutoShape 1031">
            <a:extLst>
              <a:ext uri="{FF2B5EF4-FFF2-40B4-BE49-F238E27FC236}">
                <a16:creationId xmlns:a16="http://schemas.microsoft.com/office/drawing/2014/main" id="{670F5A60-332C-4AC5-AE3E-FC9C23A61145}"/>
              </a:ext>
            </a:extLst>
          </p:cNvPr>
          <p:cNvCxnSpPr>
            <a:cxnSpLocks noChangeShapeType="1"/>
            <a:stCxn id="6" idx="0"/>
            <a:endCxn id="4" idx="1"/>
          </p:cNvCxnSpPr>
          <p:nvPr/>
        </p:nvCxnSpPr>
        <p:spPr bwMode="auto">
          <a:xfrm flipV="1">
            <a:off x="6924005" y="2007840"/>
            <a:ext cx="2234327" cy="1371600"/>
          </a:xfrm>
          <a:prstGeom prst="straightConnector1">
            <a:avLst/>
          </a:prstGeom>
          <a:noFill/>
          <a:ln w="28575">
            <a:solidFill>
              <a:schemeClr val="tx1"/>
            </a:solidFill>
            <a:round/>
            <a:headEnd/>
            <a:tailEnd type="triangle" w="med" len="med"/>
          </a:ln>
          <a:effectLst/>
        </p:spPr>
      </p:cxnSp>
      <p:cxnSp>
        <p:nvCxnSpPr>
          <p:cNvPr id="8" name="AutoShape 1032">
            <a:extLst>
              <a:ext uri="{FF2B5EF4-FFF2-40B4-BE49-F238E27FC236}">
                <a16:creationId xmlns:a16="http://schemas.microsoft.com/office/drawing/2014/main" id="{B3FD7316-9497-449C-8FD9-6DA7FC323125}"/>
              </a:ext>
            </a:extLst>
          </p:cNvPr>
          <p:cNvCxnSpPr>
            <a:cxnSpLocks noChangeShapeType="1"/>
          </p:cNvCxnSpPr>
          <p:nvPr/>
        </p:nvCxnSpPr>
        <p:spPr bwMode="auto">
          <a:xfrm>
            <a:off x="10377055" y="2388840"/>
            <a:ext cx="0" cy="2438400"/>
          </a:xfrm>
          <a:prstGeom prst="straightConnector1">
            <a:avLst/>
          </a:prstGeom>
          <a:noFill/>
          <a:ln w="28575">
            <a:solidFill>
              <a:schemeClr val="tx1"/>
            </a:solidFill>
            <a:round/>
            <a:headEnd/>
            <a:tailEnd type="triangle" w="med" len="med"/>
          </a:ln>
          <a:effectLst/>
        </p:spPr>
      </p:cxnSp>
      <p:cxnSp>
        <p:nvCxnSpPr>
          <p:cNvPr id="9" name="AutoShape 1033">
            <a:extLst>
              <a:ext uri="{FF2B5EF4-FFF2-40B4-BE49-F238E27FC236}">
                <a16:creationId xmlns:a16="http://schemas.microsoft.com/office/drawing/2014/main" id="{4699D221-5834-4960-8A7D-0AA5A86B418F}"/>
              </a:ext>
            </a:extLst>
          </p:cNvPr>
          <p:cNvCxnSpPr>
            <a:cxnSpLocks noChangeShapeType="1"/>
            <a:stCxn id="5" idx="1"/>
            <a:endCxn id="6" idx="2"/>
          </p:cNvCxnSpPr>
          <p:nvPr/>
        </p:nvCxnSpPr>
        <p:spPr bwMode="auto">
          <a:xfrm flipH="1" flipV="1">
            <a:off x="6924005" y="4141440"/>
            <a:ext cx="2335887" cy="1066800"/>
          </a:xfrm>
          <a:prstGeom prst="straightConnector1">
            <a:avLst/>
          </a:prstGeom>
          <a:noFill/>
          <a:ln w="28575">
            <a:solidFill>
              <a:schemeClr val="tx1"/>
            </a:solidFill>
            <a:round/>
            <a:headEnd/>
            <a:tailEnd type="triangle" w="med" len="med"/>
          </a:ln>
          <a:effectLst/>
        </p:spPr>
      </p:cxnSp>
      <p:sp>
        <p:nvSpPr>
          <p:cNvPr id="10" name="Text Box 1035">
            <a:extLst>
              <a:ext uri="{FF2B5EF4-FFF2-40B4-BE49-F238E27FC236}">
                <a16:creationId xmlns:a16="http://schemas.microsoft.com/office/drawing/2014/main" id="{F429D8D1-72F2-4695-A2A0-65DC880B1A61}"/>
              </a:ext>
            </a:extLst>
          </p:cNvPr>
          <p:cNvSpPr txBox="1">
            <a:spLocks noChangeArrowheads="1"/>
          </p:cNvSpPr>
          <p:nvPr/>
        </p:nvSpPr>
        <p:spPr bwMode="auto">
          <a:xfrm>
            <a:off x="6289815" y="2001629"/>
            <a:ext cx="2023759" cy="707886"/>
          </a:xfrm>
          <a:prstGeom prst="rect">
            <a:avLst/>
          </a:prstGeom>
          <a:noFill/>
          <a:ln w="9525">
            <a:noFill/>
            <a:miter lim="800000"/>
            <a:headEnd/>
            <a:tailEnd/>
          </a:ln>
          <a:effectLst/>
        </p:spPr>
        <p:txBody>
          <a:bodyPr wrap="none">
            <a:spAutoFit/>
          </a:bodyPr>
          <a:lstStyle/>
          <a:p>
            <a:pPr algn="ctr" eaLnBrk="1" hangingPunct="1"/>
            <a:r>
              <a:rPr lang="en-US" sz="2000" dirty="0">
                <a:latin typeface="Arial" pitchFamily="34" charset="0"/>
              </a:rPr>
              <a:t>Task is released</a:t>
            </a:r>
            <a:br>
              <a:rPr lang="en-US" sz="2000" dirty="0">
                <a:latin typeface="Arial" pitchFamily="34" charset="0"/>
              </a:rPr>
            </a:br>
            <a:r>
              <a:rPr lang="en-US" sz="2000" dirty="0">
                <a:latin typeface="Arial" pitchFamily="34" charset="0"/>
              </a:rPr>
              <a:t>(ready to run)</a:t>
            </a:r>
          </a:p>
        </p:txBody>
      </p:sp>
      <p:sp>
        <p:nvSpPr>
          <p:cNvPr id="11" name="Text Box 1036">
            <a:extLst>
              <a:ext uri="{FF2B5EF4-FFF2-40B4-BE49-F238E27FC236}">
                <a16:creationId xmlns:a16="http://schemas.microsoft.com/office/drawing/2014/main" id="{696A433E-22F1-4596-9539-DA5D2DC31A55}"/>
              </a:ext>
            </a:extLst>
          </p:cNvPr>
          <p:cNvSpPr txBox="1">
            <a:spLocks noChangeArrowheads="1"/>
          </p:cNvSpPr>
          <p:nvPr/>
        </p:nvSpPr>
        <p:spPr bwMode="auto">
          <a:xfrm rot="21600000">
            <a:off x="6586125" y="5054222"/>
            <a:ext cx="1951624" cy="400110"/>
          </a:xfrm>
          <a:prstGeom prst="rect">
            <a:avLst/>
          </a:prstGeom>
          <a:noFill/>
          <a:ln w="9525">
            <a:noFill/>
            <a:miter lim="800000"/>
            <a:headEnd/>
            <a:tailEnd/>
          </a:ln>
          <a:effectLst/>
        </p:spPr>
        <p:txBody>
          <a:bodyPr wrap="none">
            <a:spAutoFit/>
          </a:bodyPr>
          <a:lstStyle/>
          <a:p>
            <a:pPr algn="ctr" eaLnBrk="1" hangingPunct="1"/>
            <a:r>
              <a:rPr lang="en-US" sz="2000" dirty="0">
                <a:latin typeface="Arial" pitchFamily="34" charset="0"/>
              </a:rPr>
              <a:t>Task completes</a:t>
            </a:r>
          </a:p>
        </p:txBody>
      </p:sp>
      <p:sp>
        <p:nvSpPr>
          <p:cNvPr id="12" name="Text Box 1037">
            <a:extLst>
              <a:ext uri="{FF2B5EF4-FFF2-40B4-BE49-F238E27FC236}">
                <a16:creationId xmlns:a16="http://schemas.microsoft.com/office/drawing/2014/main" id="{BC9EB83B-6AF5-4519-B6BB-E73D9E56C52D}"/>
              </a:ext>
            </a:extLst>
          </p:cNvPr>
          <p:cNvSpPr txBox="1">
            <a:spLocks noChangeArrowheads="1"/>
          </p:cNvSpPr>
          <p:nvPr/>
        </p:nvSpPr>
        <p:spPr bwMode="auto">
          <a:xfrm rot="21600000">
            <a:off x="8869898" y="2916161"/>
            <a:ext cx="1366079" cy="1323439"/>
          </a:xfrm>
          <a:prstGeom prst="rect">
            <a:avLst/>
          </a:prstGeom>
          <a:noFill/>
          <a:ln w="9525">
            <a:noFill/>
            <a:miter lim="800000"/>
            <a:headEnd/>
            <a:tailEnd/>
          </a:ln>
          <a:effectLst/>
        </p:spPr>
        <p:txBody>
          <a:bodyPr wrap="none">
            <a:spAutoFit/>
          </a:bodyPr>
          <a:lstStyle/>
          <a:p>
            <a:pPr algn="ctr" eaLnBrk="1" hangingPunct="1"/>
            <a:r>
              <a:rPr lang="en-US" sz="2000" dirty="0">
                <a:latin typeface="Arial" pitchFamily="34" charset="0"/>
              </a:rPr>
              <a:t>Start </a:t>
            </a:r>
            <a:br>
              <a:rPr lang="en-US" sz="2000" dirty="0">
                <a:latin typeface="Arial" pitchFamily="34" charset="0"/>
              </a:rPr>
            </a:br>
            <a:r>
              <a:rPr lang="en-US" sz="2000" dirty="0">
                <a:latin typeface="Arial" pitchFamily="34" charset="0"/>
              </a:rPr>
              <a:t>highest </a:t>
            </a:r>
          </a:p>
          <a:p>
            <a:pPr algn="ctr" eaLnBrk="1" hangingPunct="1"/>
            <a:r>
              <a:rPr lang="en-US" sz="2000" dirty="0">
                <a:latin typeface="Arial" pitchFamily="34" charset="0"/>
              </a:rPr>
              <a:t>priority </a:t>
            </a:r>
          </a:p>
          <a:p>
            <a:pPr algn="ctr" eaLnBrk="1" hangingPunct="1"/>
            <a:r>
              <a:rPr lang="en-US" sz="2000" dirty="0">
                <a:latin typeface="Arial" pitchFamily="34" charset="0"/>
              </a:rPr>
              <a:t>ready task</a:t>
            </a:r>
          </a:p>
        </p:txBody>
      </p:sp>
    </p:spTree>
    <p:extLst>
      <p:ext uri="{BB962C8B-B14F-4D97-AF65-F5344CB8AC3E}">
        <p14:creationId xmlns:p14="http://schemas.microsoft.com/office/powerpoint/2010/main" val="38596821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E732E8F9-034D-3843-9F6E-24F0AFBC5B57}"/>
              </a:ext>
            </a:extLst>
          </p:cNvPr>
          <p:cNvSpPr>
            <a:spLocks noGrp="1" noChangeArrowheads="1"/>
          </p:cNvSpPr>
          <p:nvPr>
            <p:ph type="title"/>
          </p:nvPr>
        </p:nvSpPr>
        <p:spPr/>
        <p:txBody>
          <a:bodyPr/>
          <a:lstStyle/>
          <a:p>
            <a:pPr eaLnBrk="1" hangingPunct="1">
              <a:defRPr/>
            </a:pPr>
            <a:r>
              <a:rPr lang="en-US" dirty="0">
                <a:cs typeface="+mj-cs"/>
              </a:rPr>
              <a:t>Learning Objectives</a:t>
            </a:r>
          </a:p>
        </p:txBody>
      </p:sp>
      <p:sp>
        <p:nvSpPr>
          <p:cNvPr id="3075" name="Rectangle 3">
            <a:extLst>
              <a:ext uri="{FF2B5EF4-FFF2-40B4-BE49-F238E27FC236}">
                <a16:creationId xmlns:a16="http://schemas.microsoft.com/office/drawing/2014/main" id="{18893A3C-ECEB-EB40-AC7D-88BE5EA3D727}"/>
              </a:ext>
            </a:extLst>
          </p:cNvPr>
          <p:cNvSpPr>
            <a:spLocks noGrp="1" noChangeArrowheads="1"/>
          </p:cNvSpPr>
          <p:nvPr>
            <p:ph type="body" idx="1"/>
          </p:nvPr>
        </p:nvSpPr>
        <p:spPr/>
        <p:txBody>
          <a:bodyPr/>
          <a:lstStyle/>
          <a:p>
            <a:pPr marL="0" indent="0">
              <a:buNone/>
            </a:pPr>
            <a:r>
              <a:rPr lang="en-US" altLang="en-US" dirty="0">
                <a:ea typeface="ＭＳ Ｐゴシック" panose="020B0600070205080204" pitchFamily="34" charset="-128"/>
              </a:rPr>
              <a:t>At the end of this lecture, you should be able to:</a:t>
            </a:r>
            <a:endParaRPr lang="en-US" altLang="en-US" dirty="0">
              <a:solidFill>
                <a:schemeClr val="accent5"/>
              </a:solidFill>
              <a:ea typeface="ＭＳ Ｐゴシック" panose="020B0600070205080204" pitchFamily="34" charset="-128"/>
            </a:endParaRPr>
          </a:p>
          <a:p>
            <a:r>
              <a:rPr lang="en-GB" dirty="0">
                <a:ea typeface="ＭＳ Ｐゴシック" panose="020B0600070205080204" pitchFamily="34" charset="-128"/>
              </a:rPr>
              <a:t>Outline the meaning of concurrency and give examples .</a:t>
            </a:r>
          </a:p>
          <a:p>
            <a:r>
              <a:rPr lang="en-GB" dirty="0">
                <a:ea typeface="ＭＳ Ｐゴシック" panose="020B0600070205080204" pitchFamily="34" charset="-128"/>
              </a:rPr>
              <a:t>Define the following terms: </a:t>
            </a:r>
            <a:r>
              <a:rPr lang="en-GB" dirty="0" err="1">
                <a:ea typeface="ＭＳ Ｐゴシック" panose="020B0600070205080204" pitchFamily="34" charset="-128"/>
              </a:rPr>
              <a:t>TRelease</a:t>
            </a:r>
            <a:r>
              <a:rPr lang="en-GB" dirty="0">
                <a:ea typeface="ＭＳ Ｐゴシック" panose="020B0600070205080204" pitchFamily="34" charset="-128"/>
              </a:rPr>
              <a:t>(</a:t>
            </a:r>
            <a:r>
              <a:rPr lang="en-GB" dirty="0" err="1">
                <a:ea typeface="ＭＳ Ｐゴシック" panose="020B0600070205080204" pitchFamily="34" charset="-128"/>
              </a:rPr>
              <a:t>i</a:t>
            </a:r>
            <a:r>
              <a:rPr lang="en-GB" dirty="0">
                <a:ea typeface="ＭＳ Ｐゴシック" panose="020B0600070205080204" pitchFamily="34" charset="-128"/>
              </a:rPr>
              <a:t>), </a:t>
            </a:r>
            <a:r>
              <a:rPr lang="en-GB" dirty="0" err="1">
                <a:ea typeface="ＭＳ Ｐゴシック" panose="020B0600070205080204" pitchFamily="34" charset="-128"/>
              </a:rPr>
              <a:t>TLatency</a:t>
            </a:r>
            <a:r>
              <a:rPr lang="en-GB" dirty="0">
                <a:ea typeface="ＭＳ Ｐゴシック" panose="020B0600070205080204" pitchFamily="34" charset="-128"/>
              </a:rPr>
              <a:t>(</a:t>
            </a:r>
            <a:r>
              <a:rPr lang="en-GB" dirty="0" err="1">
                <a:ea typeface="ＭＳ Ｐゴシック" panose="020B0600070205080204" pitchFamily="34" charset="-128"/>
              </a:rPr>
              <a:t>i</a:t>
            </a:r>
            <a:r>
              <a:rPr lang="en-GB" dirty="0">
                <a:ea typeface="ＭＳ Ｐゴシック" panose="020B0600070205080204" pitchFamily="34" charset="-128"/>
              </a:rPr>
              <a:t>), </a:t>
            </a:r>
            <a:r>
              <a:rPr lang="en-GB" dirty="0" err="1">
                <a:ea typeface="ＭＳ Ｐゴシック" panose="020B0600070205080204" pitchFamily="34" charset="-128"/>
              </a:rPr>
              <a:t>TResponsponse</a:t>
            </a:r>
            <a:r>
              <a:rPr lang="en-GB" dirty="0">
                <a:ea typeface="ＭＳ Ｐゴシック" panose="020B0600070205080204" pitchFamily="34" charset="-128"/>
              </a:rPr>
              <a:t>(</a:t>
            </a:r>
            <a:r>
              <a:rPr lang="en-GB" dirty="0" err="1">
                <a:ea typeface="ＭＳ Ｐゴシック" panose="020B0600070205080204" pitchFamily="34" charset="-128"/>
              </a:rPr>
              <a:t>i</a:t>
            </a:r>
            <a:r>
              <a:rPr lang="en-GB" dirty="0">
                <a:ea typeface="ＭＳ Ｐゴシック" panose="020B0600070205080204" pitchFamily="34" charset="-128"/>
              </a:rPr>
              <a:t>), </a:t>
            </a:r>
            <a:r>
              <a:rPr lang="en-GB" dirty="0" err="1">
                <a:ea typeface="ＭＳ Ｐゴシック" panose="020B0600070205080204" pitchFamily="34" charset="-128"/>
              </a:rPr>
              <a:t>TTask</a:t>
            </a:r>
            <a:r>
              <a:rPr lang="en-GB" dirty="0">
                <a:ea typeface="ＭＳ Ｐゴシック" panose="020B0600070205080204" pitchFamily="34" charset="-128"/>
              </a:rPr>
              <a:t>(</a:t>
            </a:r>
            <a:r>
              <a:rPr lang="en-GB" dirty="0" err="1">
                <a:ea typeface="ＭＳ Ｐゴシック" panose="020B0600070205080204" pitchFamily="34" charset="-128"/>
              </a:rPr>
              <a:t>i</a:t>
            </a:r>
            <a:r>
              <a:rPr lang="en-GB" dirty="0">
                <a:ea typeface="ＭＳ Ｐゴシック" panose="020B0600070205080204" pitchFamily="34" charset="-128"/>
              </a:rPr>
              <a:t>) and TISR(</a:t>
            </a:r>
            <a:r>
              <a:rPr lang="en-GB" dirty="0" err="1">
                <a:ea typeface="ＭＳ Ｐゴシック" panose="020B0600070205080204" pitchFamily="34" charset="-128"/>
              </a:rPr>
              <a:t>i</a:t>
            </a:r>
            <a:r>
              <a:rPr lang="en-GB" dirty="0">
                <a:ea typeface="ＭＳ Ｐゴシック" panose="020B0600070205080204" pitchFamily="34" charset="-128"/>
              </a:rPr>
              <a:t>).</a:t>
            </a:r>
          </a:p>
          <a:p>
            <a:r>
              <a:rPr lang="en-GB" dirty="0">
                <a:ea typeface="ＭＳ Ｐゴシック" panose="020B0600070205080204" pitchFamily="34" charset="-128"/>
              </a:rPr>
              <a:t>Describe the following two scheduling approaches: hardware interrupt and software scheduler. </a:t>
            </a:r>
          </a:p>
          <a:p>
            <a:r>
              <a:rPr lang="en-GB" dirty="0">
                <a:ea typeface="ＭＳ Ｐゴシック" panose="020B0600070205080204" pitchFamily="34" charset="-128"/>
              </a:rPr>
              <a:t>Explain static, dynamic run-to-completion and dynamic pre-emptive scheduling. </a:t>
            </a:r>
          </a:p>
          <a:p>
            <a:r>
              <a:rPr lang="en-GB" dirty="0">
                <a:ea typeface="ＭＳ Ｐゴシック" panose="020B0600070205080204" pitchFamily="34" charset="-128"/>
              </a:rPr>
              <a:t>Describe the following: Cyclic Executive with Interrupts, Run-To-Completion Scheduler and </a:t>
            </a:r>
            <a:r>
              <a:rPr lang="en-GB" dirty="0" err="1">
                <a:ea typeface="ＭＳ Ｐゴシック" panose="020B0600070205080204" pitchFamily="34" charset="-128"/>
              </a:rPr>
              <a:t>Preemptive</a:t>
            </a:r>
            <a:r>
              <a:rPr lang="en-GB" dirty="0">
                <a:ea typeface="ＭＳ Ｐゴシック" panose="020B0600070205080204" pitchFamily="34" charset="-128"/>
              </a:rPr>
              <a:t> Scheduler. </a:t>
            </a:r>
          </a:p>
          <a:p>
            <a:r>
              <a:rPr lang="en-GB" dirty="0">
                <a:ea typeface="ＭＳ Ｐゴシック" panose="020B0600070205080204" pitchFamily="34" charset="-128"/>
              </a:rPr>
              <a:t>Identify the components of RTOS .</a:t>
            </a:r>
          </a:p>
          <a:p>
            <a:r>
              <a:rPr lang="en-GB" dirty="0">
                <a:ea typeface="ＭＳ Ｐゴシック" panose="020B0600070205080204" pitchFamily="34" charset="-128"/>
              </a:rPr>
              <a:t>Outline the steps in Waterfall V software development models. </a:t>
            </a:r>
            <a:endParaRPr lang="en-US" dirty="0">
              <a:cs typeface="+mn-cs"/>
            </a:endParaRPr>
          </a:p>
        </p:txBody>
      </p:sp>
    </p:spTree>
    <p:extLst>
      <p:ext uri="{BB962C8B-B14F-4D97-AF65-F5344CB8AC3E}">
        <p14:creationId xmlns:p14="http://schemas.microsoft.com/office/powerpoint/2010/main" val="1136888500"/>
      </p:ext>
    </p:extLst>
  </p:cSld>
  <p:clrMapOvr>
    <a:masterClrMapping/>
  </p:clrMapOvr>
  <p:transition>
    <p:pull dir="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2A0C67-8EDA-4A67-8D3C-97803DF72CD1}"/>
              </a:ext>
            </a:extLst>
          </p:cNvPr>
          <p:cNvSpPr>
            <a:spLocks noGrp="1"/>
          </p:cNvSpPr>
          <p:nvPr>
            <p:ph type="title"/>
          </p:nvPr>
        </p:nvSpPr>
        <p:spPr/>
        <p:txBody>
          <a:bodyPr/>
          <a:lstStyle/>
          <a:p>
            <a:r>
              <a:rPr lang="en-US" dirty="0"/>
              <a:t>Dynamic Preemptive Schedule</a:t>
            </a:r>
          </a:p>
        </p:txBody>
      </p:sp>
      <p:sp>
        <p:nvSpPr>
          <p:cNvPr id="3" name="Content Placeholder 2">
            <a:extLst>
              <a:ext uri="{FF2B5EF4-FFF2-40B4-BE49-F238E27FC236}">
                <a16:creationId xmlns:a16="http://schemas.microsoft.com/office/drawing/2014/main" id="{E6218F55-073E-45DC-A71F-0544BFEF2F7B}"/>
              </a:ext>
            </a:extLst>
          </p:cNvPr>
          <p:cNvSpPr>
            <a:spLocks noGrp="1"/>
          </p:cNvSpPr>
          <p:nvPr>
            <p:ph idx="1"/>
          </p:nvPr>
        </p:nvSpPr>
        <p:spPr>
          <a:xfrm>
            <a:off x="479425" y="3731072"/>
            <a:ext cx="11233150" cy="2388374"/>
          </a:xfrm>
        </p:spPr>
        <p:txBody>
          <a:bodyPr/>
          <a:lstStyle/>
          <a:p>
            <a:r>
              <a:rPr lang="en-US" dirty="0"/>
              <a:t>What if we receive GPS position right after Rec starts running? </a:t>
            </a:r>
          </a:p>
          <a:p>
            <a:r>
              <a:rPr lang="en-US" dirty="0"/>
              <a:t>Delays</a:t>
            </a:r>
          </a:p>
          <a:p>
            <a:pPr lvl="1"/>
            <a:r>
              <a:rPr lang="en-US" dirty="0"/>
              <a:t>Scheduler switches out Rec so we can start decoding position with Dec immediately</a:t>
            </a:r>
          </a:p>
          <a:p>
            <a:pPr lvl="1"/>
            <a:r>
              <a:rPr lang="en-US" dirty="0"/>
              <a:t>Have to wait for Dec, Check to complete before we know if we are approaching a pothole</a:t>
            </a:r>
          </a:p>
          <a:p>
            <a:endParaRPr lang="en-US" dirty="0"/>
          </a:p>
        </p:txBody>
      </p:sp>
      <p:grpSp>
        <p:nvGrpSpPr>
          <p:cNvPr id="4" name="Group 3">
            <a:extLst>
              <a:ext uri="{FF2B5EF4-FFF2-40B4-BE49-F238E27FC236}">
                <a16:creationId xmlns:a16="http://schemas.microsoft.com/office/drawing/2014/main" id="{E31EC154-1550-487C-9D82-5FA928017E4A}"/>
              </a:ext>
            </a:extLst>
          </p:cNvPr>
          <p:cNvGrpSpPr/>
          <p:nvPr/>
        </p:nvGrpSpPr>
        <p:grpSpPr>
          <a:xfrm>
            <a:off x="1117163" y="2903984"/>
            <a:ext cx="3946526" cy="381000"/>
            <a:chOff x="838200" y="2362200"/>
            <a:chExt cx="2961051" cy="381000"/>
          </a:xfrm>
        </p:grpSpPr>
        <p:sp>
          <p:nvSpPr>
            <p:cNvPr id="5" name="TextBox 4">
              <a:extLst>
                <a:ext uri="{FF2B5EF4-FFF2-40B4-BE49-F238E27FC236}">
                  <a16:creationId xmlns:a16="http://schemas.microsoft.com/office/drawing/2014/main" id="{F7B3E818-B78F-438F-B72D-650D70A524D1}"/>
                </a:ext>
              </a:extLst>
            </p:cNvPr>
            <p:cNvSpPr txBox="1"/>
            <p:nvPr/>
          </p:nvSpPr>
          <p:spPr>
            <a:xfrm>
              <a:off x="914400" y="2362200"/>
              <a:ext cx="446451" cy="369332"/>
            </a:xfrm>
            <a:prstGeom prst="rect">
              <a:avLst/>
            </a:prstGeom>
            <a:solidFill>
              <a:schemeClr val="accent5">
                <a:lumMod val="90000"/>
              </a:schemeClr>
            </a:solidFill>
          </p:spPr>
          <p:txBody>
            <a:bodyPr wrap="none">
              <a:spAutoFit/>
            </a:bodyPr>
            <a:lstStyle/>
            <a:p>
              <a:pPr algn="ctr">
                <a:defRPr/>
              </a:pPr>
              <a:r>
                <a:rPr lang="en-US" sz="1800" dirty="0">
                  <a:latin typeface="Arial" pitchFamily="34" charset="0"/>
                  <a:cs typeface="Arial" pitchFamily="34" charset="0"/>
                </a:rPr>
                <a:t>Dec</a:t>
              </a:r>
            </a:p>
          </p:txBody>
        </p:sp>
        <p:sp>
          <p:nvSpPr>
            <p:cNvPr id="6" name="TextBox 5">
              <a:extLst>
                <a:ext uri="{FF2B5EF4-FFF2-40B4-BE49-F238E27FC236}">
                  <a16:creationId xmlns:a16="http://schemas.microsoft.com/office/drawing/2014/main" id="{1483D78E-08D7-4D9B-B6C0-3D1AE3198EB2}"/>
                </a:ext>
              </a:extLst>
            </p:cNvPr>
            <p:cNvSpPr txBox="1"/>
            <p:nvPr/>
          </p:nvSpPr>
          <p:spPr>
            <a:xfrm>
              <a:off x="1360851" y="2362200"/>
              <a:ext cx="2438400" cy="369888"/>
            </a:xfrm>
            <a:prstGeom prst="rect">
              <a:avLst/>
            </a:prstGeom>
            <a:solidFill>
              <a:schemeClr val="accent1">
                <a:lumMod val="40000"/>
                <a:lumOff val="60000"/>
              </a:schemeClr>
            </a:solidFill>
          </p:spPr>
          <p:txBody>
            <a:bodyPr>
              <a:spAutoFit/>
            </a:bodyPr>
            <a:lstStyle/>
            <a:p>
              <a:pPr algn="ctr">
                <a:defRPr/>
              </a:pPr>
              <a:r>
                <a:rPr lang="en-US" sz="1800" dirty="0">
                  <a:latin typeface="Arial" pitchFamily="34" charset="0"/>
                  <a:cs typeface="Arial" pitchFamily="34" charset="0"/>
                </a:rPr>
                <a:t>Check</a:t>
              </a:r>
            </a:p>
          </p:txBody>
        </p:sp>
        <p:sp>
          <p:nvSpPr>
            <p:cNvPr id="7" name="TextBox 5">
              <a:extLst>
                <a:ext uri="{FF2B5EF4-FFF2-40B4-BE49-F238E27FC236}">
                  <a16:creationId xmlns:a16="http://schemas.microsoft.com/office/drawing/2014/main" id="{AC37534F-F2BC-44B7-BD36-730D3BA8E0A6}"/>
                </a:ext>
              </a:extLst>
            </p:cNvPr>
            <p:cNvSpPr txBox="1">
              <a:spLocks noChangeArrowheads="1"/>
            </p:cNvSpPr>
            <p:nvPr/>
          </p:nvSpPr>
          <p:spPr bwMode="auto">
            <a:xfrm>
              <a:off x="838200" y="2362200"/>
              <a:ext cx="76200" cy="3810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endParaRPr lang="en-US" sz="1800">
                <a:latin typeface="Arial" charset="0"/>
                <a:cs typeface="Arial" charset="0"/>
              </a:endParaRPr>
            </a:p>
          </p:txBody>
        </p:sp>
      </p:grpSp>
      <p:sp>
        <p:nvSpPr>
          <p:cNvPr id="8" name="TextBox 7">
            <a:extLst>
              <a:ext uri="{FF2B5EF4-FFF2-40B4-BE49-F238E27FC236}">
                <a16:creationId xmlns:a16="http://schemas.microsoft.com/office/drawing/2014/main" id="{20BD9C74-F94A-4978-A023-6B6B3103813E}"/>
              </a:ext>
            </a:extLst>
          </p:cNvPr>
          <p:cNvSpPr txBox="1"/>
          <p:nvPr/>
        </p:nvSpPr>
        <p:spPr>
          <a:xfrm>
            <a:off x="812483" y="2903984"/>
            <a:ext cx="304681" cy="369888"/>
          </a:xfrm>
          <a:prstGeom prst="rect">
            <a:avLst/>
          </a:prstGeom>
          <a:solidFill>
            <a:schemeClr val="bg2">
              <a:lumMod val="40000"/>
              <a:lumOff val="60000"/>
            </a:schemeClr>
          </a:solidFill>
        </p:spPr>
        <p:txBody>
          <a:bodyPr>
            <a:spAutoFit/>
          </a:bodyPr>
          <a:lstStyle/>
          <a:p>
            <a:pPr algn="ctr">
              <a:defRPr/>
            </a:pPr>
            <a:endParaRPr lang="en-US" sz="1800" dirty="0">
              <a:latin typeface="Arial" pitchFamily="34" charset="0"/>
              <a:cs typeface="Arial" pitchFamily="34" charset="0"/>
            </a:endParaRPr>
          </a:p>
        </p:txBody>
      </p:sp>
      <p:sp>
        <p:nvSpPr>
          <p:cNvPr id="9" name="Rounded Rectangular Callout 13">
            <a:extLst>
              <a:ext uri="{FF2B5EF4-FFF2-40B4-BE49-F238E27FC236}">
                <a16:creationId xmlns:a16="http://schemas.microsoft.com/office/drawing/2014/main" id="{C332A87D-D36B-456E-ACC5-E543119EA73C}"/>
              </a:ext>
            </a:extLst>
          </p:cNvPr>
          <p:cNvSpPr/>
          <p:nvPr/>
        </p:nvSpPr>
        <p:spPr bwMode="auto">
          <a:xfrm>
            <a:off x="1117165" y="1456184"/>
            <a:ext cx="2539008" cy="914400"/>
          </a:xfrm>
          <a:prstGeom prst="wedgeRoundRectCallout">
            <a:avLst>
              <a:gd name="adj1" fmla="val -45782"/>
              <a:gd name="adj2" fmla="val 108270"/>
              <a:gd name="adj3" fmla="val 16667"/>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a:lstStyle/>
          <a:p>
            <a:pPr algn="ctr">
              <a:defRPr/>
            </a:pPr>
            <a:r>
              <a:rPr lang="en-US" dirty="0">
                <a:latin typeface="+mj-lt"/>
              </a:rPr>
              <a:t>GPS Data Arrives</a:t>
            </a:r>
          </a:p>
        </p:txBody>
      </p:sp>
      <p:sp>
        <p:nvSpPr>
          <p:cNvPr id="10" name="Rounded Rectangular Callout 15">
            <a:extLst>
              <a:ext uri="{FF2B5EF4-FFF2-40B4-BE49-F238E27FC236}">
                <a16:creationId xmlns:a16="http://schemas.microsoft.com/office/drawing/2014/main" id="{697B221E-07EA-4C56-9CCC-1B88769B7C2E}"/>
              </a:ext>
            </a:extLst>
          </p:cNvPr>
          <p:cNvSpPr/>
          <p:nvPr/>
        </p:nvSpPr>
        <p:spPr bwMode="auto">
          <a:xfrm>
            <a:off x="3914651" y="1532384"/>
            <a:ext cx="2539008" cy="914400"/>
          </a:xfrm>
          <a:prstGeom prst="wedgeRoundRectCallout">
            <a:avLst>
              <a:gd name="adj1" fmla="val -5061"/>
              <a:gd name="adj2" fmla="val 99400"/>
              <a:gd name="adj3" fmla="val 16667"/>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a:lstStyle/>
          <a:p>
            <a:pPr algn="ctr">
              <a:defRPr/>
            </a:pPr>
            <a:r>
              <a:rPr lang="en-US" dirty="0">
                <a:latin typeface="+mj-lt"/>
              </a:rPr>
              <a:t>Checking complete</a:t>
            </a:r>
          </a:p>
        </p:txBody>
      </p:sp>
      <p:cxnSp>
        <p:nvCxnSpPr>
          <p:cNvPr id="11" name="Straight Arrow Connector 10">
            <a:extLst>
              <a:ext uri="{FF2B5EF4-FFF2-40B4-BE49-F238E27FC236}">
                <a16:creationId xmlns:a16="http://schemas.microsoft.com/office/drawing/2014/main" id="{C522F85D-0264-48B7-AB46-DF00C8148968}"/>
              </a:ext>
            </a:extLst>
          </p:cNvPr>
          <p:cNvCxnSpPr/>
          <p:nvPr/>
        </p:nvCxnSpPr>
        <p:spPr bwMode="auto">
          <a:xfrm>
            <a:off x="1218724" y="2675384"/>
            <a:ext cx="3844965" cy="0"/>
          </a:xfrm>
          <a:prstGeom prst="straightConnector1">
            <a:avLst/>
          </a:prstGeom>
          <a:ln>
            <a:headEnd type="arrow"/>
            <a:tailEnd type="arrow"/>
          </a:ln>
        </p:spPr>
        <p:style>
          <a:lnRef idx="3">
            <a:schemeClr val="accent1"/>
          </a:lnRef>
          <a:fillRef idx="0">
            <a:schemeClr val="accent1"/>
          </a:fillRef>
          <a:effectRef idx="2">
            <a:schemeClr val="accent1"/>
          </a:effectRef>
          <a:fontRef idx="minor">
            <a:schemeClr val="tx1"/>
          </a:fontRef>
        </p:style>
      </p:cxnSp>
      <p:sp>
        <p:nvSpPr>
          <p:cNvPr id="12" name="TextBox 18">
            <a:extLst>
              <a:ext uri="{FF2B5EF4-FFF2-40B4-BE49-F238E27FC236}">
                <a16:creationId xmlns:a16="http://schemas.microsoft.com/office/drawing/2014/main" id="{C83FF527-ABB4-4ADD-9B41-F5AFA25200B8}"/>
              </a:ext>
            </a:extLst>
          </p:cNvPr>
          <p:cNvSpPr txBox="1">
            <a:spLocks noChangeArrowheads="1"/>
          </p:cNvSpPr>
          <p:nvPr/>
        </p:nvSpPr>
        <p:spPr bwMode="auto">
          <a:xfrm>
            <a:off x="2031206" y="2348498"/>
            <a:ext cx="1754006"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dirty="0">
                <a:latin typeface="+mj-lt"/>
              </a:rPr>
              <a:t>Response Time</a:t>
            </a:r>
          </a:p>
          <a:p>
            <a:endParaRPr lang="en-US" sz="2000" dirty="0">
              <a:latin typeface="+mj-lt"/>
            </a:endParaRPr>
          </a:p>
        </p:txBody>
      </p:sp>
      <p:sp>
        <p:nvSpPr>
          <p:cNvPr id="13" name="TextBox 12">
            <a:extLst>
              <a:ext uri="{FF2B5EF4-FFF2-40B4-BE49-F238E27FC236}">
                <a16:creationId xmlns:a16="http://schemas.microsoft.com/office/drawing/2014/main" id="{6EE3B210-73EA-4D64-8353-F888865A4119}"/>
              </a:ext>
            </a:extLst>
          </p:cNvPr>
          <p:cNvSpPr txBox="1">
            <a:spLocks noChangeArrowheads="1"/>
          </p:cNvSpPr>
          <p:nvPr/>
        </p:nvSpPr>
        <p:spPr bwMode="auto">
          <a:xfrm>
            <a:off x="5063689" y="2903984"/>
            <a:ext cx="3960852" cy="369888"/>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sz="1800">
                <a:latin typeface="Arial" charset="0"/>
                <a:cs typeface="Arial" charset="0"/>
              </a:rPr>
              <a:t>Rec</a:t>
            </a:r>
          </a:p>
        </p:txBody>
      </p:sp>
      <p:sp>
        <p:nvSpPr>
          <p:cNvPr id="14" name="TextBox 13">
            <a:extLst>
              <a:ext uri="{FF2B5EF4-FFF2-40B4-BE49-F238E27FC236}">
                <a16:creationId xmlns:a16="http://schemas.microsoft.com/office/drawing/2014/main" id="{68DFBE9B-8BA3-4C8B-9350-04BA8EEA12B3}"/>
              </a:ext>
            </a:extLst>
          </p:cNvPr>
          <p:cNvSpPr txBox="1"/>
          <p:nvPr/>
        </p:nvSpPr>
        <p:spPr>
          <a:xfrm>
            <a:off x="9024541" y="2903984"/>
            <a:ext cx="1726525" cy="369888"/>
          </a:xfrm>
          <a:prstGeom prst="rect">
            <a:avLst/>
          </a:prstGeom>
          <a:solidFill>
            <a:schemeClr val="bg2">
              <a:lumMod val="40000"/>
              <a:lumOff val="60000"/>
            </a:schemeClr>
          </a:solidFill>
        </p:spPr>
        <p:txBody>
          <a:bodyPr>
            <a:spAutoFit/>
          </a:bodyPr>
          <a:lstStyle/>
          <a:p>
            <a:pPr algn="ctr">
              <a:defRPr/>
            </a:pPr>
            <a:endParaRPr lang="en-US" sz="1800" dirty="0">
              <a:latin typeface="Arial" pitchFamily="34" charset="0"/>
              <a:cs typeface="Arial" pitchFamily="34" charset="0"/>
            </a:endParaRPr>
          </a:p>
        </p:txBody>
      </p:sp>
    </p:spTree>
    <p:extLst>
      <p:ext uri="{BB962C8B-B14F-4D97-AF65-F5344CB8AC3E}">
        <p14:creationId xmlns:p14="http://schemas.microsoft.com/office/powerpoint/2010/main" val="6131375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6AB1FE-B16B-4743-BDF7-55FB10B40FA0}"/>
              </a:ext>
            </a:extLst>
          </p:cNvPr>
          <p:cNvSpPr>
            <a:spLocks noGrp="1"/>
          </p:cNvSpPr>
          <p:nvPr>
            <p:ph type="title"/>
          </p:nvPr>
        </p:nvSpPr>
        <p:spPr/>
        <p:txBody>
          <a:bodyPr/>
          <a:lstStyle/>
          <a:p>
            <a:r>
              <a:rPr lang="en-US" dirty="0"/>
              <a:t>Comparison of Response Times</a:t>
            </a:r>
          </a:p>
        </p:txBody>
      </p:sp>
      <p:sp>
        <p:nvSpPr>
          <p:cNvPr id="3" name="Content Placeholder 2">
            <a:extLst>
              <a:ext uri="{FF2B5EF4-FFF2-40B4-BE49-F238E27FC236}">
                <a16:creationId xmlns:a16="http://schemas.microsoft.com/office/drawing/2014/main" id="{948713A2-757F-49B8-831F-F6455DC0F861}"/>
              </a:ext>
            </a:extLst>
          </p:cNvPr>
          <p:cNvSpPr>
            <a:spLocks noGrp="1"/>
          </p:cNvSpPr>
          <p:nvPr>
            <p:ph idx="1"/>
          </p:nvPr>
        </p:nvSpPr>
        <p:spPr>
          <a:xfrm>
            <a:off x="479425" y="3738562"/>
            <a:ext cx="11233150" cy="2380884"/>
          </a:xfrm>
        </p:spPr>
        <p:txBody>
          <a:bodyPr/>
          <a:lstStyle/>
          <a:p>
            <a:r>
              <a:rPr lang="en-US" dirty="0"/>
              <a:t>Pros</a:t>
            </a:r>
          </a:p>
          <a:p>
            <a:pPr lvl="1"/>
            <a:r>
              <a:rPr lang="en-US" dirty="0"/>
              <a:t>Preemption offers best response time</a:t>
            </a:r>
          </a:p>
          <a:p>
            <a:pPr lvl="5"/>
            <a:r>
              <a:rPr lang="en-US" dirty="0"/>
              <a:t>Can do more processing (support more potholes, or higher vehicle speed)</a:t>
            </a:r>
          </a:p>
          <a:p>
            <a:pPr lvl="5"/>
            <a:r>
              <a:rPr lang="en-US" dirty="0"/>
              <a:t>Or can lower processor speed, saving money, power</a:t>
            </a:r>
          </a:p>
          <a:p>
            <a:r>
              <a:rPr lang="en-US" dirty="0"/>
              <a:t>Cons</a:t>
            </a:r>
          </a:p>
          <a:p>
            <a:pPr lvl="1"/>
            <a:r>
              <a:rPr lang="en-US" dirty="0"/>
              <a:t>Requires more complicated programming, more memory</a:t>
            </a:r>
          </a:p>
          <a:p>
            <a:pPr lvl="1"/>
            <a:r>
              <a:rPr lang="en-US" dirty="0"/>
              <a:t>Introduces vulnerability to data race conditions</a:t>
            </a:r>
          </a:p>
          <a:p>
            <a:endParaRPr lang="en-US" dirty="0"/>
          </a:p>
        </p:txBody>
      </p:sp>
      <p:grpSp>
        <p:nvGrpSpPr>
          <p:cNvPr id="4" name="Group 3">
            <a:extLst>
              <a:ext uri="{FF2B5EF4-FFF2-40B4-BE49-F238E27FC236}">
                <a16:creationId xmlns:a16="http://schemas.microsoft.com/office/drawing/2014/main" id="{4605551F-698E-460C-9D67-8F9052701A97}"/>
              </a:ext>
            </a:extLst>
          </p:cNvPr>
          <p:cNvGrpSpPr/>
          <p:nvPr/>
        </p:nvGrpSpPr>
        <p:grpSpPr>
          <a:xfrm>
            <a:off x="144379" y="762000"/>
            <a:ext cx="11944952" cy="2895600"/>
            <a:chOff x="-76199" y="762000"/>
            <a:chExt cx="9829799" cy="2895600"/>
          </a:xfrm>
        </p:grpSpPr>
        <p:grpSp>
          <p:nvGrpSpPr>
            <p:cNvPr id="5" name="Group 4">
              <a:extLst>
                <a:ext uri="{FF2B5EF4-FFF2-40B4-BE49-F238E27FC236}">
                  <a16:creationId xmlns:a16="http://schemas.microsoft.com/office/drawing/2014/main" id="{33AE3B07-7B56-42CD-8BAA-9CC41084CEC8}"/>
                </a:ext>
              </a:extLst>
            </p:cNvPr>
            <p:cNvGrpSpPr/>
            <p:nvPr/>
          </p:nvGrpSpPr>
          <p:grpSpPr>
            <a:xfrm>
              <a:off x="-76199" y="762000"/>
              <a:ext cx="9829799" cy="1066800"/>
              <a:chOff x="304801" y="914400"/>
              <a:chExt cx="9829799" cy="1066800"/>
            </a:xfrm>
          </p:grpSpPr>
          <p:sp>
            <p:nvSpPr>
              <p:cNvPr id="23" name="TextBox 9">
                <a:extLst>
                  <a:ext uri="{FF2B5EF4-FFF2-40B4-BE49-F238E27FC236}">
                    <a16:creationId xmlns:a16="http://schemas.microsoft.com/office/drawing/2014/main" id="{FF317F6B-DC9F-49F4-81BD-CFE57ABB11C3}"/>
                  </a:ext>
                </a:extLst>
              </p:cNvPr>
              <p:cNvSpPr txBox="1">
                <a:spLocks noChangeArrowheads="1"/>
              </p:cNvSpPr>
              <p:nvPr/>
            </p:nvSpPr>
            <p:spPr bwMode="auto">
              <a:xfrm>
                <a:off x="914400" y="914400"/>
                <a:ext cx="64850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dirty="0">
                    <a:latin typeface="+mj-lt"/>
                  </a:rPr>
                  <a:t>Static</a:t>
                </a:r>
              </a:p>
            </p:txBody>
          </p:sp>
          <p:grpSp>
            <p:nvGrpSpPr>
              <p:cNvPr id="24" name="Group 14">
                <a:extLst>
                  <a:ext uri="{FF2B5EF4-FFF2-40B4-BE49-F238E27FC236}">
                    <a16:creationId xmlns:a16="http://schemas.microsoft.com/office/drawing/2014/main" id="{BC960AF8-1A9A-47CF-86A8-8E3ADD0272DC}"/>
                  </a:ext>
                </a:extLst>
              </p:cNvPr>
              <p:cNvGrpSpPr>
                <a:grpSpLocks/>
              </p:cNvGrpSpPr>
              <p:nvPr/>
            </p:nvGrpSpPr>
            <p:grpSpPr bwMode="auto">
              <a:xfrm>
                <a:off x="304801" y="1295400"/>
                <a:ext cx="9829799" cy="685800"/>
                <a:chOff x="-228599" y="990600"/>
                <a:chExt cx="9829799" cy="685800"/>
              </a:xfrm>
            </p:grpSpPr>
            <p:sp>
              <p:nvSpPr>
                <p:cNvPr id="26" name="TextBox 25">
                  <a:extLst>
                    <a:ext uri="{FF2B5EF4-FFF2-40B4-BE49-F238E27FC236}">
                      <a16:creationId xmlns:a16="http://schemas.microsoft.com/office/drawing/2014/main" id="{19E6C1E3-589C-4091-844B-D556E20A6C73}"/>
                    </a:ext>
                  </a:extLst>
                </p:cNvPr>
                <p:cNvSpPr txBox="1"/>
                <p:nvPr/>
              </p:nvSpPr>
              <p:spPr>
                <a:xfrm>
                  <a:off x="4722498" y="1143000"/>
                  <a:ext cx="446451" cy="369332"/>
                </a:xfrm>
                <a:prstGeom prst="rect">
                  <a:avLst/>
                </a:prstGeom>
                <a:solidFill>
                  <a:schemeClr val="accent5">
                    <a:lumMod val="90000"/>
                  </a:schemeClr>
                </a:solidFill>
              </p:spPr>
              <p:txBody>
                <a:bodyPr wrap="none">
                  <a:spAutoFit/>
                </a:bodyPr>
                <a:lstStyle/>
                <a:p>
                  <a:pPr algn="ctr">
                    <a:defRPr/>
                  </a:pPr>
                  <a:r>
                    <a:rPr lang="en-US" sz="1800" dirty="0">
                      <a:latin typeface="Arial" pitchFamily="34" charset="0"/>
                      <a:cs typeface="Arial" pitchFamily="34" charset="0"/>
                    </a:rPr>
                    <a:t>Dec</a:t>
                  </a:r>
                </a:p>
              </p:txBody>
            </p:sp>
            <p:sp>
              <p:nvSpPr>
                <p:cNvPr id="27" name="TextBox 26">
                  <a:extLst>
                    <a:ext uri="{FF2B5EF4-FFF2-40B4-BE49-F238E27FC236}">
                      <a16:creationId xmlns:a16="http://schemas.microsoft.com/office/drawing/2014/main" id="{179D84A8-B4CF-493D-82AA-5923C7486DD6}"/>
                    </a:ext>
                  </a:extLst>
                </p:cNvPr>
                <p:cNvSpPr txBox="1"/>
                <p:nvPr/>
              </p:nvSpPr>
              <p:spPr>
                <a:xfrm>
                  <a:off x="5168949" y="1143000"/>
                  <a:ext cx="2438400" cy="369888"/>
                </a:xfrm>
                <a:prstGeom prst="rect">
                  <a:avLst/>
                </a:prstGeom>
                <a:solidFill>
                  <a:schemeClr val="accent1">
                    <a:lumMod val="40000"/>
                    <a:lumOff val="60000"/>
                  </a:schemeClr>
                </a:solidFill>
              </p:spPr>
              <p:txBody>
                <a:bodyPr>
                  <a:spAutoFit/>
                </a:bodyPr>
                <a:lstStyle/>
                <a:p>
                  <a:pPr algn="ctr">
                    <a:defRPr/>
                  </a:pPr>
                  <a:r>
                    <a:rPr lang="en-US" sz="1800" dirty="0">
                      <a:latin typeface="Arial" pitchFamily="34" charset="0"/>
                      <a:cs typeface="Arial" pitchFamily="34" charset="0"/>
                    </a:rPr>
                    <a:t>Check</a:t>
                  </a:r>
                </a:p>
              </p:txBody>
            </p:sp>
            <p:sp>
              <p:nvSpPr>
                <p:cNvPr id="28" name="TextBox 5">
                  <a:extLst>
                    <a:ext uri="{FF2B5EF4-FFF2-40B4-BE49-F238E27FC236}">
                      <a16:creationId xmlns:a16="http://schemas.microsoft.com/office/drawing/2014/main" id="{86B2D2D4-FE43-4380-941C-342CAD7C9CD0}"/>
                    </a:ext>
                  </a:extLst>
                </p:cNvPr>
                <p:cNvSpPr txBox="1">
                  <a:spLocks noChangeArrowheads="1"/>
                </p:cNvSpPr>
                <p:nvPr/>
              </p:nvSpPr>
              <p:spPr bwMode="auto">
                <a:xfrm>
                  <a:off x="228600" y="1143000"/>
                  <a:ext cx="2971800" cy="369332"/>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sz="1800">
                      <a:latin typeface="Arial" charset="0"/>
                      <a:cs typeface="Arial" charset="0"/>
                    </a:rPr>
                    <a:t>Rec</a:t>
                  </a:r>
                </a:p>
              </p:txBody>
            </p:sp>
            <p:sp>
              <p:nvSpPr>
                <p:cNvPr id="29" name="TextBox 6">
                  <a:extLst>
                    <a:ext uri="{FF2B5EF4-FFF2-40B4-BE49-F238E27FC236}">
                      <a16:creationId xmlns:a16="http://schemas.microsoft.com/office/drawing/2014/main" id="{3EC557EB-F182-4517-B843-887FE63AC596}"/>
                    </a:ext>
                  </a:extLst>
                </p:cNvPr>
                <p:cNvSpPr txBox="1">
                  <a:spLocks noChangeArrowheads="1"/>
                </p:cNvSpPr>
                <p:nvPr/>
              </p:nvSpPr>
              <p:spPr bwMode="auto">
                <a:xfrm>
                  <a:off x="3200400" y="1143000"/>
                  <a:ext cx="379098" cy="369332"/>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sz="1800">
                      <a:latin typeface="Arial" charset="0"/>
                      <a:cs typeface="Arial" charset="0"/>
                    </a:rPr>
                    <a:t>Sw</a:t>
                  </a:r>
                </a:p>
              </p:txBody>
            </p:sp>
            <p:sp>
              <p:nvSpPr>
                <p:cNvPr id="30" name="TextBox 29">
                  <a:extLst>
                    <a:ext uri="{FF2B5EF4-FFF2-40B4-BE49-F238E27FC236}">
                      <a16:creationId xmlns:a16="http://schemas.microsoft.com/office/drawing/2014/main" id="{C38CC81E-3539-4E8D-81A1-6FEF09301DD0}"/>
                    </a:ext>
                  </a:extLst>
                </p:cNvPr>
                <p:cNvSpPr txBox="1"/>
                <p:nvPr/>
              </p:nvSpPr>
              <p:spPr>
                <a:xfrm>
                  <a:off x="3579498" y="1143000"/>
                  <a:ext cx="1143000" cy="369888"/>
                </a:xfrm>
                <a:prstGeom prst="rect">
                  <a:avLst/>
                </a:prstGeom>
                <a:solidFill>
                  <a:schemeClr val="accent2">
                    <a:lumMod val="40000"/>
                    <a:lumOff val="60000"/>
                  </a:schemeClr>
                </a:solidFill>
              </p:spPr>
              <p:txBody>
                <a:bodyPr>
                  <a:spAutoFit/>
                </a:bodyPr>
                <a:lstStyle/>
                <a:p>
                  <a:pPr algn="ctr">
                    <a:defRPr/>
                  </a:pPr>
                  <a:r>
                    <a:rPr lang="en-US" sz="1800" dirty="0">
                      <a:latin typeface="Arial" pitchFamily="34" charset="0"/>
                      <a:cs typeface="Arial" pitchFamily="34" charset="0"/>
                    </a:rPr>
                    <a:t>LCD</a:t>
                  </a:r>
                </a:p>
              </p:txBody>
            </p:sp>
            <p:sp>
              <p:nvSpPr>
                <p:cNvPr id="31" name="Rounded Rectangle 9">
                  <a:extLst>
                    <a:ext uri="{FF2B5EF4-FFF2-40B4-BE49-F238E27FC236}">
                      <a16:creationId xmlns:a16="http://schemas.microsoft.com/office/drawing/2014/main" id="{60607665-A5F4-44CC-800A-E4D9B82669C3}"/>
                    </a:ext>
                  </a:extLst>
                </p:cNvPr>
                <p:cNvSpPr>
                  <a:spLocks noChangeArrowheads="1"/>
                </p:cNvSpPr>
                <p:nvPr/>
              </p:nvSpPr>
              <p:spPr bwMode="auto">
                <a:xfrm>
                  <a:off x="-228599" y="990600"/>
                  <a:ext cx="4951098" cy="685800"/>
                </a:xfrm>
                <a:prstGeom prst="roundRect">
                  <a:avLst>
                    <a:gd name="adj" fmla="val 16667"/>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2" name="Rounded Rectangle 10">
                  <a:extLst>
                    <a:ext uri="{FF2B5EF4-FFF2-40B4-BE49-F238E27FC236}">
                      <a16:creationId xmlns:a16="http://schemas.microsoft.com/office/drawing/2014/main" id="{3B9871F9-C884-4F3E-AF9D-B5FE7936D3D8}"/>
                    </a:ext>
                  </a:extLst>
                </p:cNvPr>
                <p:cNvSpPr>
                  <a:spLocks noChangeArrowheads="1"/>
                </p:cNvSpPr>
                <p:nvPr/>
              </p:nvSpPr>
              <p:spPr bwMode="auto">
                <a:xfrm>
                  <a:off x="4722498" y="990600"/>
                  <a:ext cx="4878702" cy="685800"/>
                </a:xfrm>
                <a:prstGeom prst="roundRect">
                  <a:avLst>
                    <a:gd name="adj" fmla="val 16667"/>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3" name="TextBox 32">
                  <a:extLst>
                    <a:ext uri="{FF2B5EF4-FFF2-40B4-BE49-F238E27FC236}">
                      <a16:creationId xmlns:a16="http://schemas.microsoft.com/office/drawing/2014/main" id="{BCC6F5F4-EBBA-44DB-B674-D66882AE27A6}"/>
                    </a:ext>
                  </a:extLst>
                </p:cNvPr>
                <p:cNvSpPr txBox="1"/>
                <p:nvPr/>
              </p:nvSpPr>
              <p:spPr>
                <a:xfrm>
                  <a:off x="0" y="1143000"/>
                  <a:ext cx="228600" cy="369888"/>
                </a:xfrm>
                <a:prstGeom prst="rect">
                  <a:avLst/>
                </a:prstGeom>
                <a:solidFill>
                  <a:schemeClr val="accent1">
                    <a:lumMod val="40000"/>
                    <a:lumOff val="60000"/>
                  </a:schemeClr>
                </a:solidFill>
              </p:spPr>
              <p:txBody>
                <a:bodyPr>
                  <a:spAutoFit/>
                </a:bodyPr>
                <a:lstStyle/>
                <a:p>
                  <a:pPr algn="ctr">
                    <a:defRPr/>
                  </a:pPr>
                  <a:endParaRPr lang="en-US" sz="1800" dirty="0">
                    <a:latin typeface="Arial" pitchFamily="34" charset="0"/>
                    <a:cs typeface="Arial" pitchFamily="34" charset="0"/>
                  </a:endParaRPr>
                </a:p>
              </p:txBody>
            </p:sp>
            <p:sp>
              <p:nvSpPr>
                <p:cNvPr id="34" name="TextBox 12">
                  <a:extLst>
                    <a:ext uri="{FF2B5EF4-FFF2-40B4-BE49-F238E27FC236}">
                      <a16:creationId xmlns:a16="http://schemas.microsoft.com/office/drawing/2014/main" id="{13868EB8-55A3-4651-8F06-DE59D8160807}"/>
                    </a:ext>
                  </a:extLst>
                </p:cNvPr>
                <p:cNvSpPr txBox="1">
                  <a:spLocks noChangeArrowheads="1"/>
                </p:cNvSpPr>
                <p:nvPr/>
              </p:nvSpPr>
              <p:spPr bwMode="auto">
                <a:xfrm>
                  <a:off x="7607349" y="1143000"/>
                  <a:ext cx="1512609" cy="369332"/>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endParaRPr lang="en-US" sz="1800">
                    <a:latin typeface="Arial" charset="0"/>
                    <a:cs typeface="Arial" charset="0"/>
                  </a:endParaRPr>
                </a:p>
              </p:txBody>
            </p:sp>
          </p:grpSp>
          <p:cxnSp>
            <p:nvCxnSpPr>
              <p:cNvPr id="25" name="Straight Arrow Connector 24">
                <a:extLst>
                  <a:ext uri="{FF2B5EF4-FFF2-40B4-BE49-F238E27FC236}">
                    <a16:creationId xmlns:a16="http://schemas.microsoft.com/office/drawing/2014/main" id="{32390362-4BFA-4CCB-ADEF-12E14470B718}"/>
                  </a:ext>
                </a:extLst>
              </p:cNvPr>
              <p:cNvCxnSpPr/>
              <p:nvPr/>
            </p:nvCxnSpPr>
            <p:spPr bwMode="auto">
              <a:xfrm>
                <a:off x="838200" y="1371600"/>
                <a:ext cx="7302549" cy="0"/>
              </a:xfrm>
              <a:prstGeom prst="straightConnector1">
                <a:avLst/>
              </a:prstGeom>
              <a:ln>
                <a:headEnd type="arrow"/>
                <a:tailEnd type="arrow"/>
              </a:ln>
            </p:spPr>
            <p:style>
              <a:lnRef idx="3">
                <a:schemeClr val="accent1"/>
              </a:lnRef>
              <a:fillRef idx="0">
                <a:schemeClr val="accent1"/>
              </a:fillRef>
              <a:effectRef idx="2">
                <a:schemeClr val="accent1"/>
              </a:effectRef>
              <a:fontRef idx="minor">
                <a:schemeClr val="tx1"/>
              </a:fontRef>
            </p:style>
          </p:cxnSp>
        </p:grpSp>
        <p:grpSp>
          <p:nvGrpSpPr>
            <p:cNvPr id="6" name="Group 5">
              <a:extLst>
                <a:ext uri="{FF2B5EF4-FFF2-40B4-BE49-F238E27FC236}">
                  <a16:creationId xmlns:a16="http://schemas.microsoft.com/office/drawing/2014/main" id="{FFE3DB6E-A2BF-4A94-A2EA-AC663D710EFB}"/>
                </a:ext>
              </a:extLst>
            </p:cNvPr>
            <p:cNvGrpSpPr/>
            <p:nvPr/>
          </p:nvGrpSpPr>
          <p:grpSpPr>
            <a:xfrm>
              <a:off x="228600" y="1905000"/>
              <a:ext cx="6317323" cy="908051"/>
              <a:chOff x="609600" y="2128837"/>
              <a:chExt cx="6317323" cy="908051"/>
            </a:xfrm>
          </p:grpSpPr>
          <p:grpSp>
            <p:nvGrpSpPr>
              <p:cNvPr id="14" name="Group 13">
                <a:extLst>
                  <a:ext uri="{FF2B5EF4-FFF2-40B4-BE49-F238E27FC236}">
                    <a16:creationId xmlns:a16="http://schemas.microsoft.com/office/drawing/2014/main" id="{32ED1F00-5FC9-461A-AE6F-0B4DA63B55BE}"/>
                  </a:ext>
                </a:extLst>
              </p:cNvPr>
              <p:cNvGrpSpPr/>
              <p:nvPr/>
            </p:nvGrpSpPr>
            <p:grpSpPr>
              <a:xfrm>
                <a:off x="609600" y="2667000"/>
                <a:ext cx="6317323" cy="369888"/>
                <a:chOff x="609600" y="2362200"/>
                <a:chExt cx="6317323" cy="369888"/>
              </a:xfrm>
            </p:grpSpPr>
            <p:sp>
              <p:nvSpPr>
                <p:cNvPr id="18" name="TextBox 17">
                  <a:extLst>
                    <a:ext uri="{FF2B5EF4-FFF2-40B4-BE49-F238E27FC236}">
                      <a16:creationId xmlns:a16="http://schemas.microsoft.com/office/drawing/2014/main" id="{4F0789D0-93FD-4513-AF4E-0162DF9C802D}"/>
                    </a:ext>
                  </a:extLst>
                </p:cNvPr>
                <p:cNvSpPr txBox="1"/>
                <p:nvPr/>
              </p:nvSpPr>
              <p:spPr>
                <a:xfrm>
                  <a:off x="3810000" y="2362200"/>
                  <a:ext cx="446451" cy="369332"/>
                </a:xfrm>
                <a:prstGeom prst="rect">
                  <a:avLst/>
                </a:prstGeom>
                <a:solidFill>
                  <a:schemeClr val="accent5">
                    <a:lumMod val="90000"/>
                  </a:schemeClr>
                </a:solidFill>
              </p:spPr>
              <p:txBody>
                <a:bodyPr wrap="none">
                  <a:spAutoFit/>
                </a:bodyPr>
                <a:lstStyle/>
                <a:p>
                  <a:pPr algn="ctr">
                    <a:defRPr/>
                  </a:pPr>
                  <a:r>
                    <a:rPr lang="en-US" sz="1800" dirty="0">
                      <a:latin typeface="Arial" pitchFamily="34" charset="0"/>
                      <a:cs typeface="Arial" pitchFamily="34" charset="0"/>
                    </a:rPr>
                    <a:t>Dec</a:t>
                  </a:r>
                </a:p>
              </p:txBody>
            </p:sp>
            <p:sp>
              <p:nvSpPr>
                <p:cNvPr id="19" name="TextBox 18">
                  <a:extLst>
                    <a:ext uri="{FF2B5EF4-FFF2-40B4-BE49-F238E27FC236}">
                      <a16:creationId xmlns:a16="http://schemas.microsoft.com/office/drawing/2014/main" id="{11C8C60C-4083-4D2A-8291-50BD81FC9C35}"/>
                    </a:ext>
                  </a:extLst>
                </p:cNvPr>
                <p:cNvSpPr txBox="1"/>
                <p:nvPr/>
              </p:nvSpPr>
              <p:spPr>
                <a:xfrm>
                  <a:off x="4259923" y="2362200"/>
                  <a:ext cx="2438400" cy="369888"/>
                </a:xfrm>
                <a:prstGeom prst="rect">
                  <a:avLst/>
                </a:prstGeom>
                <a:solidFill>
                  <a:schemeClr val="accent1">
                    <a:lumMod val="40000"/>
                    <a:lumOff val="60000"/>
                  </a:schemeClr>
                </a:solidFill>
              </p:spPr>
              <p:txBody>
                <a:bodyPr>
                  <a:spAutoFit/>
                </a:bodyPr>
                <a:lstStyle/>
                <a:p>
                  <a:pPr algn="ctr">
                    <a:defRPr/>
                  </a:pPr>
                  <a:r>
                    <a:rPr lang="en-US" sz="1800" dirty="0">
                      <a:latin typeface="Arial" pitchFamily="34" charset="0"/>
                      <a:cs typeface="Arial" pitchFamily="34" charset="0"/>
                    </a:rPr>
                    <a:t>Check</a:t>
                  </a:r>
                </a:p>
              </p:txBody>
            </p:sp>
            <p:sp>
              <p:nvSpPr>
                <p:cNvPr id="20" name="TextBox 5">
                  <a:extLst>
                    <a:ext uri="{FF2B5EF4-FFF2-40B4-BE49-F238E27FC236}">
                      <a16:creationId xmlns:a16="http://schemas.microsoft.com/office/drawing/2014/main" id="{4B8AD7D5-3804-46CB-9939-CDB9CC6CC423}"/>
                    </a:ext>
                  </a:extLst>
                </p:cNvPr>
                <p:cNvSpPr txBox="1">
                  <a:spLocks noChangeArrowheads="1"/>
                </p:cNvSpPr>
                <p:nvPr/>
              </p:nvSpPr>
              <p:spPr bwMode="auto">
                <a:xfrm>
                  <a:off x="838200" y="2362200"/>
                  <a:ext cx="2971800" cy="369888"/>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sz="1800">
                      <a:latin typeface="Arial" charset="0"/>
                      <a:cs typeface="Arial" charset="0"/>
                    </a:rPr>
                    <a:t>Rec</a:t>
                  </a:r>
                </a:p>
              </p:txBody>
            </p:sp>
            <p:sp>
              <p:nvSpPr>
                <p:cNvPr id="21" name="TextBox 20">
                  <a:extLst>
                    <a:ext uri="{FF2B5EF4-FFF2-40B4-BE49-F238E27FC236}">
                      <a16:creationId xmlns:a16="http://schemas.microsoft.com/office/drawing/2014/main" id="{58361940-90C3-4F3C-B199-8879BBF53F5C}"/>
                    </a:ext>
                  </a:extLst>
                </p:cNvPr>
                <p:cNvSpPr txBox="1"/>
                <p:nvPr/>
              </p:nvSpPr>
              <p:spPr>
                <a:xfrm>
                  <a:off x="609600" y="2362200"/>
                  <a:ext cx="228600" cy="369888"/>
                </a:xfrm>
                <a:prstGeom prst="rect">
                  <a:avLst/>
                </a:prstGeom>
                <a:solidFill>
                  <a:schemeClr val="bg2">
                    <a:lumMod val="40000"/>
                    <a:lumOff val="60000"/>
                  </a:schemeClr>
                </a:solidFill>
              </p:spPr>
              <p:txBody>
                <a:bodyPr>
                  <a:spAutoFit/>
                </a:bodyPr>
                <a:lstStyle/>
                <a:p>
                  <a:pPr algn="ctr">
                    <a:defRPr/>
                  </a:pPr>
                  <a:endParaRPr lang="en-US" sz="1800" dirty="0">
                    <a:latin typeface="Arial" pitchFamily="34" charset="0"/>
                    <a:cs typeface="Arial" pitchFamily="34" charset="0"/>
                  </a:endParaRPr>
                </a:p>
              </p:txBody>
            </p:sp>
            <p:sp>
              <p:nvSpPr>
                <p:cNvPr id="22" name="TextBox 21">
                  <a:extLst>
                    <a:ext uri="{FF2B5EF4-FFF2-40B4-BE49-F238E27FC236}">
                      <a16:creationId xmlns:a16="http://schemas.microsoft.com/office/drawing/2014/main" id="{B0488435-A595-4A26-A539-10AAB587A556}"/>
                    </a:ext>
                  </a:extLst>
                </p:cNvPr>
                <p:cNvSpPr txBox="1"/>
                <p:nvPr/>
              </p:nvSpPr>
              <p:spPr>
                <a:xfrm>
                  <a:off x="6698323" y="2362200"/>
                  <a:ext cx="228600" cy="369888"/>
                </a:xfrm>
                <a:prstGeom prst="rect">
                  <a:avLst/>
                </a:prstGeom>
                <a:solidFill>
                  <a:schemeClr val="bg2">
                    <a:lumMod val="40000"/>
                    <a:lumOff val="60000"/>
                  </a:schemeClr>
                </a:solidFill>
              </p:spPr>
              <p:txBody>
                <a:bodyPr>
                  <a:spAutoFit/>
                </a:bodyPr>
                <a:lstStyle/>
                <a:p>
                  <a:pPr algn="ctr">
                    <a:defRPr/>
                  </a:pPr>
                  <a:endParaRPr lang="en-US" sz="1800" dirty="0">
                    <a:latin typeface="Arial" pitchFamily="34" charset="0"/>
                    <a:cs typeface="Arial" pitchFamily="34" charset="0"/>
                  </a:endParaRPr>
                </a:p>
              </p:txBody>
            </p:sp>
          </p:grpSp>
          <p:grpSp>
            <p:nvGrpSpPr>
              <p:cNvPr id="15" name="Group 14">
                <a:extLst>
                  <a:ext uri="{FF2B5EF4-FFF2-40B4-BE49-F238E27FC236}">
                    <a16:creationId xmlns:a16="http://schemas.microsoft.com/office/drawing/2014/main" id="{775E9A82-4888-474D-AD6F-82433ACC94C4}"/>
                  </a:ext>
                </a:extLst>
              </p:cNvPr>
              <p:cNvGrpSpPr/>
              <p:nvPr/>
            </p:nvGrpSpPr>
            <p:grpSpPr>
              <a:xfrm>
                <a:off x="838200" y="2128837"/>
                <a:ext cx="5860123" cy="461665"/>
                <a:chOff x="838200" y="1676400"/>
                <a:chExt cx="5860123" cy="461665"/>
              </a:xfrm>
            </p:grpSpPr>
            <p:cxnSp>
              <p:nvCxnSpPr>
                <p:cNvPr id="16" name="Straight Arrow Connector 15">
                  <a:extLst>
                    <a:ext uri="{FF2B5EF4-FFF2-40B4-BE49-F238E27FC236}">
                      <a16:creationId xmlns:a16="http://schemas.microsoft.com/office/drawing/2014/main" id="{CD95A1FC-6116-42F3-A71D-9FB79879AB28}"/>
                    </a:ext>
                  </a:extLst>
                </p:cNvPr>
                <p:cNvCxnSpPr/>
                <p:nvPr/>
              </p:nvCxnSpPr>
              <p:spPr bwMode="auto">
                <a:xfrm>
                  <a:off x="838200" y="2133600"/>
                  <a:ext cx="5860123" cy="0"/>
                </a:xfrm>
                <a:prstGeom prst="straightConnector1">
                  <a:avLst/>
                </a:prstGeom>
                <a:ln>
                  <a:headEnd type="arrow"/>
                  <a:tailEnd type="arrow"/>
                </a:ln>
              </p:spPr>
              <p:style>
                <a:lnRef idx="3">
                  <a:schemeClr val="accent1"/>
                </a:lnRef>
                <a:fillRef idx="0">
                  <a:schemeClr val="accent1"/>
                </a:fillRef>
                <a:effectRef idx="2">
                  <a:schemeClr val="accent1"/>
                </a:effectRef>
                <a:fontRef idx="minor">
                  <a:schemeClr val="tx1"/>
                </a:fontRef>
              </p:style>
            </p:cxnSp>
            <p:sp>
              <p:nvSpPr>
                <p:cNvPr id="17" name="TextBox 7">
                  <a:extLst>
                    <a:ext uri="{FF2B5EF4-FFF2-40B4-BE49-F238E27FC236}">
                      <a16:creationId xmlns:a16="http://schemas.microsoft.com/office/drawing/2014/main" id="{8B818E0D-75DE-4FC7-99A7-42B60999A37D}"/>
                    </a:ext>
                  </a:extLst>
                </p:cNvPr>
                <p:cNvSpPr txBox="1">
                  <a:spLocks noChangeArrowheads="1"/>
                </p:cNvSpPr>
                <p:nvPr/>
              </p:nvSpPr>
              <p:spPr bwMode="auto">
                <a:xfrm>
                  <a:off x="914400" y="1676400"/>
                  <a:ext cx="286031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latin typeface="+mj-lt"/>
                    </a:rPr>
                    <a:t>Dynamic Run-to-Completion</a:t>
                  </a:r>
                </a:p>
              </p:txBody>
            </p:sp>
          </p:grpSp>
        </p:grpSp>
        <p:grpSp>
          <p:nvGrpSpPr>
            <p:cNvPr id="7" name="Group 6">
              <a:extLst>
                <a:ext uri="{FF2B5EF4-FFF2-40B4-BE49-F238E27FC236}">
                  <a16:creationId xmlns:a16="http://schemas.microsoft.com/office/drawing/2014/main" id="{CC169118-4D45-440B-B1DD-2721C9D477F4}"/>
                </a:ext>
              </a:extLst>
            </p:cNvPr>
            <p:cNvGrpSpPr/>
            <p:nvPr/>
          </p:nvGrpSpPr>
          <p:grpSpPr>
            <a:xfrm>
              <a:off x="381000" y="3276600"/>
              <a:ext cx="2961051" cy="381000"/>
              <a:chOff x="838200" y="2362200"/>
              <a:chExt cx="2961051" cy="381000"/>
            </a:xfrm>
          </p:grpSpPr>
          <p:sp>
            <p:nvSpPr>
              <p:cNvPr id="11" name="TextBox 10">
                <a:extLst>
                  <a:ext uri="{FF2B5EF4-FFF2-40B4-BE49-F238E27FC236}">
                    <a16:creationId xmlns:a16="http://schemas.microsoft.com/office/drawing/2014/main" id="{F105CC4B-F7AB-44F6-9F02-765C3C532E31}"/>
                  </a:ext>
                </a:extLst>
              </p:cNvPr>
              <p:cNvSpPr txBox="1"/>
              <p:nvPr/>
            </p:nvSpPr>
            <p:spPr>
              <a:xfrm>
                <a:off x="914400" y="2362200"/>
                <a:ext cx="446451" cy="369332"/>
              </a:xfrm>
              <a:prstGeom prst="rect">
                <a:avLst/>
              </a:prstGeom>
              <a:solidFill>
                <a:schemeClr val="accent5">
                  <a:lumMod val="90000"/>
                </a:schemeClr>
              </a:solidFill>
            </p:spPr>
            <p:txBody>
              <a:bodyPr wrap="none">
                <a:spAutoFit/>
              </a:bodyPr>
              <a:lstStyle/>
              <a:p>
                <a:pPr algn="ctr">
                  <a:defRPr/>
                </a:pPr>
                <a:r>
                  <a:rPr lang="en-US" sz="1800" dirty="0">
                    <a:latin typeface="Arial" pitchFamily="34" charset="0"/>
                    <a:cs typeface="Arial" pitchFamily="34" charset="0"/>
                  </a:rPr>
                  <a:t>Dec</a:t>
                </a:r>
              </a:p>
            </p:txBody>
          </p:sp>
          <p:sp>
            <p:nvSpPr>
              <p:cNvPr id="12" name="TextBox 11">
                <a:extLst>
                  <a:ext uri="{FF2B5EF4-FFF2-40B4-BE49-F238E27FC236}">
                    <a16:creationId xmlns:a16="http://schemas.microsoft.com/office/drawing/2014/main" id="{19200DE8-E37B-4564-962A-6FBC07D03739}"/>
                  </a:ext>
                </a:extLst>
              </p:cNvPr>
              <p:cNvSpPr txBox="1"/>
              <p:nvPr/>
            </p:nvSpPr>
            <p:spPr>
              <a:xfrm>
                <a:off x="1360851" y="2362200"/>
                <a:ext cx="2438400" cy="369888"/>
              </a:xfrm>
              <a:prstGeom prst="rect">
                <a:avLst/>
              </a:prstGeom>
              <a:solidFill>
                <a:schemeClr val="accent1">
                  <a:lumMod val="40000"/>
                  <a:lumOff val="60000"/>
                </a:schemeClr>
              </a:solidFill>
            </p:spPr>
            <p:txBody>
              <a:bodyPr>
                <a:spAutoFit/>
              </a:bodyPr>
              <a:lstStyle/>
              <a:p>
                <a:pPr algn="ctr">
                  <a:defRPr/>
                </a:pPr>
                <a:r>
                  <a:rPr lang="en-US" sz="1800" dirty="0">
                    <a:latin typeface="Arial" pitchFamily="34" charset="0"/>
                    <a:cs typeface="Arial" pitchFamily="34" charset="0"/>
                  </a:rPr>
                  <a:t>Check</a:t>
                </a:r>
              </a:p>
            </p:txBody>
          </p:sp>
          <p:sp>
            <p:nvSpPr>
              <p:cNvPr id="13" name="TextBox 5">
                <a:extLst>
                  <a:ext uri="{FF2B5EF4-FFF2-40B4-BE49-F238E27FC236}">
                    <a16:creationId xmlns:a16="http://schemas.microsoft.com/office/drawing/2014/main" id="{322F3F91-510A-44A3-8E62-EF70D4E63FD1}"/>
                  </a:ext>
                </a:extLst>
              </p:cNvPr>
              <p:cNvSpPr txBox="1">
                <a:spLocks noChangeArrowheads="1"/>
              </p:cNvSpPr>
              <p:nvPr/>
            </p:nvSpPr>
            <p:spPr bwMode="auto">
              <a:xfrm>
                <a:off x="838200" y="2362200"/>
                <a:ext cx="76200" cy="3810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endParaRPr lang="en-US" sz="1800">
                  <a:latin typeface="Arial" charset="0"/>
                  <a:cs typeface="Arial" charset="0"/>
                </a:endParaRPr>
              </a:p>
            </p:txBody>
          </p:sp>
        </p:grpSp>
        <p:grpSp>
          <p:nvGrpSpPr>
            <p:cNvPr id="8" name="Group 7">
              <a:extLst>
                <a:ext uri="{FF2B5EF4-FFF2-40B4-BE49-F238E27FC236}">
                  <a16:creationId xmlns:a16="http://schemas.microsoft.com/office/drawing/2014/main" id="{715036A2-53DD-4FE1-87A4-E59A1C4FA48E}"/>
                </a:ext>
              </a:extLst>
            </p:cNvPr>
            <p:cNvGrpSpPr/>
            <p:nvPr/>
          </p:nvGrpSpPr>
          <p:grpSpPr>
            <a:xfrm>
              <a:off x="457200" y="2738437"/>
              <a:ext cx="2884851" cy="461665"/>
              <a:chOff x="838200" y="2362200"/>
              <a:chExt cx="2884851" cy="461665"/>
            </a:xfrm>
          </p:grpSpPr>
          <p:cxnSp>
            <p:nvCxnSpPr>
              <p:cNvPr id="9" name="Straight Arrow Connector 8">
                <a:extLst>
                  <a:ext uri="{FF2B5EF4-FFF2-40B4-BE49-F238E27FC236}">
                    <a16:creationId xmlns:a16="http://schemas.microsoft.com/office/drawing/2014/main" id="{3EAF436A-A01B-4BEC-AE87-96AF946392FC}"/>
                  </a:ext>
                </a:extLst>
              </p:cNvPr>
              <p:cNvCxnSpPr/>
              <p:nvPr/>
            </p:nvCxnSpPr>
            <p:spPr bwMode="auto">
              <a:xfrm>
                <a:off x="838200" y="2819400"/>
                <a:ext cx="2884851" cy="0"/>
              </a:xfrm>
              <a:prstGeom prst="straightConnector1">
                <a:avLst/>
              </a:prstGeom>
              <a:ln>
                <a:headEnd type="arrow"/>
                <a:tailEnd type="arrow"/>
              </a:ln>
            </p:spPr>
            <p:style>
              <a:lnRef idx="3">
                <a:schemeClr val="accent1"/>
              </a:lnRef>
              <a:fillRef idx="0">
                <a:schemeClr val="accent1"/>
              </a:fillRef>
              <a:effectRef idx="2">
                <a:schemeClr val="accent1"/>
              </a:effectRef>
              <a:fontRef idx="minor">
                <a:schemeClr val="tx1"/>
              </a:fontRef>
            </p:style>
          </p:cxnSp>
          <p:sp>
            <p:nvSpPr>
              <p:cNvPr id="10" name="TextBox 8">
                <a:extLst>
                  <a:ext uri="{FF2B5EF4-FFF2-40B4-BE49-F238E27FC236}">
                    <a16:creationId xmlns:a16="http://schemas.microsoft.com/office/drawing/2014/main" id="{6972842D-E64F-455F-9415-D17A0777DCDC}"/>
                  </a:ext>
                </a:extLst>
              </p:cNvPr>
              <p:cNvSpPr txBox="1">
                <a:spLocks noChangeArrowheads="1"/>
              </p:cNvSpPr>
              <p:nvPr/>
            </p:nvSpPr>
            <p:spPr bwMode="auto">
              <a:xfrm>
                <a:off x="914400" y="2362200"/>
                <a:ext cx="207411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dirty="0">
                    <a:latin typeface="+mj-lt"/>
                  </a:rPr>
                  <a:t>Dynamic Preemptive</a:t>
                </a:r>
              </a:p>
            </p:txBody>
          </p:sp>
        </p:grpSp>
      </p:grpSp>
    </p:spTree>
    <p:extLst>
      <p:ext uri="{BB962C8B-B14F-4D97-AF65-F5344CB8AC3E}">
        <p14:creationId xmlns:p14="http://schemas.microsoft.com/office/powerpoint/2010/main" val="19315143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C19BD9-0FDB-41B4-9472-6EC59D6C4C1D}"/>
              </a:ext>
            </a:extLst>
          </p:cNvPr>
          <p:cNvSpPr>
            <a:spLocks noGrp="1"/>
          </p:cNvSpPr>
          <p:nvPr>
            <p:ph type="title"/>
          </p:nvPr>
        </p:nvSpPr>
        <p:spPr/>
        <p:txBody>
          <a:bodyPr/>
          <a:lstStyle/>
          <a:p>
            <a:r>
              <a:rPr lang="en-US" dirty="0"/>
              <a:t>Common Schedulers</a:t>
            </a:r>
          </a:p>
        </p:txBody>
      </p:sp>
      <p:sp>
        <p:nvSpPr>
          <p:cNvPr id="3" name="Content Placeholder 2">
            <a:extLst>
              <a:ext uri="{FF2B5EF4-FFF2-40B4-BE49-F238E27FC236}">
                <a16:creationId xmlns:a16="http://schemas.microsoft.com/office/drawing/2014/main" id="{9A4C971E-3174-46D2-8FCD-AB27D1FE944C}"/>
              </a:ext>
            </a:extLst>
          </p:cNvPr>
          <p:cNvSpPr>
            <a:spLocks noGrp="1"/>
          </p:cNvSpPr>
          <p:nvPr>
            <p:ph idx="1"/>
          </p:nvPr>
        </p:nvSpPr>
        <p:spPr/>
        <p:txBody>
          <a:bodyPr/>
          <a:lstStyle/>
          <a:p>
            <a:r>
              <a:rPr lang="en-US" dirty="0"/>
              <a:t>Pros</a:t>
            </a:r>
          </a:p>
          <a:p>
            <a:pPr lvl="1"/>
            <a:r>
              <a:rPr lang="en-US" dirty="0"/>
              <a:t>Preemption offers best response time</a:t>
            </a:r>
          </a:p>
          <a:p>
            <a:pPr lvl="5"/>
            <a:r>
              <a:rPr lang="en-US" dirty="0"/>
              <a:t>Can do more processing (support more potholes, or higher vehicle speed)</a:t>
            </a:r>
          </a:p>
          <a:p>
            <a:pPr lvl="5"/>
            <a:r>
              <a:rPr lang="en-US" dirty="0"/>
              <a:t>Or can lower processor speed, saving money, power</a:t>
            </a:r>
          </a:p>
          <a:p>
            <a:r>
              <a:rPr lang="en-US" dirty="0"/>
              <a:t>Cons</a:t>
            </a:r>
          </a:p>
          <a:p>
            <a:pPr lvl="1"/>
            <a:r>
              <a:rPr lang="en-US" dirty="0"/>
              <a:t>Requires more complicated programming, more memory</a:t>
            </a:r>
          </a:p>
          <a:p>
            <a:pPr lvl="1"/>
            <a:r>
              <a:rPr lang="en-US" dirty="0"/>
              <a:t>Introduces vulnerability to data race conditions</a:t>
            </a:r>
          </a:p>
          <a:p>
            <a:endParaRPr lang="en-US" dirty="0"/>
          </a:p>
        </p:txBody>
      </p:sp>
    </p:spTree>
    <p:extLst>
      <p:ext uri="{BB962C8B-B14F-4D97-AF65-F5344CB8AC3E}">
        <p14:creationId xmlns:p14="http://schemas.microsoft.com/office/powerpoint/2010/main" val="35300627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FE893E-1602-4688-A595-4337CF2629FA}"/>
              </a:ext>
            </a:extLst>
          </p:cNvPr>
          <p:cNvSpPr>
            <a:spLocks noGrp="1"/>
          </p:cNvSpPr>
          <p:nvPr>
            <p:ph type="title"/>
          </p:nvPr>
        </p:nvSpPr>
        <p:spPr/>
        <p:txBody>
          <a:bodyPr/>
          <a:lstStyle/>
          <a:p>
            <a:r>
              <a:rPr lang="en-US" dirty="0"/>
              <a:t>Cyclic Executive with Interrupts</a:t>
            </a:r>
          </a:p>
        </p:txBody>
      </p:sp>
      <p:sp>
        <p:nvSpPr>
          <p:cNvPr id="3" name="Content Placeholder 2">
            <a:extLst>
              <a:ext uri="{FF2B5EF4-FFF2-40B4-BE49-F238E27FC236}">
                <a16:creationId xmlns:a16="http://schemas.microsoft.com/office/drawing/2014/main" id="{BDFBAC8C-D97B-45B0-A5C9-39BD835CAA63}"/>
              </a:ext>
            </a:extLst>
          </p:cNvPr>
          <p:cNvSpPr>
            <a:spLocks noGrp="1"/>
          </p:cNvSpPr>
          <p:nvPr>
            <p:ph idx="1"/>
          </p:nvPr>
        </p:nvSpPr>
        <p:spPr>
          <a:xfrm>
            <a:off x="479425" y="1171111"/>
            <a:ext cx="5616575" cy="4948335"/>
          </a:xfrm>
        </p:spPr>
        <p:txBody>
          <a:bodyPr/>
          <a:lstStyle/>
          <a:p>
            <a:r>
              <a:rPr lang="en-US" dirty="0"/>
              <a:t>Two priority levels</a:t>
            </a:r>
          </a:p>
          <a:p>
            <a:pPr lvl="1"/>
            <a:r>
              <a:rPr lang="en-US" dirty="0"/>
              <a:t>main code – foreground</a:t>
            </a:r>
          </a:p>
          <a:p>
            <a:pPr lvl="1"/>
            <a:r>
              <a:rPr lang="en-US" dirty="0"/>
              <a:t>Interrupts – background </a:t>
            </a:r>
          </a:p>
          <a:p>
            <a:pPr lvl="1"/>
            <a:endParaRPr lang="en-US" dirty="0"/>
          </a:p>
          <a:p>
            <a:r>
              <a:rPr lang="en-US" dirty="0"/>
              <a:t>Example of a foreground / background system</a:t>
            </a:r>
          </a:p>
          <a:p>
            <a:endParaRPr lang="en-US" dirty="0"/>
          </a:p>
          <a:p>
            <a:r>
              <a:rPr lang="en-US" dirty="0"/>
              <a:t>Main user code runs in foreground</a:t>
            </a:r>
          </a:p>
          <a:p>
            <a:endParaRPr lang="en-US" dirty="0"/>
          </a:p>
          <a:p>
            <a:r>
              <a:rPr lang="en-US" dirty="0"/>
              <a:t>Interrupt routines run in background (high priority)</a:t>
            </a:r>
          </a:p>
          <a:p>
            <a:pPr lvl="1"/>
            <a:r>
              <a:rPr lang="en-US" dirty="0"/>
              <a:t>Run when triggered</a:t>
            </a:r>
          </a:p>
          <a:p>
            <a:pPr lvl="1"/>
            <a:r>
              <a:rPr lang="en-US" dirty="0"/>
              <a:t>Handle most urgent work</a:t>
            </a:r>
          </a:p>
          <a:p>
            <a:pPr lvl="1"/>
            <a:r>
              <a:rPr lang="en-US" dirty="0"/>
              <a:t>Set flags to request processing by main loop</a:t>
            </a:r>
          </a:p>
          <a:p>
            <a:endParaRPr lang="en-US" dirty="0"/>
          </a:p>
          <a:p>
            <a:endParaRPr lang="en-US" dirty="0"/>
          </a:p>
        </p:txBody>
      </p:sp>
      <p:sp>
        <p:nvSpPr>
          <p:cNvPr id="6" name="Text Box 4">
            <a:extLst>
              <a:ext uri="{FF2B5EF4-FFF2-40B4-BE49-F238E27FC236}">
                <a16:creationId xmlns:a16="http://schemas.microsoft.com/office/drawing/2014/main" id="{ABF4B380-07D7-43DE-86C8-512E3DC0CCD6}"/>
              </a:ext>
            </a:extLst>
          </p:cNvPr>
          <p:cNvSpPr txBox="1">
            <a:spLocks noChangeArrowheads="1"/>
          </p:cNvSpPr>
          <p:nvPr/>
        </p:nvSpPr>
        <p:spPr bwMode="auto">
          <a:xfrm>
            <a:off x="6885707" y="838200"/>
            <a:ext cx="5301531" cy="5632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800" dirty="0">
                <a:latin typeface="Consolas" panose="020B0609020204030204" pitchFamily="49" charset="0"/>
                <a:cs typeface="Consolas" panose="020B0609020204030204" pitchFamily="49" charset="0"/>
              </a:rPr>
              <a:t>BOOL </a:t>
            </a:r>
            <a:r>
              <a:rPr lang="en-US" sz="1800" dirty="0" err="1">
                <a:latin typeface="Consolas" panose="020B0609020204030204" pitchFamily="49" charset="0"/>
                <a:cs typeface="Consolas" panose="020B0609020204030204" pitchFamily="49" charset="0"/>
              </a:rPr>
              <a:t>DeviceARequest</a:t>
            </a:r>
            <a:r>
              <a:rPr lang="en-US" sz="1800" dirty="0">
                <a:latin typeface="Consolas" panose="020B0609020204030204" pitchFamily="49" charset="0"/>
                <a:cs typeface="Consolas" panose="020B0609020204030204" pitchFamily="49" charset="0"/>
              </a:rPr>
              <a:t>, </a:t>
            </a:r>
            <a:r>
              <a:rPr lang="en-US" sz="1800" dirty="0" err="1">
                <a:latin typeface="Consolas" panose="020B0609020204030204" pitchFamily="49" charset="0"/>
                <a:cs typeface="Consolas" panose="020B0609020204030204" pitchFamily="49" charset="0"/>
              </a:rPr>
              <a:t>DeviceBRequest</a:t>
            </a:r>
            <a:r>
              <a:rPr lang="en-US" sz="1800" dirty="0">
                <a:latin typeface="Consolas" panose="020B0609020204030204" pitchFamily="49" charset="0"/>
                <a:cs typeface="Consolas" panose="020B0609020204030204" pitchFamily="49" charset="0"/>
              </a:rPr>
              <a:t>, </a:t>
            </a:r>
            <a:r>
              <a:rPr lang="en-US" sz="1800" dirty="0" err="1">
                <a:latin typeface="Consolas" panose="020B0609020204030204" pitchFamily="49" charset="0"/>
                <a:cs typeface="Consolas" panose="020B0609020204030204" pitchFamily="49" charset="0"/>
              </a:rPr>
              <a:t>DeviceCRequest</a:t>
            </a:r>
            <a:r>
              <a:rPr lang="en-US" sz="1800" dirty="0">
                <a:latin typeface="Consolas" panose="020B0609020204030204" pitchFamily="49" charset="0"/>
                <a:cs typeface="Consolas" panose="020B0609020204030204" pitchFamily="49" charset="0"/>
              </a:rPr>
              <a:t>;</a:t>
            </a:r>
          </a:p>
          <a:p>
            <a:pPr eaLnBrk="1" hangingPunct="1"/>
            <a:r>
              <a:rPr lang="en-US" sz="1800" dirty="0">
                <a:latin typeface="Consolas" panose="020B0609020204030204" pitchFamily="49" charset="0"/>
                <a:cs typeface="Consolas" panose="020B0609020204030204" pitchFamily="49" charset="0"/>
              </a:rPr>
              <a:t>void interrupt </a:t>
            </a:r>
            <a:r>
              <a:rPr lang="en-US" sz="1800" dirty="0" err="1">
                <a:latin typeface="Consolas" panose="020B0609020204030204" pitchFamily="49" charset="0"/>
                <a:cs typeface="Consolas" panose="020B0609020204030204" pitchFamily="49" charset="0"/>
              </a:rPr>
              <a:t>HandleDeviceA</a:t>
            </a:r>
            <a:r>
              <a:rPr lang="en-US" sz="1800" dirty="0">
                <a:latin typeface="Consolas" panose="020B0609020204030204" pitchFamily="49" charset="0"/>
                <a:cs typeface="Consolas" panose="020B0609020204030204" pitchFamily="49" charset="0"/>
              </a:rPr>
              <a:t>() {</a:t>
            </a:r>
          </a:p>
          <a:p>
            <a:pPr eaLnBrk="1" hangingPunct="1"/>
            <a:r>
              <a:rPr lang="en-US" sz="1800" dirty="0">
                <a:latin typeface="Consolas" panose="020B0609020204030204" pitchFamily="49" charset="0"/>
                <a:cs typeface="Consolas" panose="020B0609020204030204" pitchFamily="49" charset="0"/>
              </a:rPr>
              <a:t>  /* do A’s urgent work */</a:t>
            </a:r>
          </a:p>
          <a:p>
            <a:pPr eaLnBrk="1" hangingPunct="1"/>
            <a:r>
              <a:rPr lang="en-US" sz="1800" dirty="0">
                <a:latin typeface="Consolas" panose="020B0609020204030204" pitchFamily="49" charset="0"/>
                <a:cs typeface="Consolas" panose="020B0609020204030204" pitchFamily="49" charset="0"/>
              </a:rPr>
              <a:t>  ...</a:t>
            </a:r>
          </a:p>
          <a:p>
            <a:pPr eaLnBrk="1" hangingPunct="1"/>
            <a:r>
              <a:rPr lang="en-US" sz="1800" dirty="0">
                <a:latin typeface="Consolas" panose="020B0609020204030204" pitchFamily="49" charset="0"/>
                <a:cs typeface="Consolas" panose="020B0609020204030204" pitchFamily="49" charset="0"/>
              </a:rPr>
              <a:t>  </a:t>
            </a:r>
            <a:r>
              <a:rPr lang="en-US" sz="1800" dirty="0" err="1">
                <a:latin typeface="Consolas" panose="020B0609020204030204" pitchFamily="49" charset="0"/>
                <a:cs typeface="Consolas" panose="020B0609020204030204" pitchFamily="49" charset="0"/>
              </a:rPr>
              <a:t>DeviceARequest</a:t>
            </a:r>
            <a:r>
              <a:rPr lang="en-US" sz="1800" dirty="0">
                <a:latin typeface="Consolas" panose="020B0609020204030204" pitchFamily="49" charset="0"/>
                <a:cs typeface="Consolas" panose="020B0609020204030204" pitchFamily="49" charset="0"/>
              </a:rPr>
              <a:t> = TRUE;</a:t>
            </a:r>
          </a:p>
          <a:p>
            <a:pPr eaLnBrk="1" hangingPunct="1"/>
            <a:r>
              <a:rPr lang="en-US" sz="1800" dirty="0">
                <a:latin typeface="Consolas" panose="020B0609020204030204" pitchFamily="49" charset="0"/>
                <a:cs typeface="Consolas" panose="020B0609020204030204" pitchFamily="49" charset="0"/>
              </a:rPr>
              <a:t>}</a:t>
            </a:r>
          </a:p>
          <a:p>
            <a:pPr eaLnBrk="1" hangingPunct="1"/>
            <a:r>
              <a:rPr lang="en-US" sz="1800" dirty="0">
                <a:latin typeface="Consolas" panose="020B0609020204030204" pitchFamily="49" charset="0"/>
                <a:cs typeface="Consolas" panose="020B0609020204030204" pitchFamily="49" charset="0"/>
              </a:rPr>
              <a:t>void main(void) {</a:t>
            </a:r>
          </a:p>
          <a:p>
            <a:pPr eaLnBrk="1" hangingPunct="1"/>
            <a:r>
              <a:rPr lang="en-US" sz="1800" dirty="0">
                <a:latin typeface="Consolas" panose="020B0609020204030204" pitchFamily="49" charset="0"/>
                <a:cs typeface="Consolas" panose="020B0609020204030204" pitchFamily="49" charset="0"/>
              </a:rPr>
              <a:t>  while (TRUE) {</a:t>
            </a:r>
          </a:p>
          <a:p>
            <a:pPr eaLnBrk="1" hangingPunct="1"/>
            <a:r>
              <a:rPr lang="en-US" sz="1800" dirty="0">
                <a:latin typeface="Consolas" panose="020B0609020204030204" pitchFamily="49" charset="0"/>
                <a:cs typeface="Consolas" panose="020B0609020204030204" pitchFamily="49" charset="0"/>
              </a:rPr>
              <a:t>    if (</a:t>
            </a:r>
            <a:r>
              <a:rPr lang="en-US" sz="1800" dirty="0" err="1">
                <a:latin typeface="Consolas" panose="020B0609020204030204" pitchFamily="49" charset="0"/>
                <a:cs typeface="Consolas" panose="020B0609020204030204" pitchFamily="49" charset="0"/>
              </a:rPr>
              <a:t>DeviceARequest</a:t>
            </a:r>
            <a:r>
              <a:rPr lang="en-US" sz="1800" dirty="0">
                <a:latin typeface="Consolas" panose="020B0609020204030204" pitchFamily="49" charset="0"/>
                <a:cs typeface="Consolas" panose="020B0609020204030204" pitchFamily="49" charset="0"/>
              </a:rPr>
              <a:t>) {</a:t>
            </a:r>
          </a:p>
          <a:p>
            <a:pPr eaLnBrk="1" hangingPunct="1"/>
            <a:r>
              <a:rPr lang="en-US" sz="1800" dirty="0">
                <a:latin typeface="Consolas" panose="020B0609020204030204" pitchFamily="49" charset="0"/>
                <a:cs typeface="Consolas" panose="020B0609020204030204" pitchFamily="49" charset="0"/>
              </a:rPr>
              <a:t>      </a:t>
            </a:r>
            <a:r>
              <a:rPr lang="en-US" sz="1800" dirty="0" err="1">
                <a:latin typeface="Consolas" panose="020B0609020204030204" pitchFamily="49" charset="0"/>
                <a:cs typeface="Consolas" panose="020B0609020204030204" pitchFamily="49" charset="0"/>
              </a:rPr>
              <a:t>FinishDeviceA</a:t>
            </a:r>
            <a:r>
              <a:rPr lang="en-US" sz="1800" dirty="0">
                <a:latin typeface="Consolas" panose="020B0609020204030204" pitchFamily="49" charset="0"/>
                <a:cs typeface="Consolas" panose="020B0609020204030204" pitchFamily="49" charset="0"/>
              </a:rPr>
              <a:t>();</a:t>
            </a:r>
          </a:p>
          <a:p>
            <a:pPr eaLnBrk="1" hangingPunct="1"/>
            <a:r>
              <a:rPr lang="en-US" sz="1800" dirty="0">
                <a:latin typeface="Consolas" panose="020B0609020204030204" pitchFamily="49" charset="0"/>
                <a:cs typeface="Consolas" panose="020B0609020204030204" pitchFamily="49" charset="0"/>
              </a:rPr>
              <a:t>    }</a:t>
            </a:r>
          </a:p>
          <a:p>
            <a:pPr eaLnBrk="1" hangingPunct="1"/>
            <a:r>
              <a:rPr lang="en-US" sz="1800" dirty="0">
                <a:latin typeface="Consolas" panose="020B0609020204030204" pitchFamily="49" charset="0"/>
                <a:cs typeface="Consolas" panose="020B0609020204030204" pitchFamily="49" charset="0"/>
              </a:rPr>
              <a:t>    if (</a:t>
            </a:r>
            <a:r>
              <a:rPr lang="en-US" sz="1800" dirty="0" err="1">
                <a:latin typeface="Consolas" panose="020B0609020204030204" pitchFamily="49" charset="0"/>
                <a:cs typeface="Consolas" panose="020B0609020204030204" pitchFamily="49" charset="0"/>
              </a:rPr>
              <a:t>DeviceBRequest</a:t>
            </a:r>
            <a:r>
              <a:rPr lang="en-US" sz="1800" dirty="0">
                <a:latin typeface="Consolas" panose="020B0609020204030204" pitchFamily="49" charset="0"/>
                <a:cs typeface="Consolas" panose="020B0609020204030204" pitchFamily="49" charset="0"/>
              </a:rPr>
              <a:t>) {</a:t>
            </a:r>
          </a:p>
          <a:p>
            <a:pPr eaLnBrk="1" hangingPunct="1"/>
            <a:r>
              <a:rPr lang="en-US" sz="1800" dirty="0">
                <a:latin typeface="Consolas" panose="020B0609020204030204" pitchFamily="49" charset="0"/>
                <a:cs typeface="Consolas" panose="020B0609020204030204" pitchFamily="49" charset="0"/>
              </a:rPr>
              <a:t>      </a:t>
            </a:r>
            <a:r>
              <a:rPr lang="en-US" sz="1800" dirty="0" err="1">
                <a:latin typeface="Consolas" panose="020B0609020204030204" pitchFamily="49" charset="0"/>
                <a:cs typeface="Consolas" panose="020B0609020204030204" pitchFamily="49" charset="0"/>
              </a:rPr>
              <a:t>FinishDeviceB</a:t>
            </a:r>
            <a:r>
              <a:rPr lang="en-US" sz="1800" dirty="0">
                <a:latin typeface="Consolas" panose="020B0609020204030204" pitchFamily="49" charset="0"/>
                <a:cs typeface="Consolas" panose="020B0609020204030204" pitchFamily="49" charset="0"/>
              </a:rPr>
              <a:t>();</a:t>
            </a:r>
          </a:p>
          <a:p>
            <a:pPr eaLnBrk="1" hangingPunct="1"/>
            <a:r>
              <a:rPr lang="en-US" sz="1800" dirty="0">
                <a:latin typeface="Consolas" panose="020B0609020204030204" pitchFamily="49" charset="0"/>
                <a:cs typeface="Consolas" panose="020B0609020204030204" pitchFamily="49" charset="0"/>
              </a:rPr>
              <a:t>    }</a:t>
            </a:r>
          </a:p>
          <a:p>
            <a:pPr eaLnBrk="1" hangingPunct="1"/>
            <a:r>
              <a:rPr lang="en-US" sz="1800" dirty="0">
                <a:latin typeface="Consolas" panose="020B0609020204030204" pitchFamily="49" charset="0"/>
                <a:cs typeface="Consolas" panose="020B0609020204030204" pitchFamily="49" charset="0"/>
              </a:rPr>
              <a:t>    if (</a:t>
            </a:r>
            <a:r>
              <a:rPr lang="en-US" sz="1800" dirty="0" err="1">
                <a:latin typeface="Consolas" panose="020B0609020204030204" pitchFamily="49" charset="0"/>
                <a:cs typeface="Consolas" panose="020B0609020204030204" pitchFamily="49" charset="0"/>
              </a:rPr>
              <a:t>DeviceCRequest</a:t>
            </a:r>
            <a:r>
              <a:rPr lang="en-US" sz="1800" dirty="0">
                <a:latin typeface="Consolas" panose="020B0609020204030204" pitchFamily="49" charset="0"/>
                <a:cs typeface="Consolas" panose="020B0609020204030204" pitchFamily="49" charset="0"/>
              </a:rPr>
              <a:t>) {</a:t>
            </a:r>
          </a:p>
          <a:p>
            <a:pPr eaLnBrk="1" hangingPunct="1"/>
            <a:r>
              <a:rPr lang="en-US" sz="1800" dirty="0">
                <a:latin typeface="Consolas" panose="020B0609020204030204" pitchFamily="49" charset="0"/>
                <a:cs typeface="Consolas" panose="020B0609020204030204" pitchFamily="49" charset="0"/>
              </a:rPr>
              <a:t>      </a:t>
            </a:r>
            <a:r>
              <a:rPr lang="en-US" sz="1800" dirty="0" err="1">
                <a:latin typeface="Consolas" panose="020B0609020204030204" pitchFamily="49" charset="0"/>
                <a:cs typeface="Consolas" panose="020B0609020204030204" pitchFamily="49" charset="0"/>
              </a:rPr>
              <a:t>FinishDeviceC</a:t>
            </a:r>
            <a:r>
              <a:rPr lang="en-US" sz="1800" dirty="0">
                <a:latin typeface="Consolas" panose="020B0609020204030204" pitchFamily="49" charset="0"/>
                <a:cs typeface="Consolas" panose="020B0609020204030204" pitchFamily="49" charset="0"/>
              </a:rPr>
              <a:t>();</a:t>
            </a:r>
          </a:p>
          <a:p>
            <a:pPr eaLnBrk="1" hangingPunct="1"/>
            <a:r>
              <a:rPr lang="en-US" sz="1800" dirty="0">
                <a:latin typeface="Consolas" panose="020B0609020204030204" pitchFamily="49" charset="0"/>
                <a:cs typeface="Consolas" panose="020B0609020204030204" pitchFamily="49" charset="0"/>
              </a:rPr>
              <a:t>    }</a:t>
            </a:r>
          </a:p>
          <a:p>
            <a:pPr eaLnBrk="1" hangingPunct="1"/>
            <a:r>
              <a:rPr lang="en-US" sz="1800" dirty="0">
                <a:latin typeface="Consolas" panose="020B0609020204030204" pitchFamily="49" charset="0"/>
                <a:cs typeface="Consolas" panose="020B0609020204030204" pitchFamily="49" charset="0"/>
              </a:rPr>
              <a:t>  }</a:t>
            </a:r>
          </a:p>
          <a:p>
            <a:pPr eaLnBrk="1" hangingPunct="1"/>
            <a:r>
              <a:rPr lang="en-US" sz="1800" dirty="0">
                <a:latin typeface="Consolas" panose="020B0609020204030204" pitchFamily="49" charset="0"/>
                <a:cs typeface="Consolas" panose="020B0609020204030204" pitchFamily="49" charset="0"/>
              </a:rPr>
              <a:t>}</a:t>
            </a:r>
          </a:p>
        </p:txBody>
      </p:sp>
    </p:spTree>
    <p:extLst>
      <p:ext uri="{BB962C8B-B14F-4D97-AF65-F5344CB8AC3E}">
        <p14:creationId xmlns:p14="http://schemas.microsoft.com/office/powerpoint/2010/main" val="9748199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71C26D-1E73-48A1-BBD7-D0AE9C0C7D53}"/>
              </a:ext>
            </a:extLst>
          </p:cNvPr>
          <p:cNvSpPr>
            <a:spLocks noGrp="1"/>
          </p:cNvSpPr>
          <p:nvPr>
            <p:ph type="title"/>
          </p:nvPr>
        </p:nvSpPr>
        <p:spPr/>
        <p:txBody>
          <a:bodyPr/>
          <a:lstStyle/>
          <a:p>
            <a:r>
              <a:rPr lang="en-US" dirty="0"/>
              <a:t>Run-To-Completion Scheduler</a:t>
            </a:r>
          </a:p>
        </p:txBody>
      </p:sp>
      <p:sp>
        <p:nvSpPr>
          <p:cNvPr id="3" name="Content Placeholder 2">
            <a:extLst>
              <a:ext uri="{FF2B5EF4-FFF2-40B4-BE49-F238E27FC236}">
                <a16:creationId xmlns:a16="http://schemas.microsoft.com/office/drawing/2014/main" id="{C27E94B4-0A1D-45CD-B779-C1D7EA7EF175}"/>
              </a:ext>
            </a:extLst>
          </p:cNvPr>
          <p:cNvSpPr>
            <a:spLocks noGrp="1"/>
          </p:cNvSpPr>
          <p:nvPr>
            <p:ph idx="1"/>
          </p:nvPr>
        </p:nvSpPr>
        <p:spPr/>
        <p:txBody>
          <a:bodyPr/>
          <a:lstStyle/>
          <a:p>
            <a:r>
              <a:rPr lang="en-US" sz="2000" dirty="0"/>
              <a:t>Use a scheduler function to run task functions at the right rates</a:t>
            </a:r>
          </a:p>
          <a:p>
            <a:pPr lvl="1"/>
            <a:r>
              <a:rPr lang="en-US" sz="1800" dirty="0"/>
              <a:t>Table stores information per task</a:t>
            </a:r>
          </a:p>
          <a:p>
            <a:pPr lvl="5"/>
            <a:r>
              <a:rPr lang="en-US" sz="1600" dirty="0"/>
              <a:t>Period: How many ticks between each task release </a:t>
            </a:r>
          </a:p>
          <a:p>
            <a:pPr lvl="5"/>
            <a:r>
              <a:rPr lang="en-US" sz="1600" dirty="0"/>
              <a:t>Release Time: how long until task is ready to run</a:t>
            </a:r>
          </a:p>
          <a:p>
            <a:pPr lvl="5"/>
            <a:r>
              <a:rPr lang="en-US" sz="1600" dirty="0" err="1"/>
              <a:t>ReadyToRun</a:t>
            </a:r>
            <a:r>
              <a:rPr lang="en-US" sz="1600" dirty="0"/>
              <a:t>: task is ready to run immediately</a:t>
            </a:r>
          </a:p>
          <a:p>
            <a:pPr lvl="1"/>
            <a:r>
              <a:rPr lang="en-US" sz="1800" dirty="0"/>
              <a:t>Scheduler runs forever, examining schedule table which indicates tasks which are ready to run (have been “released”)</a:t>
            </a:r>
          </a:p>
          <a:p>
            <a:pPr lvl="1"/>
            <a:r>
              <a:rPr lang="en-US" sz="1800" dirty="0"/>
              <a:t>A periodic timer interrupt triggers an ISR, which updates the schedule table</a:t>
            </a:r>
          </a:p>
          <a:p>
            <a:pPr lvl="5"/>
            <a:r>
              <a:rPr lang="en-US" sz="1600" dirty="0"/>
              <a:t>Decrements “time until next release” </a:t>
            </a:r>
          </a:p>
          <a:p>
            <a:pPr lvl="5"/>
            <a:r>
              <a:rPr lang="en-US" sz="1600" dirty="0"/>
              <a:t>If this time reaches 0, set that task’s Run flag and reload its time with the period</a:t>
            </a:r>
          </a:p>
          <a:p>
            <a:pPr lvl="2"/>
            <a:endParaRPr lang="en-US" sz="1400" dirty="0"/>
          </a:p>
          <a:p>
            <a:r>
              <a:rPr lang="en-US" sz="2000" dirty="0"/>
              <a:t>Follows a “run-to-completion” model</a:t>
            </a:r>
          </a:p>
          <a:p>
            <a:pPr lvl="1"/>
            <a:r>
              <a:rPr lang="en-US" sz="1800" dirty="0"/>
              <a:t>A task’s execution is not interleaved with any other task</a:t>
            </a:r>
          </a:p>
          <a:p>
            <a:pPr lvl="1"/>
            <a:r>
              <a:rPr lang="en-US" sz="1800" dirty="0"/>
              <a:t>Only ISRs can interrupt a task</a:t>
            </a:r>
          </a:p>
          <a:p>
            <a:pPr lvl="1"/>
            <a:r>
              <a:rPr lang="en-US" sz="1800" dirty="0"/>
              <a:t>After ISR completes, the previously running task resumes</a:t>
            </a:r>
          </a:p>
          <a:p>
            <a:pPr lvl="1"/>
            <a:endParaRPr lang="en-US" sz="1400" dirty="0"/>
          </a:p>
          <a:p>
            <a:r>
              <a:rPr lang="en-US" sz="2000" dirty="0"/>
              <a:t>Priority is typically static, so can use a table with highest priority tasks first for a fast, simple scheduler implementation. </a:t>
            </a:r>
          </a:p>
          <a:p>
            <a:endParaRPr lang="en-US" dirty="0"/>
          </a:p>
        </p:txBody>
      </p:sp>
    </p:spTree>
    <p:extLst>
      <p:ext uri="{BB962C8B-B14F-4D97-AF65-F5344CB8AC3E}">
        <p14:creationId xmlns:p14="http://schemas.microsoft.com/office/powerpoint/2010/main" val="8915490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C419B-8495-4992-9CD2-571363AD7FB2}"/>
              </a:ext>
            </a:extLst>
          </p:cNvPr>
          <p:cNvSpPr>
            <a:spLocks noGrp="1"/>
          </p:cNvSpPr>
          <p:nvPr>
            <p:ph type="title"/>
          </p:nvPr>
        </p:nvSpPr>
        <p:spPr/>
        <p:txBody>
          <a:bodyPr/>
          <a:lstStyle/>
          <a:p>
            <a:r>
              <a:rPr lang="en-US" dirty="0"/>
              <a:t>Preemptive Scheduler</a:t>
            </a:r>
          </a:p>
        </p:txBody>
      </p:sp>
      <p:sp>
        <p:nvSpPr>
          <p:cNvPr id="3" name="Content Placeholder 2">
            <a:extLst>
              <a:ext uri="{FF2B5EF4-FFF2-40B4-BE49-F238E27FC236}">
                <a16:creationId xmlns:a16="http://schemas.microsoft.com/office/drawing/2014/main" id="{E592C0F5-1614-4646-BE5F-48151263A920}"/>
              </a:ext>
            </a:extLst>
          </p:cNvPr>
          <p:cNvSpPr>
            <a:spLocks noGrp="1"/>
          </p:cNvSpPr>
          <p:nvPr>
            <p:ph idx="1"/>
          </p:nvPr>
        </p:nvSpPr>
        <p:spPr/>
        <p:txBody>
          <a:bodyPr/>
          <a:lstStyle/>
          <a:p>
            <a:r>
              <a:rPr lang="en-US" dirty="0"/>
              <a:t>Task functions need not run to completion, but can be interleaved with each other</a:t>
            </a:r>
          </a:p>
          <a:p>
            <a:pPr lvl="1"/>
            <a:r>
              <a:rPr lang="en-US" dirty="0"/>
              <a:t>Simplifies writing software</a:t>
            </a:r>
          </a:p>
          <a:p>
            <a:pPr lvl="1"/>
            <a:r>
              <a:rPr lang="en-US" dirty="0"/>
              <a:t>Improves response time</a:t>
            </a:r>
          </a:p>
          <a:p>
            <a:pPr lvl="1"/>
            <a:r>
              <a:rPr lang="en-US" dirty="0"/>
              <a:t>Introduces new potential problems</a:t>
            </a:r>
          </a:p>
          <a:p>
            <a:endParaRPr lang="en-US" dirty="0"/>
          </a:p>
          <a:p>
            <a:r>
              <a:rPr lang="en-US" dirty="0"/>
              <a:t>Worst case response time for highest priority task does not depend on other tasks, only ISRs and scheduler</a:t>
            </a:r>
          </a:p>
          <a:p>
            <a:pPr lvl="1"/>
            <a:r>
              <a:rPr lang="en-US" dirty="0"/>
              <a:t>Lower priority tasks depend only on higher priority tasks</a:t>
            </a:r>
          </a:p>
          <a:p>
            <a:endParaRPr lang="en-US" dirty="0"/>
          </a:p>
          <a:p>
            <a:endParaRPr lang="en-US" dirty="0"/>
          </a:p>
          <a:p>
            <a:endParaRPr lang="en-US" dirty="0"/>
          </a:p>
        </p:txBody>
      </p:sp>
    </p:spTree>
    <p:extLst>
      <p:ext uri="{BB962C8B-B14F-4D97-AF65-F5344CB8AC3E}">
        <p14:creationId xmlns:p14="http://schemas.microsoft.com/office/powerpoint/2010/main" val="32471618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AEDFE8-C5ED-4A80-A258-79BAA3A6A1F7}"/>
              </a:ext>
            </a:extLst>
          </p:cNvPr>
          <p:cNvSpPr>
            <a:spLocks noGrp="1"/>
          </p:cNvSpPr>
          <p:nvPr>
            <p:ph type="title"/>
          </p:nvPr>
        </p:nvSpPr>
        <p:spPr/>
        <p:txBody>
          <a:bodyPr/>
          <a:lstStyle/>
          <a:p>
            <a:r>
              <a:rPr lang="en-US" dirty="0"/>
              <a:t>Task State and Scheduling Rules</a:t>
            </a:r>
          </a:p>
        </p:txBody>
      </p:sp>
      <p:sp>
        <p:nvSpPr>
          <p:cNvPr id="3" name="Content Placeholder 2">
            <a:extLst>
              <a:ext uri="{FF2B5EF4-FFF2-40B4-BE49-F238E27FC236}">
                <a16:creationId xmlns:a16="http://schemas.microsoft.com/office/drawing/2014/main" id="{AF8E5788-EDC2-42D2-A070-8027E5024967}"/>
              </a:ext>
            </a:extLst>
          </p:cNvPr>
          <p:cNvSpPr>
            <a:spLocks noGrp="1"/>
          </p:cNvSpPr>
          <p:nvPr>
            <p:ph idx="1"/>
          </p:nvPr>
        </p:nvSpPr>
        <p:spPr>
          <a:xfrm>
            <a:off x="479425" y="1171111"/>
            <a:ext cx="5148291" cy="4948335"/>
          </a:xfrm>
        </p:spPr>
        <p:txBody>
          <a:bodyPr/>
          <a:lstStyle/>
          <a:p>
            <a:r>
              <a:rPr lang="en-US" dirty="0"/>
              <a:t>Scheduler chooses among </a:t>
            </a:r>
            <a:r>
              <a:rPr lang="en-US" i="1" dirty="0"/>
              <a:t>Ready</a:t>
            </a:r>
            <a:r>
              <a:rPr lang="en-US" dirty="0"/>
              <a:t> tasks for execution based on priority</a:t>
            </a:r>
          </a:p>
          <a:p>
            <a:endParaRPr lang="en-US" dirty="0"/>
          </a:p>
          <a:p>
            <a:r>
              <a:rPr lang="en-US" dirty="0"/>
              <a:t>Scheduling Rules</a:t>
            </a:r>
          </a:p>
          <a:p>
            <a:pPr lvl="1"/>
            <a:r>
              <a:rPr lang="en-US" dirty="0"/>
              <a:t>A task’s activities may lead it to </a:t>
            </a:r>
            <a:r>
              <a:rPr lang="en-US" i="1" dirty="0">
                <a:solidFill>
                  <a:schemeClr val="accent6"/>
                </a:solidFill>
              </a:rPr>
              <a:t>waiting (blocked)</a:t>
            </a:r>
          </a:p>
          <a:p>
            <a:pPr lvl="1"/>
            <a:r>
              <a:rPr lang="en-US" dirty="0"/>
              <a:t>A </a:t>
            </a:r>
            <a:r>
              <a:rPr lang="en-US" i="1" dirty="0">
                <a:solidFill>
                  <a:schemeClr val="accent6"/>
                </a:solidFill>
              </a:rPr>
              <a:t>waiting</a:t>
            </a:r>
            <a:r>
              <a:rPr lang="en-US" dirty="0">
                <a:solidFill>
                  <a:schemeClr val="accent6"/>
                </a:solidFill>
              </a:rPr>
              <a:t> </a:t>
            </a:r>
            <a:r>
              <a:rPr lang="en-US" dirty="0"/>
              <a:t>task never gets the CPU.  It must be signaled by an ISR or another task.</a:t>
            </a:r>
          </a:p>
          <a:p>
            <a:pPr lvl="1"/>
            <a:r>
              <a:rPr lang="en-US" dirty="0"/>
              <a:t>Only the scheduler moves tasks between </a:t>
            </a:r>
            <a:r>
              <a:rPr lang="en-US" i="1" dirty="0">
                <a:solidFill>
                  <a:schemeClr val="accent6"/>
                </a:solidFill>
              </a:rPr>
              <a:t>ready</a:t>
            </a:r>
            <a:r>
              <a:rPr lang="en-US" dirty="0">
                <a:solidFill>
                  <a:schemeClr val="accent6"/>
                </a:solidFill>
              </a:rPr>
              <a:t> </a:t>
            </a:r>
            <a:r>
              <a:rPr lang="en-US" dirty="0"/>
              <a:t>and </a:t>
            </a:r>
            <a:r>
              <a:rPr lang="en-US" i="1" dirty="0">
                <a:solidFill>
                  <a:schemeClr val="accent6"/>
                </a:solidFill>
              </a:rPr>
              <a:t>running</a:t>
            </a:r>
          </a:p>
          <a:p>
            <a:endParaRPr lang="en-US" dirty="0"/>
          </a:p>
        </p:txBody>
      </p:sp>
      <p:sp>
        <p:nvSpPr>
          <p:cNvPr id="4" name="AutoShape 1028">
            <a:extLst>
              <a:ext uri="{FF2B5EF4-FFF2-40B4-BE49-F238E27FC236}">
                <a16:creationId xmlns:a16="http://schemas.microsoft.com/office/drawing/2014/main" id="{C0276D01-DDAE-43EB-A9FB-3872814318A5}"/>
              </a:ext>
            </a:extLst>
          </p:cNvPr>
          <p:cNvSpPr>
            <a:spLocks noChangeArrowheads="1"/>
          </p:cNvSpPr>
          <p:nvPr/>
        </p:nvSpPr>
        <p:spPr bwMode="auto">
          <a:xfrm>
            <a:off x="8938156" y="1525976"/>
            <a:ext cx="2234327" cy="762000"/>
          </a:xfrm>
          <a:prstGeom prst="roundRect">
            <a:avLst>
              <a:gd name="adj" fmla="val 16667"/>
            </a:avLst>
          </a:prstGeom>
          <a:solidFill>
            <a:schemeClr val="accent1"/>
          </a:solidFill>
          <a:ln w="9525">
            <a:solidFill>
              <a:schemeClr val="tx1"/>
            </a:solidFill>
            <a:round/>
            <a:headEnd/>
            <a:tailEnd/>
          </a:ln>
          <a:effectLst/>
        </p:spPr>
        <p:txBody>
          <a:bodyPr wrap="none" anchor="ctr"/>
          <a:lstStyle/>
          <a:p>
            <a:pPr algn="ctr" eaLnBrk="1" hangingPunct="1"/>
            <a:r>
              <a:rPr lang="en-US" sz="2800">
                <a:solidFill>
                  <a:schemeClr val="bg1"/>
                </a:solidFill>
                <a:latin typeface="Arial" pitchFamily="34" charset="0"/>
              </a:rPr>
              <a:t>Ready</a:t>
            </a:r>
          </a:p>
        </p:txBody>
      </p:sp>
      <p:sp>
        <p:nvSpPr>
          <p:cNvPr id="5" name="AutoShape 1029">
            <a:extLst>
              <a:ext uri="{FF2B5EF4-FFF2-40B4-BE49-F238E27FC236}">
                <a16:creationId xmlns:a16="http://schemas.microsoft.com/office/drawing/2014/main" id="{3BDDB80F-0BB9-48BC-958D-83771ACEA848}"/>
              </a:ext>
            </a:extLst>
          </p:cNvPr>
          <p:cNvSpPr>
            <a:spLocks noChangeArrowheads="1"/>
          </p:cNvSpPr>
          <p:nvPr/>
        </p:nvSpPr>
        <p:spPr bwMode="auto">
          <a:xfrm>
            <a:off x="9039716" y="4726376"/>
            <a:ext cx="2234327" cy="762000"/>
          </a:xfrm>
          <a:prstGeom prst="roundRect">
            <a:avLst>
              <a:gd name="adj" fmla="val 16667"/>
            </a:avLst>
          </a:prstGeom>
          <a:solidFill>
            <a:schemeClr val="hlink"/>
          </a:solidFill>
          <a:ln w="9525">
            <a:solidFill>
              <a:schemeClr val="tx1"/>
            </a:solidFill>
            <a:round/>
            <a:headEnd/>
            <a:tailEnd/>
          </a:ln>
          <a:effectLst/>
        </p:spPr>
        <p:txBody>
          <a:bodyPr wrap="none" anchor="ctr"/>
          <a:lstStyle/>
          <a:p>
            <a:pPr algn="ctr" eaLnBrk="1" hangingPunct="1"/>
            <a:r>
              <a:rPr lang="en-US" sz="2800">
                <a:solidFill>
                  <a:schemeClr val="bg1"/>
                </a:solidFill>
                <a:latin typeface="Arial" pitchFamily="34" charset="0"/>
              </a:rPr>
              <a:t>Running</a:t>
            </a:r>
          </a:p>
        </p:txBody>
      </p:sp>
      <p:sp>
        <p:nvSpPr>
          <p:cNvPr id="6" name="AutoShape 1030">
            <a:extLst>
              <a:ext uri="{FF2B5EF4-FFF2-40B4-BE49-F238E27FC236}">
                <a16:creationId xmlns:a16="http://schemas.microsoft.com/office/drawing/2014/main" id="{A895D80C-921C-4DC0-95F5-ED25442EEE34}"/>
              </a:ext>
            </a:extLst>
          </p:cNvPr>
          <p:cNvSpPr>
            <a:spLocks noChangeArrowheads="1"/>
          </p:cNvSpPr>
          <p:nvPr/>
        </p:nvSpPr>
        <p:spPr bwMode="auto">
          <a:xfrm>
            <a:off x="5586665" y="3278576"/>
            <a:ext cx="2234327" cy="762000"/>
          </a:xfrm>
          <a:prstGeom prst="roundRect">
            <a:avLst>
              <a:gd name="adj" fmla="val 16667"/>
            </a:avLst>
          </a:prstGeom>
          <a:solidFill>
            <a:schemeClr val="accent6"/>
          </a:solidFill>
          <a:ln w="9525">
            <a:solidFill>
              <a:schemeClr val="tx1"/>
            </a:solidFill>
            <a:round/>
            <a:headEnd/>
            <a:tailEnd/>
          </a:ln>
          <a:effectLst/>
        </p:spPr>
        <p:txBody>
          <a:bodyPr wrap="none" anchor="ctr"/>
          <a:lstStyle/>
          <a:p>
            <a:pPr algn="ctr" eaLnBrk="1" hangingPunct="1"/>
            <a:r>
              <a:rPr lang="en-US" sz="2800">
                <a:solidFill>
                  <a:schemeClr val="bg1"/>
                </a:solidFill>
                <a:latin typeface="Arial" pitchFamily="34" charset="0"/>
              </a:rPr>
              <a:t>Waiting</a:t>
            </a:r>
          </a:p>
        </p:txBody>
      </p:sp>
      <p:cxnSp>
        <p:nvCxnSpPr>
          <p:cNvPr id="7" name="AutoShape 1031">
            <a:extLst>
              <a:ext uri="{FF2B5EF4-FFF2-40B4-BE49-F238E27FC236}">
                <a16:creationId xmlns:a16="http://schemas.microsoft.com/office/drawing/2014/main" id="{C9B63E32-DCDD-4414-8E5D-164A98555EBB}"/>
              </a:ext>
            </a:extLst>
          </p:cNvPr>
          <p:cNvCxnSpPr>
            <a:cxnSpLocks noChangeShapeType="1"/>
            <a:stCxn id="6" idx="0"/>
            <a:endCxn id="4" idx="1"/>
          </p:cNvCxnSpPr>
          <p:nvPr/>
        </p:nvCxnSpPr>
        <p:spPr bwMode="auto">
          <a:xfrm flipV="1">
            <a:off x="6703829" y="1906976"/>
            <a:ext cx="2234327" cy="1371600"/>
          </a:xfrm>
          <a:prstGeom prst="straightConnector1">
            <a:avLst/>
          </a:prstGeom>
          <a:noFill/>
          <a:ln w="28575">
            <a:solidFill>
              <a:schemeClr val="tx1"/>
            </a:solidFill>
            <a:round/>
            <a:headEnd/>
            <a:tailEnd type="triangle" w="med" len="med"/>
          </a:ln>
          <a:effectLst/>
        </p:spPr>
      </p:cxnSp>
      <p:cxnSp>
        <p:nvCxnSpPr>
          <p:cNvPr id="8" name="AutoShape 1032">
            <a:extLst>
              <a:ext uri="{FF2B5EF4-FFF2-40B4-BE49-F238E27FC236}">
                <a16:creationId xmlns:a16="http://schemas.microsoft.com/office/drawing/2014/main" id="{43276A69-72DC-40EB-A693-7E28EFD55971}"/>
              </a:ext>
            </a:extLst>
          </p:cNvPr>
          <p:cNvCxnSpPr>
            <a:cxnSpLocks noChangeShapeType="1"/>
          </p:cNvCxnSpPr>
          <p:nvPr/>
        </p:nvCxnSpPr>
        <p:spPr bwMode="auto">
          <a:xfrm>
            <a:off x="9953759" y="2287976"/>
            <a:ext cx="0" cy="2438400"/>
          </a:xfrm>
          <a:prstGeom prst="straightConnector1">
            <a:avLst/>
          </a:prstGeom>
          <a:noFill/>
          <a:ln w="28575">
            <a:solidFill>
              <a:schemeClr val="tx1"/>
            </a:solidFill>
            <a:round/>
            <a:headEnd/>
            <a:tailEnd type="triangle" w="med" len="med"/>
          </a:ln>
          <a:effectLst/>
        </p:spPr>
      </p:cxnSp>
      <p:cxnSp>
        <p:nvCxnSpPr>
          <p:cNvPr id="9" name="AutoShape 1033">
            <a:extLst>
              <a:ext uri="{FF2B5EF4-FFF2-40B4-BE49-F238E27FC236}">
                <a16:creationId xmlns:a16="http://schemas.microsoft.com/office/drawing/2014/main" id="{B6AFB944-B78D-4478-8676-594F9A3451F4}"/>
              </a:ext>
            </a:extLst>
          </p:cNvPr>
          <p:cNvCxnSpPr>
            <a:cxnSpLocks noChangeShapeType="1"/>
            <a:stCxn id="5" idx="1"/>
            <a:endCxn id="6" idx="2"/>
          </p:cNvCxnSpPr>
          <p:nvPr/>
        </p:nvCxnSpPr>
        <p:spPr bwMode="auto">
          <a:xfrm flipH="1" flipV="1">
            <a:off x="6703829" y="4040576"/>
            <a:ext cx="2335887" cy="1066800"/>
          </a:xfrm>
          <a:prstGeom prst="straightConnector1">
            <a:avLst/>
          </a:prstGeom>
          <a:noFill/>
          <a:ln w="28575">
            <a:solidFill>
              <a:schemeClr val="tx1"/>
            </a:solidFill>
            <a:round/>
            <a:headEnd/>
            <a:tailEnd type="triangle" w="med" len="med"/>
          </a:ln>
          <a:effectLst/>
        </p:spPr>
      </p:cxnSp>
      <p:cxnSp>
        <p:nvCxnSpPr>
          <p:cNvPr id="10" name="AutoShape 1034">
            <a:extLst>
              <a:ext uri="{FF2B5EF4-FFF2-40B4-BE49-F238E27FC236}">
                <a16:creationId xmlns:a16="http://schemas.microsoft.com/office/drawing/2014/main" id="{6D35AD04-F548-4359-8DB3-CB70981CD557}"/>
              </a:ext>
            </a:extLst>
          </p:cNvPr>
          <p:cNvCxnSpPr>
            <a:cxnSpLocks noChangeShapeType="1"/>
          </p:cNvCxnSpPr>
          <p:nvPr/>
        </p:nvCxnSpPr>
        <p:spPr bwMode="auto">
          <a:xfrm flipV="1">
            <a:off x="10461560" y="2287976"/>
            <a:ext cx="0" cy="2438400"/>
          </a:xfrm>
          <a:prstGeom prst="straightConnector1">
            <a:avLst/>
          </a:prstGeom>
          <a:noFill/>
          <a:ln w="28575">
            <a:solidFill>
              <a:schemeClr val="tx1"/>
            </a:solidFill>
            <a:round/>
            <a:headEnd/>
            <a:tailEnd type="triangle" w="med" len="med"/>
          </a:ln>
          <a:effectLst/>
        </p:spPr>
      </p:cxnSp>
      <p:sp>
        <p:nvSpPr>
          <p:cNvPr id="11" name="Text Box 1035">
            <a:extLst>
              <a:ext uri="{FF2B5EF4-FFF2-40B4-BE49-F238E27FC236}">
                <a16:creationId xmlns:a16="http://schemas.microsoft.com/office/drawing/2014/main" id="{ACC14862-B6D0-4077-9972-D1F4386BBB9D}"/>
              </a:ext>
            </a:extLst>
          </p:cNvPr>
          <p:cNvSpPr txBox="1">
            <a:spLocks noChangeArrowheads="1"/>
          </p:cNvSpPr>
          <p:nvPr/>
        </p:nvSpPr>
        <p:spPr bwMode="auto">
          <a:xfrm>
            <a:off x="6334346" y="1754579"/>
            <a:ext cx="1494319" cy="1015663"/>
          </a:xfrm>
          <a:prstGeom prst="rect">
            <a:avLst/>
          </a:prstGeom>
          <a:noFill/>
          <a:ln w="9525">
            <a:noFill/>
            <a:miter lim="800000"/>
            <a:headEnd/>
            <a:tailEnd/>
          </a:ln>
          <a:effectLst/>
        </p:spPr>
        <p:txBody>
          <a:bodyPr wrap="none">
            <a:spAutoFit/>
          </a:bodyPr>
          <a:lstStyle/>
          <a:p>
            <a:pPr algn="ctr" eaLnBrk="1" hangingPunct="1"/>
            <a:r>
              <a:rPr lang="en-US" sz="2000">
                <a:latin typeface="Arial" pitchFamily="34" charset="0"/>
              </a:rPr>
              <a:t>What the </a:t>
            </a:r>
          </a:p>
          <a:p>
            <a:pPr algn="ctr" eaLnBrk="1" hangingPunct="1"/>
            <a:r>
              <a:rPr lang="en-US" sz="2000">
                <a:latin typeface="Arial" pitchFamily="34" charset="0"/>
              </a:rPr>
              <a:t>task needs </a:t>
            </a:r>
          </a:p>
          <a:p>
            <a:pPr algn="ctr" eaLnBrk="1" hangingPunct="1"/>
            <a:r>
              <a:rPr lang="en-US" sz="2000">
                <a:latin typeface="Arial" pitchFamily="34" charset="0"/>
              </a:rPr>
              <a:t>happens</a:t>
            </a:r>
          </a:p>
        </p:txBody>
      </p:sp>
      <p:sp>
        <p:nvSpPr>
          <p:cNvPr id="12" name="Text Box 1036">
            <a:extLst>
              <a:ext uri="{FF2B5EF4-FFF2-40B4-BE49-F238E27FC236}">
                <a16:creationId xmlns:a16="http://schemas.microsoft.com/office/drawing/2014/main" id="{C514A5E8-E41A-47B5-8F12-B722C89EC45A}"/>
              </a:ext>
            </a:extLst>
          </p:cNvPr>
          <p:cNvSpPr txBox="1">
            <a:spLocks noChangeArrowheads="1"/>
          </p:cNvSpPr>
          <p:nvPr/>
        </p:nvSpPr>
        <p:spPr bwMode="auto">
          <a:xfrm rot="21600000">
            <a:off x="6565518" y="4645585"/>
            <a:ext cx="1552476" cy="1015663"/>
          </a:xfrm>
          <a:prstGeom prst="rect">
            <a:avLst/>
          </a:prstGeom>
          <a:noFill/>
          <a:ln w="9525">
            <a:noFill/>
            <a:miter lim="800000"/>
            <a:headEnd/>
            <a:tailEnd/>
          </a:ln>
          <a:effectLst/>
        </p:spPr>
        <p:txBody>
          <a:bodyPr wrap="none">
            <a:spAutoFit/>
          </a:bodyPr>
          <a:lstStyle/>
          <a:p>
            <a:pPr algn="ctr" eaLnBrk="1" hangingPunct="1"/>
            <a:r>
              <a:rPr lang="en-US" sz="2000">
                <a:latin typeface="Arial" pitchFamily="34" charset="0"/>
              </a:rPr>
              <a:t>Task needs </a:t>
            </a:r>
          </a:p>
          <a:p>
            <a:pPr algn="ctr" eaLnBrk="1" hangingPunct="1"/>
            <a:r>
              <a:rPr lang="en-US" sz="2000">
                <a:latin typeface="Arial" pitchFamily="34" charset="0"/>
              </a:rPr>
              <a:t>something </a:t>
            </a:r>
          </a:p>
          <a:p>
            <a:pPr algn="ctr" eaLnBrk="1" hangingPunct="1"/>
            <a:r>
              <a:rPr lang="en-US" sz="2000">
                <a:latin typeface="Arial" pitchFamily="34" charset="0"/>
              </a:rPr>
              <a:t>to happen</a:t>
            </a:r>
          </a:p>
        </p:txBody>
      </p:sp>
      <p:sp>
        <p:nvSpPr>
          <p:cNvPr id="13" name="Text Box 1037">
            <a:extLst>
              <a:ext uri="{FF2B5EF4-FFF2-40B4-BE49-F238E27FC236}">
                <a16:creationId xmlns:a16="http://schemas.microsoft.com/office/drawing/2014/main" id="{8FEA8B74-BB63-42F2-BD52-47FCE5E63F82}"/>
              </a:ext>
            </a:extLst>
          </p:cNvPr>
          <p:cNvSpPr txBox="1">
            <a:spLocks noChangeArrowheads="1"/>
          </p:cNvSpPr>
          <p:nvPr/>
        </p:nvSpPr>
        <p:spPr bwMode="auto">
          <a:xfrm rot="21600000">
            <a:off x="8446600" y="2815297"/>
            <a:ext cx="1366079" cy="1323439"/>
          </a:xfrm>
          <a:prstGeom prst="rect">
            <a:avLst/>
          </a:prstGeom>
          <a:noFill/>
          <a:ln w="9525">
            <a:noFill/>
            <a:miter lim="800000"/>
            <a:headEnd/>
            <a:tailEnd/>
          </a:ln>
          <a:effectLst/>
        </p:spPr>
        <p:txBody>
          <a:bodyPr wrap="none">
            <a:spAutoFit/>
          </a:bodyPr>
          <a:lstStyle/>
          <a:p>
            <a:pPr algn="ctr" eaLnBrk="1" hangingPunct="1"/>
            <a:r>
              <a:rPr lang="en-US" sz="2000" dirty="0">
                <a:latin typeface="Arial" pitchFamily="34" charset="0"/>
              </a:rPr>
              <a:t>This </a:t>
            </a:r>
            <a:r>
              <a:rPr lang="en-US" sz="2000" i="1" dirty="0">
                <a:solidFill>
                  <a:schemeClr val="accent6"/>
                </a:solidFill>
                <a:latin typeface="Arial" pitchFamily="34" charset="0"/>
              </a:rPr>
              <a:t>is </a:t>
            </a:r>
          </a:p>
          <a:p>
            <a:pPr algn="ctr" eaLnBrk="1" hangingPunct="1"/>
            <a:r>
              <a:rPr lang="en-US" sz="2000" dirty="0">
                <a:latin typeface="Arial" pitchFamily="34" charset="0"/>
              </a:rPr>
              <a:t>highest </a:t>
            </a:r>
          </a:p>
          <a:p>
            <a:pPr algn="ctr" eaLnBrk="1" hangingPunct="1"/>
            <a:r>
              <a:rPr lang="en-US" sz="2000" dirty="0">
                <a:latin typeface="Arial" pitchFamily="34" charset="0"/>
              </a:rPr>
              <a:t>priority </a:t>
            </a:r>
          </a:p>
          <a:p>
            <a:pPr algn="ctr" eaLnBrk="1" hangingPunct="1"/>
            <a:r>
              <a:rPr lang="en-US" sz="2000" dirty="0">
                <a:latin typeface="Arial" pitchFamily="34" charset="0"/>
              </a:rPr>
              <a:t>ready task</a:t>
            </a:r>
          </a:p>
        </p:txBody>
      </p:sp>
      <p:sp>
        <p:nvSpPr>
          <p:cNvPr id="14" name="Text Box 1038">
            <a:extLst>
              <a:ext uri="{FF2B5EF4-FFF2-40B4-BE49-F238E27FC236}">
                <a16:creationId xmlns:a16="http://schemas.microsoft.com/office/drawing/2014/main" id="{6A6ACB25-38CF-43F0-9013-EE7237192963}"/>
              </a:ext>
            </a:extLst>
          </p:cNvPr>
          <p:cNvSpPr txBox="1">
            <a:spLocks noChangeArrowheads="1"/>
          </p:cNvSpPr>
          <p:nvPr/>
        </p:nvSpPr>
        <p:spPr bwMode="auto">
          <a:xfrm rot="21600000">
            <a:off x="10704203" y="2815297"/>
            <a:ext cx="1366079" cy="1323439"/>
          </a:xfrm>
          <a:prstGeom prst="rect">
            <a:avLst/>
          </a:prstGeom>
          <a:noFill/>
          <a:ln w="9525">
            <a:noFill/>
            <a:miter lim="800000"/>
            <a:headEnd/>
            <a:tailEnd/>
          </a:ln>
          <a:effectLst/>
        </p:spPr>
        <p:txBody>
          <a:bodyPr wrap="none">
            <a:spAutoFit/>
          </a:bodyPr>
          <a:lstStyle/>
          <a:p>
            <a:pPr algn="ctr" eaLnBrk="1" hangingPunct="1"/>
            <a:r>
              <a:rPr lang="en-US" sz="2000" dirty="0">
                <a:latin typeface="Arial" pitchFamily="34" charset="0"/>
              </a:rPr>
              <a:t>This </a:t>
            </a:r>
            <a:r>
              <a:rPr lang="en-US" sz="2000" i="1" dirty="0">
                <a:solidFill>
                  <a:schemeClr val="accent6"/>
                </a:solidFill>
                <a:latin typeface="Arial" pitchFamily="34" charset="0"/>
              </a:rPr>
              <a:t>isn’t</a:t>
            </a:r>
          </a:p>
          <a:p>
            <a:pPr algn="ctr" eaLnBrk="1" hangingPunct="1"/>
            <a:r>
              <a:rPr lang="en-US" sz="2000" dirty="0">
                <a:latin typeface="Arial" pitchFamily="34" charset="0"/>
              </a:rPr>
              <a:t>highest </a:t>
            </a:r>
          </a:p>
          <a:p>
            <a:pPr algn="ctr" eaLnBrk="1" hangingPunct="1"/>
            <a:r>
              <a:rPr lang="en-US" sz="2000" dirty="0">
                <a:latin typeface="Arial" pitchFamily="34" charset="0"/>
              </a:rPr>
              <a:t>priority </a:t>
            </a:r>
          </a:p>
          <a:p>
            <a:pPr algn="ctr" eaLnBrk="1" hangingPunct="1"/>
            <a:r>
              <a:rPr lang="en-US" sz="2000" dirty="0">
                <a:latin typeface="Arial" pitchFamily="34" charset="0"/>
              </a:rPr>
              <a:t>ready task</a:t>
            </a:r>
          </a:p>
        </p:txBody>
      </p:sp>
    </p:spTree>
    <p:extLst>
      <p:ext uri="{BB962C8B-B14F-4D97-AF65-F5344CB8AC3E}">
        <p14:creationId xmlns:p14="http://schemas.microsoft.com/office/powerpoint/2010/main" val="16768810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F20FA2-ACD3-4A22-89AA-65B211796477}"/>
              </a:ext>
            </a:extLst>
          </p:cNvPr>
          <p:cNvSpPr>
            <a:spLocks noGrp="1"/>
          </p:cNvSpPr>
          <p:nvPr>
            <p:ph type="title"/>
          </p:nvPr>
        </p:nvSpPr>
        <p:spPr/>
        <p:txBody>
          <a:bodyPr/>
          <a:lstStyle/>
          <a:p>
            <a:r>
              <a:rPr lang="en-US" dirty="0"/>
              <a:t>What’s an RTOS?</a:t>
            </a:r>
          </a:p>
        </p:txBody>
      </p:sp>
      <p:sp>
        <p:nvSpPr>
          <p:cNvPr id="3" name="Content Placeholder 2">
            <a:extLst>
              <a:ext uri="{FF2B5EF4-FFF2-40B4-BE49-F238E27FC236}">
                <a16:creationId xmlns:a16="http://schemas.microsoft.com/office/drawing/2014/main" id="{061E7C81-4029-4AB5-AD42-8DD7BA628CCA}"/>
              </a:ext>
            </a:extLst>
          </p:cNvPr>
          <p:cNvSpPr>
            <a:spLocks noGrp="1"/>
          </p:cNvSpPr>
          <p:nvPr>
            <p:ph idx="1"/>
          </p:nvPr>
        </p:nvSpPr>
        <p:spPr/>
        <p:txBody>
          <a:bodyPr/>
          <a:lstStyle/>
          <a:p>
            <a:r>
              <a:rPr lang="en-US" dirty="0"/>
              <a:t>What does Real-Time mean?</a:t>
            </a:r>
          </a:p>
          <a:p>
            <a:pPr lvl="1"/>
            <a:r>
              <a:rPr lang="en-US" dirty="0"/>
              <a:t>Can calculate and guarantee the maximum response time for each task and interrupt service routine</a:t>
            </a:r>
          </a:p>
          <a:p>
            <a:pPr lvl="1"/>
            <a:r>
              <a:rPr lang="en-US" dirty="0"/>
              <a:t>This “bounding” of response times allows use in hard-real-time systems (which have deadlines which must be met)</a:t>
            </a:r>
          </a:p>
          <a:p>
            <a:r>
              <a:rPr lang="en-US" dirty="0"/>
              <a:t>What’s in the RTOS</a:t>
            </a:r>
          </a:p>
          <a:p>
            <a:pPr lvl="1"/>
            <a:r>
              <a:rPr lang="en-US" dirty="0"/>
              <a:t>Task Scheduler</a:t>
            </a:r>
          </a:p>
          <a:p>
            <a:pPr lvl="5"/>
            <a:r>
              <a:rPr lang="en-US" dirty="0"/>
              <a:t>Preemptive, prioritized to minimize response times</a:t>
            </a:r>
          </a:p>
          <a:p>
            <a:pPr lvl="5"/>
            <a:r>
              <a:rPr lang="en-US" dirty="0"/>
              <a:t>Interrupt support</a:t>
            </a:r>
          </a:p>
          <a:p>
            <a:pPr lvl="1"/>
            <a:r>
              <a:rPr lang="en-US" dirty="0"/>
              <a:t>Core Integrated RTOS services</a:t>
            </a:r>
          </a:p>
          <a:p>
            <a:pPr lvl="5"/>
            <a:r>
              <a:rPr lang="en-US" dirty="0"/>
              <a:t>Inter-process communication and synchronization (safe data sharing)</a:t>
            </a:r>
          </a:p>
          <a:p>
            <a:pPr lvl="5"/>
            <a:r>
              <a:rPr lang="en-US" dirty="0"/>
              <a:t>Time management</a:t>
            </a:r>
          </a:p>
          <a:p>
            <a:pPr lvl="1"/>
            <a:r>
              <a:rPr lang="en-US" dirty="0"/>
              <a:t>Optional Integrated RTOS services</a:t>
            </a:r>
          </a:p>
          <a:p>
            <a:pPr lvl="5"/>
            <a:r>
              <a:rPr lang="en-US" dirty="0"/>
              <a:t>I/O abstractions?</a:t>
            </a:r>
          </a:p>
          <a:p>
            <a:pPr lvl="5"/>
            <a:r>
              <a:rPr lang="en-US" dirty="0"/>
              <a:t>memory management?</a:t>
            </a:r>
          </a:p>
          <a:p>
            <a:pPr lvl="5"/>
            <a:r>
              <a:rPr lang="en-US" dirty="0"/>
              <a:t>file system?</a:t>
            </a:r>
          </a:p>
          <a:p>
            <a:pPr lvl="5"/>
            <a:r>
              <a:rPr lang="en-US" dirty="0"/>
              <a:t>networking support?</a:t>
            </a:r>
          </a:p>
          <a:p>
            <a:pPr lvl="5"/>
            <a:r>
              <a:rPr lang="en-US" dirty="0"/>
              <a:t>GUI??</a:t>
            </a:r>
          </a:p>
          <a:p>
            <a:pPr lvl="1"/>
            <a:endParaRPr lang="en-US" dirty="0"/>
          </a:p>
          <a:p>
            <a:endParaRPr lang="en-US" dirty="0"/>
          </a:p>
        </p:txBody>
      </p:sp>
    </p:spTree>
    <p:extLst>
      <p:ext uri="{BB962C8B-B14F-4D97-AF65-F5344CB8AC3E}">
        <p14:creationId xmlns:p14="http://schemas.microsoft.com/office/powerpoint/2010/main" val="7006750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7A01B-6AA9-4794-903B-3953AA30F361}"/>
              </a:ext>
            </a:extLst>
          </p:cNvPr>
          <p:cNvSpPr>
            <a:spLocks noGrp="1"/>
          </p:cNvSpPr>
          <p:nvPr>
            <p:ph type="title"/>
          </p:nvPr>
        </p:nvSpPr>
        <p:spPr/>
        <p:txBody>
          <a:bodyPr/>
          <a:lstStyle/>
          <a:p>
            <a:r>
              <a:rPr lang="en-US" dirty="0"/>
              <a:t>Comparison of Timing Dependence</a:t>
            </a:r>
          </a:p>
        </p:txBody>
      </p:sp>
      <p:sp>
        <p:nvSpPr>
          <p:cNvPr id="4" name="Rectangle 3075">
            <a:extLst>
              <a:ext uri="{FF2B5EF4-FFF2-40B4-BE49-F238E27FC236}">
                <a16:creationId xmlns:a16="http://schemas.microsoft.com/office/drawing/2014/main" id="{A4E3B176-E0E4-4E8A-B271-B411503759F0}"/>
              </a:ext>
            </a:extLst>
          </p:cNvPr>
          <p:cNvSpPr>
            <a:spLocks noGrp="1" noChangeArrowheads="1"/>
          </p:cNvSpPr>
          <p:nvPr>
            <p:ph idx="1"/>
          </p:nvPr>
        </p:nvSpPr>
        <p:spPr>
          <a:xfrm>
            <a:off x="479814" y="4717086"/>
            <a:ext cx="3885614" cy="1402914"/>
          </a:xfrm>
        </p:spPr>
        <p:txBody>
          <a:bodyPr/>
          <a:lstStyle/>
          <a:p>
            <a:r>
              <a:rPr lang="en-US" dirty="0"/>
              <a:t>Code can be delayed by everything at same level (in oval) or above</a:t>
            </a:r>
          </a:p>
        </p:txBody>
      </p:sp>
      <p:sp>
        <p:nvSpPr>
          <p:cNvPr id="5" name="Text Box 3100">
            <a:extLst>
              <a:ext uri="{FF2B5EF4-FFF2-40B4-BE49-F238E27FC236}">
                <a16:creationId xmlns:a16="http://schemas.microsoft.com/office/drawing/2014/main" id="{FBF2CB63-1885-4AB3-AC62-9778DC868D07}"/>
              </a:ext>
            </a:extLst>
          </p:cNvPr>
          <p:cNvSpPr txBox="1">
            <a:spLocks noChangeArrowheads="1"/>
          </p:cNvSpPr>
          <p:nvPr/>
        </p:nvSpPr>
        <p:spPr bwMode="auto">
          <a:xfrm>
            <a:off x="4265533" y="1115452"/>
            <a:ext cx="3664635" cy="369332"/>
          </a:xfrm>
          <a:prstGeom prst="rect">
            <a:avLst/>
          </a:prstGeom>
          <a:noFill/>
          <a:ln w="9525">
            <a:noFill/>
            <a:miter lim="800000"/>
            <a:headEnd/>
            <a:tailEnd/>
          </a:ln>
          <a:effectLst/>
        </p:spPr>
        <p:txBody>
          <a:bodyPr>
            <a:spAutoFit/>
          </a:bodyPr>
          <a:lstStyle/>
          <a:p>
            <a:pPr algn="ctr" eaLnBrk="1" hangingPunct="1">
              <a:defRPr/>
            </a:pPr>
            <a:r>
              <a:rPr lang="en-US" i="1" dirty="0">
                <a:solidFill>
                  <a:schemeClr val="accent6"/>
                </a:solidFill>
                <a:latin typeface="Arial" charset="0"/>
              </a:rPr>
              <a:t>Non-preemptive Dynamic</a:t>
            </a:r>
          </a:p>
        </p:txBody>
      </p:sp>
      <p:grpSp>
        <p:nvGrpSpPr>
          <p:cNvPr id="6" name="Group 5">
            <a:extLst>
              <a:ext uri="{FF2B5EF4-FFF2-40B4-BE49-F238E27FC236}">
                <a16:creationId xmlns:a16="http://schemas.microsoft.com/office/drawing/2014/main" id="{5ED02A03-095B-4042-B429-8661F75C3863}"/>
              </a:ext>
            </a:extLst>
          </p:cNvPr>
          <p:cNvGrpSpPr/>
          <p:nvPr/>
        </p:nvGrpSpPr>
        <p:grpSpPr>
          <a:xfrm>
            <a:off x="8859922" y="1596008"/>
            <a:ext cx="2490281" cy="4569296"/>
            <a:chOff x="8742651" y="1524000"/>
            <a:chExt cx="2640568" cy="4845050"/>
          </a:xfrm>
        </p:grpSpPr>
        <p:grpSp>
          <p:nvGrpSpPr>
            <p:cNvPr id="7" name="Group 70">
              <a:extLst>
                <a:ext uri="{FF2B5EF4-FFF2-40B4-BE49-F238E27FC236}">
                  <a16:creationId xmlns:a16="http://schemas.microsoft.com/office/drawing/2014/main" id="{8CFAE125-6CDA-41E3-9047-2F63871B6AFB}"/>
                </a:ext>
              </a:extLst>
            </p:cNvPr>
            <p:cNvGrpSpPr>
              <a:grpSpLocks/>
            </p:cNvGrpSpPr>
            <p:nvPr/>
          </p:nvGrpSpPr>
          <p:grpSpPr bwMode="auto">
            <a:xfrm>
              <a:off x="8945771" y="5988050"/>
              <a:ext cx="2437448" cy="381000"/>
              <a:chOff x="6629400" y="3505200"/>
              <a:chExt cx="1828800" cy="381000"/>
            </a:xfrm>
          </p:grpSpPr>
          <p:sp>
            <p:nvSpPr>
              <p:cNvPr id="755" name="Oval 71">
                <a:extLst>
                  <a:ext uri="{FF2B5EF4-FFF2-40B4-BE49-F238E27FC236}">
                    <a16:creationId xmlns:a16="http://schemas.microsoft.com/office/drawing/2014/main" id="{DF78DC16-6F5F-4E25-A34C-81C25899323C}"/>
                  </a:ext>
                </a:extLst>
              </p:cNvPr>
              <p:cNvSpPr>
                <a:spLocks noChangeArrowheads="1"/>
              </p:cNvSpPr>
              <p:nvPr/>
            </p:nvSpPr>
            <p:spPr bwMode="auto">
              <a:xfrm>
                <a:off x="6629400" y="3505200"/>
                <a:ext cx="1828800" cy="381000"/>
              </a:xfrm>
              <a:prstGeom prst="ellipse">
                <a:avLst/>
              </a:prstGeom>
              <a:solidFill>
                <a:schemeClr val="accent1"/>
              </a:solidFill>
              <a:ln w="9525" algn="ctr">
                <a:solidFill>
                  <a:schemeClr val="tx1"/>
                </a:solidFill>
                <a:round/>
                <a:headEnd/>
                <a:tailEnd/>
              </a:ln>
            </p:spPr>
            <p:txBody>
              <a:bodyPr/>
              <a:lstStyle/>
              <a:p>
                <a:endParaRPr lang="en-US"/>
              </a:p>
            </p:txBody>
          </p:sp>
          <p:sp>
            <p:nvSpPr>
              <p:cNvPr id="756" name="Rectangle 3085">
                <a:extLst>
                  <a:ext uri="{FF2B5EF4-FFF2-40B4-BE49-F238E27FC236}">
                    <a16:creationId xmlns:a16="http://schemas.microsoft.com/office/drawing/2014/main" id="{E62A3762-97DC-40BD-AF2C-EE997791A663}"/>
                  </a:ext>
                </a:extLst>
              </p:cNvPr>
              <p:cNvSpPr>
                <a:spLocks noChangeArrowheads="1"/>
              </p:cNvSpPr>
              <p:nvPr/>
            </p:nvSpPr>
            <p:spPr bwMode="auto">
              <a:xfrm>
                <a:off x="6781800" y="3581400"/>
                <a:ext cx="1524000" cy="241300"/>
              </a:xfrm>
              <a:prstGeom prst="rect">
                <a:avLst/>
              </a:prstGeom>
              <a:solidFill>
                <a:schemeClr val="tx1">
                  <a:lumMod val="20000"/>
                  <a:lumOff val="80000"/>
                </a:schemeClr>
              </a:solidFill>
              <a:ln w="9525">
                <a:solidFill>
                  <a:schemeClr val="tx1"/>
                </a:solidFill>
                <a:miter lim="800000"/>
                <a:headEnd/>
                <a:tailEnd/>
              </a:ln>
            </p:spPr>
            <p:txBody>
              <a:bodyPr wrap="none" anchor="ctr"/>
              <a:lstStyle/>
              <a:p>
                <a:pPr algn="ctr" eaLnBrk="1" hangingPunct="1"/>
                <a:r>
                  <a:rPr lang="en-US" sz="1400" dirty="0">
                    <a:latin typeface="Arial" charset="0"/>
                  </a:rPr>
                  <a:t>Task 6 Code</a:t>
                </a:r>
              </a:p>
            </p:txBody>
          </p:sp>
        </p:grpSp>
        <p:grpSp>
          <p:nvGrpSpPr>
            <p:cNvPr id="8" name="Group 7">
              <a:extLst>
                <a:ext uri="{FF2B5EF4-FFF2-40B4-BE49-F238E27FC236}">
                  <a16:creationId xmlns:a16="http://schemas.microsoft.com/office/drawing/2014/main" id="{5E3B530E-6A7D-420E-8C41-421846B743E7}"/>
                </a:ext>
              </a:extLst>
            </p:cNvPr>
            <p:cNvGrpSpPr/>
            <p:nvPr/>
          </p:nvGrpSpPr>
          <p:grpSpPr>
            <a:xfrm rot="16200000">
              <a:off x="9747539" y="4599974"/>
              <a:ext cx="704851" cy="2325309"/>
              <a:chOff x="2165350" y="1058863"/>
              <a:chExt cx="704851" cy="1744663"/>
            </a:xfrm>
          </p:grpSpPr>
          <p:sp>
            <p:nvSpPr>
              <p:cNvPr id="635" name="Freeform 8">
                <a:extLst>
                  <a:ext uri="{FF2B5EF4-FFF2-40B4-BE49-F238E27FC236}">
                    <a16:creationId xmlns:a16="http://schemas.microsoft.com/office/drawing/2014/main" id="{AFABB516-BE50-402B-B645-D963EA3294A3}"/>
                  </a:ext>
                </a:extLst>
              </p:cNvPr>
              <p:cNvSpPr>
                <a:spLocks/>
              </p:cNvSpPr>
              <p:nvPr/>
            </p:nvSpPr>
            <p:spPr bwMode="auto">
              <a:xfrm>
                <a:off x="2165350" y="1058863"/>
                <a:ext cx="685800" cy="1744663"/>
              </a:xfrm>
              <a:custGeom>
                <a:avLst/>
                <a:gdLst>
                  <a:gd name="T0" fmla="*/ 88 w 864"/>
                  <a:gd name="T1" fmla="*/ 0 h 2199"/>
                  <a:gd name="T2" fmla="*/ 88 w 864"/>
                  <a:gd name="T3" fmla="*/ 1 h 2199"/>
                  <a:gd name="T4" fmla="*/ 0 w 864"/>
                  <a:gd name="T5" fmla="*/ 28 h 2199"/>
                  <a:gd name="T6" fmla="*/ 0 w 864"/>
                  <a:gd name="T7" fmla="*/ 2177 h 2199"/>
                  <a:gd name="T8" fmla="*/ 88 w 864"/>
                  <a:gd name="T9" fmla="*/ 2196 h 2199"/>
                  <a:gd name="T10" fmla="*/ 88 w 864"/>
                  <a:gd name="T11" fmla="*/ 2199 h 2199"/>
                  <a:gd name="T12" fmla="*/ 864 w 864"/>
                  <a:gd name="T13" fmla="*/ 1868 h 2199"/>
                  <a:gd name="T14" fmla="*/ 864 w 864"/>
                  <a:gd name="T15" fmla="*/ 457 h 2199"/>
                  <a:gd name="T16" fmla="*/ 88 w 864"/>
                  <a:gd name="T17" fmla="*/ 0 h 2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4" h="2199">
                    <a:moveTo>
                      <a:pt x="88" y="0"/>
                    </a:moveTo>
                    <a:lnTo>
                      <a:pt x="88" y="1"/>
                    </a:lnTo>
                    <a:lnTo>
                      <a:pt x="0" y="28"/>
                    </a:lnTo>
                    <a:lnTo>
                      <a:pt x="0" y="2177"/>
                    </a:lnTo>
                    <a:lnTo>
                      <a:pt x="88" y="2196"/>
                    </a:lnTo>
                    <a:lnTo>
                      <a:pt x="88" y="2199"/>
                    </a:lnTo>
                    <a:lnTo>
                      <a:pt x="864" y="1868"/>
                    </a:lnTo>
                    <a:lnTo>
                      <a:pt x="864" y="457"/>
                    </a:lnTo>
                    <a:lnTo>
                      <a:pt x="88" y="0"/>
                    </a:lnTo>
                    <a:close/>
                  </a:path>
                </a:pathLst>
              </a:custGeom>
              <a:solidFill>
                <a:srgbClr val="D1CCB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6" name="Freeform 9">
                <a:extLst>
                  <a:ext uri="{FF2B5EF4-FFF2-40B4-BE49-F238E27FC236}">
                    <a16:creationId xmlns:a16="http://schemas.microsoft.com/office/drawing/2014/main" id="{168C9F05-F798-4241-835C-332F4642F480}"/>
                  </a:ext>
                </a:extLst>
              </p:cNvPr>
              <p:cNvSpPr>
                <a:spLocks/>
              </p:cNvSpPr>
              <p:nvPr/>
            </p:nvSpPr>
            <p:spPr bwMode="auto">
              <a:xfrm>
                <a:off x="2679700" y="1336675"/>
                <a:ext cx="119063" cy="115888"/>
              </a:xfrm>
              <a:custGeom>
                <a:avLst/>
                <a:gdLst>
                  <a:gd name="T0" fmla="*/ 0 w 148"/>
                  <a:gd name="T1" fmla="*/ 68 h 147"/>
                  <a:gd name="T2" fmla="*/ 0 w 148"/>
                  <a:gd name="T3" fmla="*/ 0 h 147"/>
                  <a:gd name="T4" fmla="*/ 148 w 148"/>
                  <a:gd name="T5" fmla="*/ 87 h 147"/>
                  <a:gd name="T6" fmla="*/ 148 w 148"/>
                  <a:gd name="T7" fmla="*/ 147 h 147"/>
                  <a:gd name="T8" fmla="*/ 0 w 148"/>
                  <a:gd name="T9" fmla="*/ 68 h 147"/>
                </a:gdLst>
                <a:ahLst/>
                <a:cxnLst>
                  <a:cxn ang="0">
                    <a:pos x="T0" y="T1"/>
                  </a:cxn>
                  <a:cxn ang="0">
                    <a:pos x="T2" y="T3"/>
                  </a:cxn>
                  <a:cxn ang="0">
                    <a:pos x="T4" y="T5"/>
                  </a:cxn>
                  <a:cxn ang="0">
                    <a:pos x="T6" y="T7"/>
                  </a:cxn>
                  <a:cxn ang="0">
                    <a:pos x="T8" y="T9"/>
                  </a:cxn>
                </a:cxnLst>
                <a:rect l="0" t="0" r="r" b="b"/>
                <a:pathLst>
                  <a:path w="148" h="147">
                    <a:moveTo>
                      <a:pt x="0" y="68"/>
                    </a:moveTo>
                    <a:lnTo>
                      <a:pt x="0" y="0"/>
                    </a:lnTo>
                    <a:lnTo>
                      <a:pt x="148" y="87"/>
                    </a:lnTo>
                    <a:lnTo>
                      <a:pt x="148" y="147"/>
                    </a:lnTo>
                    <a:lnTo>
                      <a:pt x="0" y="68"/>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7" name="Freeform 10">
                <a:extLst>
                  <a:ext uri="{FF2B5EF4-FFF2-40B4-BE49-F238E27FC236}">
                    <a16:creationId xmlns:a16="http://schemas.microsoft.com/office/drawing/2014/main" id="{6E79AF34-314C-4051-9398-AC8615E49237}"/>
                  </a:ext>
                </a:extLst>
              </p:cNvPr>
              <p:cNvSpPr>
                <a:spLocks/>
              </p:cNvSpPr>
              <p:nvPr/>
            </p:nvSpPr>
            <p:spPr bwMode="auto">
              <a:xfrm>
                <a:off x="2679700" y="2435225"/>
                <a:ext cx="119063" cy="93663"/>
              </a:xfrm>
              <a:custGeom>
                <a:avLst/>
                <a:gdLst>
                  <a:gd name="T0" fmla="*/ 0 w 148"/>
                  <a:gd name="T1" fmla="*/ 117 h 117"/>
                  <a:gd name="T2" fmla="*/ 0 w 148"/>
                  <a:gd name="T3" fmla="*/ 46 h 117"/>
                  <a:gd name="T4" fmla="*/ 148 w 148"/>
                  <a:gd name="T5" fmla="*/ 0 h 117"/>
                  <a:gd name="T6" fmla="*/ 148 w 148"/>
                  <a:gd name="T7" fmla="*/ 63 h 117"/>
                  <a:gd name="T8" fmla="*/ 0 w 148"/>
                  <a:gd name="T9" fmla="*/ 117 h 117"/>
                </a:gdLst>
                <a:ahLst/>
                <a:cxnLst>
                  <a:cxn ang="0">
                    <a:pos x="T0" y="T1"/>
                  </a:cxn>
                  <a:cxn ang="0">
                    <a:pos x="T2" y="T3"/>
                  </a:cxn>
                  <a:cxn ang="0">
                    <a:pos x="T4" y="T5"/>
                  </a:cxn>
                  <a:cxn ang="0">
                    <a:pos x="T6" y="T7"/>
                  </a:cxn>
                  <a:cxn ang="0">
                    <a:pos x="T8" y="T9"/>
                  </a:cxn>
                </a:cxnLst>
                <a:rect l="0" t="0" r="r" b="b"/>
                <a:pathLst>
                  <a:path w="148" h="117">
                    <a:moveTo>
                      <a:pt x="0" y="117"/>
                    </a:moveTo>
                    <a:lnTo>
                      <a:pt x="0" y="46"/>
                    </a:lnTo>
                    <a:lnTo>
                      <a:pt x="148" y="0"/>
                    </a:lnTo>
                    <a:lnTo>
                      <a:pt x="148" y="63"/>
                    </a:lnTo>
                    <a:lnTo>
                      <a:pt x="0" y="117"/>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8" name="Freeform 11">
                <a:extLst>
                  <a:ext uri="{FF2B5EF4-FFF2-40B4-BE49-F238E27FC236}">
                    <a16:creationId xmlns:a16="http://schemas.microsoft.com/office/drawing/2014/main" id="{5368B953-96A6-46FE-B9C2-9FB8C3A665D3}"/>
                  </a:ext>
                </a:extLst>
              </p:cNvPr>
              <p:cNvSpPr>
                <a:spLocks/>
              </p:cNvSpPr>
              <p:nvPr/>
            </p:nvSpPr>
            <p:spPr bwMode="auto">
              <a:xfrm>
                <a:off x="2547938" y="2476500"/>
                <a:ext cx="119063" cy="100013"/>
              </a:xfrm>
              <a:custGeom>
                <a:avLst/>
                <a:gdLst>
                  <a:gd name="T0" fmla="*/ 0 w 148"/>
                  <a:gd name="T1" fmla="*/ 126 h 126"/>
                  <a:gd name="T2" fmla="*/ 0 w 148"/>
                  <a:gd name="T3" fmla="*/ 46 h 126"/>
                  <a:gd name="T4" fmla="*/ 148 w 148"/>
                  <a:gd name="T5" fmla="*/ 0 h 126"/>
                  <a:gd name="T6" fmla="*/ 148 w 148"/>
                  <a:gd name="T7" fmla="*/ 72 h 126"/>
                  <a:gd name="T8" fmla="*/ 0 w 148"/>
                  <a:gd name="T9" fmla="*/ 126 h 126"/>
                </a:gdLst>
                <a:ahLst/>
                <a:cxnLst>
                  <a:cxn ang="0">
                    <a:pos x="T0" y="T1"/>
                  </a:cxn>
                  <a:cxn ang="0">
                    <a:pos x="T2" y="T3"/>
                  </a:cxn>
                  <a:cxn ang="0">
                    <a:pos x="T4" y="T5"/>
                  </a:cxn>
                  <a:cxn ang="0">
                    <a:pos x="T6" y="T7"/>
                  </a:cxn>
                  <a:cxn ang="0">
                    <a:pos x="T8" y="T9"/>
                  </a:cxn>
                </a:cxnLst>
                <a:rect l="0" t="0" r="r" b="b"/>
                <a:pathLst>
                  <a:path w="148" h="126">
                    <a:moveTo>
                      <a:pt x="0" y="126"/>
                    </a:moveTo>
                    <a:lnTo>
                      <a:pt x="0" y="46"/>
                    </a:lnTo>
                    <a:lnTo>
                      <a:pt x="148" y="0"/>
                    </a:lnTo>
                    <a:lnTo>
                      <a:pt x="148" y="72"/>
                    </a:lnTo>
                    <a:lnTo>
                      <a:pt x="0" y="126"/>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9" name="Freeform 12">
                <a:extLst>
                  <a:ext uri="{FF2B5EF4-FFF2-40B4-BE49-F238E27FC236}">
                    <a16:creationId xmlns:a16="http://schemas.microsoft.com/office/drawing/2014/main" id="{D80D4CE1-86DE-49FB-A7AE-9354E210421B}"/>
                  </a:ext>
                </a:extLst>
              </p:cNvPr>
              <p:cNvSpPr>
                <a:spLocks/>
              </p:cNvSpPr>
              <p:nvPr/>
            </p:nvSpPr>
            <p:spPr bwMode="auto">
              <a:xfrm>
                <a:off x="2416175" y="2517775"/>
                <a:ext cx="119063" cy="107950"/>
              </a:xfrm>
              <a:custGeom>
                <a:avLst/>
                <a:gdLst>
                  <a:gd name="T0" fmla="*/ 0 w 148"/>
                  <a:gd name="T1" fmla="*/ 136 h 136"/>
                  <a:gd name="T2" fmla="*/ 0 w 148"/>
                  <a:gd name="T3" fmla="*/ 47 h 136"/>
                  <a:gd name="T4" fmla="*/ 148 w 148"/>
                  <a:gd name="T5" fmla="*/ 0 h 136"/>
                  <a:gd name="T6" fmla="*/ 148 w 148"/>
                  <a:gd name="T7" fmla="*/ 82 h 136"/>
                  <a:gd name="T8" fmla="*/ 0 w 148"/>
                  <a:gd name="T9" fmla="*/ 136 h 136"/>
                </a:gdLst>
                <a:ahLst/>
                <a:cxnLst>
                  <a:cxn ang="0">
                    <a:pos x="T0" y="T1"/>
                  </a:cxn>
                  <a:cxn ang="0">
                    <a:pos x="T2" y="T3"/>
                  </a:cxn>
                  <a:cxn ang="0">
                    <a:pos x="T4" y="T5"/>
                  </a:cxn>
                  <a:cxn ang="0">
                    <a:pos x="T6" y="T7"/>
                  </a:cxn>
                  <a:cxn ang="0">
                    <a:pos x="T8" y="T9"/>
                  </a:cxn>
                </a:cxnLst>
                <a:rect l="0" t="0" r="r" b="b"/>
                <a:pathLst>
                  <a:path w="148" h="136">
                    <a:moveTo>
                      <a:pt x="0" y="136"/>
                    </a:moveTo>
                    <a:lnTo>
                      <a:pt x="0" y="47"/>
                    </a:lnTo>
                    <a:lnTo>
                      <a:pt x="148" y="0"/>
                    </a:lnTo>
                    <a:lnTo>
                      <a:pt x="148" y="82"/>
                    </a:lnTo>
                    <a:lnTo>
                      <a:pt x="0" y="136"/>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0" name="Freeform 13">
                <a:extLst>
                  <a:ext uri="{FF2B5EF4-FFF2-40B4-BE49-F238E27FC236}">
                    <a16:creationId xmlns:a16="http://schemas.microsoft.com/office/drawing/2014/main" id="{98F150E0-36D3-4CE4-A667-6D066E0791E7}"/>
                  </a:ext>
                </a:extLst>
              </p:cNvPr>
              <p:cNvSpPr>
                <a:spLocks/>
              </p:cNvSpPr>
              <p:nvPr/>
            </p:nvSpPr>
            <p:spPr bwMode="auto">
              <a:xfrm>
                <a:off x="2284413" y="2559050"/>
                <a:ext cx="119063" cy="114300"/>
              </a:xfrm>
              <a:custGeom>
                <a:avLst/>
                <a:gdLst>
                  <a:gd name="T0" fmla="*/ 0 w 149"/>
                  <a:gd name="T1" fmla="*/ 145 h 145"/>
                  <a:gd name="T2" fmla="*/ 0 w 149"/>
                  <a:gd name="T3" fmla="*/ 46 h 145"/>
                  <a:gd name="T4" fmla="*/ 149 w 149"/>
                  <a:gd name="T5" fmla="*/ 0 h 145"/>
                  <a:gd name="T6" fmla="*/ 149 w 149"/>
                  <a:gd name="T7" fmla="*/ 91 h 145"/>
                  <a:gd name="T8" fmla="*/ 0 w 149"/>
                  <a:gd name="T9" fmla="*/ 145 h 145"/>
                </a:gdLst>
                <a:ahLst/>
                <a:cxnLst>
                  <a:cxn ang="0">
                    <a:pos x="T0" y="T1"/>
                  </a:cxn>
                  <a:cxn ang="0">
                    <a:pos x="T2" y="T3"/>
                  </a:cxn>
                  <a:cxn ang="0">
                    <a:pos x="T4" y="T5"/>
                  </a:cxn>
                  <a:cxn ang="0">
                    <a:pos x="T6" y="T7"/>
                  </a:cxn>
                  <a:cxn ang="0">
                    <a:pos x="T8" y="T9"/>
                  </a:cxn>
                </a:cxnLst>
                <a:rect l="0" t="0" r="r" b="b"/>
                <a:pathLst>
                  <a:path w="149" h="145">
                    <a:moveTo>
                      <a:pt x="0" y="145"/>
                    </a:moveTo>
                    <a:lnTo>
                      <a:pt x="0" y="46"/>
                    </a:lnTo>
                    <a:lnTo>
                      <a:pt x="149" y="0"/>
                    </a:lnTo>
                    <a:lnTo>
                      <a:pt x="149" y="91"/>
                    </a:lnTo>
                    <a:lnTo>
                      <a:pt x="0" y="145"/>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1" name="Freeform 14">
                <a:extLst>
                  <a:ext uri="{FF2B5EF4-FFF2-40B4-BE49-F238E27FC236}">
                    <a16:creationId xmlns:a16="http://schemas.microsoft.com/office/drawing/2014/main" id="{355C8519-193A-45F5-A9EE-6393DA7DE99D}"/>
                  </a:ext>
                </a:extLst>
              </p:cNvPr>
              <p:cNvSpPr>
                <a:spLocks/>
              </p:cNvSpPr>
              <p:nvPr/>
            </p:nvSpPr>
            <p:spPr bwMode="auto">
              <a:xfrm>
                <a:off x="2247900" y="1176338"/>
                <a:ext cx="87313" cy="120650"/>
              </a:xfrm>
              <a:custGeom>
                <a:avLst/>
                <a:gdLst>
                  <a:gd name="T0" fmla="*/ 108 w 108"/>
                  <a:gd name="T1" fmla="*/ 57 h 151"/>
                  <a:gd name="T2" fmla="*/ 108 w 108"/>
                  <a:gd name="T3" fmla="*/ 151 h 151"/>
                  <a:gd name="T4" fmla="*/ 0 w 108"/>
                  <a:gd name="T5" fmla="*/ 99 h 151"/>
                  <a:gd name="T6" fmla="*/ 0 w 108"/>
                  <a:gd name="T7" fmla="*/ 0 h 151"/>
                  <a:gd name="T8" fmla="*/ 108 w 108"/>
                  <a:gd name="T9" fmla="*/ 57 h 151"/>
                </a:gdLst>
                <a:ahLst/>
                <a:cxnLst>
                  <a:cxn ang="0">
                    <a:pos x="T0" y="T1"/>
                  </a:cxn>
                  <a:cxn ang="0">
                    <a:pos x="T2" y="T3"/>
                  </a:cxn>
                  <a:cxn ang="0">
                    <a:pos x="T4" y="T5"/>
                  </a:cxn>
                  <a:cxn ang="0">
                    <a:pos x="T6" y="T7"/>
                  </a:cxn>
                  <a:cxn ang="0">
                    <a:pos x="T8" y="T9"/>
                  </a:cxn>
                </a:cxnLst>
                <a:rect l="0" t="0" r="r" b="b"/>
                <a:pathLst>
                  <a:path w="108" h="151">
                    <a:moveTo>
                      <a:pt x="108" y="57"/>
                    </a:moveTo>
                    <a:lnTo>
                      <a:pt x="108" y="151"/>
                    </a:lnTo>
                    <a:lnTo>
                      <a:pt x="0" y="99"/>
                    </a:lnTo>
                    <a:lnTo>
                      <a:pt x="0" y="0"/>
                    </a:lnTo>
                    <a:lnTo>
                      <a:pt x="108" y="57"/>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2" name="Freeform 15">
                <a:extLst>
                  <a:ext uri="{FF2B5EF4-FFF2-40B4-BE49-F238E27FC236}">
                    <a16:creationId xmlns:a16="http://schemas.microsoft.com/office/drawing/2014/main" id="{34860AC3-CFC7-4E1A-AF04-9F6A1AA88EB5}"/>
                  </a:ext>
                </a:extLst>
              </p:cNvPr>
              <p:cNvSpPr>
                <a:spLocks/>
              </p:cNvSpPr>
              <p:nvPr/>
            </p:nvSpPr>
            <p:spPr bwMode="auto">
              <a:xfrm>
                <a:off x="2347913" y="1230313"/>
                <a:ext cx="117475" cy="130175"/>
              </a:xfrm>
              <a:custGeom>
                <a:avLst/>
                <a:gdLst>
                  <a:gd name="T0" fmla="*/ 149 w 149"/>
                  <a:gd name="T1" fmla="*/ 79 h 163"/>
                  <a:gd name="T2" fmla="*/ 149 w 149"/>
                  <a:gd name="T3" fmla="*/ 163 h 163"/>
                  <a:gd name="T4" fmla="*/ 0 w 149"/>
                  <a:gd name="T5" fmla="*/ 92 h 163"/>
                  <a:gd name="T6" fmla="*/ 0 w 149"/>
                  <a:gd name="T7" fmla="*/ 0 h 163"/>
                  <a:gd name="T8" fmla="*/ 149 w 149"/>
                  <a:gd name="T9" fmla="*/ 79 h 163"/>
                </a:gdLst>
                <a:ahLst/>
                <a:cxnLst>
                  <a:cxn ang="0">
                    <a:pos x="T0" y="T1"/>
                  </a:cxn>
                  <a:cxn ang="0">
                    <a:pos x="T2" y="T3"/>
                  </a:cxn>
                  <a:cxn ang="0">
                    <a:pos x="T4" y="T5"/>
                  </a:cxn>
                  <a:cxn ang="0">
                    <a:pos x="T6" y="T7"/>
                  </a:cxn>
                  <a:cxn ang="0">
                    <a:pos x="T8" y="T9"/>
                  </a:cxn>
                </a:cxnLst>
                <a:rect l="0" t="0" r="r" b="b"/>
                <a:pathLst>
                  <a:path w="149" h="163">
                    <a:moveTo>
                      <a:pt x="149" y="79"/>
                    </a:moveTo>
                    <a:lnTo>
                      <a:pt x="149" y="163"/>
                    </a:lnTo>
                    <a:lnTo>
                      <a:pt x="0" y="92"/>
                    </a:lnTo>
                    <a:lnTo>
                      <a:pt x="0" y="0"/>
                    </a:lnTo>
                    <a:lnTo>
                      <a:pt x="149" y="79"/>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3" name="Freeform 16">
                <a:extLst>
                  <a:ext uri="{FF2B5EF4-FFF2-40B4-BE49-F238E27FC236}">
                    <a16:creationId xmlns:a16="http://schemas.microsoft.com/office/drawing/2014/main" id="{33426B66-8D8E-4E1B-9182-02405E359D92}"/>
                  </a:ext>
                </a:extLst>
              </p:cNvPr>
              <p:cNvSpPr>
                <a:spLocks/>
              </p:cNvSpPr>
              <p:nvPr/>
            </p:nvSpPr>
            <p:spPr bwMode="auto">
              <a:xfrm>
                <a:off x="2479675" y="1300163"/>
                <a:ext cx="117475" cy="122238"/>
              </a:xfrm>
              <a:custGeom>
                <a:avLst/>
                <a:gdLst>
                  <a:gd name="T0" fmla="*/ 149 w 149"/>
                  <a:gd name="T1" fmla="*/ 79 h 154"/>
                  <a:gd name="T2" fmla="*/ 149 w 149"/>
                  <a:gd name="T3" fmla="*/ 154 h 154"/>
                  <a:gd name="T4" fmla="*/ 0 w 149"/>
                  <a:gd name="T5" fmla="*/ 83 h 154"/>
                  <a:gd name="T6" fmla="*/ 0 w 149"/>
                  <a:gd name="T7" fmla="*/ 0 h 154"/>
                  <a:gd name="T8" fmla="*/ 149 w 149"/>
                  <a:gd name="T9" fmla="*/ 79 h 154"/>
                </a:gdLst>
                <a:ahLst/>
                <a:cxnLst>
                  <a:cxn ang="0">
                    <a:pos x="T0" y="T1"/>
                  </a:cxn>
                  <a:cxn ang="0">
                    <a:pos x="T2" y="T3"/>
                  </a:cxn>
                  <a:cxn ang="0">
                    <a:pos x="T4" y="T5"/>
                  </a:cxn>
                  <a:cxn ang="0">
                    <a:pos x="T6" y="T7"/>
                  </a:cxn>
                  <a:cxn ang="0">
                    <a:pos x="T8" y="T9"/>
                  </a:cxn>
                </a:cxnLst>
                <a:rect l="0" t="0" r="r" b="b"/>
                <a:pathLst>
                  <a:path w="149" h="154">
                    <a:moveTo>
                      <a:pt x="149" y="79"/>
                    </a:moveTo>
                    <a:lnTo>
                      <a:pt x="149" y="154"/>
                    </a:lnTo>
                    <a:lnTo>
                      <a:pt x="0" y="83"/>
                    </a:lnTo>
                    <a:lnTo>
                      <a:pt x="0" y="0"/>
                    </a:lnTo>
                    <a:lnTo>
                      <a:pt x="149" y="79"/>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4" name="Freeform 17">
                <a:extLst>
                  <a:ext uri="{FF2B5EF4-FFF2-40B4-BE49-F238E27FC236}">
                    <a16:creationId xmlns:a16="http://schemas.microsoft.com/office/drawing/2014/main" id="{78A12255-6A7F-469E-AACE-5574C2AFC588}"/>
                  </a:ext>
                </a:extLst>
              </p:cNvPr>
              <p:cNvSpPr>
                <a:spLocks/>
              </p:cNvSpPr>
              <p:nvPr/>
            </p:nvSpPr>
            <p:spPr bwMode="auto">
              <a:xfrm>
                <a:off x="2744788" y="2360613"/>
                <a:ext cx="92075" cy="76200"/>
              </a:xfrm>
              <a:custGeom>
                <a:avLst/>
                <a:gdLst>
                  <a:gd name="T0" fmla="*/ 0 w 118"/>
                  <a:gd name="T1" fmla="*/ 95 h 95"/>
                  <a:gd name="T2" fmla="*/ 0 w 118"/>
                  <a:gd name="T3" fmla="*/ 29 h 95"/>
                  <a:gd name="T4" fmla="*/ 118 w 118"/>
                  <a:gd name="T5" fmla="*/ 0 h 95"/>
                  <a:gd name="T6" fmla="*/ 118 w 118"/>
                  <a:gd name="T7" fmla="*/ 58 h 95"/>
                  <a:gd name="T8" fmla="*/ 0 w 118"/>
                  <a:gd name="T9" fmla="*/ 95 h 95"/>
                </a:gdLst>
                <a:ahLst/>
                <a:cxnLst>
                  <a:cxn ang="0">
                    <a:pos x="T0" y="T1"/>
                  </a:cxn>
                  <a:cxn ang="0">
                    <a:pos x="T2" y="T3"/>
                  </a:cxn>
                  <a:cxn ang="0">
                    <a:pos x="T4" y="T5"/>
                  </a:cxn>
                  <a:cxn ang="0">
                    <a:pos x="T6" y="T7"/>
                  </a:cxn>
                  <a:cxn ang="0">
                    <a:pos x="T8" y="T9"/>
                  </a:cxn>
                </a:cxnLst>
                <a:rect l="0" t="0" r="r" b="b"/>
                <a:pathLst>
                  <a:path w="118" h="95">
                    <a:moveTo>
                      <a:pt x="0" y="95"/>
                    </a:moveTo>
                    <a:lnTo>
                      <a:pt x="0" y="29"/>
                    </a:lnTo>
                    <a:lnTo>
                      <a:pt x="118" y="0"/>
                    </a:lnTo>
                    <a:lnTo>
                      <a:pt x="118" y="58"/>
                    </a:lnTo>
                    <a:lnTo>
                      <a:pt x="0" y="95"/>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5" name="Freeform 18">
                <a:extLst>
                  <a:ext uri="{FF2B5EF4-FFF2-40B4-BE49-F238E27FC236}">
                    <a16:creationId xmlns:a16="http://schemas.microsoft.com/office/drawing/2014/main" id="{7EEC38CA-0685-486E-B673-DF562C0F5FC4}"/>
                  </a:ext>
                </a:extLst>
              </p:cNvPr>
              <p:cNvSpPr>
                <a:spLocks/>
              </p:cNvSpPr>
              <p:nvPr/>
            </p:nvSpPr>
            <p:spPr bwMode="auto">
              <a:xfrm>
                <a:off x="2613025" y="2389188"/>
                <a:ext cx="115888" cy="88900"/>
              </a:xfrm>
              <a:custGeom>
                <a:avLst/>
                <a:gdLst>
                  <a:gd name="T0" fmla="*/ 0 w 148"/>
                  <a:gd name="T1" fmla="*/ 113 h 113"/>
                  <a:gd name="T2" fmla="*/ 0 w 148"/>
                  <a:gd name="T3" fmla="*/ 38 h 113"/>
                  <a:gd name="T4" fmla="*/ 148 w 148"/>
                  <a:gd name="T5" fmla="*/ 0 h 113"/>
                  <a:gd name="T6" fmla="*/ 148 w 148"/>
                  <a:gd name="T7" fmla="*/ 67 h 113"/>
                  <a:gd name="T8" fmla="*/ 0 w 148"/>
                  <a:gd name="T9" fmla="*/ 113 h 113"/>
                </a:gdLst>
                <a:ahLst/>
                <a:cxnLst>
                  <a:cxn ang="0">
                    <a:pos x="T0" y="T1"/>
                  </a:cxn>
                  <a:cxn ang="0">
                    <a:pos x="T2" y="T3"/>
                  </a:cxn>
                  <a:cxn ang="0">
                    <a:pos x="T4" y="T5"/>
                  </a:cxn>
                  <a:cxn ang="0">
                    <a:pos x="T6" y="T7"/>
                  </a:cxn>
                  <a:cxn ang="0">
                    <a:pos x="T8" y="T9"/>
                  </a:cxn>
                </a:cxnLst>
                <a:rect l="0" t="0" r="r" b="b"/>
                <a:pathLst>
                  <a:path w="148" h="113">
                    <a:moveTo>
                      <a:pt x="0" y="113"/>
                    </a:moveTo>
                    <a:lnTo>
                      <a:pt x="0" y="38"/>
                    </a:lnTo>
                    <a:lnTo>
                      <a:pt x="148" y="0"/>
                    </a:lnTo>
                    <a:lnTo>
                      <a:pt x="148" y="67"/>
                    </a:lnTo>
                    <a:lnTo>
                      <a:pt x="0" y="113"/>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6" name="Freeform 19">
                <a:extLst>
                  <a:ext uri="{FF2B5EF4-FFF2-40B4-BE49-F238E27FC236}">
                    <a16:creationId xmlns:a16="http://schemas.microsoft.com/office/drawing/2014/main" id="{A285C467-D524-46BB-82CB-CC8E5E1C58DC}"/>
                  </a:ext>
                </a:extLst>
              </p:cNvPr>
              <p:cNvSpPr>
                <a:spLocks/>
              </p:cNvSpPr>
              <p:nvPr/>
            </p:nvSpPr>
            <p:spPr bwMode="auto">
              <a:xfrm>
                <a:off x="2479675" y="2422525"/>
                <a:ext cx="117475" cy="96838"/>
              </a:xfrm>
              <a:custGeom>
                <a:avLst/>
                <a:gdLst>
                  <a:gd name="T0" fmla="*/ 0 w 149"/>
                  <a:gd name="T1" fmla="*/ 122 h 122"/>
                  <a:gd name="T2" fmla="*/ 0 w 149"/>
                  <a:gd name="T3" fmla="*/ 38 h 122"/>
                  <a:gd name="T4" fmla="*/ 149 w 149"/>
                  <a:gd name="T5" fmla="*/ 0 h 122"/>
                  <a:gd name="T6" fmla="*/ 149 w 149"/>
                  <a:gd name="T7" fmla="*/ 76 h 122"/>
                  <a:gd name="T8" fmla="*/ 0 w 149"/>
                  <a:gd name="T9" fmla="*/ 122 h 122"/>
                </a:gdLst>
                <a:ahLst/>
                <a:cxnLst>
                  <a:cxn ang="0">
                    <a:pos x="T0" y="T1"/>
                  </a:cxn>
                  <a:cxn ang="0">
                    <a:pos x="T2" y="T3"/>
                  </a:cxn>
                  <a:cxn ang="0">
                    <a:pos x="T4" y="T5"/>
                  </a:cxn>
                  <a:cxn ang="0">
                    <a:pos x="T6" y="T7"/>
                  </a:cxn>
                  <a:cxn ang="0">
                    <a:pos x="T8" y="T9"/>
                  </a:cxn>
                </a:cxnLst>
                <a:rect l="0" t="0" r="r" b="b"/>
                <a:pathLst>
                  <a:path w="149" h="122">
                    <a:moveTo>
                      <a:pt x="0" y="122"/>
                    </a:moveTo>
                    <a:lnTo>
                      <a:pt x="0" y="38"/>
                    </a:lnTo>
                    <a:lnTo>
                      <a:pt x="149" y="0"/>
                    </a:lnTo>
                    <a:lnTo>
                      <a:pt x="149" y="76"/>
                    </a:lnTo>
                    <a:lnTo>
                      <a:pt x="0" y="122"/>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7" name="Freeform 20">
                <a:extLst>
                  <a:ext uri="{FF2B5EF4-FFF2-40B4-BE49-F238E27FC236}">
                    <a16:creationId xmlns:a16="http://schemas.microsoft.com/office/drawing/2014/main" id="{E0B18A63-9EC7-4C9B-B221-0D5EB7DCC2BA}"/>
                  </a:ext>
                </a:extLst>
              </p:cNvPr>
              <p:cNvSpPr>
                <a:spLocks/>
              </p:cNvSpPr>
              <p:nvPr/>
            </p:nvSpPr>
            <p:spPr bwMode="auto">
              <a:xfrm>
                <a:off x="2347913" y="2455863"/>
                <a:ext cx="117475" cy="104775"/>
              </a:xfrm>
              <a:custGeom>
                <a:avLst/>
                <a:gdLst>
                  <a:gd name="T0" fmla="*/ 0 w 149"/>
                  <a:gd name="T1" fmla="*/ 132 h 132"/>
                  <a:gd name="T2" fmla="*/ 0 w 149"/>
                  <a:gd name="T3" fmla="*/ 38 h 132"/>
                  <a:gd name="T4" fmla="*/ 149 w 149"/>
                  <a:gd name="T5" fmla="*/ 0 h 132"/>
                  <a:gd name="T6" fmla="*/ 149 w 149"/>
                  <a:gd name="T7" fmla="*/ 86 h 132"/>
                  <a:gd name="T8" fmla="*/ 0 w 149"/>
                  <a:gd name="T9" fmla="*/ 132 h 132"/>
                </a:gdLst>
                <a:ahLst/>
                <a:cxnLst>
                  <a:cxn ang="0">
                    <a:pos x="T0" y="T1"/>
                  </a:cxn>
                  <a:cxn ang="0">
                    <a:pos x="T2" y="T3"/>
                  </a:cxn>
                  <a:cxn ang="0">
                    <a:pos x="T4" y="T5"/>
                  </a:cxn>
                  <a:cxn ang="0">
                    <a:pos x="T6" y="T7"/>
                  </a:cxn>
                  <a:cxn ang="0">
                    <a:pos x="T8" y="T9"/>
                  </a:cxn>
                </a:cxnLst>
                <a:rect l="0" t="0" r="r" b="b"/>
                <a:pathLst>
                  <a:path w="149" h="132">
                    <a:moveTo>
                      <a:pt x="0" y="132"/>
                    </a:moveTo>
                    <a:lnTo>
                      <a:pt x="0" y="38"/>
                    </a:lnTo>
                    <a:lnTo>
                      <a:pt x="149" y="0"/>
                    </a:lnTo>
                    <a:lnTo>
                      <a:pt x="149" y="86"/>
                    </a:lnTo>
                    <a:lnTo>
                      <a:pt x="0" y="132"/>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8" name="Freeform 21">
                <a:extLst>
                  <a:ext uri="{FF2B5EF4-FFF2-40B4-BE49-F238E27FC236}">
                    <a16:creationId xmlns:a16="http://schemas.microsoft.com/office/drawing/2014/main" id="{663E2FA9-D79E-4390-9D09-6187FBF333BB}"/>
                  </a:ext>
                </a:extLst>
              </p:cNvPr>
              <p:cNvSpPr>
                <a:spLocks/>
              </p:cNvSpPr>
              <p:nvPr/>
            </p:nvSpPr>
            <p:spPr bwMode="auto">
              <a:xfrm>
                <a:off x="2247900" y="2489200"/>
                <a:ext cx="87313" cy="101600"/>
              </a:xfrm>
              <a:custGeom>
                <a:avLst/>
                <a:gdLst>
                  <a:gd name="T0" fmla="*/ 0 w 108"/>
                  <a:gd name="T1" fmla="*/ 128 h 128"/>
                  <a:gd name="T2" fmla="*/ 0 w 108"/>
                  <a:gd name="T3" fmla="*/ 28 h 128"/>
                  <a:gd name="T4" fmla="*/ 108 w 108"/>
                  <a:gd name="T5" fmla="*/ 0 h 128"/>
                  <a:gd name="T6" fmla="*/ 108 w 108"/>
                  <a:gd name="T7" fmla="*/ 94 h 128"/>
                  <a:gd name="T8" fmla="*/ 0 w 108"/>
                  <a:gd name="T9" fmla="*/ 128 h 128"/>
                </a:gdLst>
                <a:ahLst/>
                <a:cxnLst>
                  <a:cxn ang="0">
                    <a:pos x="T0" y="T1"/>
                  </a:cxn>
                  <a:cxn ang="0">
                    <a:pos x="T2" y="T3"/>
                  </a:cxn>
                  <a:cxn ang="0">
                    <a:pos x="T4" y="T5"/>
                  </a:cxn>
                  <a:cxn ang="0">
                    <a:pos x="T6" y="T7"/>
                  </a:cxn>
                  <a:cxn ang="0">
                    <a:pos x="T8" y="T9"/>
                  </a:cxn>
                </a:cxnLst>
                <a:rect l="0" t="0" r="r" b="b"/>
                <a:pathLst>
                  <a:path w="108" h="128">
                    <a:moveTo>
                      <a:pt x="0" y="128"/>
                    </a:moveTo>
                    <a:lnTo>
                      <a:pt x="0" y="28"/>
                    </a:lnTo>
                    <a:lnTo>
                      <a:pt x="108" y="0"/>
                    </a:lnTo>
                    <a:lnTo>
                      <a:pt x="108" y="94"/>
                    </a:lnTo>
                    <a:lnTo>
                      <a:pt x="0" y="128"/>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9" name="Freeform 22">
                <a:extLst>
                  <a:ext uri="{FF2B5EF4-FFF2-40B4-BE49-F238E27FC236}">
                    <a16:creationId xmlns:a16="http://schemas.microsoft.com/office/drawing/2014/main" id="{91B1B936-555F-4379-84D5-9D47B0336C23}"/>
                  </a:ext>
                </a:extLst>
              </p:cNvPr>
              <p:cNvSpPr>
                <a:spLocks/>
              </p:cNvSpPr>
              <p:nvPr/>
            </p:nvSpPr>
            <p:spPr bwMode="auto">
              <a:xfrm>
                <a:off x="2284413" y="1289050"/>
                <a:ext cx="119063" cy="127000"/>
              </a:xfrm>
              <a:custGeom>
                <a:avLst/>
                <a:gdLst>
                  <a:gd name="T0" fmla="*/ 149 w 149"/>
                  <a:gd name="T1" fmla="*/ 70 h 160"/>
                  <a:gd name="T2" fmla="*/ 149 w 149"/>
                  <a:gd name="T3" fmla="*/ 160 h 160"/>
                  <a:gd name="T4" fmla="*/ 0 w 149"/>
                  <a:gd name="T5" fmla="*/ 99 h 160"/>
                  <a:gd name="T6" fmla="*/ 0 w 149"/>
                  <a:gd name="T7" fmla="*/ 0 h 160"/>
                  <a:gd name="T8" fmla="*/ 149 w 149"/>
                  <a:gd name="T9" fmla="*/ 70 h 160"/>
                </a:gdLst>
                <a:ahLst/>
                <a:cxnLst>
                  <a:cxn ang="0">
                    <a:pos x="T0" y="T1"/>
                  </a:cxn>
                  <a:cxn ang="0">
                    <a:pos x="T2" y="T3"/>
                  </a:cxn>
                  <a:cxn ang="0">
                    <a:pos x="T4" y="T5"/>
                  </a:cxn>
                  <a:cxn ang="0">
                    <a:pos x="T6" y="T7"/>
                  </a:cxn>
                  <a:cxn ang="0">
                    <a:pos x="T8" y="T9"/>
                  </a:cxn>
                </a:cxnLst>
                <a:rect l="0" t="0" r="r" b="b"/>
                <a:pathLst>
                  <a:path w="149" h="160">
                    <a:moveTo>
                      <a:pt x="149" y="70"/>
                    </a:moveTo>
                    <a:lnTo>
                      <a:pt x="149" y="160"/>
                    </a:lnTo>
                    <a:lnTo>
                      <a:pt x="0" y="99"/>
                    </a:lnTo>
                    <a:lnTo>
                      <a:pt x="0" y="0"/>
                    </a:lnTo>
                    <a:lnTo>
                      <a:pt x="149" y="70"/>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0" name="Freeform 23">
                <a:extLst>
                  <a:ext uri="{FF2B5EF4-FFF2-40B4-BE49-F238E27FC236}">
                    <a16:creationId xmlns:a16="http://schemas.microsoft.com/office/drawing/2014/main" id="{8E647083-BC4D-4CD9-90EA-C7CBA655623C}"/>
                  </a:ext>
                </a:extLst>
              </p:cNvPr>
              <p:cNvSpPr>
                <a:spLocks/>
              </p:cNvSpPr>
              <p:nvPr/>
            </p:nvSpPr>
            <p:spPr bwMode="auto">
              <a:xfrm>
                <a:off x="2416175" y="1350963"/>
                <a:ext cx="119063" cy="120650"/>
              </a:xfrm>
              <a:custGeom>
                <a:avLst/>
                <a:gdLst>
                  <a:gd name="T0" fmla="*/ 148 w 148"/>
                  <a:gd name="T1" fmla="*/ 70 h 152"/>
                  <a:gd name="T2" fmla="*/ 148 w 148"/>
                  <a:gd name="T3" fmla="*/ 152 h 152"/>
                  <a:gd name="T4" fmla="*/ 0 w 148"/>
                  <a:gd name="T5" fmla="*/ 90 h 152"/>
                  <a:gd name="T6" fmla="*/ 0 w 148"/>
                  <a:gd name="T7" fmla="*/ 0 h 152"/>
                  <a:gd name="T8" fmla="*/ 148 w 148"/>
                  <a:gd name="T9" fmla="*/ 70 h 152"/>
                </a:gdLst>
                <a:ahLst/>
                <a:cxnLst>
                  <a:cxn ang="0">
                    <a:pos x="T0" y="T1"/>
                  </a:cxn>
                  <a:cxn ang="0">
                    <a:pos x="T2" y="T3"/>
                  </a:cxn>
                  <a:cxn ang="0">
                    <a:pos x="T4" y="T5"/>
                  </a:cxn>
                  <a:cxn ang="0">
                    <a:pos x="T6" y="T7"/>
                  </a:cxn>
                  <a:cxn ang="0">
                    <a:pos x="T8" y="T9"/>
                  </a:cxn>
                </a:cxnLst>
                <a:rect l="0" t="0" r="r" b="b"/>
                <a:pathLst>
                  <a:path w="148" h="152">
                    <a:moveTo>
                      <a:pt x="148" y="70"/>
                    </a:moveTo>
                    <a:lnTo>
                      <a:pt x="148" y="152"/>
                    </a:lnTo>
                    <a:lnTo>
                      <a:pt x="0" y="90"/>
                    </a:lnTo>
                    <a:lnTo>
                      <a:pt x="0" y="0"/>
                    </a:lnTo>
                    <a:lnTo>
                      <a:pt x="148" y="70"/>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1" name="Freeform 24">
                <a:extLst>
                  <a:ext uri="{FF2B5EF4-FFF2-40B4-BE49-F238E27FC236}">
                    <a16:creationId xmlns:a16="http://schemas.microsoft.com/office/drawing/2014/main" id="{DBBDEA43-72EF-44ED-81E3-3C49B020C945}"/>
                  </a:ext>
                </a:extLst>
              </p:cNvPr>
              <p:cNvSpPr>
                <a:spLocks/>
              </p:cNvSpPr>
              <p:nvPr/>
            </p:nvSpPr>
            <p:spPr bwMode="auto">
              <a:xfrm>
                <a:off x="2744788" y="1709738"/>
                <a:ext cx="92075" cy="76200"/>
              </a:xfrm>
              <a:custGeom>
                <a:avLst/>
                <a:gdLst>
                  <a:gd name="T0" fmla="*/ 118 w 118"/>
                  <a:gd name="T1" fmla="*/ 37 h 96"/>
                  <a:gd name="T2" fmla="*/ 118 w 118"/>
                  <a:gd name="T3" fmla="*/ 96 h 96"/>
                  <a:gd name="T4" fmla="*/ 0 w 118"/>
                  <a:gd name="T5" fmla="*/ 66 h 96"/>
                  <a:gd name="T6" fmla="*/ 0 w 118"/>
                  <a:gd name="T7" fmla="*/ 0 h 96"/>
                  <a:gd name="T8" fmla="*/ 118 w 118"/>
                  <a:gd name="T9" fmla="*/ 37 h 96"/>
                </a:gdLst>
                <a:ahLst/>
                <a:cxnLst>
                  <a:cxn ang="0">
                    <a:pos x="T0" y="T1"/>
                  </a:cxn>
                  <a:cxn ang="0">
                    <a:pos x="T2" y="T3"/>
                  </a:cxn>
                  <a:cxn ang="0">
                    <a:pos x="T4" y="T5"/>
                  </a:cxn>
                  <a:cxn ang="0">
                    <a:pos x="T6" y="T7"/>
                  </a:cxn>
                  <a:cxn ang="0">
                    <a:pos x="T8" y="T9"/>
                  </a:cxn>
                </a:cxnLst>
                <a:rect l="0" t="0" r="r" b="b"/>
                <a:pathLst>
                  <a:path w="118" h="96">
                    <a:moveTo>
                      <a:pt x="118" y="37"/>
                    </a:moveTo>
                    <a:lnTo>
                      <a:pt x="118" y="96"/>
                    </a:lnTo>
                    <a:lnTo>
                      <a:pt x="0" y="66"/>
                    </a:lnTo>
                    <a:lnTo>
                      <a:pt x="0" y="0"/>
                    </a:lnTo>
                    <a:lnTo>
                      <a:pt x="118" y="37"/>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2" name="Freeform 25">
                <a:extLst>
                  <a:ext uri="{FF2B5EF4-FFF2-40B4-BE49-F238E27FC236}">
                    <a16:creationId xmlns:a16="http://schemas.microsoft.com/office/drawing/2014/main" id="{866E043B-5C51-4B04-96C1-B7F68771E33B}"/>
                  </a:ext>
                </a:extLst>
              </p:cNvPr>
              <p:cNvSpPr>
                <a:spLocks/>
              </p:cNvSpPr>
              <p:nvPr/>
            </p:nvSpPr>
            <p:spPr bwMode="auto">
              <a:xfrm>
                <a:off x="2679700" y="2306638"/>
                <a:ext cx="119063" cy="79375"/>
              </a:xfrm>
              <a:custGeom>
                <a:avLst/>
                <a:gdLst>
                  <a:gd name="T0" fmla="*/ 0 w 148"/>
                  <a:gd name="T1" fmla="*/ 102 h 102"/>
                  <a:gd name="T2" fmla="*/ 0 w 148"/>
                  <a:gd name="T3" fmla="*/ 29 h 102"/>
                  <a:gd name="T4" fmla="*/ 148 w 148"/>
                  <a:gd name="T5" fmla="*/ 0 h 102"/>
                  <a:gd name="T6" fmla="*/ 148 w 148"/>
                  <a:gd name="T7" fmla="*/ 64 h 102"/>
                  <a:gd name="T8" fmla="*/ 0 w 148"/>
                  <a:gd name="T9" fmla="*/ 102 h 102"/>
                </a:gdLst>
                <a:ahLst/>
                <a:cxnLst>
                  <a:cxn ang="0">
                    <a:pos x="T0" y="T1"/>
                  </a:cxn>
                  <a:cxn ang="0">
                    <a:pos x="T2" y="T3"/>
                  </a:cxn>
                  <a:cxn ang="0">
                    <a:pos x="T4" y="T5"/>
                  </a:cxn>
                  <a:cxn ang="0">
                    <a:pos x="T6" y="T7"/>
                  </a:cxn>
                  <a:cxn ang="0">
                    <a:pos x="T8" y="T9"/>
                  </a:cxn>
                </a:cxnLst>
                <a:rect l="0" t="0" r="r" b="b"/>
                <a:pathLst>
                  <a:path w="148" h="102">
                    <a:moveTo>
                      <a:pt x="0" y="102"/>
                    </a:moveTo>
                    <a:lnTo>
                      <a:pt x="0" y="29"/>
                    </a:lnTo>
                    <a:lnTo>
                      <a:pt x="148" y="0"/>
                    </a:lnTo>
                    <a:lnTo>
                      <a:pt x="148" y="64"/>
                    </a:lnTo>
                    <a:lnTo>
                      <a:pt x="0" y="102"/>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3" name="Freeform 26">
                <a:extLst>
                  <a:ext uri="{FF2B5EF4-FFF2-40B4-BE49-F238E27FC236}">
                    <a16:creationId xmlns:a16="http://schemas.microsoft.com/office/drawing/2014/main" id="{4296D480-5147-4286-AB09-63258F0C5D80}"/>
                  </a:ext>
                </a:extLst>
              </p:cNvPr>
              <p:cNvSpPr>
                <a:spLocks/>
              </p:cNvSpPr>
              <p:nvPr/>
            </p:nvSpPr>
            <p:spPr bwMode="auto">
              <a:xfrm>
                <a:off x="2547938" y="2332038"/>
                <a:ext cx="119063" cy="88900"/>
              </a:xfrm>
              <a:custGeom>
                <a:avLst/>
                <a:gdLst>
                  <a:gd name="T0" fmla="*/ 0 w 148"/>
                  <a:gd name="T1" fmla="*/ 111 h 111"/>
                  <a:gd name="T2" fmla="*/ 0 w 148"/>
                  <a:gd name="T3" fmla="*/ 30 h 111"/>
                  <a:gd name="T4" fmla="*/ 148 w 148"/>
                  <a:gd name="T5" fmla="*/ 0 h 111"/>
                  <a:gd name="T6" fmla="*/ 148 w 148"/>
                  <a:gd name="T7" fmla="*/ 73 h 111"/>
                  <a:gd name="T8" fmla="*/ 0 w 148"/>
                  <a:gd name="T9" fmla="*/ 111 h 111"/>
                </a:gdLst>
                <a:ahLst/>
                <a:cxnLst>
                  <a:cxn ang="0">
                    <a:pos x="T0" y="T1"/>
                  </a:cxn>
                  <a:cxn ang="0">
                    <a:pos x="T2" y="T3"/>
                  </a:cxn>
                  <a:cxn ang="0">
                    <a:pos x="T4" y="T5"/>
                  </a:cxn>
                  <a:cxn ang="0">
                    <a:pos x="T6" y="T7"/>
                  </a:cxn>
                  <a:cxn ang="0">
                    <a:pos x="T8" y="T9"/>
                  </a:cxn>
                </a:cxnLst>
                <a:rect l="0" t="0" r="r" b="b"/>
                <a:pathLst>
                  <a:path w="148" h="111">
                    <a:moveTo>
                      <a:pt x="0" y="111"/>
                    </a:moveTo>
                    <a:lnTo>
                      <a:pt x="0" y="30"/>
                    </a:lnTo>
                    <a:lnTo>
                      <a:pt x="148" y="0"/>
                    </a:lnTo>
                    <a:lnTo>
                      <a:pt x="148" y="73"/>
                    </a:lnTo>
                    <a:lnTo>
                      <a:pt x="0" y="111"/>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4" name="Freeform 27">
                <a:extLst>
                  <a:ext uri="{FF2B5EF4-FFF2-40B4-BE49-F238E27FC236}">
                    <a16:creationId xmlns:a16="http://schemas.microsoft.com/office/drawing/2014/main" id="{694DDE54-BE2B-4E94-98BC-2D072C345167}"/>
                  </a:ext>
                </a:extLst>
              </p:cNvPr>
              <p:cNvSpPr>
                <a:spLocks/>
              </p:cNvSpPr>
              <p:nvPr/>
            </p:nvSpPr>
            <p:spPr bwMode="auto">
              <a:xfrm>
                <a:off x="2416175" y="2359025"/>
                <a:ext cx="119063" cy="93663"/>
              </a:xfrm>
              <a:custGeom>
                <a:avLst/>
                <a:gdLst>
                  <a:gd name="T0" fmla="*/ 0 w 148"/>
                  <a:gd name="T1" fmla="*/ 120 h 120"/>
                  <a:gd name="T2" fmla="*/ 0 w 148"/>
                  <a:gd name="T3" fmla="*/ 30 h 120"/>
                  <a:gd name="T4" fmla="*/ 148 w 148"/>
                  <a:gd name="T5" fmla="*/ 0 h 120"/>
                  <a:gd name="T6" fmla="*/ 148 w 148"/>
                  <a:gd name="T7" fmla="*/ 83 h 120"/>
                  <a:gd name="T8" fmla="*/ 0 w 148"/>
                  <a:gd name="T9" fmla="*/ 120 h 120"/>
                </a:gdLst>
                <a:ahLst/>
                <a:cxnLst>
                  <a:cxn ang="0">
                    <a:pos x="T0" y="T1"/>
                  </a:cxn>
                  <a:cxn ang="0">
                    <a:pos x="T2" y="T3"/>
                  </a:cxn>
                  <a:cxn ang="0">
                    <a:pos x="T4" y="T5"/>
                  </a:cxn>
                  <a:cxn ang="0">
                    <a:pos x="T6" y="T7"/>
                  </a:cxn>
                  <a:cxn ang="0">
                    <a:pos x="T8" y="T9"/>
                  </a:cxn>
                </a:cxnLst>
                <a:rect l="0" t="0" r="r" b="b"/>
                <a:pathLst>
                  <a:path w="148" h="120">
                    <a:moveTo>
                      <a:pt x="0" y="120"/>
                    </a:moveTo>
                    <a:lnTo>
                      <a:pt x="0" y="30"/>
                    </a:lnTo>
                    <a:lnTo>
                      <a:pt x="148" y="0"/>
                    </a:lnTo>
                    <a:lnTo>
                      <a:pt x="148" y="83"/>
                    </a:lnTo>
                    <a:lnTo>
                      <a:pt x="0" y="120"/>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5" name="Freeform 28">
                <a:extLst>
                  <a:ext uri="{FF2B5EF4-FFF2-40B4-BE49-F238E27FC236}">
                    <a16:creationId xmlns:a16="http://schemas.microsoft.com/office/drawing/2014/main" id="{FF45E5C2-1DFC-4FCD-9CDB-9AFA48FB07E1}"/>
                  </a:ext>
                </a:extLst>
              </p:cNvPr>
              <p:cNvSpPr>
                <a:spLocks/>
              </p:cNvSpPr>
              <p:nvPr/>
            </p:nvSpPr>
            <p:spPr bwMode="auto">
              <a:xfrm>
                <a:off x="2284413" y="1847850"/>
                <a:ext cx="119063" cy="88900"/>
              </a:xfrm>
              <a:custGeom>
                <a:avLst/>
                <a:gdLst>
                  <a:gd name="T0" fmla="*/ 149 w 149"/>
                  <a:gd name="T1" fmla="*/ 21 h 112"/>
                  <a:gd name="T2" fmla="*/ 149 w 149"/>
                  <a:gd name="T3" fmla="*/ 112 h 112"/>
                  <a:gd name="T4" fmla="*/ 0 w 149"/>
                  <a:gd name="T5" fmla="*/ 101 h 112"/>
                  <a:gd name="T6" fmla="*/ 0 w 149"/>
                  <a:gd name="T7" fmla="*/ 0 h 112"/>
                  <a:gd name="T8" fmla="*/ 149 w 149"/>
                  <a:gd name="T9" fmla="*/ 21 h 112"/>
                </a:gdLst>
                <a:ahLst/>
                <a:cxnLst>
                  <a:cxn ang="0">
                    <a:pos x="T0" y="T1"/>
                  </a:cxn>
                  <a:cxn ang="0">
                    <a:pos x="T2" y="T3"/>
                  </a:cxn>
                  <a:cxn ang="0">
                    <a:pos x="T4" y="T5"/>
                  </a:cxn>
                  <a:cxn ang="0">
                    <a:pos x="T6" y="T7"/>
                  </a:cxn>
                  <a:cxn ang="0">
                    <a:pos x="T8" y="T9"/>
                  </a:cxn>
                </a:cxnLst>
                <a:rect l="0" t="0" r="r" b="b"/>
                <a:pathLst>
                  <a:path w="149" h="112">
                    <a:moveTo>
                      <a:pt x="149" y="21"/>
                    </a:moveTo>
                    <a:lnTo>
                      <a:pt x="149" y="112"/>
                    </a:lnTo>
                    <a:lnTo>
                      <a:pt x="0" y="101"/>
                    </a:lnTo>
                    <a:lnTo>
                      <a:pt x="0" y="0"/>
                    </a:lnTo>
                    <a:lnTo>
                      <a:pt x="149" y="21"/>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6" name="Freeform 29">
                <a:extLst>
                  <a:ext uri="{FF2B5EF4-FFF2-40B4-BE49-F238E27FC236}">
                    <a16:creationId xmlns:a16="http://schemas.microsoft.com/office/drawing/2014/main" id="{36E6EF0A-F7F7-4101-B8D2-53546CA25347}"/>
                  </a:ext>
                </a:extLst>
              </p:cNvPr>
              <p:cNvSpPr>
                <a:spLocks/>
              </p:cNvSpPr>
              <p:nvPr/>
            </p:nvSpPr>
            <p:spPr bwMode="auto">
              <a:xfrm>
                <a:off x="2284413" y="1662113"/>
                <a:ext cx="119063" cy="103188"/>
              </a:xfrm>
              <a:custGeom>
                <a:avLst/>
                <a:gdLst>
                  <a:gd name="T0" fmla="*/ 149 w 149"/>
                  <a:gd name="T1" fmla="*/ 38 h 131"/>
                  <a:gd name="T2" fmla="*/ 149 w 149"/>
                  <a:gd name="T3" fmla="*/ 131 h 131"/>
                  <a:gd name="T4" fmla="*/ 0 w 149"/>
                  <a:gd name="T5" fmla="*/ 102 h 131"/>
                  <a:gd name="T6" fmla="*/ 0 w 149"/>
                  <a:gd name="T7" fmla="*/ 0 h 131"/>
                  <a:gd name="T8" fmla="*/ 149 w 149"/>
                  <a:gd name="T9" fmla="*/ 38 h 131"/>
                </a:gdLst>
                <a:ahLst/>
                <a:cxnLst>
                  <a:cxn ang="0">
                    <a:pos x="T0" y="T1"/>
                  </a:cxn>
                  <a:cxn ang="0">
                    <a:pos x="T2" y="T3"/>
                  </a:cxn>
                  <a:cxn ang="0">
                    <a:pos x="T4" y="T5"/>
                  </a:cxn>
                  <a:cxn ang="0">
                    <a:pos x="T6" y="T7"/>
                  </a:cxn>
                  <a:cxn ang="0">
                    <a:pos x="T8" y="T9"/>
                  </a:cxn>
                </a:cxnLst>
                <a:rect l="0" t="0" r="r" b="b"/>
                <a:pathLst>
                  <a:path w="149" h="131">
                    <a:moveTo>
                      <a:pt x="149" y="38"/>
                    </a:moveTo>
                    <a:lnTo>
                      <a:pt x="149" y="131"/>
                    </a:lnTo>
                    <a:lnTo>
                      <a:pt x="0" y="102"/>
                    </a:lnTo>
                    <a:lnTo>
                      <a:pt x="0" y="0"/>
                    </a:lnTo>
                    <a:lnTo>
                      <a:pt x="149" y="38"/>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7" name="Freeform 30">
                <a:extLst>
                  <a:ext uri="{FF2B5EF4-FFF2-40B4-BE49-F238E27FC236}">
                    <a16:creationId xmlns:a16="http://schemas.microsoft.com/office/drawing/2014/main" id="{3EA96562-4461-4EAC-8EF3-25C39B24DAA7}"/>
                  </a:ext>
                </a:extLst>
              </p:cNvPr>
              <p:cNvSpPr>
                <a:spLocks/>
              </p:cNvSpPr>
              <p:nvPr/>
            </p:nvSpPr>
            <p:spPr bwMode="auto">
              <a:xfrm>
                <a:off x="2284413" y="1474788"/>
                <a:ext cx="119063" cy="115888"/>
              </a:xfrm>
              <a:custGeom>
                <a:avLst/>
                <a:gdLst>
                  <a:gd name="T0" fmla="*/ 149 w 149"/>
                  <a:gd name="T1" fmla="*/ 55 h 147"/>
                  <a:gd name="T2" fmla="*/ 149 w 149"/>
                  <a:gd name="T3" fmla="*/ 147 h 147"/>
                  <a:gd name="T4" fmla="*/ 0 w 149"/>
                  <a:gd name="T5" fmla="*/ 101 h 147"/>
                  <a:gd name="T6" fmla="*/ 0 w 149"/>
                  <a:gd name="T7" fmla="*/ 0 h 147"/>
                  <a:gd name="T8" fmla="*/ 149 w 149"/>
                  <a:gd name="T9" fmla="*/ 55 h 147"/>
                </a:gdLst>
                <a:ahLst/>
                <a:cxnLst>
                  <a:cxn ang="0">
                    <a:pos x="T0" y="T1"/>
                  </a:cxn>
                  <a:cxn ang="0">
                    <a:pos x="T2" y="T3"/>
                  </a:cxn>
                  <a:cxn ang="0">
                    <a:pos x="T4" y="T5"/>
                  </a:cxn>
                  <a:cxn ang="0">
                    <a:pos x="T6" y="T7"/>
                  </a:cxn>
                  <a:cxn ang="0">
                    <a:pos x="T8" y="T9"/>
                  </a:cxn>
                </a:cxnLst>
                <a:rect l="0" t="0" r="r" b="b"/>
                <a:pathLst>
                  <a:path w="149" h="147">
                    <a:moveTo>
                      <a:pt x="149" y="55"/>
                    </a:moveTo>
                    <a:lnTo>
                      <a:pt x="149" y="147"/>
                    </a:lnTo>
                    <a:lnTo>
                      <a:pt x="0" y="101"/>
                    </a:lnTo>
                    <a:lnTo>
                      <a:pt x="0" y="0"/>
                    </a:lnTo>
                    <a:lnTo>
                      <a:pt x="149" y="55"/>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8" name="Freeform 31">
                <a:extLst>
                  <a:ext uri="{FF2B5EF4-FFF2-40B4-BE49-F238E27FC236}">
                    <a16:creationId xmlns:a16="http://schemas.microsoft.com/office/drawing/2014/main" id="{285618A9-7794-4DDD-95DD-FC0DF7389C70}"/>
                  </a:ext>
                </a:extLst>
              </p:cNvPr>
              <p:cNvSpPr>
                <a:spLocks/>
              </p:cNvSpPr>
              <p:nvPr/>
            </p:nvSpPr>
            <p:spPr bwMode="auto">
              <a:xfrm>
                <a:off x="2347913" y="1409700"/>
                <a:ext cx="117475" cy="115888"/>
              </a:xfrm>
              <a:custGeom>
                <a:avLst/>
                <a:gdLst>
                  <a:gd name="T0" fmla="*/ 149 w 149"/>
                  <a:gd name="T1" fmla="*/ 61 h 146"/>
                  <a:gd name="T2" fmla="*/ 149 w 149"/>
                  <a:gd name="T3" fmla="*/ 146 h 146"/>
                  <a:gd name="T4" fmla="*/ 0 w 149"/>
                  <a:gd name="T5" fmla="*/ 92 h 146"/>
                  <a:gd name="T6" fmla="*/ 0 w 149"/>
                  <a:gd name="T7" fmla="*/ 0 h 146"/>
                  <a:gd name="T8" fmla="*/ 149 w 149"/>
                  <a:gd name="T9" fmla="*/ 61 h 146"/>
                </a:gdLst>
                <a:ahLst/>
                <a:cxnLst>
                  <a:cxn ang="0">
                    <a:pos x="T0" y="T1"/>
                  </a:cxn>
                  <a:cxn ang="0">
                    <a:pos x="T2" y="T3"/>
                  </a:cxn>
                  <a:cxn ang="0">
                    <a:pos x="T4" y="T5"/>
                  </a:cxn>
                  <a:cxn ang="0">
                    <a:pos x="T6" y="T7"/>
                  </a:cxn>
                  <a:cxn ang="0">
                    <a:pos x="T8" y="T9"/>
                  </a:cxn>
                </a:cxnLst>
                <a:rect l="0" t="0" r="r" b="b"/>
                <a:pathLst>
                  <a:path w="149" h="146">
                    <a:moveTo>
                      <a:pt x="149" y="61"/>
                    </a:moveTo>
                    <a:lnTo>
                      <a:pt x="149" y="146"/>
                    </a:lnTo>
                    <a:lnTo>
                      <a:pt x="0" y="92"/>
                    </a:lnTo>
                    <a:lnTo>
                      <a:pt x="0" y="0"/>
                    </a:lnTo>
                    <a:lnTo>
                      <a:pt x="149" y="61"/>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9" name="Freeform 32">
                <a:extLst>
                  <a:ext uri="{FF2B5EF4-FFF2-40B4-BE49-F238E27FC236}">
                    <a16:creationId xmlns:a16="http://schemas.microsoft.com/office/drawing/2014/main" id="{8E07C156-C2BF-4421-8919-73907BA59FCA}"/>
                  </a:ext>
                </a:extLst>
              </p:cNvPr>
              <p:cNvSpPr>
                <a:spLocks/>
              </p:cNvSpPr>
              <p:nvPr/>
            </p:nvSpPr>
            <p:spPr bwMode="auto">
              <a:xfrm>
                <a:off x="2679700" y="1760538"/>
                <a:ext cx="119063" cy="80963"/>
              </a:xfrm>
              <a:custGeom>
                <a:avLst/>
                <a:gdLst>
                  <a:gd name="T0" fmla="*/ 148 w 148"/>
                  <a:gd name="T1" fmla="*/ 37 h 100"/>
                  <a:gd name="T2" fmla="*/ 148 w 148"/>
                  <a:gd name="T3" fmla="*/ 100 h 100"/>
                  <a:gd name="T4" fmla="*/ 0 w 148"/>
                  <a:gd name="T5" fmla="*/ 71 h 100"/>
                  <a:gd name="T6" fmla="*/ 0 w 148"/>
                  <a:gd name="T7" fmla="*/ 0 h 100"/>
                  <a:gd name="T8" fmla="*/ 148 w 148"/>
                  <a:gd name="T9" fmla="*/ 37 h 100"/>
                </a:gdLst>
                <a:ahLst/>
                <a:cxnLst>
                  <a:cxn ang="0">
                    <a:pos x="T0" y="T1"/>
                  </a:cxn>
                  <a:cxn ang="0">
                    <a:pos x="T2" y="T3"/>
                  </a:cxn>
                  <a:cxn ang="0">
                    <a:pos x="T4" y="T5"/>
                  </a:cxn>
                  <a:cxn ang="0">
                    <a:pos x="T6" y="T7"/>
                  </a:cxn>
                  <a:cxn ang="0">
                    <a:pos x="T8" y="T9"/>
                  </a:cxn>
                </a:cxnLst>
                <a:rect l="0" t="0" r="r" b="b"/>
                <a:pathLst>
                  <a:path w="148" h="100">
                    <a:moveTo>
                      <a:pt x="148" y="37"/>
                    </a:moveTo>
                    <a:lnTo>
                      <a:pt x="148" y="100"/>
                    </a:lnTo>
                    <a:lnTo>
                      <a:pt x="0" y="71"/>
                    </a:lnTo>
                    <a:lnTo>
                      <a:pt x="0" y="0"/>
                    </a:lnTo>
                    <a:lnTo>
                      <a:pt x="148" y="37"/>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0" name="Freeform 33">
                <a:extLst>
                  <a:ext uri="{FF2B5EF4-FFF2-40B4-BE49-F238E27FC236}">
                    <a16:creationId xmlns:a16="http://schemas.microsoft.com/office/drawing/2014/main" id="{572E0FF2-7C44-4178-B38D-629BFABC554F}"/>
                  </a:ext>
                </a:extLst>
              </p:cNvPr>
              <p:cNvSpPr>
                <a:spLocks/>
              </p:cNvSpPr>
              <p:nvPr/>
            </p:nvSpPr>
            <p:spPr bwMode="auto">
              <a:xfrm>
                <a:off x="2744788" y="2235200"/>
                <a:ext cx="92075" cy="66675"/>
              </a:xfrm>
              <a:custGeom>
                <a:avLst/>
                <a:gdLst>
                  <a:gd name="T0" fmla="*/ 0 w 118"/>
                  <a:gd name="T1" fmla="*/ 83 h 83"/>
                  <a:gd name="T2" fmla="*/ 0 w 118"/>
                  <a:gd name="T3" fmla="*/ 17 h 83"/>
                  <a:gd name="T4" fmla="*/ 118 w 118"/>
                  <a:gd name="T5" fmla="*/ 0 h 83"/>
                  <a:gd name="T6" fmla="*/ 118 w 118"/>
                  <a:gd name="T7" fmla="*/ 60 h 83"/>
                  <a:gd name="T8" fmla="*/ 0 w 118"/>
                  <a:gd name="T9" fmla="*/ 83 h 83"/>
                </a:gdLst>
                <a:ahLst/>
                <a:cxnLst>
                  <a:cxn ang="0">
                    <a:pos x="T0" y="T1"/>
                  </a:cxn>
                  <a:cxn ang="0">
                    <a:pos x="T2" y="T3"/>
                  </a:cxn>
                  <a:cxn ang="0">
                    <a:pos x="T4" y="T5"/>
                  </a:cxn>
                  <a:cxn ang="0">
                    <a:pos x="T6" y="T7"/>
                  </a:cxn>
                  <a:cxn ang="0">
                    <a:pos x="T8" y="T9"/>
                  </a:cxn>
                </a:cxnLst>
                <a:rect l="0" t="0" r="r" b="b"/>
                <a:pathLst>
                  <a:path w="118" h="83">
                    <a:moveTo>
                      <a:pt x="0" y="83"/>
                    </a:moveTo>
                    <a:lnTo>
                      <a:pt x="0" y="17"/>
                    </a:lnTo>
                    <a:lnTo>
                      <a:pt x="118" y="0"/>
                    </a:lnTo>
                    <a:lnTo>
                      <a:pt x="118" y="60"/>
                    </a:lnTo>
                    <a:lnTo>
                      <a:pt x="0" y="83"/>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1" name="Freeform 34">
                <a:extLst>
                  <a:ext uri="{FF2B5EF4-FFF2-40B4-BE49-F238E27FC236}">
                    <a16:creationId xmlns:a16="http://schemas.microsoft.com/office/drawing/2014/main" id="{56391DC5-DA5D-4BEC-8E56-32978FF527EA}"/>
                  </a:ext>
                </a:extLst>
              </p:cNvPr>
              <p:cNvSpPr>
                <a:spLocks/>
              </p:cNvSpPr>
              <p:nvPr/>
            </p:nvSpPr>
            <p:spPr bwMode="auto">
              <a:xfrm>
                <a:off x="2613025" y="2251075"/>
                <a:ext cx="115888" cy="77788"/>
              </a:xfrm>
              <a:custGeom>
                <a:avLst/>
                <a:gdLst>
                  <a:gd name="T0" fmla="*/ 0 w 148"/>
                  <a:gd name="T1" fmla="*/ 97 h 97"/>
                  <a:gd name="T2" fmla="*/ 0 w 148"/>
                  <a:gd name="T3" fmla="*/ 22 h 97"/>
                  <a:gd name="T4" fmla="*/ 148 w 148"/>
                  <a:gd name="T5" fmla="*/ 0 h 97"/>
                  <a:gd name="T6" fmla="*/ 148 w 148"/>
                  <a:gd name="T7" fmla="*/ 68 h 97"/>
                  <a:gd name="T8" fmla="*/ 0 w 148"/>
                  <a:gd name="T9" fmla="*/ 97 h 97"/>
                </a:gdLst>
                <a:ahLst/>
                <a:cxnLst>
                  <a:cxn ang="0">
                    <a:pos x="T0" y="T1"/>
                  </a:cxn>
                  <a:cxn ang="0">
                    <a:pos x="T2" y="T3"/>
                  </a:cxn>
                  <a:cxn ang="0">
                    <a:pos x="T4" y="T5"/>
                  </a:cxn>
                  <a:cxn ang="0">
                    <a:pos x="T6" y="T7"/>
                  </a:cxn>
                  <a:cxn ang="0">
                    <a:pos x="T8" y="T9"/>
                  </a:cxn>
                </a:cxnLst>
                <a:rect l="0" t="0" r="r" b="b"/>
                <a:pathLst>
                  <a:path w="148" h="97">
                    <a:moveTo>
                      <a:pt x="0" y="97"/>
                    </a:moveTo>
                    <a:lnTo>
                      <a:pt x="0" y="22"/>
                    </a:lnTo>
                    <a:lnTo>
                      <a:pt x="148" y="0"/>
                    </a:lnTo>
                    <a:lnTo>
                      <a:pt x="148" y="68"/>
                    </a:lnTo>
                    <a:lnTo>
                      <a:pt x="0" y="97"/>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2" name="Freeform 35">
                <a:extLst>
                  <a:ext uri="{FF2B5EF4-FFF2-40B4-BE49-F238E27FC236}">
                    <a16:creationId xmlns:a16="http://schemas.microsoft.com/office/drawing/2014/main" id="{EED3AD3A-3DCB-444E-B6BC-E76FB282170B}"/>
                  </a:ext>
                </a:extLst>
              </p:cNvPr>
              <p:cNvSpPr>
                <a:spLocks/>
              </p:cNvSpPr>
              <p:nvPr/>
            </p:nvSpPr>
            <p:spPr bwMode="auto">
              <a:xfrm>
                <a:off x="2479675" y="2270125"/>
                <a:ext cx="117475" cy="84138"/>
              </a:xfrm>
              <a:custGeom>
                <a:avLst/>
                <a:gdLst>
                  <a:gd name="T0" fmla="*/ 0 w 149"/>
                  <a:gd name="T1" fmla="*/ 106 h 106"/>
                  <a:gd name="T2" fmla="*/ 0 w 149"/>
                  <a:gd name="T3" fmla="*/ 21 h 106"/>
                  <a:gd name="T4" fmla="*/ 149 w 149"/>
                  <a:gd name="T5" fmla="*/ 0 h 106"/>
                  <a:gd name="T6" fmla="*/ 149 w 149"/>
                  <a:gd name="T7" fmla="*/ 77 h 106"/>
                  <a:gd name="T8" fmla="*/ 0 w 149"/>
                  <a:gd name="T9" fmla="*/ 106 h 106"/>
                </a:gdLst>
                <a:ahLst/>
                <a:cxnLst>
                  <a:cxn ang="0">
                    <a:pos x="T0" y="T1"/>
                  </a:cxn>
                  <a:cxn ang="0">
                    <a:pos x="T2" y="T3"/>
                  </a:cxn>
                  <a:cxn ang="0">
                    <a:pos x="T4" y="T5"/>
                  </a:cxn>
                  <a:cxn ang="0">
                    <a:pos x="T6" y="T7"/>
                  </a:cxn>
                  <a:cxn ang="0">
                    <a:pos x="T8" y="T9"/>
                  </a:cxn>
                </a:cxnLst>
                <a:rect l="0" t="0" r="r" b="b"/>
                <a:pathLst>
                  <a:path w="149" h="106">
                    <a:moveTo>
                      <a:pt x="0" y="106"/>
                    </a:moveTo>
                    <a:lnTo>
                      <a:pt x="0" y="21"/>
                    </a:lnTo>
                    <a:lnTo>
                      <a:pt x="149" y="0"/>
                    </a:lnTo>
                    <a:lnTo>
                      <a:pt x="149" y="77"/>
                    </a:lnTo>
                    <a:lnTo>
                      <a:pt x="0" y="106"/>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3" name="Rectangle 36">
                <a:extLst>
                  <a:ext uri="{FF2B5EF4-FFF2-40B4-BE49-F238E27FC236}">
                    <a16:creationId xmlns:a16="http://schemas.microsoft.com/office/drawing/2014/main" id="{D3AF04E8-D027-472C-8BA0-B6ADA789EF42}"/>
                  </a:ext>
                </a:extLst>
              </p:cNvPr>
              <p:cNvSpPr>
                <a:spLocks noChangeArrowheads="1"/>
              </p:cNvSpPr>
              <p:nvPr/>
            </p:nvSpPr>
            <p:spPr bwMode="auto">
              <a:xfrm>
                <a:off x="2247900" y="2033588"/>
                <a:ext cx="23813" cy="80963"/>
              </a:xfrm>
              <a:prstGeom prst="rect">
                <a:avLst/>
              </a:prstGeom>
              <a:solidFill>
                <a:srgbClr val="91637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4" name="Freeform 37">
                <a:extLst>
                  <a:ext uri="{FF2B5EF4-FFF2-40B4-BE49-F238E27FC236}">
                    <a16:creationId xmlns:a16="http://schemas.microsoft.com/office/drawing/2014/main" id="{365B78CD-900E-4B01-87E0-FAE486725FCC}"/>
                  </a:ext>
                </a:extLst>
              </p:cNvPr>
              <p:cNvSpPr>
                <a:spLocks/>
              </p:cNvSpPr>
              <p:nvPr/>
            </p:nvSpPr>
            <p:spPr bwMode="auto">
              <a:xfrm>
                <a:off x="2284413" y="2035175"/>
                <a:ext cx="119063" cy="79375"/>
              </a:xfrm>
              <a:custGeom>
                <a:avLst/>
                <a:gdLst>
                  <a:gd name="T0" fmla="*/ 0 w 149"/>
                  <a:gd name="T1" fmla="*/ 0 h 101"/>
                  <a:gd name="T2" fmla="*/ 149 w 149"/>
                  <a:gd name="T3" fmla="*/ 4 h 101"/>
                  <a:gd name="T4" fmla="*/ 149 w 149"/>
                  <a:gd name="T5" fmla="*/ 96 h 101"/>
                  <a:gd name="T6" fmla="*/ 0 w 149"/>
                  <a:gd name="T7" fmla="*/ 101 h 101"/>
                  <a:gd name="T8" fmla="*/ 0 w 149"/>
                  <a:gd name="T9" fmla="*/ 0 h 101"/>
                </a:gdLst>
                <a:ahLst/>
                <a:cxnLst>
                  <a:cxn ang="0">
                    <a:pos x="T0" y="T1"/>
                  </a:cxn>
                  <a:cxn ang="0">
                    <a:pos x="T2" y="T3"/>
                  </a:cxn>
                  <a:cxn ang="0">
                    <a:pos x="T4" y="T5"/>
                  </a:cxn>
                  <a:cxn ang="0">
                    <a:pos x="T6" y="T7"/>
                  </a:cxn>
                  <a:cxn ang="0">
                    <a:pos x="T8" y="T9"/>
                  </a:cxn>
                </a:cxnLst>
                <a:rect l="0" t="0" r="r" b="b"/>
                <a:pathLst>
                  <a:path w="149" h="101">
                    <a:moveTo>
                      <a:pt x="0" y="0"/>
                    </a:moveTo>
                    <a:lnTo>
                      <a:pt x="149" y="4"/>
                    </a:lnTo>
                    <a:lnTo>
                      <a:pt x="149" y="96"/>
                    </a:lnTo>
                    <a:lnTo>
                      <a:pt x="0" y="101"/>
                    </a:lnTo>
                    <a:lnTo>
                      <a:pt x="0" y="0"/>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5" name="Freeform 38">
                <a:extLst>
                  <a:ext uri="{FF2B5EF4-FFF2-40B4-BE49-F238E27FC236}">
                    <a16:creationId xmlns:a16="http://schemas.microsoft.com/office/drawing/2014/main" id="{9FA2B8A9-A7B7-4B20-8942-1B502AD10CC7}"/>
                  </a:ext>
                </a:extLst>
              </p:cNvPr>
              <p:cNvSpPr>
                <a:spLocks/>
              </p:cNvSpPr>
              <p:nvPr/>
            </p:nvSpPr>
            <p:spPr bwMode="auto">
              <a:xfrm>
                <a:off x="2347913" y="1946275"/>
                <a:ext cx="117475" cy="77788"/>
              </a:xfrm>
              <a:custGeom>
                <a:avLst/>
                <a:gdLst>
                  <a:gd name="T0" fmla="*/ 149 w 149"/>
                  <a:gd name="T1" fmla="*/ 12 h 98"/>
                  <a:gd name="T2" fmla="*/ 149 w 149"/>
                  <a:gd name="T3" fmla="*/ 98 h 98"/>
                  <a:gd name="T4" fmla="*/ 0 w 149"/>
                  <a:gd name="T5" fmla="*/ 94 h 98"/>
                  <a:gd name="T6" fmla="*/ 0 w 149"/>
                  <a:gd name="T7" fmla="*/ 0 h 98"/>
                  <a:gd name="T8" fmla="*/ 149 w 149"/>
                  <a:gd name="T9" fmla="*/ 12 h 98"/>
                </a:gdLst>
                <a:ahLst/>
                <a:cxnLst>
                  <a:cxn ang="0">
                    <a:pos x="T0" y="T1"/>
                  </a:cxn>
                  <a:cxn ang="0">
                    <a:pos x="T2" y="T3"/>
                  </a:cxn>
                  <a:cxn ang="0">
                    <a:pos x="T4" y="T5"/>
                  </a:cxn>
                  <a:cxn ang="0">
                    <a:pos x="T6" y="T7"/>
                  </a:cxn>
                  <a:cxn ang="0">
                    <a:pos x="T8" y="T9"/>
                  </a:cxn>
                </a:cxnLst>
                <a:rect l="0" t="0" r="r" b="b"/>
                <a:pathLst>
                  <a:path w="149" h="98">
                    <a:moveTo>
                      <a:pt x="149" y="12"/>
                    </a:moveTo>
                    <a:lnTo>
                      <a:pt x="149" y="98"/>
                    </a:lnTo>
                    <a:lnTo>
                      <a:pt x="0" y="94"/>
                    </a:lnTo>
                    <a:lnTo>
                      <a:pt x="0" y="0"/>
                    </a:lnTo>
                    <a:lnTo>
                      <a:pt x="149" y="12"/>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6" name="Freeform 39">
                <a:extLst>
                  <a:ext uri="{FF2B5EF4-FFF2-40B4-BE49-F238E27FC236}">
                    <a16:creationId xmlns:a16="http://schemas.microsoft.com/office/drawing/2014/main" id="{0A6CB7DC-ABD5-4554-9130-869721AEBC6A}"/>
                  </a:ext>
                </a:extLst>
              </p:cNvPr>
              <p:cNvSpPr>
                <a:spLocks/>
              </p:cNvSpPr>
              <p:nvPr/>
            </p:nvSpPr>
            <p:spPr bwMode="auto">
              <a:xfrm>
                <a:off x="2416175" y="1866900"/>
                <a:ext cx="119063" cy="80963"/>
              </a:xfrm>
              <a:custGeom>
                <a:avLst/>
                <a:gdLst>
                  <a:gd name="T0" fmla="*/ 148 w 148"/>
                  <a:gd name="T1" fmla="*/ 21 h 103"/>
                  <a:gd name="T2" fmla="*/ 148 w 148"/>
                  <a:gd name="T3" fmla="*/ 103 h 103"/>
                  <a:gd name="T4" fmla="*/ 0 w 148"/>
                  <a:gd name="T5" fmla="*/ 91 h 103"/>
                  <a:gd name="T6" fmla="*/ 0 w 148"/>
                  <a:gd name="T7" fmla="*/ 0 h 103"/>
                  <a:gd name="T8" fmla="*/ 148 w 148"/>
                  <a:gd name="T9" fmla="*/ 21 h 103"/>
                </a:gdLst>
                <a:ahLst/>
                <a:cxnLst>
                  <a:cxn ang="0">
                    <a:pos x="T0" y="T1"/>
                  </a:cxn>
                  <a:cxn ang="0">
                    <a:pos x="T2" y="T3"/>
                  </a:cxn>
                  <a:cxn ang="0">
                    <a:pos x="T4" y="T5"/>
                  </a:cxn>
                  <a:cxn ang="0">
                    <a:pos x="T6" y="T7"/>
                  </a:cxn>
                  <a:cxn ang="0">
                    <a:pos x="T8" y="T9"/>
                  </a:cxn>
                </a:cxnLst>
                <a:rect l="0" t="0" r="r" b="b"/>
                <a:pathLst>
                  <a:path w="148" h="103">
                    <a:moveTo>
                      <a:pt x="148" y="21"/>
                    </a:moveTo>
                    <a:lnTo>
                      <a:pt x="148" y="103"/>
                    </a:lnTo>
                    <a:lnTo>
                      <a:pt x="0" y="91"/>
                    </a:lnTo>
                    <a:lnTo>
                      <a:pt x="0" y="0"/>
                    </a:lnTo>
                    <a:lnTo>
                      <a:pt x="148" y="21"/>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7" name="Freeform 40">
                <a:extLst>
                  <a:ext uri="{FF2B5EF4-FFF2-40B4-BE49-F238E27FC236}">
                    <a16:creationId xmlns:a16="http://schemas.microsoft.com/office/drawing/2014/main" id="{5BD94F73-83F2-4643-BB51-4E31F2730991}"/>
                  </a:ext>
                </a:extLst>
              </p:cNvPr>
              <p:cNvSpPr>
                <a:spLocks/>
              </p:cNvSpPr>
              <p:nvPr/>
            </p:nvSpPr>
            <p:spPr bwMode="auto">
              <a:xfrm>
                <a:off x="2416175" y="1695450"/>
                <a:ext cx="119063" cy="93663"/>
              </a:xfrm>
              <a:custGeom>
                <a:avLst/>
                <a:gdLst>
                  <a:gd name="T0" fmla="*/ 148 w 148"/>
                  <a:gd name="T1" fmla="*/ 37 h 119"/>
                  <a:gd name="T2" fmla="*/ 148 w 148"/>
                  <a:gd name="T3" fmla="*/ 119 h 119"/>
                  <a:gd name="T4" fmla="*/ 0 w 148"/>
                  <a:gd name="T5" fmla="*/ 91 h 119"/>
                  <a:gd name="T6" fmla="*/ 0 w 148"/>
                  <a:gd name="T7" fmla="*/ 0 h 119"/>
                  <a:gd name="T8" fmla="*/ 148 w 148"/>
                  <a:gd name="T9" fmla="*/ 37 h 119"/>
                </a:gdLst>
                <a:ahLst/>
                <a:cxnLst>
                  <a:cxn ang="0">
                    <a:pos x="T0" y="T1"/>
                  </a:cxn>
                  <a:cxn ang="0">
                    <a:pos x="T2" y="T3"/>
                  </a:cxn>
                  <a:cxn ang="0">
                    <a:pos x="T4" y="T5"/>
                  </a:cxn>
                  <a:cxn ang="0">
                    <a:pos x="T6" y="T7"/>
                  </a:cxn>
                  <a:cxn ang="0">
                    <a:pos x="T8" y="T9"/>
                  </a:cxn>
                </a:cxnLst>
                <a:rect l="0" t="0" r="r" b="b"/>
                <a:pathLst>
                  <a:path w="148" h="119">
                    <a:moveTo>
                      <a:pt x="148" y="37"/>
                    </a:moveTo>
                    <a:lnTo>
                      <a:pt x="148" y="119"/>
                    </a:lnTo>
                    <a:lnTo>
                      <a:pt x="0" y="91"/>
                    </a:lnTo>
                    <a:lnTo>
                      <a:pt x="0" y="0"/>
                    </a:lnTo>
                    <a:lnTo>
                      <a:pt x="148" y="37"/>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8" name="Freeform 41">
                <a:extLst>
                  <a:ext uri="{FF2B5EF4-FFF2-40B4-BE49-F238E27FC236}">
                    <a16:creationId xmlns:a16="http://schemas.microsoft.com/office/drawing/2014/main" id="{FB306B14-89BE-4855-9D1D-C7443A540728}"/>
                  </a:ext>
                </a:extLst>
              </p:cNvPr>
              <p:cNvSpPr>
                <a:spLocks/>
              </p:cNvSpPr>
              <p:nvPr/>
            </p:nvSpPr>
            <p:spPr bwMode="auto">
              <a:xfrm>
                <a:off x="2479675" y="1793875"/>
                <a:ext cx="117475" cy="84138"/>
              </a:xfrm>
              <a:custGeom>
                <a:avLst/>
                <a:gdLst>
                  <a:gd name="T0" fmla="*/ 149 w 149"/>
                  <a:gd name="T1" fmla="*/ 29 h 105"/>
                  <a:gd name="T2" fmla="*/ 149 w 149"/>
                  <a:gd name="T3" fmla="*/ 105 h 105"/>
                  <a:gd name="T4" fmla="*/ 0 w 149"/>
                  <a:gd name="T5" fmla="*/ 84 h 105"/>
                  <a:gd name="T6" fmla="*/ 0 w 149"/>
                  <a:gd name="T7" fmla="*/ 0 h 105"/>
                  <a:gd name="T8" fmla="*/ 149 w 149"/>
                  <a:gd name="T9" fmla="*/ 29 h 105"/>
                </a:gdLst>
                <a:ahLst/>
                <a:cxnLst>
                  <a:cxn ang="0">
                    <a:pos x="T0" y="T1"/>
                  </a:cxn>
                  <a:cxn ang="0">
                    <a:pos x="T2" y="T3"/>
                  </a:cxn>
                  <a:cxn ang="0">
                    <a:pos x="T4" y="T5"/>
                  </a:cxn>
                  <a:cxn ang="0">
                    <a:pos x="T6" y="T7"/>
                  </a:cxn>
                  <a:cxn ang="0">
                    <a:pos x="T8" y="T9"/>
                  </a:cxn>
                </a:cxnLst>
                <a:rect l="0" t="0" r="r" b="b"/>
                <a:pathLst>
                  <a:path w="149" h="105">
                    <a:moveTo>
                      <a:pt x="149" y="29"/>
                    </a:moveTo>
                    <a:lnTo>
                      <a:pt x="149" y="105"/>
                    </a:lnTo>
                    <a:lnTo>
                      <a:pt x="0" y="84"/>
                    </a:lnTo>
                    <a:lnTo>
                      <a:pt x="0" y="0"/>
                    </a:lnTo>
                    <a:lnTo>
                      <a:pt x="149" y="29"/>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9" name="Freeform 42">
                <a:extLst>
                  <a:ext uri="{FF2B5EF4-FFF2-40B4-BE49-F238E27FC236}">
                    <a16:creationId xmlns:a16="http://schemas.microsoft.com/office/drawing/2014/main" id="{3EBE42DE-5F85-434F-B8A0-7BE3BE3D5612}"/>
                  </a:ext>
                </a:extLst>
              </p:cNvPr>
              <p:cNvSpPr>
                <a:spLocks/>
              </p:cNvSpPr>
              <p:nvPr/>
            </p:nvSpPr>
            <p:spPr bwMode="auto">
              <a:xfrm>
                <a:off x="2613025" y="1819275"/>
                <a:ext cx="115888" cy="76200"/>
              </a:xfrm>
              <a:custGeom>
                <a:avLst/>
                <a:gdLst>
                  <a:gd name="T0" fmla="*/ 148 w 148"/>
                  <a:gd name="T1" fmla="*/ 28 h 95"/>
                  <a:gd name="T2" fmla="*/ 148 w 148"/>
                  <a:gd name="T3" fmla="*/ 95 h 95"/>
                  <a:gd name="T4" fmla="*/ 0 w 148"/>
                  <a:gd name="T5" fmla="*/ 74 h 95"/>
                  <a:gd name="T6" fmla="*/ 0 w 148"/>
                  <a:gd name="T7" fmla="*/ 0 h 95"/>
                  <a:gd name="T8" fmla="*/ 148 w 148"/>
                  <a:gd name="T9" fmla="*/ 28 h 95"/>
                </a:gdLst>
                <a:ahLst/>
                <a:cxnLst>
                  <a:cxn ang="0">
                    <a:pos x="T0" y="T1"/>
                  </a:cxn>
                  <a:cxn ang="0">
                    <a:pos x="T2" y="T3"/>
                  </a:cxn>
                  <a:cxn ang="0">
                    <a:pos x="T4" y="T5"/>
                  </a:cxn>
                  <a:cxn ang="0">
                    <a:pos x="T6" y="T7"/>
                  </a:cxn>
                  <a:cxn ang="0">
                    <a:pos x="T8" y="T9"/>
                  </a:cxn>
                </a:cxnLst>
                <a:rect l="0" t="0" r="r" b="b"/>
                <a:pathLst>
                  <a:path w="148" h="95">
                    <a:moveTo>
                      <a:pt x="148" y="28"/>
                    </a:moveTo>
                    <a:lnTo>
                      <a:pt x="148" y="95"/>
                    </a:lnTo>
                    <a:lnTo>
                      <a:pt x="0" y="74"/>
                    </a:lnTo>
                    <a:lnTo>
                      <a:pt x="0" y="0"/>
                    </a:lnTo>
                    <a:lnTo>
                      <a:pt x="148" y="28"/>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0" name="Freeform 43">
                <a:extLst>
                  <a:ext uri="{FF2B5EF4-FFF2-40B4-BE49-F238E27FC236}">
                    <a16:creationId xmlns:a16="http://schemas.microsoft.com/office/drawing/2014/main" id="{ED645C44-03DE-4970-9C84-588094D96951}"/>
                  </a:ext>
                </a:extLst>
              </p:cNvPr>
              <p:cNvSpPr>
                <a:spLocks/>
              </p:cNvSpPr>
              <p:nvPr/>
            </p:nvSpPr>
            <p:spPr bwMode="auto">
              <a:xfrm>
                <a:off x="2744788" y="1844675"/>
                <a:ext cx="92075" cy="65088"/>
              </a:xfrm>
              <a:custGeom>
                <a:avLst/>
                <a:gdLst>
                  <a:gd name="T0" fmla="*/ 118 w 118"/>
                  <a:gd name="T1" fmla="*/ 23 h 82"/>
                  <a:gd name="T2" fmla="*/ 118 w 118"/>
                  <a:gd name="T3" fmla="*/ 82 h 82"/>
                  <a:gd name="T4" fmla="*/ 0 w 118"/>
                  <a:gd name="T5" fmla="*/ 66 h 82"/>
                  <a:gd name="T6" fmla="*/ 0 w 118"/>
                  <a:gd name="T7" fmla="*/ 0 h 82"/>
                  <a:gd name="T8" fmla="*/ 118 w 118"/>
                  <a:gd name="T9" fmla="*/ 23 h 82"/>
                </a:gdLst>
                <a:ahLst/>
                <a:cxnLst>
                  <a:cxn ang="0">
                    <a:pos x="T0" y="T1"/>
                  </a:cxn>
                  <a:cxn ang="0">
                    <a:pos x="T2" y="T3"/>
                  </a:cxn>
                  <a:cxn ang="0">
                    <a:pos x="T4" y="T5"/>
                  </a:cxn>
                  <a:cxn ang="0">
                    <a:pos x="T6" y="T7"/>
                  </a:cxn>
                  <a:cxn ang="0">
                    <a:pos x="T8" y="T9"/>
                  </a:cxn>
                </a:cxnLst>
                <a:rect l="0" t="0" r="r" b="b"/>
                <a:pathLst>
                  <a:path w="118" h="82">
                    <a:moveTo>
                      <a:pt x="118" y="23"/>
                    </a:moveTo>
                    <a:lnTo>
                      <a:pt x="118" y="82"/>
                    </a:lnTo>
                    <a:lnTo>
                      <a:pt x="0" y="66"/>
                    </a:lnTo>
                    <a:lnTo>
                      <a:pt x="0" y="0"/>
                    </a:lnTo>
                    <a:lnTo>
                      <a:pt x="118" y="23"/>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1" name="Freeform 44">
                <a:extLst>
                  <a:ext uri="{FF2B5EF4-FFF2-40B4-BE49-F238E27FC236}">
                    <a16:creationId xmlns:a16="http://schemas.microsoft.com/office/drawing/2014/main" id="{F0406EF4-176A-476E-B825-61B1C82F52D6}"/>
                  </a:ext>
                </a:extLst>
              </p:cNvPr>
              <p:cNvSpPr>
                <a:spLocks/>
              </p:cNvSpPr>
              <p:nvPr/>
            </p:nvSpPr>
            <p:spPr bwMode="auto">
              <a:xfrm>
                <a:off x="2679700" y="2176463"/>
                <a:ext cx="119063" cy="68263"/>
              </a:xfrm>
              <a:custGeom>
                <a:avLst/>
                <a:gdLst>
                  <a:gd name="T0" fmla="*/ 0 w 148"/>
                  <a:gd name="T1" fmla="*/ 85 h 85"/>
                  <a:gd name="T2" fmla="*/ 0 w 148"/>
                  <a:gd name="T3" fmla="*/ 13 h 85"/>
                  <a:gd name="T4" fmla="*/ 148 w 148"/>
                  <a:gd name="T5" fmla="*/ 0 h 85"/>
                  <a:gd name="T6" fmla="*/ 148 w 148"/>
                  <a:gd name="T7" fmla="*/ 64 h 85"/>
                  <a:gd name="T8" fmla="*/ 0 w 148"/>
                  <a:gd name="T9" fmla="*/ 85 h 85"/>
                </a:gdLst>
                <a:ahLst/>
                <a:cxnLst>
                  <a:cxn ang="0">
                    <a:pos x="T0" y="T1"/>
                  </a:cxn>
                  <a:cxn ang="0">
                    <a:pos x="T2" y="T3"/>
                  </a:cxn>
                  <a:cxn ang="0">
                    <a:pos x="T4" y="T5"/>
                  </a:cxn>
                  <a:cxn ang="0">
                    <a:pos x="T6" y="T7"/>
                  </a:cxn>
                  <a:cxn ang="0">
                    <a:pos x="T8" y="T9"/>
                  </a:cxn>
                </a:cxnLst>
                <a:rect l="0" t="0" r="r" b="b"/>
                <a:pathLst>
                  <a:path w="148" h="85">
                    <a:moveTo>
                      <a:pt x="0" y="85"/>
                    </a:moveTo>
                    <a:lnTo>
                      <a:pt x="0" y="13"/>
                    </a:lnTo>
                    <a:lnTo>
                      <a:pt x="148" y="0"/>
                    </a:lnTo>
                    <a:lnTo>
                      <a:pt x="148" y="64"/>
                    </a:lnTo>
                    <a:lnTo>
                      <a:pt x="0" y="85"/>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2" name="Freeform 45">
                <a:extLst>
                  <a:ext uri="{FF2B5EF4-FFF2-40B4-BE49-F238E27FC236}">
                    <a16:creationId xmlns:a16="http://schemas.microsoft.com/office/drawing/2014/main" id="{9DCF2300-BA3E-484B-96EC-C88BD8150EAD}"/>
                  </a:ext>
                </a:extLst>
              </p:cNvPr>
              <p:cNvSpPr>
                <a:spLocks/>
              </p:cNvSpPr>
              <p:nvPr/>
            </p:nvSpPr>
            <p:spPr bwMode="auto">
              <a:xfrm>
                <a:off x="2547938" y="2187575"/>
                <a:ext cx="119063" cy="76200"/>
              </a:xfrm>
              <a:custGeom>
                <a:avLst/>
                <a:gdLst>
                  <a:gd name="T0" fmla="*/ 0 w 148"/>
                  <a:gd name="T1" fmla="*/ 94 h 94"/>
                  <a:gd name="T2" fmla="*/ 0 w 148"/>
                  <a:gd name="T3" fmla="*/ 12 h 94"/>
                  <a:gd name="T4" fmla="*/ 148 w 148"/>
                  <a:gd name="T5" fmla="*/ 0 h 94"/>
                  <a:gd name="T6" fmla="*/ 148 w 148"/>
                  <a:gd name="T7" fmla="*/ 74 h 94"/>
                  <a:gd name="T8" fmla="*/ 0 w 148"/>
                  <a:gd name="T9" fmla="*/ 94 h 94"/>
                </a:gdLst>
                <a:ahLst/>
                <a:cxnLst>
                  <a:cxn ang="0">
                    <a:pos x="T0" y="T1"/>
                  </a:cxn>
                  <a:cxn ang="0">
                    <a:pos x="T2" y="T3"/>
                  </a:cxn>
                  <a:cxn ang="0">
                    <a:pos x="T4" y="T5"/>
                  </a:cxn>
                  <a:cxn ang="0">
                    <a:pos x="T6" y="T7"/>
                  </a:cxn>
                  <a:cxn ang="0">
                    <a:pos x="T8" y="T9"/>
                  </a:cxn>
                </a:cxnLst>
                <a:rect l="0" t="0" r="r" b="b"/>
                <a:pathLst>
                  <a:path w="148" h="94">
                    <a:moveTo>
                      <a:pt x="0" y="94"/>
                    </a:moveTo>
                    <a:lnTo>
                      <a:pt x="0" y="12"/>
                    </a:lnTo>
                    <a:lnTo>
                      <a:pt x="148" y="0"/>
                    </a:lnTo>
                    <a:lnTo>
                      <a:pt x="148" y="74"/>
                    </a:lnTo>
                    <a:lnTo>
                      <a:pt x="0" y="94"/>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3" name="Freeform 46">
                <a:extLst>
                  <a:ext uri="{FF2B5EF4-FFF2-40B4-BE49-F238E27FC236}">
                    <a16:creationId xmlns:a16="http://schemas.microsoft.com/office/drawing/2014/main" id="{F9361B88-072D-43E9-BEB6-C49C70755317}"/>
                  </a:ext>
                </a:extLst>
              </p:cNvPr>
              <p:cNvSpPr>
                <a:spLocks/>
              </p:cNvSpPr>
              <p:nvPr/>
            </p:nvSpPr>
            <p:spPr bwMode="auto">
              <a:xfrm>
                <a:off x="2416175" y="2036763"/>
                <a:ext cx="119063" cy="73025"/>
              </a:xfrm>
              <a:custGeom>
                <a:avLst/>
                <a:gdLst>
                  <a:gd name="T0" fmla="*/ 148 w 148"/>
                  <a:gd name="T1" fmla="*/ 4 h 92"/>
                  <a:gd name="T2" fmla="*/ 148 w 148"/>
                  <a:gd name="T3" fmla="*/ 87 h 92"/>
                  <a:gd name="T4" fmla="*/ 0 w 148"/>
                  <a:gd name="T5" fmla="*/ 92 h 92"/>
                  <a:gd name="T6" fmla="*/ 0 w 148"/>
                  <a:gd name="T7" fmla="*/ 0 h 92"/>
                  <a:gd name="T8" fmla="*/ 148 w 148"/>
                  <a:gd name="T9" fmla="*/ 4 h 92"/>
                </a:gdLst>
                <a:ahLst/>
                <a:cxnLst>
                  <a:cxn ang="0">
                    <a:pos x="T0" y="T1"/>
                  </a:cxn>
                  <a:cxn ang="0">
                    <a:pos x="T2" y="T3"/>
                  </a:cxn>
                  <a:cxn ang="0">
                    <a:pos x="T4" y="T5"/>
                  </a:cxn>
                  <a:cxn ang="0">
                    <a:pos x="T6" y="T7"/>
                  </a:cxn>
                  <a:cxn ang="0">
                    <a:pos x="T8" y="T9"/>
                  </a:cxn>
                </a:cxnLst>
                <a:rect l="0" t="0" r="r" b="b"/>
                <a:pathLst>
                  <a:path w="148" h="92">
                    <a:moveTo>
                      <a:pt x="148" y="4"/>
                    </a:moveTo>
                    <a:lnTo>
                      <a:pt x="148" y="87"/>
                    </a:lnTo>
                    <a:lnTo>
                      <a:pt x="0" y="92"/>
                    </a:lnTo>
                    <a:lnTo>
                      <a:pt x="0" y="0"/>
                    </a:lnTo>
                    <a:lnTo>
                      <a:pt x="148" y="4"/>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4" name="Freeform 47">
                <a:extLst>
                  <a:ext uri="{FF2B5EF4-FFF2-40B4-BE49-F238E27FC236}">
                    <a16:creationId xmlns:a16="http://schemas.microsoft.com/office/drawing/2014/main" id="{AF14BF80-1C06-4E8A-B207-118B4631720B}"/>
                  </a:ext>
                </a:extLst>
              </p:cNvPr>
              <p:cNvSpPr>
                <a:spLocks/>
              </p:cNvSpPr>
              <p:nvPr/>
            </p:nvSpPr>
            <p:spPr bwMode="auto">
              <a:xfrm>
                <a:off x="2479675" y="1957388"/>
                <a:ext cx="117475" cy="71438"/>
              </a:xfrm>
              <a:custGeom>
                <a:avLst/>
                <a:gdLst>
                  <a:gd name="T0" fmla="*/ 149 w 149"/>
                  <a:gd name="T1" fmla="*/ 11 h 88"/>
                  <a:gd name="T2" fmla="*/ 149 w 149"/>
                  <a:gd name="T3" fmla="*/ 88 h 88"/>
                  <a:gd name="T4" fmla="*/ 0 w 149"/>
                  <a:gd name="T5" fmla="*/ 85 h 88"/>
                  <a:gd name="T6" fmla="*/ 0 w 149"/>
                  <a:gd name="T7" fmla="*/ 0 h 88"/>
                  <a:gd name="T8" fmla="*/ 149 w 149"/>
                  <a:gd name="T9" fmla="*/ 11 h 88"/>
                </a:gdLst>
                <a:ahLst/>
                <a:cxnLst>
                  <a:cxn ang="0">
                    <a:pos x="T0" y="T1"/>
                  </a:cxn>
                  <a:cxn ang="0">
                    <a:pos x="T2" y="T3"/>
                  </a:cxn>
                  <a:cxn ang="0">
                    <a:pos x="T4" y="T5"/>
                  </a:cxn>
                  <a:cxn ang="0">
                    <a:pos x="T6" y="T7"/>
                  </a:cxn>
                  <a:cxn ang="0">
                    <a:pos x="T8" y="T9"/>
                  </a:cxn>
                </a:cxnLst>
                <a:rect l="0" t="0" r="r" b="b"/>
                <a:pathLst>
                  <a:path w="149" h="88">
                    <a:moveTo>
                      <a:pt x="149" y="11"/>
                    </a:moveTo>
                    <a:lnTo>
                      <a:pt x="149" y="88"/>
                    </a:lnTo>
                    <a:lnTo>
                      <a:pt x="0" y="85"/>
                    </a:lnTo>
                    <a:lnTo>
                      <a:pt x="0" y="0"/>
                    </a:lnTo>
                    <a:lnTo>
                      <a:pt x="149" y="11"/>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5" name="Freeform 48">
                <a:extLst>
                  <a:ext uri="{FF2B5EF4-FFF2-40B4-BE49-F238E27FC236}">
                    <a16:creationId xmlns:a16="http://schemas.microsoft.com/office/drawing/2014/main" id="{F1BC5595-2FC0-49B4-B9ED-A9D2A4B5F8FB}"/>
                  </a:ext>
                </a:extLst>
              </p:cNvPr>
              <p:cNvSpPr>
                <a:spLocks/>
              </p:cNvSpPr>
              <p:nvPr/>
            </p:nvSpPr>
            <p:spPr bwMode="auto">
              <a:xfrm>
                <a:off x="2547938" y="1884363"/>
                <a:ext cx="119063" cy="74613"/>
              </a:xfrm>
              <a:custGeom>
                <a:avLst/>
                <a:gdLst>
                  <a:gd name="T0" fmla="*/ 148 w 148"/>
                  <a:gd name="T1" fmla="*/ 21 h 94"/>
                  <a:gd name="T2" fmla="*/ 148 w 148"/>
                  <a:gd name="T3" fmla="*/ 94 h 94"/>
                  <a:gd name="T4" fmla="*/ 0 w 148"/>
                  <a:gd name="T5" fmla="*/ 81 h 94"/>
                  <a:gd name="T6" fmla="*/ 0 w 148"/>
                  <a:gd name="T7" fmla="*/ 0 h 94"/>
                  <a:gd name="T8" fmla="*/ 148 w 148"/>
                  <a:gd name="T9" fmla="*/ 21 h 94"/>
                </a:gdLst>
                <a:ahLst/>
                <a:cxnLst>
                  <a:cxn ang="0">
                    <a:pos x="T0" y="T1"/>
                  </a:cxn>
                  <a:cxn ang="0">
                    <a:pos x="T2" y="T3"/>
                  </a:cxn>
                  <a:cxn ang="0">
                    <a:pos x="T4" y="T5"/>
                  </a:cxn>
                  <a:cxn ang="0">
                    <a:pos x="T6" y="T7"/>
                  </a:cxn>
                  <a:cxn ang="0">
                    <a:pos x="T8" y="T9"/>
                  </a:cxn>
                </a:cxnLst>
                <a:rect l="0" t="0" r="r" b="b"/>
                <a:pathLst>
                  <a:path w="148" h="94">
                    <a:moveTo>
                      <a:pt x="148" y="21"/>
                    </a:moveTo>
                    <a:lnTo>
                      <a:pt x="148" y="94"/>
                    </a:lnTo>
                    <a:lnTo>
                      <a:pt x="0" y="81"/>
                    </a:lnTo>
                    <a:lnTo>
                      <a:pt x="0" y="0"/>
                    </a:lnTo>
                    <a:lnTo>
                      <a:pt x="148" y="21"/>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6" name="Freeform 49">
                <a:extLst>
                  <a:ext uri="{FF2B5EF4-FFF2-40B4-BE49-F238E27FC236}">
                    <a16:creationId xmlns:a16="http://schemas.microsoft.com/office/drawing/2014/main" id="{DFEA666E-0563-4496-B88B-B3BABD1E1B56}"/>
                  </a:ext>
                </a:extLst>
              </p:cNvPr>
              <p:cNvSpPr>
                <a:spLocks/>
              </p:cNvSpPr>
              <p:nvPr/>
            </p:nvSpPr>
            <p:spPr bwMode="auto">
              <a:xfrm>
                <a:off x="2679700" y="1903413"/>
                <a:ext cx="119063" cy="66675"/>
              </a:xfrm>
              <a:custGeom>
                <a:avLst/>
                <a:gdLst>
                  <a:gd name="T0" fmla="*/ 148 w 148"/>
                  <a:gd name="T1" fmla="*/ 21 h 85"/>
                  <a:gd name="T2" fmla="*/ 148 w 148"/>
                  <a:gd name="T3" fmla="*/ 85 h 85"/>
                  <a:gd name="T4" fmla="*/ 0 w 148"/>
                  <a:gd name="T5" fmla="*/ 72 h 85"/>
                  <a:gd name="T6" fmla="*/ 0 w 148"/>
                  <a:gd name="T7" fmla="*/ 0 h 85"/>
                  <a:gd name="T8" fmla="*/ 148 w 148"/>
                  <a:gd name="T9" fmla="*/ 21 h 85"/>
                </a:gdLst>
                <a:ahLst/>
                <a:cxnLst>
                  <a:cxn ang="0">
                    <a:pos x="T0" y="T1"/>
                  </a:cxn>
                  <a:cxn ang="0">
                    <a:pos x="T2" y="T3"/>
                  </a:cxn>
                  <a:cxn ang="0">
                    <a:pos x="T4" y="T5"/>
                  </a:cxn>
                  <a:cxn ang="0">
                    <a:pos x="T6" y="T7"/>
                  </a:cxn>
                  <a:cxn ang="0">
                    <a:pos x="T8" y="T9"/>
                  </a:cxn>
                </a:cxnLst>
                <a:rect l="0" t="0" r="r" b="b"/>
                <a:pathLst>
                  <a:path w="148" h="85">
                    <a:moveTo>
                      <a:pt x="148" y="21"/>
                    </a:moveTo>
                    <a:lnTo>
                      <a:pt x="148" y="85"/>
                    </a:lnTo>
                    <a:lnTo>
                      <a:pt x="0" y="72"/>
                    </a:lnTo>
                    <a:lnTo>
                      <a:pt x="0" y="0"/>
                    </a:lnTo>
                    <a:lnTo>
                      <a:pt x="148" y="21"/>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7" name="Freeform 50">
                <a:extLst>
                  <a:ext uri="{FF2B5EF4-FFF2-40B4-BE49-F238E27FC236}">
                    <a16:creationId xmlns:a16="http://schemas.microsoft.com/office/drawing/2014/main" id="{765602A2-4A65-438F-9B52-881A62FD168B}"/>
                  </a:ext>
                </a:extLst>
              </p:cNvPr>
              <p:cNvSpPr>
                <a:spLocks/>
              </p:cNvSpPr>
              <p:nvPr/>
            </p:nvSpPr>
            <p:spPr bwMode="auto">
              <a:xfrm>
                <a:off x="2744788" y="2111375"/>
                <a:ext cx="92075" cy="55563"/>
              </a:xfrm>
              <a:custGeom>
                <a:avLst/>
                <a:gdLst>
                  <a:gd name="T0" fmla="*/ 0 w 118"/>
                  <a:gd name="T1" fmla="*/ 70 h 70"/>
                  <a:gd name="T2" fmla="*/ 0 w 118"/>
                  <a:gd name="T3" fmla="*/ 4 h 70"/>
                  <a:gd name="T4" fmla="*/ 118 w 118"/>
                  <a:gd name="T5" fmla="*/ 0 h 70"/>
                  <a:gd name="T6" fmla="*/ 118 w 118"/>
                  <a:gd name="T7" fmla="*/ 60 h 70"/>
                  <a:gd name="T8" fmla="*/ 0 w 118"/>
                  <a:gd name="T9" fmla="*/ 70 h 70"/>
                </a:gdLst>
                <a:ahLst/>
                <a:cxnLst>
                  <a:cxn ang="0">
                    <a:pos x="T0" y="T1"/>
                  </a:cxn>
                  <a:cxn ang="0">
                    <a:pos x="T2" y="T3"/>
                  </a:cxn>
                  <a:cxn ang="0">
                    <a:pos x="T4" y="T5"/>
                  </a:cxn>
                  <a:cxn ang="0">
                    <a:pos x="T6" y="T7"/>
                  </a:cxn>
                  <a:cxn ang="0">
                    <a:pos x="T8" y="T9"/>
                  </a:cxn>
                </a:cxnLst>
                <a:rect l="0" t="0" r="r" b="b"/>
                <a:pathLst>
                  <a:path w="118" h="70">
                    <a:moveTo>
                      <a:pt x="0" y="70"/>
                    </a:moveTo>
                    <a:lnTo>
                      <a:pt x="0" y="4"/>
                    </a:lnTo>
                    <a:lnTo>
                      <a:pt x="118" y="0"/>
                    </a:lnTo>
                    <a:lnTo>
                      <a:pt x="118" y="60"/>
                    </a:lnTo>
                    <a:lnTo>
                      <a:pt x="0" y="70"/>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8" name="Freeform 51">
                <a:extLst>
                  <a:ext uri="{FF2B5EF4-FFF2-40B4-BE49-F238E27FC236}">
                    <a16:creationId xmlns:a16="http://schemas.microsoft.com/office/drawing/2014/main" id="{2EE6EABB-A16F-4DC0-97DD-11BCA2CB7628}"/>
                  </a:ext>
                </a:extLst>
              </p:cNvPr>
              <p:cNvSpPr>
                <a:spLocks/>
              </p:cNvSpPr>
              <p:nvPr/>
            </p:nvSpPr>
            <p:spPr bwMode="auto">
              <a:xfrm>
                <a:off x="2613025" y="2114550"/>
                <a:ext cx="115888" cy="63500"/>
              </a:xfrm>
              <a:custGeom>
                <a:avLst/>
                <a:gdLst>
                  <a:gd name="T0" fmla="*/ 0 w 148"/>
                  <a:gd name="T1" fmla="*/ 79 h 79"/>
                  <a:gd name="T2" fmla="*/ 0 w 148"/>
                  <a:gd name="T3" fmla="*/ 4 h 79"/>
                  <a:gd name="T4" fmla="*/ 148 w 148"/>
                  <a:gd name="T5" fmla="*/ 0 h 79"/>
                  <a:gd name="T6" fmla="*/ 148 w 148"/>
                  <a:gd name="T7" fmla="*/ 66 h 79"/>
                  <a:gd name="T8" fmla="*/ 0 w 148"/>
                  <a:gd name="T9" fmla="*/ 79 h 79"/>
                </a:gdLst>
                <a:ahLst/>
                <a:cxnLst>
                  <a:cxn ang="0">
                    <a:pos x="T0" y="T1"/>
                  </a:cxn>
                  <a:cxn ang="0">
                    <a:pos x="T2" y="T3"/>
                  </a:cxn>
                  <a:cxn ang="0">
                    <a:pos x="T4" y="T5"/>
                  </a:cxn>
                  <a:cxn ang="0">
                    <a:pos x="T6" y="T7"/>
                  </a:cxn>
                  <a:cxn ang="0">
                    <a:pos x="T8" y="T9"/>
                  </a:cxn>
                </a:cxnLst>
                <a:rect l="0" t="0" r="r" b="b"/>
                <a:pathLst>
                  <a:path w="148" h="79">
                    <a:moveTo>
                      <a:pt x="0" y="79"/>
                    </a:moveTo>
                    <a:lnTo>
                      <a:pt x="0" y="4"/>
                    </a:lnTo>
                    <a:lnTo>
                      <a:pt x="148" y="0"/>
                    </a:lnTo>
                    <a:lnTo>
                      <a:pt x="148" y="66"/>
                    </a:lnTo>
                    <a:lnTo>
                      <a:pt x="0" y="79"/>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9" name="Freeform 52">
                <a:extLst>
                  <a:ext uri="{FF2B5EF4-FFF2-40B4-BE49-F238E27FC236}">
                    <a16:creationId xmlns:a16="http://schemas.microsoft.com/office/drawing/2014/main" id="{142DE2D6-ECBA-4713-9E09-07D063AF746C}"/>
                  </a:ext>
                </a:extLst>
              </p:cNvPr>
              <p:cNvSpPr>
                <a:spLocks/>
              </p:cNvSpPr>
              <p:nvPr/>
            </p:nvSpPr>
            <p:spPr bwMode="auto">
              <a:xfrm>
                <a:off x="2547938" y="2041525"/>
                <a:ext cx="119063" cy="65088"/>
              </a:xfrm>
              <a:custGeom>
                <a:avLst/>
                <a:gdLst>
                  <a:gd name="T0" fmla="*/ 148 w 148"/>
                  <a:gd name="T1" fmla="*/ 4 h 82"/>
                  <a:gd name="T2" fmla="*/ 148 w 148"/>
                  <a:gd name="T3" fmla="*/ 78 h 82"/>
                  <a:gd name="T4" fmla="*/ 0 w 148"/>
                  <a:gd name="T5" fmla="*/ 82 h 82"/>
                  <a:gd name="T6" fmla="*/ 0 w 148"/>
                  <a:gd name="T7" fmla="*/ 0 h 82"/>
                  <a:gd name="T8" fmla="*/ 148 w 148"/>
                  <a:gd name="T9" fmla="*/ 4 h 82"/>
                </a:gdLst>
                <a:ahLst/>
                <a:cxnLst>
                  <a:cxn ang="0">
                    <a:pos x="T0" y="T1"/>
                  </a:cxn>
                  <a:cxn ang="0">
                    <a:pos x="T2" y="T3"/>
                  </a:cxn>
                  <a:cxn ang="0">
                    <a:pos x="T4" y="T5"/>
                  </a:cxn>
                  <a:cxn ang="0">
                    <a:pos x="T6" y="T7"/>
                  </a:cxn>
                  <a:cxn ang="0">
                    <a:pos x="T8" y="T9"/>
                  </a:cxn>
                </a:cxnLst>
                <a:rect l="0" t="0" r="r" b="b"/>
                <a:pathLst>
                  <a:path w="148" h="82">
                    <a:moveTo>
                      <a:pt x="148" y="4"/>
                    </a:moveTo>
                    <a:lnTo>
                      <a:pt x="148" y="78"/>
                    </a:lnTo>
                    <a:lnTo>
                      <a:pt x="0" y="82"/>
                    </a:lnTo>
                    <a:lnTo>
                      <a:pt x="0" y="0"/>
                    </a:lnTo>
                    <a:lnTo>
                      <a:pt x="148" y="4"/>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0" name="Freeform 53">
                <a:extLst>
                  <a:ext uri="{FF2B5EF4-FFF2-40B4-BE49-F238E27FC236}">
                    <a16:creationId xmlns:a16="http://schemas.microsoft.com/office/drawing/2014/main" id="{D3F6383A-A910-4BCD-9DE7-5D2AB5BC5BD5}"/>
                  </a:ext>
                </a:extLst>
              </p:cNvPr>
              <p:cNvSpPr>
                <a:spLocks/>
              </p:cNvSpPr>
              <p:nvPr/>
            </p:nvSpPr>
            <p:spPr bwMode="auto">
              <a:xfrm>
                <a:off x="2613025" y="1968500"/>
                <a:ext cx="115888" cy="63500"/>
              </a:xfrm>
              <a:custGeom>
                <a:avLst/>
                <a:gdLst>
                  <a:gd name="T0" fmla="*/ 148 w 148"/>
                  <a:gd name="T1" fmla="*/ 12 h 80"/>
                  <a:gd name="T2" fmla="*/ 148 w 148"/>
                  <a:gd name="T3" fmla="*/ 80 h 80"/>
                  <a:gd name="T4" fmla="*/ 0 w 148"/>
                  <a:gd name="T5" fmla="*/ 75 h 80"/>
                  <a:gd name="T6" fmla="*/ 0 w 148"/>
                  <a:gd name="T7" fmla="*/ 0 h 80"/>
                  <a:gd name="T8" fmla="*/ 148 w 148"/>
                  <a:gd name="T9" fmla="*/ 12 h 80"/>
                </a:gdLst>
                <a:ahLst/>
                <a:cxnLst>
                  <a:cxn ang="0">
                    <a:pos x="T0" y="T1"/>
                  </a:cxn>
                  <a:cxn ang="0">
                    <a:pos x="T2" y="T3"/>
                  </a:cxn>
                  <a:cxn ang="0">
                    <a:pos x="T4" y="T5"/>
                  </a:cxn>
                  <a:cxn ang="0">
                    <a:pos x="T6" y="T7"/>
                  </a:cxn>
                  <a:cxn ang="0">
                    <a:pos x="T8" y="T9"/>
                  </a:cxn>
                </a:cxnLst>
                <a:rect l="0" t="0" r="r" b="b"/>
                <a:pathLst>
                  <a:path w="148" h="80">
                    <a:moveTo>
                      <a:pt x="148" y="12"/>
                    </a:moveTo>
                    <a:lnTo>
                      <a:pt x="148" y="80"/>
                    </a:lnTo>
                    <a:lnTo>
                      <a:pt x="0" y="75"/>
                    </a:lnTo>
                    <a:lnTo>
                      <a:pt x="0" y="0"/>
                    </a:lnTo>
                    <a:lnTo>
                      <a:pt x="148" y="12"/>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1" name="Freeform 54">
                <a:extLst>
                  <a:ext uri="{FF2B5EF4-FFF2-40B4-BE49-F238E27FC236}">
                    <a16:creationId xmlns:a16="http://schemas.microsoft.com/office/drawing/2014/main" id="{80CC84BA-998F-438E-BBAA-DCB012AE977F}"/>
                  </a:ext>
                </a:extLst>
              </p:cNvPr>
              <p:cNvSpPr>
                <a:spLocks/>
              </p:cNvSpPr>
              <p:nvPr/>
            </p:nvSpPr>
            <p:spPr bwMode="auto">
              <a:xfrm>
                <a:off x="2744788" y="1979613"/>
                <a:ext cx="92075" cy="55563"/>
              </a:xfrm>
              <a:custGeom>
                <a:avLst/>
                <a:gdLst>
                  <a:gd name="T0" fmla="*/ 118 w 118"/>
                  <a:gd name="T1" fmla="*/ 10 h 70"/>
                  <a:gd name="T2" fmla="*/ 118 w 118"/>
                  <a:gd name="T3" fmla="*/ 70 h 70"/>
                  <a:gd name="T4" fmla="*/ 0 w 118"/>
                  <a:gd name="T5" fmla="*/ 67 h 70"/>
                  <a:gd name="T6" fmla="*/ 0 w 118"/>
                  <a:gd name="T7" fmla="*/ 0 h 70"/>
                  <a:gd name="T8" fmla="*/ 118 w 118"/>
                  <a:gd name="T9" fmla="*/ 10 h 70"/>
                </a:gdLst>
                <a:ahLst/>
                <a:cxnLst>
                  <a:cxn ang="0">
                    <a:pos x="T0" y="T1"/>
                  </a:cxn>
                  <a:cxn ang="0">
                    <a:pos x="T2" y="T3"/>
                  </a:cxn>
                  <a:cxn ang="0">
                    <a:pos x="T4" y="T5"/>
                  </a:cxn>
                  <a:cxn ang="0">
                    <a:pos x="T6" y="T7"/>
                  </a:cxn>
                  <a:cxn ang="0">
                    <a:pos x="T8" y="T9"/>
                  </a:cxn>
                </a:cxnLst>
                <a:rect l="0" t="0" r="r" b="b"/>
                <a:pathLst>
                  <a:path w="118" h="70">
                    <a:moveTo>
                      <a:pt x="118" y="10"/>
                    </a:moveTo>
                    <a:lnTo>
                      <a:pt x="118" y="70"/>
                    </a:lnTo>
                    <a:lnTo>
                      <a:pt x="0" y="67"/>
                    </a:lnTo>
                    <a:lnTo>
                      <a:pt x="0" y="0"/>
                    </a:lnTo>
                    <a:lnTo>
                      <a:pt x="118" y="10"/>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2" name="Freeform 55">
                <a:extLst>
                  <a:ext uri="{FF2B5EF4-FFF2-40B4-BE49-F238E27FC236}">
                    <a16:creationId xmlns:a16="http://schemas.microsoft.com/office/drawing/2014/main" id="{AA373331-B9FF-48F6-A65E-47D5BD63591C}"/>
                  </a:ext>
                </a:extLst>
              </p:cNvPr>
              <p:cNvSpPr>
                <a:spLocks/>
              </p:cNvSpPr>
              <p:nvPr/>
            </p:nvSpPr>
            <p:spPr bwMode="auto">
              <a:xfrm>
                <a:off x="2679700" y="2044700"/>
                <a:ext cx="119063" cy="57150"/>
              </a:xfrm>
              <a:custGeom>
                <a:avLst/>
                <a:gdLst>
                  <a:gd name="T0" fmla="*/ 0 w 148"/>
                  <a:gd name="T1" fmla="*/ 73 h 73"/>
                  <a:gd name="T2" fmla="*/ 0 w 148"/>
                  <a:gd name="T3" fmla="*/ 0 h 73"/>
                  <a:gd name="T4" fmla="*/ 148 w 148"/>
                  <a:gd name="T5" fmla="*/ 3 h 73"/>
                  <a:gd name="T6" fmla="*/ 148 w 148"/>
                  <a:gd name="T7" fmla="*/ 68 h 73"/>
                  <a:gd name="T8" fmla="*/ 0 w 148"/>
                  <a:gd name="T9" fmla="*/ 73 h 73"/>
                </a:gdLst>
                <a:ahLst/>
                <a:cxnLst>
                  <a:cxn ang="0">
                    <a:pos x="T0" y="T1"/>
                  </a:cxn>
                  <a:cxn ang="0">
                    <a:pos x="T2" y="T3"/>
                  </a:cxn>
                  <a:cxn ang="0">
                    <a:pos x="T4" y="T5"/>
                  </a:cxn>
                  <a:cxn ang="0">
                    <a:pos x="T6" y="T7"/>
                  </a:cxn>
                  <a:cxn ang="0">
                    <a:pos x="T8" y="T9"/>
                  </a:cxn>
                </a:cxnLst>
                <a:rect l="0" t="0" r="r" b="b"/>
                <a:pathLst>
                  <a:path w="148" h="73">
                    <a:moveTo>
                      <a:pt x="0" y="73"/>
                    </a:moveTo>
                    <a:lnTo>
                      <a:pt x="0" y="0"/>
                    </a:lnTo>
                    <a:lnTo>
                      <a:pt x="148" y="3"/>
                    </a:lnTo>
                    <a:lnTo>
                      <a:pt x="148" y="68"/>
                    </a:lnTo>
                    <a:lnTo>
                      <a:pt x="0" y="73"/>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3" name="Freeform 56">
                <a:extLst>
                  <a:ext uri="{FF2B5EF4-FFF2-40B4-BE49-F238E27FC236}">
                    <a16:creationId xmlns:a16="http://schemas.microsoft.com/office/drawing/2014/main" id="{93DF1562-1675-454A-934F-CD312C3E430F}"/>
                  </a:ext>
                </a:extLst>
              </p:cNvPr>
              <p:cNvSpPr>
                <a:spLocks/>
              </p:cNvSpPr>
              <p:nvPr/>
            </p:nvSpPr>
            <p:spPr bwMode="auto">
              <a:xfrm>
                <a:off x="2811463" y="2047875"/>
                <a:ext cx="25400" cy="49213"/>
              </a:xfrm>
              <a:custGeom>
                <a:avLst/>
                <a:gdLst>
                  <a:gd name="T0" fmla="*/ 0 w 33"/>
                  <a:gd name="T1" fmla="*/ 0 h 62"/>
                  <a:gd name="T2" fmla="*/ 33 w 33"/>
                  <a:gd name="T3" fmla="*/ 0 h 62"/>
                  <a:gd name="T4" fmla="*/ 33 w 33"/>
                  <a:gd name="T5" fmla="*/ 61 h 62"/>
                  <a:gd name="T6" fmla="*/ 0 w 33"/>
                  <a:gd name="T7" fmla="*/ 62 h 62"/>
                  <a:gd name="T8" fmla="*/ 0 w 33"/>
                  <a:gd name="T9" fmla="*/ 0 h 62"/>
                </a:gdLst>
                <a:ahLst/>
                <a:cxnLst>
                  <a:cxn ang="0">
                    <a:pos x="T0" y="T1"/>
                  </a:cxn>
                  <a:cxn ang="0">
                    <a:pos x="T2" y="T3"/>
                  </a:cxn>
                  <a:cxn ang="0">
                    <a:pos x="T4" y="T5"/>
                  </a:cxn>
                  <a:cxn ang="0">
                    <a:pos x="T6" y="T7"/>
                  </a:cxn>
                  <a:cxn ang="0">
                    <a:pos x="T8" y="T9"/>
                  </a:cxn>
                </a:cxnLst>
                <a:rect l="0" t="0" r="r" b="b"/>
                <a:pathLst>
                  <a:path w="33" h="62">
                    <a:moveTo>
                      <a:pt x="0" y="0"/>
                    </a:moveTo>
                    <a:lnTo>
                      <a:pt x="33" y="0"/>
                    </a:lnTo>
                    <a:lnTo>
                      <a:pt x="33" y="61"/>
                    </a:lnTo>
                    <a:lnTo>
                      <a:pt x="0" y="62"/>
                    </a:lnTo>
                    <a:lnTo>
                      <a:pt x="0" y="0"/>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4" name="Freeform 57">
                <a:extLst>
                  <a:ext uri="{FF2B5EF4-FFF2-40B4-BE49-F238E27FC236}">
                    <a16:creationId xmlns:a16="http://schemas.microsoft.com/office/drawing/2014/main" id="{A9AFEFB2-4456-4A41-B1EC-D10B0B220068}"/>
                  </a:ext>
                </a:extLst>
              </p:cNvPr>
              <p:cNvSpPr>
                <a:spLocks/>
              </p:cNvSpPr>
              <p:nvPr/>
            </p:nvSpPr>
            <p:spPr bwMode="auto">
              <a:xfrm>
                <a:off x="2811463" y="1920875"/>
                <a:ext cx="25400" cy="50800"/>
              </a:xfrm>
              <a:custGeom>
                <a:avLst/>
                <a:gdLst>
                  <a:gd name="T0" fmla="*/ 33 w 33"/>
                  <a:gd name="T1" fmla="*/ 65 h 65"/>
                  <a:gd name="T2" fmla="*/ 0 w 33"/>
                  <a:gd name="T3" fmla="*/ 63 h 65"/>
                  <a:gd name="T4" fmla="*/ 0 w 33"/>
                  <a:gd name="T5" fmla="*/ 0 h 65"/>
                  <a:gd name="T6" fmla="*/ 33 w 33"/>
                  <a:gd name="T7" fmla="*/ 4 h 65"/>
                  <a:gd name="T8" fmla="*/ 33 w 33"/>
                  <a:gd name="T9" fmla="*/ 65 h 65"/>
                </a:gdLst>
                <a:ahLst/>
                <a:cxnLst>
                  <a:cxn ang="0">
                    <a:pos x="T0" y="T1"/>
                  </a:cxn>
                  <a:cxn ang="0">
                    <a:pos x="T2" y="T3"/>
                  </a:cxn>
                  <a:cxn ang="0">
                    <a:pos x="T4" y="T5"/>
                  </a:cxn>
                  <a:cxn ang="0">
                    <a:pos x="T6" y="T7"/>
                  </a:cxn>
                  <a:cxn ang="0">
                    <a:pos x="T8" y="T9"/>
                  </a:cxn>
                </a:cxnLst>
                <a:rect l="0" t="0" r="r" b="b"/>
                <a:pathLst>
                  <a:path w="33" h="65">
                    <a:moveTo>
                      <a:pt x="33" y="65"/>
                    </a:moveTo>
                    <a:lnTo>
                      <a:pt x="0" y="63"/>
                    </a:lnTo>
                    <a:lnTo>
                      <a:pt x="0" y="0"/>
                    </a:lnTo>
                    <a:lnTo>
                      <a:pt x="33" y="4"/>
                    </a:lnTo>
                    <a:lnTo>
                      <a:pt x="33" y="65"/>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5" name="Freeform 58">
                <a:extLst>
                  <a:ext uri="{FF2B5EF4-FFF2-40B4-BE49-F238E27FC236}">
                    <a16:creationId xmlns:a16="http://schemas.microsoft.com/office/drawing/2014/main" id="{320E1BF4-CBED-483A-9A37-DEB5603F9DBF}"/>
                  </a:ext>
                </a:extLst>
              </p:cNvPr>
              <p:cNvSpPr>
                <a:spLocks/>
              </p:cNvSpPr>
              <p:nvPr/>
            </p:nvSpPr>
            <p:spPr bwMode="auto">
              <a:xfrm>
                <a:off x="2479675" y="2119313"/>
                <a:ext cx="117475" cy="71438"/>
              </a:xfrm>
              <a:custGeom>
                <a:avLst/>
                <a:gdLst>
                  <a:gd name="T0" fmla="*/ 149 w 149"/>
                  <a:gd name="T1" fmla="*/ 0 h 90"/>
                  <a:gd name="T2" fmla="*/ 149 w 149"/>
                  <a:gd name="T3" fmla="*/ 77 h 90"/>
                  <a:gd name="T4" fmla="*/ 0 w 149"/>
                  <a:gd name="T5" fmla="*/ 90 h 90"/>
                  <a:gd name="T6" fmla="*/ 0 w 149"/>
                  <a:gd name="T7" fmla="*/ 5 h 90"/>
                  <a:gd name="T8" fmla="*/ 149 w 149"/>
                  <a:gd name="T9" fmla="*/ 0 h 90"/>
                </a:gdLst>
                <a:ahLst/>
                <a:cxnLst>
                  <a:cxn ang="0">
                    <a:pos x="T0" y="T1"/>
                  </a:cxn>
                  <a:cxn ang="0">
                    <a:pos x="T2" y="T3"/>
                  </a:cxn>
                  <a:cxn ang="0">
                    <a:pos x="T4" y="T5"/>
                  </a:cxn>
                  <a:cxn ang="0">
                    <a:pos x="T6" y="T7"/>
                  </a:cxn>
                  <a:cxn ang="0">
                    <a:pos x="T8" y="T9"/>
                  </a:cxn>
                </a:cxnLst>
                <a:rect l="0" t="0" r="r" b="b"/>
                <a:pathLst>
                  <a:path w="149" h="90">
                    <a:moveTo>
                      <a:pt x="149" y="0"/>
                    </a:moveTo>
                    <a:lnTo>
                      <a:pt x="149" y="77"/>
                    </a:lnTo>
                    <a:lnTo>
                      <a:pt x="0" y="90"/>
                    </a:lnTo>
                    <a:lnTo>
                      <a:pt x="0" y="5"/>
                    </a:lnTo>
                    <a:lnTo>
                      <a:pt x="149" y="0"/>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6" name="Freeform 59">
                <a:extLst>
                  <a:ext uri="{FF2B5EF4-FFF2-40B4-BE49-F238E27FC236}">
                    <a16:creationId xmlns:a16="http://schemas.microsoft.com/office/drawing/2014/main" id="{9B184B22-96B5-42E2-8D32-D5B815CE8F7E}"/>
                  </a:ext>
                </a:extLst>
              </p:cNvPr>
              <p:cNvSpPr>
                <a:spLocks/>
              </p:cNvSpPr>
              <p:nvPr/>
            </p:nvSpPr>
            <p:spPr bwMode="auto">
              <a:xfrm>
                <a:off x="2811463" y="2173288"/>
                <a:ext cx="25400" cy="52388"/>
              </a:xfrm>
              <a:custGeom>
                <a:avLst/>
                <a:gdLst>
                  <a:gd name="T0" fmla="*/ 0 w 33"/>
                  <a:gd name="T1" fmla="*/ 3 h 66"/>
                  <a:gd name="T2" fmla="*/ 33 w 33"/>
                  <a:gd name="T3" fmla="*/ 0 h 66"/>
                  <a:gd name="T4" fmla="*/ 33 w 33"/>
                  <a:gd name="T5" fmla="*/ 61 h 66"/>
                  <a:gd name="T6" fmla="*/ 0 w 33"/>
                  <a:gd name="T7" fmla="*/ 66 h 66"/>
                  <a:gd name="T8" fmla="*/ 0 w 33"/>
                  <a:gd name="T9" fmla="*/ 3 h 66"/>
                </a:gdLst>
                <a:ahLst/>
                <a:cxnLst>
                  <a:cxn ang="0">
                    <a:pos x="T0" y="T1"/>
                  </a:cxn>
                  <a:cxn ang="0">
                    <a:pos x="T2" y="T3"/>
                  </a:cxn>
                  <a:cxn ang="0">
                    <a:pos x="T4" y="T5"/>
                  </a:cxn>
                  <a:cxn ang="0">
                    <a:pos x="T6" y="T7"/>
                  </a:cxn>
                  <a:cxn ang="0">
                    <a:pos x="T8" y="T9"/>
                  </a:cxn>
                </a:cxnLst>
                <a:rect l="0" t="0" r="r" b="b"/>
                <a:pathLst>
                  <a:path w="33" h="66">
                    <a:moveTo>
                      <a:pt x="0" y="3"/>
                    </a:moveTo>
                    <a:lnTo>
                      <a:pt x="33" y="0"/>
                    </a:lnTo>
                    <a:lnTo>
                      <a:pt x="33" y="61"/>
                    </a:lnTo>
                    <a:lnTo>
                      <a:pt x="0" y="66"/>
                    </a:lnTo>
                    <a:lnTo>
                      <a:pt x="0" y="3"/>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7" name="Freeform 60">
                <a:extLst>
                  <a:ext uri="{FF2B5EF4-FFF2-40B4-BE49-F238E27FC236}">
                    <a16:creationId xmlns:a16="http://schemas.microsoft.com/office/drawing/2014/main" id="{2698FF63-A4B7-4D1C-990A-974C561E565F}"/>
                  </a:ext>
                </a:extLst>
              </p:cNvPr>
              <p:cNvSpPr>
                <a:spLocks/>
              </p:cNvSpPr>
              <p:nvPr/>
            </p:nvSpPr>
            <p:spPr bwMode="auto">
              <a:xfrm>
                <a:off x="2347913" y="2124075"/>
                <a:ext cx="117475" cy="76200"/>
              </a:xfrm>
              <a:custGeom>
                <a:avLst/>
                <a:gdLst>
                  <a:gd name="T0" fmla="*/ 149 w 149"/>
                  <a:gd name="T1" fmla="*/ 0 h 98"/>
                  <a:gd name="T2" fmla="*/ 149 w 149"/>
                  <a:gd name="T3" fmla="*/ 85 h 98"/>
                  <a:gd name="T4" fmla="*/ 0 w 149"/>
                  <a:gd name="T5" fmla="*/ 98 h 98"/>
                  <a:gd name="T6" fmla="*/ 0 w 149"/>
                  <a:gd name="T7" fmla="*/ 5 h 98"/>
                  <a:gd name="T8" fmla="*/ 149 w 149"/>
                  <a:gd name="T9" fmla="*/ 0 h 98"/>
                </a:gdLst>
                <a:ahLst/>
                <a:cxnLst>
                  <a:cxn ang="0">
                    <a:pos x="T0" y="T1"/>
                  </a:cxn>
                  <a:cxn ang="0">
                    <a:pos x="T2" y="T3"/>
                  </a:cxn>
                  <a:cxn ang="0">
                    <a:pos x="T4" y="T5"/>
                  </a:cxn>
                  <a:cxn ang="0">
                    <a:pos x="T6" y="T7"/>
                  </a:cxn>
                  <a:cxn ang="0">
                    <a:pos x="T8" y="T9"/>
                  </a:cxn>
                </a:cxnLst>
                <a:rect l="0" t="0" r="r" b="b"/>
                <a:pathLst>
                  <a:path w="149" h="98">
                    <a:moveTo>
                      <a:pt x="149" y="0"/>
                    </a:moveTo>
                    <a:lnTo>
                      <a:pt x="149" y="85"/>
                    </a:lnTo>
                    <a:lnTo>
                      <a:pt x="0" y="98"/>
                    </a:lnTo>
                    <a:lnTo>
                      <a:pt x="0" y="5"/>
                    </a:lnTo>
                    <a:lnTo>
                      <a:pt x="149" y="0"/>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8" name="Freeform 61">
                <a:extLst>
                  <a:ext uri="{FF2B5EF4-FFF2-40B4-BE49-F238E27FC236}">
                    <a16:creationId xmlns:a16="http://schemas.microsoft.com/office/drawing/2014/main" id="{EEE2AA69-DC02-4035-A27F-27847655B3B6}"/>
                  </a:ext>
                </a:extLst>
              </p:cNvPr>
              <p:cNvSpPr>
                <a:spLocks/>
              </p:cNvSpPr>
              <p:nvPr/>
            </p:nvSpPr>
            <p:spPr bwMode="auto">
              <a:xfrm>
                <a:off x="2416175" y="2198688"/>
                <a:ext cx="119063" cy="84138"/>
              </a:xfrm>
              <a:custGeom>
                <a:avLst/>
                <a:gdLst>
                  <a:gd name="T0" fmla="*/ 148 w 148"/>
                  <a:gd name="T1" fmla="*/ 0 h 104"/>
                  <a:gd name="T2" fmla="*/ 148 w 148"/>
                  <a:gd name="T3" fmla="*/ 83 h 104"/>
                  <a:gd name="T4" fmla="*/ 0 w 148"/>
                  <a:gd name="T5" fmla="*/ 104 h 104"/>
                  <a:gd name="T6" fmla="*/ 0 w 148"/>
                  <a:gd name="T7" fmla="*/ 12 h 104"/>
                  <a:gd name="T8" fmla="*/ 148 w 148"/>
                  <a:gd name="T9" fmla="*/ 0 h 104"/>
                </a:gdLst>
                <a:ahLst/>
                <a:cxnLst>
                  <a:cxn ang="0">
                    <a:pos x="T0" y="T1"/>
                  </a:cxn>
                  <a:cxn ang="0">
                    <a:pos x="T2" y="T3"/>
                  </a:cxn>
                  <a:cxn ang="0">
                    <a:pos x="T4" y="T5"/>
                  </a:cxn>
                  <a:cxn ang="0">
                    <a:pos x="T6" y="T7"/>
                  </a:cxn>
                  <a:cxn ang="0">
                    <a:pos x="T8" y="T9"/>
                  </a:cxn>
                </a:cxnLst>
                <a:rect l="0" t="0" r="r" b="b"/>
                <a:pathLst>
                  <a:path w="148" h="104">
                    <a:moveTo>
                      <a:pt x="148" y="0"/>
                    </a:moveTo>
                    <a:lnTo>
                      <a:pt x="148" y="83"/>
                    </a:lnTo>
                    <a:lnTo>
                      <a:pt x="0" y="104"/>
                    </a:lnTo>
                    <a:lnTo>
                      <a:pt x="0" y="12"/>
                    </a:lnTo>
                    <a:lnTo>
                      <a:pt x="148" y="0"/>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9" name="Freeform 62">
                <a:extLst>
                  <a:ext uri="{FF2B5EF4-FFF2-40B4-BE49-F238E27FC236}">
                    <a16:creationId xmlns:a16="http://schemas.microsoft.com/office/drawing/2014/main" id="{C84FBBBC-7FDB-4110-A371-DD12097D2EFD}"/>
                  </a:ext>
                </a:extLst>
              </p:cNvPr>
              <p:cNvSpPr>
                <a:spLocks/>
              </p:cNvSpPr>
              <p:nvPr/>
            </p:nvSpPr>
            <p:spPr bwMode="auto">
              <a:xfrm>
                <a:off x="2811463" y="1793875"/>
                <a:ext cx="25400" cy="55563"/>
              </a:xfrm>
              <a:custGeom>
                <a:avLst/>
                <a:gdLst>
                  <a:gd name="T0" fmla="*/ 33 w 33"/>
                  <a:gd name="T1" fmla="*/ 69 h 69"/>
                  <a:gd name="T2" fmla="*/ 0 w 33"/>
                  <a:gd name="T3" fmla="*/ 63 h 69"/>
                  <a:gd name="T4" fmla="*/ 0 w 33"/>
                  <a:gd name="T5" fmla="*/ 0 h 69"/>
                  <a:gd name="T6" fmla="*/ 33 w 33"/>
                  <a:gd name="T7" fmla="*/ 8 h 69"/>
                  <a:gd name="T8" fmla="*/ 33 w 33"/>
                  <a:gd name="T9" fmla="*/ 69 h 69"/>
                </a:gdLst>
                <a:ahLst/>
                <a:cxnLst>
                  <a:cxn ang="0">
                    <a:pos x="T0" y="T1"/>
                  </a:cxn>
                  <a:cxn ang="0">
                    <a:pos x="T2" y="T3"/>
                  </a:cxn>
                  <a:cxn ang="0">
                    <a:pos x="T4" y="T5"/>
                  </a:cxn>
                  <a:cxn ang="0">
                    <a:pos x="T6" y="T7"/>
                  </a:cxn>
                  <a:cxn ang="0">
                    <a:pos x="T8" y="T9"/>
                  </a:cxn>
                </a:cxnLst>
                <a:rect l="0" t="0" r="r" b="b"/>
                <a:pathLst>
                  <a:path w="33" h="69">
                    <a:moveTo>
                      <a:pt x="33" y="69"/>
                    </a:moveTo>
                    <a:lnTo>
                      <a:pt x="0" y="63"/>
                    </a:lnTo>
                    <a:lnTo>
                      <a:pt x="0" y="0"/>
                    </a:lnTo>
                    <a:lnTo>
                      <a:pt x="33" y="8"/>
                    </a:lnTo>
                    <a:lnTo>
                      <a:pt x="33" y="69"/>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0" name="Freeform 63">
                <a:extLst>
                  <a:ext uri="{FF2B5EF4-FFF2-40B4-BE49-F238E27FC236}">
                    <a16:creationId xmlns:a16="http://schemas.microsoft.com/office/drawing/2014/main" id="{3BB2C6D6-833F-474C-92CD-965D41BF81A5}"/>
                  </a:ext>
                </a:extLst>
              </p:cNvPr>
              <p:cNvSpPr>
                <a:spLocks/>
              </p:cNvSpPr>
              <p:nvPr/>
            </p:nvSpPr>
            <p:spPr bwMode="auto">
              <a:xfrm>
                <a:off x="2547938" y="1728788"/>
                <a:ext cx="119063" cy="85725"/>
              </a:xfrm>
              <a:custGeom>
                <a:avLst/>
                <a:gdLst>
                  <a:gd name="T0" fmla="*/ 148 w 148"/>
                  <a:gd name="T1" fmla="*/ 110 h 110"/>
                  <a:gd name="T2" fmla="*/ 0 w 148"/>
                  <a:gd name="T3" fmla="*/ 81 h 110"/>
                  <a:gd name="T4" fmla="*/ 0 w 148"/>
                  <a:gd name="T5" fmla="*/ 0 h 110"/>
                  <a:gd name="T6" fmla="*/ 148 w 148"/>
                  <a:gd name="T7" fmla="*/ 37 h 110"/>
                  <a:gd name="T8" fmla="*/ 148 w 148"/>
                  <a:gd name="T9" fmla="*/ 110 h 110"/>
                </a:gdLst>
                <a:ahLst/>
                <a:cxnLst>
                  <a:cxn ang="0">
                    <a:pos x="T0" y="T1"/>
                  </a:cxn>
                  <a:cxn ang="0">
                    <a:pos x="T2" y="T3"/>
                  </a:cxn>
                  <a:cxn ang="0">
                    <a:pos x="T4" y="T5"/>
                  </a:cxn>
                  <a:cxn ang="0">
                    <a:pos x="T6" y="T7"/>
                  </a:cxn>
                  <a:cxn ang="0">
                    <a:pos x="T8" y="T9"/>
                  </a:cxn>
                </a:cxnLst>
                <a:rect l="0" t="0" r="r" b="b"/>
                <a:pathLst>
                  <a:path w="148" h="110">
                    <a:moveTo>
                      <a:pt x="148" y="110"/>
                    </a:moveTo>
                    <a:lnTo>
                      <a:pt x="0" y="81"/>
                    </a:lnTo>
                    <a:lnTo>
                      <a:pt x="0" y="0"/>
                    </a:lnTo>
                    <a:lnTo>
                      <a:pt x="148" y="37"/>
                    </a:lnTo>
                    <a:lnTo>
                      <a:pt x="148" y="110"/>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1" name="Freeform 64">
                <a:extLst>
                  <a:ext uri="{FF2B5EF4-FFF2-40B4-BE49-F238E27FC236}">
                    <a16:creationId xmlns:a16="http://schemas.microsoft.com/office/drawing/2014/main" id="{8957D480-3148-435D-9A22-164F55306E8D}"/>
                  </a:ext>
                </a:extLst>
              </p:cNvPr>
              <p:cNvSpPr>
                <a:spLocks/>
              </p:cNvSpPr>
              <p:nvPr/>
            </p:nvSpPr>
            <p:spPr bwMode="auto">
              <a:xfrm>
                <a:off x="2479675" y="1630363"/>
                <a:ext cx="117475" cy="95250"/>
              </a:xfrm>
              <a:custGeom>
                <a:avLst/>
                <a:gdLst>
                  <a:gd name="T0" fmla="*/ 0 w 149"/>
                  <a:gd name="T1" fmla="*/ 84 h 121"/>
                  <a:gd name="T2" fmla="*/ 0 w 149"/>
                  <a:gd name="T3" fmla="*/ 0 h 121"/>
                  <a:gd name="T4" fmla="*/ 149 w 149"/>
                  <a:gd name="T5" fmla="*/ 45 h 121"/>
                  <a:gd name="T6" fmla="*/ 149 w 149"/>
                  <a:gd name="T7" fmla="*/ 121 h 121"/>
                  <a:gd name="T8" fmla="*/ 0 w 149"/>
                  <a:gd name="T9" fmla="*/ 84 h 121"/>
                </a:gdLst>
                <a:ahLst/>
                <a:cxnLst>
                  <a:cxn ang="0">
                    <a:pos x="T0" y="T1"/>
                  </a:cxn>
                  <a:cxn ang="0">
                    <a:pos x="T2" y="T3"/>
                  </a:cxn>
                  <a:cxn ang="0">
                    <a:pos x="T4" y="T5"/>
                  </a:cxn>
                  <a:cxn ang="0">
                    <a:pos x="T6" y="T7"/>
                  </a:cxn>
                  <a:cxn ang="0">
                    <a:pos x="T8" y="T9"/>
                  </a:cxn>
                </a:cxnLst>
                <a:rect l="0" t="0" r="r" b="b"/>
                <a:pathLst>
                  <a:path w="149" h="121">
                    <a:moveTo>
                      <a:pt x="0" y="84"/>
                    </a:moveTo>
                    <a:lnTo>
                      <a:pt x="0" y="0"/>
                    </a:lnTo>
                    <a:lnTo>
                      <a:pt x="149" y="45"/>
                    </a:lnTo>
                    <a:lnTo>
                      <a:pt x="149" y="121"/>
                    </a:lnTo>
                    <a:lnTo>
                      <a:pt x="0" y="84"/>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2" name="Freeform 65">
                <a:extLst>
                  <a:ext uri="{FF2B5EF4-FFF2-40B4-BE49-F238E27FC236}">
                    <a16:creationId xmlns:a16="http://schemas.microsoft.com/office/drawing/2014/main" id="{9FFE16D1-1629-4904-842C-0431D105427A}"/>
                  </a:ext>
                </a:extLst>
              </p:cNvPr>
              <p:cNvSpPr>
                <a:spLocks/>
              </p:cNvSpPr>
              <p:nvPr/>
            </p:nvSpPr>
            <p:spPr bwMode="auto">
              <a:xfrm>
                <a:off x="2416175" y="1524000"/>
                <a:ext cx="119063" cy="107950"/>
              </a:xfrm>
              <a:custGeom>
                <a:avLst/>
                <a:gdLst>
                  <a:gd name="T0" fmla="*/ 0 w 148"/>
                  <a:gd name="T1" fmla="*/ 90 h 136"/>
                  <a:gd name="T2" fmla="*/ 0 w 148"/>
                  <a:gd name="T3" fmla="*/ 0 h 136"/>
                  <a:gd name="T4" fmla="*/ 148 w 148"/>
                  <a:gd name="T5" fmla="*/ 55 h 136"/>
                  <a:gd name="T6" fmla="*/ 148 w 148"/>
                  <a:gd name="T7" fmla="*/ 136 h 136"/>
                  <a:gd name="T8" fmla="*/ 0 w 148"/>
                  <a:gd name="T9" fmla="*/ 90 h 136"/>
                </a:gdLst>
                <a:ahLst/>
                <a:cxnLst>
                  <a:cxn ang="0">
                    <a:pos x="T0" y="T1"/>
                  </a:cxn>
                  <a:cxn ang="0">
                    <a:pos x="T2" y="T3"/>
                  </a:cxn>
                  <a:cxn ang="0">
                    <a:pos x="T4" y="T5"/>
                  </a:cxn>
                  <a:cxn ang="0">
                    <a:pos x="T6" y="T7"/>
                  </a:cxn>
                  <a:cxn ang="0">
                    <a:pos x="T8" y="T9"/>
                  </a:cxn>
                </a:cxnLst>
                <a:rect l="0" t="0" r="r" b="b"/>
                <a:pathLst>
                  <a:path w="148" h="136">
                    <a:moveTo>
                      <a:pt x="0" y="90"/>
                    </a:moveTo>
                    <a:lnTo>
                      <a:pt x="0" y="0"/>
                    </a:lnTo>
                    <a:lnTo>
                      <a:pt x="148" y="55"/>
                    </a:lnTo>
                    <a:lnTo>
                      <a:pt x="148" y="136"/>
                    </a:lnTo>
                    <a:lnTo>
                      <a:pt x="0" y="90"/>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3" name="Freeform 66">
                <a:extLst>
                  <a:ext uri="{FF2B5EF4-FFF2-40B4-BE49-F238E27FC236}">
                    <a16:creationId xmlns:a16="http://schemas.microsoft.com/office/drawing/2014/main" id="{34A22FBC-207F-4B62-A90B-A3BAB040169A}"/>
                  </a:ext>
                </a:extLst>
              </p:cNvPr>
              <p:cNvSpPr>
                <a:spLocks/>
              </p:cNvSpPr>
              <p:nvPr/>
            </p:nvSpPr>
            <p:spPr bwMode="auto">
              <a:xfrm>
                <a:off x="2347913" y="1589088"/>
                <a:ext cx="117475" cy="103188"/>
              </a:xfrm>
              <a:custGeom>
                <a:avLst/>
                <a:gdLst>
                  <a:gd name="T0" fmla="*/ 149 w 149"/>
                  <a:gd name="T1" fmla="*/ 45 h 131"/>
                  <a:gd name="T2" fmla="*/ 149 w 149"/>
                  <a:gd name="T3" fmla="*/ 131 h 131"/>
                  <a:gd name="T4" fmla="*/ 0 w 149"/>
                  <a:gd name="T5" fmla="*/ 94 h 131"/>
                  <a:gd name="T6" fmla="*/ 0 w 149"/>
                  <a:gd name="T7" fmla="*/ 0 h 131"/>
                  <a:gd name="T8" fmla="*/ 149 w 149"/>
                  <a:gd name="T9" fmla="*/ 45 h 131"/>
                </a:gdLst>
                <a:ahLst/>
                <a:cxnLst>
                  <a:cxn ang="0">
                    <a:pos x="T0" y="T1"/>
                  </a:cxn>
                  <a:cxn ang="0">
                    <a:pos x="T2" y="T3"/>
                  </a:cxn>
                  <a:cxn ang="0">
                    <a:pos x="T4" y="T5"/>
                  </a:cxn>
                  <a:cxn ang="0">
                    <a:pos x="T6" y="T7"/>
                  </a:cxn>
                  <a:cxn ang="0">
                    <a:pos x="T8" y="T9"/>
                  </a:cxn>
                </a:cxnLst>
                <a:rect l="0" t="0" r="r" b="b"/>
                <a:pathLst>
                  <a:path w="149" h="131">
                    <a:moveTo>
                      <a:pt x="149" y="45"/>
                    </a:moveTo>
                    <a:lnTo>
                      <a:pt x="149" y="131"/>
                    </a:lnTo>
                    <a:lnTo>
                      <a:pt x="0" y="94"/>
                    </a:lnTo>
                    <a:lnTo>
                      <a:pt x="0" y="0"/>
                    </a:lnTo>
                    <a:lnTo>
                      <a:pt x="149" y="45"/>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4" name="Freeform 67">
                <a:extLst>
                  <a:ext uri="{FF2B5EF4-FFF2-40B4-BE49-F238E27FC236}">
                    <a16:creationId xmlns:a16="http://schemas.microsoft.com/office/drawing/2014/main" id="{72619E94-B157-4FB6-9F43-8CEA4902017F}"/>
                  </a:ext>
                </a:extLst>
              </p:cNvPr>
              <p:cNvSpPr>
                <a:spLocks/>
              </p:cNvSpPr>
              <p:nvPr/>
            </p:nvSpPr>
            <p:spPr bwMode="auto">
              <a:xfrm>
                <a:off x="2347913" y="1768475"/>
                <a:ext cx="117475" cy="90488"/>
              </a:xfrm>
              <a:custGeom>
                <a:avLst/>
                <a:gdLst>
                  <a:gd name="T0" fmla="*/ 149 w 149"/>
                  <a:gd name="T1" fmla="*/ 29 h 114"/>
                  <a:gd name="T2" fmla="*/ 149 w 149"/>
                  <a:gd name="T3" fmla="*/ 114 h 114"/>
                  <a:gd name="T4" fmla="*/ 0 w 149"/>
                  <a:gd name="T5" fmla="*/ 93 h 114"/>
                  <a:gd name="T6" fmla="*/ 0 w 149"/>
                  <a:gd name="T7" fmla="*/ 0 h 114"/>
                  <a:gd name="T8" fmla="*/ 149 w 149"/>
                  <a:gd name="T9" fmla="*/ 29 h 114"/>
                </a:gdLst>
                <a:ahLst/>
                <a:cxnLst>
                  <a:cxn ang="0">
                    <a:pos x="T0" y="T1"/>
                  </a:cxn>
                  <a:cxn ang="0">
                    <a:pos x="T2" y="T3"/>
                  </a:cxn>
                  <a:cxn ang="0">
                    <a:pos x="T4" y="T5"/>
                  </a:cxn>
                  <a:cxn ang="0">
                    <a:pos x="T6" y="T7"/>
                  </a:cxn>
                  <a:cxn ang="0">
                    <a:pos x="T8" y="T9"/>
                  </a:cxn>
                </a:cxnLst>
                <a:rect l="0" t="0" r="r" b="b"/>
                <a:pathLst>
                  <a:path w="149" h="114">
                    <a:moveTo>
                      <a:pt x="149" y="29"/>
                    </a:moveTo>
                    <a:lnTo>
                      <a:pt x="149" y="114"/>
                    </a:lnTo>
                    <a:lnTo>
                      <a:pt x="0" y="93"/>
                    </a:lnTo>
                    <a:lnTo>
                      <a:pt x="0" y="0"/>
                    </a:lnTo>
                    <a:lnTo>
                      <a:pt x="149" y="29"/>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5" name="Freeform 68">
                <a:extLst>
                  <a:ext uri="{FF2B5EF4-FFF2-40B4-BE49-F238E27FC236}">
                    <a16:creationId xmlns:a16="http://schemas.microsoft.com/office/drawing/2014/main" id="{EDF86FA3-F8E7-4110-8E1A-F58EB01865C3}"/>
                  </a:ext>
                </a:extLst>
              </p:cNvPr>
              <p:cNvSpPr>
                <a:spLocks/>
              </p:cNvSpPr>
              <p:nvPr/>
            </p:nvSpPr>
            <p:spPr bwMode="auto">
              <a:xfrm>
                <a:off x="2247900" y="1938338"/>
                <a:ext cx="87313" cy="82550"/>
              </a:xfrm>
              <a:custGeom>
                <a:avLst/>
                <a:gdLst>
                  <a:gd name="T0" fmla="*/ 108 w 108"/>
                  <a:gd name="T1" fmla="*/ 10 h 104"/>
                  <a:gd name="T2" fmla="*/ 108 w 108"/>
                  <a:gd name="T3" fmla="*/ 104 h 104"/>
                  <a:gd name="T4" fmla="*/ 0 w 108"/>
                  <a:gd name="T5" fmla="*/ 102 h 104"/>
                  <a:gd name="T6" fmla="*/ 0 w 108"/>
                  <a:gd name="T7" fmla="*/ 0 h 104"/>
                  <a:gd name="T8" fmla="*/ 108 w 108"/>
                  <a:gd name="T9" fmla="*/ 10 h 104"/>
                </a:gdLst>
                <a:ahLst/>
                <a:cxnLst>
                  <a:cxn ang="0">
                    <a:pos x="T0" y="T1"/>
                  </a:cxn>
                  <a:cxn ang="0">
                    <a:pos x="T2" y="T3"/>
                  </a:cxn>
                  <a:cxn ang="0">
                    <a:pos x="T4" y="T5"/>
                  </a:cxn>
                  <a:cxn ang="0">
                    <a:pos x="T6" y="T7"/>
                  </a:cxn>
                  <a:cxn ang="0">
                    <a:pos x="T8" y="T9"/>
                  </a:cxn>
                </a:cxnLst>
                <a:rect l="0" t="0" r="r" b="b"/>
                <a:pathLst>
                  <a:path w="108" h="104">
                    <a:moveTo>
                      <a:pt x="108" y="10"/>
                    </a:moveTo>
                    <a:lnTo>
                      <a:pt x="108" y="104"/>
                    </a:lnTo>
                    <a:lnTo>
                      <a:pt x="0" y="102"/>
                    </a:lnTo>
                    <a:lnTo>
                      <a:pt x="0" y="0"/>
                    </a:lnTo>
                    <a:lnTo>
                      <a:pt x="108" y="10"/>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6" name="Freeform 69">
                <a:extLst>
                  <a:ext uri="{FF2B5EF4-FFF2-40B4-BE49-F238E27FC236}">
                    <a16:creationId xmlns:a16="http://schemas.microsoft.com/office/drawing/2014/main" id="{6055DF9B-B004-48E2-83A2-70285A071159}"/>
                  </a:ext>
                </a:extLst>
              </p:cNvPr>
              <p:cNvSpPr>
                <a:spLocks/>
              </p:cNvSpPr>
              <p:nvPr/>
            </p:nvSpPr>
            <p:spPr bwMode="auto">
              <a:xfrm>
                <a:off x="2247900" y="2127250"/>
                <a:ext cx="87313" cy="82550"/>
              </a:xfrm>
              <a:custGeom>
                <a:avLst/>
                <a:gdLst>
                  <a:gd name="T0" fmla="*/ 0 w 108"/>
                  <a:gd name="T1" fmla="*/ 3 h 104"/>
                  <a:gd name="T2" fmla="*/ 108 w 108"/>
                  <a:gd name="T3" fmla="*/ 0 h 104"/>
                  <a:gd name="T4" fmla="*/ 108 w 108"/>
                  <a:gd name="T5" fmla="*/ 95 h 104"/>
                  <a:gd name="T6" fmla="*/ 0 w 108"/>
                  <a:gd name="T7" fmla="*/ 104 h 104"/>
                  <a:gd name="T8" fmla="*/ 0 w 108"/>
                  <a:gd name="T9" fmla="*/ 3 h 104"/>
                </a:gdLst>
                <a:ahLst/>
                <a:cxnLst>
                  <a:cxn ang="0">
                    <a:pos x="T0" y="T1"/>
                  </a:cxn>
                  <a:cxn ang="0">
                    <a:pos x="T2" y="T3"/>
                  </a:cxn>
                  <a:cxn ang="0">
                    <a:pos x="T4" y="T5"/>
                  </a:cxn>
                  <a:cxn ang="0">
                    <a:pos x="T6" y="T7"/>
                  </a:cxn>
                  <a:cxn ang="0">
                    <a:pos x="T8" y="T9"/>
                  </a:cxn>
                </a:cxnLst>
                <a:rect l="0" t="0" r="r" b="b"/>
                <a:pathLst>
                  <a:path w="108" h="104">
                    <a:moveTo>
                      <a:pt x="0" y="3"/>
                    </a:moveTo>
                    <a:lnTo>
                      <a:pt x="108" y="0"/>
                    </a:lnTo>
                    <a:lnTo>
                      <a:pt x="108" y="95"/>
                    </a:lnTo>
                    <a:lnTo>
                      <a:pt x="0" y="104"/>
                    </a:lnTo>
                    <a:lnTo>
                      <a:pt x="0" y="3"/>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7" name="Freeform 70">
                <a:extLst>
                  <a:ext uri="{FF2B5EF4-FFF2-40B4-BE49-F238E27FC236}">
                    <a16:creationId xmlns:a16="http://schemas.microsoft.com/office/drawing/2014/main" id="{6D3CD4B4-33DA-49D4-8EEA-E100AB9034F7}"/>
                  </a:ext>
                </a:extLst>
              </p:cNvPr>
              <p:cNvSpPr>
                <a:spLocks/>
              </p:cNvSpPr>
              <p:nvPr/>
            </p:nvSpPr>
            <p:spPr bwMode="auto">
              <a:xfrm>
                <a:off x="2284413" y="2211388"/>
                <a:ext cx="119063" cy="88900"/>
              </a:xfrm>
              <a:custGeom>
                <a:avLst/>
                <a:gdLst>
                  <a:gd name="T0" fmla="*/ 149 w 149"/>
                  <a:gd name="T1" fmla="*/ 0 h 112"/>
                  <a:gd name="T2" fmla="*/ 149 w 149"/>
                  <a:gd name="T3" fmla="*/ 92 h 112"/>
                  <a:gd name="T4" fmla="*/ 0 w 149"/>
                  <a:gd name="T5" fmla="*/ 112 h 112"/>
                  <a:gd name="T6" fmla="*/ 0 w 149"/>
                  <a:gd name="T7" fmla="*/ 12 h 112"/>
                  <a:gd name="T8" fmla="*/ 149 w 149"/>
                  <a:gd name="T9" fmla="*/ 0 h 112"/>
                </a:gdLst>
                <a:ahLst/>
                <a:cxnLst>
                  <a:cxn ang="0">
                    <a:pos x="T0" y="T1"/>
                  </a:cxn>
                  <a:cxn ang="0">
                    <a:pos x="T2" y="T3"/>
                  </a:cxn>
                  <a:cxn ang="0">
                    <a:pos x="T4" y="T5"/>
                  </a:cxn>
                  <a:cxn ang="0">
                    <a:pos x="T6" y="T7"/>
                  </a:cxn>
                  <a:cxn ang="0">
                    <a:pos x="T8" y="T9"/>
                  </a:cxn>
                </a:cxnLst>
                <a:rect l="0" t="0" r="r" b="b"/>
                <a:pathLst>
                  <a:path w="149" h="112">
                    <a:moveTo>
                      <a:pt x="149" y="0"/>
                    </a:moveTo>
                    <a:lnTo>
                      <a:pt x="149" y="92"/>
                    </a:lnTo>
                    <a:lnTo>
                      <a:pt x="0" y="112"/>
                    </a:lnTo>
                    <a:lnTo>
                      <a:pt x="0" y="12"/>
                    </a:lnTo>
                    <a:lnTo>
                      <a:pt x="149" y="0"/>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8" name="Freeform 71">
                <a:extLst>
                  <a:ext uri="{FF2B5EF4-FFF2-40B4-BE49-F238E27FC236}">
                    <a16:creationId xmlns:a16="http://schemas.microsoft.com/office/drawing/2014/main" id="{47663948-F52E-460A-BB0E-87D9CF14CF0C}"/>
                  </a:ext>
                </a:extLst>
              </p:cNvPr>
              <p:cNvSpPr>
                <a:spLocks/>
              </p:cNvSpPr>
              <p:nvPr/>
            </p:nvSpPr>
            <p:spPr bwMode="auto">
              <a:xfrm>
                <a:off x="2347913" y="2289175"/>
                <a:ext cx="117475" cy="92075"/>
              </a:xfrm>
              <a:custGeom>
                <a:avLst/>
                <a:gdLst>
                  <a:gd name="T0" fmla="*/ 149 w 149"/>
                  <a:gd name="T1" fmla="*/ 0 h 115"/>
                  <a:gd name="T2" fmla="*/ 149 w 149"/>
                  <a:gd name="T3" fmla="*/ 85 h 115"/>
                  <a:gd name="T4" fmla="*/ 0 w 149"/>
                  <a:gd name="T5" fmla="*/ 115 h 115"/>
                  <a:gd name="T6" fmla="*/ 0 w 149"/>
                  <a:gd name="T7" fmla="*/ 20 h 115"/>
                  <a:gd name="T8" fmla="*/ 149 w 149"/>
                  <a:gd name="T9" fmla="*/ 0 h 115"/>
                </a:gdLst>
                <a:ahLst/>
                <a:cxnLst>
                  <a:cxn ang="0">
                    <a:pos x="T0" y="T1"/>
                  </a:cxn>
                  <a:cxn ang="0">
                    <a:pos x="T2" y="T3"/>
                  </a:cxn>
                  <a:cxn ang="0">
                    <a:pos x="T4" y="T5"/>
                  </a:cxn>
                  <a:cxn ang="0">
                    <a:pos x="T6" y="T7"/>
                  </a:cxn>
                  <a:cxn ang="0">
                    <a:pos x="T8" y="T9"/>
                  </a:cxn>
                </a:cxnLst>
                <a:rect l="0" t="0" r="r" b="b"/>
                <a:pathLst>
                  <a:path w="149" h="115">
                    <a:moveTo>
                      <a:pt x="149" y="0"/>
                    </a:moveTo>
                    <a:lnTo>
                      <a:pt x="149" y="85"/>
                    </a:lnTo>
                    <a:lnTo>
                      <a:pt x="0" y="115"/>
                    </a:lnTo>
                    <a:lnTo>
                      <a:pt x="0" y="20"/>
                    </a:lnTo>
                    <a:lnTo>
                      <a:pt x="149" y="0"/>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9" name="Freeform 72">
                <a:extLst>
                  <a:ext uri="{FF2B5EF4-FFF2-40B4-BE49-F238E27FC236}">
                    <a16:creationId xmlns:a16="http://schemas.microsoft.com/office/drawing/2014/main" id="{6F0FDA08-5A81-4211-8DA6-CB228EB94D43}"/>
                  </a:ext>
                </a:extLst>
              </p:cNvPr>
              <p:cNvSpPr>
                <a:spLocks/>
              </p:cNvSpPr>
              <p:nvPr/>
            </p:nvSpPr>
            <p:spPr bwMode="auto">
              <a:xfrm>
                <a:off x="2811463" y="2298700"/>
                <a:ext cx="25400" cy="53975"/>
              </a:xfrm>
              <a:custGeom>
                <a:avLst/>
                <a:gdLst>
                  <a:gd name="T0" fmla="*/ 0 w 33"/>
                  <a:gd name="T1" fmla="*/ 6 h 69"/>
                  <a:gd name="T2" fmla="*/ 33 w 33"/>
                  <a:gd name="T3" fmla="*/ 0 h 69"/>
                  <a:gd name="T4" fmla="*/ 33 w 33"/>
                  <a:gd name="T5" fmla="*/ 61 h 69"/>
                  <a:gd name="T6" fmla="*/ 0 w 33"/>
                  <a:gd name="T7" fmla="*/ 69 h 69"/>
                  <a:gd name="T8" fmla="*/ 0 w 33"/>
                  <a:gd name="T9" fmla="*/ 6 h 69"/>
                </a:gdLst>
                <a:ahLst/>
                <a:cxnLst>
                  <a:cxn ang="0">
                    <a:pos x="T0" y="T1"/>
                  </a:cxn>
                  <a:cxn ang="0">
                    <a:pos x="T2" y="T3"/>
                  </a:cxn>
                  <a:cxn ang="0">
                    <a:pos x="T4" y="T5"/>
                  </a:cxn>
                  <a:cxn ang="0">
                    <a:pos x="T6" y="T7"/>
                  </a:cxn>
                  <a:cxn ang="0">
                    <a:pos x="T8" y="T9"/>
                  </a:cxn>
                </a:cxnLst>
                <a:rect l="0" t="0" r="r" b="b"/>
                <a:pathLst>
                  <a:path w="33" h="69">
                    <a:moveTo>
                      <a:pt x="0" y="6"/>
                    </a:moveTo>
                    <a:lnTo>
                      <a:pt x="33" y="0"/>
                    </a:lnTo>
                    <a:lnTo>
                      <a:pt x="33" y="61"/>
                    </a:lnTo>
                    <a:lnTo>
                      <a:pt x="0" y="69"/>
                    </a:lnTo>
                    <a:lnTo>
                      <a:pt x="0" y="6"/>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00" name="Freeform 73">
                <a:extLst>
                  <a:ext uri="{FF2B5EF4-FFF2-40B4-BE49-F238E27FC236}">
                    <a16:creationId xmlns:a16="http://schemas.microsoft.com/office/drawing/2014/main" id="{75A6D7DE-1EF8-4E7A-A4F9-AA9B104B6A2C}"/>
                  </a:ext>
                </a:extLst>
              </p:cNvPr>
              <p:cNvSpPr>
                <a:spLocks/>
              </p:cNvSpPr>
              <p:nvPr/>
            </p:nvSpPr>
            <p:spPr bwMode="auto">
              <a:xfrm>
                <a:off x="2613025" y="1670050"/>
                <a:ext cx="115888" cy="88900"/>
              </a:xfrm>
              <a:custGeom>
                <a:avLst/>
                <a:gdLst>
                  <a:gd name="T0" fmla="*/ 148 w 148"/>
                  <a:gd name="T1" fmla="*/ 111 h 111"/>
                  <a:gd name="T2" fmla="*/ 0 w 148"/>
                  <a:gd name="T3" fmla="*/ 75 h 111"/>
                  <a:gd name="T4" fmla="*/ 0 w 148"/>
                  <a:gd name="T5" fmla="*/ 0 h 111"/>
                  <a:gd name="T6" fmla="*/ 148 w 148"/>
                  <a:gd name="T7" fmla="*/ 45 h 111"/>
                  <a:gd name="T8" fmla="*/ 148 w 148"/>
                  <a:gd name="T9" fmla="*/ 111 h 111"/>
                </a:gdLst>
                <a:ahLst/>
                <a:cxnLst>
                  <a:cxn ang="0">
                    <a:pos x="T0" y="T1"/>
                  </a:cxn>
                  <a:cxn ang="0">
                    <a:pos x="T2" y="T3"/>
                  </a:cxn>
                  <a:cxn ang="0">
                    <a:pos x="T4" y="T5"/>
                  </a:cxn>
                  <a:cxn ang="0">
                    <a:pos x="T6" y="T7"/>
                  </a:cxn>
                  <a:cxn ang="0">
                    <a:pos x="T8" y="T9"/>
                  </a:cxn>
                </a:cxnLst>
                <a:rect l="0" t="0" r="r" b="b"/>
                <a:pathLst>
                  <a:path w="148" h="111">
                    <a:moveTo>
                      <a:pt x="148" y="111"/>
                    </a:moveTo>
                    <a:lnTo>
                      <a:pt x="0" y="75"/>
                    </a:lnTo>
                    <a:lnTo>
                      <a:pt x="0" y="0"/>
                    </a:lnTo>
                    <a:lnTo>
                      <a:pt x="148" y="45"/>
                    </a:lnTo>
                    <a:lnTo>
                      <a:pt x="148" y="111"/>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01" name="Freeform 74">
                <a:extLst>
                  <a:ext uri="{FF2B5EF4-FFF2-40B4-BE49-F238E27FC236}">
                    <a16:creationId xmlns:a16="http://schemas.microsoft.com/office/drawing/2014/main" id="{F66E09F3-216D-4CA8-A51F-E787DE041C99}"/>
                  </a:ext>
                </a:extLst>
              </p:cNvPr>
              <p:cNvSpPr>
                <a:spLocks/>
              </p:cNvSpPr>
              <p:nvPr/>
            </p:nvSpPr>
            <p:spPr bwMode="auto">
              <a:xfrm>
                <a:off x="2547938" y="1571625"/>
                <a:ext cx="119063" cy="100013"/>
              </a:xfrm>
              <a:custGeom>
                <a:avLst/>
                <a:gdLst>
                  <a:gd name="T0" fmla="*/ 0 w 148"/>
                  <a:gd name="T1" fmla="*/ 81 h 127"/>
                  <a:gd name="T2" fmla="*/ 0 w 148"/>
                  <a:gd name="T3" fmla="*/ 0 h 127"/>
                  <a:gd name="T4" fmla="*/ 148 w 148"/>
                  <a:gd name="T5" fmla="*/ 54 h 127"/>
                  <a:gd name="T6" fmla="*/ 148 w 148"/>
                  <a:gd name="T7" fmla="*/ 127 h 127"/>
                  <a:gd name="T8" fmla="*/ 0 w 148"/>
                  <a:gd name="T9" fmla="*/ 81 h 127"/>
                </a:gdLst>
                <a:ahLst/>
                <a:cxnLst>
                  <a:cxn ang="0">
                    <a:pos x="T0" y="T1"/>
                  </a:cxn>
                  <a:cxn ang="0">
                    <a:pos x="T2" y="T3"/>
                  </a:cxn>
                  <a:cxn ang="0">
                    <a:pos x="T4" y="T5"/>
                  </a:cxn>
                  <a:cxn ang="0">
                    <a:pos x="T6" y="T7"/>
                  </a:cxn>
                  <a:cxn ang="0">
                    <a:pos x="T8" y="T9"/>
                  </a:cxn>
                </a:cxnLst>
                <a:rect l="0" t="0" r="r" b="b"/>
                <a:pathLst>
                  <a:path w="148" h="127">
                    <a:moveTo>
                      <a:pt x="0" y="81"/>
                    </a:moveTo>
                    <a:lnTo>
                      <a:pt x="0" y="0"/>
                    </a:lnTo>
                    <a:lnTo>
                      <a:pt x="148" y="54"/>
                    </a:lnTo>
                    <a:lnTo>
                      <a:pt x="148" y="127"/>
                    </a:lnTo>
                    <a:lnTo>
                      <a:pt x="0" y="81"/>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02" name="Freeform 75">
                <a:extLst>
                  <a:ext uri="{FF2B5EF4-FFF2-40B4-BE49-F238E27FC236}">
                    <a16:creationId xmlns:a16="http://schemas.microsoft.com/office/drawing/2014/main" id="{CC6FF803-3625-4A9B-9B0E-8C959B3AD0C4}"/>
                  </a:ext>
                </a:extLst>
              </p:cNvPr>
              <p:cNvSpPr>
                <a:spLocks/>
              </p:cNvSpPr>
              <p:nvPr/>
            </p:nvSpPr>
            <p:spPr bwMode="auto">
              <a:xfrm>
                <a:off x="2479675" y="1465263"/>
                <a:ext cx="117475" cy="107950"/>
              </a:xfrm>
              <a:custGeom>
                <a:avLst/>
                <a:gdLst>
                  <a:gd name="T0" fmla="*/ 0 w 149"/>
                  <a:gd name="T1" fmla="*/ 83 h 137"/>
                  <a:gd name="T2" fmla="*/ 0 w 149"/>
                  <a:gd name="T3" fmla="*/ 0 h 137"/>
                  <a:gd name="T4" fmla="*/ 149 w 149"/>
                  <a:gd name="T5" fmla="*/ 62 h 137"/>
                  <a:gd name="T6" fmla="*/ 149 w 149"/>
                  <a:gd name="T7" fmla="*/ 137 h 137"/>
                  <a:gd name="T8" fmla="*/ 0 w 149"/>
                  <a:gd name="T9" fmla="*/ 83 h 137"/>
                </a:gdLst>
                <a:ahLst/>
                <a:cxnLst>
                  <a:cxn ang="0">
                    <a:pos x="T0" y="T1"/>
                  </a:cxn>
                  <a:cxn ang="0">
                    <a:pos x="T2" y="T3"/>
                  </a:cxn>
                  <a:cxn ang="0">
                    <a:pos x="T4" y="T5"/>
                  </a:cxn>
                  <a:cxn ang="0">
                    <a:pos x="T6" y="T7"/>
                  </a:cxn>
                  <a:cxn ang="0">
                    <a:pos x="T8" y="T9"/>
                  </a:cxn>
                </a:cxnLst>
                <a:rect l="0" t="0" r="r" b="b"/>
                <a:pathLst>
                  <a:path w="149" h="137">
                    <a:moveTo>
                      <a:pt x="0" y="83"/>
                    </a:moveTo>
                    <a:lnTo>
                      <a:pt x="0" y="0"/>
                    </a:lnTo>
                    <a:lnTo>
                      <a:pt x="149" y="62"/>
                    </a:lnTo>
                    <a:lnTo>
                      <a:pt x="149" y="137"/>
                    </a:lnTo>
                    <a:lnTo>
                      <a:pt x="0" y="83"/>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03" name="Freeform 76">
                <a:extLst>
                  <a:ext uri="{FF2B5EF4-FFF2-40B4-BE49-F238E27FC236}">
                    <a16:creationId xmlns:a16="http://schemas.microsoft.com/office/drawing/2014/main" id="{39A31D09-1CD3-4C12-A3CF-4D5C06514F84}"/>
                  </a:ext>
                </a:extLst>
              </p:cNvPr>
              <p:cNvSpPr>
                <a:spLocks/>
              </p:cNvSpPr>
              <p:nvPr/>
            </p:nvSpPr>
            <p:spPr bwMode="auto">
              <a:xfrm>
                <a:off x="2247900" y="1271588"/>
                <a:ext cx="23813" cy="90488"/>
              </a:xfrm>
              <a:custGeom>
                <a:avLst/>
                <a:gdLst>
                  <a:gd name="T0" fmla="*/ 29 w 29"/>
                  <a:gd name="T1" fmla="*/ 113 h 113"/>
                  <a:gd name="T2" fmla="*/ 0 w 29"/>
                  <a:gd name="T3" fmla="*/ 101 h 113"/>
                  <a:gd name="T4" fmla="*/ 0 w 29"/>
                  <a:gd name="T5" fmla="*/ 0 h 113"/>
                  <a:gd name="T6" fmla="*/ 29 w 29"/>
                  <a:gd name="T7" fmla="*/ 12 h 113"/>
                  <a:gd name="T8" fmla="*/ 29 w 29"/>
                  <a:gd name="T9" fmla="*/ 113 h 113"/>
                </a:gdLst>
                <a:ahLst/>
                <a:cxnLst>
                  <a:cxn ang="0">
                    <a:pos x="T0" y="T1"/>
                  </a:cxn>
                  <a:cxn ang="0">
                    <a:pos x="T2" y="T3"/>
                  </a:cxn>
                  <a:cxn ang="0">
                    <a:pos x="T4" y="T5"/>
                  </a:cxn>
                  <a:cxn ang="0">
                    <a:pos x="T6" y="T7"/>
                  </a:cxn>
                  <a:cxn ang="0">
                    <a:pos x="T8" y="T9"/>
                  </a:cxn>
                </a:cxnLst>
                <a:rect l="0" t="0" r="r" b="b"/>
                <a:pathLst>
                  <a:path w="29" h="113">
                    <a:moveTo>
                      <a:pt x="29" y="113"/>
                    </a:moveTo>
                    <a:lnTo>
                      <a:pt x="0" y="101"/>
                    </a:lnTo>
                    <a:lnTo>
                      <a:pt x="0" y="0"/>
                    </a:lnTo>
                    <a:lnTo>
                      <a:pt x="29" y="12"/>
                    </a:lnTo>
                    <a:lnTo>
                      <a:pt x="29" y="113"/>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04" name="Freeform 77">
                <a:extLst>
                  <a:ext uri="{FF2B5EF4-FFF2-40B4-BE49-F238E27FC236}">
                    <a16:creationId xmlns:a16="http://schemas.microsoft.com/office/drawing/2014/main" id="{8B5B20A5-58CD-4EC6-85DF-C28C83DC8EAF}"/>
                  </a:ext>
                </a:extLst>
              </p:cNvPr>
              <p:cNvSpPr>
                <a:spLocks/>
              </p:cNvSpPr>
              <p:nvPr/>
            </p:nvSpPr>
            <p:spPr bwMode="auto">
              <a:xfrm>
                <a:off x="2247900" y="1368425"/>
                <a:ext cx="87313" cy="109538"/>
              </a:xfrm>
              <a:custGeom>
                <a:avLst/>
                <a:gdLst>
                  <a:gd name="T0" fmla="*/ 108 w 108"/>
                  <a:gd name="T1" fmla="*/ 45 h 138"/>
                  <a:gd name="T2" fmla="*/ 108 w 108"/>
                  <a:gd name="T3" fmla="*/ 138 h 138"/>
                  <a:gd name="T4" fmla="*/ 0 w 108"/>
                  <a:gd name="T5" fmla="*/ 99 h 138"/>
                  <a:gd name="T6" fmla="*/ 0 w 108"/>
                  <a:gd name="T7" fmla="*/ 0 h 138"/>
                  <a:gd name="T8" fmla="*/ 108 w 108"/>
                  <a:gd name="T9" fmla="*/ 45 h 138"/>
                </a:gdLst>
                <a:ahLst/>
                <a:cxnLst>
                  <a:cxn ang="0">
                    <a:pos x="T0" y="T1"/>
                  </a:cxn>
                  <a:cxn ang="0">
                    <a:pos x="T2" y="T3"/>
                  </a:cxn>
                  <a:cxn ang="0">
                    <a:pos x="T4" y="T5"/>
                  </a:cxn>
                  <a:cxn ang="0">
                    <a:pos x="T6" y="T7"/>
                  </a:cxn>
                  <a:cxn ang="0">
                    <a:pos x="T8" y="T9"/>
                  </a:cxn>
                </a:cxnLst>
                <a:rect l="0" t="0" r="r" b="b"/>
                <a:pathLst>
                  <a:path w="108" h="138">
                    <a:moveTo>
                      <a:pt x="108" y="45"/>
                    </a:moveTo>
                    <a:lnTo>
                      <a:pt x="108" y="138"/>
                    </a:lnTo>
                    <a:lnTo>
                      <a:pt x="0" y="99"/>
                    </a:lnTo>
                    <a:lnTo>
                      <a:pt x="0" y="0"/>
                    </a:lnTo>
                    <a:lnTo>
                      <a:pt x="108" y="45"/>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05" name="Freeform 78">
                <a:extLst>
                  <a:ext uri="{FF2B5EF4-FFF2-40B4-BE49-F238E27FC236}">
                    <a16:creationId xmlns:a16="http://schemas.microsoft.com/office/drawing/2014/main" id="{380C9CC1-84CE-4A9A-9978-FB380969F698}"/>
                  </a:ext>
                </a:extLst>
              </p:cNvPr>
              <p:cNvSpPr>
                <a:spLocks/>
              </p:cNvSpPr>
              <p:nvPr/>
            </p:nvSpPr>
            <p:spPr bwMode="auto">
              <a:xfrm>
                <a:off x="2247900" y="1462088"/>
                <a:ext cx="23813" cy="87313"/>
              </a:xfrm>
              <a:custGeom>
                <a:avLst/>
                <a:gdLst>
                  <a:gd name="T0" fmla="*/ 29 w 29"/>
                  <a:gd name="T1" fmla="*/ 11 h 111"/>
                  <a:gd name="T2" fmla="*/ 29 w 29"/>
                  <a:gd name="T3" fmla="*/ 111 h 111"/>
                  <a:gd name="T4" fmla="*/ 0 w 29"/>
                  <a:gd name="T5" fmla="*/ 103 h 111"/>
                  <a:gd name="T6" fmla="*/ 0 w 29"/>
                  <a:gd name="T7" fmla="*/ 0 h 111"/>
                  <a:gd name="T8" fmla="*/ 29 w 29"/>
                  <a:gd name="T9" fmla="*/ 11 h 111"/>
                </a:gdLst>
                <a:ahLst/>
                <a:cxnLst>
                  <a:cxn ang="0">
                    <a:pos x="T0" y="T1"/>
                  </a:cxn>
                  <a:cxn ang="0">
                    <a:pos x="T2" y="T3"/>
                  </a:cxn>
                  <a:cxn ang="0">
                    <a:pos x="T4" y="T5"/>
                  </a:cxn>
                  <a:cxn ang="0">
                    <a:pos x="T6" y="T7"/>
                  </a:cxn>
                  <a:cxn ang="0">
                    <a:pos x="T8" y="T9"/>
                  </a:cxn>
                </a:cxnLst>
                <a:rect l="0" t="0" r="r" b="b"/>
                <a:pathLst>
                  <a:path w="29" h="111">
                    <a:moveTo>
                      <a:pt x="29" y="11"/>
                    </a:moveTo>
                    <a:lnTo>
                      <a:pt x="29" y="111"/>
                    </a:lnTo>
                    <a:lnTo>
                      <a:pt x="0" y="103"/>
                    </a:lnTo>
                    <a:lnTo>
                      <a:pt x="0" y="0"/>
                    </a:lnTo>
                    <a:lnTo>
                      <a:pt x="29" y="11"/>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06" name="Freeform 79">
                <a:extLst>
                  <a:ext uri="{FF2B5EF4-FFF2-40B4-BE49-F238E27FC236}">
                    <a16:creationId xmlns:a16="http://schemas.microsoft.com/office/drawing/2014/main" id="{67F5D793-A1C3-4017-8C93-80B1B4DAD875}"/>
                  </a:ext>
                </a:extLst>
              </p:cNvPr>
              <p:cNvSpPr>
                <a:spLocks/>
              </p:cNvSpPr>
              <p:nvPr/>
            </p:nvSpPr>
            <p:spPr bwMode="auto">
              <a:xfrm>
                <a:off x="2247900" y="1558925"/>
                <a:ext cx="87313" cy="101600"/>
              </a:xfrm>
              <a:custGeom>
                <a:avLst/>
                <a:gdLst>
                  <a:gd name="T0" fmla="*/ 108 w 108"/>
                  <a:gd name="T1" fmla="*/ 34 h 128"/>
                  <a:gd name="T2" fmla="*/ 108 w 108"/>
                  <a:gd name="T3" fmla="*/ 128 h 128"/>
                  <a:gd name="T4" fmla="*/ 0 w 108"/>
                  <a:gd name="T5" fmla="*/ 100 h 128"/>
                  <a:gd name="T6" fmla="*/ 0 w 108"/>
                  <a:gd name="T7" fmla="*/ 0 h 128"/>
                  <a:gd name="T8" fmla="*/ 108 w 108"/>
                  <a:gd name="T9" fmla="*/ 34 h 128"/>
                </a:gdLst>
                <a:ahLst/>
                <a:cxnLst>
                  <a:cxn ang="0">
                    <a:pos x="T0" y="T1"/>
                  </a:cxn>
                  <a:cxn ang="0">
                    <a:pos x="T2" y="T3"/>
                  </a:cxn>
                  <a:cxn ang="0">
                    <a:pos x="T4" y="T5"/>
                  </a:cxn>
                  <a:cxn ang="0">
                    <a:pos x="T6" y="T7"/>
                  </a:cxn>
                  <a:cxn ang="0">
                    <a:pos x="T8" y="T9"/>
                  </a:cxn>
                </a:cxnLst>
                <a:rect l="0" t="0" r="r" b="b"/>
                <a:pathLst>
                  <a:path w="108" h="128">
                    <a:moveTo>
                      <a:pt x="108" y="34"/>
                    </a:moveTo>
                    <a:lnTo>
                      <a:pt x="108" y="128"/>
                    </a:lnTo>
                    <a:lnTo>
                      <a:pt x="0" y="100"/>
                    </a:lnTo>
                    <a:lnTo>
                      <a:pt x="0" y="0"/>
                    </a:lnTo>
                    <a:lnTo>
                      <a:pt x="108" y="34"/>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07" name="Freeform 80">
                <a:extLst>
                  <a:ext uri="{FF2B5EF4-FFF2-40B4-BE49-F238E27FC236}">
                    <a16:creationId xmlns:a16="http://schemas.microsoft.com/office/drawing/2014/main" id="{3646FE33-A7CD-471E-9607-6E70E5AD9E1C}"/>
                  </a:ext>
                </a:extLst>
              </p:cNvPr>
              <p:cNvSpPr>
                <a:spLocks/>
              </p:cNvSpPr>
              <p:nvPr/>
            </p:nvSpPr>
            <p:spPr bwMode="auto">
              <a:xfrm>
                <a:off x="2247900" y="1652588"/>
                <a:ext cx="23813" cy="87313"/>
              </a:xfrm>
              <a:custGeom>
                <a:avLst/>
                <a:gdLst>
                  <a:gd name="T0" fmla="*/ 29 w 29"/>
                  <a:gd name="T1" fmla="*/ 8 h 109"/>
                  <a:gd name="T2" fmla="*/ 29 w 29"/>
                  <a:gd name="T3" fmla="*/ 109 h 109"/>
                  <a:gd name="T4" fmla="*/ 0 w 29"/>
                  <a:gd name="T5" fmla="*/ 104 h 109"/>
                  <a:gd name="T6" fmla="*/ 0 w 29"/>
                  <a:gd name="T7" fmla="*/ 0 h 109"/>
                  <a:gd name="T8" fmla="*/ 29 w 29"/>
                  <a:gd name="T9" fmla="*/ 8 h 109"/>
                </a:gdLst>
                <a:ahLst/>
                <a:cxnLst>
                  <a:cxn ang="0">
                    <a:pos x="T0" y="T1"/>
                  </a:cxn>
                  <a:cxn ang="0">
                    <a:pos x="T2" y="T3"/>
                  </a:cxn>
                  <a:cxn ang="0">
                    <a:pos x="T4" y="T5"/>
                  </a:cxn>
                  <a:cxn ang="0">
                    <a:pos x="T6" y="T7"/>
                  </a:cxn>
                  <a:cxn ang="0">
                    <a:pos x="T8" y="T9"/>
                  </a:cxn>
                </a:cxnLst>
                <a:rect l="0" t="0" r="r" b="b"/>
                <a:pathLst>
                  <a:path w="29" h="109">
                    <a:moveTo>
                      <a:pt x="29" y="8"/>
                    </a:moveTo>
                    <a:lnTo>
                      <a:pt x="29" y="109"/>
                    </a:lnTo>
                    <a:lnTo>
                      <a:pt x="0" y="104"/>
                    </a:lnTo>
                    <a:lnTo>
                      <a:pt x="0" y="0"/>
                    </a:lnTo>
                    <a:lnTo>
                      <a:pt x="29" y="8"/>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08" name="Freeform 81">
                <a:extLst>
                  <a:ext uri="{FF2B5EF4-FFF2-40B4-BE49-F238E27FC236}">
                    <a16:creationId xmlns:a16="http://schemas.microsoft.com/office/drawing/2014/main" id="{EB4EDD53-CB92-48B0-99C2-BAD0A070FFD1}"/>
                  </a:ext>
                </a:extLst>
              </p:cNvPr>
              <p:cNvSpPr>
                <a:spLocks/>
              </p:cNvSpPr>
              <p:nvPr/>
            </p:nvSpPr>
            <p:spPr bwMode="auto">
              <a:xfrm>
                <a:off x="2247900" y="1749425"/>
                <a:ext cx="87313" cy="92075"/>
              </a:xfrm>
              <a:custGeom>
                <a:avLst/>
                <a:gdLst>
                  <a:gd name="T0" fmla="*/ 108 w 108"/>
                  <a:gd name="T1" fmla="*/ 21 h 115"/>
                  <a:gd name="T2" fmla="*/ 108 w 108"/>
                  <a:gd name="T3" fmla="*/ 115 h 115"/>
                  <a:gd name="T4" fmla="*/ 0 w 108"/>
                  <a:gd name="T5" fmla="*/ 100 h 115"/>
                  <a:gd name="T6" fmla="*/ 0 w 108"/>
                  <a:gd name="T7" fmla="*/ 0 h 115"/>
                  <a:gd name="T8" fmla="*/ 108 w 108"/>
                  <a:gd name="T9" fmla="*/ 21 h 115"/>
                </a:gdLst>
                <a:ahLst/>
                <a:cxnLst>
                  <a:cxn ang="0">
                    <a:pos x="T0" y="T1"/>
                  </a:cxn>
                  <a:cxn ang="0">
                    <a:pos x="T2" y="T3"/>
                  </a:cxn>
                  <a:cxn ang="0">
                    <a:pos x="T4" y="T5"/>
                  </a:cxn>
                  <a:cxn ang="0">
                    <a:pos x="T6" y="T7"/>
                  </a:cxn>
                  <a:cxn ang="0">
                    <a:pos x="T8" y="T9"/>
                  </a:cxn>
                </a:cxnLst>
                <a:rect l="0" t="0" r="r" b="b"/>
                <a:pathLst>
                  <a:path w="108" h="115">
                    <a:moveTo>
                      <a:pt x="108" y="21"/>
                    </a:moveTo>
                    <a:lnTo>
                      <a:pt x="108" y="115"/>
                    </a:lnTo>
                    <a:lnTo>
                      <a:pt x="0" y="100"/>
                    </a:lnTo>
                    <a:lnTo>
                      <a:pt x="0" y="0"/>
                    </a:lnTo>
                    <a:lnTo>
                      <a:pt x="108" y="21"/>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09" name="Freeform 82">
                <a:extLst>
                  <a:ext uri="{FF2B5EF4-FFF2-40B4-BE49-F238E27FC236}">
                    <a16:creationId xmlns:a16="http://schemas.microsoft.com/office/drawing/2014/main" id="{30FD5BA5-0B36-4460-923D-8B0D58958872}"/>
                  </a:ext>
                </a:extLst>
              </p:cNvPr>
              <p:cNvSpPr>
                <a:spLocks/>
              </p:cNvSpPr>
              <p:nvPr/>
            </p:nvSpPr>
            <p:spPr bwMode="auto">
              <a:xfrm>
                <a:off x="2247900" y="1843088"/>
                <a:ext cx="23813" cy="84138"/>
              </a:xfrm>
              <a:custGeom>
                <a:avLst/>
                <a:gdLst>
                  <a:gd name="T0" fmla="*/ 29 w 29"/>
                  <a:gd name="T1" fmla="*/ 3 h 104"/>
                  <a:gd name="T2" fmla="*/ 29 w 29"/>
                  <a:gd name="T3" fmla="*/ 104 h 104"/>
                  <a:gd name="T4" fmla="*/ 0 w 29"/>
                  <a:gd name="T5" fmla="*/ 102 h 104"/>
                  <a:gd name="T6" fmla="*/ 0 w 29"/>
                  <a:gd name="T7" fmla="*/ 0 h 104"/>
                  <a:gd name="T8" fmla="*/ 29 w 29"/>
                  <a:gd name="T9" fmla="*/ 3 h 104"/>
                </a:gdLst>
                <a:ahLst/>
                <a:cxnLst>
                  <a:cxn ang="0">
                    <a:pos x="T0" y="T1"/>
                  </a:cxn>
                  <a:cxn ang="0">
                    <a:pos x="T2" y="T3"/>
                  </a:cxn>
                  <a:cxn ang="0">
                    <a:pos x="T4" y="T5"/>
                  </a:cxn>
                  <a:cxn ang="0">
                    <a:pos x="T6" y="T7"/>
                  </a:cxn>
                  <a:cxn ang="0">
                    <a:pos x="T8" y="T9"/>
                  </a:cxn>
                </a:cxnLst>
                <a:rect l="0" t="0" r="r" b="b"/>
                <a:pathLst>
                  <a:path w="29" h="104">
                    <a:moveTo>
                      <a:pt x="29" y="3"/>
                    </a:moveTo>
                    <a:lnTo>
                      <a:pt x="29" y="104"/>
                    </a:lnTo>
                    <a:lnTo>
                      <a:pt x="0" y="102"/>
                    </a:lnTo>
                    <a:lnTo>
                      <a:pt x="0" y="0"/>
                    </a:lnTo>
                    <a:lnTo>
                      <a:pt x="29" y="3"/>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10" name="Freeform 83">
                <a:extLst>
                  <a:ext uri="{FF2B5EF4-FFF2-40B4-BE49-F238E27FC236}">
                    <a16:creationId xmlns:a16="http://schemas.microsoft.com/office/drawing/2014/main" id="{210C6A47-7AD1-4752-A2B4-621665D5DAD6}"/>
                  </a:ext>
                </a:extLst>
              </p:cNvPr>
              <p:cNvSpPr>
                <a:spLocks/>
              </p:cNvSpPr>
              <p:nvPr/>
            </p:nvSpPr>
            <p:spPr bwMode="auto">
              <a:xfrm>
                <a:off x="2247900" y="2222500"/>
                <a:ext cx="23813" cy="84138"/>
              </a:xfrm>
              <a:custGeom>
                <a:avLst/>
                <a:gdLst>
                  <a:gd name="T0" fmla="*/ 0 w 29"/>
                  <a:gd name="T1" fmla="*/ 3 h 106"/>
                  <a:gd name="T2" fmla="*/ 29 w 29"/>
                  <a:gd name="T3" fmla="*/ 0 h 106"/>
                  <a:gd name="T4" fmla="*/ 29 w 29"/>
                  <a:gd name="T5" fmla="*/ 103 h 106"/>
                  <a:gd name="T6" fmla="*/ 0 w 29"/>
                  <a:gd name="T7" fmla="*/ 106 h 106"/>
                  <a:gd name="T8" fmla="*/ 0 w 29"/>
                  <a:gd name="T9" fmla="*/ 3 h 106"/>
                </a:gdLst>
                <a:ahLst/>
                <a:cxnLst>
                  <a:cxn ang="0">
                    <a:pos x="T0" y="T1"/>
                  </a:cxn>
                  <a:cxn ang="0">
                    <a:pos x="T2" y="T3"/>
                  </a:cxn>
                  <a:cxn ang="0">
                    <a:pos x="T4" y="T5"/>
                  </a:cxn>
                  <a:cxn ang="0">
                    <a:pos x="T6" y="T7"/>
                  </a:cxn>
                  <a:cxn ang="0">
                    <a:pos x="T8" y="T9"/>
                  </a:cxn>
                </a:cxnLst>
                <a:rect l="0" t="0" r="r" b="b"/>
                <a:pathLst>
                  <a:path w="29" h="106">
                    <a:moveTo>
                      <a:pt x="0" y="3"/>
                    </a:moveTo>
                    <a:lnTo>
                      <a:pt x="29" y="0"/>
                    </a:lnTo>
                    <a:lnTo>
                      <a:pt x="29" y="103"/>
                    </a:lnTo>
                    <a:lnTo>
                      <a:pt x="0" y="106"/>
                    </a:lnTo>
                    <a:lnTo>
                      <a:pt x="0" y="3"/>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11" name="Freeform 84">
                <a:extLst>
                  <a:ext uri="{FF2B5EF4-FFF2-40B4-BE49-F238E27FC236}">
                    <a16:creationId xmlns:a16="http://schemas.microsoft.com/office/drawing/2014/main" id="{FE0865C5-B8D7-4EDA-B534-7A45B9D2777C}"/>
                  </a:ext>
                </a:extLst>
              </p:cNvPr>
              <p:cNvSpPr>
                <a:spLocks/>
              </p:cNvSpPr>
              <p:nvPr/>
            </p:nvSpPr>
            <p:spPr bwMode="auto">
              <a:xfrm>
                <a:off x="2247900" y="2308225"/>
                <a:ext cx="87313" cy="92075"/>
              </a:xfrm>
              <a:custGeom>
                <a:avLst/>
                <a:gdLst>
                  <a:gd name="T0" fmla="*/ 0 w 108"/>
                  <a:gd name="T1" fmla="*/ 16 h 116"/>
                  <a:gd name="T2" fmla="*/ 108 w 108"/>
                  <a:gd name="T3" fmla="*/ 0 h 116"/>
                  <a:gd name="T4" fmla="*/ 108 w 108"/>
                  <a:gd name="T5" fmla="*/ 95 h 116"/>
                  <a:gd name="T6" fmla="*/ 0 w 108"/>
                  <a:gd name="T7" fmla="*/ 116 h 116"/>
                  <a:gd name="T8" fmla="*/ 0 w 108"/>
                  <a:gd name="T9" fmla="*/ 16 h 116"/>
                </a:gdLst>
                <a:ahLst/>
                <a:cxnLst>
                  <a:cxn ang="0">
                    <a:pos x="T0" y="T1"/>
                  </a:cxn>
                  <a:cxn ang="0">
                    <a:pos x="T2" y="T3"/>
                  </a:cxn>
                  <a:cxn ang="0">
                    <a:pos x="T4" y="T5"/>
                  </a:cxn>
                  <a:cxn ang="0">
                    <a:pos x="T6" y="T7"/>
                  </a:cxn>
                  <a:cxn ang="0">
                    <a:pos x="T8" y="T9"/>
                  </a:cxn>
                </a:cxnLst>
                <a:rect l="0" t="0" r="r" b="b"/>
                <a:pathLst>
                  <a:path w="108" h="116">
                    <a:moveTo>
                      <a:pt x="0" y="16"/>
                    </a:moveTo>
                    <a:lnTo>
                      <a:pt x="108" y="0"/>
                    </a:lnTo>
                    <a:lnTo>
                      <a:pt x="108" y="95"/>
                    </a:lnTo>
                    <a:lnTo>
                      <a:pt x="0" y="116"/>
                    </a:lnTo>
                    <a:lnTo>
                      <a:pt x="0" y="16"/>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12" name="Freeform 85">
                <a:extLst>
                  <a:ext uri="{FF2B5EF4-FFF2-40B4-BE49-F238E27FC236}">
                    <a16:creationId xmlns:a16="http://schemas.microsoft.com/office/drawing/2014/main" id="{BF5BD067-F224-4A08-901E-A901066DBB97}"/>
                  </a:ext>
                </a:extLst>
              </p:cNvPr>
              <p:cNvSpPr>
                <a:spLocks/>
              </p:cNvSpPr>
              <p:nvPr/>
            </p:nvSpPr>
            <p:spPr bwMode="auto">
              <a:xfrm>
                <a:off x="2284413" y="2384425"/>
                <a:ext cx="119063" cy="103188"/>
              </a:xfrm>
              <a:custGeom>
                <a:avLst/>
                <a:gdLst>
                  <a:gd name="T0" fmla="*/ 149 w 149"/>
                  <a:gd name="T1" fmla="*/ 0 h 129"/>
                  <a:gd name="T2" fmla="*/ 149 w 149"/>
                  <a:gd name="T3" fmla="*/ 91 h 129"/>
                  <a:gd name="T4" fmla="*/ 0 w 149"/>
                  <a:gd name="T5" fmla="*/ 129 h 129"/>
                  <a:gd name="T6" fmla="*/ 0 w 149"/>
                  <a:gd name="T7" fmla="*/ 29 h 129"/>
                  <a:gd name="T8" fmla="*/ 149 w 149"/>
                  <a:gd name="T9" fmla="*/ 0 h 129"/>
                </a:gdLst>
                <a:ahLst/>
                <a:cxnLst>
                  <a:cxn ang="0">
                    <a:pos x="T0" y="T1"/>
                  </a:cxn>
                  <a:cxn ang="0">
                    <a:pos x="T2" y="T3"/>
                  </a:cxn>
                  <a:cxn ang="0">
                    <a:pos x="T4" y="T5"/>
                  </a:cxn>
                  <a:cxn ang="0">
                    <a:pos x="T6" y="T7"/>
                  </a:cxn>
                  <a:cxn ang="0">
                    <a:pos x="T8" y="T9"/>
                  </a:cxn>
                </a:cxnLst>
                <a:rect l="0" t="0" r="r" b="b"/>
                <a:pathLst>
                  <a:path w="149" h="129">
                    <a:moveTo>
                      <a:pt x="149" y="0"/>
                    </a:moveTo>
                    <a:lnTo>
                      <a:pt x="149" y="91"/>
                    </a:lnTo>
                    <a:lnTo>
                      <a:pt x="0" y="129"/>
                    </a:lnTo>
                    <a:lnTo>
                      <a:pt x="0" y="29"/>
                    </a:lnTo>
                    <a:lnTo>
                      <a:pt x="149" y="0"/>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13" name="Freeform 86">
                <a:extLst>
                  <a:ext uri="{FF2B5EF4-FFF2-40B4-BE49-F238E27FC236}">
                    <a16:creationId xmlns:a16="http://schemas.microsoft.com/office/drawing/2014/main" id="{CD198D81-3BAB-45A0-96DC-88CEB94E3ED3}"/>
                  </a:ext>
                </a:extLst>
              </p:cNvPr>
              <p:cNvSpPr>
                <a:spLocks/>
              </p:cNvSpPr>
              <p:nvPr/>
            </p:nvSpPr>
            <p:spPr bwMode="auto">
              <a:xfrm>
                <a:off x="2811463" y="1666875"/>
                <a:ext cx="25400" cy="57150"/>
              </a:xfrm>
              <a:custGeom>
                <a:avLst/>
                <a:gdLst>
                  <a:gd name="T0" fmla="*/ 0 w 33"/>
                  <a:gd name="T1" fmla="*/ 62 h 72"/>
                  <a:gd name="T2" fmla="*/ 0 w 33"/>
                  <a:gd name="T3" fmla="*/ 0 h 72"/>
                  <a:gd name="T4" fmla="*/ 33 w 33"/>
                  <a:gd name="T5" fmla="*/ 12 h 72"/>
                  <a:gd name="T6" fmla="*/ 33 w 33"/>
                  <a:gd name="T7" fmla="*/ 72 h 72"/>
                  <a:gd name="T8" fmla="*/ 0 w 33"/>
                  <a:gd name="T9" fmla="*/ 62 h 72"/>
                </a:gdLst>
                <a:ahLst/>
                <a:cxnLst>
                  <a:cxn ang="0">
                    <a:pos x="T0" y="T1"/>
                  </a:cxn>
                  <a:cxn ang="0">
                    <a:pos x="T2" y="T3"/>
                  </a:cxn>
                  <a:cxn ang="0">
                    <a:pos x="T4" y="T5"/>
                  </a:cxn>
                  <a:cxn ang="0">
                    <a:pos x="T6" y="T7"/>
                  </a:cxn>
                  <a:cxn ang="0">
                    <a:pos x="T8" y="T9"/>
                  </a:cxn>
                </a:cxnLst>
                <a:rect l="0" t="0" r="r" b="b"/>
                <a:pathLst>
                  <a:path w="33" h="72">
                    <a:moveTo>
                      <a:pt x="0" y="62"/>
                    </a:moveTo>
                    <a:lnTo>
                      <a:pt x="0" y="0"/>
                    </a:lnTo>
                    <a:lnTo>
                      <a:pt x="33" y="12"/>
                    </a:lnTo>
                    <a:lnTo>
                      <a:pt x="33" y="72"/>
                    </a:lnTo>
                    <a:lnTo>
                      <a:pt x="0" y="62"/>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14" name="Freeform 87">
                <a:extLst>
                  <a:ext uri="{FF2B5EF4-FFF2-40B4-BE49-F238E27FC236}">
                    <a16:creationId xmlns:a16="http://schemas.microsoft.com/office/drawing/2014/main" id="{79FD818E-CB7E-4E0B-8AEE-1F3EBEB695FE}"/>
                  </a:ext>
                </a:extLst>
              </p:cNvPr>
              <p:cNvSpPr>
                <a:spLocks/>
              </p:cNvSpPr>
              <p:nvPr/>
            </p:nvSpPr>
            <p:spPr bwMode="auto">
              <a:xfrm>
                <a:off x="2679700" y="1619250"/>
                <a:ext cx="119063" cy="92075"/>
              </a:xfrm>
              <a:custGeom>
                <a:avLst/>
                <a:gdLst>
                  <a:gd name="T0" fmla="*/ 148 w 148"/>
                  <a:gd name="T1" fmla="*/ 117 h 117"/>
                  <a:gd name="T2" fmla="*/ 0 w 148"/>
                  <a:gd name="T3" fmla="*/ 72 h 117"/>
                  <a:gd name="T4" fmla="*/ 0 w 148"/>
                  <a:gd name="T5" fmla="*/ 0 h 117"/>
                  <a:gd name="T6" fmla="*/ 148 w 148"/>
                  <a:gd name="T7" fmla="*/ 53 h 117"/>
                  <a:gd name="T8" fmla="*/ 148 w 148"/>
                  <a:gd name="T9" fmla="*/ 117 h 117"/>
                </a:gdLst>
                <a:ahLst/>
                <a:cxnLst>
                  <a:cxn ang="0">
                    <a:pos x="T0" y="T1"/>
                  </a:cxn>
                  <a:cxn ang="0">
                    <a:pos x="T2" y="T3"/>
                  </a:cxn>
                  <a:cxn ang="0">
                    <a:pos x="T4" y="T5"/>
                  </a:cxn>
                  <a:cxn ang="0">
                    <a:pos x="T6" y="T7"/>
                  </a:cxn>
                  <a:cxn ang="0">
                    <a:pos x="T8" y="T9"/>
                  </a:cxn>
                </a:cxnLst>
                <a:rect l="0" t="0" r="r" b="b"/>
                <a:pathLst>
                  <a:path w="148" h="117">
                    <a:moveTo>
                      <a:pt x="148" y="117"/>
                    </a:moveTo>
                    <a:lnTo>
                      <a:pt x="0" y="72"/>
                    </a:lnTo>
                    <a:lnTo>
                      <a:pt x="0" y="0"/>
                    </a:lnTo>
                    <a:lnTo>
                      <a:pt x="148" y="53"/>
                    </a:lnTo>
                    <a:lnTo>
                      <a:pt x="148" y="117"/>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15" name="Freeform 88">
                <a:extLst>
                  <a:ext uri="{FF2B5EF4-FFF2-40B4-BE49-F238E27FC236}">
                    <a16:creationId xmlns:a16="http://schemas.microsoft.com/office/drawing/2014/main" id="{51DC961B-1146-42CE-AFBB-2BC5694B3DE0}"/>
                  </a:ext>
                </a:extLst>
              </p:cNvPr>
              <p:cNvSpPr>
                <a:spLocks/>
              </p:cNvSpPr>
              <p:nvPr/>
            </p:nvSpPr>
            <p:spPr bwMode="auto">
              <a:xfrm>
                <a:off x="2613025" y="1519238"/>
                <a:ext cx="115888" cy="103188"/>
              </a:xfrm>
              <a:custGeom>
                <a:avLst/>
                <a:gdLst>
                  <a:gd name="T0" fmla="*/ 0 w 148"/>
                  <a:gd name="T1" fmla="*/ 75 h 129"/>
                  <a:gd name="T2" fmla="*/ 0 w 148"/>
                  <a:gd name="T3" fmla="*/ 0 h 129"/>
                  <a:gd name="T4" fmla="*/ 148 w 148"/>
                  <a:gd name="T5" fmla="*/ 62 h 129"/>
                  <a:gd name="T6" fmla="*/ 148 w 148"/>
                  <a:gd name="T7" fmla="*/ 129 h 129"/>
                  <a:gd name="T8" fmla="*/ 0 w 148"/>
                  <a:gd name="T9" fmla="*/ 75 h 129"/>
                </a:gdLst>
                <a:ahLst/>
                <a:cxnLst>
                  <a:cxn ang="0">
                    <a:pos x="T0" y="T1"/>
                  </a:cxn>
                  <a:cxn ang="0">
                    <a:pos x="T2" y="T3"/>
                  </a:cxn>
                  <a:cxn ang="0">
                    <a:pos x="T4" y="T5"/>
                  </a:cxn>
                  <a:cxn ang="0">
                    <a:pos x="T6" y="T7"/>
                  </a:cxn>
                  <a:cxn ang="0">
                    <a:pos x="T8" y="T9"/>
                  </a:cxn>
                </a:cxnLst>
                <a:rect l="0" t="0" r="r" b="b"/>
                <a:pathLst>
                  <a:path w="148" h="129">
                    <a:moveTo>
                      <a:pt x="0" y="75"/>
                    </a:moveTo>
                    <a:lnTo>
                      <a:pt x="0" y="0"/>
                    </a:lnTo>
                    <a:lnTo>
                      <a:pt x="148" y="62"/>
                    </a:lnTo>
                    <a:lnTo>
                      <a:pt x="148" y="129"/>
                    </a:lnTo>
                    <a:lnTo>
                      <a:pt x="0" y="75"/>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16" name="Freeform 89">
                <a:extLst>
                  <a:ext uri="{FF2B5EF4-FFF2-40B4-BE49-F238E27FC236}">
                    <a16:creationId xmlns:a16="http://schemas.microsoft.com/office/drawing/2014/main" id="{D4B67775-3763-4E70-AE4A-D6D78438897F}"/>
                  </a:ext>
                </a:extLst>
              </p:cNvPr>
              <p:cNvSpPr>
                <a:spLocks/>
              </p:cNvSpPr>
              <p:nvPr/>
            </p:nvSpPr>
            <p:spPr bwMode="auto">
              <a:xfrm>
                <a:off x="2547938" y="1414463"/>
                <a:ext cx="119063" cy="112713"/>
              </a:xfrm>
              <a:custGeom>
                <a:avLst/>
                <a:gdLst>
                  <a:gd name="T0" fmla="*/ 0 w 148"/>
                  <a:gd name="T1" fmla="*/ 80 h 142"/>
                  <a:gd name="T2" fmla="*/ 0 w 148"/>
                  <a:gd name="T3" fmla="*/ 0 h 142"/>
                  <a:gd name="T4" fmla="*/ 148 w 148"/>
                  <a:gd name="T5" fmla="*/ 71 h 142"/>
                  <a:gd name="T6" fmla="*/ 148 w 148"/>
                  <a:gd name="T7" fmla="*/ 142 h 142"/>
                  <a:gd name="T8" fmla="*/ 0 w 148"/>
                  <a:gd name="T9" fmla="*/ 80 h 142"/>
                </a:gdLst>
                <a:ahLst/>
                <a:cxnLst>
                  <a:cxn ang="0">
                    <a:pos x="T0" y="T1"/>
                  </a:cxn>
                  <a:cxn ang="0">
                    <a:pos x="T2" y="T3"/>
                  </a:cxn>
                  <a:cxn ang="0">
                    <a:pos x="T4" y="T5"/>
                  </a:cxn>
                  <a:cxn ang="0">
                    <a:pos x="T6" y="T7"/>
                  </a:cxn>
                  <a:cxn ang="0">
                    <a:pos x="T8" y="T9"/>
                  </a:cxn>
                </a:cxnLst>
                <a:rect l="0" t="0" r="r" b="b"/>
                <a:pathLst>
                  <a:path w="148" h="142">
                    <a:moveTo>
                      <a:pt x="0" y="80"/>
                    </a:moveTo>
                    <a:lnTo>
                      <a:pt x="0" y="0"/>
                    </a:lnTo>
                    <a:lnTo>
                      <a:pt x="148" y="71"/>
                    </a:lnTo>
                    <a:lnTo>
                      <a:pt x="148" y="142"/>
                    </a:lnTo>
                    <a:lnTo>
                      <a:pt x="0" y="80"/>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17" name="Freeform 90">
                <a:extLst>
                  <a:ext uri="{FF2B5EF4-FFF2-40B4-BE49-F238E27FC236}">
                    <a16:creationId xmlns:a16="http://schemas.microsoft.com/office/drawing/2014/main" id="{6CAE665D-0F98-4AE8-B4FE-44142B20BE58}"/>
                  </a:ext>
                </a:extLst>
              </p:cNvPr>
              <p:cNvSpPr>
                <a:spLocks/>
              </p:cNvSpPr>
              <p:nvPr/>
            </p:nvSpPr>
            <p:spPr bwMode="auto">
              <a:xfrm>
                <a:off x="2247900" y="2409825"/>
                <a:ext cx="23813" cy="87313"/>
              </a:xfrm>
              <a:custGeom>
                <a:avLst/>
                <a:gdLst>
                  <a:gd name="T0" fmla="*/ 0 w 29"/>
                  <a:gd name="T1" fmla="*/ 5 h 109"/>
                  <a:gd name="T2" fmla="*/ 29 w 29"/>
                  <a:gd name="T3" fmla="*/ 0 h 109"/>
                  <a:gd name="T4" fmla="*/ 29 w 29"/>
                  <a:gd name="T5" fmla="*/ 101 h 109"/>
                  <a:gd name="T6" fmla="*/ 0 w 29"/>
                  <a:gd name="T7" fmla="*/ 109 h 109"/>
                  <a:gd name="T8" fmla="*/ 0 w 29"/>
                  <a:gd name="T9" fmla="*/ 5 h 109"/>
                </a:gdLst>
                <a:ahLst/>
                <a:cxnLst>
                  <a:cxn ang="0">
                    <a:pos x="T0" y="T1"/>
                  </a:cxn>
                  <a:cxn ang="0">
                    <a:pos x="T2" y="T3"/>
                  </a:cxn>
                  <a:cxn ang="0">
                    <a:pos x="T4" y="T5"/>
                  </a:cxn>
                  <a:cxn ang="0">
                    <a:pos x="T6" y="T7"/>
                  </a:cxn>
                  <a:cxn ang="0">
                    <a:pos x="T8" y="T9"/>
                  </a:cxn>
                </a:cxnLst>
                <a:rect l="0" t="0" r="r" b="b"/>
                <a:pathLst>
                  <a:path w="29" h="109">
                    <a:moveTo>
                      <a:pt x="0" y="5"/>
                    </a:moveTo>
                    <a:lnTo>
                      <a:pt x="29" y="0"/>
                    </a:lnTo>
                    <a:lnTo>
                      <a:pt x="29" y="101"/>
                    </a:lnTo>
                    <a:lnTo>
                      <a:pt x="0" y="109"/>
                    </a:lnTo>
                    <a:lnTo>
                      <a:pt x="0" y="5"/>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18" name="Freeform 91">
                <a:extLst>
                  <a:ext uri="{FF2B5EF4-FFF2-40B4-BE49-F238E27FC236}">
                    <a16:creationId xmlns:a16="http://schemas.microsoft.com/office/drawing/2014/main" id="{EEB93F6D-6D7B-4B5A-B293-7EF3FC89AD2E}"/>
                  </a:ext>
                </a:extLst>
              </p:cNvPr>
              <p:cNvSpPr>
                <a:spLocks/>
              </p:cNvSpPr>
              <p:nvPr/>
            </p:nvSpPr>
            <p:spPr bwMode="auto">
              <a:xfrm>
                <a:off x="2247900" y="2600325"/>
                <a:ext cx="23813" cy="87313"/>
              </a:xfrm>
              <a:custGeom>
                <a:avLst/>
                <a:gdLst>
                  <a:gd name="T0" fmla="*/ 0 w 29"/>
                  <a:gd name="T1" fmla="*/ 8 h 111"/>
                  <a:gd name="T2" fmla="*/ 29 w 29"/>
                  <a:gd name="T3" fmla="*/ 0 h 111"/>
                  <a:gd name="T4" fmla="*/ 29 w 29"/>
                  <a:gd name="T5" fmla="*/ 100 h 111"/>
                  <a:gd name="T6" fmla="*/ 0 w 29"/>
                  <a:gd name="T7" fmla="*/ 111 h 111"/>
                  <a:gd name="T8" fmla="*/ 0 w 29"/>
                  <a:gd name="T9" fmla="*/ 8 h 111"/>
                </a:gdLst>
                <a:ahLst/>
                <a:cxnLst>
                  <a:cxn ang="0">
                    <a:pos x="T0" y="T1"/>
                  </a:cxn>
                  <a:cxn ang="0">
                    <a:pos x="T2" y="T3"/>
                  </a:cxn>
                  <a:cxn ang="0">
                    <a:pos x="T4" y="T5"/>
                  </a:cxn>
                  <a:cxn ang="0">
                    <a:pos x="T6" y="T7"/>
                  </a:cxn>
                  <a:cxn ang="0">
                    <a:pos x="T8" y="T9"/>
                  </a:cxn>
                </a:cxnLst>
                <a:rect l="0" t="0" r="r" b="b"/>
                <a:pathLst>
                  <a:path w="29" h="111">
                    <a:moveTo>
                      <a:pt x="0" y="8"/>
                    </a:moveTo>
                    <a:lnTo>
                      <a:pt x="29" y="0"/>
                    </a:lnTo>
                    <a:lnTo>
                      <a:pt x="29" y="100"/>
                    </a:lnTo>
                    <a:lnTo>
                      <a:pt x="0" y="111"/>
                    </a:lnTo>
                    <a:lnTo>
                      <a:pt x="0" y="8"/>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19" name="Freeform 92">
                <a:extLst>
                  <a:ext uri="{FF2B5EF4-FFF2-40B4-BE49-F238E27FC236}">
                    <a16:creationId xmlns:a16="http://schemas.microsoft.com/office/drawing/2014/main" id="{0C94AE26-0D46-4E03-8322-DA9F87D00BD1}"/>
                  </a:ext>
                </a:extLst>
              </p:cNvPr>
              <p:cNvSpPr>
                <a:spLocks/>
              </p:cNvSpPr>
              <p:nvPr/>
            </p:nvSpPr>
            <p:spPr bwMode="auto">
              <a:xfrm>
                <a:off x="2811463" y="2422525"/>
                <a:ext cx="25400" cy="57150"/>
              </a:xfrm>
              <a:custGeom>
                <a:avLst/>
                <a:gdLst>
                  <a:gd name="T0" fmla="*/ 0 w 33"/>
                  <a:gd name="T1" fmla="*/ 10 h 72"/>
                  <a:gd name="T2" fmla="*/ 33 w 33"/>
                  <a:gd name="T3" fmla="*/ 0 h 72"/>
                  <a:gd name="T4" fmla="*/ 33 w 33"/>
                  <a:gd name="T5" fmla="*/ 61 h 72"/>
                  <a:gd name="T6" fmla="*/ 0 w 33"/>
                  <a:gd name="T7" fmla="*/ 72 h 72"/>
                  <a:gd name="T8" fmla="*/ 0 w 33"/>
                  <a:gd name="T9" fmla="*/ 10 h 72"/>
                </a:gdLst>
                <a:ahLst/>
                <a:cxnLst>
                  <a:cxn ang="0">
                    <a:pos x="T0" y="T1"/>
                  </a:cxn>
                  <a:cxn ang="0">
                    <a:pos x="T2" y="T3"/>
                  </a:cxn>
                  <a:cxn ang="0">
                    <a:pos x="T4" y="T5"/>
                  </a:cxn>
                  <a:cxn ang="0">
                    <a:pos x="T6" y="T7"/>
                  </a:cxn>
                  <a:cxn ang="0">
                    <a:pos x="T8" y="T9"/>
                  </a:cxn>
                </a:cxnLst>
                <a:rect l="0" t="0" r="r" b="b"/>
                <a:pathLst>
                  <a:path w="33" h="72">
                    <a:moveTo>
                      <a:pt x="0" y="10"/>
                    </a:moveTo>
                    <a:lnTo>
                      <a:pt x="33" y="0"/>
                    </a:lnTo>
                    <a:lnTo>
                      <a:pt x="33" y="61"/>
                    </a:lnTo>
                    <a:lnTo>
                      <a:pt x="0" y="72"/>
                    </a:lnTo>
                    <a:lnTo>
                      <a:pt x="0" y="10"/>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20" name="Freeform 93">
                <a:extLst>
                  <a:ext uri="{FF2B5EF4-FFF2-40B4-BE49-F238E27FC236}">
                    <a16:creationId xmlns:a16="http://schemas.microsoft.com/office/drawing/2014/main" id="{CB6B2468-545B-4569-BDB2-A4DD7457DB97}"/>
                  </a:ext>
                </a:extLst>
              </p:cNvPr>
              <p:cNvSpPr>
                <a:spLocks/>
              </p:cNvSpPr>
              <p:nvPr/>
            </p:nvSpPr>
            <p:spPr bwMode="auto">
              <a:xfrm>
                <a:off x="2744788" y="1576388"/>
                <a:ext cx="92075" cy="84138"/>
              </a:xfrm>
              <a:custGeom>
                <a:avLst/>
                <a:gdLst>
                  <a:gd name="T0" fmla="*/ 0 w 118"/>
                  <a:gd name="T1" fmla="*/ 65 h 107"/>
                  <a:gd name="T2" fmla="*/ 0 w 118"/>
                  <a:gd name="T3" fmla="*/ 0 h 107"/>
                  <a:gd name="T4" fmla="*/ 118 w 118"/>
                  <a:gd name="T5" fmla="*/ 50 h 107"/>
                  <a:gd name="T6" fmla="*/ 118 w 118"/>
                  <a:gd name="T7" fmla="*/ 107 h 107"/>
                  <a:gd name="T8" fmla="*/ 0 w 118"/>
                  <a:gd name="T9" fmla="*/ 65 h 107"/>
                </a:gdLst>
                <a:ahLst/>
                <a:cxnLst>
                  <a:cxn ang="0">
                    <a:pos x="T0" y="T1"/>
                  </a:cxn>
                  <a:cxn ang="0">
                    <a:pos x="T2" y="T3"/>
                  </a:cxn>
                  <a:cxn ang="0">
                    <a:pos x="T4" y="T5"/>
                  </a:cxn>
                  <a:cxn ang="0">
                    <a:pos x="T6" y="T7"/>
                  </a:cxn>
                  <a:cxn ang="0">
                    <a:pos x="T8" y="T9"/>
                  </a:cxn>
                </a:cxnLst>
                <a:rect l="0" t="0" r="r" b="b"/>
                <a:pathLst>
                  <a:path w="118" h="107">
                    <a:moveTo>
                      <a:pt x="0" y="65"/>
                    </a:moveTo>
                    <a:lnTo>
                      <a:pt x="0" y="0"/>
                    </a:lnTo>
                    <a:lnTo>
                      <a:pt x="118" y="50"/>
                    </a:lnTo>
                    <a:lnTo>
                      <a:pt x="118" y="107"/>
                    </a:lnTo>
                    <a:lnTo>
                      <a:pt x="0" y="65"/>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21" name="Freeform 94">
                <a:extLst>
                  <a:ext uri="{FF2B5EF4-FFF2-40B4-BE49-F238E27FC236}">
                    <a16:creationId xmlns:a16="http://schemas.microsoft.com/office/drawing/2014/main" id="{ECC84401-D9A3-4EFB-945F-F7E955D3B585}"/>
                  </a:ext>
                </a:extLst>
              </p:cNvPr>
              <p:cNvSpPr>
                <a:spLocks/>
              </p:cNvSpPr>
              <p:nvPr/>
            </p:nvSpPr>
            <p:spPr bwMode="auto">
              <a:xfrm>
                <a:off x="2679700" y="1476375"/>
                <a:ext cx="119063" cy="106363"/>
              </a:xfrm>
              <a:custGeom>
                <a:avLst/>
                <a:gdLst>
                  <a:gd name="T0" fmla="*/ 0 w 148"/>
                  <a:gd name="T1" fmla="*/ 71 h 133"/>
                  <a:gd name="T2" fmla="*/ 0 w 148"/>
                  <a:gd name="T3" fmla="*/ 0 h 133"/>
                  <a:gd name="T4" fmla="*/ 148 w 148"/>
                  <a:gd name="T5" fmla="*/ 70 h 133"/>
                  <a:gd name="T6" fmla="*/ 148 w 148"/>
                  <a:gd name="T7" fmla="*/ 133 h 133"/>
                  <a:gd name="T8" fmla="*/ 0 w 148"/>
                  <a:gd name="T9" fmla="*/ 71 h 133"/>
                </a:gdLst>
                <a:ahLst/>
                <a:cxnLst>
                  <a:cxn ang="0">
                    <a:pos x="T0" y="T1"/>
                  </a:cxn>
                  <a:cxn ang="0">
                    <a:pos x="T2" y="T3"/>
                  </a:cxn>
                  <a:cxn ang="0">
                    <a:pos x="T4" y="T5"/>
                  </a:cxn>
                  <a:cxn ang="0">
                    <a:pos x="T6" y="T7"/>
                  </a:cxn>
                  <a:cxn ang="0">
                    <a:pos x="T8" y="T9"/>
                  </a:cxn>
                </a:cxnLst>
                <a:rect l="0" t="0" r="r" b="b"/>
                <a:pathLst>
                  <a:path w="148" h="133">
                    <a:moveTo>
                      <a:pt x="0" y="71"/>
                    </a:moveTo>
                    <a:lnTo>
                      <a:pt x="0" y="0"/>
                    </a:lnTo>
                    <a:lnTo>
                      <a:pt x="148" y="70"/>
                    </a:lnTo>
                    <a:lnTo>
                      <a:pt x="148" y="133"/>
                    </a:lnTo>
                    <a:lnTo>
                      <a:pt x="0" y="71"/>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22" name="Freeform 95">
                <a:extLst>
                  <a:ext uri="{FF2B5EF4-FFF2-40B4-BE49-F238E27FC236}">
                    <a16:creationId xmlns:a16="http://schemas.microsoft.com/office/drawing/2014/main" id="{E9A83263-E74F-46F3-A8A5-2311189EDFB4}"/>
                  </a:ext>
                </a:extLst>
              </p:cNvPr>
              <p:cNvSpPr>
                <a:spLocks/>
              </p:cNvSpPr>
              <p:nvPr/>
            </p:nvSpPr>
            <p:spPr bwMode="auto">
              <a:xfrm>
                <a:off x="2613025" y="1371600"/>
                <a:ext cx="115888" cy="114300"/>
              </a:xfrm>
              <a:custGeom>
                <a:avLst/>
                <a:gdLst>
                  <a:gd name="T0" fmla="*/ 0 w 148"/>
                  <a:gd name="T1" fmla="*/ 74 h 144"/>
                  <a:gd name="T2" fmla="*/ 0 w 148"/>
                  <a:gd name="T3" fmla="*/ 0 h 144"/>
                  <a:gd name="T4" fmla="*/ 148 w 148"/>
                  <a:gd name="T5" fmla="*/ 78 h 144"/>
                  <a:gd name="T6" fmla="*/ 148 w 148"/>
                  <a:gd name="T7" fmla="*/ 144 h 144"/>
                  <a:gd name="T8" fmla="*/ 0 w 148"/>
                  <a:gd name="T9" fmla="*/ 74 h 144"/>
                </a:gdLst>
                <a:ahLst/>
                <a:cxnLst>
                  <a:cxn ang="0">
                    <a:pos x="T0" y="T1"/>
                  </a:cxn>
                  <a:cxn ang="0">
                    <a:pos x="T2" y="T3"/>
                  </a:cxn>
                  <a:cxn ang="0">
                    <a:pos x="T4" y="T5"/>
                  </a:cxn>
                  <a:cxn ang="0">
                    <a:pos x="T6" y="T7"/>
                  </a:cxn>
                  <a:cxn ang="0">
                    <a:pos x="T8" y="T9"/>
                  </a:cxn>
                </a:cxnLst>
                <a:rect l="0" t="0" r="r" b="b"/>
                <a:pathLst>
                  <a:path w="148" h="144">
                    <a:moveTo>
                      <a:pt x="0" y="74"/>
                    </a:moveTo>
                    <a:lnTo>
                      <a:pt x="0" y="0"/>
                    </a:lnTo>
                    <a:lnTo>
                      <a:pt x="148" y="78"/>
                    </a:lnTo>
                    <a:lnTo>
                      <a:pt x="148" y="144"/>
                    </a:lnTo>
                    <a:lnTo>
                      <a:pt x="0" y="74"/>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23" name="Freeform 96">
                <a:extLst>
                  <a:ext uri="{FF2B5EF4-FFF2-40B4-BE49-F238E27FC236}">
                    <a16:creationId xmlns:a16="http://schemas.microsoft.com/office/drawing/2014/main" id="{E1832481-6B25-4E7B-870D-5E911E32C019}"/>
                  </a:ext>
                </a:extLst>
              </p:cNvPr>
              <p:cNvSpPr>
                <a:spLocks/>
              </p:cNvSpPr>
              <p:nvPr/>
            </p:nvSpPr>
            <p:spPr bwMode="auto">
              <a:xfrm>
                <a:off x="2547938" y="1258888"/>
                <a:ext cx="119063" cy="125413"/>
              </a:xfrm>
              <a:custGeom>
                <a:avLst/>
                <a:gdLst>
                  <a:gd name="T0" fmla="*/ 148 w 148"/>
                  <a:gd name="T1" fmla="*/ 156 h 156"/>
                  <a:gd name="T2" fmla="*/ 0 w 148"/>
                  <a:gd name="T3" fmla="*/ 77 h 156"/>
                  <a:gd name="T4" fmla="*/ 0 w 148"/>
                  <a:gd name="T5" fmla="*/ 0 h 156"/>
                  <a:gd name="T6" fmla="*/ 148 w 148"/>
                  <a:gd name="T7" fmla="*/ 86 h 156"/>
                  <a:gd name="T8" fmla="*/ 148 w 148"/>
                  <a:gd name="T9" fmla="*/ 156 h 156"/>
                </a:gdLst>
                <a:ahLst/>
                <a:cxnLst>
                  <a:cxn ang="0">
                    <a:pos x="T0" y="T1"/>
                  </a:cxn>
                  <a:cxn ang="0">
                    <a:pos x="T2" y="T3"/>
                  </a:cxn>
                  <a:cxn ang="0">
                    <a:pos x="T4" y="T5"/>
                  </a:cxn>
                  <a:cxn ang="0">
                    <a:pos x="T6" y="T7"/>
                  </a:cxn>
                  <a:cxn ang="0">
                    <a:pos x="T8" y="T9"/>
                  </a:cxn>
                </a:cxnLst>
                <a:rect l="0" t="0" r="r" b="b"/>
                <a:pathLst>
                  <a:path w="148" h="156">
                    <a:moveTo>
                      <a:pt x="148" y="156"/>
                    </a:moveTo>
                    <a:lnTo>
                      <a:pt x="0" y="77"/>
                    </a:lnTo>
                    <a:lnTo>
                      <a:pt x="0" y="0"/>
                    </a:lnTo>
                    <a:lnTo>
                      <a:pt x="148" y="86"/>
                    </a:lnTo>
                    <a:lnTo>
                      <a:pt x="148" y="156"/>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24" name="Freeform 97">
                <a:extLst>
                  <a:ext uri="{FF2B5EF4-FFF2-40B4-BE49-F238E27FC236}">
                    <a16:creationId xmlns:a16="http://schemas.microsoft.com/office/drawing/2014/main" id="{C3E3B8C7-51E0-4AEC-9FAF-DE6F4AE50AF0}"/>
                  </a:ext>
                </a:extLst>
              </p:cNvPr>
              <p:cNvSpPr>
                <a:spLocks/>
              </p:cNvSpPr>
              <p:nvPr/>
            </p:nvSpPr>
            <p:spPr bwMode="auto">
              <a:xfrm>
                <a:off x="2416175" y="1181100"/>
                <a:ext cx="119063" cy="131763"/>
              </a:xfrm>
              <a:custGeom>
                <a:avLst/>
                <a:gdLst>
                  <a:gd name="T0" fmla="*/ 148 w 148"/>
                  <a:gd name="T1" fmla="*/ 166 h 166"/>
                  <a:gd name="T2" fmla="*/ 0 w 148"/>
                  <a:gd name="T3" fmla="*/ 87 h 166"/>
                  <a:gd name="T4" fmla="*/ 0 w 148"/>
                  <a:gd name="T5" fmla="*/ 0 h 166"/>
                  <a:gd name="T6" fmla="*/ 148 w 148"/>
                  <a:gd name="T7" fmla="*/ 87 h 166"/>
                  <a:gd name="T8" fmla="*/ 148 w 148"/>
                  <a:gd name="T9" fmla="*/ 166 h 166"/>
                </a:gdLst>
                <a:ahLst/>
                <a:cxnLst>
                  <a:cxn ang="0">
                    <a:pos x="T0" y="T1"/>
                  </a:cxn>
                  <a:cxn ang="0">
                    <a:pos x="T2" y="T3"/>
                  </a:cxn>
                  <a:cxn ang="0">
                    <a:pos x="T4" y="T5"/>
                  </a:cxn>
                  <a:cxn ang="0">
                    <a:pos x="T6" y="T7"/>
                  </a:cxn>
                  <a:cxn ang="0">
                    <a:pos x="T8" y="T9"/>
                  </a:cxn>
                </a:cxnLst>
                <a:rect l="0" t="0" r="r" b="b"/>
                <a:pathLst>
                  <a:path w="148" h="166">
                    <a:moveTo>
                      <a:pt x="148" y="166"/>
                    </a:moveTo>
                    <a:lnTo>
                      <a:pt x="0" y="87"/>
                    </a:lnTo>
                    <a:lnTo>
                      <a:pt x="0" y="0"/>
                    </a:lnTo>
                    <a:lnTo>
                      <a:pt x="148" y="87"/>
                    </a:lnTo>
                    <a:lnTo>
                      <a:pt x="148" y="166"/>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25" name="Freeform 98">
                <a:extLst>
                  <a:ext uri="{FF2B5EF4-FFF2-40B4-BE49-F238E27FC236}">
                    <a16:creationId xmlns:a16="http://schemas.microsoft.com/office/drawing/2014/main" id="{92CF8721-BBAC-4CA7-BCB8-D0790122A80A}"/>
                  </a:ext>
                </a:extLst>
              </p:cNvPr>
              <p:cNvSpPr>
                <a:spLocks/>
              </p:cNvSpPr>
              <p:nvPr/>
            </p:nvSpPr>
            <p:spPr bwMode="auto">
              <a:xfrm>
                <a:off x="2284413" y="1104900"/>
                <a:ext cx="119063" cy="138113"/>
              </a:xfrm>
              <a:custGeom>
                <a:avLst/>
                <a:gdLst>
                  <a:gd name="T0" fmla="*/ 149 w 149"/>
                  <a:gd name="T1" fmla="*/ 174 h 174"/>
                  <a:gd name="T2" fmla="*/ 0 w 149"/>
                  <a:gd name="T3" fmla="*/ 95 h 174"/>
                  <a:gd name="T4" fmla="*/ 0 w 149"/>
                  <a:gd name="T5" fmla="*/ 0 h 174"/>
                  <a:gd name="T6" fmla="*/ 149 w 149"/>
                  <a:gd name="T7" fmla="*/ 86 h 174"/>
                  <a:gd name="T8" fmla="*/ 149 w 149"/>
                  <a:gd name="T9" fmla="*/ 174 h 174"/>
                </a:gdLst>
                <a:ahLst/>
                <a:cxnLst>
                  <a:cxn ang="0">
                    <a:pos x="T0" y="T1"/>
                  </a:cxn>
                  <a:cxn ang="0">
                    <a:pos x="T2" y="T3"/>
                  </a:cxn>
                  <a:cxn ang="0">
                    <a:pos x="T4" y="T5"/>
                  </a:cxn>
                  <a:cxn ang="0">
                    <a:pos x="T6" y="T7"/>
                  </a:cxn>
                  <a:cxn ang="0">
                    <a:pos x="T8" y="T9"/>
                  </a:cxn>
                </a:cxnLst>
                <a:rect l="0" t="0" r="r" b="b"/>
                <a:pathLst>
                  <a:path w="149" h="174">
                    <a:moveTo>
                      <a:pt x="149" y="174"/>
                    </a:moveTo>
                    <a:lnTo>
                      <a:pt x="0" y="95"/>
                    </a:lnTo>
                    <a:lnTo>
                      <a:pt x="0" y="0"/>
                    </a:lnTo>
                    <a:lnTo>
                      <a:pt x="149" y="86"/>
                    </a:lnTo>
                    <a:lnTo>
                      <a:pt x="149" y="174"/>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26" name="Freeform 99">
                <a:extLst>
                  <a:ext uri="{FF2B5EF4-FFF2-40B4-BE49-F238E27FC236}">
                    <a16:creationId xmlns:a16="http://schemas.microsoft.com/office/drawing/2014/main" id="{50E559A9-EA3B-434E-987D-F4C1FDB44306}"/>
                  </a:ext>
                </a:extLst>
              </p:cNvPr>
              <p:cNvSpPr>
                <a:spLocks/>
              </p:cNvSpPr>
              <p:nvPr/>
            </p:nvSpPr>
            <p:spPr bwMode="auto">
              <a:xfrm>
                <a:off x="2247900" y="1082675"/>
                <a:ext cx="23813" cy="90488"/>
              </a:xfrm>
              <a:custGeom>
                <a:avLst/>
                <a:gdLst>
                  <a:gd name="T0" fmla="*/ 29 w 29"/>
                  <a:gd name="T1" fmla="*/ 114 h 114"/>
                  <a:gd name="T2" fmla="*/ 0 w 29"/>
                  <a:gd name="T3" fmla="*/ 99 h 114"/>
                  <a:gd name="T4" fmla="*/ 0 w 29"/>
                  <a:gd name="T5" fmla="*/ 0 h 114"/>
                  <a:gd name="T6" fmla="*/ 29 w 29"/>
                  <a:gd name="T7" fmla="*/ 18 h 114"/>
                  <a:gd name="T8" fmla="*/ 29 w 29"/>
                  <a:gd name="T9" fmla="*/ 114 h 114"/>
                </a:gdLst>
                <a:ahLst/>
                <a:cxnLst>
                  <a:cxn ang="0">
                    <a:pos x="T0" y="T1"/>
                  </a:cxn>
                  <a:cxn ang="0">
                    <a:pos x="T2" y="T3"/>
                  </a:cxn>
                  <a:cxn ang="0">
                    <a:pos x="T4" y="T5"/>
                  </a:cxn>
                  <a:cxn ang="0">
                    <a:pos x="T6" y="T7"/>
                  </a:cxn>
                  <a:cxn ang="0">
                    <a:pos x="T8" y="T9"/>
                  </a:cxn>
                </a:cxnLst>
                <a:rect l="0" t="0" r="r" b="b"/>
                <a:pathLst>
                  <a:path w="29" h="114">
                    <a:moveTo>
                      <a:pt x="29" y="114"/>
                    </a:moveTo>
                    <a:lnTo>
                      <a:pt x="0" y="99"/>
                    </a:lnTo>
                    <a:lnTo>
                      <a:pt x="0" y="0"/>
                    </a:lnTo>
                    <a:lnTo>
                      <a:pt x="29" y="18"/>
                    </a:lnTo>
                    <a:lnTo>
                      <a:pt x="29" y="114"/>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27" name="Freeform 100">
                <a:extLst>
                  <a:ext uri="{FF2B5EF4-FFF2-40B4-BE49-F238E27FC236}">
                    <a16:creationId xmlns:a16="http://schemas.microsoft.com/office/drawing/2014/main" id="{70F19423-9091-4541-B2C6-74016F1BEEEF}"/>
                  </a:ext>
                </a:extLst>
              </p:cNvPr>
              <p:cNvSpPr>
                <a:spLocks/>
              </p:cNvSpPr>
              <p:nvPr/>
            </p:nvSpPr>
            <p:spPr bwMode="auto">
              <a:xfrm>
                <a:off x="2179638" y="1073150"/>
                <a:ext cx="55563" cy="95250"/>
              </a:xfrm>
              <a:custGeom>
                <a:avLst/>
                <a:gdLst>
                  <a:gd name="T0" fmla="*/ 71 w 71"/>
                  <a:gd name="T1" fmla="*/ 107 h 120"/>
                  <a:gd name="T2" fmla="*/ 0 w 71"/>
                  <a:gd name="T3" fmla="*/ 120 h 120"/>
                  <a:gd name="T4" fmla="*/ 0 w 71"/>
                  <a:gd name="T5" fmla="*/ 22 h 120"/>
                  <a:gd name="T6" fmla="*/ 71 w 71"/>
                  <a:gd name="T7" fmla="*/ 0 h 120"/>
                  <a:gd name="T8" fmla="*/ 71 w 71"/>
                  <a:gd name="T9" fmla="*/ 107 h 120"/>
                </a:gdLst>
                <a:ahLst/>
                <a:cxnLst>
                  <a:cxn ang="0">
                    <a:pos x="T0" y="T1"/>
                  </a:cxn>
                  <a:cxn ang="0">
                    <a:pos x="T2" y="T3"/>
                  </a:cxn>
                  <a:cxn ang="0">
                    <a:pos x="T4" y="T5"/>
                  </a:cxn>
                  <a:cxn ang="0">
                    <a:pos x="T6" y="T7"/>
                  </a:cxn>
                  <a:cxn ang="0">
                    <a:pos x="T8" y="T9"/>
                  </a:cxn>
                </a:cxnLst>
                <a:rect l="0" t="0" r="r" b="b"/>
                <a:pathLst>
                  <a:path w="71" h="120">
                    <a:moveTo>
                      <a:pt x="71" y="107"/>
                    </a:moveTo>
                    <a:lnTo>
                      <a:pt x="0" y="120"/>
                    </a:lnTo>
                    <a:lnTo>
                      <a:pt x="0" y="22"/>
                    </a:lnTo>
                    <a:lnTo>
                      <a:pt x="71" y="0"/>
                    </a:lnTo>
                    <a:lnTo>
                      <a:pt x="71" y="107"/>
                    </a:lnTo>
                    <a:close/>
                  </a:path>
                </a:pathLst>
              </a:custGeom>
              <a:solidFill>
                <a:srgbClr val="540C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28" name="Freeform 101">
                <a:extLst>
                  <a:ext uri="{FF2B5EF4-FFF2-40B4-BE49-F238E27FC236}">
                    <a16:creationId xmlns:a16="http://schemas.microsoft.com/office/drawing/2014/main" id="{91218750-2463-4A7E-ACB8-37C4B77423EF}"/>
                  </a:ext>
                </a:extLst>
              </p:cNvPr>
              <p:cNvSpPr>
                <a:spLocks/>
              </p:cNvSpPr>
              <p:nvPr/>
            </p:nvSpPr>
            <p:spPr bwMode="auto">
              <a:xfrm>
                <a:off x="2179638" y="1173163"/>
                <a:ext cx="55563" cy="90488"/>
              </a:xfrm>
              <a:custGeom>
                <a:avLst/>
                <a:gdLst>
                  <a:gd name="T0" fmla="*/ 0 w 71"/>
                  <a:gd name="T1" fmla="*/ 12 h 113"/>
                  <a:gd name="T2" fmla="*/ 71 w 71"/>
                  <a:gd name="T3" fmla="*/ 0 h 113"/>
                  <a:gd name="T4" fmla="*/ 71 w 71"/>
                  <a:gd name="T5" fmla="*/ 103 h 113"/>
                  <a:gd name="T6" fmla="*/ 0 w 71"/>
                  <a:gd name="T7" fmla="*/ 113 h 113"/>
                  <a:gd name="T8" fmla="*/ 0 w 71"/>
                  <a:gd name="T9" fmla="*/ 12 h 113"/>
                </a:gdLst>
                <a:ahLst/>
                <a:cxnLst>
                  <a:cxn ang="0">
                    <a:pos x="T0" y="T1"/>
                  </a:cxn>
                  <a:cxn ang="0">
                    <a:pos x="T2" y="T3"/>
                  </a:cxn>
                  <a:cxn ang="0">
                    <a:pos x="T4" y="T5"/>
                  </a:cxn>
                  <a:cxn ang="0">
                    <a:pos x="T6" y="T7"/>
                  </a:cxn>
                  <a:cxn ang="0">
                    <a:pos x="T8" y="T9"/>
                  </a:cxn>
                </a:cxnLst>
                <a:rect l="0" t="0" r="r" b="b"/>
                <a:pathLst>
                  <a:path w="71" h="113">
                    <a:moveTo>
                      <a:pt x="0" y="12"/>
                    </a:moveTo>
                    <a:lnTo>
                      <a:pt x="71" y="0"/>
                    </a:lnTo>
                    <a:lnTo>
                      <a:pt x="71" y="103"/>
                    </a:lnTo>
                    <a:lnTo>
                      <a:pt x="0" y="113"/>
                    </a:lnTo>
                    <a:lnTo>
                      <a:pt x="0" y="12"/>
                    </a:lnTo>
                    <a:close/>
                  </a:path>
                </a:pathLst>
              </a:custGeom>
              <a:solidFill>
                <a:srgbClr val="540C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29" name="Freeform 102">
                <a:extLst>
                  <a:ext uri="{FF2B5EF4-FFF2-40B4-BE49-F238E27FC236}">
                    <a16:creationId xmlns:a16="http://schemas.microsoft.com/office/drawing/2014/main" id="{015E9B05-8AEE-410B-B504-4F2FB16C994F}"/>
                  </a:ext>
                </a:extLst>
              </p:cNvPr>
              <p:cNvSpPr>
                <a:spLocks/>
              </p:cNvSpPr>
              <p:nvPr/>
            </p:nvSpPr>
            <p:spPr bwMode="auto">
              <a:xfrm>
                <a:off x="2179638" y="1270000"/>
                <a:ext cx="55563" cy="87313"/>
              </a:xfrm>
              <a:custGeom>
                <a:avLst/>
                <a:gdLst>
                  <a:gd name="T0" fmla="*/ 0 w 71"/>
                  <a:gd name="T1" fmla="*/ 11 h 112"/>
                  <a:gd name="T2" fmla="*/ 71 w 71"/>
                  <a:gd name="T3" fmla="*/ 0 h 112"/>
                  <a:gd name="T4" fmla="*/ 71 w 71"/>
                  <a:gd name="T5" fmla="*/ 103 h 112"/>
                  <a:gd name="T6" fmla="*/ 0 w 71"/>
                  <a:gd name="T7" fmla="*/ 112 h 112"/>
                  <a:gd name="T8" fmla="*/ 0 w 71"/>
                  <a:gd name="T9" fmla="*/ 11 h 112"/>
                </a:gdLst>
                <a:ahLst/>
                <a:cxnLst>
                  <a:cxn ang="0">
                    <a:pos x="T0" y="T1"/>
                  </a:cxn>
                  <a:cxn ang="0">
                    <a:pos x="T2" y="T3"/>
                  </a:cxn>
                  <a:cxn ang="0">
                    <a:pos x="T4" y="T5"/>
                  </a:cxn>
                  <a:cxn ang="0">
                    <a:pos x="T6" y="T7"/>
                  </a:cxn>
                  <a:cxn ang="0">
                    <a:pos x="T8" y="T9"/>
                  </a:cxn>
                </a:cxnLst>
                <a:rect l="0" t="0" r="r" b="b"/>
                <a:pathLst>
                  <a:path w="71" h="112">
                    <a:moveTo>
                      <a:pt x="0" y="11"/>
                    </a:moveTo>
                    <a:lnTo>
                      <a:pt x="71" y="0"/>
                    </a:lnTo>
                    <a:lnTo>
                      <a:pt x="71" y="103"/>
                    </a:lnTo>
                    <a:lnTo>
                      <a:pt x="0" y="112"/>
                    </a:lnTo>
                    <a:lnTo>
                      <a:pt x="0" y="11"/>
                    </a:lnTo>
                    <a:close/>
                  </a:path>
                </a:pathLst>
              </a:custGeom>
              <a:solidFill>
                <a:srgbClr val="540C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30" name="Freeform 103">
                <a:extLst>
                  <a:ext uri="{FF2B5EF4-FFF2-40B4-BE49-F238E27FC236}">
                    <a16:creationId xmlns:a16="http://schemas.microsoft.com/office/drawing/2014/main" id="{728801E2-BD48-42B0-A706-FAE54B645422}"/>
                  </a:ext>
                </a:extLst>
              </p:cNvPr>
              <p:cNvSpPr>
                <a:spLocks/>
              </p:cNvSpPr>
              <p:nvPr/>
            </p:nvSpPr>
            <p:spPr bwMode="auto">
              <a:xfrm>
                <a:off x="2179638" y="1365250"/>
                <a:ext cx="55563" cy="87313"/>
              </a:xfrm>
              <a:custGeom>
                <a:avLst/>
                <a:gdLst>
                  <a:gd name="T0" fmla="*/ 0 w 71"/>
                  <a:gd name="T1" fmla="*/ 10 h 112"/>
                  <a:gd name="T2" fmla="*/ 71 w 71"/>
                  <a:gd name="T3" fmla="*/ 0 h 112"/>
                  <a:gd name="T4" fmla="*/ 71 w 71"/>
                  <a:gd name="T5" fmla="*/ 103 h 112"/>
                  <a:gd name="T6" fmla="*/ 0 w 71"/>
                  <a:gd name="T7" fmla="*/ 112 h 112"/>
                  <a:gd name="T8" fmla="*/ 0 w 71"/>
                  <a:gd name="T9" fmla="*/ 10 h 112"/>
                </a:gdLst>
                <a:ahLst/>
                <a:cxnLst>
                  <a:cxn ang="0">
                    <a:pos x="T0" y="T1"/>
                  </a:cxn>
                  <a:cxn ang="0">
                    <a:pos x="T2" y="T3"/>
                  </a:cxn>
                  <a:cxn ang="0">
                    <a:pos x="T4" y="T5"/>
                  </a:cxn>
                  <a:cxn ang="0">
                    <a:pos x="T6" y="T7"/>
                  </a:cxn>
                  <a:cxn ang="0">
                    <a:pos x="T8" y="T9"/>
                  </a:cxn>
                </a:cxnLst>
                <a:rect l="0" t="0" r="r" b="b"/>
                <a:pathLst>
                  <a:path w="71" h="112">
                    <a:moveTo>
                      <a:pt x="0" y="10"/>
                    </a:moveTo>
                    <a:lnTo>
                      <a:pt x="71" y="0"/>
                    </a:lnTo>
                    <a:lnTo>
                      <a:pt x="71" y="103"/>
                    </a:lnTo>
                    <a:lnTo>
                      <a:pt x="0" y="112"/>
                    </a:lnTo>
                    <a:lnTo>
                      <a:pt x="0" y="10"/>
                    </a:lnTo>
                    <a:close/>
                  </a:path>
                </a:pathLst>
              </a:custGeom>
              <a:solidFill>
                <a:srgbClr val="540C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31" name="Freeform 104">
                <a:extLst>
                  <a:ext uri="{FF2B5EF4-FFF2-40B4-BE49-F238E27FC236}">
                    <a16:creationId xmlns:a16="http://schemas.microsoft.com/office/drawing/2014/main" id="{DC072049-8C7E-40E2-9AEF-EA84080BBF67}"/>
                  </a:ext>
                </a:extLst>
              </p:cNvPr>
              <p:cNvSpPr>
                <a:spLocks/>
              </p:cNvSpPr>
              <p:nvPr/>
            </p:nvSpPr>
            <p:spPr bwMode="auto">
              <a:xfrm>
                <a:off x="2179638" y="1460500"/>
                <a:ext cx="55563" cy="87313"/>
              </a:xfrm>
              <a:custGeom>
                <a:avLst/>
                <a:gdLst>
                  <a:gd name="T0" fmla="*/ 0 w 71"/>
                  <a:gd name="T1" fmla="*/ 9 h 111"/>
                  <a:gd name="T2" fmla="*/ 71 w 71"/>
                  <a:gd name="T3" fmla="*/ 0 h 111"/>
                  <a:gd name="T4" fmla="*/ 71 w 71"/>
                  <a:gd name="T5" fmla="*/ 102 h 111"/>
                  <a:gd name="T6" fmla="*/ 0 w 71"/>
                  <a:gd name="T7" fmla="*/ 111 h 111"/>
                  <a:gd name="T8" fmla="*/ 0 w 71"/>
                  <a:gd name="T9" fmla="*/ 9 h 111"/>
                </a:gdLst>
                <a:ahLst/>
                <a:cxnLst>
                  <a:cxn ang="0">
                    <a:pos x="T0" y="T1"/>
                  </a:cxn>
                  <a:cxn ang="0">
                    <a:pos x="T2" y="T3"/>
                  </a:cxn>
                  <a:cxn ang="0">
                    <a:pos x="T4" y="T5"/>
                  </a:cxn>
                  <a:cxn ang="0">
                    <a:pos x="T6" y="T7"/>
                  </a:cxn>
                  <a:cxn ang="0">
                    <a:pos x="T8" y="T9"/>
                  </a:cxn>
                </a:cxnLst>
                <a:rect l="0" t="0" r="r" b="b"/>
                <a:pathLst>
                  <a:path w="71" h="111">
                    <a:moveTo>
                      <a:pt x="0" y="9"/>
                    </a:moveTo>
                    <a:lnTo>
                      <a:pt x="71" y="0"/>
                    </a:lnTo>
                    <a:lnTo>
                      <a:pt x="71" y="102"/>
                    </a:lnTo>
                    <a:lnTo>
                      <a:pt x="0" y="111"/>
                    </a:lnTo>
                    <a:lnTo>
                      <a:pt x="0" y="9"/>
                    </a:lnTo>
                    <a:close/>
                  </a:path>
                </a:pathLst>
              </a:custGeom>
              <a:solidFill>
                <a:srgbClr val="540C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32" name="Freeform 105">
                <a:extLst>
                  <a:ext uri="{FF2B5EF4-FFF2-40B4-BE49-F238E27FC236}">
                    <a16:creationId xmlns:a16="http://schemas.microsoft.com/office/drawing/2014/main" id="{F16BF6F2-71CE-45B5-887F-B66D62F9BB06}"/>
                  </a:ext>
                </a:extLst>
              </p:cNvPr>
              <p:cNvSpPr>
                <a:spLocks/>
              </p:cNvSpPr>
              <p:nvPr/>
            </p:nvSpPr>
            <p:spPr bwMode="auto">
              <a:xfrm>
                <a:off x="2179638" y="1555750"/>
                <a:ext cx="55563" cy="87313"/>
              </a:xfrm>
              <a:custGeom>
                <a:avLst/>
                <a:gdLst>
                  <a:gd name="T0" fmla="*/ 0 w 71"/>
                  <a:gd name="T1" fmla="*/ 8 h 109"/>
                  <a:gd name="T2" fmla="*/ 71 w 71"/>
                  <a:gd name="T3" fmla="*/ 0 h 109"/>
                  <a:gd name="T4" fmla="*/ 71 w 71"/>
                  <a:gd name="T5" fmla="*/ 102 h 109"/>
                  <a:gd name="T6" fmla="*/ 0 w 71"/>
                  <a:gd name="T7" fmla="*/ 109 h 109"/>
                  <a:gd name="T8" fmla="*/ 0 w 71"/>
                  <a:gd name="T9" fmla="*/ 8 h 109"/>
                </a:gdLst>
                <a:ahLst/>
                <a:cxnLst>
                  <a:cxn ang="0">
                    <a:pos x="T0" y="T1"/>
                  </a:cxn>
                  <a:cxn ang="0">
                    <a:pos x="T2" y="T3"/>
                  </a:cxn>
                  <a:cxn ang="0">
                    <a:pos x="T4" y="T5"/>
                  </a:cxn>
                  <a:cxn ang="0">
                    <a:pos x="T6" y="T7"/>
                  </a:cxn>
                  <a:cxn ang="0">
                    <a:pos x="T8" y="T9"/>
                  </a:cxn>
                </a:cxnLst>
                <a:rect l="0" t="0" r="r" b="b"/>
                <a:pathLst>
                  <a:path w="71" h="109">
                    <a:moveTo>
                      <a:pt x="0" y="8"/>
                    </a:moveTo>
                    <a:lnTo>
                      <a:pt x="71" y="0"/>
                    </a:lnTo>
                    <a:lnTo>
                      <a:pt x="71" y="102"/>
                    </a:lnTo>
                    <a:lnTo>
                      <a:pt x="0" y="109"/>
                    </a:lnTo>
                    <a:lnTo>
                      <a:pt x="0" y="8"/>
                    </a:lnTo>
                    <a:close/>
                  </a:path>
                </a:pathLst>
              </a:custGeom>
              <a:solidFill>
                <a:srgbClr val="540C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33" name="Freeform 106">
                <a:extLst>
                  <a:ext uri="{FF2B5EF4-FFF2-40B4-BE49-F238E27FC236}">
                    <a16:creationId xmlns:a16="http://schemas.microsoft.com/office/drawing/2014/main" id="{938CFF8B-B21C-4F8C-9E92-CD535288247D}"/>
                  </a:ext>
                </a:extLst>
              </p:cNvPr>
              <p:cNvSpPr>
                <a:spLocks/>
              </p:cNvSpPr>
              <p:nvPr/>
            </p:nvSpPr>
            <p:spPr bwMode="auto">
              <a:xfrm>
                <a:off x="2179638" y="1652588"/>
                <a:ext cx="55563" cy="85725"/>
              </a:xfrm>
              <a:custGeom>
                <a:avLst/>
                <a:gdLst>
                  <a:gd name="T0" fmla="*/ 0 w 71"/>
                  <a:gd name="T1" fmla="*/ 7 h 108"/>
                  <a:gd name="T2" fmla="*/ 71 w 71"/>
                  <a:gd name="T3" fmla="*/ 0 h 108"/>
                  <a:gd name="T4" fmla="*/ 71 w 71"/>
                  <a:gd name="T5" fmla="*/ 102 h 108"/>
                  <a:gd name="T6" fmla="*/ 0 w 71"/>
                  <a:gd name="T7" fmla="*/ 108 h 108"/>
                  <a:gd name="T8" fmla="*/ 0 w 71"/>
                  <a:gd name="T9" fmla="*/ 7 h 108"/>
                </a:gdLst>
                <a:ahLst/>
                <a:cxnLst>
                  <a:cxn ang="0">
                    <a:pos x="T0" y="T1"/>
                  </a:cxn>
                  <a:cxn ang="0">
                    <a:pos x="T2" y="T3"/>
                  </a:cxn>
                  <a:cxn ang="0">
                    <a:pos x="T4" y="T5"/>
                  </a:cxn>
                  <a:cxn ang="0">
                    <a:pos x="T6" y="T7"/>
                  </a:cxn>
                  <a:cxn ang="0">
                    <a:pos x="T8" y="T9"/>
                  </a:cxn>
                </a:cxnLst>
                <a:rect l="0" t="0" r="r" b="b"/>
                <a:pathLst>
                  <a:path w="71" h="108">
                    <a:moveTo>
                      <a:pt x="0" y="7"/>
                    </a:moveTo>
                    <a:lnTo>
                      <a:pt x="71" y="0"/>
                    </a:lnTo>
                    <a:lnTo>
                      <a:pt x="71" y="102"/>
                    </a:lnTo>
                    <a:lnTo>
                      <a:pt x="0" y="108"/>
                    </a:lnTo>
                    <a:lnTo>
                      <a:pt x="0" y="7"/>
                    </a:lnTo>
                    <a:close/>
                  </a:path>
                </a:pathLst>
              </a:custGeom>
              <a:solidFill>
                <a:srgbClr val="540C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34" name="Freeform 107">
                <a:extLst>
                  <a:ext uri="{FF2B5EF4-FFF2-40B4-BE49-F238E27FC236}">
                    <a16:creationId xmlns:a16="http://schemas.microsoft.com/office/drawing/2014/main" id="{817A523A-CA66-4A71-8B96-AA134C9A2B97}"/>
                  </a:ext>
                </a:extLst>
              </p:cNvPr>
              <p:cNvSpPr>
                <a:spLocks/>
              </p:cNvSpPr>
              <p:nvPr/>
            </p:nvSpPr>
            <p:spPr bwMode="auto">
              <a:xfrm>
                <a:off x="2179638" y="1747838"/>
                <a:ext cx="55563" cy="85725"/>
              </a:xfrm>
              <a:custGeom>
                <a:avLst/>
                <a:gdLst>
                  <a:gd name="T0" fmla="*/ 0 w 71"/>
                  <a:gd name="T1" fmla="*/ 5 h 108"/>
                  <a:gd name="T2" fmla="*/ 71 w 71"/>
                  <a:gd name="T3" fmla="*/ 0 h 108"/>
                  <a:gd name="T4" fmla="*/ 71 w 71"/>
                  <a:gd name="T5" fmla="*/ 102 h 108"/>
                  <a:gd name="T6" fmla="*/ 0 w 71"/>
                  <a:gd name="T7" fmla="*/ 108 h 108"/>
                  <a:gd name="T8" fmla="*/ 0 w 71"/>
                  <a:gd name="T9" fmla="*/ 5 h 108"/>
                </a:gdLst>
                <a:ahLst/>
                <a:cxnLst>
                  <a:cxn ang="0">
                    <a:pos x="T0" y="T1"/>
                  </a:cxn>
                  <a:cxn ang="0">
                    <a:pos x="T2" y="T3"/>
                  </a:cxn>
                  <a:cxn ang="0">
                    <a:pos x="T4" y="T5"/>
                  </a:cxn>
                  <a:cxn ang="0">
                    <a:pos x="T6" y="T7"/>
                  </a:cxn>
                  <a:cxn ang="0">
                    <a:pos x="T8" y="T9"/>
                  </a:cxn>
                </a:cxnLst>
                <a:rect l="0" t="0" r="r" b="b"/>
                <a:pathLst>
                  <a:path w="71" h="108">
                    <a:moveTo>
                      <a:pt x="0" y="5"/>
                    </a:moveTo>
                    <a:lnTo>
                      <a:pt x="71" y="0"/>
                    </a:lnTo>
                    <a:lnTo>
                      <a:pt x="71" y="102"/>
                    </a:lnTo>
                    <a:lnTo>
                      <a:pt x="0" y="108"/>
                    </a:lnTo>
                    <a:lnTo>
                      <a:pt x="0" y="5"/>
                    </a:lnTo>
                    <a:close/>
                  </a:path>
                </a:pathLst>
              </a:custGeom>
              <a:solidFill>
                <a:srgbClr val="540C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35" name="Freeform 108">
                <a:extLst>
                  <a:ext uri="{FF2B5EF4-FFF2-40B4-BE49-F238E27FC236}">
                    <a16:creationId xmlns:a16="http://schemas.microsoft.com/office/drawing/2014/main" id="{474CA555-FC0D-4829-B277-5BEEE86A18AD}"/>
                  </a:ext>
                </a:extLst>
              </p:cNvPr>
              <p:cNvSpPr>
                <a:spLocks/>
              </p:cNvSpPr>
              <p:nvPr/>
            </p:nvSpPr>
            <p:spPr bwMode="auto">
              <a:xfrm>
                <a:off x="2179638" y="1843088"/>
                <a:ext cx="55563" cy="84138"/>
              </a:xfrm>
              <a:custGeom>
                <a:avLst/>
                <a:gdLst>
                  <a:gd name="T0" fmla="*/ 0 w 71"/>
                  <a:gd name="T1" fmla="*/ 4 h 104"/>
                  <a:gd name="T2" fmla="*/ 71 w 71"/>
                  <a:gd name="T3" fmla="*/ 0 h 104"/>
                  <a:gd name="T4" fmla="*/ 71 w 71"/>
                  <a:gd name="T5" fmla="*/ 101 h 104"/>
                  <a:gd name="T6" fmla="*/ 0 w 71"/>
                  <a:gd name="T7" fmla="*/ 104 h 104"/>
                  <a:gd name="T8" fmla="*/ 0 w 71"/>
                  <a:gd name="T9" fmla="*/ 4 h 104"/>
                </a:gdLst>
                <a:ahLst/>
                <a:cxnLst>
                  <a:cxn ang="0">
                    <a:pos x="T0" y="T1"/>
                  </a:cxn>
                  <a:cxn ang="0">
                    <a:pos x="T2" y="T3"/>
                  </a:cxn>
                  <a:cxn ang="0">
                    <a:pos x="T4" y="T5"/>
                  </a:cxn>
                  <a:cxn ang="0">
                    <a:pos x="T6" y="T7"/>
                  </a:cxn>
                  <a:cxn ang="0">
                    <a:pos x="T8" y="T9"/>
                  </a:cxn>
                </a:cxnLst>
                <a:rect l="0" t="0" r="r" b="b"/>
                <a:pathLst>
                  <a:path w="71" h="104">
                    <a:moveTo>
                      <a:pt x="0" y="4"/>
                    </a:moveTo>
                    <a:lnTo>
                      <a:pt x="71" y="0"/>
                    </a:lnTo>
                    <a:lnTo>
                      <a:pt x="71" y="101"/>
                    </a:lnTo>
                    <a:lnTo>
                      <a:pt x="0" y="104"/>
                    </a:lnTo>
                    <a:lnTo>
                      <a:pt x="0" y="4"/>
                    </a:lnTo>
                    <a:close/>
                  </a:path>
                </a:pathLst>
              </a:custGeom>
              <a:solidFill>
                <a:srgbClr val="540C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36" name="Freeform 109">
                <a:extLst>
                  <a:ext uri="{FF2B5EF4-FFF2-40B4-BE49-F238E27FC236}">
                    <a16:creationId xmlns:a16="http://schemas.microsoft.com/office/drawing/2014/main" id="{5580FE17-0AD9-4D1A-9285-B2D618CC3FBC}"/>
                  </a:ext>
                </a:extLst>
              </p:cNvPr>
              <p:cNvSpPr>
                <a:spLocks/>
              </p:cNvSpPr>
              <p:nvPr/>
            </p:nvSpPr>
            <p:spPr bwMode="auto">
              <a:xfrm>
                <a:off x="2179638" y="1938338"/>
                <a:ext cx="55563" cy="84138"/>
              </a:xfrm>
              <a:custGeom>
                <a:avLst/>
                <a:gdLst>
                  <a:gd name="T0" fmla="*/ 0 w 71"/>
                  <a:gd name="T1" fmla="*/ 4 h 105"/>
                  <a:gd name="T2" fmla="*/ 71 w 71"/>
                  <a:gd name="T3" fmla="*/ 0 h 105"/>
                  <a:gd name="T4" fmla="*/ 71 w 71"/>
                  <a:gd name="T5" fmla="*/ 103 h 105"/>
                  <a:gd name="T6" fmla="*/ 0 w 71"/>
                  <a:gd name="T7" fmla="*/ 105 h 105"/>
                  <a:gd name="T8" fmla="*/ 0 w 71"/>
                  <a:gd name="T9" fmla="*/ 4 h 105"/>
                </a:gdLst>
                <a:ahLst/>
                <a:cxnLst>
                  <a:cxn ang="0">
                    <a:pos x="T0" y="T1"/>
                  </a:cxn>
                  <a:cxn ang="0">
                    <a:pos x="T2" y="T3"/>
                  </a:cxn>
                  <a:cxn ang="0">
                    <a:pos x="T4" y="T5"/>
                  </a:cxn>
                  <a:cxn ang="0">
                    <a:pos x="T6" y="T7"/>
                  </a:cxn>
                  <a:cxn ang="0">
                    <a:pos x="T8" y="T9"/>
                  </a:cxn>
                </a:cxnLst>
                <a:rect l="0" t="0" r="r" b="b"/>
                <a:pathLst>
                  <a:path w="71" h="105">
                    <a:moveTo>
                      <a:pt x="0" y="4"/>
                    </a:moveTo>
                    <a:lnTo>
                      <a:pt x="71" y="0"/>
                    </a:lnTo>
                    <a:lnTo>
                      <a:pt x="71" y="103"/>
                    </a:lnTo>
                    <a:lnTo>
                      <a:pt x="0" y="105"/>
                    </a:lnTo>
                    <a:lnTo>
                      <a:pt x="0" y="4"/>
                    </a:lnTo>
                    <a:close/>
                  </a:path>
                </a:pathLst>
              </a:custGeom>
              <a:solidFill>
                <a:srgbClr val="540C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37" name="Freeform 110">
                <a:extLst>
                  <a:ext uri="{FF2B5EF4-FFF2-40B4-BE49-F238E27FC236}">
                    <a16:creationId xmlns:a16="http://schemas.microsoft.com/office/drawing/2014/main" id="{7CD0E0E9-5301-4BD8-AF4C-B772736F5B30}"/>
                  </a:ext>
                </a:extLst>
              </p:cNvPr>
              <p:cNvSpPr>
                <a:spLocks/>
              </p:cNvSpPr>
              <p:nvPr/>
            </p:nvSpPr>
            <p:spPr bwMode="auto">
              <a:xfrm>
                <a:off x="2179638" y="2035175"/>
                <a:ext cx="55563" cy="80963"/>
              </a:xfrm>
              <a:custGeom>
                <a:avLst/>
                <a:gdLst>
                  <a:gd name="T0" fmla="*/ 0 w 71"/>
                  <a:gd name="T1" fmla="*/ 3 h 104"/>
                  <a:gd name="T2" fmla="*/ 71 w 71"/>
                  <a:gd name="T3" fmla="*/ 0 h 104"/>
                  <a:gd name="T4" fmla="*/ 71 w 71"/>
                  <a:gd name="T5" fmla="*/ 103 h 104"/>
                  <a:gd name="T6" fmla="*/ 0 w 71"/>
                  <a:gd name="T7" fmla="*/ 104 h 104"/>
                  <a:gd name="T8" fmla="*/ 0 w 71"/>
                  <a:gd name="T9" fmla="*/ 3 h 104"/>
                </a:gdLst>
                <a:ahLst/>
                <a:cxnLst>
                  <a:cxn ang="0">
                    <a:pos x="T0" y="T1"/>
                  </a:cxn>
                  <a:cxn ang="0">
                    <a:pos x="T2" y="T3"/>
                  </a:cxn>
                  <a:cxn ang="0">
                    <a:pos x="T4" y="T5"/>
                  </a:cxn>
                  <a:cxn ang="0">
                    <a:pos x="T6" y="T7"/>
                  </a:cxn>
                  <a:cxn ang="0">
                    <a:pos x="T8" y="T9"/>
                  </a:cxn>
                </a:cxnLst>
                <a:rect l="0" t="0" r="r" b="b"/>
                <a:pathLst>
                  <a:path w="71" h="104">
                    <a:moveTo>
                      <a:pt x="0" y="3"/>
                    </a:moveTo>
                    <a:lnTo>
                      <a:pt x="71" y="0"/>
                    </a:lnTo>
                    <a:lnTo>
                      <a:pt x="71" y="103"/>
                    </a:lnTo>
                    <a:lnTo>
                      <a:pt x="0" y="104"/>
                    </a:lnTo>
                    <a:lnTo>
                      <a:pt x="0" y="3"/>
                    </a:lnTo>
                    <a:close/>
                  </a:path>
                </a:pathLst>
              </a:custGeom>
              <a:solidFill>
                <a:srgbClr val="540C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38" name="Freeform 111">
                <a:extLst>
                  <a:ext uri="{FF2B5EF4-FFF2-40B4-BE49-F238E27FC236}">
                    <a16:creationId xmlns:a16="http://schemas.microsoft.com/office/drawing/2014/main" id="{F48A5C19-67ED-4738-AAD2-465864B7649D}"/>
                  </a:ext>
                </a:extLst>
              </p:cNvPr>
              <p:cNvSpPr>
                <a:spLocks/>
              </p:cNvSpPr>
              <p:nvPr/>
            </p:nvSpPr>
            <p:spPr bwMode="auto">
              <a:xfrm>
                <a:off x="2179638" y="2130425"/>
                <a:ext cx="55563" cy="80963"/>
              </a:xfrm>
              <a:custGeom>
                <a:avLst/>
                <a:gdLst>
                  <a:gd name="T0" fmla="*/ 0 w 71"/>
                  <a:gd name="T1" fmla="*/ 2 h 104"/>
                  <a:gd name="T2" fmla="*/ 71 w 71"/>
                  <a:gd name="T3" fmla="*/ 0 h 104"/>
                  <a:gd name="T4" fmla="*/ 71 w 71"/>
                  <a:gd name="T5" fmla="*/ 103 h 104"/>
                  <a:gd name="T6" fmla="*/ 0 w 71"/>
                  <a:gd name="T7" fmla="*/ 104 h 104"/>
                  <a:gd name="T8" fmla="*/ 0 w 71"/>
                  <a:gd name="T9" fmla="*/ 2 h 104"/>
                </a:gdLst>
                <a:ahLst/>
                <a:cxnLst>
                  <a:cxn ang="0">
                    <a:pos x="T0" y="T1"/>
                  </a:cxn>
                  <a:cxn ang="0">
                    <a:pos x="T2" y="T3"/>
                  </a:cxn>
                  <a:cxn ang="0">
                    <a:pos x="T4" y="T5"/>
                  </a:cxn>
                  <a:cxn ang="0">
                    <a:pos x="T6" y="T7"/>
                  </a:cxn>
                  <a:cxn ang="0">
                    <a:pos x="T8" y="T9"/>
                  </a:cxn>
                </a:cxnLst>
                <a:rect l="0" t="0" r="r" b="b"/>
                <a:pathLst>
                  <a:path w="71" h="104">
                    <a:moveTo>
                      <a:pt x="0" y="2"/>
                    </a:moveTo>
                    <a:lnTo>
                      <a:pt x="71" y="0"/>
                    </a:lnTo>
                    <a:lnTo>
                      <a:pt x="71" y="103"/>
                    </a:lnTo>
                    <a:lnTo>
                      <a:pt x="0" y="104"/>
                    </a:lnTo>
                    <a:lnTo>
                      <a:pt x="0" y="2"/>
                    </a:lnTo>
                    <a:close/>
                  </a:path>
                </a:pathLst>
              </a:custGeom>
              <a:solidFill>
                <a:srgbClr val="540C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39" name="Rectangle 112">
                <a:extLst>
                  <a:ext uri="{FF2B5EF4-FFF2-40B4-BE49-F238E27FC236}">
                    <a16:creationId xmlns:a16="http://schemas.microsoft.com/office/drawing/2014/main" id="{C0A4C179-D58D-4115-A2DD-52BA3D941C1F}"/>
                  </a:ext>
                </a:extLst>
              </p:cNvPr>
              <p:cNvSpPr>
                <a:spLocks noChangeArrowheads="1"/>
              </p:cNvSpPr>
              <p:nvPr/>
            </p:nvSpPr>
            <p:spPr bwMode="auto">
              <a:xfrm>
                <a:off x="2179638" y="2225675"/>
                <a:ext cx="55563" cy="80963"/>
              </a:xfrm>
              <a:prstGeom prst="rect">
                <a:avLst/>
              </a:prstGeom>
              <a:solidFill>
                <a:srgbClr val="540C3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40" name="Freeform 113">
                <a:extLst>
                  <a:ext uri="{FF2B5EF4-FFF2-40B4-BE49-F238E27FC236}">
                    <a16:creationId xmlns:a16="http://schemas.microsoft.com/office/drawing/2014/main" id="{E8E48BCE-5513-4374-80BC-5653AD62C868}"/>
                  </a:ext>
                </a:extLst>
              </p:cNvPr>
              <p:cNvSpPr>
                <a:spLocks/>
              </p:cNvSpPr>
              <p:nvPr/>
            </p:nvSpPr>
            <p:spPr bwMode="auto">
              <a:xfrm>
                <a:off x="2179638" y="2320925"/>
                <a:ext cx="55563" cy="82550"/>
              </a:xfrm>
              <a:custGeom>
                <a:avLst/>
                <a:gdLst>
                  <a:gd name="T0" fmla="*/ 71 w 71"/>
                  <a:gd name="T1" fmla="*/ 1 h 103"/>
                  <a:gd name="T2" fmla="*/ 71 w 71"/>
                  <a:gd name="T3" fmla="*/ 103 h 103"/>
                  <a:gd name="T4" fmla="*/ 0 w 71"/>
                  <a:gd name="T5" fmla="*/ 101 h 103"/>
                  <a:gd name="T6" fmla="*/ 0 w 71"/>
                  <a:gd name="T7" fmla="*/ 0 h 103"/>
                  <a:gd name="T8" fmla="*/ 71 w 71"/>
                  <a:gd name="T9" fmla="*/ 1 h 103"/>
                </a:gdLst>
                <a:ahLst/>
                <a:cxnLst>
                  <a:cxn ang="0">
                    <a:pos x="T0" y="T1"/>
                  </a:cxn>
                  <a:cxn ang="0">
                    <a:pos x="T2" y="T3"/>
                  </a:cxn>
                  <a:cxn ang="0">
                    <a:pos x="T4" y="T5"/>
                  </a:cxn>
                  <a:cxn ang="0">
                    <a:pos x="T6" y="T7"/>
                  </a:cxn>
                  <a:cxn ang="0">
                    <a:pos x="T8" y="T9"/>
                  </a:cxn>
                </a:cxnLst>
                <a:rect l="0" t="0" r="r" b="b"/>
                <a:pathLst>
                  <a:path w="71" h="103">
                    <a:moveTo>
                      <a:pt x="71" y="1"/>
                    </a:moveTo>
                    <a:lnTo>
                      <a:pt x="71" y="103"/>
                    </a:lnTo>
                    <a:lnTo>
                      <a:pt x="0" y="101"/>
                    </a:lnTo>
                    <a:lnTo>
                      <a:pt x="0" y="0"/>
                    </a:lnTo>
                    <a:lnTo>
                      <a:pt x="71" y="1"/>
                    </a:lnTo>
                    <a:close/>
                  </a:path>
                </a:pathLst>
              </a:custGeom>
              <a:solidFill>
                <a:srgbClr val="540C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41" name="Freeform 114">
                <a:extLst>
                  <a:ext uri="{FF2B5EF4-FFF2-40B4-BE49-F238E27FC236}">
                    <a16:creationId xmlns:a16="http://schemas.microsoft.com/office/drawing/2014/main" id="{9DFA65D3-D180-42DF-B1F7-B4235B93EF77}"/>
                  </a:ext>
                </a:extLst>
              </p:cNvPr>
              <p:cNvSpPr>
                <a:spLocks/>
              </p:cNvSpPr>
              <p:nvPr/>
            </p:nvSpPr>
            <p:spPr bwMode="auto">
              <a:xfrm>
                <a:off x="2179638" y="2416175"/>
                <a:ext cx="55563" cy="82550"/>
              </a:xfrm>
              <a:custGeom>
                <a:avLst/>
                <a:gdLst>
                  <a:gd name="T0" fmla="*/ 71 w 71"/>
                  <a:gd name="T1" fmla="*/ 1 h 103"/>
                  <a:gd name="T2" fmla="*/ 71 w 71"/>
                  <a:gd name="T3" fmla="*/ 103 h 103"/>
                  <a:gd name="T4" fmla="*/ 0 w 71"/>
                  <a:gd name="T5" fmla="*/ 101 h 103"/>
                  <a:gd name="T6" fmla="*/ 0 w 71"/>
                  <a:gd name="T7" fmla="*/ 0 h 103"/>
                  <a:gd name="T8" fmla="*/ 71 w 71"/>
                  <a:gd name="T9" fmla="*/ 1 h 103"/>
                </a:gdLst>
                <a:ahLst/>
                <a:cxnLst>
                  <a:cxn ang="0">
                    <a:pos x="T0" y="T1"/>
                  </a:cxn>
                  <a:cxn ang="0">
                    <a:pos x="T2" y="T3"/>
                  </a:cxn>
                  <a:cxn ang="0">
                    <a:pos x="T4" y="T5"/>
                  </a:cxn>
                  <a:cxn ang="0">
                    <a:pos x="T6" y="T7"/>
                  </a:cxn>
                  <a:cxn ang="0">
                    <a:pos x="T8" y="T9"/>
                  </a:cxn>
                </a:cxnLst>
                <a:rect l="0" t="0" r="r" b="b"/>
                <a:pathLst>
                  <a:path w="71" h="103">
                    <a:moveTo>
                      <a:pt x="71" y="1"/>
                    </a:moveTo>
                    <a:lnTo>
                      <a:pt x="71" y="103"/>
                    </a:lnTo>
                    <a:lnTo>
                      <a:pt x="0" y="101"/>
                    </a:lnTo>
                    <a:lnTo>
                      <a:pt x="0" y="0"/>
                    </a:lnTo>
                    <a:lnTo>
                      <a:pt x="71" y="1"/>
                    </a:lnTo>
                    <a:close/>
                  </a:path>
                </a:pathLst>
              </a:custGeom>
              <a:solidFill>
                <a:srgbClr val="540C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42" name="Freeform 115">
                <a:extLst>
                  <a:ext uri="{FF2B5EF4-FFF2-40B4-BE49-F238E27FC236}">
                    <a16:creationId xmlns:a16="http://schemas.microsoft.com/office/drawing/2014/main" id="{710C4212-77F8-42D2-B796-5D631D3FF516}"/>
                  </a:ext>
                </a:extLst>
              </p:cNvPr>
              <p:cNvSpPr>
                <a:spLocks/>
              </p:cNvSpPr>
              <p:nvPr/>
            </p:nvSpPr>
            <p:spPr bwMode="auto">
              <a:xfrm>
                <a:off x="2179638" y="2511425"/>
                <a:ext cx="55563" cy="82550"/>
              </a:xfrm>
              <a:custGeom>
                <a:avLst/>
                <a:gdLst>
                  <a:gd name="T0" fmla="*/ 71 w 71"/>
                  <a:gd name="T1" fmla="*/ 3 h 105"/>
                  <a:gd name="T2" fmla="*/ 71 w 71"/>
                  <a:gd name="T3" fmla="*/ 105 h 105"/>
                  <a:gd name="T4" fmla="*/ 0 w 71"/>
                  <a:gd name="T5" fmla="*/ 102 h 105"/>
                  <a:gd name="T6" fmla="*/ 0 w 71"/>
                  <a:gd name="T7" fmla="*/ 0 h 105"/>
                  <a:gd name="T8" fmla="*/ 71 w 71"/>
                  <a:gd name="T9" fmla="*/ 3 h 105"/>
                </a:gdLst>
                <a:ahLst/>
                <a:cxnLst>
                  <a:cxn ang="0">
                    <a:pos x="T0" y="T1"/>
                  </a:cxn>
                  <a:cxn ang="0">
                    <a:pos x="T2" y="T3"/>
                  </a:cxn>
                  <a:cxn ang="0">
                    <a:pos x="T4" y="T5"/>
                  </a:cxn>
                  <a:cxn ang="0">
                    <a:pos x="T6" y="T7"/>
                  </a:cxn>
                  <a:cxn ang="0">
                    <a:pos x="T8" y="T9"/>
                  </a:cxn>
                </a:cxnLst>
                <a:rect l="0" t="0" r="r" b="b"/>
                <a:pathLst>
                  <a:path w="71" h="105">
                    <a:moveTo>
                      <a:pt x="71" y="3"/>
                    </a:moveTo>
                    <a:lnTo>
                      <a:pt x="71" y="105"/>
                    </a:lnTo>
                    <a:lnTo>
                      <a:pt x="0" y="102"/>
                    </a:lnTo>
                    <a:lnTo>
                      <a:pt x="0" y="0"/>
                    </a:lnTo>
                    <a:lnTo>
                      <a:pt x="71" y="3"/>
                    </a:lnTo>
                    <a:close/>
                  </a:path>
                </a:pathLst>
              </a:custGeom>
              <a:solidFill>
                <a:srgbClr val="540C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43" name="Freeform 116">
                <a:extLst>
                  <a:ext uri="{FF2B5EF4-FFF2-40B4-BE49-F238E27FC236}">
                    <a16:creationId xmlns:a16="http://schemas.microsoft.com/office/drawing/2014/main" id="{F8F1325E-F873-4C02-89FC-6E43E9F7CD25}"/>
                  </a:ext>
                </a:extLst>
              </p:cNvPr>
              <p:cNvSpPr>
                <a:spLocks/>
              </p:cNvSpPr>
              <p:nvPr/>
            </p:nvSpPr>
            <p:spPr bwMode="auto">
              <a:xfrm>
                <a:off x="2179638" y="2606675"/>
                <a:ext cx="55563" cy="84138"/>
              </a:xfrm>
              <a:custGeom>
                <a:avLst/>
                <a:gdLst>
                  <a:gd name="T0" fmla="*/ 71 w 71"/>
                  <a:gd name="T1" fmla="*/ 4 h 106"/>
                  <a:gd name="T2" fmla="*/ 71 w 71"/>
                  <a:gd name="T3" fmla="*/ 106 h 106"/>
                  <a:gd name="T4" fmla="*/ 0 w 71"/>
                  <a:gd name="T5" fmla="*/ 102 h 106"/>
                  <a:gd name="T6" fmla="*/ 0 w 71"/>
                  <a:gd name="T7" fmla="*/ 0 h 106"/>
                  <a:gd name="T8" fmla="*/ 71 w 71"/>
                  <a:gd name="T9" fmla="*/ 4 h 106"/>
                </a:gdLst>
                <a:ahLst/>
                <a:cxnLst>
                  <a:cxn ang="0">
                    <a:pos x="T0" y="T1"/>
                  </a:cxn>
                  <a:cxn ang="0">
                    <a:pos x="T2" y="T3"/>
                  </a:cxn>
                  <a:cxn ang="0">
                    <a:pos x="T4" y="T5"/>
                  </a:cxn>
                  <a:cxn ang="0">
                    <a:pos x="T6" y="T7"/>
                  </a:cxn>
                  <a:cxn ang="0">
                    <a:pos x="T8" y="T9"/>
                  </a:cxn>
                </a:cxnLst>
                <a:rect l="0" t="0" r="r" b="b"/>
                <a:pathLst>
                  <a:path w="71" h="106">
                    <a:moveTo>
                      <a:pt x="71" y="4"/>
                    </a:moveTo>
                    <a:lnTo>
                      <a:pt x="71" y="106"/>
                    </a:lnTo>
                    <a:lnTo>
                      <a:pt x="0" y="102"/>
                    </a:lnTo>
                    <a:lnTo>
                      <a:pt x="0" y="0"/>
                    </a:lnTo>
                    <a:lnTo>
                      <a:pt x="71" y="4"/>
                    </a:lnTo>
                    <a:close/>
                  </a:path>
                </a:pathLst>
              </a:custGeom>
              <a:solidFill>
                <a:srgbClr val="540C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44" name="Freeform 117">
                <a:extLst>
                  <a:ext uri="{FF2B5EF4-FFF2-40B4-BE49-F238E27FC236}">
                    <a16:creationId xmlns:a16="http://schemas.microsoft.com/office/drawing/2014/main" id="{98CDB976-7FDA-478B-BD57-C856B04450BE}"/>
                  </a:ext>
                </a:extLst>
              </p:cNvPr>
              <p:cNvSpPr>
                <a:spLocks/>
              </p:cNvSpPr>
              <p:nvPr/>
            </p:nvSpPr>
            <p:spPr bwMode="auto">
              <a:xfrm>
                <a:off x="2179638" y="2700338"/>
                <a:ext cx="55563" cy="87313"/>
              </a:xfrm>
              <a:custGeom>
                <a:avLst/>
                <a:gdLst>
                  <a:gd name="T0" fmla="*/ 0 w 71"/>
                  <a:gd name="T1" fmla="*/ 0 h 109"/>
                  <a:gd name="T2" fmla="*/ 71 w 71"/>
                  <a:gd name="T3" fmla="*/ 4 h 109"/>
                  <a:gd name="T4" fmla="*/ 71 w 71"/>
                  <a:gd name="T5" fmla="*/ 109 h 109"/>
                  <a:gd name="T6" fmla="*/ 0 w 71"/>
                  <a:gd name="T7" fmla="*/ 93 h 109"/>
                  <a:gd name="T8" fmla="*/ 0 w 71"/>
                  <a:gd name="T9" fmla="*/ 0 h 109"/>
                </a:gdLst>
                <a:ahLst/>
                <a:cxnLst>
                  <a:cxn ang="0">
                    <a:pos x="T0" y="T1"/>
                  </a:cxn>
                  <a:cxn ang="0">
                    <a:pos x="T2" y="T3"/>
                  </a:cxn>
                  <a:cxn ang="0">
                    <a:pos x="T4" y="T5"/>
                  </a:cxn>
                  <a:cxn ang="0">
                    <a:pos x="T6" y="T7"/>
                  </a:cxn>
                  <a:cxn ang="0">
                    <a:pos x="T8" y="T9"/>
                  </a:cxn>
                </a:cxnLst>
                <a:rect l="0" t="0" r="r" b="b"/>
                <a:pathLst>
                  <a:path w="71" h="109">
                    <a:moveTo>
                      <a:pt x="0" y="0"/>
                    </a:moveTo>
                    <a:lnTo>
                      <a:pt x="71" y="4"/>
                    </a:lnTo>
                    <a:lnTo>
                      <a:pt x="71" y="109"/>
                    </a:lnTo>
                    <a:lnTo>
                      <a:pt x="0" y="93"/>
                    </a:lnTo>
                    <a:lnTo>
                      <a:pt x="0" y="0"/>
                    </a:lnTo>
                    <a:close/>
                  </a:path>
                </a:pathLst>
              </a:custGeom>
              <a:solidFill>
                <a:srgbClr val="540C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45" name="Freeform 118">
                <a:extLst>
                  <a:ext uri="{FF2B5EF4-FFF2-40B4-BE49-F238E27FC236}">
                    <a16:creationId xmlns:a16="http://schemas.microsoft.com/office/drawing/2014/main" id="{50F11010-B07C-4C72-B221-78898481316F}"/>
                  </a:ext>
                </a:extLst>
              </p:cNvPr>
              <p:cNvSpPr>
                <a:spLocks/>
              </p:cNvSpPr>
              <p:nvPr/>
            </p:nvSpPr>
            <p:spPr bwMode="auto">
              <a:xfrm>
                <a:off x="2247900" y="2670175"/>
                <a:ext cx="87313" cy="111125"/>
              </a:xfrm>
              <a:custGeom>
                <a:avLst/>
                <a:gdLst>
                  <a:gd name="T0" fmla="*/ 0 w 108"/>
                  <a:gd name="T1" fmla="*/ 40 h 139"/>
                  <a:gd name="T2" fmla="*/ 108 w 108"/>
                  <a:gd name="T3" fmla="*/ 0 h 139"/>
                  <a:gd name="T4" fmla="*/ 108 w 108"/>
                  <a:gd name="T5" fmla="*/ 93 h 139"/>
                  <a:gd name="T6" fmla="*/ 0 w 108"/>
                  <a:gd name="T7" fmla="*/ 139 h 139"/>
                  <a:gd name="T8" fmla="*/ 0 w 108"/>
                  <a:gd name="T9" fmla="*/ 40 h 139"/>
                </a:gdLst>
                <a:ahLst/>
                <a:cxnLst>
                  <a:cxn ang="0">
                    <a:pos x="T0" y="T1"/>
                  </a:cxn>
                  <a:cxn ang="0">
                    <a:pos x="T2" y="T3"/>
                  </a:cxn>
                  <a:cxn ang="0">
                    <a:pos x="T4" y="T5"/>
                  </a:cxn>
                  <a:cxn ang="0">
                    <a:pos x="T6" y="T7"/>
                  </a:cxn>
                  <a:cxn ang="0">
                    <a:pos x="T8" y="T9"/>
                  </a:cxn>
                </a:cxnLst>
                <a:rect l="0" t="0" r="r" b="b"/>
                <a:pathLst>
                  <a:path w="108" h="139">
                    <a:moveTo>
                      <a:pt x="0" y="40"/>
                    </a:moveTo>
                    <a:lnTo>
                      <a:pt x="108" y="0"/>
                    </a:lnTo>
                    <a:lnTo>
                      <a:pt x="108" y="93"/>
                    </a:lnTo>
                    <a:lnTo>
                      <a:pt x="0" y="139"/>
                    </a:lnTo>
                    <a:lnTo>
                      <a:pt x="0" y="40"/>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46" name="Freeform 119">
                <a:extLst>
                  <a:ext uri="{FF2B5EF4-FFF2-40B4-BE49-F238E27FC236}">
                    <a16:creationId xmlns:a16="http://schemas.microsoft.com/office/drawing/2014/main" id="{DA482FA9-2080-4189-9B05-0403AE4F8E38}"/>
                  </a:ext>
                </a:extLst>
              </p:cNvPr>
              <p:cNvSpPr>
                <a:spLocks/>
              </p:cNvSpPr>
              <p:nvPr/>
            </p:nvSpPr>
            <p:spPr bwMode="auto">
              <a:xfrm>
                <a:off x="2347913" y="2622550"/>
                <a:ext cx="117475" cy="117475"/>
              </a:xfrm>
              <a:custGeom>
                <a:avLst/>
                <a:gdLst>
                  <a:gd name="T0" fmla="*/ 0 w 149"/>
                  <a:gd name="T1" fmla="*/ 54 h 147"/>
                  <a:gd name="T2" fmla="*/ 149 w 149"/>
                  <a:gd name="T3" fmla="*/ 0 h 147"/>
                  <a:gd name="T4" fmla="*/ 149 w 149"/>
                  <a:gd name="T5" fmla="*/ 84 h 147"/>
                  <a:gd name="T6" fmla="*/ 0 w 149"/>
                  <a:gd name="T7" fmla="*/ 147 h 147"/>
                  <a:gd name="T8" fmla="*/ 0 w 149"/>
                  <a:gd name="T9" fmla="*/ 54 h 147"/>
                </a:gdLst>
                <a:ahLst/>
                <a:cxnLst>
                  <a:cxn ang="0">
                    <a:pos x="T0" y="T1"/>
                  </a:cxn>
                  <a:cxn ang="0">
                    <a:pos x="T2" y="T3"/>
                  </a:cxn>
                  <a:cxn ang="0">
                    <a:pos x="T4" y="T5"/>
                  </a:cxn>
                  <a:cxn ang="0">
                    <a:pos x="T6" y="T7"/>
                  </a:cxn>
                  <a:cxn ang="0">
                    <a:pos x="T8" y="T9"/>
                  </a:cxn>
                </a:cxnLst>
                <a:rect l="0" t="0" r="r" b="b"/>
                <a:pathLst>
                  <a:path w="149" h="147">
                    <a:moveTo>
                      <a:pt x="0" y="54"/>
                    </a:moveTo>
                    <a:lnTo>
                      <a:pt x="149" y="0"/>
                    </a:lnTo>
                    <a:lnTo>
                      <a:pt x="149" y="84"/>
                    </a:lnTo>
                    <a:lnTo>
                      <a:pt x="0" y="147"/>
                    </a:lnTo>
                    <a:lnTo>
                      <a:pt x="0" y="54"/>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47" name="Freeform 120">
                <a:extLst>
                  <a:ext uri="{FF2B5EF4-FFF2-40B4-BE49-F238E27FC236}">
                    <a16:creationId xmlns:a16="http://schemas.microsoft.com/office/drawing/2014/main" id="{E44F2DA4-95D4-4FA7-9E1E-48217D30C0D6}"/>
                  </a:ext>
                </a:extLst>
              </p:cNvPr>
              <p:cNvSpPr>
                <a:spLocks/>
              </p:cNvSpPr>
              <p:nvPr/>
            </p:nvSpPr>
            <p:spPr bwMode="auto">
              <a:xfrm>
                <a:off x="2479675" y="2573338"/>
                <a:ext cx="117475" cy="111125"/>
              </a:xfrm>
              <a:custGeom>
                <a:avLst/>
                <a:gdLst>
                  <a:gd name="T0" fmla="*/ 0 w 149"/>
                  <a:gd name="T1" fmla="*/ 54 h 138"/>
                  <a:gd name="T2" fmla="*/ 149 w 149"/>
                  <a:gd name="T3" fmla="*/ 0 h 138"/>
                  <a:gd name="T4" fmla="*/ 149 w 149"/>
                  <a:gd name="T5" fmla="*/ 75 h 138"/>
                  <a:gd name="T6" fmla="*/ 0 w 149"/>
                  <a:gd name="T7" fmla="*/ 138 h 138"/>
                  <a:gd name="T8" fmla="*/ 0 w 149"/>
                  <a:gd name="T9" fmla="*/ 54 h 138"/>
                </a:gdLst>
                <a:ahLst/>
                <a:cxnLst>
                  <a:cxn ang="0">
                    <a:pos x="T0" y="T1"/>
                  </a:cxn>
                  <a:cxn ang="0">
                    <a:pos x="T2" y="T3"/>
                  </a:cxn>
                  <a:cxn ang="0">
                    <a:pos x="T4" y="T5"/>
                  </a:cxn>
                  <a:cxn ang="0">
                    <a:pos x="T6" y="T7"/>
                  </a:cxn>
                  <a:cxn ang="0">
                    <a:pos x="T8" y="T9"/>
                  </a:cxn>
                </a:cxnLst>
                <a:rect l="0" t="0" r="r" b="b"/>
                <a:pathLst>
                  <a:path w="149" h="138">
                    <a:moveTo>
                      <a:pt x="0" y="54"/>
                    </a:moveTo>
                    <a:lnTo>
                      <a:pt x="149" y="0"/>
                    </a:lnTo>
                    <a:lnTo>
                      <a:pt x="149" y="75"/>
                    </a:lnTo>
                    <a:lnTo>
                      <a:pt x="0" y="138"/>
                    </a:lnTo>
                    <a:lnTo>
                      <a:pt x="0" y="54"/>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48" name="Freeform 121">
                <a:extLst>
                  <a:ext uri="{FF2B5EF4-FFF2-40B4-BE49-F238E27FC236}">
                    <a16:creationId xmlns:a16="http://schemas.microsoft.com/office/drawing/2014/main" id="{CCE34AF0-6B2B-4765-99C5-3872961AF243}"/>
                  </a:ext>
                </a:extLst>
              </p:cNvPr>
              <p:cNvSpPr>
                <a:spLocks/>
              </p:cNvSpPr>
              <p:nvPr/>
            </p:nvSpPr>
            <p:spPr bwMode="auto">
              <a:xfrm>
                <a:off x="2613025" y="2525713"/>
                <a:ext cx="115888" cy="101600"/>
              </a:xfrm>
              <a:custGeom>
                <a:avLst/>
                <a:gdLst>
                  <a:gd name="T0" fmla="*/ 0 w 148"/>
                  <a:gd name="T1" fmla="*/ 54 h 129"/>
                  <a:gd name="T2" fmla="*/ 148 w 148"/>
                  <a:gd name="T3" fmla="*/ 0 h 129"/>
                  <a:gd name="T4" fmla="*/ 148 w 148"/>
                  <a:gd name="T5" fmla="*/ 65 h 129"/>
                  <a:gd name="T6" fmla="*/ 0 w 148"/>
                  <a:gd name="T7" fmla="*/ 129 h 129"/>
                  <a:gd name="T8" fmla="*/ 0 w 148"/>
                  <a:gd name="T9" fmla="*/ 54 h 129"/>
                </a:gdLst>
                <a:ahLst/>
                <a:cxnLst>
                  <a:cxn ang="0">
                    <a:pos x="T0" y="T1"/>
                  </a:cxn>
                  <a:cxn ang="0">
                    <a:pos x="T2" y="T3"/>
                  </a:cxn>
                  <a:cxn ang="0">
                    <a:pos x="T4" y="T5"/>
                  </a:cxn>
                  <a:cxn ang="0">
                    <a:pos x="T6" y="T7"/>
                  </a:cxn>
                  <a:cxn ang="0">
                    <a:pos x="T8" y="T9"/>
                  </a:cxn>
                </a:cxnLst>
                <a:rect l="0" t="0" r="r" b="b"/>
                <a:pathLst>
                  <a:path w="148" h="129">
                    <a:moveTo>
                      <a:pt x="0" y="54"/>
                    </a:moveTo>
                    <a:lnTo>
                      <a:pt x="148" y="0"/>
                    </a:lnTo>
                    <a:lnTo>
                      <a:pt x="148" y="65"/>
                    </a:lnTo>
                    <a:lnTo>
                      <a:pt x="0" y="129"/>
                    </a:lnTo>
                    <a:lnTo>
                      <a:pt x="0" y="54"/>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49" name="Freeform 122">
                <a:extLst>
                  <a:ext uri="{FF2B5EF4-FFF2-40B4-BE49-F238E27FC236}">
                    <a16:creationId xmlns:a16="http://schemas.microsoft.com/office/drawing/2014/main" id="{ADD5DD41-A592-4BCC-8D47-F1030DA1B6D4}"/>
                  </a:ext>
                </a:extLst>
              </p:cNvPr>
              <p:cNvSpPr>
                <a:spLocks/>
              </p:cNvSpPr>
              <p:nvPr/>
            </p:nvSpPr>
            <p:spPr bwMode="auto">
              <a:xfrm>
                <a:off x="2744788" y="2486025"/>
                <a:ext cx="92075" cy="85725"/>
              </a:xfrm>
              <a:custGeom>
                <a:avLst/>
                <a:gdLst>
                  <a:gd name="T0" fmla="*/ 0 w 118"/>
                  <a:gd name="T1" fmla="*/ 44 h 110"/>
                  <a:gd name="T2" fmla="*/ 118 w 118"/>
                  <a:gd name="T3" fmla="*/ 0 h 110"/>
                  <a:gd name="T4" fmla="*/ 118 w 118"/>
                  <a:gd name="T5" fmla="*/ 59 h 110"/>
                  <a:gd name="T6" fmla="*/ 0 w 118"/>
                  <a:gd name="T7" fmla="*/ 110 h 110"/>
                  <a:gd name="T8" fmla="*/ 0 w 118"/>
                  <a:gd name="T9" fmla="*/ 44 h 110"/>
                </a:gdLst>
                <a:ahLst/>
                <a:cxnLst>
                  <a:cxn ang="0">
                    <a:pos x="T0" y="T1"/>
                  </a:cxn>
                  <a:cxn ang="0">
                    <a:pos x="T2" y="T3"/>
                  </a:cxn>
                  <a:cxn ang="0">
                    <a:pos x="T4" y="T5"/>
                  </a:cxn>
                  <a:cxn ang="0">
                    <a:pos x="T6" y="T7"/>
                  </a:cxn>
                  <a:cxn ang="0">
                    <a:pos x="T8" y="T9"/>
                  </a:cxn>
                </a:cxnLst>
                <a:rect l="0" t="0" r="r" b="b"/>
                <a:pathLst>
                  <a:path w="118" h="110">
                    <a:moveTo>
                      <a:pt x="0" y="44"/>
                    </a:moveTo>
                    <a:lnTo>
                      <a:pt x="118" y="0"/>
                    </a:lnTo>
                    <a:lnTo>
                      <a:pt x="118" y="59"/>
                    </a:lnTo>
                    <a:lnTo>
                      <a:pt x="0" y="110"/>
                    </a:lnTo>
                    <a:lnTo>
                      <a:pt x="0" y="44"/>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50" name="Freeform 123">
                <a:extLst>
                  <a:ext uri="{FF2B5EF4-FFF2-40B4-BE49-F238E27FC236}">
                    <a16:creationId xmlns:a16="http://schemas.microsoft.com/office/drawing/2014/main" id="{35CB2DD4-A043-4CFD-BB66-2108D247BA5B}"/>
                  </a:ext>
                </a:extLst>
              </p:cNvPr>
              <p:cNvSpPr>
                <a:spLocks/>
              </p:cNvSpPr>
              <p:nvPr/>
            </p:nvSpPr>
            <p:spPr bwMode="auto">
              <a:xfrm>
                <a:off x="2811463" y="1539875"/>
                <a:ext cx="25400" cy="60325"/>
              </a:xfrm>
              <a:custGeom>
                <a:avLst/>
                <a:gdLst>
                  <a:gd name="T0" fmla="*/ 0 w 33"/>
                  <a:gd name="T1" fmla="*/ 61 h 75"/>
                  <a:gd name="T2" fmla="*/ 0 w 33"/>
                  <a:gd name="T3" fmla="*/ 0 h 75"/>
                  <a:gd name="T4" fmla="*/ 33 w 33"/>
                  <a:gd name="T5" fmla="*/ 15 h 75"/>
                  <a:gd name="T6" fmla="*/ 33 w 33"/>
                  <a:gd name="T7" fmla="*/ 75 h 75"/>
                  <a:gd name="T8" fmla="*/ 0 w 33"/>
                  <a:gd name="T9" fmla="*/ 61 h 75"/>
                </a:gdLst>
                <a:ahLst/>
                <a:cxnLst>
                  <a:cxn ang="0">
                    <a:pos x="T0" y="T1"/>
                  </a:cxn>
                  <a:cxn ang="0">
                    <a:pos x="T2" y="T3"/>
                  </a:cxn>
                  <a:cxn ang="0">
                    <a:pos x="T4" y="T5"/>
                  </a:cxn>
                  <a:cxn ang="0">
                    <a:pos x="T6" y="T7"/>
                  </a:cxn>
                  <a:cxn ang="0">
                    <a:pos x="T8" y="T9"/>
                  </a:cxn>
                </a:cxnLst>
                <a:rect l="0" t="0" r="r" b="b"/>
                <a:pathLst>
                  <a:path w="33" h="75">
                    <a:moveTo>
                      <a:pt x="0" y="61"/>
                    </a:moveTo>
                    <a:lnTo>
                      <a:pt x="0" y="0"/>
                    </a:lnTo>
                    <a:lnTo>
                      <a:pt x="33" y="15"/>
                    </a:lnTo>
                    <a:lnTo>
                      <a:pt x="33" y="75"/>
                    </a:lnTo>
                    <a:lnTo>
                      <a:pt x="0" y="61"/>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51" name="Freeform 124">
                <a:extLst>
                  <a:ext uri="{FF2B5EF4-FFF2-40B4-BE49-F238E27FC236}">
                    <a16:creationId xmlns:a16="http://schemas.microsoft.com/office/drawing/2014/main" id="{1108B068-9800-44D0-A2D4-C6C98E429088}"/>
                  </a:ext>
                </a:extLst>
              </p:cNvPr>
              <p:cNvSpPr>
                <a:spLocks/>
              </p:cNvSpPr>
              <p:nvPr/>
            </p:nvSpPr>
            <p:spPr bwMode="auto">
              <a:xfrm>
                <a:off x="2744788" y="1439863"/>
                <a:ext cx="92075" cy="96838"/>
              </a:xfrm>
              <a:custGeom>
                <a:avLst/>
                <a:gdLst>
                  <a:gd name="T0" fmla="*/ 0 w 118"/>
                  <a:gd name="T1" fmla="*/ 64 h 121"/>
                  <a:gd name="T2" fmla="*/ 0 w 118"/>
                  <a:gd name="T3" fmla="*/ 0 h 121"/>
                  <a:gd name="T4" fmla="*/ 118 w 118"/>
                  <a:gd name="T5" fmla="*/ 63 h 121"/>
                  <a:gd name="T6" fmla="*/ 118 w 118"/>
                  <a:gd name="T7" fmla="*/ 121 h 121"/>
                  <a:gd name="T8" fmla="*/ 0 w 118"/>
                  <a:gd name="T9" fmla="*/ 64 h 121"/>
                </a:gdLst>
                <a:ahLst/>
                <a:cxnLst>
                  <a:cxn ang="0">
                    <a:pos x="T0" y="T1"/>
                  </a:cxn>
                  <a:cxn ang="0">
                    <a:pos x="T2" y="T3"/>
                  </a:cxn>
                  <a:cxn ang="0">
                    <a:pos x="T4" y="T5"/>
                  </a:cxn>
                  <a:cxn ang="0">
                    <a:pos x="T6" y="T7"/>
                  </a:cxn>
                  <a:cxn ang="0">
                    <a:pos x="T8" y="T9"/>
                  </a:cxn>
                </a:cxnLst>
                <a:rect l="0" t="0" r="r" b="b"/>
                <a:pathLst>
                  <a:path w="118" h="121">
                    <a:moveTo>
                      <a:pt x="0" y="64"/>
                    </a:moveTo>
                    <a:lnTo>
                      <a:pt x="0" y="0"/>
                    </a:lnTo>
                    <a:lnTo>
                      <a:pt x="118" y="63"/>
                    </a:lnTo>
                    <a:lnTo>
                      <a:pt x="118" y="121"/>
                    </a:lnTo>
                    <a:lnTo>
                      <a:pt x="0" y="64"/>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52" name="Freeform 125">
                <a:extLst>
                  <a:ext uri="{FF2B5EF4-FFF2-40B4-BE49-F238E27FC236}">
                    <a16:creationId xmlns:a16="http://schemas.microsoft.com/office/drawing/2014/main" id="{79363773-15F6-4CD5-BDD2-19FDACF17896}"/>
                  </a:ext>
                </a:extLst>
              </p:cNvPr>
              <p:cNvSpPr>
                <a:spLocks/>
              </p:cNvSpPr>
              <p:nvPr/>
            </p:nvSpPr>
            <p:spPr bwMode="auto">
              <a:xfrm>
                <a:off x="2811463" y="1414463"/>
                <a:ext cx="25400" cy="60325"/>
              </a:xfrm>
              <a:custGeom>
                <a:avLst/>
                <a:gdLst>
                  <a:gd name="T0" fmla="*/ 0 w 33"/>
                  <a:gd name="T1" fmla="*/ 59 h 76"/>
                  <a:gd name="T2" fmla="*/ 0 w 33"/>
                  <a:gd name="T3" fmla="*/ 0 h 76"/>
                  <a:gd name="T4" fmla="*/ 33 w 33"/>
                  <a:gd name="T5" fmla="*/ 19 h 76"/>
                  <a:gd name="T6" fmla="*/ 33 w 33"/>
                  <a:gd name="T7" fmla="*/ 76 h 76"/>
                  <a:gd name="T8" fmla="*/ 0 w 33"/>
                  <a:gd name="T9" fmla="*/ 59 h 76"/>
                </a:gdLst>
                <a:ahLst/>
                <a:cxnLst>
                  <a:cxn ang="0">
                    <a:pos x="T0" y="T1"/>
                  </a:cxn>
                  <a:cxn ang="0">
                    <a:pos x="T2" y="T3"/>
                  </a:cxn>
                  <a:cxn ang="0">
                    <a:pos x="T4" y="T5"/>
                  </a:cxn>
                  <a:cxn ang="0">
                    <a:pos x="T6" y="T7"/>
                  </a:cxn>
                  <a:cxn ang="0">
                    <a:pos x="T8" y="T9"/>
                  </a:cxn>
                </a:cxnLst>
                <a:rect l="0" t="0" r="r" b="b"/>
                <a:pathLst>
                  <a:path w="33" h="76">
                    <a:moveTo>
                      <a:pt x="0" y="59"/>
                    </a:moveTo>
                    <a:lnTo>
                      <a:pt x="0" y="0"/>
                    </a:lnTo>
                    <a:lnTo>
                      <a:pt x="33" y="19"/>
                    </a:lnTo>
                    <a:lnTo>
                      <a:pt x="33" y="76"/>
                    </a:lnTo>
                    <a:lnTo>
                      <a:pt x="0" y="59"/>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53" name="Freeform 127">
                <a:extLst>
                  <a:ext uri="{FF2B5EF4-FFF2-40B4-BE49-F238E27FC236}">
                    <a16:creationId xmlns:a16="http://schemas.microsoft.com/office/drawing/2014/main" id="{55345526-EB7C-4E21-B587-33F31B70CDFF}"/>
                  </a:ext>
                </a:extLst>
              </p:cNvPr>
              <p:cNvSpPr>
                <a:spLocks/>
              </p:cNvSpPr>
              <p:nvPr/>
            </p:nvSpPr>
            <p:spPr bwMode="auto">
              <a:xfrm>
                <a:off x="2862263" y="2014538"/>
                <a:ext cx="7938" cy="3175"/>
              </a:xfrm>
              <a:custGeom>
                <a:avLst/>
                <a:gdLst>
                  <a:gd name="T0" fmla="*/ 9 w 9"/>
                  <a:gd name="T1" fmla="*/ 0 h 5"/>
                  <a:gd name="T2" fmla="*/ 0 w 9"/>
                  <a:gd name="T3" fmla="*/ 3 h 5"/>
                  <a:gd name="T4" fmla="*/ 0 w 9"/>
                  <a:gd name="T5" fmla="*/ 5 h 5"/>
                  <a:gd name="T6" fmla="*/ 9 w 9"/>
                  <a:gd name="T7" fmla="*/ 3 h 5"/>
                  <a:gd name="T8" fmla="*/ 9 w 9"/>
                  <a:gd name="T9" fmla="*/ 2 h 5"/>
                  <a:gd name="T10" fmla="*/ 9 w 9"/>
                  <a:gd name="T11" fmla="*/ 1 h 5"/>
                  <a:gd name="T12" fmla="*/ 9 w 9"/>
                  <a:gd name="T13" fmla="*/ 1 h 5"/>
                  <a:gd name="T14" fmla="*/ 9 w 9"/>
                  <a:gd name="T15" fmla="*/ 0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5">
                    <a:moveTo>
                      <a:pt x="9" y="0"/>
                    </a:moveTo>
                    <a:lnTo>
                      <a:pt x="0" y="3"/>
                    </a:lnTo>
                    <a:lnTo>
                      <a:pt x="0" y="5"/>
                    </a:lnTo>
                    <a:lnTo>
                      <a:pt x="9" y="3"/>
                    </a:lnTo>
                    <a:lnTo>
                      <a:pt x="9" y="2"/>
                    </a:lnTo>
                    <a:lnTo>
                      <a:pt x="9" y="1"/>
                    </a:lnTo>
                    <a:lnTo>
                      <a:pt x="9" y="1"/>
                    </a:lnTo>
                    <a:lnTo>
                      <a:pt x="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54" name="Freeform 147">
                <a:extLst>
                  <a:ext uri="{FF2B5EF4-FFF2-40B4-BE49-F238E27FC236}">
                    <a16:creationId xmlns:a16="http://schemas.microsoft.com/office/drawing/2014/main" id="{4A468766-635D-417F-94E3-5F6F8F52DF7B}"/>
                  </a:ext>
                </a:extLst>
              </p:cNvPr>
              <p:cNvSpPr>
                <a:spLocks/>
              </p:cNvSpPr>
              <p:nvPr/>
            </p:nvSpPr>
            <p:spPr bwMode="auto">
              <a:xfrm>
                <a:off x="2638425" y="1758950"/>
                <a:ext cx="0" cy="0"/>
              </a:xfrm>
              <a:custGeom>
                <a:avLst/>
                <a:gdLst/>
                <a:ahLst/>
                <a:cxnLst>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close/>
                  </a:path>
                </a:pathLst>
              </a:custGeom>
              <a:solidFill>
                <a:srgbClr val="EA8E6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9" name="Group 73">
              <a:extLst>
                <a:ext uri="{FF2B5EF4-FFF2-40B4-BE49-F238E27FC236}">
                  <a16:creationId xmlns:a16="http://schemas.microsoft.com/office/drawing/2014/main" id="{5E3072E3-30DB-432E-8A72-C259277EFA78}"/>
                </a:ext>
              </a:extLst>
            </p:cNvPr>
            <p:cNvGrpSpPr>
              <a:grpSpLocks/>
            </p:cNvGrpSpPr>
            <p:nvPr/>
          </p:nvGrpSpPr>
          <p:grpSpPr bwMode="auto">
            <a:xfrm>
              <a:off x="8945771" y="5438775"/>
              <a:ext cx="2437448" cy="381000"/>
              <a:chOff x="6629400" y="3505200"/>
              <a:chExt cx="1828800" cy="381000"/>
            </a:xfrm>
          </p:grpSpPr>
          <p:sp>
            <p:nvSpPr>
              <p:cNvPr id="633" name="Oval 74">
                <a:extLst>
                  <a:ext uri="{FF2B5EF4-FFF2-40B4-BE49-F238E27FC236}">
                    <a16:creationId xmlns:a16="http://schemas.microsoft.com/office/drawing/2014/main" id="{93486F66-897B-4A2D-96AD-ECBB93D2A3D3}"/>
                  </a:ext>
                </a:extLst>
              </p:cNvPr>
              <p:cNvSpPr>
                <a:spLocks noChangeArrowheads="1"/>
              </p:cNvSpPr>
              <p:nvPr/>
            </p:nvSpPr>
            <p:spPr bwMode="auto">
              <a:xfrm>
                <a:off x="6629400" y="3505200"/>
                <a:ext cx="1828800" cy="381000"/>
              </a:xfrm>
              <a:prstGeom prst="ellipse">
                <a:avLst/>
              </a:prstGeom>
              <a:solidFill>
                <a:schemeClr val="accent1"/>
              </a:solidFill>
              <a:ln w="9525" algn="ctr">
                <a:solidFill>
                  <a:schemeClr val="tx1"/>
                </a:solidFill>
                <a:round/>
                <a:headEnd/>
                <a:tailEnd/>
              </a:ln>
            </p:spPr>
            <p:txBody>
              <a:bodyPr/>
              <a:lstStyle/>
              <a:p>
                <a:endParaRPr lang="en-US"/>
              </a:p>
            </p:txBody>
          </p:sp>
          <p:sp>
            <p:nvSpPr>
              <p:cNvPr id="634" name="Rectangle 3085">
                <a:extLst>
                  <a:ext uri="{FF2B5EF4-FFF2-40B4-BE49-F238E27FC236}">
                    <a16:creationId xmlns:a16="http://schemas.microsoft.com/office/drawing/2014/main" id="{F5D3229C-C752-4DFA-94BA-372888E0C031}"/>
                  </a:ext>
                </a:extLst>
              </p:cNvPr>
              <p:cNvSpPr>
                <a:spLocks noChangeArrowheads="1"/>
              </p:cNvSpPr>
              <p:nvPr/>
            </p:nvSpPr>
            <p:spPr bwMode="auto">
              <a:xfrm>
                <a:off x="6781800" y="3581400"/>
                <a:ext cx="1524000" cy="241300"/>
              </a:xfrm>
              <a:prstGeom prst="rect">
                <a:avLst/>
              </a:prstGeom>
              <a:solidFill>
                <a:schemeClr val="tx1">
                  <a:lumMod val="20000"/>
                  <a:lumOff val="80000"/>
                </a:schemeClr>
              </a:solidFill>
              <a:ln w="9525">
                <a:solidFill>
                  <a:schemeClr val="tx1"/>
                </a:solidFill>
                <a:miter lim="800000"/>
                <a:headEnd/>
                <a:tailEnd/>
              </a:ln>
            </p:spPr>
            <p:txBody>
              <a:bodyPr wrap="none" anchor="ctr"/>
              <a:lstStyle/>
              <a:p>
                <a:pPr algn="ctr" eaLnBrk="1" hangingPunct="1"/>
                <a:r>
                  <a:rPr lang="en-US" sz="1400" dirty="0">
                    <a:latin typeface="Arial" charset="0"/>
                  </a:rPr>
                  <a:t>Task 5 Code</a:t>
                </a:r>
              </a:p>
            </p:txBody>
          </p:sp>
        </p:grpSp>
        <p:grpSp>
          <p:nvGrpSpPr>
            <p:cNvPr id="10" name="Group 9">
              <a:extLst>
                <a:ext uri="{FF2B5EF4-FFF2-40B4-BE49-F238E27FC236}">
                  <a16:creationId xmlns:a16="http://schemas.microsoft.com/office/drawing/2014/main" id="{9BFE062A-C43F-4333-A97D-DA121ED9FD08}"/>
                </a:ext>
              </a:extLst>
            </p:cNvPr>
            <p:cNvGrpSpPr/>
            <p:nvPr/>
          </p:nvGrpSpPr>
          <p:grpSpPr>
            <a:xfrm rot="16200000">
              <a:off x="9747539" y="4047522"/>
              <a:ext cx="704851" cy="2325309"/>
              <a:chOff x="2165350" y="1058863"/>
              <a:chExt cx="704851" cy="1744663"/>
            </a:xfrm>
          </p:grpSpPr>
          <p:sp>
            <p:nvSpPr>
              <p:cNvPr id="513" name="Freeform 8">
                <a:extLst>
                  <a:ext uri="{FF2B5EF4-FFF2-40B4-BE49-F238E27FC236}">
                    <a16:creationId xmlns:a16="http://schemas.microsoft.com/office/drawing/2014/main" id="{51BDB81E-DA5E-4237-829A-6614E8C2A696}"/>
                  </a:ext>
                </a:extLst>
              </p:cNvPr>
              <p:cNvSpPr>
                <a:spLocks/>
              </p:cNvSpPr>
              <p:nvPr/>
            </p:nvSpPr>
            <p:spPr bwMode="auto">
              <a:xfrm>
                <a:off x="2165350" y="1058863"/>
                <a:ext cx="685800" cy="1744663"/>
              </a:xfrm>
              <a:custGeom>
                <a:avLst/>
                <a:gdLst>
                  <a:gd name="T0" fmla="*/ 88 w 864"/>
                  <a:gd name="T1" fmla="*/ 0 h 2199"/>
                  <a:gd name="T2" fmla="*/ 88 w 864"/>
                  <a:gd name="T3" fmla="*/ 1 h 2199"/>
                  <a:gd name="T4" fmla="*/ 0 w 864"/>
                  <a:gd name="T5" fmla="*/ 28 h 2199"/>
                  <a:gd name="T6" fmla="*/ 0 w 864"/>
                  <a:gd name="T7" fmla="*/ 2177 h 2199"/>
                  <a:gd name="T8" fmla="*/ 88 w 864"/>
                  <a:gd name="T9" fmla="*/ 2196 h 2199"/>
                  <a:gd name="T10" fmla="*/ 88 w 864"/>
                  <a:gd name="T11" fmla="*/ 2199 h 2199"/>
                  <a:gd name="T12" fmla="*/ 864 w 864"/>
                  <a:gd name="T13" fmla="*/ 1868 h 2199"/>
                  <a:gd name="T14" fmla="*/ 864 w 864"/>
                  <a:gd name="T15" fmla="*/ 457 h 2199"/>
                  <a:gd name="T16" fmla="*/ 88 w 864"/>
                  <a:gd name="T17" fmla="*/ 0 h 2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4" h="2199">
                    <a:moveTo>
                      <a:pt x="88" y="0"/>
                    </a:moveTo>
                    <a:lnTo>
                      <a:pt x="88" y="1"/>
                    </a:lnTo>
                    <a:lnTo>
                      <a:pt x="0" y="28"/>
                    </a:lnTo>
                    <a:lnTo>
                      <a:pt x="0" y="2177"/>
                    </a:lnTo>
                    <a:lnTo>
                      <a:pt x="88" y="2196"/>
                    </a:lnTo>
                    <a:lnTo>
                      <a:pt x="88" y="2199"/>
                    </a:lnTo>
                    <a:lnTo>
                      <a:pt x="864" y="1868"/>
                    </a:lnTo>
                    <a:lnTo>
                      <a:pt x="864" y="457"/>
                    </a:lnTo>
                    <a:lnTo>
                      <a:pt x="88" y="0"/>
                    </a:lnTo>
                    <a:close/>
                  </a:path>
                </a:pathLst>
              </a:custGeom>
              <a:solidFill>
                <a:srgbClr val="D1CCB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4" name="Freeform 9">
                <a:extLst>
                  <a:ext uri="{FF2B5EF4-FFF2-40B4-BE49-F238E27FC236}">
                    <a16:creationId xmlns:a16="http://schemas.microsoft.com/office/drawing/2014/main" id="{D560612E-466F-4FC8-8C5D-14576E02810A}"/>
                  </a:ext>
                </a:extLst>
              </p:cNvPr>
              <p:cNvSpPr>
                <a:spLocks/>
              </p:cNvSpPr>
              <p:nvPr/>
            </p:nvSpPr>
            <p:spPr bwMode="auto">
              <a:xfrm>
                <a:off x="2679700" y="1336675"/>
                <a:ext cx="119063" cy="115888"/>
              </a:xfrm>
              <a:custGeom>
                <a:avLst/>
                <a:gdLst>
                  <a:gd name="T0" fmla="*/ 0 w 148"/>
                  <a:gd name="T1" fmla="*/ 68 h 147"/>
                  <a:gd name="T2" fmla="*/ 0 w 148"/>
                  <a:gd name="T3" fmla="*/ 0 h 147"/>
                  <a:gd name="T4" fmla="*/ 148 w 148"/>
                  <a:gd name="T5" fmla="*/ 87 h 147"/>
                  <a:gd name="T6" fmla="*/ 148 w 148"/>
                  <a:gd name="T7" fmla="*/ 147 h 147"/>
                  <a:gd name="T8" fmla="*/ 0 w 148"/>
                  <a:gd name="T9" fmla="*/ 68 h 147"/>
                </a:gdLst>
                <a:ahLst/>
                <a:cxnLst>
                  <a:cxn ang="0">
                    <a:pos x="T0" y="T1"/>
                  </a:cxn>
                  <a:cxn ang="0">
                    <a:pos x="T2" y="T3"/>
                  </a:cxn>
                  <a:cxn ang="0">
                    <a:pos x="T4" y="T5"/>
                  </a:cxn>
                  <a:cxn ang="0">
                    <a:pos x="T6" y="T7"/>
                  </a:cxn>
                  <a:cxn ang="0">
                    <a:pos x="T8" y="T9"/>
                  </a:cxn>
                </a:cxnLst>
                <a:rect l="0" t="0" r="r" b="b"/>
                <a:pathLst>
                  <a:path w="148" h="147">
                    <a:moveTo>
                      <a:pt x="0" y="68"/>
                    </a:moveTo>
                    <a:lnTo>
                      <a:pt x="0" y="0"/>
                    </a:lnTo>
                    <a:lnTo>
                      <a:pt x="148" y="87"/>
                    </a:lnTo>
                    <a:lnTo>
                      <a:pt x="148" y="147"/>
                    </a:lnTo>
                    <a:lnTo>
                      <a:pt x="0" y="68"/>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5" name="Freeform 10">
                <a:extLst>
                  <a:ext uri="{FF2B5EF4-FFF2-40B4-BE49-F238E27FC236}">
                    <a16:creationId xmlns:a16="http://schemas.microsoft.com/office/drawing/2014/main" id="{704A818C-3AB5-4A3A-B8FD-1B69E57F9187}"/>
                  </a:ext>
                </a:extLst>
              </p:cNvPr>
              <p:cNvSpPr>
                <a:spLocks/>
              </p:cNvSpPr>
              <p:nvPr/>
            </p:nvSpPr>
            <p:spPr bwMode="auto">
              <a:xfrm>
                <a:off x="2679700" y="2435225"/>
                <a:ext cx="119063" cy="93663"/>
              </a:xfrm>
              <a:custGeom>
                <a:avLst/>
                <a:gdLst>
                  <a:gd name="T0" fmla="*/ 0 w 148"/>
                  <a:gd name="T1" fmla="*/ 117 h 117"/>
                  <a:gd name="T2" fmla="*/ 0 w 148"/>
                  <a:gd name="T3" fmla="*/ 46 h 117"/>
                  <a:gd name="T4" fmla="*/ 148 w 148"/>
                  <a:gd name="T5" fmla="*/ 0 h 117"/>
                  <a:gd name="T6" fmla="*/ 148 w 148"/>
                  <a:gd name="T7" fmla="*/ 63 h 117"/>
                  <a:gd name="T8" fmla="*/ 0 w 148"/>
                  <a:gd name="T9" fmla="*/ 117 h 117"/>
                </a:gdLst>
                <a:ahLst/>
                <a:cxnLst>
                  <a:cxn ang="0">
                    <a:pos x="T0" y="T1"/>
                  </a:cxn>
                  <a:cxn ang="0">
                    <a:pos x="T2" y="T3"/>
                  </a:cxn>
                  <a:cxn ang="0">
                    <a:pos x="T4" y="T5"/>
                  </a:cxn>
                  <a:cxn ang="0">
                    <a:pos x="T6" y="T7"/>
                  </a:cxn>
                  <a:cxn ang="0">
                    <a:pos x="T8" y="T9"/>
                  </a:cxn>
                </a:cxnLst>
                <a:rect l="0" t="0" r="r" b="b"/>
                <a:pathLst>
                  <a:path w="148" h="117">
                    <a:moveTo>
                      <a:pt x="0" y="117"/>
                    </a:moveTo>
                    <a:lnTo>
                      <a:pt x="0" y="46"/>
                    </a:lnTo>
                    <a:lnTo>
                      <a:pt x="148" y="0"/>
                    </a:lnTo>
                    <a:lnTo>
                      <a:pt x="148" y="63"/>
                    </a:lnTo>
                    <a:lnTo>
                      <a:pt x="0" y="117"/>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6" name="Freeform 11">
                <a:extLst>
                  <a:ext uri="{FF2B5EF4-FFF2-40B4-BE49-F238E27FC236}">
                    <a16:creationId xmlns:a16="http://schemas.microsoft.com/office/drawing/2014/main" id="{11E76432-BB69-4429-B7C6-20DC9ACA5A70}"/>
                  </a:ext>
                </a:extLst>
              </p:cNvPr>
              <p:cNvSpPr>
                <a:spLocks/>
              </p:cNvSpPr>
              <p:nvPr/>
            </p:nvSpPr>
            <p:spPr bwMode="auto">
              <a:xfrm>
                <a:off x="2547938" y="2476500"/>
                <a:ext cx="119063" cy="100013"/>
              </a:xfrm>
              <a:custGeom>
                <a:avLst/>
                <a:gdLst>
                  <a:gd name="T0" fmla="*/ 0 w 148"/>
                  <a:gd name="T1" fmla="*/ 126 h 126"/>
                  <a:gd name="T2" fmla="*/ 0 w 148"/>
                  <a:gd name="T3" fmla="*/ 46 h 126"/>
                  <a:gd name="T4" fmla="*/ 148 w 148"/>
                  <a:gd name="T5" fmla="*/ 0 h 126"/>
                  <a:gd name="T6" fmla="*/ 148 w 148"/>
                  <a:gd name="T7" fmla="*/ 72 h 126"/>
                  <a:gd name="T8" fmla="*/ 0 w 148"/>
                  <a:gd name="T9" fmla="*/ 126 h 126"/>
                </a:gdLst>
                <a:ahLst/>
                <a:cxnLst>
                  <a:cxn ang="0">
                    <a:pos x="T0" y="T1"/>
                  </a:cxn>
                  <a:cxn ang="0">
                    <a:pos x="T2" y="T3"/>
                  </a:cxn>
                  <a:cxn ang="0">
                    <a:pos x="T4" y="T5"/>
                  </a:cxn>
                  <a:cxn ang="0">
                    <a:pos x="T6" y="T7"/>
                  </a:cxn>
                  <a:cxn ang="0">
                    <a:pos x="T8" y="T9"/>
                  </a:cxn>
                </a:cxnLst>
                <a:rect l="0" t="0" r="r" b="b"/>
                <a:pathLst>
                  <a:path w="148" h="126">
                    <a:moveTo>
                      <a:pt x="0" y="126"/>
                    </a:moveTo>
                    <a:lnTo>
                      <a:pt x="0" y="46"/>
                    </a:lnTo>
                    <a:lnTo>
                      <a:pt x="148" y="0"/>
                    </a:lnTo>
                    <a:lnTo>
                      <a:pt x="148" y="72"/>
                    </a:lnTo>
                    <a:lnTo>
                      <a:pt x="0" y="126"/>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7" name="Freeform 12">
                <a:extLst>
                  <a:ext uri="{FF2B5EF4-FFF2-40B4-BE49-F238E27FC236}">
                    <a16:creationId xmlns:a16="http://schemas.microsoft.com/office/drawing/2014/main" id="{12DBDC2F-8BA1-40BD-AAD7-6648B54ECF67}"/>
                  </a:ext>
                </a:extLst>
              </p:cNvPr>
              <p:cNvSpPr>
                <a:spLocks/>
              </p:cNvSpPr>
              <p:nvPr/>
            </p:nvSpPr>
            <p:spPr bwMode="auto">
              <a:xfrm>
                <a:off x="2416175" y="2517775"/>
                <a:ext cx="119063" cy="107950"/>
              </a:xfrm>
              <a:custGeom>
                <a:avLst/>
                <a:gdLst>
                  <a:gd name="T0" fmla="*/ 0 w 148"/>
                  <a:gd name="T1" fmla="*/ 136 h 136"/>
                  <a:gd name="T2" fmla="*/ 0 w 148"/>
                  <a:gd name="T3" fmla="*/ 47 h 136"/>
                  <a:gd name="T4" fmla="*/ 148 w 148"/>
                  <a:gd name="T5" fmla="*/ 0 h 136"/>
                  <a:gd name="T6" fmla="*/ 148 w 148"/>
                  <a:gd name="T7" fmla="*/ 82 h 136"/>
                  <a:gd name="T8" fmla="*/ 0 w 148"/>
                  <a:gd name="T9" fmla="*/ 136 h 136"/>
                </a:gdLst>
                <a:ahLst/>
                <a:cxnLst>
                  <a:cxn ang="0">
                    <a:pos x="T0" y="T1"/>
                  </a:cxn>
                  <a:cxn ang="0">
                    <a:pos x="T2" y="T3"/>
                  </a:cxn>
                  <a:cxn ang="0">
                    <a:pos x="T4" y="T5"/>
                  </a:cxn>
                  <a:cxn ang="0">
                    <a:pos x="T6" y="T7"/>
                  </a:cxn>
                  <a:cxn ang="0">
                    <a:pos x="T8" y="T9"/>
                  </a:cxn>
                </a:cxnLst>
                <a:rect l="0" t="0" r="r" b="b"/>
                <a:pathLst>
                  <a:path w="148" h="136">
                    <a:moveTo>
                      <a:pt x="0" y="136"/>
                    </a:moveTo>
                    <a:lnTo>
                      <a:pt x="0" y="47"/>
                    </a:lnTo>
                    <a:lnTo>
                      <a:pt x="148" y="0"/>
                    </a:lnTo>
                    <a:lnTo>
                      <a:pt x="148" y="82"/>
                    </a:lnTo>
                    <a:lnTo>
                      <a:pt x="0" y="136"/>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8" name="Freeform 13">
                <a:extLst>
                  <a:ext uri="{FF2B5EF4-FFF2-40B4-BE49-F238E27FC236}">
                    <a16:creationId xmlns:a16="http://schemas.microsoft.com/office/drawing/2014/main" id="{C0D9764C-1A84-43F5-A546-7F171EFB1B8D}"/>
                  </a:ext>
                </a:extLst>
              </p:cNvPr>
              <p:cNvSpPr>
                <a:spLocks/>
              </p:cNvSpPr>
              <p:nvPr/>
            </p:nvSpPr>
            <p:spPr bwMode="auto">
              <a:xfrm>
                <a:off x="2284413" y="2559050"/>
                <a:ext cx="119063" cy="114300"/>
              </a:xfrm>
              <a:custGeom>
                <a:avLst/>
                <a:gdLst>
                  <a:gd name="T0" fmla="*/ 0 w 149"/>
                  <a:gd name="T1" fmla="*/ 145 h 145"/>
                  <a:gd name="T2" fmla="*/ 0 w 149"/>
                  <a:gd name="T3" fmla="*/ 46 h 145"/>
                  <a:gd name="T4" fmla="*/ 149 w 149"/>
                  <a:gd name="T5" fmla="*/ 0 h 145"/>
                  <a:gd name="T6" fmla="*/ 149 w 149"/>
                  <a:gd name="T7" fmla="*/ 91 h 145"/>
                  <a:gd name="T8" fmla="*/ 0 w 149"/>
                  <a:gd name="T9" fmla="*/ 145 h 145"/>
                </a:gdLst>
                <a:ahLst/>
                <a:cxnLst>
                  <a:cxn ang="0">
                    <a:pos x="T0" y="T1"/>
                  </a:cxn>
                  <a:cxn ang="0">
                    <a:pos x="T2" y="T3"/>
                  </a:cxn>
                  <a:cxn ang="0">
                    <a:pos x="T4" y="T5"/>
                  </a:cxn>
                  <a:cxn ang="0">
                    <a:pos x="T6" y="T7"/>
                  </a:cxn>
                  <a:cxn ang="0">
                    <a:pos x="T8" y="T9"/>
                  </a:cxn>
                </a:cxnLst>
                <a:rect l="0" t="0" r="r" b="b"/>
                <a:pathLst>
                  <a:path w="149" h="145">
                    <a:moveTo>
                      <a:pt x="0" y="145"/>
                    </a:moveTo>
                    <a:lnTo>
                      <a:pt x="0" y="46"/>
                    </a:lnTo>
                    <a:lnTo>
                      <a:pt x="149" y="0"/>
                    </a:lnTo>
                    <a:lnTo>
                      <a:pt x="149" y="91"/>
                    </a:lnTo>
                    <a:lnTo>
                      <a:pt x="0" y="145"/>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9" name="Freeform 14">
                <a:extLst>
                  <a:ext uri="{FF2B5EF4-FFF2-40B4-BE49-F238E27FC236}">
                    <a16:creationId xmlns:a16="http://schemas.microsoft.com/office/drawing/2014/main" id="{83D88ED0-5CF2-490F-BE0F-B2FE27E703EB}"/>
                  </a:ext>
                </a:extLst>
              </p:cNvPr>
              <p:cNvSpPr>
                <a:spLocks/>
              </p:cNvSpPr>
              <p:nvPr/>
            </p:nvSpPr>
            <p:spPr bwMode="auto">
              <a:xfrm>
                <a:off x="2247900" y="1176338"/>
                <a:ext cx="87313" cy="120650"/>
              </a:xfrm>
              <a:custGeom>
                <a:avLst/>
                <a:gdLst>
                  <a:gd name="T0" fmla="*/ 108 w 108"/>
                  <a:gd name="T1" fmla="*/ 57 h 151"/>
                  <a:gd name="T2" fmla="*/ 108 w 108"/>
                  <a:gd name="T3" fmla="*/ 151 h 151"/>
                  <a:gd name="T4" fmla="*/ 0 w 108"/>
                  <a:gd name="T5" fmla="*/ 99 h 151"/>
                  <a:gd name="T6" fmla="*/ 0 w 108"/>
                  <a:gd name="T7" fmla="*/ 0 h 151"/>
                  <a:gd name="T8" fmla="*/ 108 w 108"/>
                  <a:gd name="T9" fmla="*/ 57 h 151"/>
                </a:gdLst>
                <a:ahLst/>
                <a:cxnLst>
                  <a:cxn ang="0">
                    <a:pos x="T0" y="T1"/>
                  </a:cxn>
                  <a:cxn ang="0">
                    <a:pos x="T2" y="T3"/>
                  </a:cxn>
                  <a:cxn ang="0">
                    <a:pos x="T4" y="T5"/>
                  </a:cxn>
                  <a:cxn ang="0">
                    <a:pos x="T6" y="T7"/>
                  </a:cxn>
                  <a:cxn ang="0">
                    <a:pos x="T8" y="T9"/>
                  </a:cxn>
                </a:cxnLst>
                <a:rect l="0" t="0" r="r" b="b"/>
                <a:pathLst>
                  <a:path w="108" h="151">
                    <a:moveTo>
                      <a:pt x="108" y="57"/>
                    </a:moveTo>
                    <a:lnTo>
                      <a:pt x="108" y="151"/>
                    </a:lnTo>
                    <a:lnTo>
                      <a:pt x="0" y="99"/>
                    </a:lnTo>
                    <a:lnTo>
                      <a:pt x="0" y="0"/>
                    </a:lnTo>
                    <a:lnTo>
                      <a:pt x="108" y="57"/>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0" name="Freeform 15">
                <a:extLst>
                  <a:ext uri="{FF2B5EF4-FFF2-40B4-BE49-F238E27FC236}">
                    <a16:creationId xmlns:a16="http://schemas.microsoft.com/office/drawing/2014/main" id="{DE3D3018-0E40-4421-AD5A-0D51DE9ED4ED}"/>
                  </a:ext>
                </a:extLst>
              </p:cNvPr>
              <p:cNvSpPr>
                <a:spLocks/>
              </p:cNvSpPr>
              <p:nvPr/>
            </p:nvSpPr>
            <p:spPr bwMode="auto">
              <a:xfrm>
                <a:off x="2347913" y="1230313"/>
                <a:ext cx="117475" cy="130175"/>
              </a:xfrm>
              <a:custGeom>
                <a:avLst/>
                <a:gdLst>
                  <a:gd name="T0" fmla="*/ 149 w 149"/>
                  <a:gd name="T1" fmla="*/ 79 h 163"/>
                  <a:gd name="T2" fmla="*/ 149 w 149"/>
                  <a:gd name="T3" fmla="*/ 163 h 163"/>
                  <a:gd name="T4" fmla="*/ 0 w 149"/>
                  <a:gd name="T5" fmla="*/ 92 h 163"/>
                  <a:gd name="T6" fmla="*/ 0 w 149"/>
                  <a:gd name="T7" fmla="*/ 0 h 163"/>
                  <a:gd name="T8" fmla="*/ 149 w 149"/>
                  <a:gd name="T9" fmla="*/ 79 h 163"/>
                </a:gdLst>
                <a:ahLst/>
                <a:cxnLst>
                  <a:cxn ang="0">
                    <a:pos x="T0" y="T1"/>
                  </a:cxn>
                  <a:cxn ang="0">
                    <a:pos x="T2" y="T3"/>
                  </a:cxn>
                  <a:cxn ang="0">
                    <a:pos x="T4" y="T5"/>
                  </a:cxn>
                  <a:cxn ang="0">
                    <a:pos x="T6" y="T7"/>
                  </a:cxn>
                  <a:cxn ang="0">
                    <a:pos x="T8" y="T9"/>
                  </a:cxn>
                </a:cxnLst>
                <a:rect l="0" t="0" r="r" b="b"/>
                <a:pathLst>
                  <a:path w="149" h="163">
                    <a:moveTo>
                      <a:pt x="149" y="79"/>
                    </a:moveTo>
                    <a:lnTo>
                      <a:pt x="149" y="163"/>
                    </a:lnTo>
                    <a:lnTo>
                      <a:pt x="0" y="92"/>
                    </a:lnTo>
                    <a:lnTo>
                      <a:pt x="0" y="0"/>
                    </a:lnTo>
                    <a:lnTo>
                      <a:pt x="149" y="79"/>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1" name="Freeform 16">
                <a:extLst>
                  <a:ext uri="{FF2B5EF4-FFF2-40B4-BE49-F238E27FC236}">
                    <a16:creationId xmlns:a16="http://schemas.microsoft.com/office/drawing/2014/main" id="{0F33D537-9512-4AB6-9947-B5B39A75A65B}"/>
                  </a:ext>
                </a:extLst>
              </p:cNvPr>
              <p:cNvSpPr>
                <a:spLocks/>
              </p:cNvSpPr>
              <p:nvPr/>
            </p:nvSpPr>
            <p:spPr bwMode="auto">
              <a:xfrm>
                <a:off x="2479675" y="1300163"/>
                <a:ext cx="117475" cy="122238"/>
              </a:xfrm>
              <a:custGeom>
                <a:avLst/>
                <a:gdLst>
                  <a:gd name="T0" fmla="*/ 149 w 149"/>
                  <a:gd name="T1" fmla="*/ 79 h 154"/>
                  <a:gd name="T2" fmla="*/ 149 w 149"/>
                  <a:gd name="T3" fmla="*/ 154 h 154"/>
                  <a:gd name="T4" fmla="*/ 0 w 149"/>
                  <a:gd name="T5" fmla="*/ 83 h 154"/>
                  <a:gd name="T6" fmla="*/ 0 w 149"/>
                  <a:gd name="T7" fmla="*/ 0 h 154"/>
                  <a:gd name="T8" fmla="*/ 149 w 149"/>
                  <a:gd name="T9" fmla="*/ 79 h 154"/>
                </a:gdLst>
                <a:ahLst/>
                <a:cxnLst>
                  <a:cxn ang="0">
                    <a:pos x="T0" y="T1"/>
                  </a:cxn>
                  <a:cxn ang="0">
                    <a:pos x="T2" y="T3"/>
                  </a:cxn>
                  <a:cxn ang="0">
                    <a:pos x="T4" y="T5"/>
                  </a:cxn>
                  <a:cxn ang="0">
                    <a:pos x="T6" y="T7"/>
                  </a:cxn>
                  <a:cxn ang="0">
                    <a:pos x="T8" y="T9"/>
                  </a:cxn>
                </a:cxnLst>
                <a:rect l="0" t="0" r="r" b="b"/>
                <a:pathLst>
                  <a:path w="149" h="154">
                    <a:moveTo>
                      <a:pt x="149" y="79"/>
                    </a:moveTo>
                    <a:lnTo>
                      <a:pt x="149" y="154"/>
                    </a:lnTo>
                    <a:lnTo>
                      <a:pt x="0" y="83"/>
                    </a:lnTo>
                    <a:lnTo>
                      <a:pt x="0" y="0"/>
                    </a:lnTo>
                    <a:lnTo>
                      <a:pt x="149" y="79"/>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2" name="Freeform 17">
                <a:extLst>
                  <a:ext uri="{FF2B5EF4-FFF2-40B4-BE49-F238E27FC236}">
                    <a16:creationId xmlns:a16="http://schemas.microsoft.com/office/drawing/2014/main" id="{242B4847-04A2-4052-82AE-40D452CC6EA4}"/>
                  </a:ext>
                </a:extLst>
              </p:cNvPr>
              <p:cNvSpPr>
                <a:spLocks/>
              </p:cNvSpPr>
              <p:nvPr/>
            </p:nvSpPr>
            <p:spPr bwMode="auto">
              <a:xfrm>
                <a:off x="2744788" y="2360613"/>
                <a:ext cx="92075" cy="76200"/>
              </a:xfrm>
              <a:custGeom>
                <a:avLst/>
                <a:gdLst>
                  <a:gd name="T0" fmla="*/ 0 w 118"/>
                  <a:gd name="T1" fmla="*/ 95 h 95"/>
                  <a:gd name="T2" fmla="*/ 0 w 118"/>
                  <a:gd name="T3" fmla="*/ 29 h 95"/>
                  <a:gd name="T4" fmla="*/ 118 w 118"/>
                  <a:gd name="T5" fmla="*/ 0 h 95"/>
                  <a:gd name="T6" fmla="*/ 118 w 118"/>
                  <a:gd name="T7" fmla="*/ 58 h 95"/>
                  <a:gd name="T8" fmla="*/ 0 w 118"/>
                  <a:gd name="T9" fmla="*/ 95 h 95"/>
                </a:gdLst>
                <a:ahLst/>
                <a:cxnLst>
                  <a:cxn ang="0">
                    <a:pos x="T0" y="T1"/>
                  </a:cxn>
                  <a:cxn ang="0">
                    <a:pos x="T2" y="T3"/>
                  </a:cxn>
                  <a:cxn ang="0">
                    <a:pos x="T4" y="T5"/>
                  </a:cxn>
                  <a:cxn ang="0">
                    <a:pos x="T6" y="T7"/>
                  </a:cxn>
                  <a:cxn ang="0">
                    <a:pos x="T8" y="T9"/>
                  </a:cxn>
                </a:cxnLst>
                <a:rect l="0" t="0" r="r" b="b"/>
                <a:pathLst>
                  <a:path w="118" h="95">
                    <a:moveTo>
                      <a:pt x="0" y="95"/>
                    </a:moveTo>
                    <a:lnTo>
                      <a:pt x="0" y="29"/>
                    </a:lnTo>
                    <a:lnTo>
                      <a:pt x="118" y="0"/>
                    </a:lnTo>
                    <a:lnTo>
                      <a:pt x="118" y="58"/>
                    </a:lnTo>
                    <a:lnTo>
                      <a:pt x="0" y="95"/>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3" name="Freeform 18">
                <a:extLst>
                  <a:ext uri="{FF2B5EF4-FFF2-40B4-BE49-F238E27FC236}">
                    <a16:creationId xmlns:a16="http://schemas.microsoft.com/office/drawing/2014/main" id="{02DEBE8B-C20A-42B3-BD10-E8945AF3E82B}"/>
                  </a:ext>
                </a:extLst>
              </p:cNvPr>
              <p:cNvSpPr>
                <a:spLocks/>
              </p:cNvSpPr>
              <p:nvPr/>
            </p:nvSpPr>
            <p:spPr bwMode="auto">
              <a:xfrm>
                <a:off x="2613025" y="2389188"/>
                <a:ext cx="115888" cy="88900"/>
              </a:xfrm>
              <a:custGeom>
                <a:avLst/>
                <a:gdLst>
                  <a:gd name="T0" fmla="*/ 0 w 148"/>
                  <a:gd name="T1" fmla="*/ 113 h 113"/>
                  <a:gd name="T2" fmla="*/ 0 w 148"/>
                  <a:gd name="T3" fmla="*/ 38 h 113"/>
                  <a:gd name="T4" fmla="*/ 148 w 148"/>
                  <a:gd name="T5" fmla="*/ 0 h 113"/>
                  <a:gd name="T6" fmla="*/ 148 w 148"/>
                  <a:gd name="T7" fmla="*/ 67 h 113"/>
                  <a:gd name="T8" fmla="*/ 0 w 148"/>
                  <a:gd name="T9" fmla="*/ 113 h 113"/>
                </a:gdLst>
                <a:ahLst/>
                <a:cxnLst>
                  <a:cxn ang="0">
                    <a:pos x="T0" y="T1"/>
                  </a:cxn>
                  <a:cxn ang="0">
                    <a:pos x="T2" y="T3"/>
                  </a:cxn>
                  <a:cxn ang="0">
                    <a:pos x="T4" y="T5"/>
                  </a:cxn>
                  <a:cxn ang="0">
                    <a:pos x="T6" y="T7"/>
                  </a:cxn>
                  <a:cxn ang="0">
                    <a:pos x="T8" y="T9"/>
                  </a:cxn>
                </a:cxnLst>
                <a:rect l="0" t="0" r="r" b="b"/>
                <a:pathLst>
                  <a:path w="148" h="113">
                    <a:moveTo>
                      <a:pt x="0" y="113"/>
                    </a:moveTo>
                    <a:lnTo>
                      <a:pt x="0" y="38"/>
                    </a:lnTo>
                    <a:lnTo>
                      <a:pt x="148" y="0"/>
                    </a:lnTo>
                    <a:lnTo>
                      <a:pt x="148" y="67"/>
                    </a:lnTo>
                    <a:lnTo>
                      <a:pt x="0" y="113"/>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4" name="Freeform 19">
                <a:extLst>
                  <a:ext uri="{FF2B5EF4-FFF2-40B4-BE49-F238E27FC236}">
                    <a16:creationId xmlns:a16="http://schemas.microsoft.com/office/drawing/2014/main" id="{BEEC8282-5FE4-454B-8247-2F018FDC44AB}"/>
                  </a:ext>
                </a:extLst>
              </p:cNvPr>
              <p:cNvSpPr>
                <a:spLocks/>
              </p:cNvSpPr>
              <p:nvPr/>
            </p:nvSpPr>
            <p:spPr bwMode="auto">
              <a:xfrm>
                <a:off x="2479675" y="2422525"/>
                <a:ext cx="117475" cy="96838"/>
              </a:xfrm>
              <a:custGeom>
                <a:avLst/>
                <a:gdLst>
                  <a:gd name="T0" fmla="*/ 0 w 149"/>
                  <a:gd name="T1" fmla="*/ 122 h 122"/>
                  <a:gd name="T2" fmla="*/ 0 w 149"/>
                  <a:gd name="T3" fmla="*/ 38 h 122"/>
                  <a:gd name="T4" fmla="*/ 149 w 149"/>
                  <a:gd name="T5" fmla="*/ 0 h 122"/>
                  <a:gd name="T6" fmla="*/ 149 w 149"/>
                  <a:gd name="T7" fmla="*/ 76 h 122"/>
                  <a:gd name="T8" fmla="*/ 0 w 149"/>
                  <a:gd name="T9" fmla="*/ 122 h 122"/>
                </a:gdLst>
                <a:ahLst/>
                <a:cxnLst>
                  <a:cxn ang="0">
                    <a:pos x="T0" y="T1"/>
                  </a:cxn>
                  <a:cxn ang="0">
                    <a:pos x="T2" y="T3"/>
                  </a:cxn>
                  <a:cxn ang="0">
                    <a:pos x="T4" y="T5"/>
                  </a:cxn>
                  <a:cxn ang="0">
                    <a:pos x="T6" y="T7"/>
                  </a:cxn>
                  <a:cxn ang="0">
                    <a:pos x="T8" y="T9"/>
                  </a:cxn>
                </a:cxnLst>
                <a:rect l="0" t="0" r="r" b="b"/>
                <a:pathLst>
                  <a:path w="149" h="122">
                    <a:moveTo>
                      <a:pt x="0" y="122"/>
                    </a:moveTo>
                    <a:lnTo>
                      <a:pt x="0" y="38"/>
                    </a:lnTo>
                    <a:lnTo>
                      <a:pt x="149" y="0"/>
                    </a:lnTo>
                    <a:lnTo>
                      <a:pt x="149" y="76"/>
                    </a:lnTo>
                    <a:lnTo>
                      <a:pt x="0" y="122"/>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5" name="Freeform 20">
                <a:extLst>
                  <a:ext uri="{FF2B5EF4-FFF2-40B4-BE49-F238E27FC236}">
                    <a16:creationId xmlns:a16="http://schemas.microsoft.com/office/drawing/2014/main" id="{0CCD3E92-0F41-458B-9D52-BC80DACF43FA}"/>
                  </a:ext>
                </a:extLst>
              </p:cNvPr>
              <p:cNvSpPr>
                <a:spLocks/>
              </p:cNvSpPr>
              <p:nvPr/>
            </p:nvSpPr>
            <p:spPr bwMode="auto">
              <a:xfrm>
                <a:off x="2347913" y="2455863"/>
                <a:ext cx="117475" cy="104775"/>
              </a:xfrm>
              <a:custGeom>
                <a:avLst/>
                <a:gdLst>
                  <a:gd name="T0" fmla="*/ 0 w 149"/>
                  <a:gd name="T1" fmla="*/ 132 h 132"/>
                  <a:gd name="T2" fmla="*/ 0 w 149"/>
                  <a:gd name="T3" fmla="*/ 38 h 132"/>
                  <a:gd name="T4" fmla="*/ 149 w 149"/>
                  <a:gd name="T5" fmla="*/ 0 h 132"/>
                  <a:gd name="T6" fmla="*/ 149 w 149"/>
                  <a:gd name="T7" fmla="*/ 86 h 132"/>
                  <a:gd name="T8" fmla="*/ 0 w 149"/>
                  <a:gd name="T9" fmla="*/ 132 h 132"/>
                </a:gdLst>
                <a:ahLst/>
                <a:cxnLst>
                  <a:cxn ang="0">
                    <a:pos x="T0" y="T1"/>
                  </a:cxn>
                  <a:cxn ang="0">
                    <a:pos x="T2" y="T3"/>
                  </a:cxn>
                  <a:cxn ang="0">
                    <a:pos x="T4" y="T5"/>
                  </a:cxn>
                  <a:cxn ang="0">
                    <a:pos x="T6" y="T7"/>
                  </a:cxn>
                  <a:cxn ang="0">
                    <a:pos x="T8" y="T9"/>
                  </a:cxn>
                </a:cxnLst>
                <a:rect l="0" t="0" r="r" b="b"/>
                <a:pathLst>
                  <a:path w="149" h="132">
                    <a:moveTo>
                      <a:pt x="0" y="132"/>
                    </a:moveTo>
                    <a:lnTo>
                      <a:pt x="0" y="38"/>
                    </a:lnTo>
                    <a:lnTo>
                      <a:pt x="149" y="0"/>
                    </a:lnTo>
                    <a:lnTo>
                      <a:pt x="149" y="86"/>
                    </a:lnTo>
                    <a:lnTo>
                      <a:pt x="0" y="132"/>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6" name="Freeform 21">
                <a:extLst>
                  <a:ext uri="{FF2B5EF4-FFF2-40B4-BE49-F238E27FC236}">
                    <a16:creationId xmlns:a16="http://schemas.microsoft.com/office/drawing/2014/main" id="{7CF31B5C-1E5A-4379-AAA8-9F38D76C80D2}"/>
                  </a:ext>
                </a:extLst>
              </p:cNvPr>
              <p:cNvSpPr>
                <a:spLocks/>
              </p:cNvSpPr>
              <p:nvPr/>
            </p:nvSpPr>
            <p:spPr bwMode="auto">
              <a:xfrm>
                <a:off x="2247900" y="2489200"/>
                <a:ext cx="87313" cy="101600"/>
              </a:xfrm>
              <a:custGeom>
                <a:avLst/>
                <a:gdLst>
                  <a:gd name="T0" fmla="*/ 0 w 108"/>
                  <a:gd name="T1" fmla="*/ 128 h 128"/>
                  <a:gd name="T2" fmla="*/ 0 w 108"/>
                  <a:gd name="T3" fmla="*/ 28 h 128"/>
                  <a:gd name="T4" fmla="*/ 108 w 108"/>
                  <a:gd name="T5" fmla="*/ 0 h 128"/>
                  <a:gd name="T6" fmla="*/ 108 w 108"/>
                  <a:gd name="T7" fmla="*/ 94 h 128"/>
                  <a:gd name="T8" fmla="*/ 0 w 108"/>
                  <a:gd name="T9" fmla="*/ 128 h 128"/>
                </a:gdLst>
                <a:ahLst/>
                <a:cxnLst>
                  <a:cxn ang="0">
                    <a:pos x="T0" y="T1"/>
                  </a:cxn>
                  <a:cxn ang="0">
                    <a:pos x="T2" y="T3"/>
                  </a:cxn>
                  <a:cxn ang="0">
                    <a:pos x="T4" y="T5"/>
                  </a:cxn>
                  <a:cxn ang="0">
                    <a:pos x="T6" y="T7"/>
                  </a:cxn>
                  <a:cxn ang="0">
                    <a:pos x="T8" y="T9"/>
                  </a:cxn>
                </a:cxnLst>
                <a:rect l="0" t="0" r="r" b="b"/>
                <a:pathLst>
                  <a:path w="108" h="128">
                    <a:moveTo>
                      <a:pt x="0" y="128"/>
                    </a:moveTo>
                    <a:lnTo>
                      <a:pt x="0" y="28"/>
                    </a:lnTo>
                    <a:lnTo>
                      <a:pt x="108" y="0"/>
                    </a:lnTo>
                    <a:lnTo>
                      <a:pt x="108" y="94"/>
                    </a:lnTo>
                    <a:lnTo>
                      <a:pt x="0" y="128"/>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7" name="Freeform 22">
                <a:extLst>
                  <a:ext uri="{FF2B5EF4-FFF2-40B4-BE49-F238E27FC236}">
                    <a16:creationId xmlns:a16="http://schemas.microsoft.com/office/drawing/2014/main" id="{8BB20171-364D-4006-9D46-EE058A4BA328}"/>
                  </a:ext>
                </a:extLst>
              </p:cNvPr>
              <p:cNvSpPr>
                <a:spLocks/>
              </p:cNvSpPr>
              <p:nvPr/>
            </p:nvSpPr>
            <p:spPr bwMode="auto">
              <a:xfrm>
                <a:off x="2284413" y="1289050"/>
                <a:ext cx="119063" cy="127000"/>
              </a:xfrm>
              <a:custGeom>
                <a:avLst/>
                <a:gdLst>
                  <a:gd name="T0" fmla="*/ 149 w 149"/>
                  <a:gd name="T1" fmla="*/ 70 h 160"/>
                  <a:gd name="T2" fmla="*/ 149 w 149"/>
                  <a:gd name="T3" fmla="*/ 160 h 160"/>
                  <a:gd name="T4" fmla="*/ 0 w 149"/>
                  <a:gd name="T5" fmla="*/ 99 h 160"/>
                  <a:gd name="T6" fmla="*/ 0 w 149"/>
                  <a:gd name="T7" fmla="*/ 0 h 160"/>
                  <a:gd name="T8" fmla="*/ 149 w 149"/>
                  <a:gd name="T9" fmla="*/ 70 h 160"/>
                </a:gdLst>
                <a:ahLst/>
                <a:cxnLst>
                  <a:cxn ang="0">
                    <a:pos x="T0" y="T1"/>
                  </a:cxn>
                  <a:cxn ang="0">
                    <a:pos x="T2" y="T3"/>
                  </a:cxn>
                  <a:cxn ang="0">
                    <a:pos x="T4" y="T5"/>
                  </a:cxn>
                  <a:cxn ang="0">
                    <a:pos x="T6" y="T7"/>
                  </a:cxn>
                  <a:cxn ang="0">
                    <a:pos x="T8" y="T9"/>
                  </a:cxn>
                </a:cxnLst>
                <a:rect l="0" t="0" r="r" b="b"/>
                <a:pathLst>
                  <a:path w="149" h="160">
                    <a:moveTo>
                      <a:pt x="149" y="70"/>
                    </a:moveTo>
                    <a:lnTo>
                      <a:pt x="149" y="160"/>
                    </a:lnTo>
                    <a:lnTo>
                      <a:pt x="0" y="99"/>
                    </a:lnTo>
                    <a:lnTo>
                      <a:pt x="0" y="0"/>
                    </a:lnTo>
                    <a:lnTo>
                      <a:pt x="149" y="70"/>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8" name="Freeform 23">
                <a:extLst>
                  <a:ext uri="{FF2B5EF4-FFF2-40B4-BE49-F238E27FC236}">
                    <a16:creationId xmlns:a16="http://schemas.microsoft.com/office/drawing/2014/main" id="{FC4AF089-92ED-4CEB-90D7-03C6AE10C811}"/>
                  </a:ext>
                </a:extLst>
              </p:cNvPr>
              <p:cNvSpPr>
                <a:spLocks/>
              </p:cNvSpPr>
              <p:nvPr/>
            </p:nvSpPr>
            <p:spPr bwMode="auto">
              <a:xfrm>
                <a:off x="2416175" y="1350963"/>
                <a:ext cx="119063" cy="120650"/>
              </a:xfrm>
              <a:custGeom>
                <a:avLst/>
                <a:gdLst>
                  <a:gd name="T0" fmla="*/ 148 w 148"/>
                  <a:gd name="T1" fmla="*/ 70 h 152"/>
                  <a:gd name="T2" fmla="*/ 148 w 148"/>
                  <a:gd name="T3" fmla="*/ 152 h 152"/>
                  <a:gd name="T4" fmla="*/ 0 w 148"/>
                  <a:gd name="T5" fmla="*/ 90 h 152"/>
                  <a:gd name="T6" fmla="*/ 0 w 148"/>
                  <a:gd name="T7" fmla="*/ 0 h 152"/>
                  <a:gd name="T8" fmla="*/ 148 w 148"/>
                  <a:gd name="T9" fmla="*/ 70 h 152"/>
                </a:gdLst>
                <a:ahLst/>
                <a:cxnLst>
                  <a:cxn ang="0">
                    <a:pos x="T0" y="T1"/>
                  </a:cxn>
                  <a:cxn ang="0">
                    <a:pos x="T2" y="T3"/>
                  </a:cxn>
                  <a:cxn ang="0">
                    <a:pos x="T4" y="T5"/>
                  </a:cxn>
                  <a:cxn ang="0">
                    <a:pos x="T6" y="T7"/>
                  </a:cxn>
                  <a:cxn ang="0">
                    <a:pos x="T8" y="T9"/>
                  </a:cxn>
                </a:cxnLst>
                <a:rect l="0" t="0" r="r" b="b"/>
                <a:pathLst>
                  <a:path w="148" h="152">
                    <a:moveTo>
                      <a:pt x="148" y="70"/>
                    </a:moveTo>
                    <a:lnTo>
                      <a:pt x="148" y="152"/>
                    </a:lnTo>
                    <a:lnTo>
                      <a:pt x="0" y="90"/>
                    </a:lnTo>
                    <a:lnTo>
                      <a:pt x="0" y="0"/>
                    </a:lnTo>
                    <a:lnTo>
                      <a:pt x="148" y="70"/>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9" name="Freeform 24">
                <a:extLst>
                  <a:ext uri="{FF2B5EF4-FFF2-40B4-BE49-F238E27FC236}">
                    <a16:creationId xmlns:a16="http://schemas.microsoft.com/office/drawing/2014/main" id="{2CB52E42-F92A-4C18-A04F-F8634FE53BDD}"/>
                  </a:ext>
                </a:extLst>
              </p:cNvPr>
              <p:cNvSpPr>
                <a:spLocks/>
              </p:cNvSpPr>
              <p:nvPr/>
            </p:nvSpPr>
            <p:spPr bwMode="auto">
              <a:xfrm>
                <a:off x="2744788" y="1709738"/>
                <a:ext cx="92075" cy="76200"/>
              </a:xfrm>
              <a:custGeom>
                <a:avLst/>
                <a:gdLst>
                  <a:gd name="T0" fmla="*/ 118 w 118"/>
                  <a:gd name="T1" fmla="*/ 37 h 96"/>
                  <a:gd name="T2" fmla="*/ 118 w 118"/>
                  <a:gd name="T3" fmla="*/ 96 h 96"/>
                  <a:gd name="T4" fmla="*/ 0 w 118"/>
                  <a:gd name="T5" fmla="*/ 66 h 96"/>
                  <a:gd name="T6" fmla="*/ 0 w 118"/>
                  <a:gd name="T7" fmla="*/ 0 h 96"/>
                  <a:gd name="T8" fmla="*/ 118 w 118"/>
                  <a:gd name="T9" fmla="*/ 37 h 96"/>
                </a:gdLst>
                <a:ahLst/>
                <a:cxnLst>
                  <a:cxn ang="0">
                    <a:pos x="T0" y="T1"/>
                  </a:cxn>
                  <a:cxn ang="0">
                    <a:pos x="T2" y="T3"/>
                  </a:cxn>
                  <a:cxn ang="0">
                    <a:pos x="T4" y="T5"/>
                  </a:cxn>
                  <a:cxn ang="0">
                    <a:pos x="T6" y="T7"/>
                  </a:cxn>
                  <a:cxn ang="0">
                    <a:pos x="T8" y="T9"/>
                  </a:cxn>
                </a:cxnLst>
                <a:rect l="0" t="0" r="r" b="b"/>
                <a:pathLst>
                  <a:path w="118" h="96">
                    <a:moveTo>
                      <a:pt x="118" y="37"/>
                    </a:moveTo>
                    <a:lnTo>
                      <a:pt x="118" y="96"/>
                    </a:lnTo>
                    <a:lnTo>
                      <a:pt x="0" y="66"/>
                    </a:lnTo>
                    <a:lnTo>
                      <a:pt x="0" y="0"/>
                    </a:lnTo>
                    <a:lnTo>
                      <a:pt x="118" y="37"/>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0" name="Freeform 25">
                <a:extLst>
                  <a:ext uri="{FF2B5EF4-FFF2-40B4-BE49-F238E27FC236}">
                    <a16:creationId xmlns:a16="http://schemas.microsoft.com/office/drawing/2014/main" id="{F72F6C27-FCB9-4C8B-9CAF-B6DDA333B871}"/>
                  </a:ext>
                </a:extLst>
              </p:cNvPr>
              <p:cNvSpPr>
                <a:spLocks/>
              </p:cNvSpPr>
              <p:nvPr/>
            </p:nvSpPr>
            <p:spPr bwMode="auto">
              <a:xfrm>
                <a:off x="2679700" y="2306638"/>
                <a:ext cx="119063" cy="79375"/>
              </a:xfrm>
              <a:custGeom>
                <a:avLst/>
                <a:gdLst>
                  <a:gd name="T0" fmla="*/ 0 w 148"/>
                  <a:gd name="T1" fmla="*/ 102 h 102"/>
                  <a:gd name="T2" fmla="*/ 0 w 148"/>
                  <a:gd name="T3" fmla="*/ 29 h 102"/>
                  <a:gd name="T4" fmla="*/ 148 w 148"/>
                  <a:gd name="T5" fmla="*/ 0 h 102"/>
                  <a:gd name="T6" fmla="*/ 148 w 148"/>
                  <a:gd name="T7" fmla="*/ 64 h 102"/>
                  <a:gd name="T8" fmla="*/ 0 w 148"/>
                  <a:gd name="T9" fmla="*/ 102 h 102"/>
                </a:gdLst>
                <a:ahLst/>
                <a:cxnLst>
                  <a:cxn ang="0">
                    <a:pos x="T0" y="T1"/>
                  </a:cxn>
                  <a:cxn ang="0">
                    <a:pos x="T2" y="T3"/>
                  </a:cxn>
                  <a:cxn ang="0">
                    <a:pos x="T4" y="T5"/>
                  </a:cxn>
                  <a:cxn ang="0">
                    <a:pos x="T6" y="T7"/>
                  </a:cxn>
                  <a:cxn ang="0">
                    <a:pos x="T8" y="T9"/>
                  </a:cxn>
                </a:cxnLst>
                <a:rect l="0" t="0" r="r" b="b"/>
                <a:pathLst>
                  <a:path w="148" h="102">
                    <a:moveTo>
                      <a:pt x="0" y="102"/>
                    </a:moveTo>
                    <a:lnTo>
                      <a:pt x="0" y="29"/>
                    </a:lnTo>
                    <a:lnTo>
                      <a:pt x="148" y="0"/>
                    </a:lnTo>
                    <a:lnTo>
                      <a:pt x="148" y="64"/>
                    </a:lnTo>
                    <a:lnTo>
                      <a:pt x="0" y="102"/>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1" name="Freeform 26">
                <a:extLst>
                  <a:ext uri="{FF2B5EF4-FFF2-40B4-BE49-F238E27FC236}">
                    <a16:creationId xmlns:a16="http://schemas.microsoft.com/office/drawing/2014/main" id="{F625EE37-67B4-43FE-A205-8A98E3F41B4A}"/>
                  </a:ext>
                </a:extLst>
              </p:cNvPr>
              <p:cNvSpPr>
                <a:spLocks/>
              </p:cNvSpPr>
              <p:nvPr/>
            </p:nvSpPr>
            <p:spPr bwMode="auto">
              <a:xfrm>
                <a:off x="2547938" y="2332038"/>
                <a:ext cx="119063" cy="88900"/>
              </a:xfrm>
              <a:custGeom>
                <a:avLst/>
                <a:gdLst>
                  <a:gd name="T0" fmla="*/ 0 w 148"/>
                  <a:gd name="T1" fmla="*/ 111 h 111"/>
                  <a:gd name="T2" fmla="*/ 0 w 148"/>
                  <a:gd name="T3" fmla="*/ 30 h 111"/>
                  <a:gd name="T4" fmla="*/ 148 w 148"/>
                  <a:gd name="T5" fmla="*/ 0 h 111"/>
                  <a:gd name="T6" fmla="*/ 148 w 148"/>
                  <a:gd name="T7" fmla="*/ 73 h 111"/>
                  <a:gd name="T8" fmla="*/ 0 w 148"/>
                  <a:gd name="T9" fmla="*/ 111 h 111"/>
                </a:gdLst>
                <a:ahLst/>
                <a:cxnLst>
                  <a:cxn ang="0">
                    <a:pos x="T0" y="T1"/>
                  </a:cxn>
                  <a:cxn ang="0">
                    <a:pos x="T2" y="T3"/>
                  </a:cxn>
                  <a:cxn ang="0">
                    <a:pos x="T4" y="T5"/>
                  </a:cxn>
                  <a:cxn ang="0">
                    <a:pos x="T6" y="T7"/>
                  </a:cxn>
                  <a:cxn ang="0">
                    <a:pos x="T8" y="T9"/>
                  </a:cxn>
                </a:cxnLst>
                <a:rect l="0" t="0" r="r" b="b"/>
                <a:pathLst>
                  <a:path w="148" h="111">
                    <a:moveTo>
                      <a:pt x="0" y="111"/>
                    </a:moveTo>
                    <a:lnTo>
                      <a:pt x="0" y="30"/>
                    </a:lnTo>
                    <a:lnTo>
                      <a:pt x="148" y="0"/>
                    </a:lnTo>
                    <a:lnTo>
                      <a:pt x="148" y="73"/>
                    </a:lnTo>
                    <a:lnTo>
                      <a:pt x="0" y="111"/>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2" name="Freeform 27">
                <a:extLst>
                  <a:ext uri="{FF2B5EF4-FFF2-40B4-BE49-F238E27FC236}">
                    <a16:creationId xmlns:a16="http://schemas.microsoft.com/office/drawing/2014/main" id="{4EA3863F-6FA1-42F4-B999-408CFF06A4E7}"/>
                  </a:ext>
                </a:extLst>
              </p:cNvPr>
              <p:cNvSpPr>
                <a:spLocks/>
              </p:cNvSpPr>
              <p:nvPr/>
            </p:nvSpPr>
            <p:spPr bwMode="auto">
              <a:xfrm>
                <a:off x="2416175" y="2359025"/>
                <a:ext cx="119063" cy="93663"/>
              </a:xfrm>
              <a:custGeom>
                <a:avLst/>
                <a:gdLst>
                  <a:gd name="T0" fmla="*/ 0 w 148"/>
                  <a:gd name="T1" fmla="*/ 120 h 120"/>
                  <a:gd name="T2" fmla="*/ 0 w 148"/>
                  <a:gd name="T3" fmla="*/ 30 h 120"/>
                  <a:gd name="T4" fmla="*/ 148 w 148"/>
                  <a:gd name="T5" fmla="*/ 0 h 120"/>
                  <a:gd name="T6" fmla="*/ 148 w 148"/>
                  <a:gd name="T7" fmla="*/ 83 h 120"/>
                  <a:gd name="T8" fmla="*/ 0 w 148"/>
                  <a:gd name="T9" fmla="*/ 120 h 120"/>
                </a:gdLst>
                <a:ahLst/>
                <a:cxnLst>
                  <a:cxn ang="0">
                    <a:pos x="T0" y="T1"/>
                  </a:cxn>
                  <a:cxn ang="0">
                    <a:pos x="T2" y="T3"/>
                  </a:cxn>
                  <a:cxn ang="0">
                    <a:pos x="T4" y="T5"/>
                  </a:cxn>
                  <a:cxn ang="0">
                    <a:pos x="T6" y="T7"/>
                  </a:cxn>
                  <a:cxn ang="0">
                    <a:pos x="T8" y="T9"/>
                  </a:cxn>
                </a:cxnLst>
                <a:rect l="0" t="0" r="r" b="b"/>
                <a:pathLst>
                  <a:path w="148" h="120">
                    <a:moveTo>
                      <a:pt x="0" y="120"/>
                    </a:moveTo>
                    <a:lnTo>
                      <a:pt x="0" y="30"/>
                    </a:lnTo>
                    <a:lnTo>
                      <a:pt x="148" y="0"/>
                    </a:lnTo>
                    <a:lnTo>
                      <a:pt x="148" y="83"/>
                    </a:lnTo>
                    <a:lnTo>
                      <a:pt x="0" y="120"/>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3" name="Freeform 28">
                <a:extLst>
                  <a:ext uri="{FF2B5EF4-FFF2-40B4-BE49-F238E27FC236}">
                    <a16:creationId xmlns:a16="http://schemas.microsoft.com/office/drawing/2014/main" id="{7C585829-FA5B-4EDF-A0F1-D2818D662AE2}"/>
                  </a:ext>
                </a:extLst>
              </p:cNvPr>
              <p:cNvSpPr>
                <a:spLocks/>
              </p:cNvSpPr>
              <p:nvPr/>
            </p:nvSpPr>
            <p:spPr bwMode="auto">
              <a:xfrm>
                <a:off x="2284413" y="1847850"/>
                <a:ext cx="119063" cy="88900"/>
              </a:xfrm>
              <a:custGeom>
                <a:avLst/>
                <a:gdLst>
                  <a:gd name="T0" fmla="*/ 149 w 149"/>
                  <a:gd name="T1" fmla="*/ 21 h 112"/>
                  <a:gd name="T2" fmla="*/ 149 w 149"/>
                  <a:gd name="T3" fmla="*/ 112 h 112"/>
                  <a:gd name="T4" fmla="*/ 0 w 149"/>
                  <a:gd name="T5" fmla="*/ 101 h 112"/>
                  <a:gd name="T6" fmla="*/ 0 w 149"/>
                  <a:gd name="T7" fmla="*/ 0 h 112"/>
                  <a:gd name="T8" fmla="*/ 149 w 149"/>
                  <a:gd name="T9" fmla="*/ 21 h 112"/>
                </a:gdLst>
                <a:ahLst/>
                <a:cxnLst>
                  <a:cxn ang="0">
                    <a:pos x="T0" y="T1"/>
                  </a:cxn>
                  <a:cxn ang="0">
                    <a:pos x="T2" y="T3"/>
                  </a:cxn>
                  <a:cxn ang="0">
                    <a:pos x="T4" y="T5"/>
                  </a:cxn>
                  <a:cxn ang="0">
                    <a:pos x="T6" y="T7"/>
                  </a:cxn>
                  <a:cxn ang="0">
                    <a:pos x="T8" y="T9"/>
                  </a:cxn>
                </a:cxnLst>
                <a:rect l="0" t="0" r="r" b="b"/>
                <a:pathLst>
                  <a:path w="149" h="112">
                    <a:moveTo>
                      <a:pt x="149" y="21"/>
                    </a:moveTo>
                    <a:lnTo>
                      <a:pt x="149" y="112"/>
                    </a:lnTo>
                    <a:lnTo>
                      <a:pt x="0" y="101"/>
                    </a:lnTo>
                    <a:lnTo>
                      <a:pt x="0" y="0"/>
                    </a:lnTo>
                    <a:lnTo>
                      <a:pt x="149" y="21"/>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4" name="Freeform 29">
                <a:extLst>
                  <a:ext uri="{FF2B5EF4-FFF2-40B4-BE49-F238E27FC236}">
                    <a16:creationId xmlns:a16="http://schemas.microsoft.com/office/drawing/2014/main" id="{99340DC5-0198-4324-A325-6EBE0C8D2F33}"/>
                  </a:ext>
                </a:extLst>
              </p:cNvPr>
              <p:cNvSpPr>
                <a:spLocks/>
              </p:cNvSpPr>
              <p:nvPr/>
            </p:nvSpPr>
            <p:spPr bwMode="auto">
              <a:xfrm>
                <a:off x="2284413" y="1662113"/>
                <a:ext cx="119063" cy="103188"/>
              </a:xfrm>
              <a:custGeom>
                <a:avLst/>
                <a:gdLst>
                  <a:gd name="T0" fmla="*/ 149 w 149"/>
                  <a:gd name="T1" fmla="*/ 38 h 131"/>
                  <a:gd name="T2" fmla="*/ 149 w 149"/>
                  <a:gd name="T3" fmla="*/ 131 h 131"/>
                  <a:gd name="T4" fmla="*/ 0 w 149"/>
                  <a:gd name="T5" fmla="*/ 102 h 131"/>
                  <a:gd name="T6" fmla="*/ 0 w 149"/>
                  <a:gd name="T7" fmla="*/ 0 h 131"/>
                  <a:gd name="T8" fmla="*/ 149 w 149"/>
                  <a:gd name="T9" fmla="*/ 38 h 131"/>
                </a:gdLst>
                <a:ahLst/>
                <a:cxnLst>
                  <a:cxn ang="0">
                    <a:pos x="T0" y="T1"/>
                  </a:cxn>
                  <a:cxn ang="0">
                    <a:pos x="T2" y="T3"/>
                  </a:cxn>
                  <a:cxn ang="0">
                    <a:pos x="T4" y="T5"/>
                  </a:cxn>
                  <a:cxn ang="0">
                    <a:pos x="T6" y="T7"/>
                  </a:cxn>
                  <a:cxn ang="0">
                    <a:pos x="T8" y="T9"/>
                  </a:cxn>
                </a:cxnLst>
                <a:rect l="0" t="0" r="r" b="b"/>
                <a:pathLst>
                  <a:path w="149" h="131">
                    <a:moveTo>
                      <a:pt x="149" y="38"/>
                    </a:moveTo>
                    <a:lnTo>
                      <a:pt x="149" y="131"/>
                    </a:lnTo>
                    <a:lnTo>
                      <a:pt x="0" y="102"/>
                    </a:lnTo>
                    <a:lnTo>
                      <a:pt x="0" y="0"/>
                    </a:lnTo>
                    <a:lnTo>
                      <a:pt x="149" y="38"/>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5" name="Freeform 30">
                <a:extLst>
                  <a:ext uri="{FF2B5EF4-FFF2-40B4-BE49-F238E27FC236}">
                    <a16:creationId xmlns:a16="http://schemas.microsoft.com/office/drawing/2014/main" id="{BB4B846D-EFA4-4EAD-AD7E-D85A840FD674}"/>
                  </a:ext>
                </a:extLst>
              </p:cNvPr>
              <p:cNvSpPr>
                <a:spLocks/>
              </p:cNvSpPr>
              <p:nvPr/>
            </p:nvSpPr>
            <p:spPr bwMode="auto">
              <a:xfrm>
                <a:off x="2284413" y="1474788"/>
                <a:ext cx="119063" cy="115888"/>
              </a:xfrm>
              <a:custGeom>
                <a:avLst/>
                <a:gdLst>
                  <a:gd name="T0" fmla="*/ 149 w 149"/>
                  <a:gd name="T1" fmla="*/ 55 h 147"/>
                  <a:gd name="T2" fmla="*/ 149 w 149"/>
                  <a:gd name="T3" fmla="*/ 147 h 147"/>
                  <a:gd name="T4" fmla="*/ 0 w 149"/>
                  <a:gd name="T5" fmla="*/ 101 h 147"/>
                  <a:gd name="T6" fmla="*/ 0 w 149"/>
                  <a:gd name="T7" fmla="*/ 0 h 147"/>
                  <a:gd name="T8" fmla="*/ 149 w 149"/>
                  <a:gd name="T9" fmla="*/ 55 h 147"/>
                </a:gdLst>
                <a:ahLst/>
                <a:cxnLst>
                  <a:cxn ang="0">
                    <a:pos x="T0" y="T1"/>
                  </a:cxn>
                  <a:cxn ang="0">
                    <a:pos x="T2" y="T3"/>
                  </a:cxn>
                  <a:cxn ang="0">
                    <a:pos x="T4" y="T5"/>
                  </a:cxn>
                  <a:cxn ang="0">
                    <a:pos x="T6" y="T7"/>
                  </a:cxn>
                  <a:cxn ang="0">
                    <a:pos x="T8" y="T9"/>
                  </a:cxn>
                </a:cxnLst>
                <a:rect l="0" t="0" r="r" b="b"/>
                <a:pathLst>
                  <a:path w="149" h="147">
                    <a:moveTo>
                      <a:pt x="149" y="55"/>
                    </a:moveTo>
                    <a:lnTo>
                      <a:pt x="149" y="147"/>
                    </a:lnTo>
                    <a:lnTo>
                      <a:pt x="0" y="101"/>
                    </a:lnTo>
                    <a:lnTo>
                      <a:pt x="0" y="0"/>
                    </a:lnTo>
                    <a:lnTo>
                      <a:pt x="149" y="55"/>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6" name="Freeform 31">
                <a:extLst>
                  <a:ext uri="{FF2B5EF4-FFF2-40B4-BE49-F238E27FC236}">
                    <a16:creationId xmlns:a16="http://schemas.microsoft.com/office/drawing/2014/main" id="{0C9D50D5-0F0F-407B-8E33-884B2B2ECE6D}"/>
                  </a:ext>
                </a:extLst>
              </p:cNvPr>
              <p:cNvSpPr>
                <a:spLocks/>
              </p:cNvSpPr>
              <p:nvPr/>
            </p:nvSpPr>
            <p:spPr bwMode="auto">
              <a:xfrm>
                <a:off x="2347913" y="1409700"/>
                <a:ext cx="117475" cy="115888"/>
              </a:xfrm>
              <a:custGeom>
                <a:avLst/>
                <a:gdLst>
                  <a:gd name="T0" fmla="*/ 149 w 149"/>
                  <a:gd name="T1" fmla="*/ 61 h 146"/>
                  <a:gd name="T2" fmla="*/ 149 w 149"/>
                  <a:gd name="T3" fmla="*/ 146 h 146"/>
                  <a:gd name="T4" fmla="*/ 0 w 149"/>
                  <a:gd name="T5" fmla="*/ 92 h 146"/>
                  <a:gd name="T6" fmla="*/ 0 w 149"/>
                  <a:gd name="T7" fmla="*/ 0 h 146"/>
                  <a:gd name="T8" fmla="*/ 149 w 149"/>
                  <a:gd name="T9" fmla="*/ 61 h 146"/>
                </a:gdLst>
                <a:ahLst/>
                <a:cxnLst>
                  <a:cxn ang="0">
                    <a:pos x="T0" y="T1"/>
                  </a:cxn>
                  <a:cxn ang="0">
                    <a:pos x="T2" y="T3"/>
                  </a:cxn>
                  <a:cxn ang="0">
                    <a:pos x="T4" y="T5"/>
                  </a:cxn>
                  <a:cxn ang="0">
                    <a:pos x="T6" y="T7"/>
                  </a:cxn>
                  <a:cxn ang="0">
                    <a:pos x="T8" y="T9"/>
                  </a:cxn>
                </a:cxnLst>
                <a:rect l="0" t="0" r="r" b="b"/>
                <a:pathLst>
                  <a:path w="149" h="146">
                    <a:moveTo>
                      <a:pt x="149" y="61"/>
                    </a:moveTo>
                    <a:lnTo>
                      <a:pt x="149" y="146"/>
                    </a:lnTo>
                    <a:lnTo>
                      <a:pt x="0" y="92"/>
                    </a:lnTo>
                    <a:lnTo>
                      <a:pt x="0" y="0"/>
                    </a:lnTo>
                    <a:lnTo>
                      <a:pt x="149" y="61"/>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7" name="Freeform 32">
                <a:extLst>
                  <a:ext uri="{FF2B5EF4-FFF2-40B4-BE49-F238E27FC236}">
                    <a16:creationId xmlns:a16="http://schemas.microsoft.com/office/drawing/2014/main" id="{BB7C14D3-1842-406F-B80C-BBAD8DD472EE}"/>
                  </a:ext>
                </a:extLst>
              </p:cNvPr>
              <p:cNvSpPr>
                <a:spLocks/>
              </p:cNvSpPr>
              <p:nvPr/>
            </p:nvSpPr>
            <p:spPr bwMode="auto">
              <a:xfrm>
                <a:off x="2679700" y="1760538"/>
                <a:ext cx="119063" cy="80963"/>
              </a:xfrm>
              <a:custGeom>
                <a:avLst/>
                <a:gdLst>
                  <a:gd name="T0" fmla="*/ 148 w 148"/>
                  <a:gd name="T1" fmla="*/ 37 h 100"/>
                  <a:gd name="T2" fmla="*/ 148 w 148"/>
                  <a:gd name="T3" fmla="*/ 100 h 100"/>
                  <a:gd name="T4" fmla="*/ 0 w 148"/>
                  <a:gd name="T5" fmla="*/ 71 h 100"/>
                  <a:gd name="T6" fmla="*/ 0 w 148"/>
                  <a:gd name="T7" fmla="*/ 0 h 100"/>
                  <a:gd name="T8" fmla="*/ 148 w 148"/>
                  <a:gd name="T9" fmla="*/ 37 h 100"/>
                </a:gdLst>
                <a:ahLst/>
                <a:cxnLst>
                  <a:cxn ang="0">
                    <a:pos x="T0" y="T1"/>
                  </a:cxn>
                  <a:cxn ang="0">
                    <a:pos x="T2" y="T3"/>
                  </a:cxn>
                  <a:cxn ang="0">
                    <a:pos x="T4" y="T5"/>
                  </a:cxn>
                  <a:cxn ang="0">
                    <a:pos x="T6" y="T7"/>
                  </a:cxn>
                  <a:cxn ang="0">
                    <a:pos x="T8" y="T9"/>
                  </a:cxn>
                </a:cxnLst>
                <a:rect l="0" t="0" r="r" b="b"/>
                <a:pathLst>
                  <a:path w="148" h="100">
                    <a:moveTo>
                      <a:pt x="148" y="37"/>
                    </a:moveTo>
                    <a:lnTo>
                      <a:pt x="148" y="100"/>
                    </a:lnTo>
                    <a:lnTo>
                      <a:pt x="0" y="71"/>
                    </a:lnTo>
                    <a:lnTo>
                      <a:pt x="0" y="0"/>
                    </a:lnTo>
                    <a:lnTo>
                      <a:pt x="148" y="37"/>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8" name="Freeform 33">
                <a:extLst>
                  <a:ext uri="{FF2B5EF4-FFF2-40B4-BE49-F238E27FC236}">
                    <a16:creationId xmlns:a16="http://schemas.microsoft.com/office/drawing/2014/main" id="{E55F193B-84D4-4702-9684-F7A7D04566A0}"/>
                  </a:ext>
                </a:extLst>
              </p:cNvPr>
              <p:cNvSpPr>
                <a:spLocks/>
              </p:cNvSpPr>
              <p:nvPr/>
            </p:nvSpPr>
            <p:spPr bwMode="auto">
              <a:xfrm>
                <a:off x="2744788" y="2235200"/>
                <a:ext cx="92075" cy="66675"/>
              </a:xfrm>
              <a:custGeom>
                <a:avLst/>
                <a:gdLst>
                  <a:gd name="T0" fmla="*/ 0 w 118"/>
                  <a:gd name="T1" fmla="*/ 83 h 83"/>
                  <a:gd name="T2" fmla="*/ 0 w 118"/>
                  <a:gd name="T3" fmla="*/ 17 h 83"/>
                  <a:gd name="T4" fmla="*/ 118 w 118"/>
                  <a:gd name="T5" fmla="*/ 0 h 83"/>
                  <a:gd name="T6" fmla="*/ 118 w 118"/>
                  <a:gd name="T7" fmla="*/ 60 h 83"/>
                  <a:gd name="T8" fmla="*/ 0 w 118"/>
                  <a:gd name="T9" fmla="*/ 83 h 83"/>
                </a:gdLst>
                <a:ahLst/>
                <a:cxnLst>
                  <a:cxn ang="0">
                    <a:pos x="T0" y="T1"/>
                  </a:cxn>
                  <a:cxn ang="0">
                    <a:pos x="T2" y="T3"/>
                  </a:cxn>
                  <a:cxn ang="0">
                    <a:pos x="T4" y="T5"/>
                  </a:cxn>
                  <a:cxn ang="0">
                    <a:pos x="T6" y="T7"/>
                  </a:cxn>
                  <a:cxn ang="0">
                    <a:pos x="T8" y="T9"/>
                  </a:cxn>
                </a:cxnLst>
                <a:rect l="0" t="0" r="r" b="b"/>
                <a:pathLst>
                  <a:path w="118" h="83">
                    <a:moveTo>
                      <a:pt x="0" y="83"/>
                    </a:moveTo>
                    <a:lnTo>
                      <a:pt x="0" y="17"/>
                    </a:lnTo>
                    <a:lnTo>
                      <a:pt x="118" y="0"/>
                    </a:lnTo>
                    <a:lnTo>
                      <a:pt x="118" y="60"/>
                    </a:lnTo>
                    <a:lnTo>
                      <a:pt x="0" y="83"/>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9" name="Freeform 34">
                <a:extLst>
                  <a:ext uri="{FF2B5EF4-FFF2-40B4-BE49-F238E27FC236}">
                    <a16:creationId xmlns:a16="http://schemas.microsoft.com/office/drawing/2014/main" id="{2B553E6C-E79A-45E1-AE10-70C340E58A9C}"/>
                  </a:ext>
                </a:extLst>
              </p:cNvPr>
              <p:cNvSpPr>
                <a:spLocks/>
              </p:cNvSpPr>
              <p:nvPr/>
            </p:nvSpPr>
            <p:spPr bwMode="auto">
              <a:xfrm>
                <a:off x="2613025" y="2251075"/>
                <a:ext cx="115888" cy="77788"/>
              </a:xfrm>
              <a:custGeom>
                <a:avLst/>
                <a:gdLst>
                  <a:gd name="T0" fmla="*/ 0 w 148"/>
                  <a:gd name="T1" fmla="*/ 97 h 97"/>
                  <a:gd name="T2" fmla="*/ 0 w 148"/>
                  <a:gd name="T3" fmla="*/ 22 h 97"/>
                  <a:gd name="T4" fmla="*/ 148 w 148"/>
                  <a:gd name="T5" fmla="*/ 0 h 97"/>
                  <a:gd name="T6" fmla="*/ 148 w 148"/>
                  <a:gd name="T7" fmla="*/ 68 h 97"/>
                  <a:gd name="T8" fmla="*/ 0 w 148"/>
                  <a:gd name="T9" fmla="*/ 97 h 97"/>
                </a:gdLst>
                <a:ahLst/>
                <a:cxnLst>
                  <a:cxn ang="0">
                    <a:pos x="T0" y="T1"/>
                  </a:cxn>
                  <a:cxn ang="0">
                    <a:pos x="T2" y="T3"/>
                  </a:cxn>
                  <a:cxn ang="0">
                    <a:pos x="T4" y="T5"/>
                  </a:cxn>
                  <a:cxn ang="0">
                    <a:pos x="T6" y="T7"/>
                  </a:cxn>
                  <a:cxn ang="0">
                    <a:pos x="T8" y="T9"/>
                  </a:cxn>
                </a:cxnLst>
                <a:rect l="0" t="0" r="r" b="b"/>
                <a:pathLst>
                  <a:path w="148" h="97">
                    <a:moveTo>
                      <a:pt x="0" y="97"/>
                    </a:moveTo>
                    <a:lnTo>
                      <a:pt x="0" y="22"/>
                    </a:lnTo>
                    <a:lnTo>
                      <a:pt x="148" y="0"/>
                    </a:lnTo>
                    <a:lnTo>
                      <a:pt x="148" y="68"/>
                    </a:lnTo>
                    <a:lnTo>
                      <a:pt x="0" y="97"/>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40" name="Freeform 35">
                <a:extLst>
                  <a:ext uri="{FF2B5EF4-FFF2-40B4-BE49-F238E27FC236}">
                    <a16:creationId xmlns:a16="http://schemas.microsoft.com/office/drawing/2014/main" id="{86CDE670-1C91-48AE-8730-80B24D63BB15}"/>
                  </a:ext>
                </a:extLst>
              </p:cNvPr>
              <p:cNvSpPr>
                <a:spLocks/>
              </p:cNvSpPr>
              <p:nvPr/>
            </p:nvSpPr>
            <p:spPr bwMode="auto">
              <a:xfrm>
                <a:off x="2479675" y="2270125"/>
                <a:ext cx="117475" cy="84138"/>
              </a:xfrm>
              <a:custGeom>
                <a:avLst/>
                <a:gdLst>
                  <a:gd name="T0" fmla="*/ 0 w 149"/>
                  <a:gd name="T1" fmla="*/ 106 h 106"/>
                  <a:gd name="T2" fmla="*/ 0 w 149"/>
                  <a:gd name="T3" fmla="*/ 21 h 106"/>
                  <a:gd name="T4" fmla="*/ 149 w 149"/>
                  <a:gd name="T5" fmla="*/ 0 h 106"/>
                  <a:gd name="T6" fmla="*/ 149 w 149"/>
                  <a:gd name="T7" fmla="*/ 77 h 106"/>
                  <a:gd name="T8" fmla="*/ 0 w 149"/>
                  <a:gd name="T9" fmla="*/ 106 h 106"/>
                </a:gdLst>
                <a:ahLst/>
                <a:cxnLst>
                  <a:cxn ang="0">
                    <a:pos x="T0" y="T1"/>
                  </a:cxn>
                  <a:cxn ang="0">
                    <a:pos x="T2" y="T3"/>
                  </a:cxn>
                  <a:cxn ang="0">
                    <a:pos x="T4" y="T5"/>
                  </a:cxn>
                  <a:cxn ang="0">
                    <a:pos x="T6" y="T7"/>
                  </a:cxn>
                  <a:cxn ang="0">
                    <a:pos x="T8" y="T9"/>
                  </a:cxn>
                </a:cxnLst>
                <a:rect l="0" t="0" r="r" b="b"/>
                <a:pathLst>
                  <a:path w="149" h="106">
                    <a:moveTo>
                      <a:pt x="0" y="106"/>
                    </a:moveTo>
                    <a:lnTo>
                      <a:pt x="0" y="21"/>
                    </a:lnTo>
                    <a:lnTo>
                      <a:pt x="149" y="0"/>
                    </a:lnTo>
                    <a:lnTo>
                      <a:pt x="149" y="77"/>
                    </a:lnTo>
                    <a:lnTo>
                      <a:pt x="0" y="106"/>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41" name="Rectangle 36">
                <a:extLst>
                  <a:ext uri="{FF2B5EF4-FFF2-40B4-BE49-F238E27FC236}">
                    <a16:creationId xmlns:a16="http://schemas.microsoft.com/office/drawing/2014/main" id="{91275DC9-460B-4048-B1AC-E34A21BF0502}"/>
                  </a:ext>
                </a:extLst>
              </p:cNvPr>
              <p:cNvSpPr>
                <a:spLocks noChangeArrowheads="1"/>
              </p:cNvSpPr>
              <p:nvPr/>
            </p:nvSpPr>
            <p:spPr bwMode="auto">
              <a:xfrm>
                <a:off x="2247900" y="2033588"/>
                <a:ext cx="23813" cy="80963"/>
              </a:xfrm>
              <a:prstGeom prst="rect">
                <a:avLst/>
              </a:prstGeom>
              <a:solidFill>
                <a:srgbClr val="91637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42" name="Freeform 37">
                <a:extLst>
                  <a:ext uri="{FF2B5EF4-FFF2-40B4-BE49-F238E27FC236}">
                    <a16:creationId xmlns:a16="http://schemas.microsoft.com/office/drawing/2014/main" id="{AC100EF6-0EA6-4CD7-9F39-43EC0CD652F4}"/>
                  </a:ext>
                </a:extLst>
              </p:cNvPr>
              <p:cNvSpPr>
                <a:spLocks/>
              </p:cNvSpPr>
              <p:nvPr/>
            </p:nvSpPr>
            <p:spPr bwMode="auto">
              <a:xfrm>
                <a:off x="2284413" y="2035175"/>
                <a:ext cx="119063" cy="79375"/>
              </a:xfrm>
              <a:custGeom>
                <a:avLst/>
                <a:gdLst>
                  <a:gd name="T0" fmla="*/ 0 w 149"/>
                  <a:gd name="T1" fmla="*/ 0 h 101"/>
                  <a:gd name="T2" fmla="*/ 149 w 149"/>
                  <a:gd name="T3" fmla="*/ 4 h 101"/>
                  <a:gd name="T4" fmla="*/ 149 w 149"/>
                  <a:gd name="T5" fmla="*/ 96 h 101"/>
                  <a:gd name="T6" fmla="*/ 0 w 149"/>
                  <a:gd name="T7" fmla="*/ 101 h 101"/>
                  <a:gd name="T8" fmla="*/ 0 w 149"/>
                  <a:gd name="T9" fmla="*/ 0 h 101"/>
                </a:gdLst>
                <a:ahLst/>
                <a:cxnLst>
                  <a:cxn ang="0">
                    <a:pos x="T0" y="T1"/>
                  </a:cxn>
                  <a:cxn ang="0">
                    <a:pos x="T2" y="T3"/>
                  </a:cxn>
                  <a:cxn ang="0">
                    <a:pos x="T4" y="T5"/>
                  </a:cxn>
                  <a:cxn ang="0">
                    <a:pos x="T6" y="T7"/>
                  </a:cxn>
                  <a:cxn ang="0">
                    <a:pos x="T8" y="T9"/>
                  </a:cxn>
                </a:cxnLst>
                <a:rect l="0" t="0" r="r" b="b"/>
                <a:pathLst>
                  <a:path w="149" h="101">
                    <a:moveTo>
                      <a:pt x="0" y="0"/>
                    </a:moveTo>
                    <a:lnTo>
                      <a:pt x="149" y="4"/>
                    </a:lnTo>
                    <a:lnTo>
                      <a:pt x="149" y="96"/>
                    </a:lnTo>
                    <a:lnTo>
                      <a:pt x="0" y="101"/>
                    </a:lnTo>
                    <a:lnTo>
                      <a:pt x="0" y="0"/>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43" name="Freeform 38">
                <a:extLst>
                  <a:ext uri="{FF2B5EF4-FFF2-40B4-BE49-F238E27FC236}">
                    <a16:creationId xmlns:a16="http://schemas.microsoft.com/office/drawing/2014/main" id="{A20D4845-5D80-465B-9A0E-5774C8930A4A}"/>
                  </a:ext>
                </a:extLst>
              </p:cNvPr>
              <p:cNvSpPr>
                <a:spLocks/>
              </p:cNvSpPr>
              <p:nvPr/>
            </p:nvSpPr>
            <p:spPr bwMode="auto">
              <a:xfrm>
                <a:off x="2347913" y="1946275"/>
                <a:ext cx="117475" cy="77788"/>
              </a:xfrm>
              <a:custGeom>
                <a:avLst/>
                <a:gdLst>
                  <a:gd name="T0" fmla="*/ 149 w 149"/>
                  <a:gd name="T1" fmla="*/ 12 h 98"/>
                  <a:gd name="T2" fmla="*/ 149 w 149"/>
                  <a:gd name="T3" fmla="*/ 98 h 98"/>
                  <a:gd name="T4" fmla="*/ 0 w 149"/>
                  <a:gd name="T5" fmla="*/ 94 h 98"/>
                  <a:gd name="T6" fmla="*/ 0 w 149"/>
                  <a:gd name="T7" fmla="*/ 0 h 98"/>
                  <a:gd name="T8" fmla="*/ 149 w 149"/>
                  <a:gd name="T9" fmla="*/ 12 h 98"/>
                </a:gdLst>
                <a:ahLst/>
                <a:cxnLst>
                  <a:cxn ang="0">
                    <a:pos x="T0" y="T1"/>
                  </a:cxn>
                  <a:cxn ang="0">
                    <a:pos x="T2" y="T3"/>
                  </a:cxn>
                  <a:cxn ang="0">
                    <a:pos x="T4" y="T5"/>
                  </a:cxn>
                  <a:cxn ang="0">
                    <a:pos x="T6" y="T7"/>
                  </a:cxn>
                  <a:cxn ang="0">
                    <a:pos x="T8" y="T9"/>
                  </a:cxn>
                </a:cxnLst>
                <a:rect l="0" t="0" r="r" b="b"/>
                <a:pathLst>
                  <a:path w="149" h="98">
                    <a:moveTo>
                      <a:pt x="149" y="12"/>
                    </a:moveTo>
                    <a:lnTo>
                      <a:pt x="149" y="98"/>
                    </a:lnTo>
                    <a:lnTo>
                      <a:pt x="0" y="94"/>
                    </a:lnTo>
                    <a:lnTo>
                      <a:pt x="0" y="0"/>
                    </a:lnTo>
                    <a:lnTo>
                      <a:pt x="149" y="12"/>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44" name="Freeform 39">
                <a:extLst>
                  <a:ext uri="{FF2B5EF4-FFF2-40B4-BE49-F238E27FC236}">
                    <a16:creationId xmlns:a16="http://schemas.microsoft.com/office/drawing/2014/main" id="{777427CA-21B9-43E1-8A12-BA6FD900BA08}"/>
                  </a:ext>
                </a:extLst>
              </p:cNvPr>
              <p:cNvSpPr>
                <a:spLocks/>
              </p:cNvSpPr>
              <p:nvPr/>
            </p:nvSpPr>
            <p:spPr bwMode="auto">
              <a:xfrm>
                <a:off x="2416175" y="1866900"/>
                <a:ext cx="119063" cy="80963"/>
              </a:xfrm>
              <a:custGeom>
                <a:avLst/>
                <a:gdLst>
                  <a:gd name="T0" fmla="*/ 148 w 148"/>
                  <a:gd name="T1" fmla="*/ 21 h 103"/>
                  <a:gd name="T2" fmla="*/ 148 w 148"/>
                  <a:gd name="T3" fmla="*/ 103 h 103"/>
                  <a:gd name="T4" fmla="*/ 0 w 148"/>
                  <a:gd name="T5" fmla="*/ 91 h 103"/>
                  <a:gd name="T6" fmla="*/ 0 w 148"/>
                  <a:gd name="T7" fmla="*/ 0 h 103"/>
                  <a:gd name="T8" fmla="*/ 148 w 148"/>
                  <a:gd name="T9" fmla="*/ 21 h 103"/>
                </a:gdLst>
                <a:ahLst/>
                <a:cxnLst>
                  <a:cxn ang="0">
                    <a:pos x="T0" y="T1"/>
                  </a:cxn>
                  <a:cxn ang="0">
                    <a:pos x="T2" y="T3"/>
                  </a:cxn>
                  <a:cxn ang="0">
                    <a:pos x="T4" y="T5"/>
                  </a:cxn>
                  <a:cxn ang="0">
                    <a:pos x="T6" y="T7"/>
                  </a:cxn>
                  <a:cxn ang="0">
                    <a:pos x="T8" y="T9"/>
                  </a:cxn>
                </a:cxnLst>
                <a:rect l="0" t="0" r="r" b="b"/>
                <a:pathLst>
                  <a:path w="148" h="103">
                    <a:moveTo>
                      <a:pt x="148" y="21"/>
                    </a:moveTo>
                    <a:lnTo>
                      <a:pt x="148" y="103"/>
                    </a:lnTo>
                    <a:lnTo>
                      <a:pt x="0" y="91"/>
                    </a:lnTo>
                    <a:lnTo>
                      <a:pt x="0" y="0"/>
                    </a:lnTo>
                    <a:lnTo>
                      <a:pt x="148" y="21"/>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45" name="Freeform 40">
                <a:extLst>
                  <a:ext uri="{FF2B5EF4-FFF2-40B4-BE49-F238E27FC236}">
                    <a16:creationId xmlns:a16="http://schemas.microsoft.com/office/drawing/2014/main" id="{364135ED-BAD3-4B9D-91E1-AE4714700218}"/>
                  </a:ext>
                </a:extLst>
              </p:cNvPr>
              <p:cNvSpPr>
                <a:spLocks/>
              </p:cNvSpPr>
              <p:nvPr/>
            </p:nvSpPr>
            <p:spPr bwMode="auto">
              <a:xfrm>
                <a:off x="2416175" y="1695450"/>
                <a:ext cx="119063" cy="93663"/>
              </a:xfrm>
              <a:custGeom>
                <a:avLst/>
                <a:gdLst>
                  <a:gd name="T0" fmla="*/ 148 w 148"/>
                  <a:gd name="T1" fmla="*/ 37 h 119"/>
                  <a:gd name="T2" fmla="*/ 148 w 148"/>
                  <a:gd name="T3" fmla="*/ 119 h 119"/>
                  <a:gd name="T4" fmla="*/ 0 w 148"/>
                  <a:gd name="T5" fmla="*/ 91 h 119"/>
                  <a:gd name="T6" fmla="*/ 0 w 148"/>
                  <a:gd name="T7" fmla="*/ 0 h 119"/>
                  <a:gd name="T8" fmla="*/ 148 w 148"/>
                  <a:gd name="T9" fmla="*/ 37 h 119"/>
                </a:gdLst>
                <a:ahLst/>
                <a:cxnLst>
                  <a:cxn ang="0">
                    <a:pos x="T0" y="T1"/>
                  </a:cxn>
                  <a:cxn ang="0">
                    <a:pos x="T2" y="T3"/>
                  </a:cxn>
                  <a:cxn ang="0">
                    <a:pos x="T4" y="T5"/>
                  </a:cxn>
                  <a:cxn ang="0">
                    <a:pos x="T6" y="T7"/>
                  </a:cxn>
                  <a:cxn ang="0">
                    <a:pos x="T8" y="T9"/>
                  </a:cxn>
                </a:cxnLst>
                <a:rect l="0" t="0" r="r" b="b"/>
                <a:pathLst>
                  <a:path w="148" h="119">
                    <a:moveTo>
                      <a:pt x="148" y="37"/>
                    </a:moveTo>
                    <a:lnTo>
                      <a:pt x="148" y="119"/>
                    </a:lnTo>
                    <a:lnTo>
                      <a:pt x="0" y="91"/>
                    </a:lnTo>
                    <a:lnTo>
                      <a:pt x="0" y="0"/>
                    </a:lnTo>
                    <a:lnTo>
                      <a:pt x="148" y="37"/>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46" name="Freeform 41">
                <a:extLst>
                  <a:ext uri="{FF2B5EF4-FFF2-40B4-BE49-F238E27FC236}">
                    <a16:creationId xmlns:a16="http://schemas.microsoft.com/office/drawing/2014/main" id="{732E4C57-187B-4175-BD9E-53C0867022D5}"/>
                  </a:ext>
                </a:extLst>
              </p:cNvPr>
              <p:cNvSpPr>
                <a:spLocks/>
              </p:cNvSpPr>
              <p:nvPr/>
            </p:nvSpPr>
            <p:spPr bwMode="auto">
              <a:xfrm>
                <a:off x="2479675" y="1793875"/>
                <a:ext cx="117475" cy="84138"/>
              </a:xfrm>
              <a:custGeom>
                <a:avLst/>
                <a:gdLst>
                  <a:gd name="T0" fmla="*/ 149 w 149"/>
                  <a:gd name="T1" fmla="*/ 29 h 105"/>
                  <a:gd name="T2" fmla="*/ 149 w 149"/>
                  <a:gd name="T3" fmla="*/ 105 h 105"/>
                  <a:gd name="T4" fmla="*/ 0 w 149"/>
                  <a:gd name="T5" fmla="*/ 84 h 105"/>
                  <a:gd name="T6" fmla="*/ 0 w 149"/>
                  <a:gd name="T7" fmla="*/ 0 h 105"/>
                  <a:gd name="T8" fmla="*/ 149 w 149"/>
                  <a:gd name="T9" fmla="*/ 29 h 105"/>
                </a:gdLst>
                <a:ahLst/>
                <a:cxnLst>
                  <a:cxn ang="0">
                    <a:pos x="T0" y="T1"/>
                  </a:cxn>
                  <a:cxn ang="0">
                    <a:pos x="T2" y="T3"/>
                  </a:cxn>
                  <a:cxn ang="0">
                    <a:pos x="T4" y="T5"/>
                  </a:cxn>
                  <a:cxn ang="0">
                    <a:pos x="T6" y="T7"/>
                  </a:cxn>
                  <a:cxn ang="0">
                    <a:pos x="T8" y="T9"/>
                  </a:cxn>
                </a:cxnLst>
                <a:rect l="0" t="0" r="r" b="b"/>
                <a:pathLst>
                  <a:path w="149" h="105">
                    <a:moveTo>
                      <a:pt x="149" y="29"/>
                    </a:moveTo>
                    <a:lnTo>
                      <a:pt x="149" y="105"/>
                    </a:lnTo>
                    <a:lnTo>
                      <a:pt x="0" y="84"/>
                    </a:lnTo>
                    <a:lnTo>
                      <a:pt x="0" y="0"/>
                    </a:lnTo>
                    <a:lnTo>
                      <a:pt x="149" y="29"/>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47" name="Freeform 42">
                <a:extLst>
                  <a:ext uri="{FF2B5EF4-FFF2-40B4-BE49-F238E27FC236}">
                    <a16:creationId xmlns:a16="http://schemas.microsoft.com/office/drawing/2014/main" id="{A2DD8455-797F-4F2F-88C4-F705AFB57E7B}"/>
                  </a:ext>
                </a:extLst>
              </p:cNvPr>
              <p:cNvSpPr>
                <a:spLocks/>
              </p:cNvSpPr>
              <p:nvPr/>
            </p:nvSpPr>
            <p:spPr bwMode="auto">
              <a:xfrm>
                <a:off x="2613025" y="1819275"/>
                <a:ext cx="115888" cy="76200"/>
              </a:xfrm>
              <a:custGeom>
                <a:avLst/>
                <a:gdLst>
                  <a:gd name="T0" fmla="*/ 148 w 148"/>
                  <a:gd name="T1" fmla="*/ 28 h 95"/>
                  <a:gd name="T2" fmla="*/ 148 w 148"/>
                  <a:gd name="T3" fmla="*/ 95 h 95"/>
                  <a:gd name="T4" fmla="*/ 0 w 148"/>
                  <a:gd name="T5" fmla="*/ 74 h 95"/>
                  <a:gd name="T6" fmla="*/ 0 w 148"/>
                  <a:gd name="T7" fmla="*/ 0 h 95"/>
                  <a:gd name="T8" fmla="*/ 148 w 148"/>
                  <a:gd name="T9" fmla="*/ 28 h 95"/>
                </a:gdLst>
                <a:ahLst/>
                <a:cxnLst>
                  <a:cxn ang="0">
                    <a:pos x="T0" y="T1"/>
                  </a:cxn>
                  <a:cxn ang="0">
                    <a:pos x="T2" y="T3"/>
                  </a:cxn>
                  <a:cxn ang="0">
                    <a:pos x="T4" y="T5"/>
                  </a:cxn>
                  <a:cxn ang="0">
                    <a:pos x="T6" y="T7"/>
                  </a:cxn>
                  <a:cxn ang="0">
                    <a:pos x="T8" y="T9"/>
                  </a:cxn>
                </a:cxnLst>
                <a:rect l="0" t="0" r="r" b="b"/>
                <a:pathLst>
                  <a:path w="148" h="95">
                    <a:moveTo>
                      <a:pt x="148" y="28"/>
                    </a:moveTo>
                    <a:lnTo>
                      <a:pt x="148" y="95"/>
                    </a:lnTo>
                    <a:lnTo>
                      <a:pt x="0" y="74"/>
                    </a:lnTo>
                    <a:lnTo>
                      <a:pt x="0" y="0"/>
                    </a:lnTo>
                    <a:lnTo>
                      <a:pt x="148" y="28"/>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48" name="Freeform 43">
                <a:extLst>
                  <a:ext uri="{FF2B5EF4-FFF2-40B4-BE49-F238E27FC236}">
                    <a16:creationId xmlns:a16="http://schemas.microsoft.com/office/drawing/2014/main" id="{371405B2-073E-4FDB-8488-2DCB5D4F8652}"/>
                  </a:ext>
                </a:extLst>
              </p:cNvPr>
              <p:cNvSpPr>
                <a:spLocks/>
              </p:cNvSpPr>
              <p:nvPr/>
            </p:nvSpPr>
            <p:spPr bwMode="auto">
              <a:xfrm>
                <a:off x="2744788" y="1844675"/>
                <a:ext cx="92075" cy="65088"/>
              </a:xfrm>
              <a:custGeom>
                <a:avLst/>
                <a:gdLst>
                  <a:gd name="T0" fmla="*/ 118 w 118"/>
                  <a:gd name="T1" fmla="*/ 23 h 82"/>
                  <a:gd name="T2" fmla="*/ 118 w 118"/>
                  <a:gd name="T3" fmla="*/ 82 h 82"/>
                  <a:gd name="T4" fmla="*/ 0 w 118"/>
                  <a:gd name="T5" fmla="*/ 66 h 82"/>
                  <a:gd name="T6" fmla="*/ 0 w 118"/>
                  <a:gd name="T7" fmla="*/ 0 h 82"/>
                  <a:gd name="T8" fmla="*/ 118 w 118"/>
                  <a:gd name="T9" fmla="*/ 23 h 82"/>
                </a:gdLst>
                <a:ahLst/>
                <a:cxnLst>
                  <a:cxn ang="0">
                    <a:pos x="T0" y="T1"/>
                  </a:cxn>
                  <a:cxn ang="0">
                    <a:pos x="T2" y="T3"/>
                  </a:cxn>
                  <a:cxn ang="0">
                    <a:pos x="T4" y="T5"/>
                  </a:cxn>
                  <a:cxn ang="0">
                    <a:pos x="T6" y="T7"/>
                  </a:cxn>
                  <a:cxn ang="0">
                    <a:pos x="T8" y="T9"/>
                  </a:cxn>
                </a:cxnLst>
                <a:rect l="0" t="0" r="r" b="b"/>
                <a:pathLst>
                  <a:path w="118" h="82">
                    <a:moveTo>
                      <a:pt x="118" y="23"/>
                    </a:moveTo>
                    <a:lnTo>
                      <a:pt x="118" y="82"/>
                    </a:lnTo>
                    <a:lnTo>
                      <a:pt x="0" y="66"/>
                    </a:lnTo>
                    <a:lnTo>
                      <a:pt x="0" y="0"/>
                    </a:lnTo>
                    <a:lnTo>
                      <a:pt x="118" y="23"/>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49" name="Freeform 44">
                <a:extLst>
                  <a:ext uri="{FF2B5EF4-FFF2-40B4-BE49-F238E27FC236}">
                    <a16:creationId xmlns:a16="http://schemas.microsoft.com/office/drawing/2014/main" id="{E79A54C8-B1ED-40D1-9669-4E75EC9EB9EF}"/>
                  </a:ext>
                </a:extLst>
              </p:cNvPr>
              <p:cNvSpPr>
                <a:spLocks/>
              </p:cNvSpPr>
              <p:nvPr/>
            </p:nvSpPr>
            <p:spPr bwMode="auto">
              <a:xfrm>
                <a:off x="2679700" y="2176463"/>
                <a:ext cx="119063" cy="68263"/>
              </a:xfrm>
              <a:custGeom>
                <a:avLst/>
                <a:gdLst>
                  <a:gd name="T0" fmla="*/ 0 w 148"/>
                  <a:gd name="T1" fmla="*/ 85 h 85"/>
                  <a:gd name="T2" fmla="*/ 0 w 148"/>
                  <a:gd name="T3" fmla="*/ 13 h 85"/>
                  <a:gd name="T4" fmla="*/ 148 w 148"/>
                  <a:gd name="T5" fmla="*/ 0 h 85"/>
                  <a:gd name="T6" fmla="*/ 148 w 148"/>
                  <a:gd name="T7" fmla="*/ 64 h 85"/>
                  <a:gd name="T8" fmla="*/ 0 w 148"/>
                  <a:gd name="T9" fmla="*/ 85 h 85"/>
                </a:gdLst>
                <a:ahLst/>
                <a:cxnLst>
                  <a:cxn ang="0">
                    <a:pos x="T0" y="T1"/>
                  </a:cxn>
                  <a:cxn ang="0">
                    <a:pos x="T2" y="T3"/>
                  </a:cxn>
                  <a:cxn ang="0">
                    <a:pos x="T4" y="T5"/>
                  </a:cxn>
                  <a:cxn ang="0">
                    <a:pos x="T6" y="T7"/>
                  </a:cxn>
                  <a:cxn ang="0">
                    <a:pos x="T8" y="T9"/>
                  </a:cxn>
                </a:cxnLst>
                <a:rect l="0" t="0" r="r" b="b"/>
                <a:pathLst>
                  <a:path w="148" h="85">
                    <a:moveTo>
                      <a:pt x="0" y="85"/>
                    </a:moveTo>
                    <a:lnTo>
                      <a:pt x="0" y="13"/>
                    </a:lnTo>
                    <a:lnTo>
                      <a:pt x="148" y="0"/>
                    </a:lnTo>
                    <a:lnTo>
                      <a:pt x="148" y="64"/>
                    </a:lnTo>
                    <a:lnTo>
                      <a:pt x="0" y="85"/>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50" name="Freeform 45">
                <a:extLst>
                  <a:ext uri="{FF2B5EF4-FFF2-40B4-BE49-F238E27FC236}">
                    <a16:creationId xmlns:a16="http://schemas.microsoft.com/office/drawing/2014/main" id="{7F0A54B1-4B1F-45C8-AFC5-A4A3B3D2FF69}"/>
                  </a:ext>
                </a:extLst>
              </p:cNvPr>
              <p:cNvSpPr>
                <a:spLocks/>
              </p:cNvSpPr>
              <p:nvPr/>
            </p:nvSpPr>
            <p:spPr bwMode="auto">
              <a:xfrm>
                <a:off x="2547938" y="2187575"/>
                <a:ext cx="119063" cy="76200"/>
              </a:xfrm>
              <a:custGeom>
                <a:avLst/>
                <a:gdLst>
                  <a:gd name="T0" fmla="*/ 0 w 148"/>
                  <a:gd name="T1" fmla="*/ 94 h 94"/>
                  <a:gd name="T2" fmla="*/ 0 w 148"/>
                  <a:gd name="T3" fmla="*/ 12 h 94"/>
                  <a:gd name="T4" fmla="*/ 148 w 148"/>
                  <a:gd name="T5" fmla="*/ 0 h 94"/>
                  <a:gd name="T6" fmla="*/ 148 w 148"/>
                  <a:gd name="T7" fmla="*/ 74 h 94"/>
                  <a:gd name="T8" fmla="*/ 0 w 148"/>
                  <a:gd name="T9" fmla="*/ 94 h 94"/>
                </a:gdLst>
                <a:ahLst/>
                <a:cxnLst>
                  <a:cxn ang="0">
                    <a:pos x="T0" y="T1"/>
                  </a:cxn>
                  <a:cxn ang="0">
                    <a:pos x="T2" y="T3"/>
                  </a:cxn>
                  <a:cxn ang="0">
                    <a:pos x="T4" y="T5"/>
                  </a:cxn>
                  <a:cxn ang="0">
                    <a:pos x="T6" y="T7"/>
                  </a:cxn>
                  <a:cxn ang="0">
                    <a:pos x="T8" y="T9"/>
                  </a:cxn>
                </a:cxnLst>
                <a:rect l="0" t="0" r="r" b="b"/>
                <a:pathLst>
                  <a:path w="148" h="94">
                    <a:moveTo>
                      <a:pt x="0" y="94"/>
                    </a:moveTo>
                    <a:lnTo>
                      <a:pt x="0" y="12"/>
                    </a:lnTo>
                    <a:lnTo>
                      <a:pt x="148" y="0"/>
                    </a:lnTo>
                    <a:lnTo>
                      <a:pt x="148" y="74"/>
                    </a:lnTo>
                    <a:lnTo>
                      <a:pt x="0" y="94"/>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51" name="Freeform 46">
                <a:extLst>
                  <a:ext uri="{FF2B5EF4-FFF2-40B4-BE49-F238E27FC236}">
                    <a16:creationId xmlns:a16="http://schemas.microsoft.com/office/drawing/2014/main" id="{08153622-4643-43EF-B70B-591A34F8754E}"/>
                  </a:ext>
                </a:extLst>
              </p:cNvPr>
              <p:cNvSpPr>
                <a:spLocks/>
              </p:cNvSpPr>
              <p:nvPr/>
            </p:nvSpPr>
            <p:spPr bwMode="auto">
              <a:xfrm>
                <a:off x="2416175" y="2036763"/>
                <a:ext cx="119063" cy="73025"/>
              </a:xfrm>
              <a:custGeom>
                <a:avLst/>
                <a:gdLst>
                  <a:gd name="T0" fmla="*/ 148 w 148"/>
                  <a:gd name="T1" fmla="*/ 4 h 92"/>
                  <a:gd name="T2" fmla="*/ 148 w 148"/>
                  <a:gd name="T3" fmla="*/ 87 h 92"/>
                  <a:gd name="T4" fmla="*/ 0 w 148"/>
                  <a:gd name="T5" fmla="*/ 92 h 92"/>
                  <a:gd name="T6" fmla="*/ 0 w 148"/>
                  <a:gd name="T7" fmla="*/ 0 h 92"/>
                  <a:gd name="T8" fmla="*/ 148 w 148"/>
                  <a:gd name="T9" fmla="*/ 4 h 92"/>
                </a:gdLst>
                <a:ahLst/>
                <a:cxnLst>
                  <a:cxn ang="0">
                    <a:pos x="T0" y="T1"/>
                  </a:cxn>
                  <a:cxn ang="0">
                    <a:pos x="T2" y="T3"/>
                  </a:cxn>
                  <a:cxn ang="0">
                    <a:pos x="T4" y="T5"/>
                  </a:cxn>
                  <a:cxn ang="0">
                    <a:pos x="T6" y="T7"/>
                  </a:cxn>
                  <a:cxn ang="0">
                    <a:pos x="T8" y="T9"/>
                  </a:cxn>
                </a:cxnLst>
                <a:rect l="0" t="0" r="r" b="b"/>
                <a:pathLst>
                  <a:path w="148" h="92">
                    <a:moveTo>
                      <a:pt x="148" y="4"/>
                    </a:moveTo>
                    <a:lnTo>
                      <a:pt x="148" y="87"/>
                    </a:lnTo>
                    <a:lnTo>
                      <a:pt x="0" y="92"/>
                    </a:lnTo>
                    <a:lnTo>
                      <a:pt x="0" y="0"/>
                    </a:lnTo>
                    <a:lnTo>
                      <a:pt x="148" y="4"/>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52" name="Freeform 47">
                <a:extLst>
                  <a:ext uri="{FF2B5EF4-FFF2-40B4-BE49-F238E27FC236}">
                    <a16:creationId xmlns:a16="http://schemas.microsoft.com/office/drawing/2014/main" id="{A2952E2C-864B-418B-8AF2-86B2C694DE0C}"/>
                  </a:ext>
                </a:extLst>
              </p:cNvPr>
              <p:cNvSpPr>
                <a:spLocks/>
              </p:cNvSpPr>
              <p:nvPr/>
            </p:nvSpPr>
            <p:spPr bwMode="auto">
              <a:xfrm>
                <a:off x="2479675" y="1957388"/>
                <a:ext cx="117475" cy="71438"/>
              </a:xfrm>
              <a:custGeom>
                <a:avLst/>
                <a:gdLst>
                  <a:gd name="T0" fmla="*/ 149 w 149"/>
                  <a:gd name="T1" fmla="*/ 11 h 88"/>
                  <a:gd name="T2" fmla="*/ 149 w 149"/>
                  <a:gd name="T3" fmla="*/ 88 h 88"/>
                  <a:gd name="T4" fmla="*/ 0 w 149"/>
                  <a:gd name="T5" fmla="*/ 85 h 88"/>
                  <a:gd name="T6" fmla="*/ 0 w 149"/>
                  <a:gd name="T7" fmla="*/ 0 h 88"/>
                  <a:gd name="T8" fmla="*/ 149 w 149"/>
                  <a:gd name="T9" fmla="*/ 11 h 88"/>
                </a:gdLst>
                <a:ahLst/>
                <a:cxnLst>
                  <a:cxn ang="0">
                    <a:pos x="T0" y="T1"/>
                  </a:cxn>
                  <a:cxn ang="0">
                    <a:pos x="T2" y="T3"/>
                  </a:cxn>
                  <a:cxn ang="0">
                    <a:pos x="T4" y="T5"/>
                  </a:cxn>
                  <a:cxn ang="0">
                    <a:pos x="T6" y="T7"/>
                  </a:cxn>
                  <a:cxn ang="0">
                    <a:pos x="T8" y="T9"/>
                  </a:cxn>
                </a:cxnLst>
                <a:rect l="0" t="0" r="r" b="b"/>
                <a:pathLst>
                  <a:path w="149" h="88">
                    <a:moveTo>
                      <a:pt x="149" y="11"/>
                    </a:moveTo>
                    <a:lnTo>
                      <a:pt x="149" y="88"/>
                    </a:lnTo>
                    <a:lnTo>
                      <a:pt x="0" y="85"/>
                    </a:lnTo>
                    <a:lnTo>
                      <a:pt x="0" y="0"/>
                    </a:lnTo>
                    <a:lnTo>
                      <a:pt x="149" y="11"/>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53" name="Freeform 48">
                <a:extLst>
                  <a:ext uri="{FF2B5EF4-FFF2-40B4-BE49-F238E27FC236}">
                    <a16:creationId xmlns:a16="http://schemas.microsoft.com/office/drawing/2014/main" id="{79069B36-F907-44E0-8B0A-744FDF42A2A7}"/>
                  </a:ext>
                </a:extLst>
              </p:cNvPr>
              <p:cNvSpPr>
                <a:spLocks/>
              </p:cNvSpPr>
              <p:nvPr/>
            </p:nvSpPr>
            <p:spPr bwMode="auto">
              <a:xfrm>
                <a:off x="2547938" y="1884363"/>
                <a:ext cx="119063" cy="74613"/>
              </a:xfrm>
              <a:custGeom>
                <a:avLst/>
                <a:gdLst>
                  <a:gd name="T0" fmla="*/ 148 w 148"/>
                  <a:gd name="T1" fmla="*/ 21 h 94"/>
                  <a:gd name="T2" fmla="*/ 148 w 148"/>
                  <a:gd name="T3" fmla="*/ 94 h 94"/>
                  <a:gd name="T4" fmla="*/ 0 w 148"/>
                  <a:gd name="T5" fmla="*/ 81 h 94"/>
                  <a:gd name="T6" fmla="*/ 0 w 148"/>
                  <a:gd name="T7" fmla="*/ 0 h 94"/>
                  <a:gd name="T8" fmla="*/ 148 w 148"/>
                  <a:gd name="T9" fmla="*/ 21 h 94"/>
                </a:gdLst>
                <a:ahLst/>
                <a:cxnLst>
                  <a:cxn ang="0">
                    <a:pos x="T0" y="T1"/>
                  </a:cxn>
                  <a:cxn ang="0">
                    <a:pos x="T2" y="T3"/>
                  </a:cxn>
                  <a:cxn ang="0">
                    <a:pos x="T4" y="T5"/>
                  </a:cxn>
                  <a:cxn ang="0">
                    <a:pos x="T6" y="T7"/>
                  </a:cxn>
                  <a:cxn ang="0">
                    <a:pos x="T8" y="T9"/>
                  </a:cxn>
                </a:cxnLst>
                <a:rect l="0" t="0" r="r" b="b"/>
                <a:pathLst>
                  <a:path w="148" h="94">
                    <a:moveTo>
                      <a:pt x="148" y="21"/>
                    </a:moveTo>
                    <a:lnTo>
                      <a:pt x="148" y="94"/>
                    </a:lnTo>
                    <a:lnTo>
                      <a:pt x="0" y="81"/>
                    </a:lnTo>
                    <a:lnTo>
                      <a:pt x="0" y="0"/>
                    </a:lnTo>
                    <a:lnTo>
                      <a:pt x="148" y="21"/>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54" name="Freeform 49">
                <a:extLst>
                  <a:ext uri="{FF2B5EF4-FFF2-40B4-BE49-F238E27FC236}">
                    <a16:creationId xmlns:a16="http://schemas.microsoft.com/office/drawing/2014/main" id="{5BE30F04-687F-4856-930A-B7922599732E}"/>
                  </a:ext>
                </a:extLst>
              </p:cNvPr>
              <p:cNvSpPr>
                <a:spLocks/>
              </p:cNvSpPr>
              <p:nvPr/>
            </p:nvSpPr>
            <p:spPr bwMode="auto">
              <a:xfrm>
                <a:off x="2679700" y="1903413"/>
                <a:ext cx="119063" cy="66675"/>
              </a:xfrm>
              <a:custGeom>
                <a:avLst/>
                <a:gdLst>
                  <a:gd name="T0" fmla="*/ 148 w 148"/>
                  <a:gd name="T1" fmla="*/ 21 h 85"/>
                  <a:gd name="T2" fmla="*/ 148 w 148"/>
                  <a:gd name="T3" fmla="*/ 85 h 85"/>
                  <a:gd name="T4" fmla="*/ 0 w 148"/>
                  <a:gd name="T5" fmla="*/ 72 h 85"/>
                  <a:gd name="T6" fmla="*/ 0 w 148"/>
                  <a:gd name="T7" fmla="*/ 0 h 85"/>
                  <a:gd name="T8" fmla="*/ 148 w 148"/>
                  <a:gd name="T9" fmla="*/ 21 h 85"/>
                </a:gdLst>
                <a:ahLst/>
                <a:cxnLst>
                  <a:cxn ang="0">
                    <a:pos x="T0" y="T1"/>
                  </a:cxn>
                  <a:cxn ang="0">
                    <a:pos x="T2" y="T3"/>
                  </a:cxn>
                  <a:cxn ang="0">
                    <a:pos x="T4" y="T5"/>
                  </a:cxn>
                  <a:cxn ang="0">
                    <a:pos x="T6" y="T7"/>
                  </a:cxn>
                  <a:cxn ang="0">
                    <a:pos x="T8" y="T9"/>
                  </a:cxn>
                </a:cxnLst>
                <a:rect l="0" t="0" r="r" b="b"/>
                <a:pathLst>
                  <a:path w="148" h="85">
                    <a:moveTo>
                      <a:pt x="148" y="21"/>
                    </a:moveTo>
                    <a:lnTo>
                      <a:pt x="148" y="85"/>
                    </a:lnTo>
                    <a:lnTo>
                      <a:pt x="0" y="72"/>
                    </a:lnTo>
                    <a:lnTo>
                      <a:pt x="0" y="0"/>
                    </a:lnTo>
                    <a:lnTo>
                      <a:pt x="148" y="21"/>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55" name="Freeform 50">
                <a:extLst>
                  <a:ext uri="{FF2B5EF4-FFF2-40B4-BE49-F238E27FC236}">
                    <a16:creationId xmlns:a16="http://schemas.microsoft.com/office/drawing/2014/main" id="{4A6A369C-15D9-45E3-BC33-8669943053E2}"/>
                  </a:ext>
                </a:extLst>
              </p:cNvPr>
              <p:cNvSpPr>
                <a:spLocks/>
              </p:cNvSpPr>
              <p:nvPr/>
            </p:nvSpPr>
            <p:spPr bwMode="auto">
              <a:xfrm>
                <a:off x="2744788" y="2111375"/>
                <a:ext cx="92075" cy="55563"/>
              </a:xfrm>
              <a:custGeom>
                <a:avLst/>
                <a:gdLst>
                  <a:gd name="T0" fmla="*/ 0 w 118"/>
                  <a:gd name="T1" fmla="*/ 70 h 70"/>
                  <a:gd name="T2" fmla="*/ 0 w 118"/>
                  <a:gd name="T3" fmla="*/ 4 h 70"/>
                  <a:gd name="T4" fmla="*/ 118 w 118"/>
                  <a:gd name="T5" fmla="*/ 0 h 70"/>
                  <a:gd name="T6" fmla="*/ 118 w 118"/>
                  <a:gd name="T7" fmla="*/ 60 h 70"/>
                  <a:gd name="T8" fmla="*/ 0 w 118"/>
                  <a:gd name="T9" fmla="*/ 70 h 70"/>
                </a:gdLst>
                <a:ahLst/>
                <a:cxnLst>
                  <a:cxn ang="0">
                    <a:pos x="T0" y="T1"/>
                  </a:cxn>
                  <a:cxn ang="0">
                    <a:pos x="T2" y="T3"/>
                  </a:cxn>
                  <a:cxn ang="0">
                    <a:pos x="T4" y="T5"/>
                  </a:cxn>
                  <a:cxn ang="0">
                    <a:pos x="T6" y="T7"/>
                  </a:cxn>
                  <a:cxn ang="0">
                    <a:pos x="T8" y="T9"/>
                  </a:cxn>
                </a:cxnLst>
                <a:rect l="0" t="0" r="r" b="b"/>
                <a:pathLst>
                  <a:path w="118" h="70">
                    <a:moveTo>
                      <a:pt x="0" y="70"/>
                    </a:moveTo>
                    <a:lnTo>
                      <a:pt x="0" y="4"/>
                    </a:lnTo>
                    <a:lnTo>
                      <a:pt x="118" y="0"/>
                    </a:lnTo>
                    <a:lnTo>
                      <a:pt x="118" y="60"/>
                    </a:lnTo>
                    <a:lnTo>
                      <a:pt x="0" y="70"/>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56" name="Freeform 51">
                <a:extLst>
                  <a:ext uri="{FF2B5EF4-FFF2-40B4-BE49-F238E27FC236}">
                    <a16:creationId xmlns:a16="http://schemas.microsoft.com/office/drawing/2014/main" id="{84986098-A6B0-4D2E-B4BC-DA2C1FC3CEF8}"/>
                  </a:ext>
                </a:extLst>
              </p:cNvPr>
              <p:cNvSpPr>
                <a:spLocks/>
              </p:cNvSpPr>
              <p:nvPr/>
            </p:nvSpPr>
            <p:spPr bwMode="auto">
              <a:xfrm>
                <a:off x="2613025" y="2114550"/>
                <a:ext cx="115888" cy="63500"/>
              </a:xfrm>
              <a:custGeom>
                <a:avLst/>
                <a:gdLst>
                  <a:gd name="T0" fmla="*/ 0 w 148"/>
                  <a:gd name="T1" fmla="*/ 79 h 79"/>
                  <a:gd name="T2" fmla="*/ 0 w 148"/>
                  <a:gd name="T3" fmla="*/ 4 h 79"/>
                  <a:gd name="T4" fmla="*/ 148 w 148"/>
                  <a:gd name="T5" fmla="*/ 0 h 79"/>
                  <a:gd name="T6" fmla="*/ 148 w 148"/>
                  <a:gd name="T7" fmla="*/ 66 h 79"/>
                  <a:gd name="T8" fmla="*/ 0 w 148"/>
                  <a:gd name="T9" fmla="*/ 79 h 79"/>
                </a:gdLst>
                <a:ahLst/>
                <a:cxnLst>
                  <a:cxn ang="0">
                    <a:pos x="T0" y="T1"/>
                  </a:cxn>
                  <a:cxn ang="0">
                    <a:pos x="T2" y="T3"/>
                  </a:cxn>
                  <a:cxn ang="0">
                    <a:pos x="T4" y="T5"/>
                  </a:cxn>
                  <a:cxn ang="0">
                    <a:pos x="T6" y="T7"/>
                  </a:cxn>
                  <a:cxn ang="0">
                    <a:pos x="T8" y="T9"/>
                  </a:cxn>
                </a:cxnLst>
                <a:rect l="0" t="0" r="r" b="b"/>
                <a:pathLst>
                  <a:path w="148" h="79">
                    <a:moveTo>
                      <a:pt x="0" y="79"/>
                    </a:moveTo>
                    <a:lnTo>
                      <a:pt x="0" y="4"/>
                    </a:lnTo>
                    <a:lnTo>
                      <a:pt x="148" y="0"/>
                    </a:lnTo>
                    <a:lnTo>
                      <a:pt x="148" y="66"/>
                    </a:lnTo>
                    <a:lnTo>
                      <a:pt x="0" y="79"/>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57" name="Freeform 52">
                <a:extLst>
                  <a:ext uri="{FF2B5EF4-FFF2-40B4-BE49-F238E27FC236}">
                    <a16:creationId xmlns:a16="http://schemas.microsoft.com/office/drawing/2014/main" id="{9094A6B9-BE34-4093-906C-42A9FA027338}"/>
                  </a:ext>
                </a:extLst>
              </p:cNvPr>
              <p:cNvSpPr>
                <a:spLocks/>
              </p:cNvSpPr>
              <p:nvPr/>
            </p:nvSpPr>
            <p:spPr bwMode="auto">
              <a:xfrm>
                <a:off x="2547938" y="2041525"/>
                <a:ext cx="119063" cy="65088"/>
              </a:xfrm>
              <a:custGeom>
                <a:avLst/>
                <a:gdLst>
                  <a:gd name="T0" fmla="*/ 148 w 148"/>
                  <a:gd name="T1" fmla="*/ 4 h 82"/>
                  <a:gd name="T2" fmla="*/ 148 w 148"/>
                  <a:gd name="T3" fmla="*/ 78 h 82"/>
                  <a:gd name="T4" fmla="*/ 0 w 148"/>
                  <a:gd name="T5" fmla="*/ 82 h 82"/>
                  <a:gd name="T6" fmla="*/ 0 w 148"/>
                  <a:gd name="T7" fmla="*/ 0 h 82"/>
                  <a:gd name="T8" fmla="*/ 148 w 148"/>
                  <a:gd name="T9" fmla="*/ 4 h 82"/>
                </a:gdLst>
                <a:ahLst/>
                <a:cxnLst>
                  <a:cxn ang="0">
                    <a:pos x="T0" y="T1"/>
                  </a:cxn>
                  <a:cxn ang="0">
                    <a:pos x="T2" y="T3"/>
                  </a:cxn>
                  <a:cxn ang="0">
                    <a:pos x="T4" y="T5"/>
                  </a:cxn>
                  <a:cxn ang="0">
                    <a:pos x="T6" y="T7"/>
                  </a:cxn>
                  <a:cxn ang="0">
                    <a:pos x="T8" y="T9"/>
                  </a:cxn>
                </a:cxnLst>
                <a:rect l="0" t="0" r="r" b="b"/>
                <a:pathLst>
                  <a:path w="148" h="82">
                    <a:moveTo>
                      <a:pt x="148" y="4"/>
                    </a:moveTo>
                    <a:lnTo>
                      <a:pt x="148" y="78"/>
                    </a:lnTo>
                    <a:lnTo>
                      <a:pt x="0" y="82"/>
                    </a:lnTo>
                    <a:lnTo>
                      <a:pt x="0" y="0"/>
                    </a:lnTo>
                    <a:lnTo>
                      <a:pt x="148" y="4"/>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58" name="Freeform 53">
                <a:extLst>
                  <a:ext uri="{FF2B5EF4-FFF2-40B4-BE49-F238E27FC236}">
                    <a16:creationId xmlns:a16="http://schemas.microsoft.com/office/drawing/2014/main" id="{D7A4B747-2BED-454E-8F8D-1186E115495E}"/>
                  </a:ext>
                </a:extLst>
              </p:cNvPr>
              <p:cNvSpPr>
                <a:spLocks/>
              </p:cNvSpPr>
              <p:nvPr/>
            </p:nvSpPr>
            <p:spPr bwMode="auto">
              <a:xfrm>
                <a:off x="2613025" y="1968500"/>
                <a:ext cx="115888" cy="63500"/>
              </a:xfrm>
              <a:custGeom>
                <a:avLst/>
                <a:gdLst>
                  <a:gd name="T0" fmla="*/ 148 w 148"/>
                  <a:gd name="T1" fmla="*/ 12 h 80"/>
                  <a:gd name="T2" fmla="*/ 148 w 148"/>
                  <a:gd name="T3" fmla="*/ 80 h 80"/>
                  <a:gd name="T4" fmla="*/ 0 w 148"/>
                  <a:gd name="T5" fmla="*/ 75 h 80"/>
                  <a:gd name="T6" fmla="*/ 0 w 148"/>
                  <a:gd name="T7" fmla="*/ 0 h 80"/>
                  <a:gd name="T8" fmla="*/ 148 w 148"/>
                  <a:gd name="T9" fmla="*/ 12 h 80"/>
                </a:gdLst>
                <a:ahLst/>
                <a:cxnLst>
                  <a:cxn ang="0">
                    <a:pos x="T0" y="T1"/>
                  </a:cxn>
                  <a:cxn ang="0">
                    <a:pos x="T2" y="T3"/>
                  </a:cxn>
                  <a:cxn ang="0">
                    <a:pos x="T4" y="T5"/>
                  </a:cxn>
                  <a:cxn ang="0">
                    <a:pos x="T6" y="T7"/>
                  </a:cxn>
                  <a:cxn ang="0">
                    <a:pos x="T8" y="T9"/>
                  </a:cxn>
                </a:cxnLst>
                <a:rect l="0" t="0" r="r" b="b"/>
                <a:pathLst>
                  <a:path w="148" h="80">
                    <a:moveTo>
                      <a:pt x="148" y="12"/>
                    </a:moveTo>
                    <a:lnTo>
                      <a:pt x="148" y="80"/>
                    </a:lnTo>
                    <a:lnTo>
                      <a:pt x="0" y="75"/>
                    </a:lnTo>
                    <a:lnTo>
                      <a:pt x="0" y="0"/>
                    </a:lnTo>
                    <a:lnTo>
                      <a:pt x="148" y="12"/>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59" name="Freeform 54">
                <a:extLst>
                  <a:ext uri="{FF2B5EF4-FFF2-40B4-BE49-F238E27FC236}">
                    <a16:creationId xmlns:a16="http://schemas.microsoft.com/office/drawing/2014/main" id="{882A53FC-EC68-463B-B2F5-6417864BFC7C}"/>
                  </a:ext>
                </a:extLst>
              </p:cNvPr>
              <p:cNvSpPr>
                <a:spLocks/>
              </p:cNvSpPr>
              <p:nvPr/>
            </p:nvSpPr>
            <p:spPr bwMode="auto">
              <a:xfrm>
                <a:off x="2744788" y="1979613"/>
                <a:ext cx="92075" cy="55563"/>
              </a:xfrm>
              <a:custGeom>
                <a:avLst/>
                <a:gdLst>
                  <a:gd name="T0" fmla="*/ 118 w 118"/>
                  <a:gd name="T1" fmla="*/ 10 h 70"/>
                  <a:gd name="T2" fmla="*/ 118 w 118"/>
                  <a:gd name="T3" fmla="*/ 70 h 70"/>
                  <a:gd name="T4" fmla="*/ 0 w 118"/>
                  <a:gd name="T5" fmla="*/ 67 h 70"/>
                  <a:gd name="T6" fmla="*/ 0 w 118"/>
                  <a:gd name="T7" fmla="*/ 0 h 70"/>
                  <a:gd name="T8" fmla="*/ 118 w 118"/>
                  <a:gd name="T9" fmla="*/ 10 h 70"/>
                </a:gdLst>
                <a:ahLst/>
                <a:cxnLst>
                  <a:cxn ang="0">
                    <a:pos x="T0" y="T1"/>
                  </a:cxn>
                  <a:cxn ang="0">
                    <a:pos x="T2" y="T3"/>
                  </a:cxn>
                  <a:cxn ang="0">
                    <a:pos x="T4" y="T5"/>
                  </a:cxn>
                  <a:cxn ang="0">
                    <a:pos x="T6" y="T7"/>
                  </a:cxn>
                  <a:cxn ang="0">
                    <a:pos x="T8" y="T9"/>
                  </a:cxn>
                </a:cxnLst>
                <a:rect l="0" t="0" r="r" b="b"/>
                <a:pathLst>
                  <a:path w="118" h="70">
                    <a:moveTo>
                      <a:pt x="118" y="10"/>
                    </a:moveTo>
                    <a:lnTo>
                      <a:pt x="118" y="70"/>
                    </a:lnTo>
                    <a:lnTo>
                      <a:pt x="0" y="67"/>
                    </a:lnTo>
                    <a:lnTo>
                      <a:pt x="0" y="0"/>
                    </a:lnTo>
                    <a:lnTo>
                      <a:pt x="118" y="10"/>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60" name="Freeform 55">
                <a:extLst>
                  <a:ext uri="{FF2B5EF4-FFF2-40B4-BE49-F238E27FC236}">
                    <a16:creationId xmlns:a16="http://schemas.microsoft.com/office/drawing/2014/main" id="{E4E083E0-2D93-4846-8087-BE3FD93DBCEE}"/>
                  </a:ext>
                </a:extLst>
              </p:cNvPr>
              <p:cNvSpPr>
                <a:spLocks/>
              </p:cNvSpPr>
              <p:nvPr/>
            </p:nvSpPr>
            <p:spPr bwMode="auto">
              <a:xfrm>
                <a:off x="2679700" y="2044700"/>
                <a:ext cx="119063" cy="57150"/>
              </a:xfrm>
              <a:custGeom>
                <a:avLst/>
                <a:gdLst>
                  <a:gd name="T0" fmla="*/ 0 w 148"/>
                  <a:gd name="T1" fmla="*/ 73 h 73"/>
                  <a:gd name="T2" fmla="*/ 0 w 148"/>
                  <a:gd name="T3" fmla="*/ 0 h 73"/>
                  <a:gd name="T4" fmla="*/ 148 w 148"/>
                  <a:gd name="T5" fmla="*/ 3 h 73"/>
                  <a:gd name="T6" fmla="*/ 148 w 148"/>
                  <a:gd name="T7" fmla="*/ 68 h 73"/>
                  <a:gd name="T8" fmla="*/ 0 w 148"/>
                  <a:gd name="T9" fmla="*/ 73 h 73"/>
                </a:gdLst>
                <a:ahLst/>
                <a:cxnLst>
                  <a:cxn ang="0">
                    <a:pos x="T0" y="T1"/>
                  </a:cxn>
                  <a:cxn ang="0">
                    <a:pos x="T2" y="T3"/>
                  </a:cxn>
                  <a:cxn ang="0">
                    <a:pos x="T4" y="T5"/>
                  </a:cxn>
                  <a:cxn ang="0">
                    <a:pos x="T6" y="T7"/>
                  </a:cxn>
                  <a:cxn ang="0">
                    <a:pos x="T8" y="T9"/>
                  </a:cxn>
                </a:cxnLst>
                <a:rect l="0" t="0" r="r" b="b"/>
                <a:pathLst>
                  <a:path w="148" h="73">
                    <a:moveTo>
                      <a:pt x="0" y="73"/>
                    </a:moveTo>
                    <a:lnTo>
                      <a:pt x="0" y="0"/>
                    </a:lnTo>
                    <a:lnTo>
                      <a:pt x="148" y="3"/>
                    </a:lnTo>
                    <a:lnTo>
                      <a:pt x="148" y="68"/>
                    </a:lnTo>
                    <a:lnTo>
                      <a:pt x="0" y="73"/>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61" name="Freeform 56">
                <a:extLst>
                  <a:ext uri="{FF2B5EF4-FFF2-40B4-BE49-F238E27FC236}">
                    <a16:creationId xmlns:a16="http://schemas.microsoft.com/office/drawing/2014/main" id="{D873B208-62D1-4360-B4A1-5956BAEA8935}"/>
                  </a:ext>
                </a:extLst>
              </p:cNvPr>
              <p:cNvSpPr>
                <a:spLocks/>
              </p:cNvSpPr>
              <p:nvPr/>
            </p:nvSpPr>
            <p:spPr bwMode="auto">
              <a:xfrm>
                <a:off x="2811463" y="2047875"/>
                <a:ext cx="25400" cy="49213"/>
              </a:xfrm>
              <a:custGeom>
                <a:avLst/>
                <a:gdLst>
                  <a:gd name="T0" fmla="*/ 0 w 33"/>
                  <a:gd name="T1" fmla="*/ 0 h 62"/>
                  <a:gd name="T2" fmla="*/ 33 w 33"/>
                  <a:gd name="T3" fmla="*/ 0 h 62"/>
                  <a:gd name="T4" fmla="*/ 33 w 33"/>
                  <a:gd name="T5" fmla="*/ 61 h 62"/>
                  <a:gd name="T6" fmla="*/ 0 w 33"/>
                  <a:gd name="T7" fmla="*/ 62 h 62"/>
                  <a:gd name="T8" fmla="*/ 0 w 33"/>
                  <a:gd name="T9" fmla="*/ 0 h 62"/>
                </a:gdLst>
                <a:ahLst/>
                <a:cxnLst>
                  <a:cxn ang="0">
                    <a:pos x="T0" y="T1"/>
                  </a:cxn>
                  <a:cxn ang="0">
                    <a:pos x="T2" y="T3"/>
                  </a:cxn>
                  <a:cxn ang="0">
                    <a:pos x="T4" y="T5"/>
                  </a:cxn>
                  <a:cxn ang="0">
                    <a:pos x="T6" y="T7"/>
                  </a:cxn>
                  <a:cxn ang="0">
                    <a:pos x="T8" y="T9"/>
                  </a:cxn>
                </a:cxnLst>
                <a:rect l="0" t="0" r="r" b="b"/>
                <a:pathLst>
                  <a:path w="33" h="62">
                    <a:moveTo>
                      <a:pt x="0" y="0"/>
                    </a:moveTo>
                    <a:lnTo>
                      <a:pt x="33" y="0"/>
                    </a:lnTo>
                    <a:lnTo>
                      <a:pt x="33" y="61"/>
                    </a:lnTo>
                    <a:lnTo>
                      <a:pt x="0" y="62"/>
                    </a:lnTo>
                    <a:lnTo>
                      <a:pt x="0" y="0"/>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62" name="Freeform 57">
                <a:extLst>
                  <a:ext uri="{FF2B5EF4-FFF2-40B4-BE49-F238E27FC236}">
                    <a16:creationId xmlns:a16="http://schemas.microsoft.com/office/drawing/2014/main" id="{E867606A-919C-4434-946F-0C04E3A5A735}"/>
                  </a:ext>
                </a:extLst>
              </p:cNvPr>
              <p:cNvSpPr>
                <a:spLocks/>
              </p:cNvSpPr>
              <p:nvPr/>
            </p:nvSpPr>
            <p:spPr bwMode="auto">
              <a:xfrm>
                <a:off x="2811463" y="1920875"/>
                <a:ext cx="25400" cy="50800"/>
              </a:xfrm>
              <a:custGeom>
                <a:avLst/>
                <a:gdLst>
                  <a:gd name="T0" fmla="*/ 33 w 33"/>
                  <a:gd name="T1" fmla="*/ 65 h 65"/>
                  <a:gd name="T2" fmla="*/ 0 w 33"/>
                  <a:gd name="T3" fmla="*/ 63 h 65"/>
                  <a:gd name="T4" fmla="*/ 0 w 33"/>
                  <a:gd name="T5" fmla="*/ 0 h 65"/>
                  <a:gd name="T6" fmla="*/ 33 w 33"/>
                  <a:gd name="T7" fmla="*/ 4 h 65"/>
                  <a:gd name="T8" fmla="*/ 33 w 33"/>
                  <a:gd name="T9" fmla="*/ 65 h 65"/>
                </a:gdLst>
                <a:ahLst/>
                <a:cxnLst>
                  <a:cxn ang="0">
                    <a:pos x="T0" y="T1"/>
                  </a:cxn>
                  <a:cxn ang="0">
                    <a:pos x="T2" y="T3"/>
                  </a:cxn>
                  <a:cxn ang="0">
                    <a:pos x="T4" y="T5"/>
                  </a:cxn>
                  <a:cxn ang="0">
                    <a:pos x="T6" y="T7"/>
                  </a:cxn>
                  <a:cxn ang="0">
                    <a:pos x="T8" y="T9"/>
                  </a:cxn>
                </a:cxnLst>
                <a:rect l="0" t="0" r="r" b="b"/>
                <a:pathLst>
                  <a:path w="33" h="65">
                    <a:moveTo>
                      <a:pt x="33" y="65"/>
                    </a:moveTo>
                    <a:lnTo>
                      <a:pt x="0" y="63"/>
                    </a:lnTo>
                    <a:lnTo>
                      <a:pt x="0" y="0"/>
                    </a:lnTo>
                    <a:lnTo>
                      <a:pt x="33" y="4"/>
                    </a:lnTo>
                    <a:lnTo>
                      <a:pt x="33" y="65"/>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63" name="Freeform 58">
                <a:extLst>
                  <a:ext uri="{FF2B5EF4-FFF2-40B4-BE49-F238E27FC236}">
                    <a16:creationId xmlns:a16="http://schemas.microsoft.com/office/drawing/2014/main" id="{EB86ED6E-83A6-483C-8959-1E55028DB884}"/>
                  </a:ext>
                </a:extLst>
              </p:cNvPr>
              <p:cNvSpPr>
                <a:spLocks/>
              </p:cNvSpPr>
              <p:nvPr/>
            </p:nvSpPr>
            <p:spPr bwMode="auto">
              <a:xfrm>
                <a:off x="2479675" y="2119313"/>
                <a:ext cx="117475" cy="71438"/>
              </a:xfrm>
              <a:custGeom>
                <a:avLst/>
                <a:gdLst>
                  <a:gd name="T0" fmla="*/ 149 w 149"/>
                  <a:gd name="T1" fmla="*/ 0 h 90"/>
                  <a:gd name="T2" fmla="*/ 149 w 149"/>
                  <a:gd name="T3" fmla="*/ 77 h 90"/>
                  <a:gd name="T4" fmla="*/ 0 w 149"/>
                  <a:gd name="T5" fmla="*/ 90 h 90"/>
                  <a:gd name="T6" fmla="*/ 0 w 149"/>
                  <a:gd name="T7" fmla="*/ 5 h 90"/>
                  <a:gd name="T8" fmla="*/ 149 w 149"/>
                  <a:gd name="T9" fmla="*/ 0 h 90"/>
                </a:gdLst>
                <a:ahLst/>
                <a:cxnLst>
                  <a:cxn ang="0">
                    <a:pos x="T0" y="T1"/>
                  </a:cxn>
                  <a:cxn ang="0">
                    <a:pos x="T2" y="T3"/>
                  </a:cxn>
                  <a:cxn ang="0">
                    <a:pos x="T4" y="T5"/>
                  </a:cxn>
                  <a:cxn ang="0">
                    <a:pos x="T6" y="T7"/>
                  </a:cxn>
                  <a:cxn ang="0">
                    <a:pos x="T8" y="T9"/>
                  </a:cxn>
                </a:cxnLst>
                <a:rect l="0" t="0" r="r" b="b"/>
                <a:pathLst>
                  <a:path w="149" h="90">
                    <a:moveTo>
                      <a:pt x="149" y="0"/>
                    </a:moveTo>
                    <a:lnTo>
                      <a:pt x="149" y="77"/>
                    </a:lnTo>
                    <a:lnTo>
                      <a:pt x="0" y="90"/>
                    </a:lnTo>
                    <a:lnTo>
                      <a:pt x="0" y="5"/>
                    </a:lnTo>
                    <a:lnTo>
                      <a:pt x="149" y="0"/>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64" name="Freeform 59">
                <a:extLst>
                  <a:ext uri="{FF2B5EF4-FFF2-40B4-BE49-F238E27FC236}">
                    <a16:creationId xmlns:a16="http://schemas.microsoft.com/office/drawing/2014/main" id="{1ABDA57E-2980-4B56-8DF1-64F1DF6E16B2}"/>
                  </a:ext>
                </a:extLst>
              </p:cNvPr>
              <p:cNvSpPr>
                <a:spLocks/>
              </p:cNvSpPr>
              <p:nvPr/>
            </p:nvSpPr>
            <p:spPr bwMode="auto">
              <a:xfrm>
                <a:off x="2811463" y="2173288"/>
                <a:ext cx="25400" cy="52388"/>
              </a:xfrm>
              <a:custGeom>
                <a:avLst/>
                <a:gdLst>
                  <a:gd name="T0" fmla="*/ 0 w 33"/>
                  <a:gd name="T1" fmla="*/ 3 h 66"/>
                  <a:gd name="T2" fmla="*/ 33 w 33"/>
                  <a:gd name="T3" fmla="*/ 0 h 66"/>
                  <a:gd name="T4" fmla="*/ 33 w 33"/>
                  <a:gd name="T5" fmla="*/ 61 h 66"/>
                  <a:gd name="T6" fmla="*/ 0 w 33"/>
                  <a:gd name="T7" fmla="*/ 66 h 66"/>
                  <a:gd name="T8" fmla="*/ 0 w 33"/>
                  <a:gd name="T9" fmla="*/ 3 h 66"/>
                </a:gdLst>
                <a:ahLst/>
                <a:cxnLst>
                  <a:cxn ang="0">
                    <a:pos x="T0" y="T1"/>
                  </a:cxn>
                  <a:cxn ang="0">
                    <a:pos x="T2" y="T3"/>
                  </a:cxn>
                  <a:cxn ang="0">
                    <a:pos x="T4" y="T5"/>
                  </a:cxn>
                  <a:cxn ang="0">
                    <a:pos x="T6" y="T7"/>
                  </a:cxn>
                  <a:cxn ang="0">
                    <a:pos x="T8" y="T9"/>
                  </a:cxn>
                </a:cxnLst>
                <a:rect l="0" t="0" r="r" b="b"/>
                <a:pathLst>
                  <a:path w="33" h="66">
                    <a:moveTo>
                      <a:pt x="0" y="3"/>
                    </a:moveTo>
                    <a:lnTo>
                      <a:pt x="33" y="0"/>
                    </a:lnTo>
                    <a:lnTo>
                      <a:pt x="33" y="61"/>
                    </a:lnTo>
                    <a:lnTo>
                      <a:pt x="0" y="66"/>
                    </a:lnTo>
                    <a:lnTo>
                      <a:pt x="0" y="3"/>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65" name="Freeform 60">
                <a:extLst>
                  <a:ext uri="{FF2B5EF4-FFF2-40B4-BE49-F238E27FC236}">
                    <a16:creationId xmlns:a16="http://schemas.microsoft.com/office/drawing/2014/main" id="{399A4378-50A4-4BD9-8CE8-668F80EEF886}"/>
                  </a:ext>
                </a:extLst>
              </p:cNvPr>
              <p:cNvSpPr>
                <a:spLocks/>
              </p:cNvSpPr>
              <p:nvPr/>
            </p:nvSpPr>
            <p:spPr bwMode="auto">
              <a:xfrm>
                <a:off x="2347913" y="2124075"/>
                <a:ext cx="117475" cy="76200"/>
              </a:xfrm>
              <a:custGeom>
                <a:avLst/>
                <a:gdLst>
                  <a:gd name="T0" fmla="*/ 149 w 149"/>
                  <a:gd name="T1" fmla="*/ 0 h 98"/>
                  <a:gd name="T2" fmla="*/ 149 w 149"/>
                  <a:gd name="T3" fmla="*/ 85 h 98"/>
                  <a:gd name="T4" fmla="*/ 0 w 149"/>
                  <a:gd name="T5" fmla="*/ 98 h 98"/>
                  <a:gd name="T6" fmla="*/ 0 w 149"/>
                  <a:gd name="T7" fmla="*/ 5 h 98"/>
                  <a:gd name="T8" fmla="*/ 149 w 149"/>
                  <a:gd name="T9" fmla="*/ 0 h 98"/>
                </a:gdLst>
                <a:ahLst/>
                <a:cxnLst>
                  <a:cxn ang="0">
                    <a:pos x="T0" y="T1"/>
                  </a:cxn>
                  <a:cxn ang="0">
                    <a:pos x="T2" y="T3"/>
                  </a:cxn>
                  <a:cxn ang="0">
                    <a:pos x="T4" y="T5"/>
                  </a:cxn>
                  <a:cxn ang="0">
                    <a:pos x="T6" y="T7"/>
                  </a:cxn>
                  <a:cxn ang="0">
                    <a:pos x="T8" y="T9"/>
                  </a:cxn>
                </a:cxnLst>
                <a:rect l="0" t="0" r="r" b="b"/>
                <a:pathLst>
                  <a:path w="149" h="98">
                    <a:moveTo>
                      <a:pt x="149" y="0"/>
                    </a:moveTo>
                    <a:lnTo>
                      <a:pt x="149" y="85"/>
                    </a:lnTo>
                    <a:lnTo>
                      <a:pt x="0" y="98"/>
                    </a:lnTo>
                    <a:lnTo>
                      <a:pt x="0" y="5"/>
                    </a:lnTo>
                    <a:lnTo>
                      <a:pt x="149" y="0"/>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66" name="Freeform 61">
                <a:extLst>
                  <a:ext uri="{FF2B5EF4-FFF2-40B4-BE49-F238E27FC236}">
                    <a16:creationId xmlns:a16="http://schemas.microsoft.com/office/drawing/2014/main" id="{446079B5-DDCD-4E23-84CB-6E43A8F4FA2C}"/>
                  </a:ext>
                </a:extLst>
              </p:cNvPr>
              <p:cNvSpPr>
                <a:spLocks/>
              </p:cNvSpPr>
              <p:nvPr/>
            </p:nvSpPr>
            <p:spPr bwMode="auto">
              <a:xfrm>
                <a:off x="2416175" y="2198688"/>
                <a:ext cx="119063" cy="84138"/>
              </a:xfrm>
              <a:custGeom>
                <a:avLst/>
                <a:gdLst>
                  <a:gd name="T0" fmla="*/ 148 w 148"/>
                  <a:gd name="T1" fmla="*/ 0 h 104"/>
                  <a:gd name="T2" fmla="*/ 148 w 148"/>
                  <a:gd name="T3" fmla="*/ 83 h 104"/>
                  <a:gd name="T4" fmla="*/ 0 w 148"/>
                  <a:gd name="T5" fmla="*/ 104 h 104"/>
                  <a:gd name="T6" fmla="*/ 0 w 148"/>
                  <a:gd name="T7" fmla="*/ 12 h 104"/>
                  <a:gd name="T8" fmla="*/ 148 w 148"/>
                  <a:gd name="T9" fmla="*/ 0 h 104"/>
                </a:gdLst>
                <a:ahLst/>
                <a:cxnLst>
                  <a:cxn ang="0">
                    <a:pos x="T0" y="T1"/>
                  </a:cxn>
                  <a:cxn ang="0">
                    <a:pos x="T2" y="T3"/>
                  </a:cxn>
                  <a:cxn ang="0">
                    <a:pos x="T4" y="T5"/>
                  </a:cxn>
                  <a:cxn ang="0">
                    <a:pos x="T6" y="T7"/>
                  </a:cxn>
                  <a:cxn ang="0">
                    <a:pos x="T8" y="T9"/>
                  </a:cxn>
                </a:cxnLst>
                <a:rect l="0" t="0" r="r" b="b"/>
                <a:pathLst>
                  <a:path w="148" h="104">
                    <a:moveTo>
                      <a:pt x="148" y="0"/>
                    </a:moveTo>
                    <a:lnTo>
                      <a:pt x="148" y="83"/>
                    </a:lnTo>
                    <a:lnTo>
                      <a:pt x="0" y="104"/>
                    </a:lnTo>
                    <a:lnTo>
                      <a:pt x="0" y="12"/>
                    </a:lnTo>
                    <a:lnTo>
                      <a:pt x="148" y="0"/>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67" name="Freeform 62">
                <a:extLst>
                  <a:ext uri="{FF2B5EF4-FFF2-40B4-BE49-F238E27FC236}">
                    <a16:creationId xmlns:a16="http://schemas.microsoft.com/office/drawing/2014/main" id="{A46CCB24-4B62-4D62-B33F-F22648C1B26B}"/>
                  </a:ext>
                </a:extLst>
              </p:cNvPr>
              <p:cNvSpPr>
                <a:spLocks/>
              </p:cNvSpPr>
              <p:nvPr/>
            </p:nvSpPr>
            <p:spPr bwMode="auto">
              <a:xfrm>
                <a:off x="2811463" y="1793875"/>
                <a:ext cx="25400" cy="55563"/>
              </a:xfrm>
              <a:custGeom>
                <a:avLst/>
                <a:gdLst>
                  <a:gd name="T0" fmla="*/ 33 w 33"/>
                  <a:gd name="T1" fmla="*/ 69 h 69"/>
                  <a:gd name="T2" fmla="*/ 0 w 33"/>
                  <a:gd name="T3" fmla="*/ 63 h 69"/>
                  <a:gd name="T4" fmla="*/ 0 w 33"/>
                  <a:gd name="T5" fmla="*/ 0 h 69"/>
                  <a:gd name="T6" fmla="*/ 33 w 33"/>
                  <a:gd name="T7" fmla="*/ 8 h 69"/>
                  <a:gd name="T8" fmla="*/ 33 w 33"/>
                  <a:gd name="T9" fmla="*/ 69 h 69"/>
                </a:gdLst>
                <a:ahLst/>
                <a:cxnLst>
                  <a:cxn ang="0">
                    <a:pos x="T0" y="T1"/>
                  </a:cxn>
                  <a:cxn ang="0">
                    <a:pos x="T2" y="T3"/>
                  </a:cxn>
                  <a:cxn ang="0">
                    <a:pos x="T4" y="T5"/>
                  </a:cxn>
                  <a:cxn ang="0">
                    <a:pos x="T6" y="T7"/>
                  </a:cxn>
                  <a:cxn ang="0">
                    <a:pos x="T8" y="T9"/>
                  </a:cxn>
                </a:cxnLst>
                <a:rect l="0" t="0" r="r" b="b"/>
                <a:pathLst>
                  <a:path w="33" h="69">
                    <a:moveTo>
                      <a:pt x="33" y="69"/>
                    </a:moveTo>
                    <a:lnTo>
                      <a:pt x="0" y="63"/>
                    </a:lnTo>
                    <a:lnTo>
                      <a:pt x="0" y="0"/>
                    </a:lnTo>
                    <a:lnTo>
                      <a:pt x="33" y="8"/>
                    </a:lnTo>
                    <a:lnTo>
                      <a:pt x="33" y="69"/>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68" name="Freeform 63">
                <a:extLst>
                  <a:ext uri="{FF2B5EF4-FFF2-40B4-BE49-F238E27FC236}">
                    <a16:creationId xmlns:a16="http://schemas.microsoft.com/office/drawing/2014/main" id="{F2AE369F-CE36-4CE7-95F1-E119EEA5BC2B}"/>
                  </a:ext>
                </a:extLst>
              </p:cNvPr>
              <p:cNvSpPr>
                <a:spLocks/>
              </p:cNvSpPr>
              <p:nvPr/>
            </p:nvSpPr>
            <p:spPr bwMode="auto">
              <a:xfrm>
                <a:off x="2547938" y="1728788"/>
                <a:ext cx="119063" cy="85725"/>
              </a:xfrm>
              <a:custGeom>
                <a:avLst/>
                <a:gdLst>
                  <a:gd name="T0" fmla="*/ 148 w 148"/>
                  <a:gd name="T1" fmla="*/ 110 h 110"/>
                  <a:gd name="T2" fmla="*/ 0 w 148"/>
                  <a:gd name="T3" fmla="*/ 81 h 110"/>
                  <a:gd name="T4" fmla="*/ 0 w 148"/>
                  <a:gd name="T5" fmla="*/ 0 h 110"/>
                  <a:gd name="T6" fmla="*/ 148 w 148"/>
                  <a:gd name="T7" fmla="*/ 37 h 110"/>
                  <a:gd name="T8" fmla="*/ 148 w 148"/>
                  <a:gd name="T9" fmla="*/ 110 h 110"/>
                </a:gdLst>
                <a:ahLst/>
                <a:cxnLst>
                  <a:cxn ang="0">
                    <a:pos x="T0" y="T1"/>
                  </a:cxn>
                  <a:cxn ang="0">
                    <a:pos x="T2" y="T3"/>
                  </a:cxn>
                  <a:cxn ang="0">
                    <a:pos x="T4" y="T5"/>
                  </a:cxn>
                  <a:cxn ang="0">
                    <a:pos x="T6" y="T7"/>
                  </a:cxn>
                  <a:cxn ang="0">
                    <a:pos x="T8" y="T9"/>
                  </a:cxn>
                </a:cxnLst>
                <a:rect l="0" t="0" r="r" b="b"/>
                <a:pathLst>
                  <a:path w="148" h="110">
                    <a:moveTo>
                      <a:pt x="148" y="110"/>
                    </a:moveTo>
                    <a:lnTo>
                      <a:pt x="0" y="81"/>
                    </a:lnTo>
                    <a:lnTo>
                      <a:pt x="0" y="0"/>
                    </a:lnTo>
                    <a:lnTo>
                      <a:pt x="148" y="37"/>
                    </a:lnTo>
                    <a:lnTo>
                      <a:pt x="148" y="110"/>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69" name="Freeform 64">
                <a:extLst>
                  <a:ext uri="{FF2B5EF4-FFF2-40B4-BE49-F238E27FC236}">
                    <a16:creationId xmlns:a16="http://schemas.microsoft.com/office/drawing/2014/main" id="{B1E2DD74-63C2-42EE-8947-DDD1FFA49359}"/>
                  </a:ext>
                </a:extLst>
              </p:cNvPr>
              <p:cNvSpPr>
                <a:spLocks/>
              </p:cNvSpPr>
              <p:nvPr/>
            </p:nvSpPr>
            <p:spPr bwMode="auto">
              <a:xfrm>
                <a:off x="2479675" y="1630363"/>
                <a:ext cx="117475" cy="95250"/>
              </a:xfrm>
              <a:custGeom>
                <a:avLst/>
                <a:gdLst>
                  <a:gd name="T0" fmla="*/ 0 w 149"/>
                  <a:gd name="T1" fmla="*/ 84 h 121"/>
                  <a:gd name="T2" fmla="*/ 0 w 149"/>
                  <a:gd name="T3" fmla="*/ 0 h 121"/>
                  <a:gd name="T4" fmla="*/ 149 w 149"/>
                  <a:gd name="T5" fmla="*/ 45 h 121"/>
                  <a:gd name="T6" fmla="*/ 149 w 149"/>
                  <a:gd name="T7" fmla="*/ 121 h 121"/>
                  <a:gd name="T8" fmla="*/ 0 w 149"/>
                  <a:gd name="T9" fmla="*/ 84 h 121"/>
                </a:gdLst>
                <a:ahLst/>
                <a:cxnLst>
                  <a:cxn ang="0">
                    <a:pos x="T0" y="T1"/>
                  </a:cxn>
                  <a:cxn ang="0">
                    <a:pos x="T2" y="T3"/>
                  </a:cxn>
                  <a:cxn ang="0">
                    <a:pos x="T4" y="T5"/>
                  </a:cxn>
                  <a:cxn ang="0">
                    <a:pos x="T6" y="T7"/>
                  </a:cxn>
                  <a:cxn ang="0">
                    <a:pos x="T8" y="T9"/>
                  </a:cxn>
                </a:cxnLst>
                <a:rect l="0" t="0" r="r" b="b"/>
                <a:pathLst>
                  <a:path w="149" h="121">
                    <a:moveTo>
                      <a:pt x="0" y="84"/>
                    </a:moveTo>
                    <a:lnTo>
                      <a:pt x="0" y="0"/>
                    </a:lnTo>
                    <a:lnTo>
                      <a:pt x="149" y="45"/>
                    </a:lnTo>
                    <a:lnTo>
                      <a:pt x="149" y="121"/>
                    </a:lnTo>
                    <a:lnTo>
                      <a:pt x="0" y="84"/>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0" name="Freeform 65">
                <a:extLst>
                  <a:ext uri="{FF2B5EF4-FFF2-40B4-BE49-F238E27FC236}">
                    <a16:creationId xmlns:a16="http://schemas.microsoft.com/office/drawing/2014/main" id="{B0FC2864-53FA-4015-B0EA-89A717E89816}"/>
                  </a:ext>
                </a:extLst>
              </p:cNvPr>
              <p:cNvSpPr>
                <a:spLocks/>
              </p:cNvSpPr>
              <p:nvPr/>
            </p:nvSpPr>
            <p:spPr bwMode="auto">
              <a:xfrm>
                <a:off x="2416175" y="1524000"/>
                <a:ext cx="119063" cy="107950"/>
              </a:xfrm>
              <a:custGeom>
                <a:avLst/>
                <a:gdLst>
                  <a:gd name="T0" fmla="*/ 0 w 148"/>
                  <a:gd name="T1" fmla="*/ 90 h 136"/>
                  <a:gd name="T2" fmla="*/ 0 w 148"/>
                  <a:gd name="T3" fmla="*/ 0 h 136"/>
                  <a:gd name="T4" fmla="*/ 148 w 148"/>
                  <a:gd name="T5" fmla="*/ 55 h 136"/>
                  <a:gd name="T6" fmla="*/ 148 w 148"/>
                  <a:gd name="T7" fmla="*/ 136 h 136"/>
                  <a:gd name="T8" fmla="*/ 0 w 148"/>
                  <a:gd name="T9" fmla="*/ 90 h 136"/>
                </a:gdLst>
                <a:ahLst/>
                <a:cxnLst>
                  <a:cxn ang="0">
                    <a:pos x="T0" y="T1"/>
                  </a:cxn>
                  <a:cxn ang="0">
                    <a:pos x="T2" y="T3"/>
                  </a:cxn>
                  <a:cxn ang="0">
                    <a:pos x="T4" y="T5"/>
                  </a:cxn>
                  <a:cxn ang="0">
                    <a:pos x="T6" y="T7"/>
                  </a:cxn>
                  <a:cxn ang="0">
                    <a:pos x="T8" y="T9"/>
                  </a:cxn>
                </a:cxnLst>
                <a:rect l="0" t="0" r="r" b="b"/>
                <a:pathLst>
                  <a:path w="148" h="136">
                    <a:moveTo>
                      <a:pt x="0" y="90"/>
                    </a:moveTo>
                    <a:lnTo>
                      <a:pt x="0" y="0"/>
                    </a:lnTo>
                    <a:lnTo>
                      <a:pt x="148" y="55"/>
                    </a:lnTo>
                    <a:lnTo>
                      <a:pt x="148" y="136"/>
                    </a:lnTo>
                    <a:lnTo>
                      <a:pt x="0" y="90"/>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1" name="Freeform 66">
                <a:extLst>
                  <a:ext uri="{FF2B5EF4-FFF2-40B4-BE49-F238E27FC236}">
                    <a16:creationId xmlns:a16="http://schemas.microsoft.com/office/drawing/2014/main" id="{BD2BA296-CDA0-4CD8-A5BD-5575A4B3B68E}"/>
                  </a:ext>
                </a:extLst>
              </p:cNvPr>
              <p:cNvSpPr>
                <a:spLocks/>
              </p:cNvSpPr>
              <p:nvPr/>
            </p:nvSpPr>
            <p:spPr bwMode="auto">
              <a:xfrm>
                <a:off x="2347913" y="1589088"/>
                <a:ext cx="117475" cy="103188"/>
              </a:xfrm>
              <a:custGeom>
                <a:avLst/>
                <a:gdLst>
                  <a:gd name="T0" fmla="*/ 149 w 149"/>
                  <a:gd name="T1" fmla="*/ 45 h 131"/>
                  <a:gd name="T2" fmla="*/ 149 w 149"/>
                  <a:gd name="T3" fmla="*/ 131 h 131"/>
                  <a:gd name="T4" fmla="*/ 0 w 149"/>
                  <a:gd name="T5" fmla="*/ 94 h 131"/>
                  <a:gd name="T6" fmla="*/ 0 w 149"/>
                  <a:gd name="T7" fmla="*/ 0 h 131"/>
                  <a:gd name="T8" fmla="*/ 149 w 149"/>
                  <a:gd name="T9" fmla="*/ 45 h 131"/>
                </a:gdLst>
                <a:ahLst/>
                <a:cxnLst>
                  <a:cxn ang="0">
                    <a:pos x="T0" y="T1"/>
                  </a:cxn>
                  <a:cxn ang="0">
                    <a:pos x="T2" y="T3"/>
                  </a:cxn>
                  <a:cxn ang="0">
                    <a:pos x="T4" y="T5"/>
                  </a:cxn>
                  <a:cxn ang="0">
                    <a:pos x="T6" y="T7"/>
                  </a:cxn>
                  <a:cxn ang="0">
                    <a:pos x="T8" y="T9"/>
                  </a:cxn>
                </a:cxnLst>
                <a:rect l="0" t="0" r="r" b="b"/>
                <a:pathLst>
                  <a:path w="149" h="131">
                    <a:moveTo>
                      <a:pt x="149" y="45"/>
                    </a:moveTo>
                    <a:lnTo>
                      <a:pt x="149" y="131"/>
                    </a:lnTo>
                    <a:lnTo>
                      <a:pt x="0" y="94"/>
                    </a:lnTo>
                    <a:lnTo>
                      <a:pt x="0" y="0"/>
                    </a:lnTo>
                    <a:lnTo>
                      <a:pt x="149" y="45"/>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2" name="Freeform 67">
                <a:extLst>
                  <a:ext uri="{FF2B5EF4-FFF2-40B4-BE49-F238E27FC236}">
                    <a16:creationId xmlns:a16="http://schemas.microsoft.com/office/drawing/2014/main" id="{4F251343-9609-4819-92FC-CF0904E4AAF6}"/>
                  </a:ext>
                </a:extLst>
              </p:cNvPr>
              <p:cNvSpPr>
                <a:spLocks/>
              </p:cNvSpPr>
              <p:nvPr/>
            </p:nvSpPr>
            <p:spPr bwMode="auto">
              <a:xfrm>
                <a:off x="2347913" y="1768475"/>
                <a:ext cx="117475" cy="90488"/>
              </a:xfrm>
              <a:custGeom>
                <a:avLst/>
                <a:gdLst>
                  <a:gd name="T0" fmla="*/ 149 w 149"/>
                  <a:gd name="T1" fmla="*/ 29 h 114"/>
                  <a:gd name="T2" fmla="*/ 149 w 149"/>
                  <a:gd name="T3" fmla="*/ 114 h 114"/>
                  <a:gd name="T4" fmla="*/ 0 w 149"/>
                  <a:gd name="T5" fmla="*/ 93 h 114"/>
                  <a:gd name="T6" fmla="*/ 0 w 149"/>
                  <a:gd name="T7" fmla="*/ 0 h 114"/>
                  <a:gd name="T8" fmla="*/ 149 w 149"/>
                  <a:gd name="T9" fmla="*/ 29 h 114"/>
                </a:gdLst>
                <a:ahLst/>
                <a:cxnLst>
                  <a:cxn ang="0">
                    <a:pos x="T0" y="T1"/>
                  </a:cxn>
                  <a:cxn ang="0">
                    <a:pos x="T2" y="T3"/>
                  </a:cxn>
                  <a:cxn ang="0">
                    <a:pos x="T4" y="T5"/>
                  </a:cxn>
                  <a:cxn ang="0">
                    <a:pos x="T6" y="T7"/>
                  </a:cxn>
                  <a:cxn ang="0">
                    <a:pos x="T8" y="T9"/>
                  </a:cxn>
                </a:cxnLst>
                <a:rect l="0" t="0" r="r" b="b"/>
                <a:pathLst>
                  <a:path w="149" h="114">
                    <a:moveTo>
                      <a:pt x="149" y="29"/>
                    </a:moveTo>
                    <a:lnTo>
                      <a:pt x="149" y="114"/>
                    </a:lnTo>
                    <a:lnTo>
                      <a:pt x="0" y="93"/>
                    </a:lnTo>
                    <a:lnTo>
                      <a:pt x="0" y="0"/>
                    </a:lnTo>
                    <a:lnTo>
                      <a:pt x="149" y="29"/>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3" name="Freeform 68">
                <a:extLst>
                  <a:ext uri="{FF2B5EF4-FFF2-40B4-BE49-F238E27FC236}">
                    <a16:creationId xmlns:a16="http://schemas.microsoft.com/office/drawing/2014/main" id="{85A914F6-A318-4EB7-93B8-DC1EF638A857}"/>
                  </a:ext>
                </a:extLst>
              </p:cNvPr>
              <p:cNvSpPr>
                <a:spLocks/>
              </p:cNvSpPr>
              <p:nvPr/>
            </p:nvSpPr>
            <p:spPr bwMode="auto">
              <a:xfrm>
                <a:off x="2247900" y="1938338"/>
                <a:ext cx="87313" cy="82550"/>
              </a:xfrm>
              <a:custGeom>
                <a:avLst/>
                <a:gdLst>
                  <a:gd name="T0" fmla="*/ 108 w 108"/>
                  <a:gd name="T1" fmla="*/ 10 h 104"/>
                  <a:gd name="T2" fmla="*/ 108 w 108"/>
                  <a:gd name="T3" fmla="*/ 104 h 104"/>
                  <a:gd name="T4" fmla="*/ 0 w 108"/>
                  <a:gd name="T5" fmla="*/ 102 h 104"/>
                  <a:gd name="T6" fmla="*/ 0 w 108"/>
                  <a:gd name="T7" fmla="*/ 0 h 104"/>
                  <a:gd name="T8" fmla="*/ 108 w 108"/>
                  <a:gd name="T9" fmla="*/ 10 h 104"/>
                </a:gdLst>
                <a:ahLst/>
                <a:cxnLst>
                  <a:cxn ang="0">
                    <a:pos x="T0" y="T1"/>
                  </a:cxn>
                  <a:cxn ang="0">
                    <a:pos x="T2" y="T3"/>
                  </a:cxn>
                  <a:cxn ang="0">
                    <a:pos x="T4" y="T5"/>
                  </a:cxn>
                  <a:cxn ang="0">
                    <a:pos x="T6" y="T7"/>
                  </a:cxn>
                  <a:cxn ang="0">
                    <a:pos x="T8" y="T9"/>
                  </a:cxn>
                </a:cxnLst>
                <a:rect l="0" t="0" r="r" b="b"/>
                <a:pathLst>
                  <a:path w="108" h="104">
                    <a:moveTo>
                      <a:pt x="108" y="10"/>
                    </a:moveTo>
                    <a:lnTo>
                      <a:pt x="108" y="104"/>
                    </a:lnTo>
                    <a:lnTo>
                      <a:pt x="0" y="102"/>
                    </a:lnTo>
                    <a:lnTo>
                      <a:pt x="0" y="0"/>
                    </a:lnTo>
                    <a:lnTo>
                      <a:pt x="108" y="10"/>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4" name="Freeform 69">
                <a:extLst>
                  <a:ext uri="{FF2B5EF4-FFF2-40B4-BE49-F238E27FC236}">
                    <a16:creationId xmlns:a16="http://schemas.microsoft.com/office/drawing/2014/main" id="{3A550D5A-C6A4-43B5-8459-31586FC97E51}"/>
                  </a:ext>
                </a:extLst>
              </p:cNvPr>
              <p:cNvSpPr>
                <a:spLocks/>
              </p:cNvSpPr>
              <p:nvPr/>
            </p:nvSpPr>
            <p:spPr bwMode="auto">
              <a:xfrm>
                <a:off x="2247900" y="2127250"/>
                <a:ext cx="87313" cy="82550"/>
              </a:xfrm>
              <a:custGeom>
                <a:avLst/>
                <a:gdLst>
                  <a:gd name="T0" fmla="*/ 0 w 108"/>
                  <a:gd name="T1" fmla="*/ 3 h 104"/>
                  <a:gd name="T2" fmla="*/ 108 w 108"/>
                  <a:gd name="T3" fmla="*/ 0 h 104"/>
                  <a:gd name="T4" fmla="*/ 108 w 108"/>
                  <a:gd name="T5" fmla="*/ 95 h 104"/>
                  <a:gd name="T6" fmla="*/ 0 w 108"/>
                  <a:gd name="T7" fmla="*/ 104 h 104"/>
                  <a:gd name="T8" fmla="*/ 0 w 108"/>
                  <a:gd name="T9" fmla="*/ 3 h 104"/>
                </a:gdLst>
                <a:ahLst/>
                <a:cxnLst>
                  <a:cxn ang="0">
                    <a:pos x="T0" y="T1"/>
                  </a:cxn>
                  <a:cxn ang="0">
                    <a:pos x="T2" y="T3"/>
                  </a:cxn>
                  <a:cxn ang="0">
                    <a:pos x="T4" y="T5"/>
                  </a:cxn>
                  <a:cxn ang="0">
                    <a:pos x="T6" y="T7"/>
                  </a:cxn>
                  <a:cxn ang="0">
                    <a:pos x="T8" y="T9"/>
                  </a:cxn>
                </a:cxnLst>
                <a:rect l="0" t="0" r="r" b="b"/>
                <a:pathLst>
                  <a:path w="108" h="104">
                    <a:moveTo>
                      <a:pt x="0" y="3"/>
                    </a:moveTo>
                    <a:lnTo>
                      <a:pt x="108" y="0"/>
                    </a:lnTo>
                    <a:lnTo>
                      <a:pt x="108" y="95"/>
                    </a:lnTo>
                    <a:lnTo>
                      <a:pt x="0" y="104"/>
                    </a:lnTo>
                    <a:lnTo>
                      <a:pt x="0" y="3"/>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5" name="Freeform 70">
                <a:extLst>
                  <a:ext uri="{FF2B5EF4-FFF2-40B4-BE49-F238E27FC236}">
                    <a16:creationId xmlns:a16="http://schemas.microsoft.com/office/drawing/2014/main" id="{0DFA2B21-6E26-43AE-ABC0-8232B112832D}"/>
                  </a:ext>
                </a:extLst>
              </p:cNvPr>
              <p:cNvSpPr>
                <a:spLocks/>
              </p:cNvSpPr>
              <p:nvPr/>
            </p:nvSpPr>
            <p:spPr bwMode="auto">
              <a:xfrm>
                <a:off x="2284413" y="2211388"/>
                <a:ext cx="119063" cy="88900"/>
              </a:xfrm>
              <a:custGeom>
                <a:avLst/>
                <a:gdLst>
                  <a:gd name="T0" fmla="*/ 149 w 149"/>
                  <a:gd name="T1" fmla="*/ 0 h 112"/>
                  <a:gd name="T2" fmla="*/ 149 w 149"/>
                  <a:gd name="T3" fmla="*/ 92 h 112"/>
                  <a:gd name="T4" fmla="*/ 0 w 149"/>
                  <a:gd name="T5" fmla="*/ 112 h 112"/>
                  <a:gd name="T6" fmla="*/ 0 w 149"/>
                  <a:gd name="T7" fmla="*/ 12 h 112"/>
                  <a:gd name="T8" fmla="*/ 149 w 149"/>
                  <a:gd name="T9" fmla="*/ 0 h 112"/>
                </a:gdLst>
                <a:ahLst/>
                <a:cxnLst>
                  <a:cxn ang="0">
                    <a:pos x="T0" y="T1"/>
                  </a:cxn>
                  <a:cxn ang="0">
                    <a:pos x="T2" y="T3"/>
                  </a:cxn>
                  <a:cxn ang="0">
                    <a:pos x="T4" y="T5"/>
                  </a:cxn>
                  <a:cxn ang="0">
                    <a:pos x="T6" y="T7"/>
                  </a:cxn>
                  <a:cxn ang="0">
                    <a:pos x="T8" y="T9"/>
                  </a:cxn>
                </a:cxnLst>
                <a:rect l="0" t="0" r="r" b="b"/>
                <a:pathLst>
                  <a:path w="149" h="112">
                    <a:moveTo>
                      <a:pt x="149" y="0"/>
                    </a:moveTo>
                    <a:lnTo>
                      <a:pt x="149" y="92"/>
                    </a:lnTo>
                    <a:lnTo>
                      <a:pt x="0" y="112"/>
                    </a:lnTo>
                    <a:lnTo>
                      <a:pt x="0" y="12"/>
                    </a:lnTo>
                    <a:lnTo>
                      <a:pt x="149" y="0"/>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6" name="Freeform 71">
                <a:extLst>
                  <a:ext uri="{FF2B5EF4-FFF2-40B4-BE49-F238E27FC236}">
                    <a16:creationId xmlns:a16="http://schemas.microsoft.com/office/drawing/2014/main" id="{98A0ECDB-A5E9-4C14-8A63-690C8D045651}"/>
                  </a:ext>
                </a:extLst>
              </p:cNvPr>
              <p:cNvSpPr>
                <a:spLocks/>
              </p:cNvSpPr>
              <p:nvPr/>
            </p:nvSpPr>
            <p:spPr bwMode="auto">
              <a:xfrm>
                <a:off x="2347913" y="2289175"/>
                <a:ext cx="117475" cy="92075"/>
              </a:xfrm>
              <a:custGeom>
                <a:avLst/>
                <a:gdLst>
                  <a:gd name="T0" fmla="*/ 149 w 149"/>
                  <a:gd name="T1" fmla="*/ 0 h 115"/>
                  <a:gd name="T2" fmla="*/ 149 w 149"/>
                  <a:gd name="T3" fmla="*/ 85 h 115"/>
                  <a:gd name="T4" fmla="*/ 0 w 149"/>
                  <a:gd name="T5" fmla="*/ 115 h 115"/>
                  <a:gd name="T6" fmla="*/ 0 w 149"/>
                  <a:gd name="T7" fmla="*/ 20 h 115"/>
                  <a:gd name="T8" fmla="*/ 149 w 149"/>
                  <a:gd name="T9" fmla="*/ 0 h 115"/>
                </a:gdLst>
                <a:ahLst/>
                <a:cxnLst>
                  <a:cxn ang="0">
                    <a:pos x="T0" y="T1"/>
                  </a:cxn>
                  <a:cxn ang="0">
                    <a:pos x="T2" y="T3"/>
                  </a:cxn>
                  <a:cxn ang="0">
                    <a:pos x="T4" y="T5"/>
                  </a:cxn>
                  <a:cxn ang="0">
                    <a:pos x="T6" y="T7"/>
                  </a:cxn>
                  <a:cxn ang="0">
                    <a:pos x="T8" y="T9"/>
                  </a:cxn>
                </a:cxnLst>
                <a:rect l="0" t="0" r="r" b="b"/>
                <a:pathLst>
                  <a:path w="149" h="115">
                    <a:moveTo>
                      <a:pt x="149" y="0"/>
                    </a:moveTo>
                    <a:lnTo>
                      <a:pt x="149" y="85"/>
                    </a:lnTo>
                    <a:lnTo>
                      <a:pt x="0" y="115"/>
                    </a:lnTo>
                    <a:lnTo>
                      <a:pt x="0" y="20"/>
                    </a:lnTo>
                    <a:lnTo>
                      <a:pt x="149" y="0"/>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7" name="Freeform 72">
                <a:extLst>
                  <a:ext uri="{FF2B5EF4-FFF2-40B4-BE49-F238E27FC236}">
                    <a16:creationId xmlns:a16="http://schemas.microsoft.com/office/drawing/2014/main" id="{1798F3D8-2EC0-43AC-A5FE-3F41AEB27647}"/>
                  </a:ext>
                </a:extLst>
              </p:cNvPr>
              <p:cNvSpPr>
                <a:spLocks/>
              </p:cNvSpPr>
              <p:nvPr/>
            </p:nvSpPr>
            <p:spPr bwMode="auto">
              <a:xfrm>
                <a:off x="2811463" y="2298700"/>
                <a:ext cx="25400" cy="53975"/>
              </a:xfrm>
              <a:custGeom>
                <a:avLst/>
                <a:gdLst>
                  <a:gd name="T0" fmla="*/ 0 w 33"/>
                  <a:gd name="T1" fmla="*/ 6 h 69"/>
                  <a:gd name="T2" fmla="*/ 33 w 33"/>
                  <a:gd name="T3" fmla="*/ 0 h 69"/>
                  <a:gd name="T4" fmla="*/ 33 w 33"/>
                  <a:gd name="T5" fmla="*/ 61 h 69"/>
                  <a:gd name="T6" fmla="*/ 0 w 33"/>
                  <a:gd name="T7" fmla="*/ 69 h 69"/>
                  <a:gd name="T8" fmla="*/ 0 w 33"/>
                  <a:gd name="T9" fmla="*/ 6 h 69"/>
                </a:gdLst>
                <a:ahLst/>
                <a:cxnLst>
                  <a:cxn ang="0">
                    <a:pos x="T0" y="T1"/>
                  </a:cxn>
                  <a:cxn ang="0">
                    <a:pos x="T2" y="T3"/>
                  </a:cxn>
                  <a:cxn ang="0">
                    <a:pos x="T4" y="T5"/>
                  </a:cxn>
                  <a:cxn ang="0">
                    <a:pos x="T6" y="T7"/>
                  </a:cxn>
                  <a:cxn ang="0">
                    <a:pos x="T8" y="T9"/>
                  </a:cxn>
                </a:cxnLst>
                <a:rect l="0" t="0" r="r" b="b"/>
                <a:pathLst>
                  <a:path w="33" h="69">
                    <a:moveTo>
                      <a:pt x="0" y="6"/>
                    </a:moveTo>
                    <a:lnTo>
                      <a:pt x="33" y="0"/>
                    </a:lnTo>
                    <a:lnTo>
                      <a:pt x="33" y="61"/>
                    </a:lnTo>
                    <a:lnTo>
                      <a:pt x="0" y="69"/>
                    </a:lnTo>
                    <a:lnTo>
                      <a:pt x="0" y="6"/>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8" name="Freeform 73">
                <a:extLst>
                  <a:ext uri="{FF2B5EF4-FFF2-40B4-BE49-F238E27FC236}">
                    <a16:creationId xmlns:a16="http://schemas.microsoft.com/office/drawing/2014/main" id="{3EA0B076-2347-4577-AA6D-122D558537C3}"/>
                  </a:ext>
                </a:extLst>
              </p:cNvPr>
              <p:cNvSpPr>
                <a:spLocks/>
              </p:cNvSpPr>
              <p:nvPr/>
            </p:nvSpPr>
            <p:spPr bwMode="auto">
              <a:xfrm>
                <a:off x="2613025" y="1670050"/>
                <a:ext cx="115888" cy="88900"/>
              </a:xfrm>
              <a:custGeom>
                <a:avLst/>
                <a:gdLst>
                  <a:gd name="T0" fmla="*/ 148 w 148"/>
                  <a:gd name="T1" fmla="*/ 111 h 111"/>
                  <a:gd name="T2" fmla="*/ 0 w 148"/>
                  <a:gd name="T3" fmla="*/ 75 h 111"/>
                  <a:gd name="T4" fmla="*/ 0 w 148"/>
                  <a:gd name="T5" fmla="*/ 0 h 111"/>
                  <a:gd name="T6" fmla="*/ 148 w 148"/>
                  <a:gd name="T7" fmla="*/ 45 h 111"/>
                  <a:gd name="T8" fmla="*/ 148 w 148"/>
                  <a:gd name="T9" fmla="*/ 111 h 111"/>
                </a:gdLst>
                <a:ahLst/>
                <a:cxnLst>
                  <a:cxn ang="0">
                    <a:pos x="T0" y="T1"/>
                  </a:cxn>
                  <a:cxn ang="0">
                    <a:pos x="T2" y="T3"/>
                  </a:cxn>
                  <a:cxn ang="0">
                    <a:pos x="T4" y="T5"/>
                  </a:cxn>
                  <a:cxn ang="0">
                    <a:pos x="T6" y="T7"/>
                  </a:cxn>
                  <a:cxn ang="0">
                    <a:pos x="T8" y="T9"/>
                  </a:cxn>
                </a:cxnLst>
                <a:rect l="0" t="0" r="r" b="b"/>
                <a:pathLst>
                  <a:path w="148" h="111">
                    <a:moveTo>
                      <a:pt x="148" y="111"/>
                    </a:moveTo>
                    <a:lnTo>
                      <a:pt x="0" y="75"/>
                    </a:lnTo>
                    <a:lnTo>
                      <a:pt x="0" y="0"/>
                    </a:lnTo>
                    <a:lnTo>
                      <a:pt x="148" y="45"/>
                    </a:lnTo>
                    <a:lnTo>
                      <a:pt x="148" y="111"/>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9" name="Freeform 74">
                <a:extLst>
                  <a:ext uri="{FF2B5EF4-FFF2-40B4-BE49-F238E27FC236}">
                    <a16:creationId xmlns:a16="http://schemas.microsoft.com/office/drawing/2014/main" id="{4B614B21-0D30-4B5D-B20D-1E89303B2CE6}"/>
                  </a:ext>
                </a:extLst>
              </p:cNvPr>
              <p:cNvSpPr>
                <a:spLocks/>
              </p:cNvSpPr>
              <p:nvPr/>
            </p:nvSpPr>
            <p:spPr bwMode="auto">
              <a:xfrm>
                <a:off x="2547938" y="1571625"/>
                <a:ext cx="119063" cy="100013"/>
              </a:xfrm>
              <a:custGeom>
                <a:avLst/>
                <a:gdLst>
                  <a:gd name="T0" fmla="*/ 0 w 148"/>
                  <a:gd name="T1" fmla="*/ 81 h 127"/>
                  <a:gd name="T2" fmla="*/ 0 w 148"/>
                  <a:gd name="T3" fmla="*/ 0 h 127"/>
                  <a:gd name="T4" fmla="*/ 148 w 148"/>
                  <a:gd name="T5" fmla="*/ 54 h 127"/>
                  <a:gd name="T6" fmla="*/ 148 w 148"/>
                  <a:gd name="T7" fmla="*/ 127 h 127"/>
                  <a:gd name="T8" fmla="*/ 0 w 148"/>
                  <a:gd name="T9" fmla="*/ 81 h 127"/>
                </a:gdLst>
                <a:ahLst/>
                <a:cxnLst>
                  <a:cxn ang="0">
                    <a:pos x="T0" y="T1"/>
                  </a:cxn>
                  <a:cxn ang="0">
                    <a:pos x="T2" y="T3"/>
                  </a:cxn>
                  <a:cxn ang="0">
                    <a:pos x="T4" y="T5"/>
                  </a:cxn>
                  <a:cxn ang="0">
                    <a:pos x="T6" y="T7"/>
                  </a:cxn>
                  <a:cxn ang="0">
                    <a:pos x="T8" y="T9"/>
                  </a:cxn>
                </a:cxnLst>
                <a:rect l="0" t="0" r="r" b="b"/>
                <a:pathLst>
                  <a:path w="148" h="127">
                    <a:moveTo>
                      <a:pt x="0" y="81"/>
                    </a:moveTo>
                    <a:lnTo>
                      <a:pt x="0" y="0"/>
                    </a:lnTo>
                    <a:lnTo>
                      <a:pt x="148" y="54"/>
                    </a:lnTo>
                    <a:lnTo>
                      <a:pt x="148" y="127"/>
                    </a:lnTo>
                    <a:lnTo>
                      <a:pt x="0" y="81"/>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0" name="Freeform 75">
                <a:extLst>
                  <a:ext uri="{FF2B5EF4-FFF2-40B4-BE49-F238E27FC236}">
                    <a16:creationId xmlns:a16="http://schemas.microsoft.com/office/drawing/2014/main" id="{030DF8BC-E909-4D97-B6AB-7369CF760B55}"/>
                  </a:ext>
                </a:extLst>
              </p:cNvPr>
              <p:cNvSpPr>
                <a:spLocks/>
              </p:cNvSpPr>
              <p:nvPr/>
            </p:nvSpPr>
            <p:spPr bwMode="auto">
              <a:xfrm>
                <a:off x="2479675" y="1465263"/>
                <a:ext cx="117475" cy="107950"/>
              </a:xfrm>
              <a:custGeom>
                <a:avLst/>
                <a:gdLst>
                  <a:gd name="T0" fmla="*/ 0 w 149"/>
                  <a:gd name="T1" fmla="*/ 83 h 137"/>
                  <a:gd name="T2" fmla="*/ 0 w 149"/>
                  <a:gd name="T3" fmla="*/ 0 h 137"/>
                  <a:gd name="T4" fmla="*/ 149 w 149"/>
                  <a:gd name="T5" fmla="*/ 62 h 137"/>
                  <a:gd name="T6" fmla="*/ 149 w 149"/>
                  <a:gd name="T7" fmla="*/ 137 h 137"/>
                  <a:gd name="T8" fmla="*/ 0 w 149"/>
                  <a:gd name="T9" fmla="*/ 83 h 137"/>
                </a:gdLst>
                <a:ahLst/>
                <a:cxnLst>
                  <a:cxn ang="0">
                    <a:pos x="T0" y="T1"/>
                  </a:cxn>
                  <a:cxn ang="0">
                    <a:pos x="T2" y="T3"/>
                  </a:cxn>
                  <a:cxn ang="0">
                    <a:pos x="T4" y="T5"/>
                  </a:cxn>
                  <a:cxn ang="0">
                    <a:pos x="T6" y="T7"/>
                  </a:cxn>
                  <a:cxn ang="0">
                    <a:pos x="T8" y="T9"/>
                  </a:cxn>
                </a:cxnLst>
                <a:rect l="0" t="0" r="r" b="b"/>
                <a:pathLst>
                  <a:path w="149" h="137">
                    <a:moveTo>
                      <a:pt x="0" y="83"/>
                    </a:moveTo>
                    <a:lnTo>
                      <a:pt x="0" y="0"/>
                    </a:lnTo>
                    <a:lnTo>
                      <a:pt x="149" y="62"/>
                    </a:lnTo>
                    <a:lnTo>
                      <a:pt x="149" y="137"/>
                    </a:lnTo>
                    <a:lnTo>
                      <a:pt x="0" y="83"/>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1" name="Freeform 76">
                <a:extLst>
                  <a:ext uri="{FF2B5EF4-FFF2-40B4-BE49-F238E27FC236}">
                    <a16:creationId xmlns:a16="http://schemas.microsoft.com/office/drawing/2014/main" id="{47CF05EA-E3B9-46D9-863E-9A9BD80DC6B4}"/>
                  </a:ext>
                </a:extLst>
              </p:cNvPr>
              <p:cNvSpPr>
                <a:spLocks/>
              </p:cNvSpPr>
              <p:nvPr/>
            </p:nvSpPr>
            <p:spPr bwMode="auto">
              <a:xfrm>
                <a:off x="2247900" y="1271588"/>
                <a:ext cx="23813" cy="90488"/>
              </a:xfrm>
              <a:custGeom>
                <a:avLst/>
                <a:gdLst>
                  <a:gd name="T0" fmla="*/ 29 w 29"/>
                  <a:gd name="T1" fmla="*/ 113 h 113"/>
                  <a:gd name="T2" fmla="*/ 0 w 29"/>
                  <a:gd name="T3" fmla="*/ 101 h 113"/>
                  <a:gd name="T4" fmla="*/ 0 w 29"/>
                  <a:gd name="T5" fmla="*/ 0 h 113"/>
                  <a:gd name="T6" fmla="*/ 29 w 29"/>
                  <a:gd name="T7" fmla="*/ 12 h 113"/>
                  <a:gd name="T8" fmla="*/ 29 w 29"/>
                  <a:gd name="T9" fmla="*/ 113 h 113"/>
                </a:gdLst>
                <a:ahLst/>
                <a:cxnLst>
                  <a:cxn ang="0">
                    <a:pos x="T0" y="T1"/>
                  </a:cxn>
                  <a:cxn ang="0">
                    <a:pos x="T2" y="T3"/>
                  </a:cxn>
                  <a:cxn ang="0">
                    <a:pos x="T4" y="T5"/>
                  </a:cxn>
                  <a:cxn ang="0">
                    <a:pos x="T6" y="T7"/>
                  </a:cxn>
                  <a:cxn ang="0">
                    <a:pos x="T8" y="T9"/>
                  </a:cxn>
                </a:cxnLst>
                <a:rect l="0" t="0" r="r" b="b"/>
                <a:pathLst>
                  <a:path w="29" h="113">
                    <a:moveTo>
                      <a:pt x="29" y="113"/>
                    </a:moveTo>
                    <a:lnTo>
                      <a:pt x="0" y="101"/>
                    </a:lnTo>
                    <a:lnTo>
                      <a:pt x="0" y="0"/>
                    </a:lnTo>
                    <a:lnTo>
                      <a:pt x="29" y="12"/>
                    </a:lnTo>
                    <a:lnTo>
                      <a:pt x="29" y="113"/>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2" name="Freeform 77">
                <a:extLst>
                  <a:ext uri="{FF2B5EF4-FFF2-40B4-BE49-F238E27FC236}">
                    <a16:creationId xmlns:a16="http://schemas.microsoft.com/office/drawing/2014/main" id="{77EE1A6E-465B-4FFC-959E-0D6D7330ECDC}"/>
                  </a:ext>
                </a:extLst>
              </p:cNvPr>
              <p:cNvSpPr>
                <a:spLocks/>
              </p:cNvSpPr>
              <p:nvPr/>
            </p:nvSpPr>
            <p:spPr bwMode="auto">
              <a:xfrm>
                <a:off x="2247900" y="1368425"/>
                <a:ext cx="87313" cy="109538"/>
              </a:xfrm>
              <a:custGeom>
                <a:avLst/>
                <a:gdLst>
                  <a:gd name="T0" fmla="*/ 108 w 108"/>
                  <a:gd name="T1" fmla="*/ 45 h 138"/>
                  <a:gd name="T2" fmla="*/ 108 w 108"/>
                  <a:gd name="T3" fmla="*/ 138 h 138"/>
                  <a:gd name="T4" fmla="*/ 0 w 108"/>
                  <a:gd name="T5" fmla="*/ 99 h 138"/>
                  <a:gd name="T6" fmla="*/ 0 w 108"/>
                  <a:gd name="T7" fmla="*/ 0 h 138"/>
                  <a:gd name="T8" fmla="*/ 108 w 108"/>
                  <a:gd name="T9" fmla="*/ 45 h 138"/>
                </a:gdLst>
                <a:ahLst/>
                <a:cxnLst>
                  <a:cxn ang="0">
                    <a:pos x="T0" y="T1"/>
                  </a:cxn>
                  <a:cxn ang="0">
                    <a:pos x="T2" y="T3"/>
                  </a:cxn>
                  <a:cxn ang="0">
                    <a:pos x="T4" y="T5"/>
                  </a:cxn>
                  <a:cxn ang="0">
                    <a:pos x="T6" y="T7"/>
                  </a:cxn>
                  <a:cxn ang="0">
                    <a:pos x="T8" y="T9"/>
                  </a:cxn>
                </a:cxnLst>
                <a:rect l="0" t="0" r="r" b="b"/>
                <a:pathLst>
                  <a:path w="108" h="138">
                    <a:moveTo>
                      <a:pt x="108" y="45"/>
                    </a:moveTo>
                    <a:lnTo>
                      <a:pt x="108" y="138"/>
                    </a:lnTo>
                    <a:lnTo>
                      <a:pt x="0" y="99"/>
                    </a:lnTo>
                    <a:lnTo>
                      <a:pt x="0" y="0"/>
                    </a:lnTo>
                    <a:lnTo>
                      <a:pt x="108" y="45"/>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3" name="Freeform 78">
                <a:extLst>
                  <a:ext uri="{FF2B5EF4-FFF2-40B4-BE49-F238E27FC236}">
                    <a16:creationId xmlns:a16="http://schemas.microsoft.com/office/drawing/2014/main" id="{B1A0D3DA-FA21-4436-B276-62BA35FEBB20}"/>
                  </a:ext>
                </a:extLst>
              </p:cNvPr>
              <p:cNvSpPr>
                <a:spLocks/>
              </p:cNvSpPr>
              <p:nvPr/>
            </p:nvSpPr>
            <p:spPr bwMode="auto">
              <a:xfrm>
                <a:off x="2247900" y="1462088"/>
                <a:ext cx="23813" cy="87313"/>
              </a:xfrm>
              <a:custGeom>
                <a:avLst/>
                <a:gdLst>
                  <a:gd name="T0" fmla="*/ 29 w 29"/>
                  <a:gd name="T1" fmla="*/ 11 h 111"/>
                  <a:gd name="T2" fmla="*/ 29 w 29"/>
                  <a:gd name="T3" fmla="*/ 111 h 111"/>
                  <a:gd name="T4" fmla="*/ 0 w 29"/>
                  <a:gd name="T5" fmla="*/ 103 h 111"/>
                  <a:gd name="T6" fmla="*/ 0 w 29"/>
                  <a:gd name="T7" fmla="*/ 0 h 111"/>
                  <a:gd name="T8" fmla="*/ 29 w 29"/>
                  <a:gd name="T9" fmla="*/ 11 h 111"/>
                </a:gdLst>
                <a:ahLst/>
                <a:cxnLst>
                  <a:cxn ang="0">
                    <a:pos x="T0" y="T1"/>
                  </a:cxn>
                  <a:cxn ang="0">
                    <a:pos x="T2" y="T3"/>
                  </a:cxn>
                  <a:cxn ang="0">
                    <a:pos x="T4" y="T5"/>
                  </a:cxn>
                  <a:cxn ang="0">
                    <a:pos x="T6" y="T7"/>
                  </a:cxn>
                  <a:cxn ang="0">
                    <a:pos x="T8" y="T9"/>
                  </a:cxn>
                </a:cxnLst>
                <a:rect l="0" t="0" r="r" b="b"/>
                <a:pathLst>
                  <a:path w="29" h="111">
                    <a:moveTo>
                      <a:pt x="29" y="11"/>
                    </a:moveTo>
                    <a:lnTo>
                      <a:pt x="29" y="111"/>
                    </a:lnTo>
                    <a:lnTo>
                      <a:pt x="0" y="103"/>
                    </a:lnTo>
                    <a:lnTo>
                      <a:pt x="0" y="0"/>
                    </a:lnTo>
                    <a:lnTo>
                      <a:pt x="29" y="11"/>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4" name="Freeform 79">
                <a:extLst>
                  <a:ext uri="{FF2B5EF4-FFF2-40B4-BE49-F238E27FC236}">
                    <a16:creationId xmlns:a16="http://schemas.microsoft.com/office/drawing/2014/main" id="{20952D34-182E-49B0-9197-0AAD0B012BD6}"/>
                  </a:ext>
                </a:extLst>
              </p:cNvPr>
              <p:cNvSpPr>
                <a:spLocks/>
              </p:cNvSpPr>
              <p:nvPr/>
            </p:nvSpPr>
            <p:spPr bwMode="auto">
              <a:xfrm>
                <a:off x="2247900" y="1558925"/>
                <a:ext cx="87313" cy="101600"/>
              </a:xfrm>
              <a:custGeom>
                <a:avLst/>
                <a:gdLst>
                  <a:gd name="T0" fmla="*/ 108 w 108"/>
                  <a:gd name="T1" fmla="*/ 34 h 128"/>
                  <a:gd name="T2" fmla="*/ 108 w 108"/>
                  <a:gd name="T3" fmla="*/ 128 h 128"/>
                  <a:gd name="T4" fmla="*/ 0 w 108"/>
                  <a:gd name="T5" fmla="*/ 100 h 128"/>
                  <a:gd name="T6" fmla="*/ 0 w 108"/>
                  <a:gd name="T7" fmla="*/ 0 h 128"/>
                  <a:gd name="T8" fmla="*/ 108 w 108"/>
                  <a:gd name="T9" fmla="*/ 34 h 128"/>
                </a:gdLst>
                <a:ahLst/>
                <a:cxnLst>
                  <a:cxn ang="0">
                    <a:pos x="T0" y="T1"/>
                  </a:cxn>
                  <a:cxn ang="0">
                    <a:pos x="T2" y="T3"/>
                  </a:cxn>
                  <a:cxn ang="0">
                    <a:pos x="T4" y="T5"/>
                  </a:cxn>
                  <a:cxn ang="0">
                    <a:pos x="T6" y="T7"/>
                  </a:cxn>
                  <a:cxn ang="0">
                    <a:pos x="T8" y="T9"/>
                  </a:cxn>
                </a:cxnLst>
                <a:rect l="0" t="0" r="r" b="b"/>
                <a:pathLst>
                  <a:path w="108" h="128">
                    <a:moveTo>
                      <a:pt x="108" y="34"/>
                    </a:moveTo>
                    <a:lnTo>
                      <a:pt x="108" y="128"/>
                    </a:lnTo>
                    <a:lnTo>
                      <a:pt x="0" y="100"/>
                    </a:lnTo>
                    <a:lnTo>
                      <a:pt x="0" y="0"/>
                    </a:lnTo>
                    <a:lnTo>
                      <a:pt x="108" y="34"/>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5" name="Freeform 80">
                <a:extLst>
                  <a:ext uri="{FF2B5EF4-FFF2-40B4-BE49-F238E27FC236}">
                    <a16:creationId xmlns:a16="http://schemas.microsoft.com/office/drawing/2014/main" id="{262918C6-5F7E-42E8-8350-E32D9449F39D}"/>
                  </a:ext>
                </a:extLst>
              </p:cNvPr>
              <p:cNvSpPr>
                <a:spLocks/>
              </p:cNvSpPr>
              <p:nvPr/>
            </p:nvSpPr>
            <p:spPr bwMode="auto">
              <a:xfrm>
                <a:off x="2247900" y="1652588"/>
                <a:ext cx="23813" cy="87313"/>
              </a:xfrm>
              <a:custGeom>
                <a:avLst/>
                <a:gdLst>
                  <a:gd name="T0" fmla="*/ 29 w 29"/>
                  <a:gd name="T1" fmla="*/ 8 h 109"/>
                  <a:gd name="T2" fmla="*/ 29 w 29"/>
                  <a:gd name="T3" fmla="*/ 109 h 109"/>
                  <a:gd name="T4" fmla="*/ 0 w 29"/>
                  <a:gd name="T5" fmla="*/ 104 h 109"/>
                  <a:gd name="T6" fmla="*/ 0 w 29"/>
                  <a:gd name="T7" fmla="*/ 0 h 109"/>
                  <a:gd name="T8" fmla="*/ 29 w 29"/>
                  <a:gd name="T9" fmla="*/ 8 h 109"/>
                </a:gdLst>
                <a:ahLst/>
                <a:cxnLst>
                  <a:cxn ang="0">
                    <a:pos x="T0" y="T1"/>
                  </a:cxn>
                  <a:cxn ang="0">
                    <a:pos x="T2" y="T3"/>
                  </a:cxn>
                  <a:cxn ang="0">
                    <a:pos x="T4" y="T5"/>
                  </a:cxn>
                  <a:cxn ang="0">
                    <a:pos x="T6" y="T7"/>
                  </a:cxn>
                  <a:cxn ang="0">
                    <a:pos x="T8" y="T9"/>
                  </a:cxn>
                </a:cxnLst>
                <a:rect l="0" t="0" r="r" b="b"/>
                <a:pathLst>
                  <a:path w="29" h="109">
                    <a:moveTo>
                      <a:pt x="29" y="8"/>
                    </a:moveTo>
                    <a:lnTo>
                      <a:pt x="29" y="109"/>
                    </a:lnTo>
                    <a:lnTo>
                      <a:pt x="0" y="104"/>
                    </a:lnTo>
                    <a:lnTo>
                      <a:pt x="0" y="0"/>
                    </a:lnTo>
                    <a:lnTo>
                      <a:pt x="29" y="8"/>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6" name="Freeform 81">
                <a:extLst>
                  <a:ext uri="{FF2B5EF4-FFF2-40B4-BE49-F238E27FC236}">
                    <a16:creationId xmlns:a16="http://schemas.microsoft.com/office/drawing/2014/main" id="{64FDD972-ABF3-47CE-B812-6F30AFEFCD83}"/>
                  </a:ext>
                </a:extLst>
              </p:cNvPr>
              <p:cNvSpPr>
                <a:spLocks/>
              </p:cNvSpPr>
              <p:nvPr/>
            </p:nvSpPr>
            <p:spPr bwMode="auto">
              <a:xfrm>
                <a:off x="2247900" y="1749425"/>
                <a:ext cx="87313" cy="92075"/>
              </a:xfrm>
              <a:custGeom>
                <a:avLst/>
                <a:gdLst>
                  <a:gd name="T0" fmla="*/ 108 w 108"/>
                  <a:gd name="T1" fmla="*/ 21 h 115"/>
                  <a:gd name="T2" fmla="*/ 108 w 108"/>
                  <a:gd name="T3" fmla="*/ 115 h 115"/>
                  <a:gd name="T4" fmla="*/ 0 w 108"/>
                  <a:gd name="T5" fmla="*/ 100 h 115"/>
                  <a:gd name="T6" fmla="*/ 0 w 108"/>
                  <a:gd name="T7" fmla="*/ 0 h 115"/>
                  <a:gd name="T8" fmla="*/ 108 w 108"/>
                  <a:gd name="T9" fmla="*/ 21 h 115"/>
                </a:gdLst>
                <a:ahLst/>
                <a:cxnLst>
                  <a:cxn ang="0">
                    <a:pos x="T0" y="T1"/>
                  </a:cxn>
                  <a:cxn ang="0">
                    <a:pos x="T2" y="T3"/>
                  </a:cxn>
                  <a:cxn ang="0">
                    <a:pos x="T4" y="T5"/>
                  </a:cxn>
                  <a:cxn ang="0">
                    <a:pos x="T6" y="T7"/>
                  </a:cxn>
                  <a:cxn ang="0">
                    <a:pos x="T8" y="T9"/>
                  </a:cxn>
                </a:cxnLst>
                <a:rect l="0" t="0" r="r" b="b"/>
                <a:pathLst>
                  <a:path w="108" h="115">
                    <a:moveTo>
                      <a:pt x="108" y="21"/>
                    </a:moveTo>
                    <a:lnTo>
                      <a:pt x="108" y="115"/>
                    </a:lnTo>
                    <a:lnTo>
                      <a:pt x="0" y="100"/>
                    </a:lnTo>
                    <a:lnTo>
                      <a:pt x="0" y="0"/>
                    </a:lnTo>
                    <a:lnTo>
                      <a:pt x="108" y="21"/>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7" name="Freeform 82">
                <a:extLst>
                  <a:ext uri="{FF2B5EF4-FFF2-40B4-BE49-F238E27FC236}">
                    <a16:creationId xmlns:a16="http://schemas.microsoft.com/office/drawing/2014/main" id="{F990D646-EAF5-46EE-B019-7F87DA50B752}"/>
                  </a:ext>
                </a:extLst>
              </p:cNvPr>
              <p:cNvSpPr>
                <a:spLocks/>
              </p:cNvSpPr>
              <p:nvPr/>
            </p:nvSpPr>
            <p:spPr bwMode="auto">
              <a:xfrm>
                <a:off x="2247900" y="1843088"/>
                <a:ext cx="23813" cy="84138"/>
              </a:xfrm>
              <a:custGeom>
                <a:avLst/>
                <a:gdLst>
                  <a:gd name="T0" fmla="*/ 29 w 29"/>
                  <a:gd name="T1" fmla="*/ 3 h 104"/>
                  <a:gd name="T2" fmla="*/ 29 w 29"/>
                  <a:gd name="T3" fmla="*/ 104 h 104"/>
                  <a:gd name="T4" fmla="*/ 0 w 29"/>
                  <a:gd name="T5" fmla="*/ 102 h 104"/>
                  <a:gd name="T6" fmla="*/ 0 w 29"/>
                  <a:gd name="T7" fmla="*/ 0 h 104"/>
                  <a:gd name="T8" fmla="*/ 29 w 29"/>
                  <a:gd name="T9" fmla="*/ 3 h 104"/>
                </a:gdLst>
                <a:ahLst/>
                <a:cxnLst>
                  <a:cxn ang="0">
                    <a:pos x="T0" y="T1"/>
                  </a:cxn>
                  <a:cxn ang="0">
                    <a:pos x="T2" y="T3"/>
                  </a:cxn>
                  <a:cxn ang="0">
                    <a:pos x="T4" y="T5"/>
                  </a:cxn>
                  <a:cxn ang="0">
                    <a:pos x="T6" y="T7"/>
                  </a:cxn>
                  <a:cxn ang="0">
                    <a:pos x="T8" y="T9"/>
                  </a:cxn>
                </a:cxnLst>
                <a:rect l="0" t="0" r="r" b="b"/>
                <a:pathLst>
                  <a:path w="29" h="104">
                    <a:moveTo>
                      <a:pt x="29" y="3"/>
                    </a:moveTo>
                    <a:lnTo>
                      <a:pt x="29" y="104"/>
                    </a:lnTo>
                    <a:lnTo>
                      <a:pt x="0" y="102"/>
                    </a:lnTo>
                    <a:lnTo>
                      <a:pt x="0" y="0"/>
                    </a:lnTo>
                    <a:lnTo>
                      <a:pt x="29" y="3"/>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8" name="Freeform 83">
                <a:extLst>
                  <a:ext uri="{FF2B5EF4-FFF2-40B4-BE49-F238E27FC236}">
                    <a16:creationId xmlns:a16="http://schemas.microsoft.com/office/drawing/2014/main" id="{CFCCD715-56DB-44D6-85C6-42FE8D15C740}"/>
                  </a:ext>
                </a:extLst>
              </p:cNvPr>
              <p:cNvSpPr>
                <a:spLocks/>
              </p:cNvSpPr>
              <p:nvPr/>
            </p:nvSpPr>
            <p:spPr bwMode="auto">
              <a:xfrm>
                <a:off x="2247900" y="2222500"/>
                <a:ext cx="23813" cy="84138"/>
              </a:xfrm>
              <a:custGeom>
                <a:avLst/>
                <a:gdLst>
                  <a:gd name="T0" fmla="*/ 0 w 29"/>
                  <a:gd name="T1" fmla="*/ 3 h 106"/>
                  <a:gd name="T2" fmla="*/ 29 w 29"/>
                  <a:gd name="T3" fmla="*/ 0 h 106"/>
                  <a:gd name="T4" fmla="*/ 29 w 29"/>
                  <a:gd name="T5" fmla="*/ 103 h 106"/>
                  <a:gd name="T6" fmla="*/ 0 w 29"/>
                  <a:gd name="T7" fmla="*/ 106 h 106"/>
                  <a:gd name="T8" fmla="*/ 0 w 29"/>
                  <a:gd name="T9" fmla="*/ 3 h 106"/>
                </a:gdLst>
                <a:ahLst/>
                <a:cxnLst>
                  <a:cxn ang="0">
                    <a:pos x="T0" y="T1"/>
                  </a:cxn>
                  <a:cxn ang="0">
                    <a:pos x="T2" y="T3"/>
                  </a:cxn>
                  <a:cxn ang="0">
                    <a:pos x="T4" y="T5"/>
                  </a:cxn>
                  <a:cxn ang="0">
                    <a:pos x="T6" y="T7"/>
                  </a:cxn>
                  <a:cxn ang="0">
                    <a:pos x="T8" y="T9"/>
                  </a:cxn>
                </a:cxnLst>
                <a:rect l="0" t="0" r="r" b="b"/>
                <a:pathLst>
                  <a:path w="29" h="106">
                    <a:moveTo>
                      <a:pt x="0" y="3"/>
                    </a:moveTo>
                    <a:lnTo>
                      <a:pt x="29" y="0"/>
                    </a:lnTo>
                    <a:lnTo>
                      <a:pt x="29" y="103"/>
                    </a:lnTo>
                    <a:lnTo>
                      <a:pt x="0" y="106"/>
                    </a:lnTo>
                    <a:lnTo>
                      <a:pt x="0" y="3"/>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9" name="Freeform 84">
                <a:extLst>
                  <a:ext uri="{FF2B5EF4-FFF2-40B4-BE49-F238E27FC236}">
                    <a16:creationId xmlns:a16="http://schemas.microsoft.com/office/drawing/2014/main" id="{B0CAA605-5B34-4825-BB2A-CE03F7EA37A0}"/>
                  </a:ext>
                </a:extLst>
              </p:cNvPr>
              <p:cNvSpPr>
                <a:spLocks/>
              </p:cNvSpPr>
              <p:nvPr/>
            </p:nvSpPr>
            <p:spPr bwMode="auto">
              <a:xfrm>
                <a:off x="2247900" y="2308225"/>
                <a:ext cx="87313" cy="92075"/>
              </a:xfrm>
              <a:custGeom>
                <a:avLst/>
                <a:gdLst>
                  <a:gd name="T0" fmla="*/ 0 w 108"/>
                  <a:gd name="T1" fmla="*/ 16 h 116"/>
                  <a:gd name="T2" fmla="*/ 108 w 108"/>
                  <a:gd name="T3" fmla="*/ 0 h 116"/>
                  <a:gd name="T4" fmla="*/ 108 w 108"/>
                  <a:gd name="T5" fmla="*/ 95 h 116"/>
                  <a:gd name="T6" fmla="*/ 0 w 108"/>
                  <a:gd name="T7" fmla="*/ 116 h 116"/>
                  <a:gd name="T8" fmla="*/ 0 w 108"/>
                  <a:gd name="T9" fmla="*/ 16 h 116"/>
                </a:gdLst>
                <a:ahLst/>
                <a:cxnLst>
                  <a:cxn ang="0">
                    <a:pos x="T0" y="T1"/>
                  </a:cxn>
                  <a:cxn ang="0">
                    <a:pos x="T2" y="T3"/>
                  </a:cxn>
                  <a:cxn ang="0">
                    <a:pos x="T4" y="T5"/>
                  </a:cxn>
                  <a:cxn ang="0">
                    <a:pos x="T6" y="T7"/>
                  </a:cxn>
                  <a:cxn ang="0">
                    <a:pos x="T8" y="T9"/>
                  </a:cxn>
                </a:cxnLst>
                <a:rect l="0" t="0" r="r" b="b"/>
                <a:pathLst>
                  <a:path w="108" h="116">
                    <a:moveTo>
                      <a:pt x="0" y="16"/>
                    </a:moveTo>
                    <a:lnTo>
                      <a:pt x="108" y="0"/>
                    </a:lnTo>
                    <a:lnTo>
                      <a:pt x="108" y="95"/>
                    </a:lnTo>
                    <a:lnTo>
                      <a:pt x="0" y="116"/>
                    </a:lnTo>
                    <a:lnTo>
                      <a:pt x="0" y="16"/>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0" name="Freeform 85">
                <a:extLst>
                  <a:ext uri="{FF2B5EF4-FFF2-40B4-BE49-F238E27FC236}">
                    <a16:creationId xmlns:a16="http://schemas.microsoft.com/office/drawing/2014/main" id="{BB2C2F8B-A5F4-4EBE-B98F-2260EBBD2ED1}"/>
                  </a:ext>
                </a:extLst>
              </p:cNvPr>
              <p:cNvSpPr>
                <a:spLocks/>
              </p:cNvSpPr>
              <p:nvPr/>
            </p:nvSpPr>
            <p:spPr bwMode="auto">
              <a:xfrm>
                <a:off x="2284413" y="2384425"/>
                <a:ext cx="119063" cy="103188"/>
              </a:xfrm>
              <a:custGeom>
                <a:avLst/>
                <a:gdLst>
                  <a:gd name="T0" fmla="*/ 149 w 149"/>
                  <a:gd name="T1" fmla="*/ 0 h 129"/>
                  <a:gd name="T2" fmla="*/ 149 w 149"/>
                  <a:gd name="T3" fmla="*/ 91 h 129"/>
                  <a:gd name="T4" fmla="*/ 0 w 149"/>
                  <a:gd name="T5" fmla="*/ 129 h 129"/>
                  <a:gd name="T6" fmla="*/ 0 w 149"/>
                  <a:gd name="T7" fmla="*/ 29 h 129"/>
                  <a:gd name="T8" fmla="*/ 149 w 149"/>
                  <a:gd name="T9" fmla="*/ 0 h 129"/>
                </a:gdLst>
                <a:ahLst/>
                <a:cxnLst>
                  <a:cxn ang="0">
                    <a:pos x="T0" y="T1"/>
                  </a:cxn>
                  <a:cxn ang="0">
                    <a:pos x="T2" y="T3"/>
                  </a:cxn>
                  <a:cxn ang="0">
                    <a:pos x="T4" y="T5"/>
                  </a:cxn>
                  <a:cxn ang="0">
                    <a:pos x="T6" y="T7"/>
                  </a:cxn>
                  <a:cxn ang="0">
                    <a:pos x="T8" y="T9"/>
                  </a:cxn>
                </a:cxnLst>
                <a:rect l="0" t="0" r="r" b="b"/>
                <a:pathLst>
                  <a:path w="149" h="129">
                    <a:moveTo>
                      <a:pt x="149" y="0"/>
                    </a:moveTo>
                    <a:lnTo>
                      <a:pt x="149" y="91"/>
                    </a:lnTo>
                    <a:lnTo>
                      <a:pt x="0" y="129"/>
                    </a:lnTo>
                    <a:lnTo>
                      <a:pt x="0" y="29"/>
                    </a:lnTo>
                    <a:lnTo>
                      <a:pt x="149" y="0"/>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1" name="Freeform 86">
                <a:extLst>
                  <a:ext uri="{FF2B5EF4-FFF2-40B4-BE49-F238E27FC236}">
                    <a16:creationId xmlns:a16="http://schemas.microsoft.com/office/drawing/2014/main" id="{3D193B71-D9C0-47A2-B409-5468CEC65B9E}"/>
                  </a:ext>
                </a:extLst>
              </p:cNvPr>
              <p:cNvSpPr>
                <a:spLocks/>
              </p:cNvSpPr>
              <p:nvPr/>
            </p:nvSpPr>
            <p:spPr bwMode="auto">
              <a:xfrm>
                <a:off x="2811463" y="1666875"/>
                <a:ext cx="25400" cy="57150"/>
              </a:xfrm>
              <a:custGeom>
                <a:avLst/>
                <a:gdLst>
                  <a:gd name="T0" fmla="*/ 0 w 33"/>
                  <a:gd name="T1" fmla="*/ 62 h 72"/>
                  <a:gd name="T2" fmla="*/ 0 w 33"/>
                  <a:gd name="T3" fmla="*/ 0 h 72"/>
                  <a:gd name="T4" fmla="*/ 33 w 33"/>
                  <a:gd name="T5" fmla="*/ 12 h 72"/>
                  <a:gd name="T6" fmla="*/ 33 w 33"/>
                  <a:gd name="T7" fmla="*/ 72 h 72"/>
                  <a:gd name="T8" fmla="*/ 0 w 33"/>
                  <a:gd name="T9" fmla="*/ 62 h 72"/>
                </a:gdLst>
                <a:ahLst/>
                <a:cxnLst>
                  <a:cxn ang="0">
                    <a:pos x="T0" y="T1"/>
                  </a:cxn>
                  <a:cxn ang="0">
                    <a:pos x="T2" y="T3"/>
                  </a:cxn>
                  <a:cxn ang="0">
                    <a:pos x="T4" y="T5"/>
                  </a:cxn>
                  <a:cxn ang="0">
                    <a:pos x="T6" y="T7"/>
                  </a:cxn>
                  <a:cxn ang="0">
                    <a:pos x="T8" y="T9"/>
                  </a:cxn>
                </a:cxnLst>
                <a:rect l="0" t="0" r="r" b="b"/>
                <a:pathLst>
                  <a:path w="33" h="72">
                    <a:moveTo>
                      <a:pt x="0" y="62"/>
                    </a:moveTo>
                    <a:lnTo>
                      <a:pt x="0" y="0"/>
                    </a:lnTo>
                    <a:lnTo>
                      <a:pt x="33" y="12"/>
                    </a:lnTo>
                    <a:lnTo>
                      <a:pt x="33" y="72"/>
                    </a:lnTo>
                    <a:lnTo>
                      <a:pt x="0" y="62"/>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2" name="Freeform 87">
                <a:extLst>
                  <a:ext uri="{FF2B5EF4-FFF2-40B4-BE49-F238E27FC236}">
                    <a16:creationId xmlns:a16="http://schemas.microsoft.com/office/drawing/2014/main" id="{40613247-3C9A-41B8-84BE-848C77410574}"/>
                  </a:ext>
                </a:extLst>
              </p:cNvPr>
              <p:cNvSpPr>
                <a:spLocks/>
              </p:cNvSpPr>
              <p:nvPr/>
            </p:nvSpPr>
            <p:spPr bwMode="auto">
              <a:xfrm>
                <a:off x="2679700" y="1619250"/>
                <a:ext cx="119063" cy="92075"/>
              </a:xfrm>
              <a:custGeom>
                <a:avLst/>
                <a:gdLst>
                  <a:gd name="T0" fmla="*/ 148 w 148"/>
                  <a:gd name="T1" fmla="*/ 117 h 117"/>
                  <a:gd name="T2" fmla="*/ 0 w 148"/>
                  <a:gd name="T3" fmla="*/ 72 h 117"/>
                  <a:gd name="T4" fmla="*/ 0 w 148"/>
                  <a:gd name="T5" fmla="*/ 0 h 117"/>
                  <a:gd name="T6" fmla="*/ 148 w 148"/>
                  <a:gd name="T7" fmla="*/ 53 h 117"/>
                  <a:gd name="T8" fmla="*/ 148 w 148"/>
                  <a:gd name="T9" fmla="*/ 117 h 117"/>
                </a:gdLst>
                <a:ahLst/>
                <a:cxnLst>
                  <a:cxn ang="0">
                    <a:pos x="T0" y="T1"/>
                  </a:cxn>
                  <a:cxn ang="0">
                    <a:pos x="T2" y="T3"/>
                  </a:cxn>
                  <a:cxn ang="0">
                    <a:pos x="T4" y="T5"/>
                  </a:cxn>
                  <a:cxn ang="0">
                    <a:pos x="T6" y="T7"/>
                  </a:cxn>
                  <a:cxn ang="0">
                    <a:pos x="T8" y="T9"/>
                  </a:cxn>
                </a:cxnLst>
                <a:rect l="0" t="0" r="r" b="b"/>
                <a:pathLst>
                  <a:path w="148" h="117">
                    <a:moveTo>
                      <a:pt x="148" y="117"/>
                    </a:moveTo>
                    <a:lnTo>
                      <a:pt x="0" y="72"/>
                    </a:lnTo>
                    <a:lnTo>
                      <a:pt x="0" y="0"/>
                    </a:lnTo>
                    <a:lnTo>
                      <a:pt x="148" y="53"/>
                    </a:lnTo>
                    <a:lnTo>
                      <a:pt x="148" y="117"/>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3" name="Freeform 88">
                <a:extLst>
                  <a:ext uri="{FF2B5EF4-FFF2-40B4-BE49-F238E27FC236}">
                    <a16:creationId xmlns:a16="http://schemas.microsoft.com/office/drawing/2014/main" id="{7348E070-840A-45C5-A576-4BDCBCE2B038}"/>
                  </a:ext>
                </a:extLst>
              </p:cNvPr>
              <p:cNvSpPr>
                <a:spLocks/>
              </p:cNvSpPr>
              <p:nvPr/>
            </p:nvSpPr>
            <p:spPr bwMode="auto">
              <a:xfrm>
                <a:off x="2613025" y="1519238"/>
                <a:ext cx="115888" cy="103188"/>
              </a:xfrm>
              <a:custGeom>
                <a:avLst/>
                <a:gdLst>
                  <a:gd name="T0" fmla="*/ 0 w 148"/>
                  <a:gd name="T1" fmla="*/ 75 h 129"/>
                  <a:gd name="T2" fmla="*/ 0 w 148"/>
                  <a:gd name="T3" fmla="*/ 0 h 129"/>
                  <a:gd name="T4" fmla="*/ 148 w 148"/>
                  <a:gd name="T5" fmla="*/ 62 h 129"/>
                  <a:gd name="T6" fmla="*/ 148 w 148"/>
                  <a:gd name="T7" fmla="*/ 129 h 129"/>
                  <a:gd name="T8" fmla="*/ 0 w 148"/>
                  <a:gd name="T9" fmla="*/ 75 h 129"/>
                </a:gdLst>
                <a:ahLst/>
                <a:cxnLst>
                  <a:cxn ang="0">
                    <a:pos x="T0" y="T1"/>
                  </a:cxn>
                  <a:cxn ang="0">
                    <a:pos x="T2" y="T3"/>
                  </a:cxn>
                  <a:cxn ang="0">
                    <a:pos x="T4" y="T5"/>
                  </a:cxn>
                  <a:cxn ang="0">
                    <a:pos x="T6" y="T7"/>
                  </a:cxn>
                  <a:cxn ang="0">
                    <a:pos x="T8" y="T9"/>
                  </a:cxn>
                </a:cxnLst>
                <a:rect l="0" t="0" r="r" b="b"/>
                <a:pathLst>
                  <a:path w="148" h="129">
                    <a:moveTo>
                      <a:pt x="0" y="75"/>
                    </a:moveTo>
                    <a:lnTo>
                      <a:pt x="0" y="0"/>
                    </a:lnTo>
                    <a:lnTo>
                      <a:pt x="148" y="62"/>
                    </a:lnTo>
                    <a:lnTo>
                      <a:pt x="148" y="129"/>
                    </a:lnTo>
                    <a:lnTo>
                      <a:pt x="0" y="75"/>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4" name="Freeform 89">
                <a:extLst>
                  <a:ext uri="{FF2B5EF4-FFF2-40B4-BE49-F238E27FC236}">
                    <a16:creationId xmlns:a16="http://schemas.microsoft.com/office/drawing/2014/main" id="{FE0C20C5-577F-450A-8DC1-5FA7875D4BB5}"/>
                  </a:ext>
                </a:extLst>
              </p:cNvPr>
              <p:cNvSpPr>
                <a:spLocks/>
              </p:cNvSpPr>
              <p:nvPr/>
            </p:nvSpPr>
            <p:spPr bwMode="auto">
              <a:xfrm>
                <a:off x="2547938" y="1414463"/>
                <a:ext cx="119063" cy="112713"/>
              </a:xfrm>
              <a:custGeom>
                <a:avLst/>
                <a:gdLst>
                  <a:gd name="T0" fmla="*/ 0 w 148"/>
                  <a:gd name="T1" fmla="*/ 80 h 142"/>
                  <a:gd name="T2" fmla="*/ 0 w 148"/>
                  <a:gd name="T3" fmla="*/ 0 h 142"/>
                  <a:gd name="T4" fmla="*/ 148 w 148"/>
                  <a:gd name="T5" fmla="*/ 71 h 142"/>
                  <a:gd name="T6" fmla="*/ 148 w 148"/>
                  <a:gd name="T7" fmla="*/ 142 h 142"/>
                  <a:gd name="T8" fmla="*/ 0 w 148"/>
                  <a:gd name="T9" fmla="*/ 80 h 142"/>
                </a:gdLst>
                <a:ahLst/>
                <a:cxnLst>
                  <a:cxn ang="0">
                    <a:pos x="T0" y="T1"/>
                  </a:cxn>
                  <a:cxn ang="0">
                    <a:pos x="T2" y="T3"/>
                  </a:cxn>
                  <a:cxn ang="0">
                    <a:pos x="T4" y="T5"/>
                  </a:cxn>
                  <a:cxn ang="0">
                    <a:pos x="T6" y="T7"/>
                  </a:cxn>
                  <a:cxn ang="0">
                    <a:pos x="T8" y="T9"/>
                  </a:cxn>
                </a:cxnLst>
                <a:rect l="0" t="0" r="r" b="b"/>
                <a:pathLst>
                  <a:path w="148" h="142">
                    <a:moveTo>
                      <a:pt x="0" y="80"/>
                    </a:moveTo>
                    <a:lnTo>
                      <a:pt x="0" y="0"/>
                    </a:lnTo>
                    <a:lnTo>
                      <a:pt x="148" y="71"/>
                    </a:lnTo>
                    <a:lnTo>
                      <a:pt x="148" y="142"/>
                    </a:lnTo>
                    <a:lnTo>
                      <a:pt x="0" y="80"/>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5" name="Freeform 90">
                <a:extLst>
                  <a:ext uri="{FF2B5EF4-FFF2-40B4-BE49-F238E27FC236}">
                    <a16:creationId xmlns:a16="http://schemas.microsoft.com/office/drawing/2014/main" id="{B4896C98-AC93-4E82-B208-728CC1C7E027}"/>
                  </a:ext>
                </a:extLst>
              </p:cNvPr>
              <p:cNvSpPr>
                <a:spLocks/>
              </p:cNvSpPr>
              <p:nvPr/>
            </p:nvSpPr>
            <p:spPr bwMode="auto">
              <a:xfrm>
                <a:off x="2247900" y="2409825"/>
                <a:ext cx="23813" cy="87313"/>
              </a:xfrm>
              <a:custGeom>
                <a:avLst/>
                <a:gdLst>
                  <a:gd name="T0" fmla="*/ 0 w 29"/>
                  <a:gd name="T1" fmla="*/ 5 h 109"/>
                  <a:gd name="T2" fmla="*/ 29 w 29"/>
                  <a:gd name="T3" fmla="*/ 0 h 109"/>
                  <a:gd name="T4" fmla="*/ 29 w 29"/>
                  <a:gd name="T5" fmla="*/ 101 h 109"/>
                  <a:gd name="T6" fmla="*/ 0 w 29"/>
                  <a:gd name="T7" fmla="*/ 109 h 109"/>
                  <a:gd name="T8" fmla="*/ 0 w 29"/>
                  <a:gd name="T9" fmla="*/ 5 h 109"/>
                </a:gdLst>
                <a:ahLst/>
                <a:cxnLst>
                  <a:cxn ang="0">
                    <a:pos x="T0" y="T1"/>
                  </a:cxn>
                  <a:cxn ang="0">
                    <a:pos x="T2" y="T3"/>
                  </a:cxn>
                  <a:cxn ang="0">
                    <a:pos x="T4" y="T5"/>
                  </a:cxn>
                  <a:cxn ang="0">
                    <a:pos x="T6" y="T7"/>
                  </a:cxn>
                  <a:cxn ang="0">
                    <a:pos x="T8" y="T9"/>
                  </a:cxn>
                </a:cxnLst>
                <a:rect l="0" t="0" r="r" b="b"/>
                <a:pathLst>
                  <a:path w="29" h="109">
                    <a:moveTo>
                      <a:pt x="0" y="5"/>
                    </a:moveTo>
                    <a:lnTo>
                      <a:pt x="29" y="0"/>
                    </a:lnTo>
                    <a:lnTo>
                      <a:pt x="29" y="101"/>
                    </a:lnTo>
                    <a:lnTo>
                      <a:pt x="0" y="109"/>
                    </a:lnTo>
                    <a:lnTo>
                      <a:pt x="0" y="5"/>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6" name="Freeform 91">
                <a:extLst>
                  <a:ext uri="{FF2B5EF4-FFF2-40B4-BE49-F238E27FC236}">
                    <a16:creationId xmlns:a16="http://schemas.microsoft.com/office/drawing/2014/main" id="{7A827EA9-D511-46B7-B39D-FF30B7D658D8}"/>
                  </a:ext>
                </a:extLst>
              </p:cNvPr>
              <p:cNvSpPr>
                <a:spLocks/>
              </p:cNvSpPr>
              <p:nvPr/>
            </p:nvSpPr>
            <p:spPr bwMode="auto">
              <a:xfrm>
                <a:off x="2247900" y="2600325"/>
                <a:ext cx="23813" cy="87313"/>
              </a:xfrm>
              <a:custGeom>
                <a:avLst/>
                <a:gdLst>
                  <a:gd name="T0" fmla="*/ 0 w 29"/>
                  <a:gd name="T1" fmla="*/ 8 h 111"/>
                  <a:gd name="T2" fmla="*/ 29 w 29"/>
                  <a:gd name="T3" fmla="*/ 0 h 111"/>
                  <a:gd name="T4" fmla="*/ 29 w 29"/>
                  <a:gd name="T5" fmla="*/ 100 h 111"/>
                  <a:gd name="T6" fmla="*/ 0 w 29"/>
                  <a:gd name="T7" fmla="*/ 111 h 111"/>
                  <a:gd name="T8" fmla="*/ 0 w 29"/>
                  <a:gd name="T9" fmla="*/ 8 h 111"/>
                </a:gdLst>
                <a:ahLst/>
                <a:cxnLst>
                  <a:cxn ang="0">
                    <a:pos x="T0" y="T1"/>
                  </a:cxn>
                  <a:cxn ang="0">
                    <a:pos x="T2" y="T3"/>
                  </a:cxn>
                  <a:cxn ang="0">
                    <a:pos x="T4" y="T5"/>
                  </a:cxn>
                  <a:cxn ang="0">
                    <a:pos x="T6" y="T7"/>
                  </a:cxn>
                  <a:cxn ang="0">
                    <a:pos x="T8" y="T9"/>
                  </a:cxn>
                </a:cxnLst>
                <a:rect l="0" t="0" r="r" b="b"/>
                <a:pathLst>
                  <a:path w="29" h="111">
                    <a:moveTo>
                      <a:pt x="0" y="8"/>
                    </a:moveTo>
                    <a:lnTo>
                      <a:pt x="29" y="0"/>
                    </a:lnTo>
                    <a:lnTo>
                      <a:pt x="29" y="100"/>
                    </a:lnTo>
                    <a:lnTo>
                      <a:pt x="0" y="111"/>
                    </a:lnTo>
                    <a:lnTo>
                      <a:pt x="0" y="8"/>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7" name="Freeform 92">
                <a:extLst>
                  <a:ext uri="{FF2B5EF4-FFF2-40B4-BE49-F238E27FC236}">
                    <a16:creationId xmlns:a16="http://schemas.microsoft.com/office/drawing/2014/main" id="{942D396A-9988-49CE-B343-886186CF2844}"/>
                  </a:ext>
                </a:extLst>
              </p:cNvPr>
              <p:cNvSpPr>
                <a:spLocks/>
              </p:cNvSpPr>
              <p:nvPr/>
            </p:nvSpPr>
            <p:spPr bwMode="auto">
              <a:xfrm>
                <a:off x="2811463" y="2422525"/>
                <a:ext cx="25400" cy="57150"/>
              </a:xfrm>
              <a:custGeom>
                <a:avLst/>
                <a:gdLst>
                  <a:gd name="T0" fmla="*/ 0 w 33"/>
                  <a:gd name="T1" fmla="*/ 10 h 72"/>
                  <a:gd name="T2" fmla="*/ 33 w 33"/>
                  <a:gd name="T3" fmla="*/ 0 h 72"/>
                  <a:gd name="T4" fmla="*/ 33 w 33"/>
                  <a:gd name="T5" fmla="*/ 61 h 72"/>
                  <a:gd name="T6" fmla="*/ 0 w 33"/>
                  <a:gd name="T7" fmla="*/ 72 h 72"/>
                  <a:gd name="T8" fmla="*/ 0 w 33"/>
                  <a:gd name="T9" fmla="*/ 10 h 72"/>
                </a:gdLst>
                <a:ahLst/>
                <a:cxnLst>
                  <a:cxn ang="0">
                    <a:pos x="T0" y="T1"/>
                  </a:cxn>
                  <a:cxn ang="0">
                    <a:pos x="T2" y="T3"/>
                  </a:cxn>
                  <a:cxn ang="0">
                    <a:pos x="T4" y="T5"/>
                  </a:cxn>
                  <a:cxn ang="0">
                    <a:pos x="T6" y="T7"/>
                  </a:cxn>
                  <a:cxn ang="0">
                    <a:pos x="T8" y="T9"/>
                  </a:cxn>
                </a:cxnLst>
                <a:rect l="0" t="0" r="r" b="b"/>
                <a:pathLst>
                  <a:path w="33" h="72">
                    <a:moveTo>
                      <a:pt x="0" y="10"/>
                    </a:moveTo>
                    <a:lnTo>
                      <a:pt x="33" y="0"/>
                    </a:lnTo>
                    <a:lnTo>
                      <a:pt x="33" y="61"/>
                    </a:lnTo>
                    <a:lnTo>
                      <a:pt x="0" y="72"/>
                    </a:lnTo>
                    <a:lnTo>
                      <a:pt x="0" y="10"/>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8" name="Freeform 93">
                <a:extLst>
                  <a:ext uri="{FF2B5EF4-FFF2-40B4-BE49-F238E27FC236}">
                    <a16:creationId xmlns:a16="http://schemas.microsoft.com/office/drawing/2014/main" id="{D7D8192D-4280-4834-96E4-BED31AAF74EA}"/>
                  </a:ext>
                </a:extLst>
              </p:cNvPr>
              <p:cNvSpPr>
                <a:spLocks/>
              </p:cNvSpPr>
              <p:nvPr/>
            </p:nvSpPr>
            <p:spPr bwMode="auto">
              <a:xfrm>
                <a:off x="2744788" y="1576388"/>
                <a:ext cx="92075" cy="84138"/>
              </a:xfrm>
              <a:custGeom>
                <a:avLst/>
                <a:gdLst>
                  <a:gd name="T0" fmla="*/ 0 w 118"/>
                  <a:gd name="T1" fmla="*/ 65 h 107"/>
                  <a:gd name="T2" fmla="*/ 0 w 118"/>
                  <a:gd name="T3" fmla="*/ 0 h 107"/>
                  <a:gd name="T4" fmla="*/ 118 w 118"/>
                  <a:gd name="T5" fmla="*/ 50 h 107"/>
                  <a:gd name="T6" fmla="*/ 118 w 118"/>
                  <a:gd name="T7" fmla="*/ 107 h 107"/>
                  <a:gd name="T8" fmla="*/ 0 w 118"/>
                  <a:gd name="T9" fmla="*/ 65 h 107"/>
                </a:gdLst>
                <a:ahLst/>
                <a:cxnLst>
                  <a:cxn ang="0">
                    <a:pos x="T0" y="T1"/>
                  </a:cxn>
                  <a:cxn ang="0">
                    <a:pos x="T2" y="T3"/>
                  </a:cxn>
                  <a:cxn ang="0">
                    <a:pos x="T4" y="T5"/>
                  </a:cxn>
                  <a:cxn ang="0">
                    <a:pos x="T6" y="T7"/>
                  </a:cxn>
                  <a:cxn ang="0">
                    <a:pos x="T8" y="T9"/>
                  </a:cxn>
                </a:cxnLst>
                <a:rect l="0" t="0" r="r" b="b"/>
                <a:pathLst>
                  <a:path w="118" h="107">
                    <a:moveTo>
                      <a:pt x="0" y="65"/>
                    </a:moveTo>
                    <a:lnTo>
                      <a:pt x="0" y="0"/>
                    </a:lnTo>
                    <a:lnTo>
                      <a:pt x="118" y="50"/>
                    </a:lnTo>
                    <a:lnTo>
                      <a:pt x="118" y="107"/>
                    </a:lnTo>
                    <a:lnTo>
                      <a:pt x="0" y="65"/>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9" name="Freeform 94">
                <a:extLst>
                  <a:ext uri="{FF2B5EF4-FFF2-40B4-BE49-F238E27FC236}">
                    <a16:creationId xmlns:a16="http://schemas.microsoft.com/office/drawing/2014/main" id="{5AF6BBE2-6CD6-40B8-82AD-B7273B30FA82}"/>
                  </a:ext>
                </a:extLst>
              </p:cNvPr>
              <p:cNvSpPr>
                <a:spLocks/>
              </p:cNvSpPr>
              <p:nvPr/>
            </p:nvSpPr>
            <p:spPr bwMode="auto">
              <a:xfrm>
                <a:off x="2679700" y="1476375"/>
                <a:ext cx="119063" cy="106363"/>
              </a:xfrm>
              <a:custGeom>
                <a:avLst/>
                <a:gdLst>
                  <a:gd name="T0" fmla="*/ 0 w 148"/>
                  <a:gd name="T1" fmla="*/ 71 h 133"/>
                  <a:gd name="T2" fmla="*/ 0 w 148"/>
                  <a:gd name="T3" fmla="*/ 0 h 133"/>
                  <a:gd name="T4" fmla="*/ 148 w 148"/>
                  <a:gd name="T5" fmla="*/ 70 h 133"/>
                  <a:gd name="T6" fmla="*/ 148 w 148"/>
                  <a:gd name="T7" fmla="*/ 133 h 133"/>
                  <a:gd name="T8" fmla="*/ 0 w 148"/>
                  <a:gd name="T9" fmla="*/ 71 h 133"/>
                </a:gdLst>
                <a:ahLst/>
                <a:cxnLst>
                  <a:cxn ang="0">
                    <a:pos x="T0" y="T1"/>
                  </a:cxn>
                  <a:cxn ang="0">
                    <a:pos x="T2" y="T3"/>
                  </a:cxn>
                  <a:cxn ang="0">
                    <a:pos x="T4" y="T5"/>
                  </a:cxn>
                  <a:cxn ang="0">
                    <a:pos x="T6" y="T7"/>
                  </a:cxn>
                  <a:cxn ang="0">
                    <a:pos x="T8" y="T9"/>
                  </a:cxn>
                </a:cxnLst>
                <a:rect l="0" t="0" r="r" b="b"/>
                <a:pathLst>
                  <a:path w="148" h="133">
                    <a:moveTo>
                      <a:pt x="0" y="71"/>
                    </a:moveTo>
                    <a:lnTo>
                      <a:pt x="0" y="0"/>
                    </a:lnTo>
                    <a:lnTo>
                      <a:pt x="148" y="70"/>
                    </a:lnTo>
                    <a:lnTo>
                      <a:pt x="148" y="133"/>
                    </a:lnTo>
                    <a:lnTo>
                      <a:pt x="0" y="71"/>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00" name="Freeform 95">
                <a:extLst>
                  <a:ext uri="{FF2B5EF4-FFF2-40B4-BE49-F238E27FC236}">
                    <a16:creationId xmlns:a16="http://schemas.microsoft.com/office/drawing/2014/main" id="{66EAD2C6-4EDB-46B1-B3D8-5A0C5B094066}"/>
                  </a:ext>
                </a:extLst>
              </p:cNvPr>
              <p:cNvSpPr>
                <a:spLocks/>
              </p:cNvSpPr>
              <p:nvPr/>
            </p:nvSpPr>
            <p:spPr bwMode="auto">
              <a:xfrm>
                <a:off x="2613025" y="1371600"/>
                <a:ext cx="115888" cy="114300"/>
              </a:xfrm>
              <a:custGeom>
                <a:avLst/>
                <a:gdLst>
                  <a:gd name="T0" fmla="*/ 0 w 148"/>
                  <a:gd name="T1" fmla="*/ 74 h 144"/>
                  <a:gd name="T2" fmla="*/ 0 w 148"/>
                  <a:gd name="T3" fmla="*/ 0 h 144"/>
                  <a:gd name="T4" fmla="*/ 148 w 148"/>
                  <a:gd name="T5" fmla="*/ 78 h 144"/>
                  <a:gd name="T6" fmla="*/ 148 w 148"/>
                  <a:gd name="T7" fmla="*/ 144 h 144"/>
                  <a:gd name="T8" fmla="*/ 0 w 148"/>
                  <a:gd name="T9" fmla="*/ 74 h 144"/>
                </a:gdLst>
                <a:ahLst/>
                <a:cxnLst>
                  <a:cxn ang="0">
                    <a:pos x="T0" y="T1"/>
                  </a:cxn>
                  <a:cxn ang="0">
                    <a:pos x="T2" y="T3"/>
                  </a:cxn>
                  <a:cxn ang="0">
                    <a:pos x="T4" y="T5"/>
                  </a:cxn>
                  <a:cxn ang="0">
                    <a:pos x="T6" y="T7"/>
                  </a:cxn>
                  <a:cxn ang="0">
                    <a:pos x="T8" y="T9"/>
                  </a:cxn>
                </a:cxnLst>
                <a:rect l="0" t="0" r="r" b="b"/>
                <a:pathLst>
                  <a:path w="148" h="144">
                    <a:moveTo>
                      <a:pt x="0" y="74"/>
                    </a:moveTo>
                    <a:lnTo>
                      <a:pt x="0" y="0"/>
                    </a:lnTo>
                    <a:lnTo>
                      <a:pt x="148" y="78"/>
                    </a:lnTo>
                    <a:lnTo>
                      <a:pt x="148" y="144"/>
                    </a:lnTo>
                    <a:lnTo>
                      <a:pt x="0" y="74"/>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01" name="Freeform 96">
                <a:extLst>
                  <a:ext uri="{FF2B5EF4-FFF2-40B4-BE49-F238E27FC236}">
                    <a16:creationId xmlns:a16="http://schemas.microsoft.com/office/drawing/2014/main" id="{515C6874-E51E-4899-BBB7-761D219E8D5F}"/>
                  </a:ext>
                </a:extLst>
              </p:cNvPr>
              <p:cNvSpPr>
                <a:spLocks/>
              </p:cNvSpPr>
              <p:nvPr/>
            </p:nvSpPr>
            <p:spPr bwMode="auto">
              <a:xfrm>
                <a:off x="2547938" y="1258888"/>
                <a:ext cx="119063" cy="125413"/>
              </a:xfrm>
              <a:custGeom>
                <a:avLst/>
                <a:gdLst>
                  <a:gd name="T0" fmla="*/ 148 w 148"/>
                  <a:gd name="T1" fmla="*/ 156 h 156"/>
                  <a:gd name="T2" fmla="*/ 0 w 148"/>
                  <a:gd name="T3" fmla="*/ 77 h 156"/>
                  <a:gd name="T4" fmla="*/ 0 w 148"/>
                  <a:gd name="T5" fmla="*/ 0 h 156"/>
                  <a:gd name="T6" fmla="*/ 148 w 148"/>
                  <a:gd name="T7" fmla="*/ 86 h 156"/>
                  <a:gd name="T8" fmla="*/ 148 w 148"/>
                  <a:gd name="T9" fmla="*/ 156 h 156"/>
                </a:gdLst>
                <a:ahLst/>
                <a:cxnLst>
                  <a:cxn ang="0">
                    <a:pos x="T0" y="T1"/>
                  </a:cxn>
                  <a:cxn ang="0">
                    <a:pos x="T2" y="T3"/>
                  </a:cxn>
                  <a:cxn ang="0">
                    <a:pos x="T4" y="T5"/>
                  </a:cxn>
                  <a:cxn ang="0">
                    <a:pos x="T6" y="T7"/>
                  </a:cxn>
                  <a:cxn ang="0">
                    <a:pos x="T8" y="T9"/>
                  </a:cxn>
                </a:cxnLst>
                <a:rect l="0" t="0" r="r" b="b"/>
                <a:pathLst>
                  <a:path w="148" h="156">
                    <a:moveTo>
                      <a:pt x="148" y="156"/>
                    </a:moveTo>
                    <a:lnTo>
                      <a:pt x="0" y="77"/>
                    </a:lnTo>
                    <a:lnTo>
                      <a:pt x="0" y="0"/>
                    </a:lnTo>
                    <a:lnTo>
                      <a:pt x="148" y="86"/>
                    </a:lnTo>
                    <a:lnTo>
                      <a:pt x="148" y="156"/>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02" name="Freeform 97">
                <a:extLst>
                  <a:ext uri="{FF2B5EF4-FFF2-40B4-BE49-F238E27FC236}">
                    <a16:creationId xmlns:a16="http://schemas.microsoft.com/office/drawing/2014/main" id="{8C0B3F9F-E788-4BBC-9066-00AD70E11D4A}"/>
                  </a:ext>
                </a:extLst>
              </p:cNvPr>
              <p:cNvSpPr>
                <a:spLocks/>
              </p:cNvSpPr>
              <p:nvPr/>
            </p:nvSpPr>
            <p:spPr bwMode="auto">
              <a:xfrm>
                <a:off x="2416175" y="1181100"/>
                <a:ext cx="119063" cy="131763"/>
              </a:xfrm>
              <a:custGeom>
                <a:avLst/>
                <a:gdLst>
                  <a:gd name="T0" fmla="*/ 148 w 148"/>
                  <a:gd name="T1" fmla="*/ 166 h 166"/>
                  <a:gd name="T2" fmla="*/ 0 w 148"/>
                  <a:gd name="T3" fmla="*/ 87 h 166"/>
                  <a:gd name="T4" fmla="*/ 0 w 148"/>
                  <a:gd name="T5" fmla="*/ 0 h 166"/>
                  <a:gd name="T6" fmla="*/ 148 w 148"/>
                  <a:gd name="T7" fmla="*/ 87 h 166"/>
                  <a:gd name="T8" fmla="*/ 148 w 148"/>
                  <a:gd name="T9" fmla="*/ 166 h 166"/>
                </a:gdLst>
                <a:ahLst/>
                <a:cxnLst>
                  <a:cxn ang="0">
                    <a:pos x="T0" y="T1"/>
                  </a:cxn>
                  <a:cxn ang="0">
                    <a:pos x="T2" y="T3"/>
                  </a:cxn>
                  <a:cxn ang="0">
                    <a:pos x="T4" y="T5"/>
                  </a:cxn>
                  <a:cxn ang="0">
                    <a:pos x="T6" y="T7"/>
                  </a:cxn>
                  <a:cxn ang="0">
                    <a:pos x="T8" y="T9"/>
                  </a:cxn>
                </a:cxnLst>
                <a:rect l="0" t="0" r="r" b="b"/>
                <a:pathLst>
                  <a:path w="148" h="166">
                    <a:moveTo>
                      <a:pt x="148" y="166"/>
                    </a:moveTo>
                    <a:lnTo>
                      <a:pt x="0" y="87"/>
                    </a:lnTo>
                    <a:lnTo>
                      <a:pt x="0" y="0"/>
                    </a:lnTo>
                    <a:lnTo>
                      <a:pt x="148" y="87"/>
                    </a:lnTo>
                    <a:lnTo>
                      <a:pt x="148" y="166"/>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03" name="Freeform 98">
                <a:extLst>
                  <a:ext uri="{FF2B5EF4-FFF2-40B4-BE49-F238E27FC236}">
                    <a16:creationId xmlns:a16="http://schemas.microsoft.com/office/drawing/2014/main" id="{DA565B09-AEF8-4352-A1B6-D09F9EEFA218}"/>
                  </a:ext>
                </a:extLst>
              </p:cNvPr>
              <p:cNvSpPr>
                <a:spLocks/>
              </p:cNvSpPr>
              <p:nvPr/>
            </p:nvSpPr>
            <p:spPr bwMode="auto">
              <a:xfrm>
                <a:off x="2284413" y="1104900"/>
                <a:ext cx="119063" cy="138113"/>
              </a:xfrm>
              <a:custGeom>
                <a:avLst/>
                <a:gdLst>
                  <a:gd name="T0" fmla="*/ 149 w 149"/>
                  <a:gd name="T1" fmla="*/ 174 h 174"/>
                  <a:gd name="T2" fmla="*/ 0 w 149"/>
                  <a:gd name="T3" fmla="*/ 95 h 174"/>
                  <a:gd name="T4" fmla="*/ 0 w 149"/>
                  <a:gd name="T5" fmla="*/ 0 h 174"/>
                  <a:gd name="T6" fmla="*/ 149 w 149"/>
                  <a:gd name="T7" fmla="*/ 86 h 174"/>
                  <a:gd name="T8" fmla="*/ 149 w 149"/>
                  <a:gd name="T9" fmla="*/ 174 h 174"/>
                </a:gdLst>
                <a:ahLst/>
                <a:cxnLst>
                  <a:cxn ang="0">
                    <a:pos x="T0" y="T1"/>
                  </a:cxn>
                  <a:cxn ang="0">
                    <a:pos x="T2" y="T3"/>
                  </a:cxn>
                  <a:cxn ang="0">
                    <a:pos x="T4" y="T5"/>
                  </a:cxn>
                  <a:cxn ang="0">
                    <a:pos x="T6" y="T7"/>
                  </a:cxn>
                  <a:cxn ang="0">
                    <a:pos x="T8" y="T9"/>
                  </a:cxn>
                </a:cxnLst>
                <a:rect l="0" t="0" r="r" b="b"/>
                <a:pathLst>
                  <a:path w="149" h="174">
                    <a:moveTo>
                      <a:pt x="149" y="174"/>
                    </a:moveTo>
                    <a:lnTo>
                      <a:pt x="0" y="95"/>
                    </a:lnTo>
                    <a:lnTo>
                      <a:pt x="0" y="0"/>
                    </a:lnTo>
                    <a:lnTo>
                      <a:pt x="149" y="86"/>
                    </a:lnTo>
                    <a:lnTo>
                      <a:pt x="149" y="174"/>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04" name="Freeform 99">
                <a:extLst>
                  <a:ext uri="{FF2B5EF4-FFF2-40B4-BE49-F238E27FC236}">
                    <a16:creationId xmlns:a16="http://schemas.microsoft.com/office/drawing/2014/main" id="{5F45D11D-AA6A-4831-8D79-7BA86F4998B0}"/>
                  </a:ext>
                </a:extLst>
              </p:cNvPr>
              <p:cNvSpPr>
                <a:spLocks/>
              </p:cNvSpPr>
              <p:nvPr/>
            </p:nvSpPr>
            <p:spPr bwMode="auto">
              <a:xfrm>
                <a:off x="2247900" y="1082675"/>
                <a:ext cx="23813" cy="90488"/>
              </a:xfrm>
              <a:custGeom>
                <a:avLst/>
                <a:gdLst>
                  <a:gd name="T0" fmla="*/ 29 w 29"/>
                  <a:gd name="T1" fmla="*/ 114 h 114"/>
                  <a:gd name="T2" fmla="*/ 0 w 29"/>
                  <a:gd name="T3" fmla="*/ 99 h 114"/>
                  <a:gd name="T4" fmla="*/ 0 w 29"/>
                  <a:gd name="T5" fmla="*/ 0 h 114"/>
                  <a:gd name="T6" fmla="*/ 29 w 29"/>
                  <a:gd name="T7" fmla="*/ 18 h 114"/>
                  <a:gd name="T8" fmla="*/ 29 w 29"/>
                  <a:gd name="T9" fmla="*/ 114 h 114"/>
                </a:gdLst>
                <a:ahLst/>
                <a:cxnLst>
                  <a:cxn ang="0">
                    <a:pos x="T0" y="T1"/>
                  </a:cxn>
                  <a:cxn ang="0">
                    <a:pos x="T2" y="T3"/>
                  </a:cxn>
                  <a:cxn ang="0">
                    <a:pos x="T4" y="T5"/>
                  </a:cxn>
                  <a:cxn ang="0">
                    <a:pos x="T6" y="T7"/>
                  </a:cxn>
                  <a:cxn ang="0">
                    <a:pos x="T8" y="T9"/>
                  </a:cxn>
                </a:cxnLst>
                <a:rect l="0" t="0" r="r" b="b"/>
                <a:pathLst>
                  <a:path w="29" h="114">
                    <a:moveTo>
                      <a:pt x="29" y="114"/>
                    </a:moveTo>
                    <a:lnTo>
                      <a:pt x="0" y="99"/>
                    </a:lnTo>
                    <a:lnTo>
                      <a:pt x="0" y="0"/>
                    </a:lnTo>
                    <a:lnTo>
                      <a:pt x="29" y="18"/>
                    </a:lnTo>
                    <a:lnTo>
                      <a:pt x="29" y="114"/>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05" name="Freeform 100">
                <a:extLst>
                  <a:ext uri="{FF2B5EF4-FFF2-40B4-BE49-F238E27FC236}">
                    <a16:creationId xmlns:a16="http://schemas.microsoft.com/office/drawing/2014/main" id="{E6EAF71A-3D8F-4B66-BBAE-6A5500EF590A}"/>
                  </a:ext>
                </a:extLst>
              </p:cNvPr>
              <p:cNvSpPr>
                <a:spLocks/>
              </p:cNvSpPr>
              <p:nvPr/>
            </p:nvSpPr>
            <p:spPr bwMode="auto">
              <a:xfrm>
                <a:off x="2179638" y="1073150"/>
                <a:ext cx="55563" cy="95250"/>
              </a:xfrm>
              <a:custGeom>
                <a:avLst/>
                <a:gdLst>
                  <a:gd name="T0" fmla="*/ 71 w 71"/>
                  <a:gd name="T1" fmla="*/ 107 h 120"/>
                  <a:gd name="T2" fmla="*/ 0 w 71"/>
                  <a:gd name="T3" fmla="*/ 120 h 120"/>
                  <a:gd name="T4" fmla="*/ 0 w 71"/>
                  <a:gd name="T5" fmla="*/ 22 h 120"/>
                  <a:gd name="T6" fmla="*/ 71 w 71"/>
                  <a:gd name="T7" fmla="*/ 0 h 120"/>
                  <a:gd name="T8" fmla="*/ 71 w 71"/>
                  <a:gd name="T9" fmla="*/ 107 h 120"/>
                </a:gdLst>
                <a:ahLst/>
                <a:cxnLst>
                  <a:cxn ang="0">
                    <a:pos x="T0" y="T1"/>
                  </a:cxn>
                  <a:cxn ang="0">
                    <a:pos x="T2" y="T3"/>
                  </a:cxn>
                  <a:cxn ang="0">
                    <a:pos x="T4" y="T5"/>
                  </a:cxn>
                  <a:cxn ang="0">
                    <a:pos x="T6" y="T7"/>
                  </a:cxn>
                  <a:cxn ang="0">
                    <a:pos x="T8" y="T9"/>
                  </a:cxn>
                </a:cxnLst>
                <a:rect l="0" t="0" r="r" b="b"/>
                <a:pathLst>
                  <a:path w="71" h="120">
                    <a:moveTo>
                      <a:pt x="71" y="107"/>
                    </a:moveTo>
                    <a:lnTo>
                      <a:pt x="0" y="120"/>
                    </a:lnTo>
                    <a:lnTo>
                      <a:pt x="0" y="22"/>
                    </a:lnTo>
                    <a:lnTo>
                      <a:pt x="71" y="0"/>
                    </a:lnTo>
                    <a:lnTo>
                      <a:pt x="71" y="107"/>
                    </a:lnTo>
                    <a:close/>
                  </a:path>
                </a:pathLst>
              </a:custGeom>
              <a:solidFill>
                <a:srgbClr val="540C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06" name="Freeform 101">
                <a:extLst>
                  <a:ext uri="{FF2B5EF4-FFF2-40B4-BE49-F238E27FC236}">
                    <a16:creationId xmlns:a16="http://schemas.microsoft.com/office/drawing/2014/main" id="{0DD11AAC-EE33-4B9D-A1EC-F113F466AEBA}"/>
                  </a:ext>
                </a:extLst>
              </p:cNvPr>
              <p:cNvSpPr>
                <a:spLocks/>
              </p:cNvSpPr>
              <p:nvPr/>
            </p:nvSpPr>
            <p:spPr bwMode="auto">
              <a:xfrm>
                <a:off x="2179638" y="1173163"/>
                <a:ext cx="55563" cy="90488"/>
              </a:xfrm>
              <a:custGeom>
                <a:avLst/>
                <a:gdLst>
                  <a:gd name="T0" fmla="*/ 0 w 71"/>
                  <a:gd name="T1" fmla="*/ 12 h 113"/>
                  <a:gd name="T2" fmla="*/ 71 w 71"/>
                  <a:gd name="T3" fmla="*/ 0 h 113"/>
                  <a:gd name="T4" fmla="*/ 71 w 71"/>
                  <a:gd name="T5" fmla="*/ 103 h 113"/>
                  <a:gd name="T6" fmla="*/ 0 w 71"/>
                  <a:gd name="T7" fmla="*/ 113 h 113"/>
                  <a:gd name="T8" fmla="*/ 0 w 71"/>
                  <a:gd name="T9" fmla="*/ 12 h 113"/>
                </a:gdLst>
                <a:ahLst/>
                <a:cxnLst>
                  <a:cxn ang="0">
                    <a:pos x="T0" y="T1"/>
                  </a:cxn>
                  <a:cxn ang="0">
                    <a:pos x="T2" y="T3"/>
                  </a:cxn>
                  <a:cxn ang="0">
                    <a:pos x="T4" y="T5"/>
                  </a:cxn>
                  <a:cxn ang="0">
                    <a:pos x="T6" y="T7"/>
                  </a:cxn>
                  <a:cxn ang="0">
                    <a:pos x="T8" y="T9"/>
                  </a:cxn>
                </a:cxnLst>
                <a:rect l="0" t="0" r="r" b="b"/>
                <a:pathLst>
                  <a:path w="71" h="113">
                    <a:moveTo>
                      <a:pt x="0" y="12"/>
                    </a:moveTo>
                    <a:lnTo>
                      <a:pt x="71" y="0"/>
                    </a:lnTo>
                    <a:lnTo>
                      <a:pt x="71" y="103"/>
                    </a:lnTo>
                    <a:lnTo>
                      <a:pt x="0" y="113"/>
                    </a:lnTo>
                    <a:lnTo>
                      <a:pt x="0" y="12"/>
                    </a:lnTo>
                    <a:close/>
                  </a:path>
                </a:pathLst>
              </a:custGeom>
              <a:solidFill>
                <a:srgbClr val="540C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07" name="Freeform 102">
                <a:extLst>
                  <a:ext uri="{FF2B5EF4-FFF2-40B4-BE49-F238E27FC236}">
                    <a16:creationId xmlns:a16="http://schemas.microsoft.com/office/drawing/2014/main" id="{B622C93E-D16D-45C0-9F3B-DCC1C5125608}"/>
                  </a:ext>
                </a:extLst>
              </p:cNvPr>
              <p:cNvSpPr>
                <a:spLocks/>
              </p:cNvSpPr>
              <p:nvPr/>
            </p:nvSpPr>
            <p:spPr bwMode="auto">
              <a:xfrm>
                <a:off x="2179638" y="1270000"/>
                <a:ext cx="55563" cy="87313"/>
              </a:xfrm>
              <a:custGeom>
                <a:avLst/>
                <a:gdLst>
                  <a:gd name="T0" fmla="*/ 0 w 71"/>
                  <a:gd name="T1" fmla="*/ 11 h 112"/>
                  <a:gd name="T2" fmla="*/ 71 w 71"/>
                  <a:gd name="T3" fmla="*/ 0 h 112"/>
                  <a:gd name="T4" fmla="*/ 71 w 71"/>
                  <a:gd name="T5" fmla="*/ 103 h 112"/>
                  <a:gd name="T6" fmla="*/ 0 w 71"/>
                  <a:gd name="T7" fmla="*/ 112 h 112"/>
                  <a:gd name="T8" fmla="*/ 0 w 71"/>
                  <a:gd name="T9" fmla="*/ 11 h 112"/>
                </a:gdLst>
                <a:ahLst/>
                <a:cxnLst>
                  <a:cxn ang="0">
                    <a:pos x="T0" y="T1"/>
                  </a:cxn>
                  <a:cxn ang="0">
                    <a:pos x="T2" y="T3"/>
                  </a:cxn>
                  <a:cxn ang="0">
                    <a:pos x="T4" y="T5"/>
                  </a:cxn>
                  <a:cxn ang="0">
                    <a:pos x="T6" y="T7"/>
                  </a:cxn>
                  <a:cxn ang="0">
                    <a:pos x="T8" y="T9"/>
                  </a:cxn>
                </a:cxnLst>
                <a:rect l="0" t="0" r="r" b="b"/>
                <a:pathLst>
                  <a:path w="71" h="112">
                    <a:moveTo>
                      <a:pt x="0" y="11"/>
                    </a:moveTo>
                    <a:lnTo>
                      <a:pt x="71" y="0"/>
                    </a:lnTo>
                    <a:lnTo>
                      <a:pt x="71" y="103"/>
                    </a:lnTo>
                    <a:lnTo>
                      <a:pt x="0" y="112"/>
                    </a:lnTo>
                    <a:lnTo>
                      <a:pt x="0" y="11"/>
                    </a:lnTo>
                    <a:close/>
                  </a:path>
                </a:pathLst>
              </a:custGeom>
              <a:solidFill>
                <a:srgbClr val="540C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08" name="Freeform 103">
                <a:extLst>
                  <a:ext uri="{FF2B5EF4-FFF2-40B4-BE49-F238E27FC236}">
                    <a16:creationId xmlns:a16="http://schemas.microsoft.com/office/drawing/2014/main" id="{DBB0683E-A1ED-438A-9E16-526D30D96D6B}"/>
                  </a:ext>
                </a:extLst>
              </p:cNvPr>
              <p:cNvSpPr>
                <a:spLocks/>
              </p:cNvSpPr>
              <p:nvPr/>
            </p:nvSpPr>
            <p:spPr bwMode="auto">
              <a:xfrm>
                <a:off x="2179638" y="1365250"/>
                <a:ext cx="55563" cy="87313"/>
              </a:xfrm>
              <a:custGeom>
                <a:avLst/>
                <a:gdLst>
                  <a:gd name="T0" fmla="*/ 0 w 71"/>
                  <a:gd name="T1" fmla="*/ 10 h 112"/>
                  <a:gd name="T2" fmla="*/ 71 w 71"/>
                  <a:gd name="T3" fmla="*/ 0 h 112"/>
                  <a:gd name="T4" fmla="*/ 71 w 71"/>
                  <a:gd name="T5" fmla="*/ 103 h 112"/>
                  <a:gd name="T6" fmla="*/ 0 w 71"/>
                  <a:gd name="T7" fmla="*/ 112 h 112"/>
                  <a:gd name="T8" fmla="*/ 0 w 71"/>
                  <a:gd name="T9" fmla="*/ 10 h 112"/>
                </a:gdLst>
                <a:ahLst/>
                <a:cxnLst>
                  <a:cxn ang="0">
                    <a:pos x="T0" y="T1"/>
                  </a:cxn>
                  <a:cxn ang="0">
                    <a:pos x="T2" y="T3"/>
                  </a:cxn>
                  <a:cxn ang="0">
                    <a:pos x="T4" y="T5"/>
                  </a:cxn>
                  <a:cxn ang="0">
                    <a:pos x="T6" y="T7"/>
                  </a:cxn>
                  <a:cxn ang="0">
                    <a:pos x="T8" y="T9"/>
                  </a:cxn>
                </a:cxnLst>
                <a:rect l="0" t="0" r="r" b="b"/>
                <a:pathLst>
                  <a:path w="71" h="112">
                    <a:moveTo>
                      <a:pt x="0" y="10"/>
                    </a:moveTo>
                    <a:lnTo>
                      <a:pt x="71" y="0"/>
                    </a:lnTo>
                    <a:lnTo>
                      <a:pt x="71" y="103"/>
                    </a:lnTo>
                    <a:lnTo>
                      <a:pt x="0" y="112"/>
                    </a:lnTo>
                    <a:lnTo>
                      <a:pt x="0" y="10"/>
                    </a:lnTo>
                    <a:close/>
                  </a:path>
                </a:pathLst>
              </a:custGeom>
              <a:solidFill>
                <a:srgbClr val="540C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09" name="Freeform 104">
                <a:extLst>
                  <a:ext uri="{FF2B5EF4-FFF2-40B4-BE49-F238E27FC236}">
                    <a16:creationId xmlns:a16="http://schemas.microsoft.com/office/drawing/2014/main" id="{472BCC9B-F87D-4216-AF83-11F03915BCD4}"/>
                  </a:ext>
                </a:extLst>
              </p:cNvPr>
              <p:cNvSpPr>
                <a:spLocks/>
              </p:cNvSpPr>
              <p:nvPr/>
            </p:nvSpPr>
            <p:spPr bwMode="auto">
              <a:xfrm>
                <a:off x="2179638" y="1460500"/>
                <a:ext cx="55563" cy="87313"/>
              </a:xfrm>
              <a:custGeom>
                <a:avLst/>
                <a:gdLst>
                  <a:gd name="T0" fmla="*/ 0 w 71"/>
                  <a:gd name="T1" fmla="*/ 9 h 111"/>
                  <a:gd name="T2" fmla="*/ 71 w 71"/>
                  <a:gd name="T3" fmla="*/ 0 h 111"/>
                  <a:gd name="T4" fmla="*/ 71 w 71"/>
                  <a:gd name="T5" fmla="*/ 102 h 111"/>
                  <a:gd name="T6" fmla="*/ 0 w 71"/>
                  <a:gd name="T7" fmla="*/ 111 h 111"/>
                  <a:gd name="T8" fmla="*/ 0 w 71"/>
                  <a:gd name="T9" fmla="*/ 9 h 111"/>
                </a:gdLst>
                <a:ahLst/>
                <a:cxnLst>
                  <a:cxn ang="0">
                    <a:pos x="T0" y="T1"/>
                  </a:cxn>
                  <a:cxn ang="0">
                    <a:pos x="T2" y="T3"/>
                  </a:cxn>
                  <a:cxn ang="0">
                    <a:pos x="T4" y="T5"/>
                  </a:cxn>
                  <a:cxn ang="0">
                    <a:pos x="T6" y="T7"/>
                  </a:cxn>
                  <a:cxn ang="0">
                    <a:pos x="T8" y="T9"/>
                  </a:cxn>
                </a:cxnLst>
                <a:rect l="0" t="0" r="r" b="b"/>
                <a:pathLst>
                  <a:path w="71" h="111">
                    <a:moveTo>
                      <a:pt x="0" y="9"/>
                    </a:moveTo>
                    <a:lnTo>
                      <a:pt x="71" y="0"/>
                    </a:lnTo>
                    <a:lnTo>
                      <a:pt x="71" y="102"/>
                    </a:lnTo>
                    <a:lnTo>
                      <a:pt x="0" y="111"/>
                    </a:lnTo>
                    <a:lnTo>
                      <a:pt x="0" y="9"/>
                    </a:lnTo>
                    <a:close/>
                  </a:path>
                </a:pathLst>
              </a:custGeom>
              <a:solidFill>
                <a:srgbClr val="540C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0" name="Freeform 105">
                <a:extLst>
                  <a:ext uri="{FF2B5EF4-FFF2-40B4-BE49-F238E27FC236}">
                    <a16:creationId xmlns:a16="http://schemas.microsoft.com/office/drawing/2014/main" id="{AA4A2754-287C-4250-9891-69BA99ED8A79}"/>
                  </a:ext>
                </a:extLst>
              </p:cNvPr>
              <p:cNvSpPr>
                <a:spLocks/>
              </p:cNvSpPr>
              <p:nvPr/>
            </p:nvSpPr>
            <p:spPr bwMode="auto">
              <a:xfrm>
                <a:off x="2179638" y="1555750"/>
                <a:ext cx="55563" cy="87313"/>
              </a:xfrm>
              <a:custGeom>
                <a:avLst/>
                <a:gdLst>
                  <a:gd name="T0" fmla="*/ 0 w 71"/>
                  <a:gd name="T1" fmla="*/ 8 h 109"/>
                  <a:gd name="T2" fmla="*/ 71 w 71"/>
                  <a:gd name="T3" fmla="*/ 0 h 109"/>
                  <a:gd name="T4" fmla="*/ 71 w 71"/>
                  <a:gd name="T5" fmla="*/ 102 h 109"/>
                  <a:gd name="T6" fmla="*/ 0 w 71"/>
                  <a:gd name="T7" fmla="*/ 109 h 109"/>
                  <a:gd name="T8" fmla="*/ 0 w 71"/>
                  <a:gd name="T9" fmla="*/ 8 h 109"/>
                </a:gdLst>
                <a:ahLst/>
                <a:cxnLst>
                  <a:cxn ang="0">
                    <a:pos x="T0" y="T1"/>
                  </a:cxn>
                  <a:cxn ang="0">
                    <a:pos x="T2" y="T3"/>
                  </a:cxn>
                  <a:cxn ang="0">
                    <a:pos x="T4" y="T5"/>
                  </a:cxn>
                  <a:cxn ang="0">
                    <a:pos x="T6" y="T7"/>
                  </a:cxn>
                  <a:cxn ang="0">
                    <a:pos x="T8" y="T9"/>
                  </a:cxn>
                </a:cxnLst>
                <a:rect l="0" t="0" r="r" b="b"/>
                <a:pathLst>
                  <a:path w="71" h="109">
                    <a:moveTo>
                      <a:pt x="0" y="8"/>
                    </a:moveTo>
                    <a:lnTo>
                      <a:pt x="71" y="0"/>
                    </a:lnTo>
                    <a:lnTo>
                      <a:pt x="71" y="102"/>
                    </a:lnTo>
                    <a:lnTo>
                      <a:pt x="0" y="109"/>
                    </a:lnTo>
                    <a:lnTo>
                      <a:pt x="0" y="8"/>
                    </a:lnTo>
                    <a:close/>
                  </a:path>
                </a:pathLst>
              </a:custGeom>
              <a:solidFill>
                <a:srgbClr val="540C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1" name="Freeform 106">
                <a:extLst>
                  <a:ext uri="{FF2B5EF4-FFF2-40B4-BE49-F238E27FC236}">
                    <a16:creationId xmlns:a16="http://schemas.microsoft.com/office/drawing/2014/main" id="{7703781A-8090-403E-837F-0427F437F6DC}"/>
                  </a:ext>
                </a:extLst>
              </p:cNvPr>
              <p:cNvSpPr>
                <a:spLocks/>
              </p:cNvSpPr>
              <p:nvPr/>
            </p:nvSpPr>
            <p:spPr bwMode="auto">
              <a:xfrm>
                <a:off x="2179638" y="1652588"/>
                <a:ext cx="55563" cy="85725"/>
              </a:xfrm>
              <a:custGeom>
                <a:avLst/>
                <a:gdLst>
                  <a:gd name="T0" fmla="*/ 0 w 71"/>
                  <a:gd name="T1" fmla="*/ 7 h 108"/>
                  <a:gd name="T2" fmla="*/ 71 w 71"/>
                  <a:gd name="T3" fmla="*/ 0 h 108"/>
                  <a:gd name="T4" fmla="*/ 71 w 71"/>
                  <a:gd name="T5" fmla="*/ 102 h 108"/>
                  <a:gd name="T6" fmla="*/ 0 w 71"/>
                  <a:gd name="T7" fmla="*/ 108 h 108"/>
                  <a:gd name="T8" fmla="*/ 0 w 71"/>
                  <a:gd name="T9" fmla="*/ 7 h 108"/>
                </a:gdLst>
                <a:ahLst/>
                <a:cxnLst>
                  <a:cxn ang="0">
                    <a:pos x="T0" y="T1"/>
                  </a:cxn>
                  <a:cxn ang="0">
                    <a:pos x="T2" y="T3"/>
                  </a:cxn>
                  <a:cxn ang="0">
                    <a:pos x="T4" y="T5"/>
                  </a:cxn>
                  <a:cxn ang="0">
                    <a:pos x="T6" y="T7"/>
                  </a:cxn>
                  <a:cxn ang="0">
                    <a:pos x="T8" y="T9"/>
                  </a:cxn>
                </a:cxnLst>
                <a:rect l="0" t="0" r="r" b="b"/>
                <a:pathLst>
                  <a:path w="71" h="108">
                    <a:moveTo>
                      <a:pt x="0" y="7"/>
                    </a:moveTo>
                    <a:lnTo>
                      <a:pt x="71" y="0"/>
                    </a:lnTo>
                    <a:lnTo>
                      <a:pt x="71" y="102"/>
                    </a:lnTo>
                    <a:lnTo>
                      <a:pt x="0" y="108"/>
                    </a:lnTo>
                    <a:lnTo>
                      <a:pt x="0" y="7"/>
                    </a:lnTo>
                    <a:close/>
                  </a:path>
                </a:pathLst>
              </a:custGeom>
              <a:solidFill>
                <a:srgbClr val="540C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2" name="Freeform 107">
                <a:extLst>
                  <a:ext uri="{FF2B5EF4-FFF2-40B4-BE49-F238E27FC236}">
                    <a16:creationId xmlns:a16="http://schemas.microsoft.com/office/drawing/2014/main" id="{63267273-BD9F-4FD9-9FB5-039AC0120520}"/>
                  </a:ext>
                </a:extLst>
              </p:cNvPr>
              <p:cNvSpPr>
                <a:spLocks/>
              </p:cNvSpPr>
              <p:nvPr/>
            </p:nvSpPr>
            <p:spPr bwMode="auto">
              <a:xfrm>
                <a:off x="2179638" y="1747838"/>
                <a:ext cx="55563" cy="85725"/>
              </a:xfrm>
              <a:custGeom>
                <a:avLst/>
                <a:gdLst>
                  <a:gd name="T0" fmla="*/ 0 w 71"/>
                  <a:gd name="T1" fmla="*/ 5 h 108"/>
                  <a:gd name="T2" fmla="*/ 71 w 71"/>
                  <a:gd name="T3" fmla="*/ 0 h 108"/>
                  <a:gd name="T4" fmla="*/ 71 w 71"/>
                  <a:gd name="T5" fmla="*/ 102 h 108"/>
                  <a:gd name="T6" fmla="*/ 0 w 71"/>
                  <a:gd name="T7" fmla="*/ 108 h 108"/>
                  <a:gd name="T8" fmla="*/ 0 w 71"/>
                  <a:gd name="T9" fmla="*/ 5 h 108"/>
                </a:gdLst>
                <a:ahLst/>
                <a:cxnLst>
                  <a:cxn ang="0">
                    <a:pos x="T0" y="T1"/>
                  </a:cxn>
                  <a:cxn ang="0">
                    <a:pos x="T2" y="T3"/>
                  </a:cxn>
                  <a:cxn ang="0">
                    <a:pos x="T4" y="T5"/>
                  </a:cxn>
                  <a:cxn ang="0">
                    <a:pos x="T6" y="T7"/>
                  </a:cxn>
                  <a:cxn ang="0">
                    <a:pos x="T8" y="T9"/>
                  </a:cxn>
                </a:cxnLst>
                <a:rect l="0" t="0" r="r" b="b"/>
                <a:pathLst>
                  <a:path w="71" h="108">
                    <a:moveTo>
                      <a:pt x="0" y="5"/>
                    </a:moveTo>
                    <a:lnTo>
                      <a:pt x="71" y="0"/>
                    </a:lnTo>
                    <a:lnTo>
                      <a:pt x="71" y="102"/>
                    </a:lnTo>
                    <a:lnTo>
                      <a:pt x="0" y="108"/>
                    </a:lnTo>
                    <a:lnTo>
                      <a:pt x="0" y="5"/>
                    </a:lnTo>
                    <a:close/>
                  </a:path>
                </a:pathLst>
              </a:custGeom>
              <a:solidFill>
                <a:srgbClr val="540C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3" name="Freeform 108">
                <a:extLst>
                  <a:ext uri="{FF2B5EF4-FFF2-40B4-BE49-F238E27FC236}">
                    <a16:creationId xmlns:a16="http://schemas.microsoft.com/office/drawing/2014/main" id="{CAF09B35-C7AC-4877-8970-BDF3E79A2ACF}"/>
                  </a:ext>
                </a:extLst>
              </p:cNvPr>
              <p:cNvSpPr>
                <a:spLocks/>
              </p:cNvSpPr>
              <p:nvPr/>
            </p:nvSpPr>
            <p:spPr bwMode="auto">
              <a:xfrm>
                <a:off x="2179638" y="1843088"/>
                <a:ext cx="55563" cy="84138"/>
              </a:xfrm>
              <a:custGeom>
                <a:avLst/>
                <a:gdLst>
                  <a:gd name="T0" fmla="*/ 0 w 71"/>
                  <a:gd name="T1" fmla="*/ 4 h 104"/>
                  <a:gd name="T2" fmla="*/ 71 w 71"/>
                  <a:gd name="T3" fmla="*/ 0 h 104"/>
                  <a:gd name="T4" fmla="*/ 71 w 71"/>
                  <a:gd name="T5" fmla="*/ 101 h 104"/>
                  <a:gd name="T6" fmla="*/ 0 w 71"/>
                  <a:gd name="T7" fmla="*/ 104 h 104"/>
                  <a:gd name="T8" fmla="*/ 0 w 71"/>
                  <a:gd name="T9" fmla="*/ 4 h 104"/>
                </a:gdLst>
                <a:ahLst/>
                <a:cxnLst>
                  <a:cxn ang="0">
                    <a:pos x="T0" y="T1"/>
                  </a:cxn>
                  <a:cxn ang="0">
                    <a:pos x="T2" y="T3"/>
                  </a:cxn>
                  <a:cxn ang="0">
                    <a:pos x="T4" y="T5"/>
                  </a:cxn>
                  <a:cxn ang="0">
                    <a:pos x="T6" y="T7"/>
                  </a:cxn>
                  <a:cxn ang="0">
                    <a:pos x="T8" y="T9"/>
                  </a:cxn>
                </a:cxnLst>
                <a:rect l="0" t="0" r="r" b="b"/>
                <a:pathLst>
                  <a:path w="71" h="104">
                    <a:moveTo>
                      <a:pt x="0" y="4"/>
                    </a:moveTo>
                    <a:lnTo>
                      <a:pt x="71" y="0"/>
                    </a:lnTo>
                    <a:lnTo>
                      <a:pt x="71" y="101"/>
                    </a:lnTo>
                    <a:lnTo>
                      <a:pt x="0" y="104"/>
                    </a:lnTo>
                    <a:lnTo>
                      <a:pt x="0" y="4"/>
                    </a:lnTo>
                    <a:close/>
                  </a:path>
                </a:pathLst>
              </a:custGeom>
              <a:solidFill>
                <a:srgbClr val="540C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4" name="Freeform 109">
                <a:extLst>
                  <a:ext uri="{FF2B5EF4-FFF2-40B4-BE49-F238E27FC236}">
                    <a16:creationId xmlns:a16="http://schemas.microsoft.com/office/drawing/2014/main" id="{01824AB1-B520-46D5-963B-7125C27EDA25}"/>
                  </a:ext>
                </a:extLst>
              </p:cNvPr>
              <p:cNvSpPr>
                <a:spLocks/>
              </p:cNvSpPr>
              <p:nvPr/>
            </p:nvSpPr>
            <p:spPr bwMode="auto">
              <a:xfrm>
                <a:off x="2179638" y="1938338"/>
                <a:ext cx="55563" cy="84138"/>
              </a:xfrm>
              <a:custGeom>
                <a:avLst/>
                <a:gdLst>
                  <a:gd name="T0" fmla="*/ 0 w 71"/>
                  <a:gd name="T1" fmla="*/ 4 h 105"/>
                  <a:gd name="T2" fmla="*/ 71 w 71"/>
                  <a:gd name="T3" fmla="*/ 0 h 105"/>
                  <a:gd name="T4" fmla="*/ 71 w 71"/>
                  <a:gd name="T5" fmla="*/ 103 h 105"/>
                  <a:gd name="T6" fmla="*/ 0 w 71"/>
                  <a:gd name="T7" fmla="*/ 105 h 105"/>
                  <a:gd name="T8" fmla="*/ 0 w 71"/>
                  <a:gd name="T9" fmla="*/ 4 h 105"/>
                </a:gdLst>
                <a:ahLst/>
                <a:cxnLst>
                  <a:cxn ang="0">
                    <a:pos x="T0" y="T1"/>
                  </a:cxn>
                  <a:cxn ang="0">
                    <a:pos x="T2" y="T3"/>
                  </a:cxn>
                  <a:cxn ang="0">
                    <a:pos x="T4" y="T5"/>
                  </a:cxn>
                  <a:cxn ang="0">
                    <a:pos x="T6" y="T7"/>
                  </a:cxn>
                  <a:cxn ang="0">
                    <a:pos x="T8" y="T9"/>
                  </a:cxn>
                </a:cxnLst>
                <a:rect l="0" t="0" r="r" b="b"/>
                <a:pathLst>
                  <a:path w="71" h="105">
                    <a:moveTo>
                      <a:pt x="0" y="4"/>
                    </a:moveTo>
                    <a:lnTo>
                      <a:pt x="71" y="0"/>
                    </a:lnTo>
                    <a:lnTo>
                      <a:pt x="71" y="103"/>
                    </a:lnTo>
                    <a:lnTo>
                      <a:pt x="0" y="105"/>
                    </a:lnTo>
                    <a:lnTo>
                      <a:pt x="0" y="4"/>
                    </a:lnTo>
                    <a:close/>
                  </a:path>
                </a:pathLst>
              </a:custGeom>
              <a:solidFill>
                <a:srgbClr val="540C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5" name="Freeform 110">
                <a:extLst>
                  <a:ext uri="{FF2B5EF4-FFF2-40B4-BE49-F238E27FC236}">
                    <a16:creationId xmlns:a16="http://schemas.microsoft.com/office/drawing/2014/main" id="{15A1970D-BB6D-4ABE-858D-C7F8DFE501ED}"/>
                  </a:ext>
                </a:extLst>
              </p:cNvPr>
              <p:cNvSpPr>
                <a:spLocks/>
              </p:cNvSpPr>
              <p:nvPr/>
            </p:nvSpPr>
            <p:spPr bwMode="auto">
              <a:xfrm>
                <a:off x="2179638" y="2035175"/>
                <a:ext cx="55563" cy="80963"/>
              </a:xfrm>
              <a:custGeom>
                <a:avLst/>
                <a:gdLst>
                  <a:gd name="T0" fmla="*/ 0 w 71"/>
                  <a:gd name="T1" fmla="*/ 3 h 104"/>
                  <a:gd name="T2" fmla="*/ 71 w 71"/>
                  <a:gd name="T3" fmla="*/ 0 h 104"/>
                  <a:gd name="T4" fmla="*/ 71 w 71"/>
                  <a:gd name="T5" fmla="*/ 103 h 104"/>
                  <a:gd name="T6" fmla="*/ 0 w 71"/>
                  <a:gd name="T7" fmla="*/ 104 h 104"/>
                  <a:gd name="T8" fmla="*/ 0 w 71"/>
                  <a:gd name="T9" fmla="*/ 3 h 104"/>
                </a:gdLst>
                <a:ahLst/>
                <a:cxnLst>
                  <a:cxn ang="0">
                    <a:pos x="T0" y="T1"/>
                  </a:cxn>
                  <a:cxn ang="0">
                    <a:pos x="T2" y="T3"/>
                  </a:cxn>
                  <a:cxn ang="0">
                    <a:pos x="T4" y="T5"/>
                  </a:cxn>
                  <a:cxn ang="0">
                    <a:pos x="T6" y="T7"/>
                  </a:cxn>
                  <a:cxn ang="0">
                    <a:pos x="T8" y="T9"/>
                  </a:cxn>
                </a:cxnLst>
                <a:rect l="0" t="0" r="r" b="b"/>
                <a:pathLst>
                  <a:path w="71" h="104">
                    <a:moveTo>
                      <a:pt x="0" y="3"/>
                    </a:moveTo>
                    <a:lnTo>
                      <a:pt x="71" y="0"/>
                    </a:lnTo>
                    <a:lnTo>
                      <a:pt x="71" y="103"/>
                    </a:lnTo>
                    <a:lnTo>
                      <a:pt x="0" y="104"/>
                    </a:lnTo>
                    <a:lnTo>
                      <a:pt x="0" y="3"/>
                    </a:lnTo>
                    <a:close/>
                  </a:path>
                </a:pathLst>
              </a:custGeom>
              <a:solidFill>
                <a:srgbClr val="540C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6" name="Freeform 111">
                <a:extLst>
                  <a:ext uri="{FF2B5EF4-FFF2-40B4-BE49-F238E27FC236}">
                    <a16:creationId xmlns:a16="http://schemas.microsoft.com/office/drawing/2014/main" id="{B5C57EC2-D102-4BD0-9C4A-A4F24AE58EA5}"/>
                  </a:ext>
                </a:extLst>
              </p:cNvPr>
              <p:cNvSpPr>
                <a:spLocks/>
              </p:cNvSpPr>
              <p:nvPr/>
            </p:nvSpPr>
            <p:spPr bwMode="auto">
              <a:xfrm>
                <a:off x="2179638" y="2130425"/>
                <a:ext cx="55563" cy="80963"/>
              </a:xfrm>
              <a:custGeom>
                <a:avLst/>
                <a:gdLst>
                  <a:gd name="T0" fmla="*/ 0 w 71"/>
                  <a:gd name="T1" fmla="*/ 2 h 104"/>
                  <a:gd name="T2" fmla="*/ 71 w 71"/>
                  <a:gd name="T3" fmla="*/ 0 h 104"/>
                  <a:gd name="T4" fmla="*/ 71 w 71"/>
                  <a:gd name="T5" fmla="*/ 103 h 104"/>
                  <a:gd name="T6" fmla="*/ 0 w 71"/>
                  <a:gd name="T7" fmla="*/ 104 h 104"/>
                  <a:gd name="T8" fmla="*/ 0 w 71"/>
                  <a:gd name="T9" fmla="*/ 2 h 104"/>
                </a:gdLst>
                <a:ahLst/>
                <a:cxnLst>
                  <a:cxn ang="0">
                    <a:pos x="T0" y="T1"/>
                  </a:cxn>
                  <a:cxn ang="0">
                    <a:pos x="T2" y="T3"/>
                  </a:cxn>
                  <a:cxn ang="0">
                    <a:pos x="T4" y="T5"/>
                  </a:cxn>
                  <a:cxn ang="0">
                    <a:pos x="T6" y="T7"/>
                  </a:cxn>
                  <a:cxn ang="0">
                    <a:pos x="T8" y="T9"/>
                  </a:cxn>
                </a:cxnLst>
                <a:rect l="0" t="0" r="r" b="b"/>
                <a:pathLst>
                  <a:path w="71" h="104">
                    <a:moveTo>
                      <a:pt x="0" y="2"/>
                    </a:moveTo>
                    <a:lnTo>
                      <a:pt x="71" y="0"/>
                    </a:lnTo>
                    <a:lnTo>
                      <a:pt x="71" y="103"/>
                    </a:lnTo>
                    <a:lnTo>
                      <a:pt x="0" y="104"/>
                    </a:lnTo>
                    <a:lnTo>
                      <a:pt x="0" y="2"/>
                    </a:lnTo>
                    <a:close/>
                  </a:path>
                </a:pathLst>
              </a:custGeom>
              <a:solidFill>
                <a:srgbClr val="540C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7" name="Rectangle 112">
                <a:extLst>
                  <a:ext uri="{FF2B5EF4-FFF2-40B4-BE49-F238E27FC236}">
                    <a16:creationId xmlns:a16="http://schemas.microsoft.com/office/drawing/2014/main" id="{755E07C2-801E-4348-9624-21E57A5B958F}"/>
                  </a:ext>
                </a:extLst>
              </p:cNvPr>
              <p:cNvSpPr>
                <a:spLocks noChangeArrowheads="1"/>
              </p:cNvSpPr>
              <p:nvPr/>
            </p:nvSpPr>
            <p:spPr bwMode="auto">
              <a:xfrm>
                <a:off x="2179638" y="2225675"/>
                <a:ext cx="55563" cy="80963"/>
              </a:xfrm>
              <a:prstGeom prst="rect">
                <a:avLst/>
              </a:prstGeom>
              <a:solidFill>
                <a:srgbClr val="540C3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8" name="Freeform 113">
                <a:extLst>
                  <a:ext uri="{FF2B5EF4-FFF2-40B4-BE49-F238E27FC236}">
                    <a16:creationId xmlns:a16="http://schemas.microsoft.com/office/drawing/2014/main" id="{D8373E73-A8B6-4FD9-A183-0BC77A03451C}"/>
                  </a:ext>
                </a:extLst>
              </p:cNvPr>
              <p:cNvSpPr>
                <a:spLocks/>
              </p:cNvSpPr>
              <p:nvPr/>
            </p:nvSpPr>
            <p:spPr bwMode="auto">
              <a:xfrm>
                <a:off x="2179638" y="2320925"/>
                <a:ext cx="55563" cy="82550"/>
              </a:xfrm>
              <a:custGeom>
                <a:avLst/>
                <a:gdLst>
                  <a:gd name="T0" fmla="*/ 71 w 71"/>
                  <a:gd name="T1" fmla="*/ 1 h 103"/>
                  <a:gd name="T2" fmla="*/ 71 w 71"/>
                  <a:gd name="T3" fmla="*/ 103 h 103"/>
                  <a:gd name="T4" fmla="*/ 0 w 71"/>
                  <a:gd name="T5" fmla="*/ 101 h 103"/>
                  <a:gd name="T6" fmla="*/ 0 w 71"/>
                  <a:gd name="T7" fmla="*/ 0 h 103"/>
                  <a:gd name="T8" fmla="*/ 71 w 71"/>
                  <a:gd name="T9" fmla="*/ 1 h 103"/>
                </a:gdLst>
                <a:ahLst/>
                <a:cxnLst>
                  <a:cxn ang="0">
                    <a:pos x="T0" y="T1"/>
                  </a:cxn>
                  <a:cxn ang="0">
                    <a:pos x="T2" y="T3"/>
                  </a:cxn>
                  <a:cxn ang="0">
                    <a:pos x="T4" y="T5"/>
                  </a:cxn>
                  <a:cxn ang="0">
                    <a:pos x="T6" y="T7"/>
                  </a:cxn>
                  <a:cxn ang="0">
                    <a:pos x="T8" y="T9"/>
                  </a:cxn>
                </a:cxnLst>
                <a:rect l="0" t="0" r="r" b="b"/>
                <a:pathLst>
                  <a:path w="71" h="103">
                    <a:moveTo>
                      <a:pt x="71" y="1"/>
                    </a:moveTo>
                    <a:lnTo>
                      <a:pt x="71" y="103"/>
                    </a:lnTo>
                    <a:lnTo>
                      <a:pt x="0" y="101"/>
                    </a:lnTo>
                    <a:lnTo>
                      <a:pt x="0" y="0"/>
                    </a:lnTo>
                    <a:lnTo>
                      <a:pt x="71" y="1"/>
                    </a:lnTo>
                    <a:close/>
                  </a:path>
                </a:pathLst>
              </a:custGeom>
              <a:solidFill>
                <a:srgbClr val="540C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9" name="Freeform 114">
                <a:extLst>
                  <a:ext uri="{FF2B5EF4-FFF2-40B4-BE49-F238E27FC236}">
                    <a16:creationId xmlns:a16="http://schemas.microsoft.com/office/drawing/2014/main" id="{1D7E6AF3-59BE-4FE4-ABE9-2265E46A7D03}"/>
                  </a:ext>
                </a:extLst>
              </p:cNvPr>
              <p:cNvSpPr>
                <a:spLocks/>
              </p:cNvSpPr>
              <p:nvPr/>
            </p:nvSpPr>
            <p:spPr bwMode="auto">
              <a:xfrm>
                <a:off x="2179638" y="2416175"/>
                <a:ext cx="55563" cy="82550"/>
              </a:xfrm>
              <a:custGeom>
                <a:avLst/>
                <a:gdLst>
                  <a:gd name="T0" fmla="*/ 71 w 71"/>
                  <a:gd name="T1" fmla="*/ 1 h 103"/>
                  <a:gd name="T2" fmla="*/ 71 w 71"/>
                  <a:gd name="T3" fmla="*/ 103 h 103"/>
                  <a:gd name="T4" fmla="*/ 0 w 71"/>
                  <a:gd name="T5" fmla="*/ 101 h 103"/>
                  <a:gd name="T6" fmla="*/ 0 w 71"/>
                  <a:gd name="T7" fmla="*/ 0 h 103"/>
                  <a:gd name="T8" fmla="*/ 71 w 71"/>
                  <a:gd name="T9" fmla="*/ 1 h 103"/>
                </a:gdLst>
                <a:ahLst/>
                <a:cxnLst>
                  <a:cxn ang="0">
                    <a:pos x="T0" y="T1"/>
                  </a:cxn>
                  <a:cxn ang="0">
                    <a:pos x="T2" y="T3"/>
                  </a:cxn>
                  <a:cxn ang="0">
                    <a:pos x="T4" y="T5"/>
                  </a:cxn>
                  <a:cxn ang="0">
                    <a:pos x="T6" y="T7"/>
                  </a:cxn>
                  <a:cxn ang="0">
                    <a:pos x="T8" y="T9"/>
                  </a:cxn>
                </a:cxnLst>
                <a:rect l="0" t="0" r="r" b="b"/>
                <a:pathLst>
                  <a:path w="71" h="103">
                    <a:moveTo>
                      <a:pt x="71" y="1"/>
                    </a:moveTo>
                    <a:lnTo>
                      <a:pt x="71" y="103"/>
                    </a:lnTo>
                    <a:lnTo>
                      <a:pt x="0" y="101"/>
                    </a:lnTo>
                    <a:lnTo>
                      <a:pt x="0" y="0"/>
                    </a:lnTo>
                    <a:lnTo>
                      <a:pt x="71" y="1"/>
                    </a:lnTo>
                    <a:close/>
                  </a:path>
                </a:pathLst>
              </a:custGeom>
              <a:solidFill>
                <a:srgbClr val="540C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0" name="Freeform 115">
                <a:extLst>
                  <a:ext uri="{FF2B5EF4-FFF2-40B4-BE49-F238E27FC236}">
                    <a16:creationId xmlns:a16="http://schemas.microsoft.com/office/drawing/2014/main" id="{6E9B63CF-CF4A-4BE8-83BE-64E37C2F2537}"/>
                  </a:ext>
                </a:extLst>
              </p:cNvPr>
              <p:cNvSpPr>
                <a:spLocks/>
              </p:cNvSpPr>
              <p:nvPr/>
            </p:nvSpPr>
            <p:spPr bwMode="auto">
              <a:xfrm>
                <a:off x="2179638" y="2511425"/>
                <a:ext cx="55563" cy="82550"/>
              </a:xfrm>
              <a:custGeom>
                <a:avLst/>
                <a:gdLst>
                  <a:gd name="T0" fmla="*/ 71 w 71"/>
                  <a:gd name="T1" fmla="*/ 3 h 105"/>
                  <a:gd name="T2" fmla="*/ 71 w 71"/>
                  <a:gd name="T3" fmla="*/ 105 h 105"/>
                  <a:gd name="T4" fmla="*/ 0 w 71"/>
                  <a:gd name="T5" fmla="*/ 102 h 105"/>
                  <a:gd name="T6" fmla="*/ 0 w 71"/>
                  <a:gd name="T7" fmla="*/ 0 h 105"/>
                  <a:gd name="T8" fmla="*/ 71 w 71"/>
                  <a:gd name="T9" fmla="*/ 3 h 105"/>
                </a:gdLst>
                <a:ahLst/>
                <a:cxnLst>
                  <a:cxn ang="0">
                    <a:pos x="T0" y="T1"/>
                  </a:cxn>
                  <a:cxn ang="0">
                    <a:pos x="T2" y="T3"/>
                  </a:cxn>
                  <a:cxn ang="0">
                    <a:pos x="T4" y="T5"/>
                  </a:cxn>
                  <a:cxn ang="0">
                    <a:pos x="T6" y="T7"/>
                  </a:cxn>
                  <a:cxn ang="0">
                    <a:pos x="T8" y="T9"/>
                  </a:cxn>
                </a:cxnLst>
                <a:rect l="0" t="0" r="r" b="b"/>
                <a:pathLst>
                  <a:path w="71" h="105">
                    <a:moveTo>
                      <a:pt x="71" y="3"/>
                    </a:moveTo>
                    <a:lnTo>
                      <a:pt x="71" y="105"/>
                    </a:lnTo>
                    <a:lnTo>
                      <a:pt x="0" y="102"/>
                    </a:lnTo>
                    <a:lnTo>
                      <a:pt x="0" y="0"/>
                    </a:lnTo>
                    <a:lnTo>
                      <a:pt x="71" y="3"/>
                    </a:lnTo>
                    <a:close/>
                  </a:path>
                </a:pathLst>
              </a:custGeom>
              <a:solidFill>
                <a:srgbClr val="540C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1" name="Freeform 116">
                <a:extLst>
                  <a:ext uri="{FF2B5EF4-FFF2-40B4-BE49-F238E27FC236}">
                    <a16:creationId xmlns:a16="http://schemas.microsoft.com/office/drawing/2014/main" id="{ADDB537E-1535-46DE-9C88-AD1891035C46}"/>
                  </a:ext>
                </a:extLst>
              </p:cNvPr>
              <p:cNvSpPr>
                <a:spLocks/>
              </p:cNvSpPr>
              <p:nvPr/>
            </p:nvSpPr>
            <p:spPr bwMode="auto">
              <a:xfrm>
                <a:off x="2179638" y="2606675"/>
                <a:ext cx="55563" cy="84138"/>
              </a:xfrm>
              <a:custGeom>
                <a:avLst/>
                <a:gdLst>
                  <a:gd name="T0" fmla="*/ 71 w 71"/>
                  <a:gd name="T1" fmla="*/ 4 h 106"/>
                  <a:gd name="T2" fmla="*/ 71 w 71"/>
                  <a:gd name="T3" fmla="*/ 106 h 106"/>
                  <a:gd name="T4" fmla="*/ 0 w 71"/>
                  <a:gd name="T5" fmla="*/ 102 h 106"/>
                  <a:gd name="T6" fmla="*/ 0 w 71"/>
                  <a:gd name="T7" fmla="*/ 0 h 106"/>
                  <a:gd name="T8" fmla="*/ 71 w 71"/>
                  <a:gd name="T9" fmla="*/ 4 h 106"/>
                </a:gdLst>
                <a:ahLst/>
                <a:cxnLst>
                  <a:cxn ang="0">
                    <a:pos x="T0" y="T1"/>
                  </a:cxn>
                  <a:cxn ang="0">
                    <a:pos x="T2" y="T3"/>
                  </a:cxn>
                  <a:cxn ang="0">
                    <a:pos x="T4" y="T5"/>
                  </a:cxn>
                  <a:cxn ang="0">
                    <a:pos x="T6" y="T7"/>
                  </a:cxn>
                  <a:cxn ang="0">
                    <a:pos x="T8" y="T9"/>
                  </a:cxn>
                </a:cxnLst>
                <a:rect l="0" t="0" r="r" b="b"/>
                <a:pathLst>
                  <a:path w="71" h="106">
                    <a:moveTo>
                      <a:pt x="71" y="4"/>
                    </a:moveTo>
                    <a:lnTo>
                      <a:pt x="71" y="106"/>
                    </a:lnTo>
                    <a:lnTo>
                      <a:pt x="0" y="102"/>
                    </a:lnTo>
                    <a:lnTo>
                      <a:pt x="0" y="0"/>
                    </a:lnTo>
                    <a:lnTo>
                      <a:pt x="71" y="4"/>
                    </a:lnTo>
                    <a:close/>
                  </a:path>
                </a:pathLst>
              </a:custGeom>
              <a:solidFill>
                <a:srgbClr val="540C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2" name="Freeform 117">
                <a:extLst>
                  <a:ext uri="{FF2B5EF4-FFF2-40B4-BE49-F238E27FC236}">
                    <a16:creationId xmlns:a16="http://schemas.microsoft.com/office/drawing/2014/main" id="{00D7575D-11B0-4226-AA64-0BC335A7EA93}"/>
                  </a:ext>
                </a:extLst>
              </p:cNvPr>
              <p:cNvSpPr>
                <a:spLocks/>
              </p:cNvSpPr>
              <p:nvPr/>
            </p:nvSpPr>
            <p:spPr bwMode="auto">
              <a:xfrm>
                <a:off x="2179638" y="2700338"/>
                <a:ext cx="55563" cy="87313"/>
              </a:xfrm>
              <a:custGeom>
                <a:avLst/>
                <a:gdLst>
                  <a:gd name="T0" fmla="*/ 0 w 71"/>
                  <a:gd name="T1" fmla="*/ 0 h 109"/>
                  <a:gd name="T2" fmla="*/ 71 w 71"/>
                  <a:gd name="T3" fmla="*/ 4 h 109"/>
                  <a:gd name="T4" fmla="*/ 71 w 71"/>
                  <a:gd name="T5" fmla="*/ 109 h 109"/>
                  <a:gd name="T6" fmla="*/ 0 w 71"/>
                  <a:gd name="T7" fmla="*/ 93 h 109"/>
                  <a:gd name="T8" fmla="*/ 0 w 71"/>
                  <a:gd name="T9" fmla="*/ 0 h 109"/>
                </a:gdLst>
                <a:ahLst/>
                <a:cxnLst>
                  <a:cxn ang="0">
                    <a:pos x="T0" y="T1"/>
                  </a:cxn>
                  <a:cxn ang="0">
                    <a:pos x="T2" y="T3"/>
                  </a:cxn>
                  <a:cxn ang="0">
                    <a:pos x="T4" y="T5"/>
                  </a:cxn>
                  <a:cxn ang="0">
                    <a:pos x="T6" y="T7"/>
                  </a:cxn>
                  <a:cxn ang="0">
                    <a:pos x="T8" y="T9"/>
                  </a:cxn>
                </a:cxnLst>
                <a:rect l="0" t="0" r="r" b="b"/>
                <a:pathLst>
                  <a:path w="71" h="109">
                    <a:moveTo>
                      <a:pt x="0" y="0"/>
                    </a:moveTo>
                    <a:lnTo>
                      <a:pt x="71" y="4"/>
                    </a:lnTo>
                    <a:lnTo>
                      <a:pt x="71" y="109"/>
                    </a:lnTo>
                    <a:lnTo>
                      <a:pt x="0" y="93"/>
                    </a:lnTo>
                    <a:lnTo>
                      <a:pt x="0" y="0"/>
                    </a:lnTo>
                    <a:close/>
                  </a:path>
                </a:pathLst>
              </a:custGeom>
              <a:solidFill>
                <a:srgbClr val="540C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3" name="Freeform 118">
                <a:extLst>
                  <a:ext uri="{FF2B5EF4-FFF2-40B4-BE49-F238E27FC236}">
                    <a16:creationId xmlns:a16="http://schemas.microsoft.com/office/drawing/2014/main" id="{2CA1EEEC-17D2-4AD9-A022-371D75F54F14}"/>
                  </a:ext>
                </a:extLst>
              </p:cNvPr>
              <p:cNvSpPr>
                <a:spLocks/>
              </p:cNvSpPr>
              <p:nvPr/>
            </p:nvSpPr>
            <p:spPr bwMode="auto">
              <a:xfrm>
                <a:off x="2247900" y="2670175"/>
                <a:ext cx="87313" cy="111125"/>
              </a:xfrm>
              <a:custGeom>
                <a:avLst/>
                <a:gdLst>
                  <a:gd name="T0" fmla="*/ 0 w 108"/>
                  <a:gd name="T1" fmla="*/ 40 h 139"/>
                  <a:gd name="T2" fmla="*/ 108 w 108"/>
                  <a:gd name="T3" fmla="*/ 0 h 139"/>
                  <a:gd name="T4" fmla="*/ 108 w 108"/>
                  <a:gd name="T5" fmla="*/ 93 h 139"/>
                  <a:gd name="T6" fmla="*/ 0 w 108"/>
                  <a:gd name="T7" fmla="*/ 139 h 139"/>
                  <a:gd name="T8" fmla="*/ 0 w 108"/>
                  <a:gd name="T9" fmla="*/ 40 h 139"/>
                </a:gdLst>
                <a:ahLst/>
                <a:cxnLst>
                  <a:cxn ang="0">
                    <a:pos x="T0" y="T1"/>
                  </a:cxn>
                  <a:cxn ang="0">
                    <a:pos x="T2" y="T3"/>
                  </a:cxn>
                  <a:cxn ang="0">
                    <a:pos x="T4" y="T5"/>
                  </a:cxn>
                  <a:cxn ang="0">
                    <a:pos x="T6" y="T7"/>
                  </a:cxn>
                  <a:cxn ang="0">
                    <a:pos x="T8" y="T9"/>
                  </a:cxn>
                </a:cxnLst>
                <a:rect l="0" t="0" r="r" b="b"/>
                <a:pathLst>
                  <a:path w="108" h="139">
                    <a:moveTo>
                      <a:pt x="0" y="40"/>
                    </a:moveTo>
                    <a:lnTo>
                      <a:pt x="108" y="0"/>
                    </a:lnTo>
                    <a:lnTo>
                      <a:pt x="108" y="93"/>
                    </a:lnTo>
                    <a:lnTo>
                      <a:pt x="0" y="139"/>
                    </a:lnTo>
                    <a:lnTo>
                      <a:pt x="0" y="40"/>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4" name="Freeform 119">
                <a:extLst>
                  <a:ext uri="{FF2B5EF4-FFF2-40B4-BE49-F238E27FC236}">
                    <a16:creationId xmlns:a16="http://schemas.microsoft.com/office/drawing/2014/main" id="{52375649-214A-4242-A381-035F8857B525}"/>
                  </a:ext>
                </a:extLst>
              </p:cNvPr>
              <p:cNvSpPr>
                <a:spLocks/>
              </p:cNvSpPr>
              <p:nvPr/>
            </p:nvSpPr>
            <p:spPr bwMode="auto">
              <a:xfrm>
                <a:off x="2347913" y="2622550"/>
                <a:ext cx="117475" cy="117475"/>
              </a:xfrm>
              <a:custGeom>
                <a:avLst/>
                <a:gdLst>
                  <a:gd name="T0" fmla="*/ 0 w 149"/>
                  <a:gd name="T1" fmla="*/ 54 h 147"/>
                  <a:gd name="T2" fmla="*/ 149 w 149"/>
                  <a:gd name="T3" fmla="*/ 0 h 147"/>
                  <a:gd name="T4" fmla="*/ 149 w 149"/>
                  <a:gd name="T5" fmla="*/ 84 h 147"/>
                  <a:gd name="T6" fmla="*/ 0 w 149"/>
                  <a:gd name="T7" fmla="*/ 147 h 147"/>
                  <a:gd name="T8" fmla="*/ 0 w 149"/>
                  <a:gd name="T9" fmla="*/ 54 h 147"/>
                </a:gdLst>
                <a:ahLst/>
                <a:cxnLst>
                  <a:cxn ang="0">
                    <a:pos x="T0" y="T1"/>
                  </a:cxn>
                  <a:cxn ang="0">
                    <a:pos x="T2" y="T3"/>
                  </a:cxn>
                  <a:cxn ang="0">
                    <a:pos x="T4" y="T5"/>
                  </a:cxn>
                  <a:cxn ang="0">
                    <a:pos x="T6" y="T7"/>
                  </a:cxn>
                  <a:cxn ang="0">
                    <a:pos x="T8" y="T9"/>
                  </a:cxn>
                </a:cxnLst>
                <a:rect l="0" t="0" r="r" b="b"/>
                <a:pathLst>
                  <a:path w="149" h="147">
                    <a:moveTo>
                      <a:pt x="0" y="54"/>
                    </a:moveTo>
                    <a:lnTo>
                      <a:pt x="149" y="0"/>
                    </a:lnTo>
                    <a:lnTo>
                      <a:pt x="149" y="84"/>
                    </a:lnTo>
                    <a:lnTo>
                      <a:pt x="0" y="147"/>
                    </a:lnTo>
                    <a:lnTo>
                      <a:pt x="0" y="54"/>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5" name="Freeform 120">
                <a:extLst>
                  <a:ext uri="{FF2B5EF4-FFF2-40B4-BE49-F238E27FC236}">
                    <a16:creationId xmlns:a16="http://schemas.microsoft.com/office/drawing/2014/main" id="{63952962-E1BC-42E6-9475-339A79D1BDAB}"/>
                  </a:ext>
                </a:extLst>
              </p:cNvPr>
              <p:cNvSpPr>
                <a:spLocks/>
              </p:cNvSpPr>
              <p:nvPr/>
            </p:nvSpPr>
            <p:spPr bwMode="auto">
              <a:xfrm>
                <a:off x="2479675" y="2573338"/>
                <a:ext cx="117475" cy="111125"/>
              </a:xfrm>
              <a:custGeom>
                <a:avLst/>
                <a:gdLst>
                  <a:gd name="T0" fmla="*/ 0 w 149"/>
                  <a:gd name="T1" fmla="*/ 54 h 138"/>
                  <a:gd name="T2" fmla="*/ 149 w 149"/>
                  <a:gd name="T3" fmla="*/ 0 h 138"/>
                  <a:gd name="T4" fmla="*/ 149 w 149"/>
                  <a:gd name="T5" fmla="*/ 75 h 138"/>
                  <a:gd name="T6" fmla="*/ 0 w 149"/>
                  <a:gd name="T7" fmla="*/ 138 h 138"/>
                  <a:gd name="T8" fmla="*/ 0 w 149"/>
                  <a:gd name="T9" fmla="*/ 54 h 138"/>
                </a:gdLst>
                <a:ahLst/>
                <a:cxnLst>
                  <a:cxn ang="0">
                    <a:pos x="T0" y="T1"/>
                  </a:cxn>
                  <a:cxn ang="0">
                    <a:pos x="T2" y="T3"/>
                  </a:cxn>
                  <a:cxn ang="0">
                    <a:pos x="T4" y="T5"/>
                  </a:cxn>
                  <a:cxn ang="0">
                    <a:pos x="T6" y="T7"/>
                  </a:cxn>
                  <a:cxn ang="0">
                    <a:pos x="T8" y="T9"/>
                  </a:cxn>
                </a:cxnLst>
                <a:rect l="0" t="0" r="r" b="b"/>
                <a:pathLst>
                  <a:path w="149" h="138">
                    <a:moveTo>
                      <a:pt x="0" y="54"/>
                    </a:moveTo>
                    <a:lnTo>
                      <a:pt x="149" y="0"/>
                    </a:lnTo>
                    <a:lnTo>
                      <a:pt x="149" y="75"/>
                    </a:lnTo>
                    <a:lnTo>
                      <a:pt x="0" y="138"/>
                    </a:lnTo>
                    <a:lnTo>
                      <a:pt x="0" y="54"/>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6" name="Freeform 121">
                <a:extLst>
                  <a:ext uri="{FF2B5EF4-FFF2-40B4-BE49-F238E27FC236}">
                    <a16:creationId xmlns:a16="http://schemas.microsoft.com/office/drawing/2014/main" id="{BD54926B-EBA1-4418-A920-C0F802C73E8F}"/>
                  </a:ext>
                </a:extLst>
              </p:cNvPr>
              <p:cNvSpPr>
                <a:spLocks/>
              </p:cNvSpPr>
              <p:nvPr/>
            </p:nvSpPr>
            <p:spPr bwMode="auto">
              <a:xfrm>
                <a:off x="2613025" y="2525713"/>
                <a:ext cx="115888" cy="101600"/>
              </a:xfrm>
              <a:custGeom>
                <a:avLst/>
                <a:gdLst>
                  <a:gd name="T0" fmla="*/ 0 w 148"/>
                  <a:gd name="T1" fmla="*/ 54 h 129"/>
                  <a:gd name="T2" fmla="*/ 148 w 148"/>
                  <a:gd name="T3" fmla="*/ 0 h 129"/>
                  <a:gd name="T4" fmla="*/ 148 w 148"/>
                  <a:gd name="T5" fmla="*/ 65 h 129"/>
                  <a:gd name="T6" fmla="*/ 0 w 148"/>
                  <a:gd name="T7" fmla="*/ 129 h 129"/>
                  <a:gd name="T8" fmla="*/ 0 w 148"/>
                  <a:gd name="T9" fmla="*/ 54 h 129"/>
                </a:gdLst>
                <a:ahLst/>
                <a:cxnLst>
                  <a:cxn ang="0">
                    <a:pos x="T0" y="T1"/>
                  </a:cxn>
                  <a:cxn ang="0">
                    <a:pos x="T2" y="T3"/>
                  </a:cxn>
                  <a:cxn ang="0">
                    <a:pos x="T4" y="T5"/>
                  </a:cxn>
                  <a:cxn ang="0">
                    <a:pos x="T6" y="T7"/>
                  </a:cxn>
                  <a:cxn ang="0">
                    <a:pos x="T8" y="T9"/>
                  </a:cxn>
                </a:cxnLst>
                <a:rect l="0" t="0" r="r" b="b"/>
                <a:pathLst>
                  <a:path w="148" h="129">
                    <a:moveTo>
                      <a:pt x="0" y="54"/>
                    </a:moveTo>
                    <a:lnTo>
                      <a:pt x="148" y="0"/>
                    </a:lnTo>
                    <a:lnTo>
                      <a:pt x="148" y="65"/>
                    </a:lnTo>
                    <a:lnTo>
                      <a:pt x="0" y="129"/>
                    </a:lnTo>
                    <a:lnTo>
                      <a:pt x="0" y="54"/>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7" name="Freeform 122">
                <a:extLst>
                  <a:ext uri="{FF2B5EF4-FFF2-40B4-BE49-F238E27FC236}">
                    <a16:creationId xmlns:a16="http://schemas.microsoft.com/office/drawing/2014/main" id="{33D76F7B-D7E0-4612-A013-04A192A6A1D3}"/>
                  </a:ext>
                </a:extLst>
              </p:cNvPr>
              <p:cNvSpPr>
                <a:spLocks/>
              </p:cNvSpPr>
              <p:nvPr/>
            </p:nvSpPr>
            <p:spPr bwMode="auto">
              <a:xfrm>
                <a:off x="2744788" y="2486025"/>
                <a:ext cx="92075" cy="85725"/>
              </a:xfrm>
              <a:custGeom>
                <a:avLst/>
                <a:gdLst>
                  <a:gd name="T0" fmla="*/ 0 w 118"/>
                  <a:gd name="T1" fmla="*/ 44 h 110"/>
                  <a:gd name="T2" fmla="*/ 118 w 118"/>
                  <a:gd name="T3" fmla="*/ 0 h 110"/>
                  <a:gd name="T4" fmla="*/ 118 w 118"/>
                  <a:gd name="T5" fmla="*/ 59 h 110"/>
                  <a:gd name="T6" fmla="*/ 0 w 118"/>
                  <a:gd name="T7" fmla="*/ 110 h 110"/>
                  <a:gd name="T8" fmla="*/ 0 w 118"/>
                  <a:gd name="T9" fmla="*/ 44 h 110"/>
                </a:gdLst>
                <a:ahLst/>
                <a:cxnLst>
                  <a:cxn ang="0">
                    <a:pos x="T0" y="T1"/>
                  </a:cxn>
                  <a:cxn ang="0">
                    <a:pos x="T2" y="T3"/>
                  </a:cxn>
                  <a:cxn ang="0">
                    <a:pos x="T4" y="T5"/>
                  </a:cxn>
                  <a:cxn ang="0">
                    <a:pos x="T6" y="T7"/>
                  </a:cxn>
                  <a:cxn ang="0">
                    <a:pos x="T8" y="T9"/>
                  </a:cxn>
                </a:cxnLst>
                <a:rect l="0" t="0" r="r" b="b"/>
                <a:pathLst>
                  <a:path w="118" h="110">
                    <a:moveTo>
                      <a:pt x="0" y="44"/>
                    </a:moveTo>
                    <a:lnTo>
                      <a:pt x="118" y="0"/>
                    </a:lnTo>
                    <a:lnTo>
                      <a:pt x="118" y="59"/>
                    </a:lnTo>
                    <a:lnTo>
                      <a:pt x="0" y="110"/>
                    </a:lnTo>
                    <a:lnTo>
                      <a:pt x="0" y="44"/>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8" name="Freeform 123">
                <a:extLst>
                  <a:ext uri="{FF2B5EF4-FFF2-40B4-BE49-F238E27FC236}">
                    <a16:creationId xmlns:a16="http://schemas.microsoft.com/office/drawing/2014/main" id="{3059AC8C-B7A5-4830-A50A-F5134691A029}"/>
                  </a:ext>
                </a:extLst>
              </p:cNvPr>
              <p:cNvSpPr>
                <a:spLocks/>
              </p:cNvSpPr>
              <p:nvPr/>
            </p:nvSpPr>
            <p:spPr bwMode="auto">
              <a:xfrm>
                <a:off x="2811463" y="1539875"/>
                <a:ext cx="25400" cy="60325"/>
              </a:xfrm>
              <a:custGeom>
                <a:avLst/>
                <a:gdLst>
                  <a:gd name="T0" fmla="*/ 0 w 33"/>
                  <a:gd name="T1" fmla="*/ 61 h 75"/>
                  <a:gd name="T2" fmla="*/ 0 w 33"/>
                  <a:gd name="T3" fmla="*/ 0 h 75"/>
                  <a:gd name="T4" fmla="*/ 33 w 33"/>
                  <a:gd name="T5" fmla="*/ 15 h 75"/>
                  <a:gd name="T6" fmla="*/ 33 w 33"/>
                  <a:gd name="T7" fmla="*/ 75 h 75"/>
                  <a:gd name="T8" fmla="*/ 0 w 33"/>
                  <a:gd name="T9" fmla="*/ 61 h 75"/>
                </a:gdLst>
                <a:ahLst/>
                <a:cxnLst>
                  <a:cxn ang="0">
                    <a:pos x="T0" y="T1"/>
                  </a:cxn>
                  <a:cxn ang="0">
                    <a:pos x="T2" y="T3"/>
                  </a:cxn>
                  <a:cxn ang="0">
                    <a:pos x="T4" y="T5"/>
                  </a:cxn>
                  <a:cxn ang="0">
                    <a:pos x="T6" y="T7"/>
                  </a:cxn>
                  <a:cxn ang="0">
                    <a:pos x="T8" y="T9"/>
                  </a:cxn>
                </a:cxnLst>
                <a:rect l="0" t="0" r="r" b="b"/>
                <a:pathLst>
                  <a:path w="33" h="75">
                    <a:moveTo>
                      <a:pt x="0" y="61"/>
                    </a:moveTo>
                    <a:lnTo>
                      <a:pt x="0" y="0"/>
                    </a:lnTo>
                    <a:lnTo>
                      <a:pt x="33" y="15"/>
                    </a:lnTo>
                    <a:lnTo>
                      <a:pt x="33" y="75"/>
                    </a:lnTo>
                    <a:lnTo>
                      <a:pt x="0" y="61"/>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9" name="Freeform 124">
                <a:extLst>
                  <a:ext uri="{FF2B5EF4-FFF2-40B4-BE49-F238E27FC236}">
                    <a16:creationId xmlns:a16="http://schemas.microsoft.com/office/drawing/2014/main" id="{55BE1AE4-39FB-4FCF-9581-D459FA0C3397}"/>
                  </a:ext>
                </a:extLst>
              </p:cNvPr>
              <p:cNvSpPr>
                <a:spLocks/>
              </p:cNvSpPr>
              <p:nvPr/>
            </p:nvSpPr>
            <p:spPr bwMode="auto">
              <a:xfrm>
                <a:off x="2744788" y="1439863"/>
                <a:ext cx="92075" cy="96838"/>
              </a:xfrm>
              <a:custGeom>
                <a:avLst/>
                <a:gdLst>
                  <a:gd name="T0" fmla="*/ 0 w 118"/>
                  <a:gd name="T1" fmla="*/ 64 h 121"/>
                  <a:gd name="T2" fmla="*/ 0 w 118"/>
                  <a:gd name="T3" fmla="*/ 0 h 121"/>
                  <a:gd name="T4" fmla="*/ 118 w 118"/>
                  <a:gd name="T5" fmla="*/ 63 h 121"/>
                  <a:gd name="T6" fmla="*/ 118 w 118"/>
                  <a:gd name="T7" fmla="*/ 121 h 121"/>
                  <a:gd name="T8" fmla="*/ 0 w 118"/>
                  <a:gd name="T9" fmla="*/ 64 h 121"/>
                </a:gdLst>
                <a:ahLst/>
                <a:cxnLst>
                  <a:cxn ang="0">
                    <a:pos x="T0" y="T1"/>
                  </a:cxn>
                  <a:cxn ang="0">
                    <a:pos x="T2" y="T3"/>
                  </a:cxn>
                  <a:cxn ang="0">
                    <a:pos x="T4" y="T5"/>
                  </a:cxn>
                  <a:cxn ang="0">
                    <a:pos x="T6" y="T7"/>
                  </a:cxn>
                  <a:cxn ang="0">
                    <a:pos x="T8" y="T9"/>
                  </a:cxn>
                </a:cxnLst>
                <a:rect l="0" t="0" r="r" b="b"/>
                <a:pathLst>
                  <a:path w="118" h="121">
                    <a:moveTo>
                      <a:pt x="0" y="64"/>
                    </a:moveTo>
                    <a:lnTo>
                      <a:pt x="0" y="0"/>
                    </a:lnTo>
                    <a:lnTo>
                      <a:pt x="118" y="63"/>
                    </a:lnTo>
                    <a:lnTo>
                      <a:pt x="118" y="121"/>
                    </a:lnTo>
                    <a:lnTo>
                      <a:pt x="0" y="64"/>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0" name="Freeform 125">
                <a:extLst>
                  <a:ext uri="{FF2B5EF4-FFF2-40B4-BE49-F238E27FC236}">
                    <a16:creationId xmlns:a16="http://schemas.microsoft.com/office/drawing/2014/main" id="{5171AA72-8EFF-4B55-BFA3-45971189BC34}"/>
                  </a:ext>
                </a:extLst>
              </p:cNvPr>
              <p:cNvSpPr>
                <a:spLocks/>
              </p:cNvSpPr>
              <p:nvPr/>
            </p:nvSpPr>
            <p:spPr bwMode="auto">
              <a:xfrm>
                <a:off x="2811463" y="1414463"/>
                <a:ext cx="25400" cy="60325"/>
              </a:xfrm>
              <a:custGeom>
                <a:avLst/>
                <a:gdLst>
                  <a:gd name="T0" fmla="*/ 0 w 33"/>
                  <a:gd name="T1" fmla="*/ 59 h 76"/>
                  <a:gd name="T2" fmla="*/ 0 w 33"/>
                  <a:gd name="T3" fmla="*/ 0 h 76"/>
                  <a:gd name="T4" fmla="*/ 33 w 33"/>
                  <a:gd name="T5" fmla="*/ 19 h 76"/>
                  <a:gd name="T6" fmla="*/ 33 w 33"/>
                  <a:gd name="T7" fmla="*/ 76 h 76"/>
                  <a:gd name="T8" fmla="*/ 0 w 33"/>
                  <a:gd name="T9" fmla="*/ 59 h 76"/>
                </a:gdLst>
                <a:ahLst/>
                <a:cxnLst>
                  <a:cxn ang="0">
                    <a:pos x="T0" y="T1"/>
                  </a:cxn>
                  <a:cxn ang="0">
                    <a:pos x="T2" y="T3"/>
                  </a:cxn>
                  <a:cxn ang="0">
                    <a:pos x="T4" y="T5"/>
                  </a:cxn>
                  <a:cxn ang="0">
                    <a:pos x="T6" y="T7"/>
                  </a:cxn>
                  <a:cxn ang="0">
                    <a:pos x="T8" y="T9"/>
                  </a:cxn>
                </a:cxnLst>
                <a:rect l="0" t="0" r="r" b="b"/>
                <a:pathLst>
                  <a:path w="33" h="76">
                    <a:moveTo>
                      <a:pt x="0" y="59"/>
                    </a:moveTo>
                    <a:lnTo>
                      <a:pt x="0" y="0"/>
                    </a:lnTo>
                    <a:lnTo>
                      <a:pt x="33" y="19"/>
                    </a:lnTo>
                    <a:lnTo>
                      <a:pt x="33" y="76"/>
                    </a:lnTo>
                    <a:lnTo>
                      <a:pt x="0" y="59"/>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1" name="Freeform 127">
                <a:extLst>
                  <a:ext uri="{FF2B5EF4-FFF2-40B4-BE49-F238E27FC236}">
                    <a16:creationId xmlns:a16="http://schemas.microsoft.com/office/drawing/2014/main" id="{45B32805-768F-44CC-A82A-8901A62D6180}"/>
                  </a:ext>
                </a:extLst>
              </p:cNvPr>
              <p:cNvSpPr>
                <a:spLocks/>
              </p:cNvSpPr>
              <p:nvPr/>
            </p:nvSpPr>
            <p:spPr bwMode="auto">
              <a:xfrm>
                <a:off x="2862263" y="2014538"/>
                <a:ext cx="7938" cy="3175"/>
              </a:xfrm>
              <a:custGeom>
                <a:avLst/>
                <a:gdLst>
                  <a:gd name="T0" fmla="*/ 9 w 9"/>
                  <a:gd name="T1" fmla="*/ 0 h 5"/>
                  <a:gd name="T2" fmla="*/ 0 w 9"/>
                  <a:gd name="T3" fmla="*/ 3 h 5"/>
                  <a:gd name="T4" fmla="*/ 0 w 9"/>
                  <a:gd name="T5" fmla="*/ 5 h 5"/>
                  <a:gd name="T6" fmla="*/ 9 w 9"/>
                  <a:gd name="T7" fmla="*/ 3 h 5"/>
                  <a:gd name="T8" fmla="*/ 9 w 9"/>
                  <a:gd name="T9" fmla="*/ 2 h 5"/>
                  <a:gd name="T10" fmla="*/ 9 w 9"/>
                  <a:gd name="T11" fmla="*/ 1 h 5"/>
                  <a:gd name="T12" fmla="*/ 9 w 9"/>
                  <a:gd name="T13" fmla="*/ 1 h 5"/>
                  <a:gd name="T14" fmla="*/ 9 w 9"/>
                  <a:gd name="T15" fmla="*/ 0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5">
                    <a:moveTo>
                      <a:pt x="9" y="0"/>
                    </a:moveTo>
                    <a:lnTo>
                      <a:pt x="0" y="3"/>
                    </a:lnTo>
                    <a:lnTo>
                      <a:pt x="0" y="5"/>
                    </a:lnTo>
                    <a:lnTo>
                      <a:pt x="9" y="3"/>
                    </a:lnTo>
                    <a:lnTo>
                      <a:pt x="9" y="2"/>
                    </a:lnTo>
                    <a:lnTo>
                      <a:pt x="9" y="1"/>
                    </a:lnTo>
                    <a:lnTo>
                      <a:pt x="9" y="1"/>
                    </a:lnTo>
                    <a:lnTo>
                      <a:pt x="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2" name="Freeform 147">
                <a:extLst>
                  <a:ext uri="{FF2B5EF4-FFF2-40B4-BE49-F238E27FC236}">
                    <a16:creationId xmlns:a16="http://schemas.microsoft.com/office/drawing/2014/main" id="{484C4DCF-98F1-4579-A36E-027F58157A19}"/>
                  </a:ext>
                </a:extLst>
              </p:cNvPr>
              <p:cNvSpPr>
                <a:spLocks/>
              </p:cNvSpPr>
              <p:nvPr/>
            </p:nvSpPr>
            <p:spPr bwMode="auto">
              <a:xfrm>
                <a:off x="2638425" y="1758950"/>
                <a:ext cx="0" cy="0"/>
              </a:xfrm>
              <a:custGeom>
                <a:avLst/>
                <a:gdLst/>
                <a:ahLst/>
                <a:cxnLst>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close/>
                  </a:path>
                </a:pathLst>
              </a:custGeom>
              <a:solidFill>
                <a:srgbClr val="EA8E6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1" name="Group 67">
              <a:extLst>
                <a:ext uri="{FF2B5EF4-FFF2-40B4-BE49-F238E27FC236}">
                  <a16:creationId xmlns:a16="http://schemas.microsoft.com/office/drawing/2014/main" id="{EADC7B12-58A2-49F0-9621-3A2308DAB667}"/>
                </a:ext>
              </a:extLst>
            </p:cNvPr>
            <p:cNvGrpSpPr>
              <a:grpSpLocks/>
            </p:cNvGrpSpPr>
            <p:nvPr/>
          </p:nvGrpSpPr>
          <p:grpSpPr bwMode="auto">
            <a:xfrm>
              <a:off x="8945771" y="4891088"/>
              <a:ext cx="2437448" cy="381000"/>
              <a:chOff x="6629400" y="3505200"/>
              <a:chExt cx="1828800" cy="381000"/>
            </a:xfrm>
          </p:grpSpPr>
          <p:sp>
            <p:nvSpPr>
              <p:cNvPr id="511" name="Oval 68">
                <a:extLst>
                  <a:ext uri="{FF2B5EF4-FFF2-40B4-BE49-F238E27FC236}">
                    <a16:creationId xmlns:a16="http://schemas.microsoft.com/office/drawing/2014/main" id="{5F606EFD-7091-4DFB-8406-204683CC881D}"/>
                  </a:ext>
                </a:extLst>
              </p:cNvPr>
              <p:cNvSpPr>
                <a:spLocks noChangeArrowheads="1"/>
              </p:cNvSpPr>
              <p:nvPr/>
            </p:nvSpPr>
            <p:spPr bwMode="auto">
              <a:xfrm>
                <a:off x="6629400" y="3505200"/>
                <a:ext cx="1828800" cy="381000"/>
              </a:xfrm>
              <a:prstGeom prst="ellipse">
                <a:avLst/>
              </a:prstGeom>
              <a:solidFill>
                <a:schemeClr val="accent1"/>
              </a:solidFill>
              <a:ln w="9525" algn="ctr">
                <a:solidFill>
                  <a:schemeClr val="tx1"/>
                </a:solidFill>
                <a:round/>
                <a:headEnd/>
                <a:tailEnd/>
              </a:ln>
            </p:spPr>
            <p:txBody>
              <a:bodyPr/>
              <a:lstStyle/>
              <a:p>
                <a:endParaRPr lang="en-US"/>
              </a:p>
            </p:txBody>
          </p:sp>
          <p:sp>
            <p:nvSpPr>
              <p:cNvPr id="512" name="Rectangle 3085">
                <a:extLst>
                  <a:ext uri="{FF2B5EF4-FFF2-40B4-BE49-F238E27FC236}">
                    <a16:creationId xmlns:a16="http://schemas.microsoft.com/office/drawing/2014/main" id="{041FD077-55FC-49BA-81D8-5B6CB25291A0}"/>
                  </a:ext>
                </a:extLst>
              </p:cNvPr>
              <p:cNvSpPr>
                <a:spLocks noChangeArrowheads="1"/>
              </p:cNvSpPr>
              <p:nvPr/>
            </p:nvSpPr>
            <p:spPr bwMode="auto">
              <a:xfrm>
                <a:off x="6781800" y="3581400"/>
                <a:ext cx="1524000" cy="241300"/>
              </a:xfrm>
              <a:prstGeom prst="rect">
                <a:avLst/>
              </a:prstGeom>
              <a:solidFill>
                <a:schemeClr val="tx1">
                  <a:lumMod val="20000"/>
                  <a:lumOff val="80000"/>
                </a:schemeClr>
              </a:solidFill>
              <a:ln w="9525">
                <a:solidFill>
                  <a:schemeClr val="tx1"/>
                </a:solidFill>
                <a:miter lim="800000"/>
                <a:headEnd/>
                <a:tailEnd/>
              </a:ln>
            </p:spPr>
            <p:txBody>
              <a:bodyPr wrap="none" anchor="ctr"/>
              <a:lstStyle/>
              <a:p>
                <a:pPr algn="ctr" eaLnBrk="1" hangingPunct="1"/>
                <a:r>
                  <a:rPr lang="en-US" sz="1400" dirty="0">
                    <a:latin typeface="Arial" charset="0"/>
                  </a:rPr>
                  <a:t>Task 4 Code</a:t>
                </a:r>
              </a:p>
            </p:txBody>
          </p:sp>
        </p:grpSp>
        <p:grpSp>
          <p:nvGrpSpPr>
            <p:cNvPr id="12" name="Group 11">
              <a:extLst>
                <a:ext uri="{FF2B5EF4-FFF2-40B4-BE49-F238E27FC236}">
                  <a16:creationId xmlns:a16="http://schemas.microsoft.com/office/drawing/2014/main" id="{1742E1F6-893B-43C7-8666-A10F9EED50D4}"/>
                </a:ext>
              </a:extLst>
            </p:cNvPr>
            <p:cNvGrpSpPr/>
            <p:nvPr/>
          </p:nvGrpSpPr>
          <p:grpSpPr>
            <a:xfrm rot="16200000">
              <a:off x="9747539" y="3456974"/>
              <a:ext cx="704851" cy="2325309"/>
              <a:chOff x="2165350" y="1058863"/>
              <a:chExt cx="704851" cy="1744663"/>
            </a:xfrm>
          </p:grpSpPr>
          <p:sp>
            <p:nvSpPr>
              <p:cNvPr id="391" name="Freeform 8">
                <a:extLst>
                  <a:ext uri="{FF2B5EF4-FFF2-40B4-BE49-F238E27FC236}">
                    <a16:creationId xmlns:a16="http://schemas.microsoft.com/office/drawing/2014/main" id="{91DC048A-2B1F-4409-9145-CD850E12CBC0}"/>
                  </a:ext>
                </a:extLst>
              </p:cNvPr>
              <p:cNvSpPr>
                <a:spLocks/>
              </p:cNvSpPr>
              <p:nvPr/>
            </p:nvSpPr>
            <p:spPr bwMode="auto">
              <a:xfrm>
                <a:off x="2165350" y="1058863"/>
                <a:ext cx="685800" cy="1744663"/>
              </a:xfrm>
              <a:custGeom>
                <a:avLst/>
                <a:gdLst>
                  <a:gd name="T0" fmla="*/ 88 w 864"/>
                  <a:gd name="T1" fmla="*/ 0 h 2199"/>
                  <a:gd name="T2" fmla="*/ 88 w 864"/>
                  <a:gd name="T3" fmla="*/ 1 h 2199"/>
                  <a:gd name="T4" fmla="*/ 0 w 864"/>
                  <a:gd name="T5" fmla="*/ 28 h 2199"/>
                  <a:gd name="T6" fmla="*/ 0 w 864"/>
                  <a:gd name="T7" fmla="*/ 2177 h 2199"/>
                  <a:gd name="T8" fmla="*/ 88 w 864"/>
                  <a:gd name="T9" fmla="*/ 2196 h 2199"/>
                  <a:gd name="T10" fmla="*/ 88 w 864"/>
                  <a:gd name="T11" fmla="*/ 2199 h 2199"/>
                  <a:gd name="T12" fmla="*/ 864 w 864"/>
                  <a:gd name="T13" fmla="*/ 1868 h 2199"/>
                  <a:gd name="T14" fmla="*/ 864 w 864"/>
                  <a:gd name="T15" fmla="*/ 457 h 2199"/>
                  <a:gd name="T16" fmla="*/ 88 w 864"/>
                  <a:gd name="T17" fmla="*/ 0 h 2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4" h="2199">
                    <a:moveTo>
                      <a:pt x="88" y="0"/>
                    </a:moveTo>
                    <a:lnTo>
                      <a:pt x="88" y="1"/>
                    </a:lnTo>
                    <a:lnTo>
                      <a:pt x="0" y="28"/>
                    </a:lnTo>
                    <a:lnTo>
                      <a:pt x="0" y="2177"/>
                    </a:lnTo>
                    <a:lnTo>
                      <a:pt x="88" y="2196"/>
                    </a:lnTo>
                    <a:lnTo>
                      <a:pt x="88" y="2199"/>
                    </a:lnTo>
                    <a:lnTo>
                      <a:pt x="864" y="1868"/>
                    </a:lnTo>
                    <a:lnTo>
                      <a:pt x="864" y="457"/>
                    </a:lnTo>
                    <a:lnTo>
                      <a:pt x="88" y="0"/>
                    </a:lnTo>
                    <a:close/>
                  </a:path>
                </a:pathLst>
              </a:custGeom>
              <a:solidFill>
                <a:srgbClr val="D1CCB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2" name="Freeform 9">
                <a:extLst>
                  <a:ext uri="{FF2B5EF4-FFF2-40B4-BE49-F238E27FC236}">
                    <a16:creationId xmlns:a16="http://schemas.microsoft.com/office/drawing/2014/main" id="{994860B4-18BE-48B5-9A67-2D362A08F231}"/>
                  </a:ext>
                </a:extLst>
              </p:cNvPr>
              <p:cNvSpPr>
                <a:spLocks/>
              </p:cNvSpPr>
              <p:nvPr/>
            </p:nvSpPr>
            <p:spPr bwMode="auto">
              <a:xfrm>
                <a:off x="2679700" y="1336675"/>
                <a:ext cx="119063" cy="115888"/>
              </a:xfrm>
              <a:custGeom>
                <a:avLst/>
                <a:gdLst>
                  <a:gd name="T0" fmla="*/ 0 w 148"/>
                  <a:gd name="T1" fmla="*/ 68 h 147"/>
                  <a:gd name="T2" fmla="*/ 0 w 148"/>
                  <a:gd name="T3" fmla="*/ 0 h 147"/>
                  <a:gd name="T4" fmla="*/ 148 w 148"/>
                  <a:gd name="T5" fmla="*/ 87 h 147"/>
                  <a:gd name="T6" fmla="*/ 148 w 148"/>
                  <a:gd name="T7" fmla="*/ 147 h 147"/>
                  <a:gd name="T8" fmla="*/ 0 w 148"/>
                  <a:gd name="T9" fmla="*/ 68 h 147"/>
                </a:gdLst>
                <a:ahLst/>
                <a:cxnLst>
                  <a:cxn ang="0">
                    <a:pos x="T0" y="T1"/>
                  </a:cxn>
                  <a:cxn ang="0">
                    <a:pos x="T2" y="T3"/>
                  </a:cxn>
                  <a:cxn ang="0">
                    <a:pos x="T4" y="T5"/>
                  </a:cxn>
                  <a:cxn ang="0">
                    <a:pos x="T6" y="T7"/>
                  </a:cxn>
                  <a:cxn ang="0">
                    <a:pos x="T8" y="T9"/>
                  </a:cxn>
                </a:cxnLst>
                <a:rect l="0" t="0" r="r" b="b"/>
                <a:pathLst>
                  <a:path w="148" h="147">
                    <a:moveTo>
                      <a:pt x="0" y="68"/>
                    </a:moveTo>
                    <a:lnTo>
                      <a:pt x="0" y="0"/>
                    </a:lnTo>
                    <a:lnTo>
                      <a:pt x="148" y="87"/>
                    </a:lnTo>
                    <a:lnTo>
                      <a:pt x="148" y="147"/>
                    </a:lnTo>
                    <a:lnTo>
                      <a:pt x="0" y="68"/>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3" name="Freeform 10">
                <a:extLst>
                  <a:ext uri="{FF2B5EF4-FFF2-40B4-BE49-F238E27FC236}">
                    <a16:creationId xmlns:a16="http://schemas.microsoft.com/office/drawing/2014/main" id="{C78491CC-D071-487C-9C47-D5A09E95D87C}"/>
                  </a:ext>
                </a:extLst>
              </p:cNvPr>
              <p:cNvSpPr>
                <a:spLocks/>
              </p:cNvSpPr>
              <p:nvPr/>
            </p:nvSpPr>
            <p:spPr bwMode="auto">
              <a:xfrm>
                <a:off x="2679700" y="2435225"/>
                <a:ext cx="119063" cy="93663"/>
              </a:xfrm>
              <a:custGeom>
                <a:avLst/>
                <a:gdLst>
                  <a:gd name="T0" fmla="*/ 0 w 148"/>
                  <a:gd name="T1" fmla="*/ 117 h 117"/>
                  <a:gd name="T2" fmla="*/ 0 w 148"/>
                  <a:gd name="T3" fmla="*/ 46 h 117"/>
                  <a:gd name="T4" fmla="*/ 148 w 148"/>
                  <a:gd name="T5" fmla="*/ 0 h 117"/>
                  <a:gd name="T6" fmla="*/ 148 w 148"/>
                  <a:gd name="T7" fmla="*/ 63 h 117"/>
                  <a:gd name="T8" fmla="*/ 0 w 148"/>
                  <a:gd name="T9" fmla="*/ 117 h 117"/>
                </a:gdLst>
                <a:ahLst/>
                <a:cxnLst>
                  <a:cxn ang="0">
                    <a:pos x="T0" y="T1"/>
                  </a:cxn>
                  <a:cxn ang="0">
                    <a:pos x="T2" y="T3"/>
                  </a:cxn>
                  <a:cxn ang="0">
                    <a:pos x="T4" y="T5"/>
                  </a:cxn>
                  <a:cxn ang="0">
                    <a:pos x="T6" y="T7"/>
                  </a:cxn>
                  <a:cxn ang="0">
                    <a:pos x="T8" y="T9"/>
                  </a:cxn>
                </a:cxnLst>
                <a:rect l="0" t="0" r="r" b="b"/>
                <a:pathLst>
                  <a:path w="148" h="117">
                    <a:moveTo>
                      <a:pt x="0" y="117"/>
                    </a:moveTo>
                    <a:lnTo>
                      <a:pt x="0" y="46"/>
                    </a:lnTo>
                    <a:lnTo>
                      <a:pt x="148" y="0"/>
                    </a:lnTo>
                    <a:lnTo>
                      <a:pt x="148" y="63"/>
                    </a:lnTo>
                    <a:lnTo>
                      <a:pt x="0" y="117"/>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4" name="Freeform 11">
                <a:extLst>
                  <a:ext uri="{FF2B5EF4-FFF2-40B4-BE49-F238E27FC236}">
                    <a16:creationId xmlns:a16="http://schemas.microsoft.com/office/drawing/2014/main" id="{5CD38D45-4DD8-4D6B-8038-D756CD30A200}"/>
                  </a:ext>
                </a:extLst>
              </p:cNvPr>
              <p:cNvSpPr>
                <a:spLocks/>
              </p:cNvSpPr>
              <p:nvPr/>
            </p:nvSpPr>
            <p:spPr bwMode="auto">
              <a:xfrm>
                <a:off x="2547938" y="2476500"/>
                <a:ext cx="119063" cy="100013"/>
              </a:xfrm>
              <a:custGeom>
                <a:avLst/>
                <a:gdLst>
                  <a:gd name="T0" fmla="*/ 0 w 148"/>
                  <a:gd name="T1" fmla="*/ 126 h 126"/>
                  <a:gd name="T2" fmla="*/ 0 w 148"/>
                  <a:gd name="T3" fmla="*/ 46 h 126"/>
                  <a:gd name="T4" fmla="*/ 148 w 148"/>
                  <a:gd name="T5" fmla="*/ 0 h 126"/>
                  <a:gd name="T6" fmla="*/ 148 w 148"/>
                  <a:gd name="T7" fmla="*/ 72 h 126"/>
                  <a:gd name="T8" fmla="*/ 0 w 148"/>
                  <a:gd name="T9" fmla="*/ 126 h 126"/>
                </a:gdLst>
                <a:ahLst/>
                <a:cxnLst>
                  <a:cxn ang="0">
                    <a:pos x="T0" y="T1"/>
                  </a:cxn>
                  <a:cxn ang="0">
                    <a:pos x="T2" y="T3"/>
                  </a:cxn>
                  <a:cxn ang="0">
                    <a:pos x="T4" y="T5"/>
                  </a:cxn>
                  <a:cxn ang="0">
                    <a:pos x="T6" y="T7"/>
                  </a:cxn>
                  <a:cxn ang="0">
                    <a:pos x="T8" y="T9"/>
                  </a:cxn>
                </a:cxnLst>
                <a:rect l="0" t="0" r="r" b="b"/>
                <a:pathLst>
                  <a:path w="148" h="126">
                    <a:moveTo>
                      <a:pt x="0" y="126"/>
                    </a:moveTo>
                    <a:lnTo>
                      <a:pt x="0" y="46"/>
                    </a:lnTo>
                    <a:lnTo>
                      <a:pt x="148" y="0"/>
                    </a:lnTo>
                    <a:lnTo>
                      <a:pt x="148" y="72"/>
                    </a:lnTo>
                    <a:lnTo>
                      <a:pt x="0" y="126"/>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5" name="Freeform 12">
                <a:extLst>
                  <a:ext uri="{FF2B5EF4-FFF2-40B4-BE49-F238E27FC236}">
                    <a16:creationId xmlns:a16="http://schemas.microsoft.com/office/drawing/2014/main" id="{2BDE2008-C382-424B-A3C1-FEE8BD36CA60}"/>
                  </a:ext>
                </a:extLst>
              </p:cNvPr>
              <p:cNvSpPr>
                <a:spLocks/>
              </p:cNvSpPr>
              <p:nvPr/>
            </p:nvSpPr>
            <p:spPr bwMode="auto">
              <a:xfrm>
                <a:off x="2416175" y="2517775"/>
                <a:ext cx="119063" cy="107950"/>
              </a:xfrm>
              <a:custGeom>
                <a:avLst/>
                <a:gdLst>
                  <a:gd name="T0" fmla="*/ 0 w 148"/>
                  <a:gd name="T1" fmla="*/ 136 h 136"/>
                  <a:gd name="T2" fmla="*/ 0 w 148"/>
                  <a:gd name="T3" fmla="*/ 47 h 136"/>
                  <a:gd name="T4" fmla="*/ 148 w 148"/>
                  <a:gd name="T5" fmla="*/ 0 h 136"/>
                  <a:gd name="T6" fmla="*/ 148 w 148"/>
                  <a:gd name="T7" fmla="*/ 82 h 136"/>
                  <a:gd name="T8" fmla="*/ 0 w 148"/>
                  <a:gd name="T9" fmla="*/ 136 h 136"/>
                </a:gdLst>
                <a:ahLst/>
                <a:cxnLst>
                  <a:cxn ang="0">
                    <a:pos x="T0" y="T1"/>
                  </a:cxn>
                  <a:cxn ang="0">
                    <a:pos x="T2" y="T3"/>
                  </a:cxn>
                  <a:cxn ang="0">
                    <a:pos x="T4" y="T5"/>
                  </a:cxn>
                  <a:cxn ang="0">
                    <a:pos x="T6" y="T7"/>
                  </a:cxn>
                  <a:cxn ang="0">
                    <a:pos x="T8" y="T9"/>
                  </a:cxn>
                </a:cxnLst>
                <a:rect l="0" t="0" r="r" b="b"/>
                <a:pathLst>
                  <a:path w="148" h="136">
                    <a:moveTo>
                      <a:pt x="0" y="136"/>
                    </a:moveTo>
                    <a:lnTo>
                      <a:pt x="0" y="47"/>
                    </a:lnTo>
                    <a:lnTo>
                      <a:pt x="148" y="0"/>
                    </a:lnTo>
                    <a:lnTo>
                      <a:pt x="148" y="82"/>
                    </a:lnTo>
                    <a:lnTo>
                      <a:pt x="0" y="136"/>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6" name="Freeform 13">
                <a:extLst>
                  <a:ext uri="{FF2B5EF4-FFF2-40B4-BE49-F238E27FC236}">
                    <a16:creationId xmlns:a16="http://schemas.microsoft.com/office/drawing/2014/main" id="{AAD155C9-3861-4A73-834F-C94C1A1A0EFB}"/>
                  </a:ext>
                </a:extLst>
              </p:cNvPr>
              <p:cNvSpPr>
                <a:spLocks/>
              </p:cNvSpPr>
              <p:nvPr/>
            </p:nvSpPr>
            <p:spPr bwMode="auto">
              <a:xfrm>
                <a:off x="2284413" y="2559050"/>
                <a:ext cx="119063" cy="114300"/>
              </a:xfrm>
              <a:custGeom>
                <a:avLst/>
                <a:gdLst>
                  <a:gd name="T0" fmla="*/ 0 w 149"/>
                  <a:gd name="T1" fmla="*/ 145 h 145"/>
                  <a:gd name="T2" fmla="*/ 0 w 149"/>
                  <a:gd name="T3" fmla="*/ 46 h 145"/>
                  <a:gd name="T4" fmla="*/ 149 w 149"/>
                  <a:gd name="T5" fmla="*/ 0 h 145"/>
                  <a:gd name="T6" fmla="*/ 149 w 149"/>
                  <a:gd name="T7" fmla="*/ 91 h 145"/>
                  <a:gd name="T8" fmla="*/ 0 w 149"/>
                  <a:gd name="T9" fmla="*/ 145 h 145"/>
                </a:gdLst>
                <a:ahLst/>
                <a:cxnLst>
                  <a:cxn ang="0">
                    <a:pos x="T0" y="T1"/>
                  </a:cxn>
                  <a:cxn ang="0">
                    <a:pos x="T2" y="T3"/>
                  </a:cxn>
                  <a:cxn ang="0">
                    <a:pos x="T4" y="T5"/>
                  </a:cxn>
                  <a:cxn ang="0">
                    <a:pos x="T6" y="T7"/>
                  </a:cxn>
                  <a:cxn ang="0">
                    <a:pos x="T8" y="T9"/>
                  </a:cxn>
                </a:cxnLst>
                <a:rect l="0" t="0" r="r" b="b"/>
                <a:pathLst>
                  <a:path w="149" h="145">
                    <a:moveTo>
                      <a:pt x="0" y="145"/>
                    </a:moveTo>
                    <a:lnTo>
                      <a:pt x="0" y="46"/>
                    </a:lnTo>
                    <a:lnTo>
                      <a:pt x="149" y="0"/>
                    </a:lnTo>
                    <a:lnTo>
                      <a:pt x="149" y="91"/>
                    </a:lnTo>
                    <a:lnTo>
                      <a:pt x="0" y="145"/>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7" name="Freeform 14">
                <a:extLst>
                  <a:ext uri="{FF2B5EF4-FFF2-40B4-BE49-F238E27FC236}">
                    <a16:creationId xmlns:a16="http://schemas.microsoft.com/office/drawing/2014/main" id="{299AA8F7-34F9-4128-9AD5-5599054D2372}"/>
                  </a:ext>
                </a:extLst>
              </p:cNvPr>
              <p:cNvSpPr>
                <a:spLocks/>
              </p:cNvSpPr>
              <p:nvPr/>
            </p:nvSpPr>
            <p:spPr bwMode="auto">
              <a:xfrm>
                <a:off x="2247900" y="1176338"/>
                <a:ext cx="87313" cy="120650"/>
              </a:xfrm>
              <a:custGeom>
                <a:avLst/>
                <a:gdLst>
                  <a:gd name="T0" fmla="*/ 108 w 108"/>
                  <a:gd name="T1" fmla="*/ 57 h 151"/>
                  <a:gd name="T2" fmla="*/ 108 w 108"/>
                  <a:gd name="T3" fmla="*/ 151 h 151"/>
                  <a:gd name="T4" fmla="*/ 0 w 108"/>
                  <a:gd name="T5" fmla="*/ 99 h 151"/>
                  <a:gd name="T6" fmla="*/ 0 w 108"/>
                  <a:gd name="T7" fmla="*/ 0 h 151"/>
                  <a:gd name="T8" fmla="*/ 108 w 108"/>
                  <a:gd name="T9" fmla="*/ 57 h 151"/>
                </a:gdLst>
                <a:ahLst/>
                <a:cxnLst>
                  <a:cxn ang="0">
                    <a:pos x="T0" y="T1"/>
                  </a:cxn>
                  <a:cxn ang="0">
                    <a:pos x="T2" y="T3"/>
                  </a:cxn>
                  <a:cxn ang="0">
                    <a:pos x="T4" y="T5"/>
                  </a:cxn>
                  <a:cxn ang="0">
                    <a:pos x="T6" y="T7"/>
                  </a:cxn>
                  <a:cxn ang="0">
                    <a:pos x="T8" y="T9"/>
                  </a:cxn>
                </a:cxnLst>
                <a:rect l="0" t="0" r="r" b="b"/>
                <a:pathLst>
                  <a:path w="108" h="151">
                    <a:moveTo>
                      <a:pt x="108" y="57"/>
                    </a:moveTo>
                    <a:lnTo>
                      <a:pt x="108" y="151"/>
                    </a:lnTo>
                    <a:lnTo>
                      <a:pt x="0" y="99"/>
                    </a:lnTo>
                    <a:lnTo>
                      <a:pt x="0" y="0"/>
                    </a:lnTo>
                    <a:lnTo>
                      <a:pt x="108" y="57"/>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8" name="Freeform 15">
                <a:extLst>
                  <a:ext uri="{FF2B5EF4-FFF2-40B4-BE49-F238E27FC236}">
                    <a16:creationId xmlns:a16="http://schemas.microsoft.com/office/drawing/2014/main" id="{9F9D6645-90E9-4128-8175-D8D8C36ECED9}"/>
                  </a:ext>
                </a:extLst>
              </p:cNvPr>
              <p:cNvSpPr>
                <a:spLocks/>
              </p:cNvSpPr>
              <p:nvPr/>
            </p:nvSpPr>
            <p:spPr bwMode="auto">
              <a:xfrm>
                <a:off x="2347913" y="1230313"/>
                <a:ext cx="117475" cy="130175"/>
              </a:xfrm>
              <a:custGeom>
                <a:avLst/>
                <a:gdLst>
                  <a:gd name="T0" fmla="*/ 149 w 149"/>
                  <a:gd name="T1" fmla="*/ 79 h 163"/>
                  <a:gd name="T2" fmla="*/ 149 w 149"/>
                  <a:gd name="T3" fmla="*/ 163 h 163"/>
                  <a:gd name="T4" fmla="*/ 0 w 149"/>
                  <a:gd name="T5" fmla="*/ 92 h 163"/>
                  <a:gd name="T6" fmla="*/ 0 w 149"/>
                  <a:gd name="T7" fmla="*/ 0 h 163"/>
                  <a:gd name="T8" fmla="*/ 149 w 149"/>
                  <a:gd name="T9" fmla="*/ 79 h 163"/>
                </a:gdLst>
                <a:ahLst/>
                <a:cxnLst>
                  <a:cxn ang="0">
                    <a:pos x="T0" y="T1"/>
                  </a:cxn>
                  <a:cxn ang="0">
                    <a:pos x="T2" y="T3"/>
                  </a:cxn>
                  <a:cxn ang="0">
                    <a:pos x="T4" y="T5"/>
                  </a:cxn>
                  <a:cxn ang="0">
                    <a:pos x="T6" y="T7"/>
                  </a:cxn>
                  <a:cxn ang="0">
                    <a:pos x="T8" y="T9"/>
                  </a:cxn>
                </a:cxnLst>
                <a:rect l="0" t="0" r="r" b="b"/>
                <a:pathLst>
                  <a:path w="149" h="163">
                    <a:moveTo>
                      <a:pt x="149" y="79"/>
                    </a:moveTo>
                    <a:lnTo>
                      <a:pt x="149" y="163"/>
                    </a:lnTo>
                    <a:lnTo>
                      <a:pt x="0" y="92"/>
                    </a:lnTo>
                    <a:lnTo>
                      <a:pt x="0" y="0"/>
                    </a:lnTo>
                    <a:lnTo>
                      <a:pt x="149" y="79"/>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9" name="Freeform 16">
                <a:extLst>
                  <a:ext uri="{FF2B5EF4-FFF2-40B4-BE49-F238E27FC236}">
                    <a16:creationId xmlns:a16="http://schemas.microsoft.com/office/drawing/2014/main" id="{A21332EE-49D3-404F-9DA5-164F6280C673}"/>
                  </a:ext>
                </a:extLst>
              </p:cNvPr>
              <p:cNvSpPr>
                <a:spLocks/>
              </p:cNvSpPr>
              <p:nvPr/>
            </p:nvSpPr>
            <p:spPr bwMode="auto">
              <a:xfrm>
                <a:off x="2479675" y="1300163"/>
                <a:ext cx="117475" cy="122238"/>
              </a:xfrm>
              <a:custGeom>
                <a:avLst/>
                <a:gdLst>
                  <a:gd name="T0" fmla="*/ 149 w 149"/>
                  <a:gd name="T1" fmla="*/ 79 h 154"/>
                  <a:gd name="T2" fmla="*/ 149 w 149"/>
                  <a:gd name="T3" fmla="*/ 154 h 154"/>
                  <a:gd name="T4" fmla="*/ 0 w 149"/>
                  <a:gd name="T5" fmla="*/ 83 h 154"/>
                  <a:gd name="T6" fmla="*/ 0 w 149"/>
                  <a:gd name="T7" fmla="*/ 0 h 154"/>
                  <a:gd name="T8" fmla="*/ 149 w 149"/>
                  <a:gd name="T9" fmla="*/ 79 h 154"/>
                </a:gdLst>
                <a:ahLst/>
                <a:cxnLst>
                  <a:cxn ang="0">
                    <a:pos x="T0" y="T1"/>
                  </a:cxn>
                  <a:cxn ang="0">
                    <a:pos x="T2" y="T3"/>
                  </a:cxn>
                  <a:cxn ang="0">
                    <a:pos x="T4" y="T5"/>
                  </a:cxn>
                  <a:cxn ang="0">
                    <a:pos x="T6" y="T7"/>
                  </a:cxn>
                  <a:cxn ang="0">
                    <a:pos x="T8" y="T9"/>
                  </a:cxn>
                </a:cxnLst>
                <a:rect l="0" t="0" r="r" b="b"/>
                <a:pathLst>
                  <a:path w="149" h="154">
                    <a:moveTo>
                      <a:pt x="149" y="79"/>
                    </a:moveTo>
                    <a:lnTo>
                      <a:pt x="149" y="154"/>
                    </a:lnTo>
                    <a:lnTo>
                      <a:pt x="0" y="83"/>
                    </a:lnTo>
                    <a:lnTo>
                      <a:pt x="0" y="0"/>
                    </a:lnTo>
                    <a:lnTo>
                      <a:pt x="149" y="79"/>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0" name="Freeform 17">
                <a:extLst>
                  <a:ext uri="{FF2B5EF4-FFF2-40B4-BE49-F238E27FC236}">
                    <a16:creationId xmlns:a16="http://schemas.microsoft.com/office/drawing/2014/main" id="{81F2B46A-B94C-4B60-A1A1-DB91F533AA89}"/>
                  </a:ext>
                </a:extLst>
              </p:cNvPr>
              <p:cNvSpPr>
                <a:spLocks/>
              </p:cNvSpPr>
              <p:nvPr/>
            </p:nvSpPr>
            <p:spPr bwMode="auto">
              <a:xfrm>
                <a:off x="2744788" y="2360613"/>
                <a:ext cx="92075" cy="76200"/>
              </a:xfrm>
              <a:custGeom>
                <a:avLst/>
                <a:gdLst>
                  <a:gd name="T0" fmla="*/ 0 w 118"/>
                  <a:gd name="T1" fmla="*/ 95 h 95"/>
                  <a:gd name="T2" fmla="*/ 0 w 118"/>
                  <a:gd name="T3" fmla="*/ 29 h 95"/>
                  <a:gd name="T4" fmla="*/ 118 w 118"/>
                  <a:gd name="T5" fmla="*/ 0 h 95"/>
                  <a:gd name="T6" fmla="*/ 118 w 118"/>
                  <a:gd name="T7" fmla="*/ 58 h 95"/>
                  <a:gd name="T8" fmla="*/ 0 w 118"/>
                  <a:gd name="T9" fmla="*/ 95 h 95"/>
                </a:gdLst>
                <a:ahLst/>
                <a:cxnLst>
                  <a:cxn ang="0">
                    <a:pos x="T0" y="T1"/>
                  </a:cxn>
                  <a:cxn ang="0">
                    <a:pos x="T2" y="T3"/>
                  </a:cxn>
                  <a:cxn ang="0">
                    <a:pos x="T4" y="T5"/>
                  </a:cxn>
                  <a:cxn ang="0">
                    <a:pos x="T6" y="T7"/>
                  </a:cxn>
                  <a:cxn ang="0">
                    <a:pos x="T8" y="T9"/>
                  </a:cxn>
                </a:cxnLst>
                <a:rect l="0" t="0" r="r" b="b"/>
                <a:pathLst>
                  <a:path w="118" h="95">
                    <a:moveTo>
                      <a:pt x="0" y="95"/>
                    </a:moveTo>
                    <a:lnTo>
                      <a:pt x="0" y="29"/>
                    </a:lnTo>
                    <a:lnTo>
                      <a:pt x="118" y="0"/>
                    </a:lnTo>
                    <a:lnTo>
                      <a:pt x="118" y="58"/>
                    </a:lnTo>
                    <a:lnTo>
                      <a:pt x="0" y="95"/>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1" name="Freeform 18">
                <a:extLst>
                  <a:ext uri="{FF2B5EF4-FFF2-40B4-BE49-F238E27FC236}">
                    <a16:creationId xmlns:a16="http://schemas.microsoft.com/office/drawing/2014/main" id="{4BBB6F3B-A07D-4B5A-9E4D-12CB92560D8A}"/>
                  </a:ext>
                </a:extLst>
              </p:cNvPr>
              <p:cNvSpPr>
                <a:spLocks/>
              </p:cNvSpPr>
              <p:nvPr/>
            </p:nvSpPr>
            <p:spPr bwMode="auto">
              <a:xfrm>
                <a:off x="2613025" y="2389188"/>
                <a:ext cx="115888" cy="88900"/>
              </a:xfrm>
              <a:custGeom>
                <a:avLst/>
                <a:gdLst>
                  <a:gd name="T0" fmla="*/ 0 w 148"/>
                  <a:gd name="T1" fmla="*/ 113 h 113"/>
                  <a:gd name="T2" fmla="*/ 0 w 148"/>
                  <a:gd name="T3" fmla="*/ 38 h 113"/>
                  <a:gd name="T4" fmla="*/ 148 w 148"/>
                  <a:gd name="T5" fmla="*/ 0 h 113"/>
                  <a:gd name="T6" fmla="*/ 148 w 148"/>
                  <a:gd name="T7" fmla="*/ 67 h 113"/>
                  <a:gd name="T8" fmla="*/ 0 w 148"/>
                  <a:gd name="T9" fmla="*/ 113 h 113"/>
                </a:gdLst>
                <a:ahLst/>
                <a:cxnLst>
                  <a:cxn ang="0">
                    <a:pos x="T0" y="T1"/>
                  </a:cxn>
                  <a:cxn ang="0">
                    <a:pos x="T2" y="T3"/>
                  </a:cxn>
                  <a:cxn ang="0">
                    <a:pos x="T4" y="T5"/>
                  </a:cxn>
                  <a:cxn ang="0">
                    <a:pos x="T6" y="T7"/>
                  </a:cxn>
                  <a:cxn ang="0">
                    <a:pos x="T8" y="T9"/>
                  </a:cxn>
                </a:cxnLst>
                <a:rect l="0" t="0" r="r" b="b"/>
                <a:pathLst>
                  <a:path w="148" h="113">
                    <a:moveTo>
                      <a:pt x="0" y="113"/>
                    </a:moveTo>
                    <a:lnTo>
                      <a:pt x="0" y="38"/>
                    </a:lnTo>
                    <a:lnTo>
                      <a:pt x="148" y="0"/>
                    </a:lnTo>
                    <a:lnTo>
                      <a:pt x="148" y="67"/>
                    </a:lnTo>
                    <a:lnTo>
                      <a:pt x="0" y="113"/>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2" name="Freeform 19">
                <a:extLst>
                  <a:ext uri="{FF2B5EF4-FFF2-40B4-BE49-F238E27FC236}">
                    <a16:creationId xmlns:a16="http://schemas.microsoft.com/office/drawing/2014/main" id="{DAECAAFA-9AC7-4B31-88C7-3D48710E4C36}"/>
                  </a:ext>
                </a:extLst>
              </p:cNvPr>
              <p:cNvSpPr>
                <a:spLocks/>
              </p:cNvSpPr>
              <p:nvPr/>
            </p:nvSpPr>
            <p:spPr bwMode="auto">
              <a:xfrm>
                <a:off x="2479675" y="2422525"/>
                <a:ext cx="117475" cy="96838"/>
              </a:xfrm>
              <a:custGeom>
                <a:avLst/>
                <a:gdLst>
                  <a:gd name="T0" fmla="*/ 0 w 149"/>
                  <a:gd name="T1" fmla="*/ 122 h 122"/>
                  <a:gd name="T2" fmla="*/ 0 w 149"/>
                  <a:gd name="T3" fmla="*/ 38 h 122"/>
                  <a:gd name="T4" fmla="*/ 149 w 149"/>
                  <a:gd name="T5" fmla="*/ 0 h 122"/>
                  <a:gd name="T6" fmla="*/ 149 w 149"/>
                  <a:gd name="T7" fmla="*/ 76 h 122"/>
                  <a:gd name="T8" fmla="*/ 0 w 149"/>
                  <a:gd name="T9" fmla="*/ 122 h 122"/>
                </a:gdLst>
                <a:ahLst/>
                <a:cxnLst>
                  <a:cxn ang="0">
                    <a:pos x="T0" y="T1"/>
                  </a:cxn>
                  <a:cxn ang="0">
                    <a:pos x="T2" y="T3"/>
                  </a:cxn>
                  <a:cxn ang="0">
                    <a:pos x="T4" y="T5"/>
                  </a:cxn>
                  <a:cxn ang="0">
                    <a:pos x="T6" y="T7"/>
                  </a:cxn>
                  <a:cxn ang="0">
                    <a:pos x="T8" y="T9"/>
                  </a:cxn>
                </a:cxnLst>
                <a:rect l="0" t="0" r="r" b="b"/>
                <a:pathLst>
                  <a:path w="149" h="122">
                    <a:moveTo>
                      <a:pt x="0" y="122"/>
                    </a:moveTo>
                    <a:lnTo>
                      <a:pt x="0" y="38"/>
                    </a:lnTo>
                    <a:lnTo>
                      <a:pt x="149" y="0"/>
                    </a:lnTo>
                    <a:lnTo>
                      <a:pt x="149" y="76"/>
                    </a:lnTo>
                    <a:lnTo>
                      <a:pt x="0" y="122"/>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3" name="Freeform 20">
                <a:extLst>
                  <a:ext uri="{FF2B5EF4-FFF2-40B4-BE49-F238E27FC236}">
                    <a16:creationId xmlns:a16="http://schemas.microsoft.com/office/drawing/2014/main" id="{E9D611C2-6578-4260-8204-B90B83F5A314}"/>
                  </a:ext>
                </a:extLst>
              </p:cNvPr>
              <p:cNvSpPr>
                <a:spLocks/>
              </p:cNvSpPr>
              <p:nvPr/>
            </p:nvSpPr>
            <p:spPr bwMode="auto">
              <a:xfrm>
                <a:off x="2347913" y="2455863"/>
                <a:ext cx="117475" cy="104775"/>
              </a:xfrm>
              <a:custGeom>
                <a:avLst/>
                <a:gdLst>
                  <a:gd name="T0" fmla="*/ 0 w 149"/>
                  <a:gd name="T1" fmla="*/ 132 h 132"/>
                  <a:gd name="T2" fmla="*/ 0 w 149"/>
                  <a:gd name="T3" fmla="*/ 38 h 132"/>
                  <a:gd name="T4" fmla="*/ 149 w 149"/>
                  <a:gd name="T5" fmla="*/ 0 h 132"/>
                  <a:gd name="T6" fmla="*/ 149 w 149"/>
                  <a:gd name="T7" fmla="*/ 86 h 132"/>
                  <a:gd name="T8" fmla="*/ 0 w 149"/>
                  <a:gd name="T9" fmla="*/ 132 h 132"/>
                </a:gdLst>
                <a:ahLst/>
                <a:cxnLst>
                  <a:cxn ang="0">
                    <a:pos x="T0" y="T1"/>
                  </a:cxn>
                  <a:cxn ang="0">
                    <a:pos x="T2" y="T3"/>
                  </a:cxn>
                  <a:cxn ang="0">
                    <a:pos x="T4" y="T5"/>
                  </a:cxn>
                  <a:cxn ang="0">
                    <a:pos x="T6" y="T7"/>
                  </a:cxn>
                  <a:cxn ang="0">
                    <a:pos x="T8" y="T9"/>
                  </a:cxn>
                </a:cxnLst>
                <a:rect l="0" t="0" r="r" b="b"/>
                <a:pathLst>
                  <a:path w="149" h="132">
                    <a:moveTo>
                      <a:pt x="0" y="132"/>
                    </a:moveTo>
                    <a:lnTo>
                      <a:pt x="0" y="38"/>
                    </a:lnTo>
                    <a:lnTo>
                      <a:pt x="149" y="0"/>
                    </a:lnTo>
                    <a:lnTo>
                      <a:pt x="149" y="86"/>
                    </a:lnTo>
                    <a:lnTo>
                      <a:pt x="0" y="132"/>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4" name="Freeform 21">
                <a:extLst>
                  <a:ext uri="{FF2B5EF4-FFF2-40B4-BE49-F238E27FC236}">
                    <a16:creationId xmlns:a16="http://schemas.microsoft.com/office/drawing/2014/main" id="{34798D5C-B02B-4959-AB47-1F3C3F74A7BB}"/>
                  </a:ext>
                </a:extLst>
              </p:cNvPr>
              <p:cNvSpPr>
                <a:spLocks/>
              </p:cNvSpPr>
              <p:nvPr/>
            </p:nvSpPr>
            <p:spPr bwMode="auto">
              <a:xfrm>
                <a:off x="2247900" y="2489200"/>
                <a:ext cx="87313" cy="101600"/>
              </a:xfrm>
              <a:custGeom>
                <a:avLst/>
                <a:gdLst>
                  <a:gd name="T0" fmla="*/ 0 w 108"/>
                  <a:gd name="T1" fmla="*/ 128 h 128"/>
                  <a:gd name="T2" fmla="*/ 0 w 108"/>
                  <a:gd name="T3" fmla="*/ 28 h 128"/>
                  <a:gd name="T4" fmla="*/ 108 w 108"/>
                  <a:gd name="T5" fmla="*/ 0 h 128"/>
                  <a:gd name="T6" fmla="*/ 108 w 108"/>
                  <a:gd name="T7" fmla="*/ 94 h 128"/>
                  <a:gd name="T8" fmla="*/ 0 w 108"/>
                  <a:gd name="T9" fmla="*/ 128 h 128"/>
                </a:gdLst>
                <a:ahLst/>
                <a:cxnLst>
                  <a:cxn ang="0">
                    <a:pos x="T0" y="T1"/>
                  </a:cxn>
                  <a:cxn ang="0">
                    <a:pos x="T2" y="T3"/>
                  </a:cxn>
                  <a:cxn ang="0">
                    <a:pos x="T4" y="T5"/>
                  </a:cxn>
                  <a:cxn ang="0">
                    <a:pos x="T6" y="T7"/>
                  </a:cxn>
                  <a:cxn ang="0">
                    <a:pos x="T8" y="T9"/>
                  </a:cxn>
                </a:cxnLst>
                <a:rect l="0" t="0" r="r" b="b"/>
                <a:pathLst>
                  <a:path w="108" h="128">
                    <a:moveTo>
                      <a:pt x="0" y="128"/>
                    </a:moveTo>
                    <a:lnTo>
                      <a:pt x="0" y="28"/>
                    </a:lnTo>
                    <a:lnTo>
                      <a:pt x="108" y="0"/>
                    </a:lnTo>
                    <a:lnTo>
                      <a:pt x="108" y="94"/>
                    </a:lnTo>
                    <a:lnTo>
                      <a:pt x="0" y="128"/>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5" name="Freeform 22">
                <a:extLst>
                  <a:ext uri="{FF2B5EF4-FFF2-40B4-BE49-F238E27FC236}">
                    <a16:creationId xmlns:a16="http://schemas.microsoft.com/office/drawing/2014/main" id="{0F845CD0-F4DA-4EE2-8BBB-71C3E283A1B1}"/>
                  </a:ext>
                </a:extLst>
              </p:cNvPr>
              <p:cNvSpPr>
                <a:spLocks/>
              </p:cNvSpPr>
              <p:nvPr/>
            </p:nvSpPr>
            <p:spPr bwMode="auto">
              <a:xfrm>
                <a:off x="2284413" y="1289050"/>
                <a:ext cx="119063" cy="127000"/>
              </a:xfrm>
              <a:custGeom>
                <a:avLst/>
                <a:gdLst>
                  <a:gd name="T0" fmla="*/ 149 w 149"/>
                  <a:gd name="T1" fmla="*/ 70 h 160"/>
                  <a:gd name="T2" fmla="*/ 149 w 149"/>
                  <a:gd name="T3" fmla="*/ 160 h 160"/>
                  <a:gd name="T4" fmla="*/ 0 w 149"/>
                  <a:gd name="T5" fmla="*/ 99 h 160"/>
                  <a:gd name="T6" fmla="*/ 0 w 149"/>
                  <a:gd name="T7" fmla="*/ 0 h 160"/>
                  <a:gd name="T8" fmla="*/ 149 w 149"/>
                  <a:gd name="T9" fmla="*/ 70 h 160"/>
                </a:gdLst>
                <a:ahLst/>
                <a:cxnLst>
                  <a:cxn ang="0">
                    <a:pos x="T0" y="T1"/>
                  </a:cxn>
                  <a:cxn ang="0">
                    <a:pos x="T2" y="T3"/>
                  </a:cxn>
                  <a:cxn ang="0">
                    <a:pos x="T4" y="T5"/>
                  </a:cxn>
                  <a:cxn ang="0">
                    <a:pos x="T6" y="T7"/>
                  </a:cxn>
                  <a:cxn ang="0">
                    <a:pos x="T8" y="T9"/>
                  </a:cxn>
                </a:cxnLst>
                <a:rect l="0" t="0" r="r" b="b"/>
                <a:pathLst>
                  <a:path w="149" h="160">
                    <a:moveTo>
                      <a:pt x="149" y="70"/>
                    </a:moveTo>
                    <a:lnTo>
                      <a:pt x="149" y="160"/>
                    </a:lnTo>
                    <a:lnTo>
                      <a:pt x="0" y="99"/>
                    </a:lnTo>
                    <a:lnTo>
                      <a:pt x="0" y="0"/>
                    </a:lnTo>
                    <a:lnTo>
                      <a:pt x="149" y="70"/>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6" name="Freeform 23">
                <a:extLst>
                  <a:ext uri="{FF2B5EF4-FFF2-40B4-BE49-F238E27FC236}">
                    <a16:creationId xmlns:a16="http://schemas.microsoft.com/office/drawing/2014/main" id="{C5DAE3E5-8EC1-4BBC-ADBF-ED535730DB9A}"/>
                  </a:ext>
                </a:extLst>
              </p:cNvPr>
              <p:cNvSpPr>
                <a:spLocks/>
              </p:cNvSpPr>
              <p:nvPr/>
            </p:nvSpPr>
            <p:spPr bwMode="auto">
              <a:xfrm>
                <a:off x="2416175" y="1350963"/>
                <a:ext cx="119063" cy="120650"/>
              </a:xfrm>
              <a:custGeom>
                <a:avLst/>
                <a:gdLst>
                  <a:gd name="T0" fmla="*/ 148 w 148"/>
                  <a:gd name="T1" fmla="*/ 70 h 152"/>
                  <a:gd name="T2" fmla="*/ 148 w 148"/>
                  <a:gd name="T3" fmla="*/ 152 h 152"/>
                  <a:gd name="T4" fmla="*/ 0 w 148"/>
                  <a:gd name="T5" fmla="*/ 90 h 152"/>
                  <a:gd name="T6" fmla="*/ 0 w 148"/>
                  <a:gd name="T7" fmla="*/ 0 h 152"/>
                  <a:gd name="T8" fmla="*/ 148 w 148"/>
                  <a:gd name="T9" fmla="*/ 70 h 152"/>
                </a:gdLst>
                <a:ahLst/>
                <a:cxnLst>
                  <a:cxn ang="0">
                    <a:pos x="T0" y="T1"/>
                  </a:cxn>
                  <a:cxn ang="0">
                    <a:pos x="T2" y="T3"/>
                  </a:cxn>
                  <a:cxn ang="0">
                    <a:pos x="T4" y="T5"/>
                  </a:cxn>
                  <a:cxn ang="0">
                    <a:pos x="T6" y="T7"/>
                  </a:cxn>
                  <a:cxn ang="0">
                    <a:pos x="T8" y="T9"/>
                  </a:cxn>
                </a:cxnLst>
                <a:rect l="0" t="0" r="r" b="b"/>
                <a:pathLst>
                  <a:path w="148" h="152">
                    <a:moveTo>
                      <a:pt x="148" y="70"/>
                    </a:moveTo>
                    <a:lnTo>
                      <a:pt x="148" y="152"/>
                    </a:lnTo>
                    <a:lnTo>
                      <a:pt x="0" y="90"/>
                    </a:lnTo>
                    <a:lnTo>
                      <a:pt x="0" y="0"/>
                    </a:lnTo>
                    <a:lnTo>
                      <a:pt x="148" y="70"/>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7" name="Freeform 24">
                <a:extLst>
                  <a:ext uri="{FF2B5EF4-FFF2-40B4-BE49-F238E27FC236}">
                    <a16:creationId xmlns:a16="http://schemas.microsoft.com/office/drawing/2014/main" id="{BD87A039-1911-47F4-9724-9F6C5BF877EF}"/>
                  </a:ext>
                </a:extLst>
              </p:cNvPr>
              <p:cNvSpPr>
                <a:spLocks/>
              </p:cNvSpPr>
              <p:nvPr/>
            </p:nvSpPr>
            <p:spPr bwMode="auto">
              <a:xfrm>
                <a:off x="2744788" y="1709738"/>
                <a:ext cx="92075" cy="76200"/>
              </a:xfrm>
              <a:custGeom>
                <a:avLst/>
                <a:gdLst>
                  <a:gd name="T0" fmla="*/ 118 w 118"/>
                  <a:gd name="T1" fmla="*/ 37 h 96"/>
                  <a:gd name="T2" fmla="*/ 118 w 118"/>
                  <a:gd name="T3" fmla="*/ 96 h 96"/>
                  <a:gd name="T4" fmla="*/ 0 w 118"/>
                  <a:gd name="T5" fmla="*/ 66 h 96"/>
                  <a:gd name="T6" fmla="*/ 0 w 118"/>
                  <a:gd name="T7" fmla="*/ 0 h 96"/>
                  <a:gd name="T8" fmla="*/ 118 w 118"/>
                  <a:gd name="T9" fmla="*/ 37 h 96"/>
                </a:gdLst>
                <a:ahLst/>
                <a:cxnLst>
                  <a:cxn ang="0">
                    <a:pos x="T0" y="T1"/>
                  </a:cxn>
                  <a:cxn ang="0">
                    <a:pos x="T2" y="T3"/>
                  </a:cxn>
                  <a:cxn ang="0">
                    <a:pos x="T4" y="T5"/>
                  </a:cxn>
                  <a:cxn ang="0">
                    <a:pos x="T6" y="T7"/>
                  </a:cxn>
                  <a:cxn ang="0">
                    <a:pos x="T8" y="T9"/>
                  </a:cxn>
                </a:cxnLst>
                <a:rect l="0" t="0" r="r" b="b"/>
                <a:pathLst>
                  <a:path w="118" h="96">
                    <a:moveTo>
                      <a:pt x="118" y="37"/>
                    </a:moveTo>
                    <a:lnTo>
                      <a:pt x="118" y="96"/>
                    </a:lnTo>
                    <a:lnTo>
                      <a:pt x="0" y="66"/>
                    </a:lnTo>
                    <a:lnTo>
                      <a:pt x="0" y="0"/>
                    </a:lnTo>
                    <a:lnTo>
                      <a:pt x="118" y="37"/>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8" name="Freeform 25">
                <a:extLst>
                  <a:ext uri="{FF2B5EF4-FFF2-40B4-BE49-F238E27FC236}">
                    <a16:creationId xmlns:a16="http://schemas.microsoft.com/office/drawing/2014/main" id="{294CA979-AC49-4960-81D7-1334AE153A14}"/>
                  </a:ext>
                </a:extLst>
              </p:cNvPr>
              <p:cNvSpPr>
                <a:spLocks/>
              </p:cNvSpPr>
              <p:nvPr/>
            </p:nvSpPr>
            <p:spPr bwMode="auto">
              <a:xfrm>
                <a:off x="2679700" y="2306638"/>
                <a:ext cx="119063" cy="79375"/>
              </a:xfrm>
              <a:custGeom>
                <a:avLst/>
                <a:gdLst>
                  <a:gd name="T0" fmla="*/ 0 w 148"/>
                  <a:gd name="T1" fmla="*/ 102 h 102"/>
                  <a:gd name="T2" fmla="*/ 0 w 148"/>
                  <a:gd name="T3" fmla="*/ 29 h 102"/>
                  <a:gd name="T4" fmla="*/ 148 w 148"/>
                  <a:gd name="T5" fmla="*/ 0 h 102"/>
                  <a:gd name="T6" fmla="*/ 148 w 148"/>
                  <a:gd name="T7" fmla="*/ 64 h 102"/>
                  <a:gd name="T8" fmla="*/ 0 w 148"/>
                  <a:gd name="T9" fmla="*/ 102 h 102"/>
                </a:gdLst>
                <a:ahLst/>
                <a:cxnLst>
                  <a:cxn ang="0">
                    <a:pos x="T0" y="T1"/>
                  </a:cxn>
                  <a:cxn ang="0">
                    <a:pos x="T2" y="T3"/>
                  </a:cxn>
                  <a:cxn ang="0">
                    <a:pos x="T4" y="T5"/>
                  </a:cxn>
                  <a:cxn ang="0">
                    <a:pos x="T6" y="T7"/>
                  </a:cxn>
                  <a:cxn ang="0">
                    <a:pos x="T8" y="T9"/>
                  </a:cxn>
                </a:cxnLst>
                <a:rect l="0" t="0" r="r" b="b"/>
                <a:pathLst>
                  <a:path w="148" h="102">
                    <a:moveTo>
                      <a:pt x="0" y="102"/>
                    </a:moveTo>
                    <a:lnTo>
                      <a:pt x="0" y="29"/>
                    </a:lnTo>
                    <a:lnTo>
                      <a:pt x="148" y="0"/>
                    </a:lnTo>
                    <a:lnTo>
                      <a:pt x="148" y="64"/>
                    </a:lnTo>
                    <a:lnTo>
                      <a:pt x="0" y="102"/>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9" name="Freeform 26">
                <a:extLst>
                  <a:ext uri="{FF2B5EF4-FFF2-40B4-BE49-F238E27FC236}">
                    <a16:creationId xmlns:a16="http://schemas.microsoft.com/office/drawing/2014/main" id="{C87F3BB8-0500-4146-8782-725D3BE1EC75}"/>
                  </a:ext>
                </a:extLst>
              </p:cNvPr>
              <p:cNvSpPr>
                <a:spLocks/>
              </p:cNvSpPr>
              <p:nvPr/>
            </p:nvSpPr>
            <p:spPr bwMode="auto">
              <a:xfrm>
                <a:off x="2547938" y="2332038"/>
                <a:ext cx="119063" cy="88900"/>
              </a:xfrm>
              <a:custGeom>
                <a:avLst/>
                <a:gdLst>
                  <a:gd name="T0" fmla="*/ 0 w 148"/>
                  <a:gd name="T1" fmla="*/ 111 h 111"/>
                  <a:gd name="T2" fmla="*/ 0 w 148"/>
                  <a:gd name="T3" fmla="*/ 30 h 111"/>
                  <a:gd name="T4" fmla="*/ 148 w 148"/>
                  <a:gd name="T5" fmla="*/ 0 h 111"/>
                  <a:gd name="T6" fmla="*/ 148 w 148"/>
                  <a:gd name="T7" fmla="*/ 73 h 111"/>
                  <a:gd name="T8" fmla="*/ 0 w 148"/>
                  <a:gd name="T9" fmla="*/ 111 h 111"/>
                </a:gdLst>
                <a:ahLst/>
                <a:cxnLst>
                  <a:cxn ang="0">
                    <a:pos x="T0" y="T1"/>
                  </a:cxn>
                  <a:cxn ang="0">
                    <a:pos x="T2" y="T3"/>
                  </a:cxn>
                  <a:cxn ang="0">
                    <a:pos x="T4" y="T5"/>
                  </a:cxn>
                  <a:cxn ang="0">
                    <a:pos x="T6" y="T7"/>
                  </a:cxn>
                  <a:cxn ang="0">
                    <a:pos x="T8" y="T9"/>
                  </a:cxn>
                </a:cxnLst>
                <a:rect l="0" t="0" r="r" b="b"/>
                <a:pathLst>
                  <a:path w="148" h="111">
                    <a:moveTo>
                      <a:pt x="0" y="111"/>
                    </a:moveTo>
                    <a:lnTo>
                      <a:pt x="0" y="30"/>
                    </a:lnTo>
                    <a:lnTo>
                      <a:pt x="148" y="0"/>
                    </a:lnTo>
                    <a:lnTo>
                      <a:pt x="148" y="73"/>
                    </a:lnTo>
                    <a:lnTo>
                      <a:pt x="0" y="111"/>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0" name="Freeform 27">
                <a:extLst>
                  <a:ext uri="{FF2B5EF4-FFF2-40B4-BE49-F238E27FC236}">
                    <a16:creationId xmlns:a16="http://schemas.microsoft.com/office/drawing/2014/main" id="{901A4544-7445-4F78-907C-6B9237E1ED37}"/>
                  </a:ext>
                </a:extLst>
              </p:cNvPr>
              <p:cNvSpPr>
                <a:spLocks/>
              </p:cNvSpPr>
              <p:nvPr/>
            </p:nvSpPr>
            <p:spPr bwMode="auto">
              <a:xfrm>
                <a:off x="2416175" y="2359025"/>
                <a:ext cx="119063" cy="93663"/>
              </a:xfrm>
              <a:custGeom>
                <a:avLst/>
                <a:gdLst>
                  <a:gd name="T0" fmla="*/ 0 w 148"/>
                  <a:gd name="T1" fmla="*/ 120 h 120"/>
                  <a:gd name="T2" fmla="*/ 0 w 148"/>
                  <a:gd name="T3" fmla="*/ 30 h 120"/>
                  <a:gd name="T4" fmla="*/ 148 w 148"/>
                  <a:gd name="T5" fmla="*/ 0 h 120"/>
                  <a:gd name="T6" fmla="*/ 148 w 148"/>
                  <a:gd name="T7" fmla="*/ 83 h 120"/>
                  <a:gd name="T8" fmla="*/ 0 w 148"/>
                  <a:gd name="T9" fmla="*/ 120 h 120"/>
                </a:gdLst>
                <a:ahLst/>
                <a:cxnLst>
                  <a:cxn ang="0">
                    <a:pos x="T0" y="T1"/>
                  </a:cxn>
                  <a:cxn ang="0">
                    <a:pos x="T2" y="T3"/>
                  </a:cxn>
                  <a:cxn ang="0">
                    <a:pos x="T4" y="T5"/>
                  </a:cxn>
                  <a:cxn ang="0">
                    <a:pos x="T6" y="T7"/>
                  </a:cxn>
                  <a:cxn ang="0">
                    <a:pos x="T8" y="T9"/>
                  </a:cxn>
                </a:cxnLst>
                <a:rect l="0" t="0" r="r" b="b"/>
                <a:pathLst>
                  <a:path w="148" h="120">
                    <a:moveTo>
                      <a:pt x="0" y="120"/>
                    </a:moveTo>
                    <a:lnTo>
                      <a:pt x="0" y="30"/>
                    </a:lnTo>
                    <a:lnTo>
                      <a:pt x="148" y="0"/>
                    </a:lnTo>
                    <a:lnTo>
                      <a:pt x="148" y="83"/>
                    </a:lnTo>
                    <a:lnTo>
                      <a:pt x="0" y="120"/>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1" name="Freeform 28">
                <a:extLst>
                  <a:ext uri="{FF2B5EF4-FFF2-40B4-BE49-F238E27FC236}">
                    <a16:creationId xmlns:a16="http://schemas.microsoft.com/office/drawing/2014/main" id="{279E39BE-2896-4114-A2DA-801FC488E557}"/>
                  </a:ext>
                </a:extLst>
              </p:cNvPr>
              <p:cNvSpPr>
                <a:spLocks/>
              </p:cNvSpPr>
              <p:nvPr/>
            </p:nvSpPr>
            <p:spPr bwMode="auto">
              <a:xfrm>
                <a:off x="2284413" y="1847850"/>
                <a:ext cx="119063" cy="88900"/>
              </a:xfrm>
              <a:custGeom>
                <a:avLst/>
                <a:gdLst>
                  <a:gd name="T0" fmla="*/ 149 w 149"/>
                  <a:gd name="T1" fmla="*/ 21 h 112"/>
                  <a:gd name="T2" fmla="*/ 149 w 149"/>
                  <a:gd name="T3" fmla="*/ 112 h 112"/>
                  <a:gd name="T4" fmla="*/ 0 w 149"/>
                  <a:gd name="T5" fmla="*/ 101 h 112"/>
                  <a:gd name="T6" fmla="*/ 0 w 149"/>
                  <a:gd name="T7" fmla="*/ 0 h 112"/>
                  <a:gd name="T8" fmla="*/ 149 w 149"/>
                  <a:gd name="T9" fmla="*/ 21 h 112"/>
                </a:gdLst>
                <a:ahLst/>
                <a:cxnLst>
                  <a:cxn ang="0">
                    <a:pos x="T0" y="T1"/>
                  </a:cxn>
                  <a:cxn ang="0">
                    <a:pos x="T2" y="T3"/>
                  </a:cxn>
                  <a:cxn ang="0">
                    <a:pos x="T4" y="T5"/>
                  </a:cxn>
                  <a:cxn ang="0">
                    <a:pos x="T6" y="T7"/>
                  </a:cxn>
                  <a:cxn ang="0">
                    <a:pos x="T8" y="T9"/>
                  </a:cxn>
                </a:cxnLst>
                <a:rect l="0" t="0" r="r" b="b"/>
                <a:pathLst>
                  <a:path w="149" h="112">
                    <a:moveTo>
                      <a:pt x="149" y="21"/>
                    </a:moveTo>
                    <a:lnTo>
                      <a:pt x="149" y="112"/>
                    </a:lnTo>
                    <a:lnTo>
                      <a:pt x="0" y="101"/>
                    </a:lnTo>
                    <a:lnTo>
                      <a:pt x="0" y="0"/>
                    </a:lnTo>
                    <a:lnTo>
                      <a:pt x="149" y="21"/>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2" name="Freeform 29">
                <a:extLst>
                  <a:ext uri="{FF2B5EF4-FFF2-40B4-BE49-F238E27FC236}">
                    <a16:creationId xmlns:a16="http://schemas.microsoft.com/office/drawing/2014/main" id="{B9D83DCB-42FF-4E73-98CC-9B2F9A77C629}"/>
                  </a:ext>
                </a:extLst>
              </p:cNvPr>
              <p:cNvSpPr>
                <a:spLocks/>
              </p:cNvSpPr>
              <p:nvPr/>
            </p:nvSpPr>
            <p:spPr bwMode="auto">
              <a:xfrm>
                <a:off x="2284413" y="1662113"/>
                <a:ext cx="119063" cy="103188"/>
              </a:xfrm>
              <a:custGeom>
                <a:avLst/>
                <a:gdLst>
                  <a:gd name="T0" fmla="*/ 149 w 149"/>
                  <a:gd name="T1" fmla="*/ 38 h 131"/>
                  <a:gd name="T2" fmla="*/ 149 w 149"/>
                  <a:gd name="T3" fmla="*/ 131 h 131"/>
                  <a:gd name="T4" fmla="*/ 0 w 149"/>
                  <a:gd name="T5" fmla="*/ 102 h 131"/>
                  <a:gd name="T6" fmla="*/ 0 w 149"/>
                  <a:gd name="T7" fmla="*/ 0 h 131"/>
                  <a:gd name="T8" fmla="*/ 149 w 149"/>
                  <a:gd name="T9" fmla="*/ 38 h 131"/>
                </a:gdLst>
                <a:ahLst/>
                <a:cxnLst>
                  <a:cxn ang="0">
                    <a:pos x="T0" y="T1"/>
                  </a:cxn>
                  <a:cxn ang="0">
                    <a:pos x="T2" y="T3"/>
                  </a:cxn>
                  <a:cxn ang="0">
                    <a:pos x="T4" y="T5"/>
                  </a:cxn>
                  <a:cxn ang="0">
                    <a:pos x="T6" y="T7"/>
                  </a:cxn>
                  <a:cxn ang="0">
                    <a:pos x="T8" y="T9"/>
                  </a:cxn>
                </a:cxnLst>
                <a:rect l="0" t="0" r="r" b="b"/>
                <a:pathLst>
                  <a:path w="149" h="131">
                    <a:moveTo>
                      <a:pt x="149" y="38"/>
                    </a:moveTo>
                    <a:lnTo>
                      <a:pt x="149" y="131"/>
                    </a:lnTo>
                    <a:lnTo>
                      <a:pt x="0" y="102"/>
                    </a:lnTo>
                    <a:lnTo>
                      <a:pt x="0" y="0"/>
                    </a:lnTo>
                    <a:lnTo>
                      <a:pt x="149" y="38"/>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3" name="Freeform 30">
                <a:extLst>
                  <a:ext uri="{FF2B5EF4-FFF2-40B4-BE49-F238E27FC236}">
                    <a16:creationId xmlns:a16="http://schemas.microsoft.com/office/drawing/2014/main" id="{7D4CF032-D4B8-433E-BFFE-60A3E4E18A1F}"/>
                  </a:ext>
                </a:extLst>
              </p:cNvPr>
              <p:cNvSpPr>
                <a:spLocks/>
              </p:cNvSpPr>
              <p:nvPr/>
            </p:nvSpPr>
            <p:spPr bwMode="auto">
              <a:xfrm>
                <a:off x="2284413" y="1474788"/>
                <a:ext cx="119063" cy="115888"/>
              </a:xfrm>
              <a:custGeom>
                <a:avLst/>
                <a:gdLst>
                  <a:gd name="T0" fmla="*/ 149 w 149"/>
                  <a:gd name="T1" fmla="*/ 55 h 147"/>
                  <a:gd name="T2" fmla="*/ 149 w 149"/>
                  <a:gd name="T3" fmla="*/ 147 h 147"/>
                  <a:gd name="T4" fmla="*/ 0 w 149"/>
                  <a:gd name="T5" fmla="*/ 101 h 147"/>
                  <a:gd name="T6" fmla="*/ 0 w 149"/>
                  <a:gd name="T7" fmla="*/ 0 h 147"/>
                  <a:gd name="T8" fmla="*/ 149 w 149"/>
                  <a:gd name="T9" fmla="*/ 55 h 147"/>
                </a:gdLst>
                <a:ahLst/>
                <a:cxnLst>
                  <a:cxn ang="0">
                    <a:pos x="T0" y="T1"/>
                  </a:cxn>
                  <a:cxn ang="0">
                    <a:pos x="T2" y="T3"/>
                  </a:cxn>
                  <a:cxn ang="0">
                    <a:pos x="T4" y="T5"/>
                  </a:cxn>
                  <a:cxn ang="0">
                    <a:pos x="T6" y="T7"/>
                  </a:cxn>
                  <a:cxn ang="0">
                    <a:pos x="T8" y="T9"/>
                  </a:cxn>
                </a:cxnLst>
                <a:rect l="0" t="0" r="r" b="b"/>
                <a:pathLst>
                  <a:path w="149" h="147">
                    <a:moveTo>
                      <a:pt x="149" y="55"/>
                    </a:moveTo>
                    <a:lnTo>
                      <a:pt x="149" y="147"/>
                    </a:lnTo>
                    <a:lnTo>
                      <a:pt x="0" y="101"/>
                    </a:lnTo>
                    <a:lnTo>
                      <a:pt x="0" y="0"/>
                    </a:lnTo>
                    <a:lnTo>
                      <a:pt x="149" y="55"/>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4" name="Freeform 31">
                <a:extLst>
                  <a:ext uri="{FF2B5EF4-FFF2-40B4-BE49-F238E27FC236}">
                    <a16:creationId xmlns:a16="http://schemas.microsoft.com/office/drawing/2014/main" id="{1179807E-5041-4D50-AC6E-735B71E0E77F}"/>
                  </a:ext>
                </a:extLst>
              </p:cNvPr>
              <p:cNvSpPr>
                <a:spLocks/>
              </p:cNvSpPr>
              <p:nvPr/>
            </p:nvSpPr>
            <p:spPr bwMode="auto">
              <a:xfrm>
                <a:off x="2347913" y="1409700"/>
                <a:ext cx="117475" cy="115888"/>
              </a:xfrm>
              <a:custGeom>
                <a:avLst/>
                <a:gdLst>
                  <a:gd name="T0" fmla="*/ 149 w 149"/>
                  <a:gd name="T1" fmla="*/ 61 h 146"/>
                  <a:gd name="T2" fmla="*/ 149 w 149"/>
                  <a:gd name="T3" fmla="*/ 146 h 146"/>
                  <a:gd name="T4" fmla="*/ 0 w 149"/>
                  <a:gd name="T5" fmla="*/ 92 h 146"/>
                  <a:gd name="T6" fmla="*/ 0 w 149"/>
                  <a:gd name="T7" fmla="*/ 0 h 146"/>
                  <a:gd name="T8" fmla="*/ 149 w 149"/>
                  <a:gd name="T9" fmla="*/ 61 h 146"/>
                </a:gdLst>
                <a:ahLst/>
                <a:cxnLst>
                  <a:cxn ang="0">
                    <a:pos x="T0" y="T1"/>
                  </a:cxn>
                  <a:cxn ang="0">
                    <a:pos x="T2" y="T3"/>
                  </a:cxn>
                  <a:cxn ang="0">
                    <a:pos x="T4" y="T5"/>
                  </a:cxn>
                  <a:cxn ang="0">
                    <a:pos x="T6" y="T7"/>
                  </a:cxn>
                  <a:cxn ang="0">
                    <a:pos x="T8" y="T9"/>
                  </a:cxn>
                </a:cxnLst>
                <a:rect l="0" t="0" r="r" b="b"/>
                <a:pathLst>
                  <a:path w="149" h="146">
                    <a:moveTo>
                      <a:pt x="149" y="61"/>
                    </a:moveTo>
                    <a:lnTo>
                      <a:pt x="149" y="146"/>
                    </a:lnTo>
                    <a:lnTo>
                      <a:pt x="0" y="92"/>
                    </a:lnTo>
                    <a:lnTo>
                      <a:pt x="0" y="0"/>
                    </a:lnTo>
                    <a:lnTo>
                      <a:pt x="149" y="61"/>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5" name="Freeform 32">
                <a:extLst>
                  <a:ext uri="{FF2B5EF4-FFF2-40B4-BE49-F238E27FC236}">
                    <a16:creationId xmlns:a16="http://schemas.microsoft.com/office/drawing/2014/main" id="{0E3BB7F4-C478-40EC-A49F-D0DD7E0FC9F8}"/>
                  </a:ext>
                </a:extLst>
              </p:cNvPr>
              <p:cNvSpPr>
                <a:spLocks/>
              </p:cNvSpPr>
              <p:nvPr/>
            </p:nvSpPr>
            <p:spPr bwMode="auto">
              <a:xfrm>
                <a:off x="2679700" y="1760538"/>
                <a:ext cx="119063" cy="80963"/>
              </a:xfrm>
              <a:custGeom>
                <a:avLst/>
                <a:gdLst>
                  <a:gd name="T0" fmla="*/ 148 w 148"/>
                  <a:gd name="T1" fmla="*/ 37 h 100"/>
                  <a:gd name="T2" fmla="*/ 148 w 148"/>
                  <a:gd name="T3" fmla="*/ 100 h 100"/>
                  <a:gd name="T4" fmla="*/ 0 w 148"/>
                  <a:gd name="T5" fmla="*/ 71 h 100"/>
                  <a:gd name="T6" fmla="*/ 0 w 148"/>
                  <a:gd name="T7" fmla="*/ 0 h 100"/>
                  <a:gd name="T8" fmla="*/ 148 w 148"/>
                  <a:gd name="T9" fmla="*/ 37 h 100"/>
                </a:gdLst>
                <a:ahLst/>
                <a:cxnLst>
                  <a:cxn ang="0">
                    <a:pos x="T0" y="T1"/>
                  </a:cxn>
                  <a:cxn ang="0">
                    <a:pos x="T2" y="T3"/>
                  </a:cxn>
                  <a:cxn ang="0">
                    <a:pos x="T4" y="T5"/>
                  </a:cxn>
                  <a:cxn ang="0">
                    <a:pos x="T6" y="T7"/>
                  </a:cxn>
                  <a:cxn ang="0">
                    <a:pos x="T8" y="T9"/>
                  </a:cxn>
                </a:cxnLst>
                <a:rect l="0" t="0" r="r" b="b"/>
                <a:pathLst>
                  <a:path w="148" h="100">
                    <a:moveTo>
                      <a:pt x="148" y="37"/>
                    </a:moveTo>
                    <a:lnTo>
                      <a:pt x="148" y="100"/>
                    </a:lnTo>
                    <a:lnTo>
                      <a:pt x="0" y="71"/>
                    </a:lnTo>
                    <a:lnTo>
                      <a:pt x="0" y="0"/>
                    </a:lnTo>
                    <a:lnTo>
                      <a:pt x="148" y="37"/>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6" name="Freeform 33">
                <a:extLst>
                  <a:ext uri="{FF2B5EF4-FFF2-40B4-BE49-F238E27FC236}">
                    <a16:creationId xmlns:a16="http://schemas.microsoft.com/office/drawing/2014/main" id="{2ABE6C46-C75B-4211-BB04-18D4051959F2}"/>
                  </a:ext>
                </a:extLst>
              </p:cNvPr>
              <p:cNvSpPr>
                <a:spLocks/>
              </p:cNvSpPr>
              <p:nvPr/>
            </p:nvSpPr>
            <p:spPr bwMode="auto">
              <a:xfrm>
                <a:off x="2744788" y="2235200"/>
                <a:ext cx="92075" cy="66675"/>
              </a:xfrm>
              <a:custGeom>
                <a:avLst/>
                <a:gdLst>
                  <a:gd name="T0" fmla="*/ 0 w 118"/>
                  <a:gd name="T1" fmla="*/ 83 h 83"/>
                  <a:gd name="T2" fmla="*/ 0 w 118"/>
                  <a:gd name="T3" fmla="*/ 17 h 83"/>
                  <a:gd name="T4" fmla="*/ 118 w 118"/>
                  <a:gd name="T5" fmla="*/ 0 h 83"/>
                  <a:gd name="T6" fmla="*/ 118 w 118"/>
                  <a:gd name="T7" fmla="*/ 60 h 83"/>
                  <a:gd name="T8" fmla="*/ 0 w 118"/>
                  <a:gd name="T9" fmla="*/ 83 h 83"/>
                </a:gdLst>
                <a:ahLst/>
                <a:cxnLst>
                  <a:cxn ang="0">
                    <a:pos x="T0" y="T1"/>
                  </a:cxn>
                  <a:cxn ang="0">
                    <a:pos x="T2" y="T3"/>
                  </a:cxn>
                  <a:cxn ang="0">
                    <a:pos x="T4" y="T5"/>
                  </a:cxn>
                  <a:cxn ang="0">
                    <a:pos x="T6" y="T7"/>
                  </a:cxn>
                  <a:cxn ang="0">
                    <a:pos x="T8" y="T9"/>
                  </a:cxn>
                </a:cxnLst>
                <a:rect l="0" t="0" r="r" b="b"/>
                <a:pathLst>
                  <a:path w="118" h="83">
                    <a:moveTo>
                      <a:pt x="0" y="83"/>
                    </a:moveTo>
                    <a:lnTo>
                      <a:pt x="0" y="17"/>
                    </a:lnTo>
                    <a:lnTo>
                      <a:pt x="118" y="0"/>
                    </a:lnTo>
                    <a:lnTo>
                      <a:pt x="118" y="60"/>
                    </a:lnTo>
                    <a:lnTo>
                      <a:pt x="0" y="83"/>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7" name="Freeform 34">
                <a:extLst>
                  <a:ext uri="{FF2B5EF4-FFF2-40B4-BE49-F238E27FC236}">
                    <a16:creationId xmlns:a16="http://schemas.microsoft.com/office/drawing/2014/main" id="{C282E101-6006-4128-ABDA-8FE3CA0657E3}"/>
                  </a:ext>
                </a:extLst>
              </p:cNvPr>
              <p:cNvSpPr>
                <a:spLocks/>
              </p:cNvSpPr>
              <p:nvPr/>
            </p:nvSpPr>
            <p:spPr bwMode="auto">
              <a:xfrm>
                <a:off x="2613025" y="2251075"/>
                <a:ext cx="115888" cy="77788"/>
              </a:xfrm>
              <a:custGeom>
                <a:avLst/>
                <a:gdLst>
                  <a:gd name="T0" fmla="*/ 0 w 148"/>
                  <a:gd name="T1" fmla="*/ 97 h 97"/>
                  <a:gd name="T2" fmla="*/ 0 w 148"/>
                  <a:gd name="T3" fmla="*/ 22 h 97"/>
                  <a:gd name="T4" fmla="*/ 148 w 148"/>
                  <a:gd name="T5" fmla="*/ 0 h 97"/>
                  <a:gd name="T6" fmla="*/ 148 w 148"/>
                  <a:gd name="T7" fmla="*/ 68 h 97"/>
                  <a:gd name="T8" fmla="*/ 0 w 148"/>
                  <a:gd name="T9" fmla="*/ 97 h 97"/>
                </a:gdLst>
                <a:ahLst/>
                <a:cxnLst>
                  <a:cxn ang="0">
                    <a:pos x="T0" y="T1"/>
                  </a:cxn>
                  <a:cxn ang="0">
                    <a:pos x="T2" y="T3"/>
                  </a:cxn>
                  <a:cxn ang="0">
                    <a:pos x="T4" y="T5"/>
                  </a:cxn>
                  <a:cxn ang="0">
                    <a:pos x="T6" y="T7"/>
                  </a:cxn>
                  <a:cxn ang="0">
                    <a:pos x="T8" y="T9"/>
                  </a:cxn>
                </a:cxnLst>
                <a:rect l="0" t="0" r="r" b="b"/>
                <a:pathLst>
                  <a:path w="148" h="97">
                    <a:moveTo>
                      <a:pt x="0" y="97"/>
                    </a:moveTo>
                    <a:lnTo>
                      <a:pt x="0" y="22"/>
                    </a:lnTo>
                    <a:lnTo>
                      <a:pt x="148" y="0"/>
                    </a:lnTo>
                    <a:lnTo>
                      <a:pt x="148" y="68"/>
                    </a:lnTo>
                    <a:lnTo>
                      <a:pt x="0" y="97"/>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8" name="Freeform 35">
                <a:extLst>
                  <a:ext uri="{FF2B5EF4-FFF2-40B4-BE49-F238E27FC236}">
                    <a16:creationId xmlns:a16="http://schemas.microsoft.com/office/drawing/2014/main" id="{3DEC8EC2-F6F9-4254-87A6-B9796647CFD2}"/>
                  </a:ext>
                </a:extLst>
              </p:cNvPr>
              <p:cNvSpPr>
                <a:spLocks/>
              </p:cNvSpPr>
              <p:nvPr/>
            </p:nvSpPr>
            <p:spPr bwMode="auto">
              <a:xfrm>
                <a:off x="2479675" y="2270125"/>
                <a:ext cx="117475" cy="84138"/>
              </a:xfrm>
              <a:custGeom>
                <a:avLst/>
                <a:gdLst>
                  <a:gd name="T0" fmla="*/ 0 w 149"/>
                  <a:gd name="T1" fmla="*/ 106 h 106"/>
                  <a:gd name="T2" fmla="*/ 0 w 149"/>
                  <a:gd name="T3" fmla="*/ 21 h 106"/>
                  <a:gd name="T4" fmla="*/ 149 w 149"/>
                  <a:gd name="T5" fmla="*/ 0 h 106"/>
                  <a:gd name="T6" fmla="*/ 149 w 149"/>
                  <a:gd name="T7" fmla="*/ 77 h 106"/>
                  <a:gd name="T8" fmla="*/ 0 w 149"/>
                  <a:gd name="T9" fmla="*/ 106 h 106"/>
                </a:gdLst>
                <a:ahLst/>
                <a:cxnLst>
                  <a:cxn ang="0">
                    <a:pos x="T0" y="T1"/>
                  </a:cxn>
                  <a:cxn ang="0">
                    <a:pos x="T2" y="T3"/>
                  </a:cxn>
                  <a:cxn ang="0">
                    <a:pos x="T4" y="T5"/>
                  </a:cxn>
                  <a:cxn ang="0">
                    <a:pos x="T6" y="T7"/>
                  </a:cxn>
                  <a:cxn ang="0">
                    <a:pos x="T8" y="T9"/>
                  </a:cxn>
                </a:cxnLst>
                <a:rect l="0" t="0" r="r" b="b"/>
                <a:pathLst>
                  <a:path w="149" h="106">
                    <a:moveTo>
                      <a:pt x="0" y="106"/>
                    </a:moveTo>
                    <a:lnTo>
                      <a:pt x="0" y="21"/>
                    </a:lnTo>
                    <a:lnTo>
                      <a:pt x="149" y="0"/>
                    </a:lnTo>
                    <a:lnTo>
                      <a:pt x="149" y="77"/>
                    </a:lnTo>
                    <a:lnTo>
                      <a:pt x="0" y="106"/>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9" name="Rectangle 36">
                <a:extLst>
                  <a:ext uri="{FF2B5EF4-FFF2-40B4-BE49-F238E27FC236}">
                    <a16:creationId xmlns:a16="http://schemas.microsoft.com/office/drawing/2014/main" id="{D8C5775D-70CC-42EC-9783-BD653E45AB03}"/>
                  </a:ext>
                </a:extLst>
              </p:cNvPr>
              <p:cNvSpPr>
                <a:spLocks noChangeArrowheads="1"/>
              </p:cNvSpPr>
              <p:nvPr/>
            </p:nvSpPr>
            <p:spPr bwMode="auto">
              <a:xfrm>
                <a:off x="2247900" y="2033588"/>
                <a:ext cx="23813" cy="80963"/>
              </a:xfrm>
              <a:prstGeom prst="rect">
                <a:avLst/>
              </a:prstGeom>
              <a:solidFill>
                <a:srgbClr val="91637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0" name="Freeform 37">
                <a:extLst>
                  <a:ext uri="{FF2B5EF4-FFF2-40B4-BE49-F238E27FC236}">
                    <a16:creationId xmlns:a16="http://schemas.microsoft.com/office/drawing/2014/main" id="{3F803AEA-4118-4816-9A93-E0EB0A02E18A}"/>
                  </a:ext>
                </a:extLst>
              </p:cNvPr>
              <p:cNvSpPr>
                <a:spLocks/>
              </p:cNvSpPr>
              <p:nvPr/>
            </p:nvSpPr>
            <p:spPr bwMode="auto">
              <a:xfrm>
                <a:off x="2284413" y="2035175"/>
                <a:ext cx="119063" cy="79375"/>
              </a:xfrm>
              <a:custGeom>
                <a:avLst/>
                <a:gdLst>
                  <a:gd name="T0" fmla="*/ 0 w 149"/>
                  <a:gd name="T1" fmla="*/ 0 h 101"/>
                  <a:gd name="T2" fmla="*/ 149 w 149"/>
                  <a:gd name="T3" fmla="*/ 4 h 101"/>
                  <a:gd name="T4" fmla="*/ 149 w 149"/>
                  <a:gd name="T5" fmla="*/ 96 h 101"/>
                  <a:gd name="T6" fmla="*/ 0 w 149"/>
                  <a:gd name="T7" fmla="*/ 101 h 101"/>
                  <a:gd name="T8" fmla="*/ 0 w 149"/>
                  <a:gd name="T9" fmla="*/ 0 h 101"/>
                </a:gdLst>
                <a:ahLst/>
                <a:cxnLst>
                  <a:cxn ang="0">
                    <a:pos x="T0" y="T1"/>
                  </a:cxn>
                  <a:cxn ang="0">
                    <a:pos x="T2" y="T3"/>
                  </a:cxn>
                  <a:cxn ang="0">
                    <a:pos x="T4" y="T5"/>
                  </a:cxn>
                  <a:cxn ang="0">
                    <a:pos x="T6" y="T7"/>
                  </a:cxn>
                  <a:cxn ang="0">
                    <a:pos x="T8" y="T9"/>
                  </a:cxn>
                </a:cxnLst>
                <a:rect l="0" t="0" r="r" b="b"/>
                <a:pathLst>
                  <a:path w="149" h="101">
                    <a:moveTo>
                      <a:pt x="0" y="0"/>
                    </a:moveTo>
                    <a:lnTo>
                      <a:pt x="149" y="4"/>
                    </a:lnTo>
                    <a:lnTo>
                      <a:pt x="149" y="96"/>
                    </a:lnTo>
                    <a:lnTo>
                      <a:pt x="0" y="101"/>
                    </a:lnTo>
                    <a:lnTo>
                      <a:pt x="0" y="0"/>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1" name="Freeform 38">
                <a:extLst>
                  <a:ext uri="{FF2B5EF4-FFF2-40B4-BE49-F238E27FC236}">
                    <a16:creationId xmlns:a16="http://schemas.microsoft.com/office/drawing/2014/main" id="{63CCCF77-BE39-45FD-9F93-09A3878EDB50}"/>
                  </a:ext>
                </a:extLst>
              </p:cNvPr>
              <p:cNvSpPr>
                <a:spLocks/>
              </p:cNvSpPr>
              <p:nvPr/>
            </p:nvSpPr>
            <p:spPr bwMode="auto">
              <a:xfrm>
                <a:off x="2347913" y="1946275"/>
                <a:ext cx="117475" cy="77788"/>
              </a:xfrm>
              <a:custGeom>
                <a:avLst/>
                <a:gdLst>
                  <a:gd name="T0" fmla="*/ 149 w 149"/>
                  <a:gd name="T1" fmla="*/ 12 h 98"/>
                  <a:gd name="T2" fmla="*/ 149 w 149"/>
                  <a:gd name="T3" fmla="*/ 98 h 98"/>
                  <a:gd name="T4" fmla="*/ 0 w 149"/>
                  <a:gd name="T5" fmla="*/ 94 h 98"/>
                  <a:gd name="T6" fmla="*/ 0 w 149"/>
                  <a:gd name="T7" fmla="*/ 0 h 98"/>
                  <a:gd name="T8" fmla="*/ 149 w 149"/>
                  <a:gd name="T9" fmla="*/ 12 h 98"/>
                </a:gdLst>
                <a:ahLst/>
                <a:cxnLst>
                  <a:cxn ang="0">
                    <a:pos x="T0" y="T1"/>
                  </a:cxn>
                  <a:cxn ang="0">
                    <a:pos x="T2" y="T3"/>
                  </a:cxn>
                  <a:cxn ang="0">
                    <a:pos x="T4" y="T5"/>
                  </a:cxn>
                  <a:cxn ang="0">
                    <a:pos x="T6" y="T7"/>
                  </a:cxn>
                  <a:cxn ang="0">
                    <a:pos x="T8" y="T9"/>
                  </a:cxn>
                </a:cxnLst>
                <a:rect l="0" t="0" r="r" b="b"/>
                <a:pathLst>
                  <a:path w="149" h="98">
                    <a:moveTo>
                      <a:pt x="149" y="12"/>
                    </a:moveTo>
                    <a:lnTo>
                      <a:pt x="149" y="98"/>
                    </a:lnTo>
                    <a:lnTo>
                      <a:pt x="0" y="94"/>
                    </a:lnTo>
                    <a:lnTo>
                      <a:pt x="0" y="0"/>
                    </a:lnTo>
                    <a:lnTo>
                      <a:pt x="149" y="12"/>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2" name="Freeform 39">
                <a:extLst>
                  <a:ext uri="{FF2B5EF4-FFF2-40B4-BE49-F238E27FC236}">
                    <a16:creationId xmlns:a16="http://schemas.microsoft.com/office/drawing/2014/main" id="{54BA37F3-857A-4383-AC87-5EBB025B3288}"/>
                  </a:ext>
                </a:extLst>
              </p:cNvPr>
              <p:cNvSpPr>
                <a:spLocks/>
              </p:cNvSpPr>
              <p:nvPr/>
            </p:nvSpPr>
            <p:spPr bwMode="auto">
              <a:xfrm>
                <a:off x="2416175" y="1866900"/>
                <a:ext cx="119063" cy="80963"/>
              </a:xfrm>
              <a:custGeom>
                <a:avLst/>
                <a:gdLst>
                  <a:gd name="T0" fmla="*/ 148 w 148"/>
                  <a:gd name="T1" fmla="*/ 21 h 103"/>
                  <a:gd name="T2" fmla="*/ 148 w 148"/>
                  <a:gd name="T3" fmla="*/ 103 h 103"/>
                  <a:gd name="T4" fmla="*/ 0 w 148"/>
                  <a:gd name="T5" fmla="*/ 91 h 103"/>
                  <a:gd name="T6" fmla="*/ 0 w 148"/>
                  <a:gd name="T7" fmla="*/ 0 h 103"/>
                  <a:gd name="T8" fmla="*/ 148 w 148"/>
                  <a:gd name="T9" fmla="*/ 21 h 103"/>
                </a:gdLst>
                <a:ahLst/>
                <a:cxnLst>
                  <a:cxn ang="0">
                    <a:pos x="T0" y="T1"/>
                  </a:cxn>
                  <a:cxn ang="0">
                    <a:pos x="T2" y="T3"/>
                  </a:cxn>
                  <a:cxn ang="0">
                    <a:pos x="T4" y="T5"/>
                  </a:cxn>
                  <a:cxn ang="0">
                    <a:pos x="T6" y="T7"/>
                  </a:cxn>
                  <a:cxn ang="0">
                    <a:pos x="T8" y="T9"/>
                  </a:cxn>
                </a:cxnLst>
                <a:rect l="0" t="0" r="r" b="b"/>
                <a:pathLst>
                  <a:path w="148" h="103">
                    <a:moveTo>
                      <a:pt x="148" y="21"/>
                    </a:moveTo>
                    <a:lnTo>
                      <a:pt x="148" y="103"/>
                    </a:lnTo>
                    <a:lnTo>
                      <a:pt x="0" y="91"/>
                    </a:lnTo>
                    <a:lnTo>
                      <a:pt x="0" y="0"/>
                    </a:lnTo>
                    <a:lnTo>
                      <a:pt x="148" y="21"/>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3" name="Freeform 40">
                <a:extLst>
                  <a:ext uri="{FF2B5EF4-FFF2-40B4-BE49-F238E27FC236}">
                    <a16:creationId xmlns:a16="http://schemas.microsoft.com/office/drawing/2014/main" id="{010A02FB-B437-4533-A321-80AD9941A007}"/>
                  </a:ext>
                </a:extLst>
              </p:cNvPr>
              <p:cNvSpPr>
                <a:spLocks/>
              </p:cNvSpPr>
              <p:nvPr/>
            </p:nvSpPr>
            <p:spPr bwMode="auto">
              <a:xfrm>
                <a:off x="2416175" y="1695450"/>
                <a:ext cx="119063" cy="93663"/>
              </a:xfrm>
              <a:custGeom>
                <a:avLst/>
                <a:gdLst>
                  <a:gd name="T0" fmla="*/ 148 w 148"/>
                  <a:gd name="T1" fmla="*/ 37 h 119"/>
                  <a:gd name="T2" fmla="*/ 148 w 148"/>
                  <a:gd name="T3" fmla="*/ 119 h 119"/>
                  <a:gd name="T4" fmla="*/ 0 w 148"/>
                  <a:gd name="T5" fmla="*/ 91 h 119"/>
                  <a:gd name="T6" fmla="*/ 0 w 148"/>
                  <a:gd name="T7" fmla="*/ 0 h 119"/>
                  <a:gd name="T8" fmla="*/ 148 w 148"/>
                  <a:gd name="T9" fmla="*/ 37 h 119"/>
                </a:gdLst>
                <a:ahLst/>
                <a:cxnLst>
                  <a:cxn ang="0">
                    <a:pos x="T0" y="T1"/>
                  </a:cxn>
                  <a:cxn ang="0">
                    <a:pos x="T2" y="T3"/>
                  </a:cxn>
                  <a:cxn ang="0">
                    <a:pos x="T4" y="T5"/>
                  </a:cxn>
                  <a:cxn ang="0">
                    <a:pos x="T6" y="T7"/>
                  </a:cxn>
                  <a:cxn ang="0">
                    <a:pos x="T8" y="T9"/>
                  </a:cxn>
                </a:cxnLst>
                <a:rect l="0" t="0" r="r" b="b"/>
                <a:pathLst>
                  <a:path w="148" h="119">
                    <a:moveTo>
                      <a:pt x="148" y="37"/>
                    </a:moveTo>
                    <a:lnTo>
                      <a:pt x="148" y="119"/>
                    </a:lnTo>
                    <a:lnTo>
                      <a:pt x="0" y="91"/>
                    </a:lnTo>
                    <a:lnTo>
                      <a:pt x="0" y="0"/>
                    </a:lnTo>
                    <a:lnTo>
                      <a:pt x="148" y="37"/>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4" name="Freeform 41">
                <a:extLst>
                  <a:ext uri="{FF2B5EF4-FFF2-40B4-BE49-F238E27FC236}">
                    <a16:creationId xmlns:a16="http://schemas.microsoft.com/office/drawing/2014/main" id="{44147EFA-C923-499B-A9CE-649F9A179DD2}"/>
                  </a:ext>
                </a:extLst>
              </p:cNvPr>
              <p:cNvSpPr>
                <a:spLocks/>
              </p:cNvSpPr>
              <p:nvPr/>
            </p:nvSpPr>
            <p:spPr bwMode="auto">
              <a:xfrm>
                <a:off x="2479675" y="1793875"/>
                <a:ext cx="117475" cy="84138"/>
              </a:xfrm>
              <a:custGeom>
                <a:avLst/>
                <a:gdLst>
                  <a:gd name="T0" fmla="*/ 149 w 149"/>
                  <a:gd name="T1" fmla="*/ 29 h 105"/>
                  <a:gd name="T2" fmla="*/ 149 w 149"/>
                  <a:gd name="T3" fmla="*/ 105 h 105"/>
                  <a:gd name="T4" fmla="*/ 0 w 149"/>
                  <a:gd name="T5" fmla="*/ 84 h 105"/>
                  <a:gd name="T6" fmla="*/ 0 w 149"/>
                  <a:gd name="T7" fmla="*/ 0 h 105"/>
                  <a:gd name="T8" fmla="*/ 149 w 149"/>
                  <a:gd name="T9" fmla="*/ 29 h 105"/>
                </a:gdLst>
                <a:ahLst/>
                <a:cxnLst>
                  <a:cxn ang="0">
                    <a:pos x="T0" y="T1"/>
                  </a:cxn>
                  <a:cxn ang="0">
                    <a:pos x="T2" y="T3"/>
                  </a:cxn>
                  <a:cxn ang="0">
                    <a:pos x="T4" y="T5"/>
                  </a:cxn>
                  <a:cxn ang="0">
                    <a:pos x="T6" y="T7"/>
                  </a:cxn>
                  <a:cxn ang="0">
                    <a:pos x="T8" y="T9"/>
                  </a:cxn>
                </a:cxnLst>
                <a:rect l="0" t="0" r="r" b="b"/>
                <a:pathLst>
                  <a:path w="149" h="105">
                    <a:moveTo>
                      <a:pt x="149" y="29"/>
                    </a:moveTo>
                    <a:lnTo>
                      <a:pt x="149" y="105"/>
                    </a:lnTo>
                    <a:lnTo>
                      <a:pt x="0" y="84"/>
                    </a:lnTo>
                    <a:lnTo>
                      <a:pt x="0" y="0"/>
                    </a:lnTo>
                    <a:lnTo>
                      <a:pt x="149" y="29"/>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5" name="Freeform 42">
                <a:extLst>
                  <a:ext uri="{FF2B5EF4-FFF2-40B4-BE49-F238E27FC236}">
                    <a16:creationId xmlns:a16="http://schemas.microsoft.com/office/drawing/2014/main" id="{E5570CAF-8085-4633-B606-D10A528D88A4}"/>
                  </a:ext>
                </a:extLst>
              </p:cNvPr>
              <p:cNvSpPr>
                <a:spLocks/>
              </p:cNvSpPr>
              <p:nvPr/>
            </p:nvSpPr>
            <p:spPr bwMode="auto">
              <a:xfrm>
                <a:off x="2613025" y="1819275"/>
                <a:ext cx="115888" cy="76200"/>
              </a:xfrm>
              <a:custGeom>
                <a:avLst/>
                <a:gdLst>
                  <a:gd name="T0" fmla="*/ 148 w 148"/>
                  <a:gd name="T1" fmla="*/ 28 h 95"/>
                  <a:gd name="T2" fmla="*/ 148 w 148"/>
                  <a:gd name="T3" fmla="*/ 95 h 95"/>
                  <a:gd name="T4" fmla="*/ 0 w 148"/>
                  <a:gd name="T5" fmla="*/ 74 h 95"/>
                  <a:gd name="T6" fmla="*/ 0 w 148"/>
                  <a:gd name="T7" fmla="*/ 0 h 95"/>
                  <a:gd name="T8" fmla="*/ 148 w 148"/>
                  <a:gd name="T9" fmla="*/ 28 h 95"/>
                </a:gdLst>
                <a:ahLst/>
                <a:cxnLst>
                  <a:cxn ang="0">
                    <a:pos x="T0" y="T1"/>
                  </a:cxn>
                  <a:cxn ang="0">
                    <a:pos x="T2" y="T3"/>
                  </a:cxn>
                  <a:cxn ang="0">
                    <a:pos x="T4" y="T5"/>
                  </a:cxn>
                  <a:cxn ang="0">
                    <a:pos x="T6" y="T7"/>
                  </a:cxn>
                  <a:cxn ang="0">
                    <a:pos x="T8" y="T9"/>
                  </a:cxn>
                </a:cxnLst>
                <a:rect l="0" t="0" r="r" b="b"/>
                <a:pathLst>
                  <a:path w="148" h="95">
                    <a:moveTo>
                      <a:pt x="148" y="28"/>
                    </a:moveTo>
                    <a:lnTo>
                      <a:pt x="148" y="95"/>
                    </a:lnTo>
                    <a:lnTo>
                      <a:pt x="0" y="74"/>
                    </a:lnTo>
                    <a:lnTo>
                      <a:pt x="0" y="0"/>
                    </a:lnTo>
                    <a:lnTo>
                      <a:pt x="148" y="28"/>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6" name="Freeform 43">
                <a:extLst>
                  <a:ext uri="{FF2B5EF4-FFF2-40B4-BE49-F238E27FC236}">
                    <a16:creationId xmlns:a16="http://schemas.microsoft.com/office/drawing/2014/main" id="{C6A1F8F8-28DA-467C-8343-928093AEC28E}"/>
                  </a:ext>
                </a:extLst>
              </p:cNvPr>
              <p:cNvSpPr>
                <a:spLocks/>
              </p:cNvSpPr>
              <p:nvPr/>
            </p:nvSpPr>
            <p:spPr bwMode="auto">
              <a:xfrm>
                <a:off x="2744788" y="1844675"/>
                <a:ext cx="92075" cy="65088"/>
              </a:xfrm>
              <a:custGeom>
                <a:avLst/>
                <a:gdLst>
                  <a:gd name="T0" fmla="*/ 118 w 118"/>
                  <a:gd name="T1" fmla="*/ 23 h 82"/>
                  <a:gd name="T2" fmla="*/ 118 w 118"/>
                  <a:gd name="T3" fmla="*/ 82 h 82"/>
                  <a:gd name="T4" fmla="*/ 0 w 118"/>
                  <a:gd name="T5" fmla="*/ 66 h 82"/>
                  <a:gd name="T6" fmla="*/ 0 w 118"/>
                  <a:gd name="T7" fmla="*/ 0 h 82"/>
                  <a:gd name="T8" fmla="*/ 118 w 118"/>
                  <a:gd name="T9" fmla="*/ 23 h 82"/>
                </a:gdLst>
                <a:ahLst/>
                <a:cxnLst>
                  <a:cxn ang="0">
                    <a:pos x="T0" y="T1"/>
                  </a:cxn>
                  <a:cxn ang="0">
                    <a:pos x="T2" y="T3"/>
                  </a:cxn>
                  <a:cxn ang="0">
                    <a:pos x="T4" y="T5"/>
                  </a:cxn>
                  <a:cxn ang="0">
                    <a:pos x="T6" y="T7"/>
                  </a:cxn>
                  <a:cxn ang="0">
                    <a:pos x="T8" y="T9"/>
                  </a:cxn>
                </a:cxnLst>
                <a:rect l="0" t="0" r="r" b="b"/>
                <a:pathLst>
                  <a:path w="118" h="82">
                    <a:moveTo>
                      <a:pt x="118" y="23"/>
                    </a:moveTo>
                    <a:lnTo>
                      <a:pt x="118" y="82"/>
                    </a:lnTo>
                    <a:lnTo>
                      <a:pt x="0" y="66"/>
                    </a:lnTo>
                    <a:lnTo>
                      <a:pt x="0" y="0"/>
                    </a:lnTo>
                    <a:lnTo>
                      <a:pt x="118" y="23"/>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7" name="Freeform 44">
                <a:extLst>
                  <a:ext uri="{FF2B5EF4-FFF2-40B4-BE49-F238E27FC236}">
                    <a16:creationId xmlns:a16="http://schemas.microsoft.com/office/drawing/2014/main" id="{2A94CF02-C9B7-45FA-B31D-208CC1404579}"/>
                  </a:ext>
                </a:extLst>
              </p:cNvPr>
              <p:cNvSpPr>
                <a:spLocks/>
              </p:cNvSpPr>
              <p:nvPr/>
            </p:nvSpPr>
            <p:spPr bwMode="auto">
              <a:xfrm>
                <a:off x="2679700" y="2176463"/>
                <a:ext cx="119063" cy="68263"/>
              </a:xfrm>
              <a:custGeom>
                <a:avLst/>
                <a:gdLst>
                  <a:gd name="T0" fmla="*/ 0 w 148"/>
                  <a:gd name="T1" fmla="*/ 85 h 85"/>
                  <a:gd name="T2" fmla="*/ 0 w 148"/>
                  <a:gd name="T3" fmla="*/ 13 h 85"/>
                  <a:gd name="T4" fmla="*/ 148 w 148"/>
                  <a:gd name="T5" fmla="*/ 0 h 85"/>
                  <a:gd name="T6" fmla="*/ 148 w 148"/>
                  <a:gd name="T7" fmla="*/ 64 h 85"/>
                  <a:gd name="T8" fmla="*/ 0 w 148"/>
                  <a:gd name="T9" fmla="*/ 85 h 85"/>
                </a:gdLst>
                <a:ahLst/>
                <a:cxnLst>
                  <a:cxn ang="0">
                    <a:pos x="T0" y="T1"/>
                  </a:cxn>
                  <a:cxn ang="0">
                    <a:pos x="T2" y="T3"/>
                  </a:cxn>
                  <a:cxn ang="0">
                    <a:pos x="T4" y="T5"/>
                  </a:cxn>
                  <a:cxn ang="0">
                    <a:pos x="T6" y="T7"/>
                  </a:cxn>
                  <a:cxn ang="0">
                    <a:pos x="T8" y="T9"/>
                  </a:cxn>
                </a:cxnLst>
                <a:rect l="0" t="0" r="r" b="b"/>
                <a:pathLst>
                  <a:path w="148" h="85">
                    <a:moveTo>
                      <a:pt x="0" y="85"/>
                    </a:moveTo>
                    <a:lnTo>
                      <a:pt x="0" y="13"/>
                    </a:lnTo>
                    <a:lnTo>
                      <a:pt x="148" y="0"/>
                    </a:lnTo>
                    <a:lnTo>
                      <a:pt x="148" y="64"/>
                    </a:lnTo>
                    <a:lnTo>
                      <a:pt x="0" y="85"/>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8" name="Freeform 45">
                <a:extLst>
                  <a:ext uri="{FF2B5EF4-FFF2-40B4-BE49-F238E27FC236}">
                    <a16:creationId xmlns:a16="http://schemas.microsoft.com/office/drawing/2014/main" id="{635D43F6-EC81-4BFE-86B3-EE1DF5421C9A}"/>
                  </a:ext>
                </a:extLst>
              </p:cNvPr>
              <p:cNvSpPr>
                <a:spLocks/>
              </p:cNvSpPr>
              <p:nvPr/>
            </p:nvSpPr>
            <p:spPr bwMode="auto">
              <a:xfrm>
                <a:off x="2547938" y="2187575"/>
                <a:ext cx="119063" cy="76200"/>
              </a:xfrm>
              <a:custGeom>
                <a:avLst/>
                <a:gdLst>
                  <a:gd name="T0" fmla="*/ 0 w 148"/>
                  <a:gd name="T1" fmla="*/ 94 h 94"/>
                  <a:gd name="T2" fmla="*/ 0 w 148"/>
                  <a:gd name="T3" fmla="*/ 12 h 94"/>
                  <a:gd name="T4" fmla="*/ 148 w 148"/>
                  <a:gd name="T5" fmla="*/ 0 h 94"/>
                  <a:gd name="T6" fmla="*/ 148 w 148"/>
                  <a:gd name="T7" fmla="*/ 74 h 94"/>
                  <a:gd name="T8" fmla="*/ 0 w 148"/>
                  <a:gd name="T9" fmla="*/ 94 h 94"/>
                </a:gdLst>
                <a:ahLst/>
                <a:cxnLst>
                  <a:cxn ang="0">
                    <a:pos x="T0" y="T1"/>
                  </a:cxn>
                  <a:cxn ang="0">
                    <a:pos x="T2" y="T3"/>
                  </a:cxn>
                  <a:cxn ang="0">
                    <a:pos x="T4" y="T5"/>
                  </a:cxn>
                  <a:cxn ang="0">
                    <a:pos x="T6" y="T7"/>
                  </a:cxn>
                  <a:cxn ang="0">
                    <a:pos x="T8" y="T9"/>
                  </a:cxn>
                </a:cxnLst>
                <a:rect l="0" t="0" r="r" b="b"/>
                <a:pathLst>
                  <a:path w="148" h="94">
                    <a:moveTo>
                      <a:pt x="0" y="94"/>
                    </a:moveTo>
                    <a:lnTo>
                      <a:pt x="0" y="12"/>
                    </a:lnTo>
                    <a:lnTo>
                      <a:pt x="148" y="0"/>
                    </a:lnTo>
                    <a:lnTo>
                      <a:pt x="148" y="74"/>
                    </a:lnTo>
                    <a:lnTo>
                      <a:pt x="0" y="94"/>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9" name="Freeform 46">
                <a:extLst>
                  <a:ext uri="{FF2B5EF4-FFF2-40B4-BE49-F238E27FC236}">
                    <a16:creationId xmlns:a16="http://schemas.microsoft.com/office/drawing/2014/main" id="{38681EA5-F931-4112-B391-E09CF50BA48D}"/>
                  </a:ext>
                </a:extLst>
              </p:cNvPr>
              <p:cNvSpPr>
                <a:spLocks/>
              </p:cNvSpPr>
              <p:nvPr/>
            </p:nvSpPr>
            <p:spPr bwMode="auto">
              <a:xfrm>
                <a:off x="2416175" y="2036763"/>
                <a:ext cx="119063" cy="73025"/>
              </a:xfrm>
              <a:custGeom>
                <a:avLst/>
                <a:gdLst>
                  <a:gd name="T0" fmla="*/ 148 w 148"/>
                  <a:gd name="T1" fmla="*/ 4 h 92"/>
                  <a:gd name="T2" fmla="*/ 148 w 148"/>
                  <a:gd name="T3" fmla="*/ 87 h 92"/>
                  <a:gd name="T4" fmla="*/ 0 w 148"/>
                  <a:gd name="T5" fmla="*/ 92 h 92"/>
                  <a:gd name="T6" fmla="*/ 0 w 148"/>
                  <a:gd name="T7" fmla="*/ 0 h 92"/>
                  <a:gd name="T8" fmla="*/ 148 w 148"/>
                  <a:gd name="T9" fmla="*/ 4 h 92"/>
                </a:gdLst>
                <a:ahLst/>
                <a:cxnLst>
                  <a:cxn ang="0">
                    <a:pos x="T0" y="T1"/>
                  </a:cxn>
                  <a:cxn ang="0">
                    <a:pos x="T2" y="T3"/>
                  </a:cxn>
                  <a:cxn ang="0">
                    <a:pos x="T4" y="T5"/>
                  </a:cxn>
                  <a:cxn ang="0">
                    <a:pos x="T6" y="T7"/>
                  </a:cxn>
                  <a:cxn ang="0">
                    <a:pos x="T8" y="T9"/>
                  </a:cxn>
                </a:cxnLst>
                <a:rect l="0" t="0" r="r" b="b"/>
                <a:pathLst>
                  <a:path w="148" h="92">
                    <a:moveTo>
                      <a:pt x="148" y="4"/>
                    </a:moveTo>
                    <a:lnTo>
                      <a:pt x="148" y="87"/>
                    </a:lnTo>
                    <a:lnTo>
                      <a:pt x="0" y="92"/>
                    </a:lnTo>
                    <a:lnTo>
                      <a:pt x="0" y="0"/>
                    </a:lnTo>
                    <a:lnTo>
                      <a:pt x="148" y="4"/>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0" name="Freeform 47">
                <a:extLst>
                  <a:ext uri="{FF2B5EF4-FFF2-40B4-BE49-F238E27FC236}">
                    <a16:creationId xmlns:a16="http://schemas.microsoft.com/office/drawing/2014/main" id="{A0B3FDE7-ABBB-404F-ACE7-8F78C418377F}"/>
                  </a:ext>
                </a:extLst>
              </p:cNvPr>
              <p:cNvSpPr>
                <a:spLocks/>
              </p:cNvSpPr>
              <p:nvPr/>
            </p:nvSpPr>
            <p:spPr bwMode="auto">
              <a:xfrm>
                <a:off x="2479675" y="1957388"/>
                <a:ext cx="117475" cy="71438"/>
              </a:xfrm>
              <a:custGeom>
                <a:avLst/>
                <a:gdLst>
                  <a:gd name="T0" fmla="*/ 149 w 149"/>
                  <a:gd name="T1" fmla="*/ 11 h 88"/>
                  <a:gd name="T2" fmla="*/ 149 w 149"/>
                  <a:gd name="T3" fmla="*/ 88 h 88"/>
                  <a:gd name="T4" fmla="*/ 0 w 149"/>
                  <a:gd name="T5" fmla="*/ 85 h 88"/>
                  <a:gd name="T6" fmla="*/ 0 w 149"/>
                  <a:gd name="T7" fmla="*/ 0 h 88"/>
                  <a:gd name="T8" fmla="*/ 149 w 149"/>
                  <a:gd name="T9" fmla="*/ 11 h 88"/>
                </a:gdLst>
                <a:ahLst/>
                <a:cxnLst>
                  <a:cxn ang="0">
                    <a:pos x="T0" y="T1"/>
                  </a:cxn>
                  <a:cxn ang="0">
                    <a:pos x="T2" y="T3"/>
                  </a:cxn>
                  <a:cxn ang="0">
                    <a:pos x="T4" y="T5"/>
                  </a:cxn>
                  <a:cxn ang="0">
                    <a:pos x="T6" y="T7"/>
                  </a:cxn>
                  <a:cxn ang="0">
                    <a:pos x="T8" y="T9"/>
                  </a:cxn>
                </a:cxnLst>
                <a:rect l="0" t="0" r="r" b="b"/>
                <a:pathLst>
                  <a:path w="149" h="88">
                    <a:moveTo>
                      <a:pt x="149" y="11"/>
                    </a:moveTo>
                    <a:lnTo>
                      <a:pt x="149" y="88"/>
                    </a:lnTo>
                    <a:lnTo>
                      <a:pt x="0" y="85"/>
                    </a:lnTo>
                    <a:lnTo>
                      <a:pt x="0" y="0"/>
                    </a:lnTo>
                    <a:lnTo>
                      <a:pt x="149" y="11"/>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1" name="Freeform 48">
                <a:extLst>
                  <a:ext uri="{FF2B5EF4-FFF2-40B4-BE49-F238E27FC236}">
                    <a16:creationId xmlns:a16="http://schemas.microsoft.com/office/drawing/2014/main" id="{ABB4ACE2-417A-49DA-A650-73B61BCC6BDC}"/>
                  </a:ext>
                </a:extLst>
              </p:cNvPr>
              <p:cNvSpPr>
                <a:spLocks/>
              </p:cNvSpPr>
              <p:nvPr/>
            </p:nvSpPr>
            <p:spPr bwMode="auto">
              <a:xfrm>
                <a:off x="2547938" y="1884363"/>
                <a:ext cx="119063" cy="74613"/>
              </a:xfrm>
              <a:custGeom>
                <a:avLst/>
                <a:gdLst>
                  <a:gd name="T0" fmla="*/ 148 w 148"/>
                  <a:gd name="T1" fmla="*/ 21 h 94"/>
                  <a:gd name="T2" fmla="*/ 148 w 148"/>
                  <a:gd name="T3" fmla="*/ 94 h 94"/>
                  <a:gd name="T4" fmla="*/ 0 w 148"/>
                  <a:gd name="T5" fmla="*/ 81 h 94"/>
                  <a:gd name="T6" fmla="*/ 0 w 148"/>
                  <a:gd name="T7" fmla="*/ 0 h 94"/>
                  <a:gd name="T8" fmla="*/ 148 w 148"/>
                  <a:gd name="T9" fmla="*/ 21 h 94"/>
                </a:gdLst>
                <a:ahLst/>
                <a:cxnLst>
                  <a:cxn ang="0">
                    <a:pos x="T0" y="T1"/>
                  </a:cxn>
                  <a:cxn ang="0">
                    <a:pos x="T2" y="T3"/>
                  </a:cxn>
                  <a:cxn ang="0">
                    <a:pos x="T4" y="T5"/>
                  </a:cxn>
                  <a:cxn ang="0">
                    <a:pos x="T6" y="T7"/>
                  </a:cxn>
                  <a:cxn ang="0">
                    <a:pos x="T8" y="T9"/>
                  </a:cxn>
                </a:cxnLst>
                <a:rect l="0" t="0" r="r" b="b"/>
                <a:pathLst>
                  <a:path w="148" h="94">
                    <a:moveTo>
                      <a:pt x="148" y="21"/>
                    </a:moveTo>
                    <a:lnTo>
                      <a:pt x="148" y="94"/>
                    </a:lnTo>
                    <a:lnTo>
                      <a:pt x="0" y="81"/>
                    </a:lnTo>
                    <a:lnTo>
                      <a:pt x="0" y="0"/>
                    </a:lnTo>
                    <a:lnTo>
                      <a:pt x="148" y="21"/>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2" name="Freeform 49">
                <a:extLst>
                  <a:ext uri="{FF2B5EF4-FFF2-40B4-BE49-F238E27FC236}">
                    <a16:creationId xmlns:a16="http://schemas.microsoft.com/office/drawing/2014/main" id="{603EB428-9A76-41DE-9640-68ADE38EC4A1}"/>
                  </a:ext>
                </a:extLst>
              </p:cNvPr>
              <p:cNvSpPr>
                <a:spLocks/>
              </p:cNvSpPr>
              <p:nvPr/>
            </p:nvSpPr>
            <p:spPr bwMode="auto">
              <a:xfrm>
                <a:off x="2679700" y="1903413"/>
                <a:ext cx="119063" cy="66675"/>
              </a:xfrm>
              <a:custGeom>
                <a:avLst/>
                <a:gdLst>
                  <a:gd name="T0" fmla="*/ 148 w 148"/>
                  <a:gd name="T1" fmla="*/ 21 h 85"/>
                  <a:gd name="T2" fmla="*/ 148 w 148"/>
                  <a:gd name="T3" fmla="*/ 85 h 85"/>
                  <a:gd name="T4" fmla="*/ 0 w 148"/>
                  <a:gd name="T5" fmla="*/ 72 h 85"/>
                  <a:gd name="T6" fmla="*/ 0 w 148"/>
                  <a:gd name="T7" fmla="*/ 0 h 85"/>
                  <a:gd name="T8" fmla="*/ 148 w 148"/>
                  <a:gd name="T9" fmla="*/ 21 h 85"/>
                </a:gdLst>
                <a:ahLst/>
                <a:cxnLst>
                  <a:cxn ang="0">
                    <a:pos x="T0" y="T1"/>
                  </a:cxn>
                  <a:cxn ang="0">
                    <a:pos x="T2" y="T3"/>
                  </a:cxn>
                  <a:cxn ang="0">
                    <a:pos x="T4" y="T5"/>
                  </a:cxn>
                  <a:cxn ang="0">
                    <a:pos x="T6" y="T7"/>
                  </a:cxn>
                  <a:cxn ang="0">
                    <a:pos x="T8" y="T9"/>
                  </a:cxn>
                </a:cxnLst>
                <a:rect l="0" t="0" r="r" b="b"/>
                <a:pathLst>
                  <a:path w="148" h="85">
                    <a:moveTo>
                      <a:pt x="148" y="21"/>
                    </a:moveTo>
                    <a:lnTo>
                      <a:pt x="148" y="85"/>
                    </a:lnTo>
                    <a:lnTo>
                      <a:pt x="0" y="72"/>
                    </a:lnTo>
                    <a:lnTo>
                      <a:pt x="0" y="0"/>
                    </a:lnTo>
                    <a:lnTo>
                      <a:pt x="148" y="21"/>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3" name="Freeform 50">
                <a:extLst>
                  <a:ext uri="{FF2B5EF4-FFF2-40B4-BE49-F238E27FC236}">
                    <a16:creationId xmlns:a16="http://schemas.microsoft.com/office/drawing/2014/main" id="{DD0393D0-65DB-4A27-A543-FEA90F21025A}"/>
                  </a:ext>
                </a:extLst>
              </p:cNvPr>
              <p:cNvSpPr>
                <a:spLocks/>
              </p:cNvSpPr>
              <p:nvPr/>
            </p:nvSpPr>
            <p:spPr bwMode="auto">
              <a:xfrm>
                <a:off x="2744788" y="2111375"/>
                <a:ext cx="92075" cy="55563"/>
              </a:xfrm>
              <a:custGeom>
                <a:avLst/>
                <a:gdLst>
                  <a:gd name="T0" fmla="*/ 0 w 118"/>
                  <a:gd name="T1" fmla="*/ 70 h 70"/>
                  <a:gd name="T2" fmla="*/ 0 w 118"/>
                  <a:gd name="T3" fmla="*/ 4 h 70"/>
                  <a:gd name="T4" fmla="*/ 118 w 118"/>
                  <a:gd name="T5" fmla="*/ 0 h 70"/>
                  <a:gd name="T6" fmla="*/ 118 w 118"/>
                  <a:gd name="T7" fmla="*/ 60 h 70"/>
                  <a:gd name="T8" fmla="*/ 0 w 118"/>
                  <a:gd name="T9" fmla="*/ 70 h 70"/>
                </a:gdLst>
                <a:ahLst/>
                <a:cxnLst>
                  <a:cxn ang="0">
                    <a:pos x="T0" y="T1"/>
                  </a:cxn>
                  <a:cxn ang="0">
                    <a:pos x="T2" y="T3"/>
                  </a:cxn>
                  <a:cxn ang="0">
                    <a:pos x="T4" y="T5"/>
                  </a:cxn>
                  <a:cxn ang="0">
                    <a:pos x="T6" y="T7"/>
                  </a:cxn>
                  <a:cxn ang="0">
                    <a:pos x="T8" y="T9"/>
                  </a:cxn>
                </a:cxnLst>
                <a:rect l="0" t="0" r="r" b="b"/>
                <a:pathLst>
                  <a:path w="118" h="70">
                    <a:moveTo>
                      <a:pt x="0" y="70"/>
                    </a:moveTo>
                    <a:lnTo>
                      <a:pt x="0" y="4"/>
                    </a:lnTo>
                    <a:lnTo>
                      <a:pt x="118" y="0"/>
                    </a:lnTo>
                    <a:lnTo>
                      <a:pt x="118" y="60"/>
                    </a:lnTo>
                    <a:lnTo>
                      <a:pt x="0" y="70"/>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4" name="Freeform 51">
                <a:extLst>
                  <a:ext uri="{FF2B5EF4-FFF2-40B4-BE49-F238E27FC236}">
                    <a16:creationId xmlns:a16="http://schemas.microsoft.com/office/drawing/2014/main" id="{77F52887-DDC2-4A2B-811F-1F0AE58F2594}"/>
                  </a:ext>
                </a:extLst>
              </p:cNvPr>
              <p:cNvSpPr>
                <a:spLocks/>
              </p:cNvSpPr>
              <p:nvPr/>
            </p:nvSpPr>
            <p:spPr bwMode="auto">
              <a:xfrm>
                <a:off x="2613025" y="2114550"/>
                <a:ext cx="115888" cy="63500"/>
              </a:xfrm>
              <a:custGeom>
                <a:avLst/>
                <a:gdLst>
                  <a:gd name="T0" fmla="*/ 0 w 148"/>
                  <a:gd name="T1" fmla="*/ 79 h 79"/>
                  <a:gd name="T2" fmla="*/ 0 w 148"/>
                  <a:gd name="T3" fmla="*/ 4 h 79"/>
                  <a:gd name="T4" fmla="*/ 148 w 148"/>
                  <a:gd name="T5" fmla="*/ 0 h 79"/>
                  <a:gd name="T6" fmla="*/ 148 w 148"/>
                  <a:gd name="T7" fmla="*/ 66 h 79"/>
                  <a:gd name="T8" fmla="*/ 0 w 148"/>
                  <a:gd name="T9" fmla="*/ 79 h 79"/>
                </a:gdLst>
                <a:ahLst/>
                <a:cxnLst>
                  <a:cxn ang="0">
                    <a:pos x="T0" y="T1"/>
                  </a:cxn>
                  <a:cxn ang="0">
                    <a:pos x="T2" y="T3"/>
                  </a:cxn>
                  <a:cxn ang="0">
                    <a:pos x="T4" y="T5"/>
                  </a:cxn>
                  <a:cxn ang="0">
                    <a:pos x="T6" y="T7"/>
                  </a:cxn>
                  <a:cxn ang="0">
                    <a:pos x="T8" y="T9"/>
                  </a:cxn>
                </a:cxnLst>
                <a:rect l="0" t="0" r="r" b="b"/>
                <a:pathLst>
                  <a:path w="148" h="79">
                    <a:moveTo>
                      <a:pt x="0" y="79"/>
                    </a:moveTo>
                    <a:lnTo>
                      <a:pt x="0" y="4"/>
                    </a:lnTo>
                    <a:lnTo>
                      <a:pt x="148" y="0"/>
                    </a:lnTo>
                    <a:lnTo>
                      <a:pt x="148" y="66"/>
                    </a:lnTo>
                    <a:lnTo>
                      <a:pt x="0" y="79"/>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5" name="Freeform 52">
                <a:extLst>
                  <a:ext uri="{FF2B5EF4-FFF2-40B4-BE49-F238E27FC236}">
                    <a16:creationId xmlns:a16="http://schemas.microsoft.com/office/drawing/2014/main" id="{77E5BCF5-8F54-4A3C-B05C-D36BD6817AF7}"/>
                  </a:ext>
                </a:extLst>
              </p:cNvPr>
              <p:cNvSpPr>
                <a:spLocks/>
              </p:cNvSpPr>
              <p:nvPr/>
            </p:nvSpPr>
            <p:spPr bwMode="auto">
              <a:xfrm>
                <a:off x="2547938" y="2041525"/>
                <a:ext cx="119063" cy="65088"/>
              </a:xfrm>
              <a:custGeom>
                <a:avLst/>
                <a:gdLst>
                  <a:gd name="T0" fmla="*/ 148 w 148"/>
                  <a:gd name="T1" fmla="*/ 4 h 82"/>
                  <a:gd name="T2" fmla="*/ 148 w 148"/>
                  <a:gd name="T3" fmla="*/ 78 h 82"/>
                  <a:gd name="T4" fmla="*/ 0 w 148"/>
                  <a:gd name="T5" fmla="*/ 82 h 82"/>
                  <a:gd name="T6" fmla="*/ 0 w 148"/>
                  <a:gd name="T7" fmla="*/ 0 h 82"/>
                  <a:gd name="T8" fmla="*/ 148 w 148"/>
                  <a:gd name="T9" fmla="*/ 4 h 82"/>
                </a:gdLst>
                <a:ahLst/>
                <a:cxnLst>
                  <a:cxn ang="0">
                    <a:pos x="T0" y="T1"/>
                  </a:cxn>
                  <a:cxn ang="0">
                    <a:pos x="T2" y="T3"/>
                  </a:cxn>
                  <a:cxn ang="0">
                    <a:pos x="T4" y="T5"/>
                  </a:cxn>
                  <a:cxn ang="0">
                    <a:pos x="T6" y="T7"/>
                  </a:cxn>
                  <a:cxn ang="0">
                    <a:pos x="T8" y="T9"/>
                  </a:cxn>
                </a:cxnLst>
                <a:rect l="0" t="0" r="r" b="b"/>
                <a:pathLst>
                  <a:path w="148" h="82">
                    <a:moveTo>
                      <a:pt x="148" y="4"/>
                    </a:moveTo>
                    <a:lnTo>
                      <a:pt x="148" y="78"/>
                    </a:lnTo>
                    <a:lnTo>
                      <a:pt x="0" y="82"/>
                    </a:lnTo>
                    <a:lnTo>
                      <a:pt x="0" y="0"/>
                    </a:lnTo>
                    <a:lnTo>
                      <a:pt x="148" y="4"/>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6" name="Freeform 53">
                <a:extLst>
                  <a:ext uri="{FF2B5EF4-FFF2-40B4-BE49-F238E27FC236}">
                    <a16:creationId xmlns:a16="http://schemas.microsoft.com/office/drawing/2014/main" id="{270C0124-1DFE-4B06-82CA-47A18C1487BF}"/>
                  </a:ext>
                </a:extLst>
              </p:cNvPr>
              <p:cNvSpPr>
                <a:spLocks/>
              </p:cNvSpPr>
              <p:nvPr/>
            </p:nvSpPr>
            <p:spPr bwMode="auto">
              <a:xfrm>
                <a:off x="2613025" y="1968500"/>
                <a:ext cx="115888" cy="63500"/>
              </a:xfrm>
              <a:custGeom>
                <a:avLst/>
                <a:gdLst>
                  <a:gd name="T0" fmla="*/ 148 w 148"/>
                  <a:gd name="T1" fmla="*/ 12 h 80"/>
                  <a:gd name="T2" fmla="*/ 148 w 148"/>
                  <a:gd name="T3" fmla="*/ 80 h 80"/>
                  <a:gd name="T4" fmla="*/ 0 w 148"/>
                  <a:gd name="T5" fmla="*/ 75 h 80"/>
                  <a:gd name="T6" fmla="*/ 0 w 148"/>
                  <a:gd name="T7" fmla="*/ 0 h 80"/>
                  <a:gd name="T8" fmla="*/ 148 w 148"/>
                  <a:gd name="T9" fmla="*/ 12 h 80"/>
                </a:gdLst>
                <a:ahLst/>
                <a:cxnLst>
                  <a:cxn ang="0">
                    <a:pos x="T0" y="T1"/>
                  </a:cxn>
                  <a:cxn ang="0">
                    <a:pos x="T2" y="T3"/>
                  </a:cxn>
                  <a:cxn ang="0">
                    <a:pos x="T4" y="T5"/>
                  </a:cxn>
                  <a:cxn ang="0">
                    <a:pos x="T6" y="T7"/>
                  </a:cxn>
                  <a:cxn ang="0">
                    <a:pos x="T8" y="T9"/>
                  </a:cxn>
                </a:cxnLst>
                <a:rect l="0" t="0" r="r" b="b"/>
                <a:pathLst>
                  <a:path w="148" h="80">
                    <a:moveTo>
                      <a:pt x="148" y="12"/>
                    </a:moveTo>
                    <a:lnTo>
                      <a:pt x="148" y="80"/>
                    </a:lnTo>
                    <a:lnTo>
                      <a:pt x="0" y="75"/>
                    </a:lnTo>
                    <a:lnTo>
                      <a:pt x="0" y="0"/>
                    </a:lnTo>
                    <a:lnTo>
                      <a:pt x="148" y="12"/>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7" name="Freeform 54">
                <a:extLst>
                  <a:ext uri="{FF2B5EF4-FFF2-40B4-BE49-F238E27FC236}">
                    <a16:creationId xmlns:a16="http://schemas.microsoft.com/office/drawing/2014/main" id="{A2DEE102-613F-4B6A-ACD2-0204FB9D485C}"/>
                  </a:ext>
                </a:extLst>
              </p:cNvPr>
              <p:cNvSpPr>
                <a:spLocks/>
              </p:cNvSpPr>
              <p:nvPr/>
            </p:nvSpPr>
            <p:spPr bwMode="auto">
              <a:xfrm>
                <a:off x="2744788" y="1979613"/>
                <a:ext cx="92075" cy="55563"/>
              </a:xfrm>
              <a:custGeom>
                <a:avLst/>
                <a:gdLst>
                  <a:gd name="T0" fmla="*/ 118 w 118"/>
                  <a:gd name="T1" fmla="*/ 10 h 70"/>
                  <a:gd name="T2" fmla="*/ 118 w 118"/>
                  <a:gd name="T3" fmla="*/ 70 h 70"/>
                  <a:gd name="T4" fmla="*/ 0 w 118"/>
                  <a:gd name="T5" fmla="*/ 67 h 70"/>
                  <a:gd name="T6" fmla="*/ 0 w 118"/>
                  <a:gd name="T7" fmla="*/ 0 h 70"/>
                  <a:gd name="T8" fmla="*/ 118 w 118"/>
                  <a:gd name="T9" fmla="*/ 10 h 70"/>
                </a:gdLst>
                <a:ahLst/>
                <a:cxnLst>
                  <a:cxn ang="0">
                    <a:pos x="T0" y="T1"/>
                  </a:cxn>
                  <a:cxn ang="0">
                    <a:pos x="T2" y="T3"/>
                  </a:cxn>
                  <a:cxn ang="0">
                    <a:pos x="T4" y="T5"/>
                  </a:cxn>
                  <a:cxn ang="0">
                    <a:pos x="T6" y="T7"/>
                  </a:cxn>
                  <a:cxn ang="0">
                    <a:pos x="T8" y="T9"/>
                  </a:cxn>
                </a:cxnLst>
                <a:rect l="0" t="0" r="r" b="b"/>
                <a:pathLst>
                  <a:path w="118" h="70">
                    <a:moveTo>
                      <a:pt x="118" y="10"/>
                    </a:moveTo>
                    <a:lnTo>
                      <a:pt x="118" y="70"/>
                    </a:lnTo>
                    <a:lnTo>
                      <a:pt x="0" y="67"/>
                    </a:lnTo>
                    <a:lnTo>
                      <a:pt x="0" y="0"/>
                    </a:lnTo>
                    <a:lnTo>
                      <a:pt x="118" y="10"/>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8" name="Freeform 55">
                <a:extLst>
                  <a:ext uri="{FF2B5EF4-FFF2-40B4-BE49-F238E27FC236}">
                    <a16:creationId xmlns:a16="http://schemas.microsoft.com/office/drawing/2014/main" id="{571A3105-9582-45CA-ABC0-9AF9FF893F2F}"/>
                  </a:ext>
                </a:extLst>
              </p:cNvPr>
              <p:cNvSpPr>
                <a:spLocks/>
              </p:cNvSpPr>
              <p:nvPr/>
            </p:nvSpPr>
            <p:spPr bwMode="auto">
              <a:xfrm>
                <a:off x="2679700" y="2044700"/>
                <a:ext cx="119063" cy="57150"/>
              </a:xfrm>
              <a:custGeom>
                <a:avLst/>
                <a:gdLst>
                  <a:gd name="T0" fmla="*/ 0 w 148"/>
                  <a:gd name="T1" fmla="*/ 73 h 73"/>
                  <a:gd name="T2" fmla="*/ 0 w 148"/>
                  <a:gd name="T3" fmla="*/ 0 h 73"/>
                  <a:gd name="T4" fmla="*/ 148 w 148"/>
                  <a:gd name="T5" fmla="*/ 3 h 73"/>
                  <a:gd name="T6" fmla="*/ 148 w 148"/>
                  <a:gd name="T7" fmla="*/ 68 h 73"/>
                  <a:gd name="T8" fmla="*/ 0 w 148"/>
                  <a:gd name="T9" fmla="*/ 73 h 73"/>
                </a:gdLst>
                <a:ahLst/>
                <a:cxnLst>
                  <a:cxn ang="0">
                    <a:pos x="T0" y="T1"/>
                  </a:cxn>
                  <a:cxn ang="0">
                    <a:pos x="T2" y="T3"/>
                  </a:cxn>
                  <a:cxn ang="0">
                    <a:pos x="T4" y="T5"/>
                  </a:cxn>
                  <a:cxn ang="0">
                    <a:pos x="T6" y="T7"/>
                  </a:cxn>
                  <a:cxn ang="0">
                    <a:pos x="T8" y="T9"/>
                  </a:cxn>
                </a:cxnLst>
                <a:rect l="0" t="0" r="r" b="b"/>
                <a:pathLst>
                  <a:path w="148" h="73">
                    <a:moveTo>
                      <a:pt x="0" y="73"/>
                    </a:moveTo>
                    <a:lnTo>
                      <a:pt x="0" y="0"/>
                    </a:lnTo>
                    <a:lnTo>
                      <a:pt x="148" y="3"/>
                    </a:lnTo>
                    <a:lnTo>
                      <a:pt x="148" y="68"/>
                    </a:lnTo>
                    <a:lnTo>
                      <a:pt x="0" y="73"/>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9" name="Freeform 56">
                <a:extLst>
                  <a:ext uri="{FF2B5EF4-FFF2-40B4-BE49-F238E27FC236}">
                    <a16:creationId xmlns:a16="http://schemas.microsoft.com/office/drawing/2014/main" id="{55EFB511-D26B-4883-B45C-088F0D31D9B0}"/>
                  </a:ext>
                </a:extLst>
              </p:cNvPr>
              <p:cNvSpPr>
                <a:spLocks/>
              </p:cNvSpPr>
              <p:nvPr/>
            </p:nvSpPr>
            <p:spPr bwMode="auto">
              <a:xfrm>
                <a:off x="2811463" y="2047875"/>
                <a:ext cx="25400" cy="49213"/>
              </a:xfrm>
              <a:custGeom>
                <a:avLst/>
                <a:gdLst>
                  <a:gd name="T0" fmla="*/ 0 w 33"/>
                  <a:gd name="T1" fmla="*/ 0 h 62"/>
                  <a:gd name="T2" fmla="*/ 33 w 33"/>
                  <a:gd name="T3" fmla="*/ 0 h 62"/>
                  <a:gd name="T4" fmla="*/ 33 w 33"/>
                  <a:gd name="T5" fmla="*/ 61 h 62"/>
                  <a:gd name="T6" fmla="*/ 0 w 33"/>
                  <a:gd name="T7" fmla="*/ 62 h 62"/>
                  <a:gd name="T8" fmla="*/ 0 w 33"/>
                  <a:gd name="T9" fmla="*/ 0 h 62"/>
                </a:gdLst>
                <a:ahLst/>
                <a:cxnLst>
                  <a:cxn ang="0">
                    <a:pos x="T0" y="T1"/>
                  </a:cxn>
                  <a:cxn ang="0">
                    <a:pos x="T2" y="T3"/>
                  </a:cxn>
                  <a:cxn ang="0">
                    <a:pos x="T4" y="T5"/>
                  </a:cxn>
                  <a:cxn ang="0">
                    <a:pos x="T6" y="T7"/>
                  </a:cxn>
                  <a:cxn ang="0">
                    <a:pos x="T8" y="T9"/>
                  </a:cxn>
                </a:cxnLst>
                <a:rect l="0" t="0" r="r" b="b"/>
                <a:pathLst>
                  <a:path w="33" h="62">
                    <a:moveTo>
                      <a:pt x="0" y="0"/>
                    </a:moveTo>
                    <a:lnTo>
                      <a:pt x="33" y="0"/>
                    </a:lnTo>
                    <a:lnTo>
                      <a:pt x="33" y="61"/>
                    </a:lnTo>
                    <a:lnTo>
                      <a:pt x="0" y="62"/>
                    </a:lnTo>
                    <a:lnTo>
                      <a:pt x="0" y="0"/>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0" name="Freeform 57">
                <a:extLst>
                  <a:ext uri="{FF2B5EF4-FFF2-40B4-BE49-F238E27FC236}">
                    <a16:creationId xmlns:a16="http://schemas.microsoft.com/office/drawing/2014/main" id="{0184A2FD-11CE-410B-8A54-0C03F70436F2}"/>
                  </a:ext>
                </a:extLst>
              </p:cNvPr>
              <p:cNvSpPr>
                <a:spLocks/>
              </p:cNvSpPr>
              <p:nvPr/>
            </p:nvSpPr>
            <p:spPr bwMode="auto">
              <a:xfrm>
                <a:off x="2811463" y="1920875"/>
                <a:ext cx="25400" cy="50800"/>
              </a:xfrm>
              <a:custGeom>
                <a:avLst/>
                <a:gdLst>
                  <a:gd name="T0" fmla="*/ 33 w 33"/>
                  <a:gd name="T1" fmla="*/ 65 h 65"/>
                  <a:gd name="T2" fmla="*/ 0 w 33"/>
                  <a:gd name="T3" fmla="*/ 63 h 65"/>
                  <a:gd name="T4" fmla="*/ 0 w 33"/>
                  <a:gd name="T5" fmla="*/ 0 h 65"/>
                  <a:gd name="T6" fmla="*/ 33 w 33"/>
                  <a:gd name="T7" fmla="*/ 4 h 65"/>
                  <a:gd name="T8" fmla="*/ 33 w 33"/>
                  <a:gd name="T9" fmla="*/ 65 h 65"/>
                </a:gdLst>
                <a:ahLst/>
                <a:cxnLst>
                  <a:cxn ang="0">
                    <a:pos x="T0" y="T1"/>
                  </a:cxn>
                  <a:cxn ang="0">
                    <a:pos x="T2" y="T3"/>
                  </a:cxn>
                  <a:cxn ang="0">
                    <a:pos x="T4" y="T5"/>
                  </a:cxn>
                  <a:cxn ang="0">
                    <a:pos x="T6" y="T7"/>
                  </a:cxn>
                  <a:cxn ang="0">
                    <a:pos x="T8" y="T9"/>
                  </a:cxn>
                </a:cxnLst>
                <a:rect l="0" t="0" r="r" b="b"/>
                <a:pathLst>
                  <a:path w="33" h="65">
                    <a:moveTo>
                      <a:pt x="33" y="65"/>
                    </a:moveTo>
                    <a:lnTo>
                      <a:pt x="0" y="63"/>
                    </a:lnTo>
                    <a:lnTo>
                      <a:pt x="0" y="0"/>
                    </a:lnTo>
                    <a:lnTo>
                      <a:pt x="33" y="4"/>
                    </a:lnTo>
                    <a:lnTo>
                      <a:pt x="33" y="65"/>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1" name="Freeform 58">
                <a:extLst>
                  <a:ext uri="{FF2B5EF4-FFF2-40B4-BE49-F238E27FC236}">
                    <a16:creationId xmlns:a16="http://schemas.microsoft.com/office/drawing/2014/main" id="{8A39A263-99E7-4BD1-B239-ABF4E340530B}"/>
                  </a:ext>
                </a:extLst>
              </p:cNvPr>
              <p:cNvSpPr>
                <a:spLocks/>
              </p:cNvSpPr>
              <p:nvPr/>
            </p:nvSpPr>
            <p:spPr bwMode="auto">
              <a:xfrm>
                <a:off x="2479675" y="2119313"/>
                <a:ext cx="117475" cy="71438"/>
              </a:xfrm>
              <a:custGeom>
                <a:avLst/>
                <a:gdLst>
                  <a:gd name="T0" fmla="*/ 149 w 149"/>
                  <a:gd name="T1" fmla="*/ 0 h 90"/>
                  <a:gd name="T2" fmla="*/ 149 w 149"/>
                  <a:gd name="T3" fmla="*/ 77 h 90"/>
                  <a:gd name="T4" fmla="*/ 0 w 149"/>
                  <a:gd name="T5" fmla="*/ 90 h 90"/>
                  <a:gd name="T6" fmla="*/ 0 w 149"/>
                  <a:gd name="T7" fmla="*/ 5 h 90"/>
                  <a:gd name="T8" fmla="*/ 149 w 149"/>
                  <a:gd name="T9" fmla="*/ 0 h 90"/>
                </a:gdLst>
                <a:ahLst/>
                <a:cxnLst>
                  <a:cxn ang="0">
                    <a:pos x="T0" y="T1"/>
                  </a:cxn>
                  <a:cxn ang="0">
                    <a:pos x="T2" y="T3"/>
                  </a:cxn>
                  <a:cxn ang="0">
                    <a:pos x="T4" y="T5"/>
                  </a:cxn>
                  <a:cxn ang="0">
                    <a:pos x="T6" y="T7"/>
                  </a:cxn>
                  <a:cxn ang="0">
                    <a:pos x="T8" y="T9"/>
                  </a:cxn>
                </a:cxnLst>
                <a:rect l="0" t="0" r="r" b="b"/>
                <a:pathLst>
                  <a:path w="149" h="90">
                    <a:moveTo>
                      <a:pt x="149" y="0"/>
                    </a:moveTo>
                    <a:lnTo>
                      <a:pt x="149" y="77"/>
                    </a:lnTo>
                    <a:lnTo>
                      <a:pt x="0" y="90"/>
                    </a:lnTo>
                    <a:lnTo>
                      <a:pt x="0" y="5"/>
                    </a:lnTo>
                    <a:lnTo>
                      <a:pt x="149" y="0"/>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2" name="Freeform 59">
                <a:extLst>
                  <a:ext uri="{FF2B5EF4-FFF2-40B4-BE49-F238E27FC236}">
                    <a16:creationId xmlns:a16="http://schemas.microsoft.com/office/drawing/2014/main" id="{758AB0E2-34B9-49E9-873A-5A0EC196C546}"/>
                  </a:ext>
                </a:extLst>
              </p:cNvPr>
              <p:cNvSpPr>
                <a:spLocks/>
              </p:cNvSpPr>
              <p:nvPr/>
            </p:nvSpPr>
            <p:spPr bwMode="auto">
              <a:xfrm>
                <a:off x="2811463" y="2173288"/>
                <a:ext cx="25400" cy="52388"/>
              </a:xfrm>
              <a:custGeom>
                <a:avLst/>
                <a:gdLst>
                  <a:gd name="T0" fmla="*/ 0 w 33"/>
                  <a:gd name="T1" fmla="*/ 3 h 66"/>
                  <a:gd name="T2" fmla="*/ 33 w 33"/>
                  <a:gd name="T3" fmla="*/ 0 h 66"/>
                  <a:gd name="T4" fmla="*/ 33 w 33"/>
                  <a:gd name="T5" fmla="*/ 61 h 66"/>
                  <a:gd name="T6" fmla="*/ 0 w 33"/>
                  <a:gd name="T7" fmla="*/ 66 h 66"/>
                  <a:gd name="T8" fmla="*/ 0 w 33"/>
                  <a:gd name="T9" fmla="*/ 3 h 66"/>
                </a:gdLst>
                <a:ahLst/>
                <a:cxnLst>
                  <a:cxn ang="0">
                    <a:pos x="T0" y="T1"/>
                  </a:cxn>
                  <a:cxn ang="0">
                    <a:pos x="T2" y="T3"/>
                  </a:cxn>
                  <a:cxn ang="0">
                    <a:pos x="T4" y="T5"/>
                  </a:cxn>
                  <a:cxn ang="0">
                    <a:pos x="T6" y="T7"/>
                  </a:cxn>
                  <a:cxn ang="0">
                    <a:pos x="T8" y="T9"/>
                  </a:cxn>
                </a:cxnLst>
                <a:rect l="0" t="0" r="r" b="b"/>
                <a:pathLst>
                  <a:path w="33" h="66">
                    <a:moveTo>
                      <a:pt x="0" y="3"/>
                    </a:moveTo>
                    <a:lnTo>
                      <a:pt x="33" y="0"/>
                    </a:lnTo>
                    <a:lnTo>
                      <a:pt x="33" y="61"/>
                    </a:lnTo>
                    <a:lnTo>
                      <a:pt x="0" y="66"/>
                    </a:lnTo>
                    <a:lnTo>
                      <a:pt x="0" y="3"/>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3" name="Freeform 60">
                <a:extLst>
                  <a:ext uri="{FF2B5EF4-FFF2-40B4-BE49-F238E27FC236}">
                    <a16:creationId xmlns:a16="http://schemas.microsoft.com/office/drawing/2014/main" id="{98CD09FE-1F9A-4527-B7C2-98D009D4A819}"/>
                  </a:ext>
                </a:extLst>
              </p:cNvPr>
              <p:cNvSpPr>
                <a:spLocks/>
              </p:cNvSpPr>
              <p:nvPr/>
            </p:nvSpPr>
            <p:spPr bwMode="auto">
              <a:xfrm>
                <a:off x="2347913" y="2124075"/>
                <a:ext cx="117475" cy="76200"/>
              </a:xfrm>
              <a:custGeom>
                <a:avLst/>
                <a:gdLst>
                  <a:gd name="T0" fmla="*/ 149 w 149"/>
                  <a:gd name="T1" fmla="*/ 0 h 98"/>
                  <a:gd name="T2" fmla="*/ 149 w 149"/>
                  <a:gd name="T3" fmla="*/ 85 h 98"/>
                  <a:gd name="T4" fmla="*/ 0 w 149"/>
                  <a:gd name="T5" fmla="*/ 98 h 98"/>
                  <a:gd name="T6" fmla="*/ 0 w 149"/>
                  <a:gd name="T7" fmla="*/ 5 h 98"/>
                  <a:gd name="T8" fmla="*/ 149 w 149"/>
                  <a:gd name="T9" fmla="*/ 0 h 98"/>
                </a:gdLst>
                <a:ahLst/>
                <a:cxnLst>
                  <a:cxn ang="0">
                    <a:pos x="T0" y="T1"/>
                  </a:cxn>
                  <a:cxn ang="0">
                    <a:pos x="T2" y="T3"/>
                  </a:cxn>
                  <a:cxn ang="0">
                    <a:pos x="T4" y="T5"/>
                  </a:cxn>
                  <a:cxn ang="0">
                    <a:pos x="T6" y="T7"/>
                  </a:cxn>
                  <a:cxn ang="0">
                    <a:pos x="T8" y="T9"/>
                  </a:cxn>
                </a:cxnLst>
                <a:rect l="0" t="0" r="r" b="b"/>
                <a:pathLst>
                  <a:path w="149" h="98">
                    <a:moveTo>
                      <a:pt x="149" y="0"/>
                    </a:moveTo>
                    <a:lnTo>
                      <a:pt x="149" y="85"/>
                    </a:lnTo>
                    <a:lnTo>
                      <a:pt x="0" y="98"/>
                    </a:lnTo>
                    <a:lnTo>
                      <a:pt x="0" y="5"/>
                    </a:lnTo>
                    <a:lnTo>
                      <a:pt x="149" y="0"/>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4" name="Freeform 61">
                <a:extLst>
                  <a:ext uri="{FF2B5EF4-FFF2-40B4-BE49-F238E27FC236}">
                    <a16:creationId xmlns:a16="http://schemas.microsoft.com/office/drawing/2014/main" id="{34D12995-8F01-4BA1-9386-9013B6660827}"/>
                  </a:ext>
                </a:extLst>
              </p:cNvPr>
              <p:cNvSpPr>
                <a:spLocks/>
              </p:cNvSpPr>
              <p:nvPr/>
            </p:nvSpPr>
            <p:spPr bwMode="auto">
              <a:xfrm>
                <a:off x="2416175" y="2198688"/>
                <a:ext cx="119063" cy="84138"/>
              </a:xfrm>
              <a:custGeom>
                <a:avLst/>
                <a:gdLst>
                  <a:gd name="T0" fmla="*/ 148 w 148"/>
                  <a:gd name="T1" fmla="*/ 0 h 104"/>
                  <a:gd name="T2" fmla="*/ 148 w 148"/>
                  <a:gd name="T3" fmla="*/ 83 h 104"/>
                  <a:gd name="T4" fmla="*/ 0 w 148"/>
                  <a:gd name="T5" fmla="*/ 104 h 104"/>
                  <a:gd name="T6" fmla="*/ 0 w 148"/>
                  <a:gd name="T7" fmla="*/ 12 h 104"/>
                  <a:gd name="T8" fmla="*/ 148 w 148"/>
                  <a:gd name="T9" fmla="*/ 0 h 104"/>
                </a:gdLst>
                <a:ahLst/>
                <a:cxnLst>
                  <a:cxn ang="0">
                    <a:pos x="T0" y="T1"/>
                  </a:cxn>
                  <a:cxn ang="0">
                    <a:pos x="T2" y="T3"/>
                  </a:cxn>
                  <a:cxn ang="0">
                    <a:pos x="T4" y="T5"/>
                  </a:cxn>
                  <a:cxn ang="0">
                    <a:pos x="T6" y="T7"/>
                  </a:cxn>
                  <a:cxn ang="0">
                    <a:pos x="T8" y="T9"/>
                  </a:cxn>
                </a:cxnLst>
                <a:rect l="0" t="0" r="r" b="b"/>
                <a:pathLst>
                  <a:path w="148" h="104">
                    <a:moveTo>
                      <a:pt x="148" y="0"/>
                    </a:moveTo>
                    <a:lnTo>
                      <a:pt x="148" y="83"/>
                    </a:lnTo>
                    <a:lnTo>
                      <a:pt x="0" y="104"/>
                    </a:lnTo>
                    <a:lnTo>
                      <a:pt x="0" y="12"/>
                    </a:lnTo>
                    <a:lnTo>
                      <a:pt x="148" y="0"/>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5" name="Freeform 62">
                <a:extLst>
                  <a:ext uri="{FF2B5EF4-FFF2-40B4-BE49-F238E27FC236}">
                    <a16:creationId xmlns:a16="http://schemas.microsoft.com/office/drawing/2014/main" id="{7F9E5180-6520-4025-812C-C0A03D8401D4}"/>
                  </a:ext>
                </a:extLst>
              </p:cNvPr>
              <p:cNvSpPr>
                <a:spLocks/>
              </p:cNvSpPr>
              <p:nvPr/>
            </p:nvSpPr>
            <p:spPr bwMode="auto">
              <a:xfrm>
                <a:off x="2811463" y="1793875"/>
                <a:ext cx="25400" cy="55563"/>
              </a:xfrm>
              <a:custGeom>
                <a:avLst/>
                <a:gdLst>
                  <a:gd name="T0" fmla="*/ 33 w 33"/>
                  <a:gd name="T1" fmla="*/ 69 h 69"/>
                  <a:gd name="T2" fmla="*/ 0 w 33"/>
                  <a:gd name="T3" fmla="*/ 63 h 69"/>
                  <a:gd name="T4" fmla="*/ 0 w 33"/>
                  <a:gd name="T5" fmla="*/ 0 h 69"/>
                  <a:gd name="T6" fmla="*/ 33 w 33"/>
                  <a:gd name="T7" fmla="*/ 8 h 69"/>
                  <a:gd name="T8" fmla="*/ 33 w 33"/>
                  <a:gd name="T9" fmla="*/ 69 h 69"/>
                </a:gdLst>
                <a:ahLst/>
                <a:cxnLst>
                  <a:cxn ang="0">
                    <a:pos x="T0" y="T1"/>
                  </a:cxn>
                  <a:cxn ang="0">
                    <a:pos x="T2" y="T3"/>
                  </a:cxn>
                  <a:cxn ang="0">
                    <a:pos x="T4" y="T5"/>
                  </a:cxn>
                  <a:cxn ang="0">
                    <a:pos x="T6" y="T7"/>
                  </a:cxn>
                  <a:cxn ang="0">
                    <a:pos x="T8" y="T9"/>
                  </a:cxn>
                </a:cxnLst>
                <a:rect l="0" t="0" r="r" b="b"/>
                <a:pathLst>
                  <a:path w="33" h="69">
                    <a:moveTo>
                      <a:pt x="33" y="69"/>
                    </a:moveTo>
                    <a:lnTo>
                      <a:pt x="0" y="63"/>
                    </a:lnTo>
                    <a:lnTo>
                      <a:pt x="0" y="0"/>
                    </a:lnTo>
                    <a:lnTo>
                      <a:pt x="33" y="8"/>
                    </a:lnTo>
                    <a:lnTo>
                      <a:pt x="33" y="69"/>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6" name="Freeform 63">
                <a:extLst>
                  <a:ext uri="{FF2B5EF4-FFF2-40B4-BE49-F238E27FC236}">
                    <a16:creationId xmlns:a16="http://schemas.microsoft.com/office/drawing/2014/main" id="{E090AC54-419A-4387-A600-6DFEF8C68DA7}"/>
                  </a:ext>
                </a:extLst>
              </p:cNvPr>
              <p:cNvSpPr>
                <a:spLocks/>
              </p:cNvSpPr>
              <p:nvPr/>
            </p:nvSpPr>
            <p:spPr bwMode="auto">
              <a:xfrm>
                <a:off x="2547938" y="1728788"/>
                <a:ext cx="119063" cy="85725"/>
              </a:xfrm>
              <a:custGeom>
                <a:avLst/>
                <a:gdLst>
                  <a:gd name="T0" fmla="*/ 148 w 148"/>
                  <a:gd name="T1" fmla="*/ 110 h 110"/>
                  <a:gd name="T2" fmla="*/ 0 w 148"/>
                  <a:gd name="T3" fmla="*/ 81 h 110"/>
                  <a:gd name="T4" fmla="*/ 0 w 148"/>
                  <a:gd name="T5" fmla="*/ 0 h 110"/>
                  <a:gd name="T6" fmla="*/ 148 w 148"/>
                  <a:gd name="T7" fmla="*/ 37 h 110"/>
                  <a:gd name="T8" fmla="*/ 148 w 148"/>
                  <a:gd name="T9" fmla="*/ 110 h 110"/>
                </a:gdLst>
                <a:ahLst/>
                <a:cxnLst>
                  <a:cxn ang="0">
                    <a:pos x="T0" y="T1"/>
                  </a:cxn>
                  <a:cxn ang="0">
                    <a:pos x="T2" y="T3"/>
                  </a:cxn>
                  <a:cxn ang="0">
                    <a:pos x="T4" y="T5"/>
                  </a:cxn>
                  <a:cxn ang="0">
                    <a:pos x="T6" y="T7"/>
                  </a:cxn>
                  <a:cxn ang="0">
                    <a:pos x="T8" y="T9"/>
                  </a:cxn>
                </a:cxnLst>
                <a:rect l="0" t="0" r="r" b="b"/>
                <a:pathLst>
                  <a:path w="148" h="110">
                    <a:moveTo>
                      <a:pt x="148" y="110"/>
                    </a:moveTo>
                    <a:lnTo>
                      <a:pt x="0" y="81"/>
                    </a:lnTo>
                    <a:lnTo>
                      <a:pt x="0" y="0"/>
                    </a:lnTo>
                    <a:lnTo>
                      <a:pt x="148" y="37"/>
                    </a:lnTo>
                    <a:lnTo>
                      <a:pt x="148" y="110"/>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7" name="Freeform 64">
                <a:extLst>
                  <a:ext uri="{FF2B5EF4-FFF2-40B4-BE49-F238E27FC236}">
                    <a16:creationId xmlns:a16="http://schemas.microsoft.com/office/drawing/2014/main" id="{2D7A5F4E-9E3A-45A1-BD5D-88A2144ACA48}"/>
                  </a:ext>
                </a:extLst>
              </p:cNvPr>
              <p:cNvSpPr>
                <a:spLocks/>
              </p:cNvSpPr>
              <p:nvPr/>
            </p:nvSpPr>
            <p:spPr bwMode="auto">
              <a:xfrm>
                <a:off x="2479675" y="1630363"/>
                <a:ext cx="117475" cy="95250"/>
              </a:xfrm>
              <a:custGeom>
                <a:avLst/>
                <a:gdLst>
                  <a:gd name="T0" fmla="*/ 0 w 149"/>
                  <a:gd name="T1" fmla="*/ 84 h 121"/>
                  <a:gd name="T2" fmla="*/ 0 w 149"/>
                  <a:gd name="T3" fmla="*/ 0 h 121"/>
                  <a:gd name="T4" fmla="*/ 149 w 149"/>
                  <a:gd name="T5" fmla="*/ 45 h 121"/>
                  <a:gd name="T6" fmla="*/ 149 w 149"/>
                  <a:gd name="T7" fmla="*/ 121 h 121"/>
                  <a:gd name="T8" fmla="*/ 0 w 149"/>
                  <a:gd name="T9" fmla="*/ 84 h 121"/>
                </a:gdLst>
                <a:ahLst/>
                <a:cxnLst>
                  <a:cxn ang="0">
                    <a:pos x="T0" y="T1"/>
                  </a:cxn>
                  <a:cxn ang="0">
                    <a:pos x="T2" y="T3"/>
                  </a:cxn>
                  <a:cxn ang="0">
                    <a:pos x="T4" y="T5"/>
                  </a:cxn>
                  <a:cxn ang="0">
                    <a:pos x="T6" y="T7"/>
                  </a:cxn>
                  <a:cxn ang="0">
                    <a:pos x="T8" y="T9"/>
                  </a:cxn>
                </a:cxnLst>
                <a:rect l="0" t="0" r="r" b="b"/>
                <a:pathLst>
                  <a:path w="149" h="121">
                    <a:moveTo>
                      <a:pt x="0" y="84"/>
                    </a:moveTo>
                    <a:lnTo>
                      <a:pt x="0" y="0"/>
                    </a:lnTo>
                    <a:lnTo>
                      <a:pt x="149" y="45"/>
                    </a:lnTo>
                    <a:lnTo>
                      <a:pt x="149" y="121"/>
                    </a:lnTo>
                    <a:lnTo>
                      <a:pt x="0" y="84"/>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8" name="Freeform 65">
                <a:extLst>
                  <a:ext uri="{FF2B5EF4-FFF2-40B4-BE49-F238E27FC236}">
                    <a16:creationId xmlns:a16="http://schemas.microsoft.com/office/drawing/2014/main" id="{54B21656-AE18-44D6-A46A-C49468EEBBEA}"/>
                  </a:ext>
                </a:extLst>
              </p:cNvPr>
              <p:cNvSpPr>
                <a:spLocks/>
              </p:cNvSpPr>
              <p:nvPr/>
            </p:nvSpPr>
            <p:spPr bwMode="auto">
              <a:xfrm>
                <a:off x="2416175" y="1524000"/>
                <a:ext cx="119063" cy="107950"/>
              </a:xfrm>
              <a:custGeom>
                <a:avLst/>
                <a:gdLst>
                  <a:gd name="T0" fmla="*/ 0 w 148"/>
                  <a:gd name="T1" fmla="*/ 90 h 136"/>
                  <a:gd name="T2" fmla="*/ 0 w 148"/>
                  <a:gd name="T3" fmla="*/ 0 h 136"/>
                  <a:gd name="T4" fmla="*/ 148 w 148"/>
                  <a:gd name="T5" fmla="*/ 55 h 136"/>
                  <a:gd name="T6" fmla="*/ 148 w 148"/>
                  <a:gd name="T7" fmla="*/ 136 h 136"/>
                  <a:gd name="T8" fmla="*/ 0 w 148"/>
                  <a:gd name="T9" fmla="*/ 90 h 136"/>
                </a:gdLst>
                <a:ahLst/>
                <a:cxnLst>
                  <a:cxn ang="0">
                    <a:pos x="T0" y="T1"/>
                  </a:cxn>
                  <a:cxn ang="0">
                    <a:pos x="T2" y="T3"/>
                  </a:cxn>
                  <a:cxn ang="0">
                    <a:pos x="T4" y="T5"/>
                  </a:cxn>
                  <a:cxn ang="0">
                    <a:pos x="T6" y="T7"/>
                  </a:cxn>
                  <a:cxn ang="0">
                    <a:pos x="T8" y="T9"/>
                  </a:cxn>
                </a:cxnLst>
                <a:rect l="0" t="0" r="r" b="b"/>
                <a:pathLst>
                  <a:path w="148" h="136">
                    <a:moveTo>
                      <a:pt x="0" y="90"/>
                    </a:moveTo>
                    <a:lnTo>
                      <a:pt x="0" y="0"/>
                    </a:lnTo>
                    <a:lnTo>
                      <a:pt x="148" y="55"/>
                    </a:lnTo>
                    <a:lnTo>
                      <a:pt x="148" y="136"/>
                    </a:lnTo>
                    <a:lnTo>
                      <a:pt x="0" y="90"/>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9" name="Freeform 66">
                <a:extLst>
                  <a:ext uri="{FF2B5EF4-FFF2-40B4-BE49-F238E27FC236}">
                    <a16:creationId xmlns:a16="http://schemas.microsoft.com/office/drawing/2014/main" id="{28A7A1AE-9AA7-44E4-AF5B-A412C0E3BB29}"/>
                  </a:ext>
                </a:extLst>
              </p:cNvPr>
              <p:cNvSpPr>
                <a:spLocks/>
              </p:cNvSpPr>
              <p:nvPr/>
            </p:nvSpPr>
            <p:spPr bwMode="auto">
              <a:xfrm>
                <a:off x="2347913" y="1589088"/>
                <a:ext cx="117475" cy="103188"/>
              </a:xfrm>
              <a:custGeom>
                <a:avLst/>
                <a:gdLst>
                  <a:gd name="T0" fmla="*/ 149 w 149"/>
                  <a:gd name="T1" fmla="*/ 45 h 131"/>
                  <a:gd name="T2" fmla="*/ 149 w 149"/>
                  <a:gd name="T3" fmla="*/ 131 h 131"/>
                  <a:gd name="T4" fmla="*/ 0 w 149"/>
                  <a:gd name="T5" fmla="*/ 94 h 131"/>
                  <a:gd name="T6" fmla="*/ 0 w 149"/>
                  <a:gd name="T7" fmla="*/ 0 h 131"/>
                  <a:gd name="T8" fmla="*/ 149 w 149"/>
                  <a:gd name="T9" fmla="*/ 45 h 131"/>
                </a:gdLst>
                <a:ahLst/>
                <a:cxnLst>
                  <a:cxn ang="0">
                    <a:pos x="T0" y="T1"/>
                  </a:cxn>
                  <a:cxn ang="0">
                    <a:pos x="T2" y="T3"/>
                  </a:cxn>
                  <a:cxn ang="0">
                    <a:pos x="T4" y="T5"/>
                  </a:cxn>
                  <a:cxn ang="0">
                    <a:pos x="T6" y="T7"/>
                  </a:cxn>
                  <a:cxn ang="0">
                    <a:pos x="T8" y="T9"/>
                  </a:cxn>
                </a:cxnLst>
                <a:rect l="0" t="0" r="r" b="b"/>
                <a:pathLst>
                  <a:path w="149" h="131">
                    <a:moveTo>
                      <a:pt x="149" y="45"/>
                    </a:moveTo>
                    <a:lnTo>
                      <a:pt x="149" y="131"/>
                    </a:lnTo>
                    <a:lnTo>
                      <a:pt x="0" y="94"/>
                    </a:lnTo>
                    <a:lnTo>
                      <a:pt x="0" y="0"/>
                    </a:lnTo>
                    <a:lnTo>
                      <a:pt x="149" y="45"/>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0" name="Freeform 67">
                <a:extLst>
                  <a:ext uri="{FF2B5EF4-FFF2-40B4-BE49-F238E27FC236}">
                    <a16:creationId xmlns:a16="http://schemas.microsoft.com/office/drawing/2014/main" id="{FD3C6A2E-53F8-437C-8CE3-2A508F8E70F2}"/>
                  </a:ext>
                </a:extLst>
              </p:cNvPr>
              <p:cNvSpPr>
                <a:spLocks/>
              </p:cNvSpPr>
              <p:nvPr/>
            </p:nvSpPr>
            <p:spPr bwMode="auto">
              <a:xfrm>
                <a:off x="2347913" y="1768475"/>
                <a:ext cx="117475" cy="90488"/>
              </a:xfrm>
              <a:custGeom>
                <a:avLst/>
                <a:gdLst>
                  <a:gd name="T0" fmla="*/ 149 w 149"/>
                  <a:gd name="T1" fmla="*/ 29 h 114"/>
                  <a:gd name="T2" fmla="*/ 149 w 149"/>
                  <a:gd name="T3" fmla="*/ 114 h 114"/>
                  <a:gd name="T4" fmla="*/ 0 w 149"/>
                  <a:gd name="T5" fmla="*/ 93 h 114"/>
                  <a:gd name="T6" fmla="*/ 0 w 149"/>
                  <a:gd name="T7" fmla="*/ 0 h 114"/>
                  <a:gd name="T8" fmla="*/ 149 w 149"/>
                  <a:gd name="T9" fmla="*/ 29 h 114"/>
                </a:gdLst>
                <a:ahLst/>
                <a:cxnLst>
                  <a:cxn ang="0">
                    <a:pos x="T0" y="T1"/>
                  </a:cxn>
                  <a:cxn ang="0">
                    <a:pos x="T2" y="T3"/>
                  </a:cxn>
                  <a:cxn ang="0">
                    <a:pos x="T4" y="T5"/>
                  </a:cxn>
                  <a:cxn ang="0">
                    <a:pos x="T6" y="T7"/>
                  </a:cxn>
                  <a:cxn ang="0">
                    <a:pos x="T8" y="T9"/>
                  </a:cxn>
                </a:cxnLst>
                <a:rect l="0" t="0" r="r" b="b"/>
                <a:pathLst>
                  <a:path w="149" h="114">
                    <a:moveTo>
                      <a:pt x="149" y="29"/>
                    </a:moveTo>
                    <a:lnTo>
                      <a:pt x="149" y="114"/>
                    </a:lnTo>
                    <a:lnTo>
                      <a:pt x="0" y="93"/>
                    </a:lnTo>
                    <a:lnTo>
                      <a:pt x="0" y="0"/>
                    </a:lnTo>
                    <a:lnTo>
                      <a:pt x="149" y="29"/>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1" name="Freeform 68">
                <a:extLst>
                  <a:ext uri="{FF2B5EF4-FFF2-40B4-BE49-F238E27FC236}">
                    <a16:creationId xmlns:a16="http://schemas.microsoft.com/office/drawing/2014/main" id="{85D7402E-99AC-4E29-A574-1CB1AA2EABA5}"/>
                  </a:ext>
                </a:extLst>
              </p:cNvPr>
              <p:cNvSpPr>
                <a:spLocks/>
              </p:cNvSpPr>
              <p:nvPr/>
            </p:nvSpPr>
            <p:spPr bwMode="auto">
              <a:xfrm>
                <a:off x="2247900" y="1938338"/>
                <a:ext cx="87313" cy="82550"/>
              </a:xfrm>
              <a:custGeom>
                <a:avLst/>
                <a:gdLst>
                  <a:gd name="T0" fmla="*/ 108 w 108"/>
                  <a:gd name="T1" fmla="*/ 10 h 104"/>
                  <a:gd name="T2" fmla="*/ 108 w 108"/>
                  <a:gd name="T3" fmla="*/ 104 h 104"/>
                  <a:gd name="T4" fmla="*/ 0 w 108"/>
                  <a:gd name="T5" fmla="*/ 102 h 104"/>
                  <a:gd name="T6" fmla="*/ 0 w 108"/>
                  <a:gd name="T7" fmla="*/ 0 h 104"/>
                  <a:gd name="T8" fmla="*/ 108 w 108"/>
                  <a:gd name="T9" fmla="*/ 10 h 104"/>
                </a:gdLst>
                <a:ahLst/>
                <a:cxnLst>
                  <a:cxn ang="0">
                    <a:pos x="T0" y="T1"/>
                  </a:cxn>
                  <a:cxn ang="0">
                    <a:pos x="T2" y="T3"/>
                  </a:cxn>
                  <a:cxn ang="0">
                    <a:pos x="T4" y="T5"/>
                  </a:cxn>
                  <a:cxn ang="0">
                    <a:pos x="T6" y="T7"/>
                  </a:cxn>
                  <a:cxn ang="0">
                    <a:pos x="T8" y="T9"/>
                  </a:cxn>
                </a:cxnLst>
                <a:rect l="0" t="0" r="r" b="b"/>
                <a:pathLst>
                  <a:path w="108" h="104">
                    <a:moveTo>
                      <a:pt x="108" y="10"/>
                    </a:moveTo>
                    <a:lnTo>
                      <a:pt x="108" y="104"/>
                    </a:lnTo>
                    <a:lnTo>
                      <a:pt x="0" y="102"/>
                    </a:lnTo>
                    <a:lnTo>
                      <a:pt x="0" y="0"/>
                    </a:lnTo>
                    <a:lnTo>
                      <a:pt x="108" y="10"/>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2" name="Freeform 69">
                <a:extLst>
                  <a:ext uri="{FF2B5EF4-FFF2-40B4-BE49-F238E27FC236}">
                    <a16:creationId xmlns:a16="http://schemas.microsoft.com/office/drawing/2014/main" id="{0D86EF6E-1610-4F15-BB74-185548F1B2DE}"/>
                  </a:ext>
                </a:extLst>
              </p:cNvPr>
              <p:cNvSpPr>
                <a:spLocks/>
              </p:cNvSpPr>
              <p:nvPr/>
            </p:nvSpPr>
            <p:spPr bwMode="auto">
              <a:xfrm>
                <a:off x="2247900" y="2127250"/>
                <a:ext cx="87313" cy="82550"/>
              </a:xfrm>
              <a:custGeom>
                <a:avLst/>
                <a:gdLst>
                  <a:gd name="T0" fmla="*/ 0 w 108"/>
                  <a:gd name="T1" fmla="*/ 3 h 104"/>
                  <a:gd name="T2" fmla="*/ 108 w 108"/>
                  <a:gd name="T3" fmla="*/ 0 h 104"/>
                  <a:gd name="T4" fmla="*/ 108 w 108"/>
                  <a:gd name="T5" fmla="*/ 95 h 104"/>
                  <a:gd name="T6" fmla="*/ 0 w 108"/>
                  <a:gd name="T7" fmla="*/ 104 h 104"/>
                  <a:gd name="T8" fmla="*/ 0 w 108"/>
                  <a:gd name="T9" fmla="*/ 3 h 104"/>
                </a:gdLst>
                <a:ahLst/>
                <a:cxnLst>
                  <a:cxn ang="0">
                    <a:pos x="T0" y="T1"/>
                  </a:cxn>
                  <a:cxn ang="0">
                    <a:pos x="T2" y="T3"/>
                  </a:cxn>
                  <a:cxn ang="0">
                    <a:pos x="T4" y="T5"/>
                  </a:cxn>
                  <a:cxn ang="0">
                    <a:pos x="T6" y="T7"/>
                  </a:cxn>
                  <a:cxn ang="0">
                    <a:pos x="T8" y="T9"/>
                  </a:cxn>
                </a:cxnLst>
                <a:rect l="0" t="0" r="r" b="b"/>
                <a:pathLst>
                  <a:path w="108" h="104">
                    <a:moveTo>
                      <a:pt x="0" y="3"/>
                    </a:moveTo>
                    <a:lnTo>
                      <a:pt x="108" y="0"/>
                    </a:lnTo>
                    <a:lnTo>
                      <a:pt x="108" y="95"/>
                    </a:lnTo>
                    <a:lnTo>
                      <a:pt x="0" y="104"/>
                    </a:lnTo>
                    <a:lnTo>
                      <a:pt x="0" y="3"/>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3" name="Freeform 70">
                <a:extLst>
                  <a:ext uri="{FF2B5EF4-FFF2-40B4-BE49-F238E27FC236}">
                    <a16:creationId xmlns:a16="http://schemas.microsoft.com/office/drawing/2014/main" id="{ACDF0C07-A20C-4702-A864-28AA8A6AA751}"/>
                  </a:ext>
                </a:extLst>
              </p:cNvPr>
              <p:cNvSpPr>
                <a:spLocks/>
              </p:cNvSpPr>
              <p:nvPr/>
            </p:nvSpPr>
            <p:spPr bwMode="auto">
              <a:xfrm>
                <a:off x="2284413" y="2211388"/>
                <a:ext cx="119063" cy="88900"/>
              </a:xfrm>
              <a:custGeom>
                <a:avLst/>
                <a:gdLst>
                  <a:gd name="T0" fmla="*/ 149 w 149"/>
                  <a:gd name="T1" fmla="*/ 0 h 112"/>
                  <a:gd name="T2" fmla="*/ 149 w 149"/>
                  <a:gd name="T3" fmla="*/ 92 h 112"/>
                  <a:gd name="T4" fmla="*/ 0 w 149"/>
                  <a:gd name="T5" fmla="*/ 112 h 112"/>
                  <a:gd name="T6" fmla="*/ 0 w 149"/>
                  <a:gd name="T7" fmla="*/ 12 h 112"/>
                  <a:gd name="T8" fmla="*/ 149 w 149"/>
                  <a:gd name="T9" fmla="*/ 0 h 112"/>
                </a:gdLst>
                <a:ahLst/>
                <a:cxnLst>
                  <a:cxn ang="0">
                    <a:pos x="T0" y="T1"/>
                  </a:cxn>
                  <a:cxn ang="0">
                    <a:pos x="T2" y="T3"/>
                  </a:cxn>
                  <a:cxn ang="0">
                    <a:pos x="T4" y="T5"/>
                  </a:cxn>
                  <a:cxn ang="0">
                    <a:pos x="T6" y="T7"/>
                  </a:cxn>
                  <a:cxn ang="0">
                    <a:pos x="T8" y="T9"/>
                  </a:cxn>
                </a:cxnLst>
                <a:rect l="0" t="0" r="r" b="b"/>
                <a:pathLst>
                  <a:path w="149" h="112">
                    <a:moveTo>
                      <a:pt x="149" y="0"/>
                    </a:moveTo>
                    <a:lnTo>
                      <a:pt x="149" y="92"/>
                    </a:lnTo>
                    <a:lnTo>
                      <a:pt x="0" y="112"/>
                    </a:lnTo>
                    <a:lnTo>
                      <a:pt x="0" y="12"/>
                    </a:lnTo>
                    <a:lnTo>
                      <a:pt x="149" y="0"/>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4" name="Freeform 71">
                <a:extLst>
                  <a:ext uri="{FF2B5EF4-FFF2-40B4-BE49-F238E27FC236}">
                    <a16:creationId xmlns:a16="http://schemas.microsoft.com/office/drawing/2014/main" id="{9DE73253-CA90-4C63-85DF-1D59C0957909}"/>
                  </a:ext>
                </a:extLst>
              </p:cNvPr>
              <p:cNvSpPr>
                <a:spLocks/>
              </p:cNvSpPr>
              <p:nvPr/>
            </p:nvSpPr>
            <p:spPr bwMode="auto">
              <a:xfrm>
                <a:off x="2347913" y="2289175"/>
                <a:ext cx="117475" cy="92075"/>
              </a:xfrm>
              <a:custGeom>
                <a:avLst/>
                <a:gdLst>
                  <a:gd name="T0" fmla="*/ 149 w 149"/>
                  <a:gd name="T1" fmla="*/ 0 h 115"/>
                  <a:gd name="T2" fmla="*/ 149 w 149"/>
                  <a:gd name="T3" fmla="*/ 85 h 115"/>
                  <a:gd name="T4" fmla="*/ 0 w 149"/>
                  <a:gd name="T5" fmla="*/ 115 h 115"/>
                  <a:gd name="T6" fmla="*/ 0 w 149"/>
                  <a:gd name="T7" fmla="*/ 20 h 115"/>
                  <a:gd name="T8" fmla="*/ 149 w 149"/>
                  <a:gd name="T9" fmla="*/ 0 h 115"/>
                </a:gdLst>
                <a:ahLst/>
                <a:cxnLst>
                  <a:cxn ang="0">
                    <a:pos x="T0" y="T1"/>
                  </a:cxn>
                  <a:cxn ang="0">
                    <a:pos x="T2" y="T3"/>
                  </a:cxn>
                  <a:cxn ang="0">
                    <a:pos x="T4" y="T5"/>
                  </a:cxn>
                  <a:cxn ang="0">
                    <a:pos x="T6" y="T7"/>
                  </a:cxn>
                  <a:cxn ang="0">
                    <a:pos x="T8" y="T9"/>
                  </a:cxn>
                </a:cxnLst>
                <a:rect l="0" t="0" r="r" b="b"/>
                <a:pathLst>
                  <a:path w="149" h="115">
                    <a:moveTo>
                      <a:pt x="149" y="0"/>
                    </a:moveTo>
                    <a:lnTo>
                      <a:pt x="149" y="85"/>
                    </a:lnTo>
                    <a:lnTo>
                      <a:pt x="0" y="115"/>
                    </a:lnTo>
                    <a:lnTo>
                      <a:pt x="0" y="20"/>
                    </a:lnTo>
                    <a:lnTo>
                      <a:pt x="149" y="0"/>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5" name="Freeform 72">
                <a:extLst>
                  <a:ext uri="{FF2B5EF4-FFF2-40B4-BE49-F238E27FC236}">
                    <a16:creationId xmlns:a16="http://schemas.microsoft.com/office/drawing/2014/main" id="{22D7C076-EAF4-493C-9348-2DDD7569415B}"/>
                  </a:ext>
                </a:extLst>
              </p:cNvPr>
              <p:cNvSpPr>
                <a:spLocks/>
              </p:cNvSpPr>
              <p:nvPr/>
            </p:nvSpPr>
            <p:spPr bwMode="auto">
              <a:xfrm>
                <a:off x="2811463" y="2298700"/>
                <a:ext cx="25400" cy="53975"/>
              </a:xfrm>
              <a:custGeom>
                <a:avLst/>
                <a:gdLst>
                  <a:gd name="T0" fmla="*/ 0 w 33"/>
                  <a:gd name="T1" fmla="*/ 6 h 69"/>
                  <a:gd name="T2" fmla="*/ 33 w 33"/>
                  <a:gd name="T3" fmla="*/ 0 h 69"/>
                  <a:gd name="T4" fmla="*/ 33 w 33"/>
                  <a:gd name="T5" fmla="*/ 61 h 69"/>
                  <a:gd name="T6" fmla="*/ 0 w 33"/>
                  <a:gd name="T7" fmla="*/ 69 h 69"/>
                  <a:gd name="T8" fmla="*/ 0 w 33"/>
                  <a:gd name="T9" fmla="*/ 6 h 69"/>
                </a:gdLst>
                <a:ahLst/>
                <a:cxnLst>
                  <a:cxn ang="0">
                    <a:pos x="T0" y="T1"/>
                  </a:cxn>
                  <a:cxn ang="0">
                    <a:pos x="T2" y="T3"/>
                  </a:cxn>
                  <a:cxn ang="0">
                    <a:pos x="T4" y="T5"/>
                  </a:cxn>
                  <a:cxn ang="0">
                    <a:pos x="T6" y="T7"/>
                  </a:cxn>
                  <a:cxn ang="0">
                    <a:pos x="T8" y="T9"/>
                  </a:cxn>
                </a:cxnLst>
                <a:rect l="0" t="0" r="r" b="b"/>
                <a:pathLst>
                  <a:path w="33" h="69">
                    <a:moveTo>
                      <a:pt x="0" y="6"/>
                    </a:moveTo>
                    <a:lnTo>
                      <a:pt x="33" y="0"/>
                    </a:lnTo>
                    <a:lnTo>
                      <a:pt x="33" y="61"/>
                    </a:lnTo>
                    <a:lnTo>
                      <a:pt x="0" y="69"/>
                    </a:lnTo>
                    <a:lnTo>
                      <a:pt x="0" y="6"/>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6" name="Freeform 73">
                <a:extLst>
                  <a:ext uri="{FF2B5EF4-FFF2-40B4-BE49-F238E27FC236}">
                    <a16:creationId xmlns:a16="http://schemas.microsoft.com/office/drawing/2014/main" id="{E1F7717D-850B-4990-88EC-FDCD319125AE}"/>
                  </a:ext>
                </a:extLst>
              </p:cNvPr>
              <p:cNvSpPr>
                <a:spLocks/>
              </p:cNvSpPr>
              <p:nvPr/>
            </p:nvSpPr>
            <p:spPr bwMode="auto">
              <a:xfrm>
                <a:off x="2613025" y="1670050"/>
                <a:ext cx="115888" cy="88900"/>
              </a:xfrm>
              <a:custGeom>
                <a:avLst/>
                <a:gdLst>
                  <a:gd name="T0" fmla="*/ 148 w 148"/>
                  <a:gd name="T1" fmla="*/ 111 h 111"/>
                  <a:gd name="T2" fmla="*/ 0 w 148"/>
                  <a:gd name="T3" fmla="*/ 75 h 111"/>
                  <a:gd name="T4" fmla="*/ 0 w 148"/>
                  <a:gd name="T5" fmla="*/ 0 h 111"/>
                  <a:gd name="T6" fmla="*/ 148 w 148"/>
                  <a:gd name="T7" fmla="*/ 45 h 111"/>
                  <a:gd name="T8" fmla="*/ 148 w 148"/>
                  <a:gd name="T9" fmla="*/ 111 h 111"/>
                </a:gdLst>
                <a:ahLst/>
                <a:cxnLst>
                  <a:cxn ang="0">
                    <a:pos x="T0" y="T1"/>
                  </a:cxn>
                  <a:cxn ang="0">
                    <a:pos x="T2" y="T3"/>
                  </a:cxn>
                  <a:cxn ang="0">
                    <a:pos x="T4" y="T5"/>
                  </a:cxn>
                  <a:cxn ang="0">
                    <a:pos x="T6" y="T7"/>
                  </a:cxn>
                  <a:cxn ang="0">
                    <a:pos x="T8" y="T9"/>
                  </a:cxn>
                </a:cxnLst>
                <a:rect l="0" t="0" r="r" b="b"/>
                <a:pathLst>
                  <a:path w="148" h="111">
                    <a:moveTo>
                      <a:pt x="148" y="111"/>
                    </a:moveTo>
                    <a:lnTo>
                      <a:pt x="0" y="75"/>
                    </a:lnTo>
                    <a:lnTo>
                      <a:pt x="0" y="0"/>
                    </a:lnTo>
                    <a:lnTo>
                      <a:pt x="148" y="45"/>
                    </a:lnTo>
                    <a:lnTo>
                      <a:pt x="148" y="111"/>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7" name="Freeform 74">
                <a:extLst>
                  <a:ext uri="{FF2B5EF4-FFF2-40B4-BE49-F238E27FC236}">
                    <a16:creationId xmlns:a16="http://schemas.microsoft.com/office/drawing/2014/main" id="{546C1062-05C7-4B78-A239-A653EFF71935}"/>
                  </a:ext>
                </a:extLst>
              </p:cNvPr>
              <p:cNvSpPr>
                <a:spLocks/>
              </p:cNvSpPr>
              <p:nvPr/>
            </p:nvSpPr>
            <p:spPr bwMode="auto">
              <a:xfrm>
                <a:off x="2547938" y="1571625"/>
                <a:ext cx="119063" cy="100013"/>
              </a:xfrm>
              <a:custGeom>
                <a:avLst/>
                <a:gdLst>
                  <a:gd name="T0" fmla="*/ 0 w 148"/>
                  <a:gd name="T1" fmla="*/ 81 h 127"/>
                  <a:gd name="T2" fmla="*/ 0 w 148"/>
                  <a:gd name="T3" fmla="*/ 0 h 127"/>
                  <a:gd name="T4" fmla="*/ 148 w 148"/>
                  <a:gd name="T5" fmla="*/ 54 h 127"/>
                  <a:gd name="T6" fmla="*/ 148 w 148"/>
                  <a:gd name="T7" fmla="*/ 127 h 127"/>
                  <a:gd name="T8" fmla="*/ 0 w 148"/>
                  <a:gd name="T9" fmla="*/ 81 h 127"/>
                </a:gdLst>
                <a:ahLst/>
                <a:cxnLst>
                  <a:cxn ang="0">
                    <a:pos x="T0" y="T1"/>
                  </a:cxn>
                  <a:cxn ang="0">
                    <a:pos x="T2" y="T3"/>
                  </a:cxn>
                  <a:cxn ang="0">
                    <a:pos x="T4" y="T5"/>
                  </a:cxn>
                  <a:cxn ang="0">
                    <a:pos x="T6" y="T7"/>
                  </a:cxn>
                  <a:cxn ang="0">
                    <a:pos x="T8" y="T9"/>
                  </a:cxn>
                </a:cxnLst>
                <a:rect l="0" t="0" r="r" b="b"/>
                <a:pathLst>
                  <a:path w="148" h="127">
                    <a:moveTo>
                      <a:pt x="0" y="81"/>
                    </a:moveTo>
                    <a:lnTo>
                      <a:pt x="0" y="0"/>
                    </a:lnTo>
                    <a:lnTo>
                      <a:pt x="148" y="54"/>
                    </a:lnTo>
                    <a:lnTo>
                      <a:pt x="148" y="127"/>
                    </a:lnTo>
                    <a:lnTo>
                      <a:pt x="0" y="81"/>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8" name="Freeform 75">
                <a:extLst>
                  <a:ext uri="{FF2B5EF4-FFF2-40B4-BE49-F238E27FC236}">
                    <a16:creationId xmlns:a16="http://schemas.microsoft.com/office/drawing/2014/main" id="{3D37905E-0A0C-4D42-895F-50F41AC6CECB}"/>
                  </a:ext>
                </a:extLst>
              </p:cNvPr>
              <p:cNvSpPr>
                <a:spLocks/>
              </p:cNvSpPr>
              <p:nvPr/>
            </p:nvSpPr>
            <p:spPr bwMode="auto">
              <a:xfrm>
                <a:off x="2479675" y="1465263"/>
                <a:ext cx="117475" cy="107950"/>
              </a:xfrm>
              <a:custGeom>
                <a:avLst/>
                <a:gdLst>
                  <a:gd name="T0" fmla="*/ 0 w 149"/>
                  <a:gd name="T1" fmla="*/ 83 h 137"/>
                  <a:gd name="T2" fmla="*/ 0 w 149"/>
                  <a:gd name="T3" fmla="*/ 0 h 137"/>
                  <a:gd name="T4" fmla="*/ 149 w 149"/>
                  <a:gd name="T5" fmla="*/ 62 h 137"/>
                  <a:gd name="T6" fmla="*/ 149 w 149"/>
                  <a:gd name="T7" fmla="*/ 137 h 137"/>
                  <a:gd name="T8" fmla="*/ 0 w 149"/>
                  <a:gd name="T9" fmla="*/ 83 h 137"/>
                </a:gdLst>
                <a:ahLst/>
                <a:cxnLst>
                  <a:cxn ang="0">
                    <a:pos x="T0" y="T1"/>
                  </a:cxn>
                  <a:cxn ang="0">
                    <a:pos x="T2" y="T3"/>
                  </a:cxn>
                  <a:cxn ang="0">
                    <a:pos x="T4" y="T5"/>
                  </a:cxn>
                  <a:cxn ang="0">
                    <a:pos x="T6" y="T7"/>
                  </a:cxn>
                  <a:cxn ang="0">
                    <a:pos x="T8" y="T9"/>
                  </a:cxn>
                </a:cxnLst>
                <a:rect l="0" t="0" r="r" b="b"/>
                <a:pathLst>
                  <a:path w="149" h="137">
                    <a:moveTo>
                      <a:pt x="0" y="83"/>
                    </a:moveTo>
                    <a:lnTo>
                      <a:pt x="0" y="0"/>
                    </a:lnTo>
                    <a:lnTo>
                      <a:pt x="149" y="62"/>
                    </a:lnTo>
                    <a:lnTo>
                      <a:pt x="149" y="137"/>
                    </a:lnTo>
                    <a:lnTo>
                      <a:pt x="0" y="83"/>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9" name="Freeform 76">
                <a:extLst>
                  <a:ext uri="{FF2B5EF4-FFF2-40B4-BE49-F238E27FC236}">
                    <a16:creationId xmlns:a16="http://schemas.microsoft.com/office/drawing/2014/main" id="{470DF19F-C352-40BC-B70E-71B1C071E563}"/>
                  </a:ext>
                </a:extLst>
              </p:cNvPr>
              <p:cNvSpPr>
                <a:spLocks/>
              </p:cNvSpPr>
              <p:nvPr/>
            </p:nvSpPr>
            <p:spPr bwMode="auto">
              <a:xfrm>
                <a:off x="2247900" y="1271588"/>
                <a:ext cx="23813" cy="90488"/>
              </a:xfrm>
              <a:custGeom>
                <a:avLst/>
                <a:gdLst>
                  <a:gd name="T0" fmla="*/ 29 w 29"/>
                  <a:gd name="T1" fmla="*/ 113 h 113"/>
                  <a:gd name="T2" fmla="*/ 0 w 29"/>
                  <a:gd name="T3" fmla="*/ 101 h 113"/>
                  <a:gd name="T4" fmla="*/ 0 w 29"/>
                  <a:gd name="T5" fmla="*/ 0 h 113"/>
                  <a:gd name="T6" fmla="*/ 29 w 29"/>
                  <a:gd name="T7" fmla="*/ 12 h 113"/>
                  <a:gd name="T8" fmla="*/ 29 w 29"/>
                  <a:gd name="T9" fmla="*/ 113 h 113"/>
                </a:gdLst>
                <a:ahLst/>
                <a:cxnLst>
                  <a:cxn ang="0">
                    <a:pos x="T0" y="T1"/>
                  </a:cxn>
                  <a:cxn ang="0">
                    <a:pos x="T2" y="T3"/>
                  </a:cxn>
                  <a:cxn ang="0">
                    <a:pos x="T4" y="T5"/>
                  </a:cxn>
                  <a:cxn ang="0">
                    <a:pos x="T6" y="T7"/>
                  </a:cxn>
                  <a:cxn ang="0">
                    <a:pos x="T8" y="T9"/>
                  </a:cxn>
                </a:cxnLst>
                <a:rect l="0" t="0" r="r" b="b"/>
                <a:pathLst>
                  <a:path w="29" h="113">
                    <a:moveTo>
                      <a:pt x="29" y="113"/>
                    </a:moveTo>
                    <a:lnTo>
                      <a:pt x="0" y="101"/>
                    </a:lnTo>
                    <a:lnTo>
                      <a:pt x="0" y="0"/>
                    </a:lnTo>
                    <a:lnTo>
                      <a:pt x="29" y="12"/>
                    </a:lnTo>
                    <a:lnTo>
                      <a:pt x="29" y="113"/>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0" name="Freeform 77">
                <a:extLst>
                  <a:ext uri="{FF2B5EF4-FFF2-40B4-BE49-F238E27FC236}">
                    <a16:creationId xmlns:a16="http://schemas.microsoft.com/office/drawing/2014/main" id="{A8BBBF92-3847-40BB-988F-67BD0420C241}"/>
                  </a:ext>
                </a:extLst>
              </p:cNvPr>
              <p:cNvSpPr>
                <a:spLocks/>
              </p:cNvSpPr>
              <p:nvPr/>
            </p:nvSpPr>
            <p:spPr bwMode="auto">
              <a:xfrm>
                <a:off x="2247900" y="1368425"/>
                <a:ext cx="87313" cy="109538"/>
              </a:xfrm>
              <a:custGeom>
                <a:avLst/>
                <a:gdLst>
                  <a:gd name="T0" fmla="*/ 108 w 108"/>
                  <a:gd name="T1" fmla="*/ 45 h 138"/>
                  <a:gd name="T2" fmla="*/ 108 w 108"/>
                  <a:gd name="T3" fmla="*/ 138 h 138"/>
                  <a:gd name="T4" fmla="*/ 0 w 108"/>
                  <a:gd name="T5" fmla="*/ 99 h 138"/>
                  <a:gd name="T6" fmla="*/ 0 w 108"/>
                  <a:gd name="T7" fmla="*/ 0 h 138"/>
                  <a:gd name="T8" fmla="*/ 108 w 108"/>
                  <a:gd name="T9" fmla="*/ 45 h 138"/>
                </a:gdLst>
                <a:ahLst/>
                <a:cxnLst>
                  <a:cxn ang="0">
                    <a:pos x="T0" y="T1"/>
                  </a:cxn>
                  <a:cxn ang="0">
                    <a:pos x="T2" y="T3"/>
                  </a:cxn>
                  <a:cxn ang="0">
                    <a:pos x="T4" y="T5"/>
                  </a:cxn>
                  <a:cxn ang="0">
                    <a:pos x="T6" y="T7"/>
                  </a:cxn>
                  <a:cxn ang="0">
                    <a:pos x="T8" y="T9"/>
                  </a:cxn>
                </a:cxnLst>
                <a:rect l="0" t="0" r="r" b="b"/>
                <a:pathLst>
                  <a:path w="108" h="138">
                    <a:moveTo>
                      <a:pt x="108" y="45"/>
                    </a:moveTo>
                    <a:lnTo>
                      <a:pt x="108" y="138"/>
                    </a:lnTo>
                    <a:lnTo>
                      <a:pt x="0" y="99"/>
                    </a:lnTo>
                    <a:lnTo>
                      <a:pt x="0" y="0"/>
                    </a:lnTo>
                    <a:lnTo>
                      <a:pt x="108" y="45"/>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1" name="Freeform 78">
                <a:extLst>
                  <a:ext uri="{FF2B5EF4-FFF2-40B4-BE49-F238E27FC236}">
                    <a16:creationId xmlns:a16="http://schemas.microsoft.com/office/drawing/2014/main" id="{D0025192-CC68-433E-9C93-5DE6B57CAD56}"/>
                  </a:ext>
                </a:extLst>
              </p:cNvPr>
              <p:cNvSpPr>
                <a:spLocks/>
              </p:cNvSpPr>
              <p:nvPr/>
            </p:nvSpPr>
            <p:spPr bwMode="auto">
              <a:xfrm>
                <a:off x="2247900" y="1462088"/>
                <a:ext cx="23813" cy="87313"/>
              </a:xfrm>
              <a:custGeom>
                <a:avLst/>
                <a:gdLst>
                  <a:gd name="T0" fmla="*/ 29 w 29"/>
                  <a:gd name="T1" fmla="*/ 11 h 111"/>
                  <a:gd name="T2" fmla="*/ 29 w 29"/>
                  <a:gd name="T3" fmla="*/ 111 h 111"/>
                  <a:gd name="T4" fmla="*/ 0 w 29"/>
                  <a:gd name="T5" fmla="*/ 103 h 111"/>
                  <a:gd name="T6" fmla="*/ 0 w 29"/>
                  <a:gd name="T7" fmla="*/ 0 h 111"/>
                  <a:gd name="T8" fmla="*/ 29 w 29"/>
                  <a:gd name="T9" fmla="*/ 11 h 111"/>
                </a:gdLst>
                <a:ahLst/>
                <a:cxnLst>
                  <a:cxn ang="0">
                    <a:pos x="T0" y="T1"/>
                  </a:cxn>
                  <a:cxn ang="0">
                    <a:pos x="T2" y="T3"/>
                  </a:cxn>
                  <a:cxn ang="0">
                    <a:pos x="T4" y="T5"/>
                  </a:cxn>
                  <a:cxn ang="0">
                    <a:pos x="T6" y="T7"/>
                  </a:cxn>
                  <a:cxn ang="0">
                    <a:pos x="T8" y="T9"/>
                  </a:cxn>
                </a:cxnLst>
                <a:rect l="0" t="0" r="r" b="b"/>
                <a:pathLst>
                  <a:path w="29" h="111">
                    <a:moveTo>
                      <a:pt x="29" y="11"/>
                    </a:moveTo>
                    <a:lnTo>
                      <a:pt x="29" y="111"/>
                    </a:lnTo>
                    <a:lnTo>
                      <a:pt x="0" y="103"/>
                    </a:lnTo>
                    <a:lnTo>
                      <a:pt x="0" y="0"/>
                    </a:lnTo>
                    <a:lnTo>
                      <a:pt x="29" y="11"/>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2" name="Freeform 79">
                <a:extLst>
                  <a:ext uri="{FF2B5EF4-FFF2-40B4-BE49-F238E27FC236}">
                    <a16:creationId xmlns:a16="http://schemas.microsoft.com/office/drawing/2014/main" id="{6C9B2058-A0A4-4136-B1D4-AD48175EED1F}"/>
                  </a:ext>
                </a:extLst>
              </p:cNvPr>
              <p:cNvSpPr>
                <a:spLocks/>
              </p:cNvSpPr>
              <p:nvPr/>
            </p:nvSpPr>
            <p:spPr bwMode="auto">
              <a:xfrm>
                <a:off x="2247900" y="1558925"/>
                <a:ext cx="87313" cy="101600"/>
              </a:xfrm>
              <a:custGeom>
                <a:avLst/>
                <a:gdLst>
                  <a:gd name="T0" fmla="*/ 108 w 108"/>
                  <a:gd name="T1" fmla="*/ 34 h 128"/>
                  <a:gd name="T2" fmla="*/ 108 w 108"/>
                  <a:gd name="T3" fmla="*/ 128 h 128"/>
                  <a:gd name="T4" fmla="*/ 0 w 108"/>
                  <a:gd name="T5" fmla="*/ 100 h 128"/>
                  <a:gd name="T6" fmla="*/ 0 w 108"/>
                  <a:gd name="T7" fmla="*/ 0 h 128"/>
                  <a:gd name="T8" fmla="*/ 108 w 108"/>
                  <a:gd name="T9" fmla="*/ 34 h 128"/>
                </a:gdLst>
                <a:ahLst/>
                <a:cxnLst>
                  <a:cxn ang="0">
                    <a:pos x="T0" y="T1"/>
                  </a:cxn>
                  <a:cxn ang="0">
                    <a:pos x="T2" y="T3"/>
                  </a:cxn>
                  <a:cxn ang="0">
                    <a:pos x="T4" y="T5"/>
                  </a:cxn>
                  <a:cxn ang="0">
                    <a:pos x="T6" y="T7"/>
                  </a:cxn>
                  <a:cxn ang="0">
                    <a:pos x="T8" y="T9"/>
                  </a:cxn>
                </a:cxnLst>
                <a:rect l="0" t="0" r="r" b="b"/>
                <a:pathLst>
                  <a:path w="108" h="128">
                    <a:moveTo>
                      <a:pt x="108" y="34"/>
                    </a:moveTo>
                    <a:lnTo>
                      <a:pt x="108" y="128"/>
                    </a:lnTo>
                    <a:lnTo>
                      <a:pt x="0" y="100"/>
                    </a:lnTo>
                    <a:lnTo>
                      <a:pt x="0" y="0"/>
                    </a:lnTo>
                    <a:lnTo>
                      <a:pt x="108" y="34"/>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3" name="Freeform 80">
                <a:extLst>
                  <a:ext uri="{FF2B5EF4-FFF2-40B4-BE49-F238E27FC236}">
                    <a16:creationId xmlns:a16="http://schemas.microsoft.com/office/drawing/2014/main" id="{00DA8953-4C40-4CAA-8F60-6F9EE04FF50C}"/>
                  </a:ext>
                </a:extLst>
              </p:cNvPr>
              <p:cNvSpPr>
                <a:spLocks/>
              </p:cNvSpPr>
              <p:nvPr/>
            </p:nvSpPr>
            <p:spPr bwMode="auto">
              <a:xfrm>
                <a:off x="2247900" y="1652588"/>
                <a:ext cx="23813" cy="87313"/>
              </a:xfrm>
              <a:custGeom>
                <a:avLst/>
                <a:gdLst>
                  <a:gd name="T0" fmla="*/ 29 w 29"/>
                  <a:gd name="T1" fmla="*/ 8 h 109"/>
                  <a:gd name="T2" fmla="*/ 29 w 29"/>
                  <a:gd name="T3" fmla="*/ 109 h 109"/>
                  <a:gd name="T4" fmla="*/ 0 w 29"/>
                  <a:gd name="T5" fmla="*/ 104 h 109"/>
                  <a:gd name="T6" fmla="*/ 0 w 29"/>
                  <a:gd name="T7" fmla="*/ 0 h 109"/>
                  <a:gd name="T8" fmla="*/ 29 w 29"/>
                  <a:gd name="T9" fmla="*/ 8 h 109"/>
                </a:gdLst>
                <a:ahLst/>
                <a:cxnLst>
                  <a:cxn ang="0">
                    <a:pos x="T0" y="T1"/>
                  </a:cxn>
                  <a:cxn ang="0">
                    <a:pos x="T2" y="T3"/>
                  </a:cxn>
                  <a:cxn ang="0">
                    <a:pos x="T4" y="T5"/>
                  </a:cxn>
                  <a:cxn ang="0">
                    <a:pos x="T6" y="T7"/>
                  </a:cxn>
                  <a:cxn ang="0">
                    <a:pos x="T8" y="T9"/>
                  </a:cxn>
                </a:cxnLst>
                <a:rect l="0" t="0" r="r" b="b"/>
                <a:pathLst>
                  <a:path w="29" h="109">
                    <a:moveTo>
                      <a:pt x="29" y="8"/>
                    </a:moveTo>
                    <a:lnTo>
                      <a:pt x="29" y="109"/>
                    </a:lnTo>
                    <a:lnTo>
                      <a:pt x="0" y="104"/>
                    </a:lnTo>
                    <a:lnTo>
                      <a:pt x="0" y="0"/>
                    </a:lnTo>
                    <a:lnTo>
                      <a:pt x="29" y="8"/>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4" name="Freeform 81">
                <a:extLst>
                  <a:ext uri="{FF2B5EF4-FFF2-40B4-BE49-F238E27FC236}">
                    <a16:creationId xmlns:a16="http://schemas.microsoft.com/office/drawing/2014/main" id="{22C7855C-F7F2-4F5D-A3F4-46C5F96CBD2C}"/>
                  </a:ext>
                </a:extLst>
              </p:cNvPr>
              <p:cNvSpPr>
                <a:spLocks/>
              </p:cNvSpPr>
              <p:nvPr/>
            </p:nvSpPr>
            <p:spPr bwMode="auto">
              <a:xfrm>
                <a:off x="2247900" y="1749425"/>
                <a:ext cx="87313" cy="92075"/>
              </a:xfrm>
              <a:custGeom>
                <a:avLst/>
                <a:gdLst>
                  <a:gd name="T0" fmla="*/ 108 w 108"/>
                  <a:gd name="T1" fmla="*/ 21 h 115"/>
                  <a:gd name="T2" fmla="*/ 108 w 108"/>
                  <a:gd name="T3" fmla="*/ 115 h 115"/>
                  <a:gd name="T4" fmla="*/ 0 w 108"/>
                  <a:gd name="T5" fmla="*/ 100 h 115"/>
                  <a:gd name="T6" fmla="*/ 0 w 108"/>
                  <a:gd name="T7" fmla="*/ 0 h 115"/>
                  <a:gd name="T8" fmla="*/ 108 w 108"/>
                  <a:gd name="T9" fmla="*/ 21 h 115"/>
                </a:gdLst>
                <a:ahLst/>
                <a:cxnLst>
                  <a:cxn ang="0">
                    <a:pos x="T0" y="T1"/>
                  </a:cxn>
                  <a:cxn ang="0">
                    <a:pos x="T2" y="T3"/>
                  </a:cxn>
                  <a:cxn ang="0">
                    <a:pos x="T4" y="T5"/>
                  </a:cxn>
                  <a:cxn ang="0">
                    <a:pos x="T6" y="T7"/>
                  </a:cxn>
                  <a:cxn ang="0">
                    <a:pos x="T8" y="T9"/>
                  </a:cxn>
                </a:cxnLst>
                <a:rect l="0" t="0" r="r" b="b"/>
                <a:pathLst>
                  <a:path w="108" h="115">
                    <a:moveTo>
                      <a:pt x="108" y="21"/>
                    </a:moveTo>
                    <a:lnTo>
                      <a:pt x="108" y="115"/>
                    </a:lnTo>
                    <a:lnTo>
                      <a:pt x="0" y="100"/>
                    </a:lnTo>
                    <a:lnTo>
                      <a:pt x="0" y="0"/>
                    </a:lnTo>
                    <a:lnTo>
                      <a:pt x="108" y="21"/>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5" name="Freeform 82">
                <a:extLst>
                  <a:ext uri="{FF2B5EF4-FFF2-40B4-BE49-F238E27FC236}">
                    <a16:creationId xmlns:a16="http://schemas.microsoft.com/office/drawing/2014/main" id="{05F2477A-7F60-49C9-A141-81147110F2B2}"/>
                  </a:ext>
                </a:extLst>
              </p:cNvPr>
              <p:cNvSpPr>
                <a:spLocks/>
              </p:cNvSpPr>
              <p:nvPr/>
            </p:nvSpPr>
            <p:spPr bwMode="auto">
              <a:xfrm>
                <a:off x="2247900" y="1843088"/>
                <a:ext cx="23813" cy="84138"/>
              </a:xfrm>
              <a:custGeom>
                <a:avLst/>
                <a:gdLst>
                  <a:gd name="T0" fmla="*/ 29 w 29"/>
                  <a:gd name="T1" fmla="*/ 3 h 104"/>
                  <a:gd name="T2" fmla="*/ 29 w 29"/>
                  <a:gd name="T3" fmla="*/ 104 h 104"/>
                  <a:gd name="T4" fmla="*/ 0 w 29"/>
                  <a:gd name="T5" fmla="*/ 102 h 104"/>
                  <a:gd name="T6" fmla="*/ 0 w 29"/>
                  <a:gd name="T7" fmla="*/ 0 h 104"/>
                  <a:gd name="T8" fmla="*/ 29 w 29"/>
                  <a:gd name="T9" fmla="*/ 3 h 104"/>
                </a:gdLst>
                <a:ahLst/>
                <a:cxnLst>
                  <a:cxn ang="0">
                    <a:pos x="T0" y="T1"/>
                  </a:cxn>
                  <a:cxn ang="0">
                    <a:pos x="T2" y="T3"/>
                  </a:cxn>
                  <a:cxn ang="0">
                    <a:pos x="T4" y="T5"/>
                  </a:cxn>
                  <a:cxn ang="0">
                    <a:pos x="T6" y="T7"/>
                  </a:cxn>
                  <a:cxn ang="0">
                    <a:pos x="T8" y="T9"/>
                  </a:cxn>
                </a:cxnLst>
                <a:rect l="0" t="0" r="r" b="b"/>
                <a:pathLst>
                  <a:path w="29" h="104">
                    <a:moveTo>
                      <a:pt x="29" y="3"/>
                    </a:moveTo>
                    <a:lnTo>
                      <a:pt x="29" y="104"/>
                    </a:lnTo>
                    <a:lnTo>
                      <a:pt x="0" y="102"/>
                    </a:lnTo>
                    <a:lnTo>
                      <a:pt x="0" y="0"/>
                    </a:lnTo>
                    <a:lnTo>
                      <a:pt x="29" y="3"/>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6" name="Freeform 83">
                <a:extLst>
                  <a:ext uri="{FF2B5EF4-FFF2-40B4-BE49-F238E27FC236}">
                    <a16:creationId xmlns:a16="http://schemas.microsoft.com/office/drawing/2014/main" id="{F07FCB3A-5A37-4182-BA61-DC61FD744F96}"/>
                  </a:ext>
                </a:extLst>
              </p:cNvPr>
              <p:cNvSpPr>
                <a:spLocks/>
              </p:cNvSpPr>
              <p:nvPr/>
            </p:nvSpPr>
            <p:spPr bwMode="auto">
              <a:xfrm>
                <a:off x="2247900" y="2222500"/>
                <a:ext cx="23813" cy="84138"/>
              </a:xfrm>
              <a:custGeom>
                <a:avLst/>
                <a:gdLst>
                  <a:gd name="T0" fmla="*/ 0 w 29"/>
                  <a:gd name="T1" fmla="*/ 3 h 106"/>
                  <a:gd name="T2" fmla="*/ 29 w 29"/>
                  <a:gd name="T3" fmla="*/ 0 h 106"/>
                  <a:gd name="T4" fmla="*/ 29 w 29"/>
                  <a:gd name="T5" fmla="*/ 103 h 106"/>
                  <a:gd name="T6" fmla="*/ 0 w 29"/>
                  <a:gd name="T7" fmla="*/ 106 h 106"/>
                  <a:gd name="T8" fmla="*/ 0 w 29"/>
                  <a:gd name="T9" fmla="*/ 3 h 106"/>
                </a:gdLst>
                <a:ahLst/>
                <a:cxnLst>
                  <a:cxn ang="0">
                    <a:pos x="T0" y="T1"/>
                  </a:cxn>
                  <a:cxn ang="0">
                    <a:pos x="T2" y="T3"/>
                  </a:cxn>
                  <a:cxn ang="0">
                    <a:pos x="T4" y="T5"/>
                  </a:cxn>
                  <a:cxn ang="0">
                    <a:pos x="T6" y="T7"/>
                  </a:cxn>
                  <a:cxn ang="0">
                    <a:pos x="T8" y="T9"/>
                  </a:cxn>
                </a:cxnLst>
                <a:rect l="0" t="0" r="r" b="b"/>
                <a:pathLst>
                  <a:path w="29" h="106">
                    <a:moveTo>
                      <a:pt x="0" y="3"/>
                    </a:moveTo>
                    <a:lnTo>
                      <a:pt x="29" y="0"/>
                    </a:lnTo>
                    <a:lnTo>
                      <a:pt x="29" y="103"/>
                    </a:lnTo>
                    <a:lnTo>
                      <a:pt x="0" y="106"/>
                    </a:lnTo>
                    <a:lnTo>
                      <a:pt x="0" y="3"/>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7" name="Freeform 84">
                <a:extLst>
                  <a:ext uri="{FF2B5EF4-FFF2-40B4-BE49-F238E27FC236}">
                    <a16:creationId xmlns:a16="http://schemas.microsoft.com/office/drawing/2014/main" id="{90730EEF-76D5-4555-9309-7C55DFAD5836}"/>
                  </a:ext>
                </a:extLst>
              </p:cNvPr>
              <p:cNvSpPr>
                <a:spLocks/>
              </p:cNvSpPr>
              <p:nvPr/>
            </p:nvSpPr>
            <p:spPr bwMode="auto">
              <a:xfrm>
                <a:off x="2247900" y="2308225"/>
                <a:ext cx="87313" cy="92075"/>
              </a:xfrm>
              <a:custGeom>
                <a:avLst/>
                <a:gdLst>
                  <a:gd name="T0" fmla="*/ 0 w 108"/>
                  <a:gd name="T1" fmla="*/ 16 h 116"/>
                  <a:gd name="T2" fmla="*/ 108 w 108"/>
                  <a:gd name="T3" fmla="*/ 0 h 116"/>
                  <a:gd name="T4" fmla="*/ 108 w 108"/>
                  <a:gd name="T5" fmla="*/ 95 h 116"/>
                  <a:gd name="T6" fmla="*/ 0 w 108"/>
                  <a:gd name="T7" fmla="*/ 116 h 116"/>
                  <a:gd name="T8" fmla="*/ 0 w 108"/>
                  <a:gd name="T9" fmla="*/ 16 h 116"/>
                </a:gdLst>
                <a:ahLst/>
                <a:cxnLst>
                  <a:cxn ang="0">
                    <a:pos x="T0" y="T1"/>
                  </a:cxn>
                  <a:cxn ang="0">
                    <a:pos x="T2" y="T3"/>
                  </a:cxn>
                  <a:cxn ang="0">
                    <a:pos x="T4" y="T5"/>
                  </a:cxn>
                  <a:cxn ang="0">
                    <a:pos x="T6" y="T7"/>
                  </a:cxn>
                  <a:cxn ang="0">
                    <a:pos x="T8" y="T9"/>
                  </a:cxn>
                </a:cxnLst>
                <a:rect l="0" t="0" r="r" b="b"/>
                <a:pathLst>
                  <a:path w="108" h="116">
                    <a:moveTo>
                      <a:pt x="0" y="16"/>
                    </a:moveTo>
                    <a:lnTo>
                      <a:pt x="108" y="0"/>
                    </a:lnTo>
                    <a:lnTo>
                      <a:pt x="108" y="95"/>
                    </a:lnTo>
                    <a:lnTo>
                      <a:pt x="0" y="116"/>
                    </a:lnTo>
                    <a:lnTo>
                      <a:pt x="0" y="16"/>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8" name="Freeform 85">
                <a:extLst>
                  <a:ext uri="{FF2B5EF4-FFF2-40B4-BE49-F238E27FC236}">
                    <a16:creationId xmlns:a16="http://schemas.microsoft.com/office/drawing/2014/main" id="{6C33236A-6344-4C9E-B350-53B3208AF81F}"/>
                  </a:ext>
                </a:extLst>
              </p:cNvPr>
              <p:cNvSpPr>
                <a:spLocks/>
              </p:cNvSpPr>
              <p:nvPr/>
            </p:nvSpPr>
            <p:spPr bwMode="auto">
              <a:xfrm>
                <a:off x="2284413" y="2384425"/>
                <a:ext cx="119063" cy="103188"/>
              </a:xfrm>
              <a:custGeom>
                <a:avLst/>
                <a:gdLst>
                  <a:gd name="T0" fmla="*/ 149 w 149"/>
                  <a:gd name="T1" fmla="*/ 0 h 129"/>
                  <a:gd name="T2" fmla="*/ 149 w 149"/>
                  <a:gd name="T3" fmla="*/ 91 h 129"/>
                  <a:gd name="T4" fmla="*/ 0 w 149"/>
                  <a:gd name="T5" fmla="*/ 129 h 129"/>
                  <a:gd name="T6" fmla="*/ 0 w 149"/>
                  <a:gd name="T7" fmla="*/ 29 h 129"/>
                  <a:gd name="T8" fmla="*/ 149 w 149"/>
                  <a:gd name="T9" fmla="*/ 0 h 129"/>
                </a:gdLst>
                <a:ahLst/>
                <a:cxnLst>
                  <a:cxn ang="0">
                    <a:pos x="T0" y="T1"/>
                  </a:cxn>
                  <a:cxn ang="0">
                    <a:pos x="T2" y="T3"/>
                  </a:cxn>
                  <a:cxn ang="0">
                    <a:pos x="T4" y="T5"/>
                  </a:cxn>
                  <a:cxn ang="0">
                    <a:pos x="T6" y="T7"/>
                  </a:cxn>
                  <a:cxn ang="0">
                    <a:pos x="T8" y="T9"/>
                  </a:cxn>
                </a:cxnLst>
                <a:rect l="0" t="0" r="r" b="b"/>
                <a:pathLst>
                  <a:path w="149" h="129">
                    <a:moveTo>
                      <a:pt x="149" y="0"/>
                    </a:moveTo>
                    <a:lnTo>
                      <a:pt x="149" y="91"/>
                    </a:lnTo>
                    <a:lnTo>
                      <a:pt x="0" y="129"/>
                    </a:lnTo>
                    <a:lnTo>
                      <a:pt x="0" y="29"/>
                    </a:lnTo>
                    <a:lnTo>
                      <a:pt x="149" y="0"/>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9" name="Freeform 86">
                <a:extLst>
                  <a:ext uri="{FF2B5EF4-FFF2-40B4-BE49-F238E27FC236}">
                    <a16:creationId xmlns:a16="http://schemas.microsoft.com/office/drawing/2014/main" id="{7AF986BB-232C-4326-B70B-36F81363CA5B}"/>
                  </a:ext>
                </a:extLst>
              </p:cNvPr>
              <p:cNvSpPr>
                <a:spLocks/>
              </p:cNvSpPr>
              <p:nvPr/>
            </p:nvSpPr>
            <p:spPr bwMode="auto">
              <a:xfrm>
                <a:off x="2811463" y="1666875"/>
                <a:ext cx="25400" cy="57150"/>
              </a:xfrm>
              <a:custGeom>
                <a:avLst/>
                <a:gdLst>
                  <a:gd name="T0" fmla="*/ 0 w 33"/>
                  <a:gd name="T1" fmla="*/ 62 h 72"/>
                  <a:gd name="T2" fmla="*/ 0 w 33"/>
                  <a:gd name="T3" fmla="*/ 0 h 72"/>
                  <a:gd name="T4" fmla="*/ 33 w 33"/>
                  <a:gd name="T5" fmla="*/ 12 h 72"/>
                  <a:gd name="T6" fmla="*/ 33 w 33"/>
                  <a:gd name="T7" fmla="*/ 72 h 72"/>
                  <a:gd name="T8" fmla="*/ 0 w 33"/>
                  <a:gd name="T9" fmla="*/ 62 h 72"/>
                </a:gdLst>
                <a:ahLst/>
                <a:cxnLst>
                  <a:cxn ang="0">
                    <a:pos x="T0" y="T1"/>
                  </a:cxn>
                  <a:cxn ang="0">
                    <a:pos x="T2" y="T3"/>
                  </a:cxn>
                  <a:cxn ang="0">
                    <a:pos x="T4" y="T5"/>
                  </a:cxn>
                  <a:cxn ang="0">
                    <a:pos x="T6" y="T7"/>
                  </a:cxn>
                  <a:cxn ang="0">
                    <a:pos x="T8" y="T9"/>
                  </a:cxn>
                </a:cxnLst>
                <a:rect l="0" t="0" r="r" b="b"/>
                <a:pathLst>
                  <a:path w="33" h="72">
                    <a:moveTo>
                      <a:pt x="0" y="62"/>
                    </a:moveTo>
                    <a:lnTo>
                      <a:pt x="0" y="0"/>
                    </a:lnTo>
                    <a:lnTo>
                      <a:pt x="33" y="12"/>
                    </a:lnTo>
                    <a:lnTo>
                      <a:pt x="33" y="72"/>
                    </a:lnTo>
                    <a:lnTo>
                      <a:pt x="0" y="62"/>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0" name="Freeform 87">
                <a:extLst>
                  <a:ext uri="{FF2B5EF4-FFF2-40B4-BE49-F238E27FC236}">
                    <a16:creationId xmlns:a16="http://schemas.microsoft.com/office/drawing/2014/main" id="{FA30F28B-DDD7-4CFC-B7C8-EE3096476FEA}"/>
                  </a:ext>
                </a:extLst>
              </p:cNvPr>
              <p:cNvSpPr>
                <a:spLocks/>
              </p:cNvSpPr>
              <p:nvPr/>
            </p:nvSpPr>
            <p:spPr bwMode="auto">
              <a:xfrm>
                <a:off x="2679700" y="1619250"/>
                <a:ext cx="119063" cy="92075"/>
              </a:xfrm>
              <a:custGeom>
                <a:avLst/>
                <a:gdLst>
                  <a:gd name="T0" fmla="*/ 148 w 148"/>
                  <a:gd name="T1" fmla="*/ 117 h 117"/>
                  <a:gd name="T2" fmla="*/ 0 w 148"/>
                  <a:gd name="T3" fmla="*/ 72 h 117"/>
                  <a:gd name="T4" fmla="*/ 0 w 148"/>
                  <a:gd name="T5" fmla="*/ 0 h 117"/>
                  <a:gd name="T6" fmla="*/ 148 w 148"/>
                  <a:gd name="T7" fmla="*/ 53 h 117"/>
                  <a:gd name="T8" fmla="*/ 148 w 148"/>
                  <a:gd name="T9" fmla="*/ 117 h 117"/>
                </a:gdLst>
                <a:ahLst/>
                <a:cxnLst>
                  <a:cxn ang="0">
                    <a:pos x="T0" y="T1"/>
                  </a:cxn>
                  <a:cxn ang="0">
                    <a:pos x="T2" y="T3"/>
                  </a:cxn>
                  <a:cxn ang="0">
                    <a:pos x="T4" y="T5"/>
                  </a:cxn>
                  <a:cxn ang="0">
                    <a:pos x="T6" y="T7"/>
                  </a:cxn>
                  <a:cxn ang="0">
                    <a:pos x="T8" y="T9"/>
                  </a:cxn>
                </a:cxnLst>
                <a:rect l="0" t="0" r="r" b="b"/>
                <a:pathLst>
                  <a:path w="148" h="117">
                    <a:moveTo>
                      <a:pt x="148" y="117"/>
                    </a:moveTo>
                    <a:lnTo>
                      <a:pt x="0" y="72"/>
                    </a:lnTo>
                    <a:lnTo>
                      <a:pt x="0" y="0"/>
                    </a:lnTo>
                    <a:lnTo>
                      <a:pt x="148" y="53"/>
                    </a:lnTo>
                    <a:lnTo>
                      <a:pt x="148" y="117"/>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1" name="Freeform 88">
                <a:extLst>
                  <a:ext uri="{FF2B5EF4-FFF2-40B4-BE49-F238E27FC236}">
                    <a16:creationId xmlns:a16="http://schemas.microsoft.com/office/drawing/2014/main" id="{9B8C8F76-4F0A-40CD-B47A-710D75B6F9FA}"/>
                  </a:ext>
                </a:extLst>
              </p:cNvPr>
              <p:cNvSpPr>
                <a:spLocks/>
              </p:cNvSpPr>
              <p:nvPr/>
            </p:nvSpPr>
            <p:spPr bwMode="auto">
              <a:xfrm>
                <a:off x="2613025" y="1519238"/>
                <a:ext cx="115888" cy="103188"/>
              </a:xfrm>
              <a:custGeom>
                <a:avLst/>
                <a:gdLst>
                  <a:gd name="T0" fmla="*/ 0 w 148"/>
                  <a:gd name="T1" fmla="*/ 75 h 129"/>
                  <a:gd name="T2" fmla="*/ 0 w 148"/>
                  <a:gd name="T3" fmla="*/ 0 h 129"/>
                  <a:gd name="T4" fmla="*/ 148 w 148"/>
                  <a:gd name="T5" fmla="*/ 62 h 129"/>
                  <a:gd name="T6" fmla="*/ 148 w 148"/>
                  <a:gd name="T7" fmla="*/ 129 h 129"/>
                  <a:gd name="T8" fmla="*/ 0 w 148"/>
                  <a:gd name="T9" fmla="*/ 75 h 129"/>
                </a:gdLst>
                <a:ahLst/>
                <a:cxnLst>
                  <a:cxn ang="0">
                    <a:pos x="T0" y="T1"/>
                  </a:cxn>
                  <a:cxn ang="0">
                    <a:pos x="T2" y="T3"/>
                  </a:cxn>
                  <a:cxn ang="0">
                    <a:pos x="T4" y="T5"/>
                  </a:cxn>
                  <a:cxn ang="0">
                    <a:pos x="T6" y="T7"/>
                  </a:cxn>
                  <a:cxn ang="0">
                    <a:pos x="T8" y="T9"/>
                  </a:cxn>
                </a:cxnLst>
                <a:rect l="0" t="0" r="r" b="b"/>
                <a:pathLst>
                  <a:path w="148" h="129">
                    <a:moveTo>
                      <a:pt x="0" y="75"/>
                    </a:moveTo>
                    <a:lnTo>
                      <a:pt x="0" y="0"/>
                    </a:lnTo>
                    <a:lnTo>
                      <a:pt x="148" y="62"/>
                    </a:lnTo>
                    <a:lnTo>
                      <a:pt x="148" y="129"/>
                    </a:lnTo>
                    <a:lnTo>
                      <a:pt x="0" y="75"/>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2" name="Freeform 89">
                <a:extLst>
                  <a:ext uri="{FF2B5EF4-FFF2-40B4-BE49-F238E27FC236}">
                    <a16:creationId xmlns:a16="http://schemas.microsoft.com/office/drawing/2014/main" id="{EF40FF6B-43E4-44D9-9F15-70A9EE0D6DA7}"/>
                  </a:ext>
                </a:extLst>
              </p:cNvPr>
              <p:cNvSpPr>
                <a:spLocks/>
              </p:cNvSpPr>
              <p:nvPr/>
            </p:nvSpPr>
            <p:spPr bwMode="auto">
              <a:xfrm>
                <a:off x="2547938" y="1414463"/>
                <a:ext cx="119063" cy="112713"/>
              </a:xfrm>
              <a:custGeom>
                <a:avLst/>
                <a:gdLst>
                  <a:gd name="T0" fmla="*/ 0 w 148"/>
                  <a:gd name="T1" fmla="*/ 80 h 142"/>
                  <a:gd name="T2" fmla="*/ 0 w 148"/>
                  <a:gd name="T3" fmla="*/ 0 h 142"/>
                  <a:gd name="T4" fmla="*/ 148 w 148"/>
                  <a:gd name="T5" fmla="*/ 71 h 142"/>
                  <a:gd name="T6" fmla="*/ 148 w 148"/>
                  <a:gd name="T7" fmla="*/ 142 h 142"/>
                  <a:gd name="T8" fmla="*/ 0 w 148"/>
                  <a:gd name="T9" fmla="*/ 80 h 142"/>
                </a:gdLst>
                <a:ahLst/>
                <a:cxnLst>
                  <a:cxn ang="0">
                    <a:pos x="T0" y="T1"/>
                  </a:cxn>
                  <a:cxn ang="0">
                    <a:pos x="T2" y="T3"/>
                  </a:cxn>
                  <a:cxn ang="0">
                    <a:pos x="T4" y="T5"/>
                  </a:cxn>
                  <a:cxn ang="0">
                    <a:pos x="T6" y="T7"/>
                  </a:cxn>
                  <a:cxn ang="0">
                    <a:pos x="T8" y="T9"/>
                  </a:cxn>
                </a:cxnLst>
                <a:rect l="0" t="0" r="r" b="b"/>
                <a:pathLst>
                  <a:path w="148" h="142">
                    <a:moveTo>
                      <a:pt x="0" y="80"/>
                    </a:moveTo>
                    <a:lnTo>
                      <a:pt x="0" y="0"/>
                    </a:lnTo>
                    <a:lnTo>
                      <a:pt x="148" y="71"/>
                    </a:lnTo>
                    <a:lnTo>
                      <a:pt x="148" y="142"/>
                    </a:lnTo>
                    <a:lnTo>
                      <a:pt x="0" y="80"/>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3" name="Freeform 90">
                <a:extLst>
                  <a:ext uri="{FF2B5EF4-FFF2-40B4-BE49-F238E27FC236}">
                    <a16:creationId xmlns:a16="http://schemas.microsoft.com/office/drawing/2014/main" id="{944C26F4-B2E9-4BE6-915F-346DB5E47ED0}"/>
                  </a:ext>
                </a:extLst>
              </p:cNvPr>
              <p:cNvSpPr>
                <a:spLocks/>
              </p:cNvSpPr>
              <p:nvPr/>
            </p:nvSpPr>
            <p:spPr bwMode="auto">
              <a:xfrm>
                <a:off x="2247900" y="2409825"/>
                <a:ext cx="23813" cy="87313"/>
              </a:xfrm>
              <a:custGeom>
                <a:avLst/>
                <a:gdLst>
                  <a:gd name="T0" fmla="*/ 0 w 29"/>
                  <a:gd name="T1" fmla="*/ 5 h 109"/>
                  <a:gd name="T2" fmla="*/ 29 w 29"/>
                  <a:gd name="T3" fmla="*/ 0 h 109"/>
                  <a:gd name="T4" fmla="*/ 29 w 29"/>
                  <a:gd name="T5" fmla="*/ 101 h 109"/>
                  <a:gd name="T6" fmla="*/ 0 w 29"/>
                  <a:gd name="T7" fmla="*/ 109 h 109"/>
                  <a:gd name="T8" fmla="*/ 0 w 29"/>
                  <a:gd name="T9" fmla="*/ 5 h 109"/>
                </a:gdLst>
                <a:ahLst/>
                <a:cxnLst>
                  <a:cxn ang="0">
                    <a:pos x="T0" y="T1"/>
                  </a:cxn>
                  <a:cxn ang="0">
                    <a:pos x="T2" y="T3"/>
                  </a:cxn>
                  <a:cxn ang="0">
                    <a:pos x="T4" y="T5"/>
                  </a:cxn>
                  <a:cxn ang="0">
                    <a:pos x="T6" y="T7"/>
                  </a:cxn>
                  <a:cxn ang="0">
                    <a:pos x="T8" y="T9"/>
                  </a:cxn>
                </a:cxnLst>
                <a:rect l="0" t="0" r="r" b="b"/>
                <a:pathLst>
                  <a:path w="29" h="109">
                    <a:moveTo>
                      <a:pt x="0" y="5"/>
                    </a:moveTo>
                    <a:lnTo>
                      <a:pt x="29" y="0"/>
                    </a:lnTo>
                    <a:lnTo>
                      <a:pt x="29" y="101"/>
                    </a:lnTo>
                    <a:lnTo>
                      <a:pt x="0" y="109"/>
                    </a:lnTo>
                    <a:lnTo>
                      <a:pt x="0" y="5"/>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4" name="Freeform 91">
                <a:extLst>
                  <a:ext uri="{FF2B5EF4-FFF2-40B4-BE49-F238E27FC236}">
                    <a16:creationId xmlns:a16="http://schemas.microsoft.com/office/drawing/2014/main" id="{C9D894C9-B513-4024-8ADF-97FD11CFBFCD}"/>
                  </a:ext>
                </a:extLst>
              </p:cNvPr>
              <p:cNvSpPr>
                <a:spLocks/>
              </p:cNvSpPr>
              <p:nvPr/>
            </p:nvSpPr>
            <p:spPr bwMode="auto">
              <a:xfrm>
                <a:off x="2247900" y="2600325"/>
                <a:ext cx="23813" cy="87313"/>
              </a:xfrm>
              <a:custGeom>
                <a:avLst/>
                <a:gdLst>
                  <a:gd name="T0" fmla="*/ 0 w 29"/>
                  <a:gd name="T1" fmla="*/ 8 h 111"/>
                  <a:gd name="T2" fmla="*/ 29 w 29"/>
                  <a:gd name="T3" fmla="*/ 0 h 111"/>
                  <a:gd name="T4" fmla="*/ 29 w 29"/>
                  <a:gd name="T5" fmla="*/ 100 h 111"/>
                  <a:gd name="T6" fmla="*/ 0 w 29"/>
                  <a:gd name="T7" fmla="*/ 111 h 111"/>
                  <a:gd name="T8" fmla="*/ 0 w 29"/>
                  <a:gd name="T9" fmla="*/ 8 h 111"/>
                </a:gdLst>
                <a:ahLst/>
                <a:cxnLst>
                  <a:cxn ang="0">
                    <a:pos x="T0" y="T1"/>
                  </a:cxn>
                  <a:cxn ang="0">
                    <a:pos x="T2" y="T3"/>
                  </a:cxn>
                  <a:cxn ang="0">
                    <a:pos x="T4" y="T5"/>
                  </a:cxn>
                  <a:cxn ang="0">
                    <a:pos x="T6" y="T7"/>
                  </a:cxn>
                  <a:cxn ang="0">
                    <a:pos x="T8" y="T9"/>
                  </a:cxn>
                </a:cxnLst>
                <a:rect l="0" t="0" r="r" b="b"/>
                <a:pathLst>
                  <a:path w="29" h="111">
                    <a:moveTo>
                      <a:pt x="0" y="8"/>
                    </a:moveTo>
                    <a:lnTo>
                      <a:pt x="29" y="0"/>
                    </a:lnTo>
                    <a:lnTo>
                      <a:pt x="29" y="100"/>
                    </a:lnTo>
                    <a:lnTo>
                      <a:pt x="0" y="111"/>
                    </a:lnTo>
                    <a:lnTo>
                      <a:pt x="0" y="8"/>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5" name="Freeform 92">
                <a:extLst>
                  <a:ext uri="{FF2B5EF4-FFF2-40B4-BE49-F238E27FC236}">
                    <a16:creationId xmlns:a16="http://schemas.microsoft.com/office/drawing/2014/main" id="{DDD55529-28EB-4AA8-BEE0-95C7C775E2D0}"/>
                  </a:ext>
                </a:extLst>
              </p:cNvPr>
              <p:cNvSpPr>
                <a:spLocks/>
              </p:cNvSpPr>
              <p:nvPr/>
            </p:nvSpPr>
            <p:spPr bwMode="auto">
              <a:xfrm>
                <a:off x="2811463" y="2422525"/>
                <a:ext cx="25400" cy="57150"/>
              </a:xfrm>
              <a:custGeom>
                <a:avLst/>
                <a:gdLst>
                  <a:gd name="T0" fmla="*/ 0 w 33"/>
                  <a:gd name="T1" fmla="*/ 10 h 72"/>
                  <a:gd name="T2" fmla="*/ 33 w 33"/>
                  <a:gd name="T3" fmla="*/ 0 h 72"/>
                  <a:gd name="T4" fmla="*/ 33 w 33"/>
                  <a:gd name="T5" fmla="*/ 61 h 72"/>
                  <a:gd name="T6" fmla="*/ 0 w 33"/>
                  <a:gd name="T7" fmla="*/ 72 h 72"/>
                  <a:gd name="T8" fmla="*/ 0 w 33"/>
                  <a:gd name="T9" fmla="*/ 10 h 72"/>
                </a:gdLst>
                <a:ahLst/>
                <a:cxnLst>
                  <a:cxn ang="0">
                    <a:pos x="T0" y="T1"/>
                  </a:cxn>
                  <a:cxn ang="0">
                    <a:pos x="T2" y="T3"/>
                  </a:cxn>
                  <a:cxn ang="0">
                    <a:pos x="T4" y="T5"/>
                  </a:cxn>
                  <a:cxn ang="0">
                    <a:pos x="T6" y="T7"/>
                  </a:cxn>
                  <a:cxn ang="0">
                    <a:pos x="T8" y="T9"/>
                  </a:cxn>
                </a:cxnLst>
                <a:rect l="0" t="0" r="r" b="b"/>
                <a:pathLst>
                  <a:path w="33" h="72">
                    <a:moveTo>
                      <a:pt x="0" y="10"/>
                    </a:moveTo>
                    <a:lnTo>
                      <a:pt x="33" y="0"/>
                    </a:lnTo>
                    <a:lnTo>
                      <a:pt x="33" y="61"/>
                    </a:lnTo>
                    <a:lnTo>
                      <a:pt x="0" y="72"/>
                    </a:lnTo>
                    <a:lnTo>
                      <a:pt x="0" y="10"/>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6" name="Freeform 93">
                <a:extLst>
                  <a:ext uri="{FF2B5EF4-FFF2-40B4-BE49-F238E27FC236}">
                    <a16:creationId xmlns:a16="http://schemas.microsoft.com/office/drawing/2014/main" id="{83B83F10-1564-403B-B505-CA866B1086AD}"/>
                  </a:ext>
                </a:extLst>
              </p:cNvPr>
              <p:cNvSpPr>
                <a:spLocks/>
              </p:cNvSpPr>
              <p:nvPr/>
            </p:nvSpPr>
            <p:spPr bwMode="auto">
              <a:xfrm>
                <a:off x="2744788" y="1576388"/>
                <a:ext cx="92075" cy="84138"/>
              </a:xfrm>
              <a:custGeom>
                <a:avLst/>
                <a:gdLst>
                  <a:gd name="T0" fmla="*/ 0 w 118"/>
                  <a:gd name="T1" fmla="*/ 65 h 107"/>
                  <a:gd name="T2" fmla="*/ 0 w 118"/>
                  <a:gd name="T3" fmla="*/ 0 h 107"/>
                  <a:gd name="T4" fmla="*/ 118 w 118"/>
                  <a:gd name="T5" fmla="*/ 50 h 107"/>
                  <a:gd name="T6" fmla="*/ 118 w 118"/>
                  <a:gd name="T7" fmla="*/ 107 h 107"/>
                  <a:gd name="T8" fmla="*/ 0 w 118"/>
                  <a:gd name="T9" fmla="*/ 65 h 107"/>
                </a:gdLst>
                <a:ahLst/>
                <a:cxnLst>
                  <a:cxn ang="0">
                    <a:pos x="T0" y="T1"/>
                  </a:cxn>
                  <a:cxn ang="0">
                    <a:pos x="T2" y="T3"/>
                  </a:cxn>
                  <a:cxn ang="0">
                    <a:pos x="T4" y="T5"/>
                  </a:cxn>
                  <a:cxn ang="0">
                    <a:pos x="T6" y="T7"/>
                  </a:cxn>
                  <a:cxn ang="0">
                    <a:pos x="T8" y="T9"/>
                  </a:cxn>
                </a:cxnLst>
                <a:rect l="0" t="0" r="r" b="b"/>
                <a:pathLst>
                  <a:path w="118" h="107">
                    <a:moveTo>
                      <a:pt x="0" y="65"/>
                    </a:moveTo>
                    <a:lnTo>
                      <a:pt x="0" y="0"/>
                    </a:lnTo>
                    <a:lnTo>
                      <a:pt x="118" y="50"/>
                    </a:lnTo>
                    <a:lnTo>
                      <a:pt x="118" y="107"/>
                    </a:lnTo>
                    <a:lnTo>
                      <a:pt x="0" y="65"/>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7" name="Freeform 94">
                <a:extLst>
                  <a:ext uri="{FF2B5EF4-FFF2-40B4-BE49-F238E27FC236}">
                    <a16:creationId xmlns:a16="http://schemas.microsoft.com/office/drawing/2014/main" id="{7A9DEF8D-D8C1-47A3-B13F-138F1A94CF18}"/>
                  </a:ext>
                </a:extLst>
              </p:cNvPr>
              <p:cNvSpPr>
                <a:spLocks/>
              </p:cNvSpPr>
              <p:nvPr/>
            </p:nvSpPr>
            <p:spPr bwMode="auto">
              <a:xfrm>
                <a:off x="2679700" y="1476375"/>
                <a:ext cx="119063" cy="106363"/>
              </a:xfrm>
              <a:custGeom>
                <a:avLst/>
                <a:gdLst>
                  <a:gd name="T0" fmla="*/ 0 w 148"/>
                  <a:gd name="T1" fmla="*/ 71 h 133"/>
                  <a:gd name="T2" fmla="*/ 0 w 148"/>
                  <a:gd name="T3" fmla="*/ 0 h 133"/>
                  <a:gd name="T4" fmla="*/ 148 w 148"/>
                  <a:gd name="T5" fmla="*/ 70 h 133"/>
                  <a:gd name="T6" fmla="*/ 148 w 148"/>
                  <a:gd name="T7" fmla="*/ 133 h 133"/>
                  <a:gd name="T8" fmla="*/ 0 w 148"/>
                  <a:gd name="T9" fmla="*/ 71 h 133"/>
                </a:gdLst>
                <a:ahLst/>
                <a:cxnLst>
                  <a:cxn ang="0">
                    <a:pos x="T0" y="T1"/>
                  </a:cxn>
                  <a:cxn ang="0">
                    <a:pos x="T2" y="T3"/>
                  </a:cxn>
                  <a:cxn ang="0">
                    <a:pos x="T4" y="T5"/>
                  </a:cxn>
                  <a:cxn ang="0">
                    <a:pos x="T6" y="T7"/>
                  </a:cxn>
                  <a:cxn ang="0">
                    <a:pos x="T8" y="T9"/>
                  </a:cxn>
                </a:cxnLst>
                <a:rect l="0" t="0" r="r" b="b"/>
                <a:pathLst>
                  <a:path w="148" h="133">
                    <a:moveTo>
                      <a:pt x="0" y="71"/>
                    </a:moveTo>
                    <a:lnTo>
                      <a:pt x="0" y="0"/>
                    </a:lnTo>
                    <a:lnTo>
                      <a:pt x="148" y="70"/>
                    </a:lnTo>
                    <a:lnTo>
                      <a:pt x="148" y="133"/>
                    </a:lnTo>
                    <a:lnTo>
                      <a:pt x="0" y="71"/>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8" name="Freeform 95">
                <a:extLst>
                  <a:ext uri="{FF2B5EF4-FFF2-40B4-BE49-F238E27FC236}">
                    <a16:creationId xmlns:a16="http://schemas.microsoft.com/office/drawing/2014/main" id="{D7F5739C-308D-4145-A34C-F3C46518B89B}"/>
                  </a:ext>
                </a:extLst>
              </p:cNvPr>
              <p:cNvSpPr>
                <a:spLocks/>
              </p:cNvSpPr>
              <p:nvPr/>
            </p:nvSpPr>
            <p:spPr bwMode="auto">
              <a:xfrm>
                <a:off x="2613025" y="1371600"/>
                <a:ext cx="115888" cy="114300"/>
              </a:xfrm>
              <a:custGeom>
                <a:avLst/>
                <a:gdLst>
                  <a:gd name="T0" fmla="*/ 0 w 148"/>
                  <a:gd name="T1" fmla="*/ 74 h 144"/>
                  <a:gd name="T2" fmla="*/ 0 w 148"/>
                  <a:gd name="T3" fmla="*/ 0 h 144"/>
                  <a:gd name="T4" fmla="*/ 148 w 148"/>
                  <a:gd name="T5" fmla="*/ 78 h 144"/>
                  <a:gd name="T6" fmla="*/ 148 w 148"/>
                  <a:gd name="T7" fmla="*/ 144 h 144"/>
                  <a:gd name="T8" fmla="*/ 0 w 148"/>
                  <a:gd name="T9" fmla="*/ 74 h 144"/>
                </a:gdLst>
                <a:ahLst/>
                <a:cxnLst>
                  <a:cxn ang="0">
                    <a:pos x="T0" y="T1"/>
                  </a:cxn>
                  <a:cxn ang="0">
                    <a:pos x="T2" y="T3"/>
                  </a:cxn>
                  <a:cxn ang="0">
                    <a:pos x="T4" y="T5"/>
                  </a:cxn>
                  <a:cxn ang="0">
                    <a:pos x="T6" y="T7"/>
                  </a:cxn>
                  <a:cxn ang="0">
                    <a:pos x="T8" y="T9"/>
                  </a:cxn>
                </a:cxnLst>
                <a:rect l="0" t="0" r="r" b="b"/>
                <a:pathLst>
                  <a:path w="148" h="144">
                    <a:moveTo>
                      <a:pt x="0" y="74"/>
                    </a:moveTo>
                    <a:lnTo>
                      <a:pt x="0" y="0"/>
                    </a:lnTo>
                    <a:lnTo>
                      <a:pt x="148" y="78"/>
                    </a:lnTo>
                    <a:lnTo>
                      <a:pt x="148" y="144"/>
                    </a:lnTo>
                    <a:lnTo>
                      <a:pt x="0" y="74"/>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9" name="Freeform 96">
                <a:extLst>
                  <a:ext uri="{FF2B5EF4-FFF2-40B4-BE49-F238E27FC236}">
                    <a16:creationId xmlns:a16="http://schemas.microsoft.com/office/drawing/2014/main" id="{69410F51-59FC-4C36-8916-1B239ECFAA54}"/>
                  </a:ext>
                </a:extLst>
              </p:cNvPr>
              <p:cNvSpPr>
                <a:spLocks/>
              </p:cNvSpPr>
              <p:nvPr/>
            </p:nvSpPr>
            <p:spPr bwMode="auto">
              <a:xfrm>
                <a:off x="2547938" y="1258888"/>
                <a:ext cx="119063" cy="125413"/>
              </a:xfrm>
              <a:custGeom>
                <a:avLst/>
                <a:gdLst>
                  <a:gd name="T0" fmla="*/ 148 w 148"/>
                  <a:gd name="T1" fmla="*/ 156 h 156"/>
                  <a:gd name="T2" fmla="*/ 0 w 148"/>
                  <a:gd name="T3" fmla="*/ 77 h 156"/>
                  <a:gd name="T4" fmla="*/ 0 w 148"/>
                  <a:gd name="T5" fmla="*/ 0 h 156"/>
                  <a:gd name="T6" fmla="*/ 148 w 148"/>
                  <a:gd name="T7" fmla="*/ 86 h 156"/>
                  <a:gd name="T8" fmla="*/ 148 w 148"/>
                  <a:gd name="T9" fmla="*/ 156 h 156"/>
                </a:gdLst>
                <a:ahLst/>
                <a:cxnLst>
                  <a:cxn ang="0">
                    <a:pos x="T0" y="T1"/>
                  </a:cxn>
                  <a:cxn ang="0">
                    <a:pos x="T2" y="T3"/>
                  </a:cxn>
                  <a:cxn ang="0">
                    <a:pos x="T4" y="T5"/>
                  </a:cxn>
                  <a:cxn ang="0">
                    <a:pos x="T6" y="T7"/>
                  </a:cxn>
                  <a:cxn ang="0">
                    <a:pos x="T8" y="T9"/>
                  </a:cxn>
                </a:cxnLst>
                <a:rect l="0" t="0" r="r" b="b"/>
                <a:pathLst>
                  <a:path w="148" h="156">
                    <a:moveTo>
                      <a:pt x="148" y="156"/>
                    </a:moveTo>
                    <a:lnTo>
                      <a:pt x="0" y="77"/>
                    </a:lnTo>
                    <a:lnTo>
                      <a:pt x="0" y="0"/>
                    </a:lnTo>
                    <a:lnTo>
                      <a:pt x="148" y="86"/>
                    </a:lnTo>
                    <a:lnTo>
                      <a:pt x="148" y="156"/>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0" name="Freeform 97">
                <a:extLst>
                  <a:ext uri="{FF2B5EF4-FFF2-40B4-BE49-F238E27FC236}">
                    <a16:creationId xmlns:a16="http://schemas.microsoft.com/office/drawing/2014/main" id="{7845BBA2-3E80-4BAA-9C4A-D1738A4429A6}"/>
                  </a:ext>
                </a:extLst>
              </p:cNvPr>
              <p:cNvSpPr>
                <a:spLocks/>
              </p:cNvSpPr>
              <p:nvPr/>
            </p:nvSpPr>
            <p:spPr bwMode="auto">
              <a:xfrm>
                <a:off x="2416175" y="1181100"/>
                <a:ext cx="119063" cy="131763"/>
              </a:xfrm>
              <a:custGeom>
                <a:avLst/>
                <a:gdLst>
                  <a:gd name="T0" fmla="*/ 148 w 148"/>
                  <a:gd name="T1" fmla="*/ 166 h 166"/>
                  <a:gd name="T2" fmla="*/ 0 w 148"/>
                  <a:gd name="T3" fmla="*/ 87 h 166"/>
                  <a:gd name="T4" fmla="*/ 0 w 148"/>
                  <a:gd name="T5" fmla="*/ 0 h 166"/>
                  <a:gd name="T6" fmla="*/ 148 w 148"/>
                  <a:gd name="T7" fmla="*/ 87 h 166"/>
                  <a:gd name="T8" fmla="*/ 148 w 148"/>
                  <a:gd name="T9" fmla="*/ 166 h 166"/>
                </a:gdLst>
                <a:ahLst/>
                <a:cxnLst>
                  <a:cxn ang="0">
                    <a:pos x="T0" y="T1"/>
                  </a:cxn>
                  <a:cxn ang="0">
                    <a:pos x="T2" y="T3"/>
                  </a:cxn>
                  <a:cxn ang="0">
                    <a:pos x="T4" y="T5"/>
                  </a:cxn>
                  <a:cxn ang="0">
                    <a:pos x="T6" y="T7"/>
                  </a:cxn>
                  <a:cxn ang="0">
                    <a:pos x="T8" y="T9"/>
                  </a:cxn>
                </a:cxnLst>
                <a:rect l="0" t="0" r="r" b="b"/>
                <a:pathLst>
                  <a:path w="148" h="166">
                    <a:moveTo>
                      <a:pt x="148" y="166"/>
                    </a:moveTo>
                    <a:lnTo>
                      <a:pt x="0" y="87"/>
                    </a:lnTo>
                    <a:lnTo>
                      <a:pt x="0" y="0"/>
                    </a:lnTo>
                    <a:lnTo>
                      <a:pt x="148" y="87"/>
                    </a:lnTo>
                    <a:lnTo>
                      <a:pt x="148" y="166"/>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1" name="Freeform 98">
                <a:extLst>
                  <a:ext uri="{FF2B5EF4-FFF2-40B4-BE49-F238E27FC236}">
                    <a16:creationId xmlns:a16="http://schemas.microsoft.com/office/drawing/2014/main" id="{459EA192-AAC5-45CF-8F3A-932AD6350A3D}"/>
                  </a:ext>
                </a:extLst>
              </p:cNvPr>
              <p:cNvSpPr>
                <a:spLocks/>
              </p:cNvSpPr>
              <p:nvPr/>
            </p:nvSpPr>
            <p:spPr bwMode="auto">
              <a:xfrm>
                <a:off x="2284413" y="1104900"/>
                <a:ext cx="119063" cy="138113"/>
              </a:xfrm>
              <a:custGeom>
                <a:avLst/>
                <a:gdLst>
                  <a:gd name="T0" fmla="*/ 149 w 149"/>
                  <a:gd name="T1" fmla="*/ 174 h 174"/>
                  <a:gd name="T2" fmla="*/ 0 w 149"/>
                  <a:gd name="T3" fmla="*/ 95 h 174"/>
                  <a:gd name="T4" fmla="*/ 0 w 149"/>
                  <a:gd name="T5" fmla="*/ 0 h 174"/>
                  <a:gd name="T6" fmla="*/ 149 w 149"/>
                  <a:gd name="T7" fmla="*/ 86 h 174"/>
                  <a:gd name="T8" fmla="*/ 149 w 149"/>
                  <a:gd name="T9" fmla="*/ 174 h 174"/>
                </a:gdLst>
                <a:ahLst/>
                <a:cxnLst>
                  <a:cxn ang="0">
                    <a:pos x="T0" y="T1"/>
                  </a:cxn>
                  <a:cxn ang="0">
                    <a:pos x="T2" y="T3"/>
                  </a:cxn>
                  <a:cxn ang="0">
                    <a:pos x="T4" y="T5"/>
                  </a:cxn>
                  <a:cxn ang="0">
                    <a:pos x="T6" y="T7"/>
                  </a:cxn>
                  <a:cxn ang="0">
                    <a:pos x="T8" y="T9"/>
                  </a:cxn>
                </a:cxnLst>
                <a:rect l="0" t="0" r="r" b="b"/>
                <a:pathLst>
                  <a:path w="149" h="174">
                    <a:moveTo>
                      <a:pt x="149" y="174"/>
                    </a:moveTo>
                    <a:lnTo>
                      <a:pt x="0" y="95"/>
                    </a:lnTo>
                    <a:lnTo>
                      <a:pt x="0" y="0"/>
                    </a:lnTo>
                    <a:lnTo>
                      <a:pt x="149" y="86"/>
                    </a:lnTo>
                    <a:lnTo>
                      <a:pt x="149" y="174"/>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2" name="Freeform 99">
                <a:extLst>
                  <a:ext uri="{FF2B5EF4-FFF2-40B4-BE49-F238E27FC236}">
                    <a16:creationId xmlns:a16="http://schemas.microsoft.com/office/drawing/2014/main" id="{0A3F5760-0C25-4B7A-A7F3-8ABEFF0B61F3}"/>
                  </a:ext>
                </a:extLst>
              </p:cNvPr>
              <p:cNvSpPr>
                <a:spLocks/>
              </p:cNvSpPr>
              <p:nvPr/>
            </p:nvSpPr>
            <p:spPr bwMode="auto">
              <a:xfrm>
                <a:off x="2247900" y="1082675"/>
                <a:ext cx="23813" cy="90488"/>
              </a:xfrm>
              <a:custGeom>
                <a:avLst/>
                <a:gdLst>
                  <a:gd name="T0" fmla="*/ 29 w 29"/>
                  <a:gd name="T1" fmla="*/ 114 h 114"/>
                  <a:gd name="T2" fmla="*/ 0 w 29"/>
                  <a:gd name="T3" fmla="*/ 99 h 114"/>
                  <a:gd name="T4" fmla="*/ 0 w 29"/>
                  <a:gd name="T5" fmla="*/ 0 h 114"/>
                  <a:gd name="T6" fmla="*/ 29 w 29"/>
                  <a:gd name="T7" fmla="*/ 18 h 114"/>
                  <a:gd name="T8" fmla="*/ 29 w 29"/>
                  <a:gd name="T9" fmla="*/ 114 h 114"/>
                </a:gdLst>
                <a:ahLst/>
                <a:cxnLst>
                  <a:cxn ang="0">
                    <a:pos x="T0" y="T1"/>
                  </a:cxn>
                  <a:cxn ang="0">
                    <a:pos x="T2" y="T3"/>
                  </a:cxn>
                  <a:cxn ang="0">
                    <a:pos x="T4" y="T5"/>
                  </a:cxn>
                  <a:cxn ang="0">
                    <a:pos x="T6" y="T7"/>
                  </a:cxn>
                  <a:cxn ang="0">
                    <a:pos x="T8" y="T9"/>
                  </a:cxn>
                </a:cxnLst>
                <a:rect l="0" t="0" r="r" b="b"/>
                <a:pathLst>
                  <a:path w="29" h="114">
                    <a:moveTo>
                      <a:pt x="29" y="114"/>
                    </a:moveTo>
                    <a:lnTo>
                      <a:pt x="0" y="99"/>
                    </a:lnTo>
                    <a:lnTo>
                      <a:pt x="0" y="0"/>
                    </a:lnTo>
                    <a:lnTo>
                      <a:pt x="29" y="18"/>
                    </a:lnTo>
                    <a:lnTo>
                      <a:pt x="29" y="114"/>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3" name="Freeform 100">
                <a:extLst>
                  <a:ext uri="{FF2B5EF4-FFF2-40B4-BE49-F238E27FC236}">
                    <a16:creationId xmlns:a16="http://schemas.microsoft.com/office/drawing/2014/main" id="{F29A53A0-AE38-475A-92CF-233348882B7A}"/>
                  </a:ext>
                </a:extLst>
              </p:cNvPr>
              <p:cNvSpPr>
                <a:spLocks/>
              </p:cNvSpPr>
              <p:nvPr/>
            </p:nvSpPr>
            <p:spPr bwMode="auto">
              <a:xfrm>
                <a:off x="2179638" y="1073150"/>
                <a:ext cx="55563" cy="95250"/>
              </a:xfrm>
              <a:custGeom>
                <a:avLst/>
                <a:gdLst>
                  <a:gd name="T0" fmla="*/ 71 w 71"/>
                  <a:gd name="T1" fmla="*/ 107 h 120"/>
                  <a:gd name="T2" fmla="*/ 0 w 71"/>
                  <a:gd name="T3" fmla="*/ 120 h 120"/>
                  <a:gd name="T4" fmla="*/ 0 w 71"/>
                  <a:gd name="T5" fmla="*/ 22 h 120"/>
                  <a:gd name="T6" fmla="*/ 71 w 71"/>
                  <a:gd name="T7" fmla="*/ 0 h 120"/>
                  <a:gd name="T8" fmla="*/ 71 w 71"/>
                  <a:gd name="T9" fmla="*/ 107 h 120"/>
                </a:gdLst>
                <a:ahLst/>
                <a:cxnLst>
                  <a:cxn ang="0">
                    <a:pos x="T0" y="T1"/>
                  </a:cxn>
                  <a:cxn ang="0">
                    <a:pos x="T2" y="T3"/>
                  </a:cxn>
                  <a:cxn ang="0">
                    <a:pos x="T4" y="T5"/>
                  </a:cxn>
                  <a:cxn ang="0">
                    <a:pos x="T6" y="T7"/>
                  </a:cxn>
                  <a:cxn ang="0">
                    <a:pos x="T8" y="T9"/>
                  </a:cxn>
                </a:cxnLst>
                <a:rect l="0" t="0" r="r" b="b"/>
                <a:pathLst>
                  <a:path w="71" h="120">
                    <a:moveTo>
                      <a:pt x="71" y="107"/>
                    </a:moveTo>
                    <a:lnTo>
                      <a:pt x="0" y="120"/>
                    </a:lnTo>
                    <a:lnTo>
                      <a:pt x="0" y="22"/>
                    </a:lnTo>
                    <a:lnTo>
                      <a:pt x="71" y="0"/>
                    </a:lnTo>
                    <a:lnTo>
                      <a:pt x="71" y="107"/>
                    </a:lnTo>
                    <a:close/>
                  </a:path>
                </a:pathLst>
              </a:custGeom>
              <a:solidFill>
                <a:srgbClr val="540C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4" name="Freeform 101">
                <a:extLst>
                  <a:ext uri="{FF2B5EF4-FFF2-40B4-BE49-F238E27FC236}">
                    <a16:creationId xmlns:a16="http://schemas.microsoft.com/office/drawing/2014/main" id="{24770FB1-372F-4720-ACE2-E689966FBA95}"/>
                  </a:ext>
                </a:extLst>
              </p:cNvPr>
              <p:cNvSpPr>
                <a:spLocks/>
              </p:cNvSpPr>
              <p:nvPr/>
            </p:nvSpPr>
            <p:spPr bwMode="auto">
              <a:xfrm>
                <a:off x="2179638" y="1173163"/>
                <a:ext cx="55563" cy="90488"/>
              </a:xfrm>
              <a:custGeom>
                <a:avLst/>
                <a:gdLst>
                  <a:gd name="T0" fmla="*/ 0 w 71"/>
                  <a:gd name="T1" fmla="*/ 12 h 113"/>
                  <a:gd name="T2" fmla="*/ 71 w 71"/>
                  <a:gd name="T3" fmla="*/ 0 h 113"/>
                  <a:gd name="T4" fmla="*/ 71 w 71"/>
                  <a:gd name="T5" fmla="*/ 103 h 113"/>
                  <a:gd name="T6" fmla="*/ 0 w 71"/>
                  <a:gd name="T7" fmla="*/ 113 h 113"/>
                  <a:gd name="T8" fmla="*/ 0 w 71"/>
                  <a:gd name="T9" fmla="*/ 12 h 113"/>
                </a:gdLst>
                <a:ahLst/>
                <a:cxnLst>
                  <a:cxn ang="0">
                    <a:pos x="T0" y="T1"/>
                  </a:cxn>
                  <a:cxn ang="0">
                    <a:pos x="T2" y="T3"/>
                  </a:cxn>
                  <a:cxn ang="0">
                    <a:pos x="T4" y="T5"/>
                  </a:cxn>
                  <a:cxn ang="0">
                    <a:pos x="T6" y="T7"/>
                  </a:cxn>
                  <a:cxn ang="0">
                    <a:pos x="T8" y="T9"/>
                  </a:cxn>
                </a:cxnLst>
                <a:rect l="0" t="0" r="r" b="b"/>
                <a:pathLst>
                  <a:path w="71" h="113">
                    <a:moveTo>
                      <a:pt x="0" y="12"/>
                    </a:moveTo>
                    <a:lnTo>
                      <a:pt x="71" y="0"/>
                    </a:lnTo>
                    <a:lnTo>
                      <a:pt x="71" y="103"/>
                    </a:lnTo>
                    <a:lnTo>
                      <a:pt x="0" y="113"/>
                    </a:lnTo>
                    <a:lnTo>
                      <a:pt x="0" y="12"/>
                    </a:lnTo>
                    <a:close/>
                  </a:path>
                </a:pathLst>
              </a:custGeom>
              <a:solidFill>
                <a:srgbClr val="540C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5" name="Freeform 102">
                <a:extLst>
                  <a:ext uri="{FF2B5EF4-FFF2-40B4-BE49-F238E27FC236}">
                    <a16:creationId xmlns:a16="http://schemas.microsoft.com/office/drawing/2014/main" id="{3BC1CF41-5665-469A-BA72-FD267ABA0474}"/>
                  </a:ext>
                </a:extLst>
              </p:cNvPr>
              <p:cNvSpPr>
                <a:spLocks/>
              </p:cNvSpPr>
              <p:nvPr/>
            </p:nvSpPr>
            <p:spPr bwMode="auto">
              <a:xfrm>
                <a:off x="2179638" y="1270000"/>
                <a:ext cx="55563" cy="87313"/>
              </a:xfrm>
              <a:custGeom>
                <a:avLst/>
                <a:gdLst>
                  <a:gd name="T0" fmla="*/ 0 w 71"/>
                  <a:gd name="T1" fmla="*/ 11 h 112"/>
                  <a:gd name="T2" fmla="*/ 71 w 71"/>
                  <a:gd name="T3" fmla="*/ 0 h 112"/>
                  <a:gd name="T4" fmla="*/ 71 w 71"/>
                  <a:gd name="T5" fmla="*/ 103 h 112"/>
                  <a:gd name="T6" fmla="*/ 0 w 71"/>
                  <a:gd name="T7" fmla="*/ 112 h 112"/>
                  <a:gd name="T8" fmla="*/ 0 w 71"/>
                  <a:gd name="T9" fmla="*/ 11 h 112"/>
                </a:gdLst>
                <a:ahLst/>
                <a:cxnLst>
                  <a:cxn ang="0">
                    <a:pos x="T0" y="T1"/>
                  </a:cxn>
                  <a:cxn ang="0">
                    <a:pos x="T2" y="T3"/>
                  </a:cxn>
                  <a:cxn ang="0">
                    <a:pos x="T4" y="T5"/>
                  </a:cxn>
                  <a:cxn ang="0">
                    <a:pos x="T6" y="T7"/>
                  </a:cxn>
                  <a:cxn ang="0">
                    <a:pos x="T8" y="T9"/>
                  </a:cxn>
                </a:cxnLst>
                <a:rect l="0" t="0" r="r" b="b"/>
                <a:pathLst>
                  <a:path w="71" h="112">
                    <a:moveTo>
                      <a:pt x="0" y="11"/>
                    </a:moveTo>
                    <a:lnTo>
                      <a:pt x="71" y="0"/>
                    </a:lnTo>
                    <a:lnTo>
                      <a:pt x="71" y="103"/>
                    </a:lnTo>
                    <a:lnTo>
                      <a:pt x="0" y="112"/>
                    </a:lnTo>
                    <a:lnTo>
                      <a:pt x="0" y="11"/>
                    </a:lnTo>
                    <a:close/>
                  </a:path>
                </a:pathLst>
              </a:custGeom>
              <a:solidFill>
                <a:srgbClr val="540C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6" name="Freeform 103">
                <a:extLst>
                  <a:ext uri="{FF2B5EF4-FFF2-40B4-BE49-F238E27FC236}">
                    <a16:creationId xmlns:a16="http://schemas.microsoft.com/office/drawing/2014/main" id="{38504170-EACB-421B-9EFB-77E6F6F62EAE}"/>
                  </a:ext>
                </a:extLst>
              </p:cNvPr>
              <p:cNvSpPr>
                <a:spLocks/>
              </p:cNvSpPr>
              <p:nvPr/>
            </p:nvSpPr>
            <p:spPr bwMode="auto">
              <a:xfrm>
                <a:off x="2179638" y="1365250"/>
                <a:ext cx="55563" cy="87313"/>
              </a:xfrm>
              <a:custGeom>
                <a:avLst/>
                <a:gdLst>
                  <a:gd name="T0" fmla="*/ 0 w 71"/>
                  <a:gd name="T1" fmla="*/ 10 h 112"/>
                  <a:gd name="T2" fmla="*/ 71 w 71"/>
                  <a:gd name="T3" fmla="*/ 0 h 112"/>
                  <a:gd name="T4" fmla="*/ 71 w 71"/>
                  <a:gd name="T5" fmla="*/ 103 h 112"/>
                  <a:gd name="T6" fmla="*/ 0 w 71"/>
                  <a:gd name="T7" fmla="*/ 112 h 112"/>
                  <a:gd name="T8" fmla="*/ 0 w 71"/>
                  <a:gd name="T9" fmla="*/ 10 h 112"/>
                </a:gdLst>
                <a:ahLst/>
                <a:cxnLst>
                  <a:cxn ang="0">
                    <a:pos x="T0" y="T1"/>
                  </a:cxn>
                  <a:cxn ang="0">
                    <a:pos x="T2" y="T3"/>
                  </a:cxn>
                  <a:cxn ang="0">
                    <a:pos x="T4" y="T5"/>
                  </a:cxn>
                  <a:cxn ang="0">
                    <a:pos x="T6" y="T7"/>
                  </a:cxn>
                  <a:cxn ang="0">
                    <a:pos x="T8" y="T9"/>
                  </a:cxn>
                </a:cxnLst>
                <a:rect l="0" t="0" r="r" b="b"/>
                <a:pathLst>
                  <a:path w="71" h="112">
                    <a:moveTo>
                      <a:pt x="0" y="10"/>
                    </a:moveTo>
                    <a:lnTo>
                      <a:pt x="71" y="0"/>
                    </a:lnTo>
                    <a:lnTo>
                      <a:pt x="71" y="103"/>
                    </a:lnTo>
                    <a:lnTo>
                      <a:pt x="0" y="112"/>
                    </a:lnTo>
                    <a:lnTo>
                      <a:pt x="0" y="10"/>
                    </a:lnTo>
                    <a:close/>
                  </a:path>
                </a:pathLst>
              </a:custGeom>
              <a:solidFill>
                <a:srgbClr val="540C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7" name="Freeform 104">
                <a:extLst>
                  <a:ext uri="{FF2B5EF4-FFF2-40B4-BE49-F238E27FC236}">
                    <a16:creationId xmlns:a16="http://schemas.microsoft.com/office/drawing/2014/main" id="{84FF9FC8-B593-45F5-9A31-69C26FE13F64}"/>
                  </a:ext>
                </a:extLst>
              </p:cNvPr>
              <p:cNvSpPr>
                <a:spLocks/>
              </p:cNvSpPr>
              <p:nvPr/>
            </p:nvSpPr>
            <p:spPr bwMode="auto">
              <a:xfrm>
                <a:off x="2179638" y="1460500"/>
                <a:ext cx="55563" cy="87313"/>
              </a:xfrm>
              <a:custGeom>
                <a:avLst/>
                <a:gdLst>
                  <a:gd name="T0" fmla="*/ 0 w 71"/>
                  <a:gd name="T1" fmla="*/ 9 h 111"/>
                  <a:gd name="T2" fmla="*/ 71 w 71"/>
                  <a:gd name="T3" fmla="*/ 0 h 111"/>
                  <a:gd name="T4" fmla="*/ 71 w 71"/>
                  <a:gd name="T5" fmla="*/ 102 h 111"/>
                  <a:gd name="T6" fmla="*/ 0 w 71"/>
                  <a:gd name="T7" fmla="*/ 111 h 111"/>
                  <a:gd name="T8" fmla="*/ 0 w 71"/>
                  <a:gd name="T9" fmla="*/ 9 h 111"/>
                </a:gdLst>
                <a:ahLst/>
                <a:cxnLst>
                  <a:cxn ang="0">
                    <a:pos x="T0" y="T1"/>
                  </a:cxn>
                  <a:cxn ang="0">
                    <a:pos x="T2" y="T3"/>
                  </a:cxn>
                  <a:cxn ang="0">
                    <a:pos x="T4" y="T5"/>
                  </a:cxn>
                  <a:cxn ang="0">
                    <a:pos x="T6" y="T7"/>
                  </a:cxn>
                  <a:cxn ang="0">
                    <a:pos x="T8" y="T9"/>
                  </a:cxn>
                </a:cxnLst>
                <a:rect l="0" t="0" r="r" b="b"/>
                <a:pathLst>
                  <a:path w="71" h="111">
                    <a:moveTo>
                      <a:pt x="0" y="9"/>
                    </a:moveTo>
                    <a:lnTo>
                      <a:pt x="71" y="0"/>
                    </a:lnTo>
                    <a:lnTo>
                      <a:pt x="71" y="102"/>
                    </a:lnTo>
                    <a:lnTo>
                      <a:pt x="0" y="111"/>
                    </a:lnTo>
                    <a:lnTo>
                      <a:pt x="0" y="9"/>
                    </a:lnTo>
                    <a:close/>
                  </a:path>
                </a:pathLst>
              </a:custGeom>
              <a:solidFill>
                <a:srgbClr val="540C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8" name="Freeform 105">
                <a:extLst>
                  <a:ext uri="{FF2B5EF4-FFF2-40B4-BE49-F238E27FC236}">
                    <a16:creationId xmlns:a16="http://schemas.microsoft.com/office/drawing/2014/main" id="{523EC6C6-7D77-436E-BF2B-DBF307CABC3D}"/>
                  </a:ext>
                </a:extLst>
              </p:cNvPr>
              <p:cNvSpPr>
                <a:spLocks/>
              </p:cNvSpPr>
              <p:nvPr/>
            </p:nvSpPr>
            <p:spPr bwMode="auto">
              <a:xfrm>
                <a:off x="2179638" y="1555750"/>
                <a:ext cx="55563" cy="87313"/>
              </a:xfrm>
              <a:custGeom>
                <a:avLst/>
                <a:gdLst>
                  <a:gd name="T0" fmla="*/ 0 w 71"/>
                  <a:gd name="T1" fmla="*/ 8 h 109"/>
                  <a:gd name="T2" fmla="*/ 71 w 71"/>
                  <a:gd name="T3" fmla="*/ 0 h 109"/>
                  <a:gd name="T4" fmla="*/ 71 w 71"/>
                  <a:gd name="T5" fmla="*/ 102 h 109"/>
                  <a:gd name="T6" fmla="*/ 0 w 71"/>
                  <a:gd name="T7" fmla="*/ 109 h 109"/>
                  <a:gd name="T8" fmla="*/ 0 w 71"/>
                  <a:gd name="T9" fmla="*/ 8 h 109"/>
                </a:gdLst>
                <a:ahLst/>
                <a:cxnLst>
                  <a:cxn ang="0">
                    <a:pos x="T0" y="T1"/>
                  </a:cxn>
                  <a:cxn ang="0">
                    <a:pos x="T2" y="T3"/>
                  </a:cxn>
                  <a:cxn ang="0">
                    <a:pos x="T4" y="T5"/>
                  </a:cxn>
                  <a:cxn ang="0">
                    <a:pos x="T6" y="T7"/>
                  </a:cxn>
                  <a:cxn ang="0">
                    <a:pos x="T8" y="T9"/>
                  </a:cxn>
                </a:cxnLst>
                <a:rect l="0" t="0" r="r" b="b"/>
                <a:pathLst>
                  <a:path w="71" h="109">
                    <a:moveTo>
                      <a:pt x="0" y="8"/>
                    </a:moveTo>
                    <a:lnTo>
                      <a:pt x="71" y="0"/>
                    </a:lnTo>
                    <a:lnTo>
                      <a:pt x="71" y="102"/>
                    </a:lnTo>
                    <a:lnTo>
                      <a:pt x="0" y="109"/>
                    </a:lnTo>
                    <a:lnTo>
                      <a:pt x="0" y="8"/>
                    </a:lnTo>
                    <a:close/>
                  </a:path>
                </a:pathLst>
              </a:custGeom>
              <a:solidFill>
                <a:srgbClr val="540C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9" name="Freeform 106">
                <a:extLst>
                  <a:ext uri="{FF2B5EF4-FFF2-40B4-BE49-F238E27FC236}">
                    <a16:creationId xmlns:a16="http://schemas.microsoft.com/office/drawing/2014/main" id="{E7EC5FED-78AC-4408-BDDC-D374BEC748C5}"/>
                  </a:ext>
                </a:extLst>
              </p:cNvPr>
              <p:cNvSpPr>
                <a:spLocks/>
              </p:cNvSpPr>
              <p:nvPr/>
            </p:nvSpPr>
            <p:spPr bwMode="auto">
              <a:xfrm>
                <a:off x="2179638" y="1652588"/>
                <a:ext cx="55563" cy="85725"/>
              </a:xfrm>
              <a:custGeom>
                <a:avLst/>
                <a:gdLst>
                  <a:gd name="T0" fmla="*/ 0 w 71"/>
                  <a:gd name="T1" fmla="*/ 7 h 108"/>
                  <a:gd name="T2" fmla="*/ 71 w 71"/>
                  <a:gd name="T3" fmla="*/ 0 h 108"/>
                  <a:gd name="T4" fmla="*/ 71 w 71"/>
                  <a:gd name="T5" fmla="*/ 102 h 108"/>
                  <a:gd name="T6" fmla="*/ 0 w 71"/>
                  <a:gd name="T7" fmla="*/ 108 h 108"/>
                  <a:gd name="T8" fmla="*/ 0 w 71"/>
                  <a:gd name="T9" fmla="*/ 7 h 108"/>
                </a:gdLst>
                <a:ahLst/>
                <a:cxnLst>
                  <a:cxn ang="0">
                    <a:pos x="T0" y="T1"/>
                  </a:cxn>
                  <a:cxn ang="0">
                    <a:pos x="T2" y="T3"/>
                  </a:cxn>
                  <a:cxn ang="0">
                    <a:pos x="T4" y="T5"/>
                  </a:cxn>
                  <a:cxn ang="0">
                    <a:pos x="T6" y="T7"/>
                  </a:cxn>
                  <a:cxn ang="0">
                    <a:pos x="T8" y="T9"/>
                  </a:cxn>
                </a:cxnLst>
                <a:rect l="0" t="0" r="r" b="b"/>
                <a:pathLst>
                  <a:path w="71" h="108">
                    <a:moveTo>
                      <a:pt x="0" y="7"/>
                    </a:moveTo>
                    <a:lnTo>
                      <a:pt x="71" y="0"/>
                    </a:lnTo>
                    <a:lnTo>
                      <a:pt x="71" y="102"/>
                    </a:lnTo>
                    <a:lnTo>
                      <a:pt x="0" y="108"/>
                    </a:lnTo>
                    <a:lnTo>
                      <a:pt x="0" y="7"/>
                    </a:lnTo>
                    <a:close/>
                  </a:path>
                </a:pathLst>
              </a:custGeom>
              <a:solidFill>
                <a:srgbClr val="540C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0" name="Freeform 107">
                <a:extLst>
                  <a:ext uri="{FF2B5EF4-FFF2-40B4-BE49-F238E27FC236}">
                    <a16:creationId xmlns:a16="http://schemas.microsoft.com/office/drawing/2014/main" id="{3AEEA197-272C-4A3B-AE5A-D37974CE304A}"/>
                  </a:ext>
                </a:extLst>
              </p:cNvPr>
              <p:cNvSpPr>
                <a:spLocks/>
              </p:cNvSpPr>
              <p:nvPr/>
            </p:nvSpPr>
            <p:spPr bwMode="auto">
              <a:xfrm>
                <a:off x="2179638" y="1747838"/>
                <a:ext cx="55563" cy="85725"/>
              </a:xfrm>
              <a:custGeom>
                <a:avLst/>
                <a:gdLst>
                  <a:gd name="T0" fmla="*/ 0 w 71"/>
                  <a:gd name="T1" fmla="*/ 5 h 108"/>
                  <a:gd name="T2" fmla="*/ 71 w 71"/>
                  <a:gd name="T3" fmla="*/ 0 h 108"/>
                  <a:gd name="T4" fmla="*/ 71 w 71"/>
                  <a:gd name="T5" fmla="*/ 102 h 108"/>
                  <a:gd name="T6" fmla="*/ 0 w 71"/>
                  <a:gd name="T7" fmla="*/ 108 h 108"/>
                  <a:gd name="T8" fmla="*/ 0 w 71"/>
                  <a:gd name="T9" fmla="*/ 5 h 108"/>
                </a:gdLst>
                <a:ahLst/>
                <a:cxnLst>
                  <a:cxn ang="0">
                    <a:pos x="T0" y="T1"/>
                  </a:cxn>
                  <a:cxn ang="0">
                    <a:pos x="T2" y="T3"/>
                  </a:cxn>
                  <a:cxn ang="0">
                    <a:pos x="T4" y="T5"/>
                  </a:cxn>
                  <a:cxn ang="0">
                    <a:pos x="T6" y="T7"/>
                  </a:cxn>
                  <a:cxn ang="0">
                    <a:pos x="T8" y="T9"/>
                  </a:cxn>
                </a:cxnLst>
                <a:rect l="0" t="0" r="r" b="b"/>
                <a:pathLst>
                  <a:path w="71" h="108">
                    <a:moveTo>
                      <a:pt x="0" y="5"/>
                    </a:moveTo>
                    <a:lnTo>
                      <a:pt x="71" y="0"/>
                    </a:lnTo>
                    <a:lnTo>
                      <a:pt x="71" y="102"/>
                    </a:lnTo>
                    <a:lnTo>
                      <a:pt x="0" y="108"/>
                    </a:lnTo>
                    <a:lnTo>
                      <a:pt x="0" y="5"/>
                    </a:lnTo>
                    <a:close/>
                  </a:path>
                </a:pathLst>
              </a:custGeom>
              <a:solidFill>
                <a:srgbClr val="540C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1" name="Freeform 108">
                <a:extLst>
                  <a:ext uri="{FF2B5EF4-FFF2-40B4-BE49-F238E27FC236}">
                    <a16:creationId xmlns:a16="http://schemas.microsoft.com/office/drawing/2014/main" id="{40D77B8A-EC2B-47DB-9998-10937EB2272B}"/>
                  </a:ext>
                </a:extLst>
              </p:cNvPr>
              <p:cNvSpPr>
                <a:spLocks/>
              </p:cNvSpPr>
              <p:nvPr/>
            </p:nvSpPr>
            <p:spPr bwMode="auto">
              <a:xfrm>
                <a:off x="2179638" y="1843088"/>
                <a:ext cx="55563" cy="84138"/>
              </a:xfrm>
              <a:custGeom>
                <a:avLst/>
                <a:gdLst>
                  <a:gd name="T0" fmla="*/ 0 w 71"/>
                  <a:gd name="T1" fmla="*/ 4 h 104"/>
                  <a:gd name="T2" fmla="*/ 71 w 71"/>
                  <a:gd name="T3" fmla="*/ 0 h 104"/>
                  <a:gd name="T4" fmla="*/ 71 w 71"/>
                  <a:gd name="T5" fmla="*/ 101 h 104"/>
                  <a:gd name="T6" fmla="*/ 0 w 71"/>
                  <a:gd name="T7" fmla="*/ 104 h 104"/>
                  <a:gd name="T8" fmla="*/ 0 w 71"/>
                  <a:gd name="T9" fmla="*/ 4 h 104"/>
                </a:gdLst>
                <a:ahLst/>
                <a:cxnLst>
                  <a:cxn ang="0">
                    <a:pos x="T0" y="T1"/>
                  </a:cxn>
                  <a:cxn ang="0">
                    <a:pos x="T2" y="T3"/>
                  </a:cxn>
                  <a:cxn ang="0">
                    <a:pos x="T4" y="T5"/>
                  </a:cxn>
                  <a:cxn ang="0">
                    <a:pos x="T6" y="T7"/>
                  </a:cxn>
                  <a:cxn ang="0">
                    <a:pos x="T8" y="T9"/>
                  </a:cxn>
                </a:cxnLst>
                <a:rect l="0" t="0" r="r" b="b"/>
                <a:pathLst>
                  <a:path w="71" h="104">
                    <a:moveTo>
                      <a:pt x="0" y="4"/>
                    </a:moveTo>
                    <a:lnTo>
                      <a:pt x="71" y="0"/>
                    </a:lnTo>
                    <a:lnTo>
                      <a:pt x="71" y="101"/>
                    </a:lnTo>
                    <a:lnTo>
                      <a:pt x="0" y="104"/>
                    </a:lnTo>
                    <a:lnTo>
                      <a:pt x="0" y="4"/>
                    </a:lnTo>
                    <a:close/>
                  </a:path>
                </a:pathLst>
              </a:custGeom>
              <a:solidFill>
                <a:srgbClr val="540C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2" name="Freeform 109">
                <a:extLst>
                  <a:ext uri="{FF2B5EF4-FFF2-40B4-BE49-F238E27FC236}">
                    <a16:creationId xmlns:a16="http://schemas.microsoft.com/office/drawing/2014/main" id="{A62F080A-266E-4324-9338-2908C2A37977}"/>
                  </a:ext>
                </a:extLst>
              </p:cNvPr>
              <p:cNvSpPr>
                <a:spLocks/>
              </p:cNvSpPr>
              <p:nvPr/>
            </p:nvSpPr>
            <p:spPr bwMode="auto">
              <a:xfrm>
                <a:off x="2179638" y="1938338"/>
                <a:ext cx="55563" cy="84138"/>
              </a:xfrm>
              <a:custGeom>
                <a:avLst/>
                <a:gdLst>
                  <a:gd name="T0" fmla="*/ 0 w 71"/>
                  <a:gd name="T1" fmla="*/ 4 h 105"/>
                  <a:gd name="T2" fmla="*/ 71 w 71"/>
                  <a:gd name="T3" fmla="*/ 0 h 105"/>
                  <a:gd name="T4" fmla="*/ 71 w 71"/>
                  <a:gd name="T5" fmla="*/ 103 h 105"/>
                  <a:gd name="T6" fmla="*/ 0 w 71"/>
                  <a:gd name="T7" fmla="*/ 105 h 105"/>
                  <a:gd name="T8" fmla="*/ 0 w 71"/>
                  <a:gd name="T9" fmla="*/ 4 h 105"/>
                </a:gdLst>
                <a:ahLst/>
                <a:cxnLst>
                  <a:cxn ang="0">
                    <a:pos x="T0" y="T1"/>
                  </a:cxn>
                  <a:cxn ang="0">
                    <a:pos x="T2" y="T3"/>
                  </a:cxn>
                  <a:cxn ang="0">
                    <a:pos x="T4" y="T5"/>
                  </a:cxn>
                  <a:cxn ang="0">
                    <a:pos x="T6" y="T7"/>
                  </a:cxn>
                  <a:cxn ang="0">
                    <a:pos x="T8" y="T9"/>
                  </a:cxn>
                </a:cxnLst>
                <a:rect l="0" t="0" r="r" b="b"/>
                <a:pathLst>
                  <a:path w="71" h="105">
                    <a:moveTo>
                      <a:pt x="0" y="4"/>
                    </a:moveTo>
                    <a:lnTo>
                      <a:pt x="71" y="0"/>
                    </a:lnTo>
                    <a:lnTo>
                      <a:pt x="71" y="103"/>
                    </a:lnTo>
                    <a:lnTo>
                      <a:pt x="0" y="105"/>
                    </a:lnTo>
                    <a:lnTo>
                      <a:pt x="0" y="4"/>
                    </a:lnTo>
                    <a:close/>
                  </a:path>
                </a:pathLst>
              </a:custGeom>
              <a:solidFill>
                <a:srgbClr val="540C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3" name="Freeform 110">
                <a:extLst>
                  <a:ext uri="{FF2B5EF4-FFF2-40B4-BE49-F238E27FC236}">
                    <a16:creationId xmlns:a16="http://schemas.microsoft.com/office/drawing/2014/main" id="{89115BF6-FE8D-4318-A2FD-F6E6318021CB}"/>
                  </a:ext>
                </a:extLst>
              </p:cNvPr>
              <p:cNvSpPr>
                <a:spLocks/>
              </p:cNvSpPr>
              <p:nvPr/>
            </p:nvSpPr>
            <p:spPr bwMode="auto">
              <a:xfrm>
                <a:off x="2179638" y="2035175"/>
                <a:ext cx="55563" cy="80963"/>
              </a:xfrm>
              <a:custGeom>
                <a:avLst/>
                <a:gdLst>
                  <a:gd name="T0" fmla="*/ 0 w 71"/>
                  <a:gd name="T1" fmla="*/ 3 h 104"/>
                  <a:gd name="T2" fmla="*/ 71 w 71"/>
                  <a:gd name="T3" fmla="*/ 0 h 104"/>
                  <a:gd name="T4" fmla="*/ 71 w 71"/>
                  <a:gd name="T5" fmla="*/ 103 h 104"/>
                  <a:gd name="T6" fmla="*/ 0 w 71"/>
                  <a:gd name="T7" fmla="*/ 104 h 104"/>
                  <a:gd name="T8" fmla="*/ 0 w 71"/>
                  <a:gd name="T9" fmla="*/ 3 h 104"/>
                </a:gdLst>
                <a:ahLst/>
                <a:cxnLst>
                  <a:cxn ang="0">
                    <a:pos x="T0" y="T1"/>
                  </a:cxn>
                  <a:cxn ang="0">
                    <a:pos x="T2" y="T3"/>
                  </a:cxn>
                  <a:cxn ang="0">
                    <a:pos x="T4" y="T5"/>
                  </a:cxn>
                  <a:cxn ang="0">
                    <a:pos x="T6" y="T7"/>
                  </a:cxn>
                  <a:cxn ang="0">
                    <a:pos x="T8" y="T9"/>
                  </a:cxn>
                </a:cxnLst>
                <a:rect l="0" t="0" r="r" b="b"/>
                <a:pathLst>
                  <a:path w="71" h="104">
                    <a:moveTo>
                      <a:pt x="0" y="3"/>
                    </a:moveTo>
                    <a:lnTo>
                      <a:pt x="71" y="0"/>
                    </a:lnTo>
                    <a:lnTo>
                      <a:pt x="71" y="103"/>
                    </a:lnTo>
                    <a:lnTo>
                      <a:pt x="0" y="104"/>
                    </a:lnTo>
                    <a:lnTo>
                      <a:pt x="0" y="3"/>
                    </a:lnTo>
                    <a:close/>
                  </a:path>
                </a:pathLst>
              </a:custGeom>
              <a:solidFill>
                <a:srgbClr val="540C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4" name="Freeform 111">
                <a:extLst>
                  <a:ext uri="{FF2B5EF4-FFF2-40B4-BE49-F238E27FC236}">
                    <a16:creationId xmlns:a16="http://schemas.microsoft.com/office/drawing/2014/main" id="{65E44431-1D3D-4DB9-9CAF-6AC7AE0EEAE9}"/>
                  </a:ext>
                </a:extLst>
              </p:cNvPr>
              <p:cNvSpPr>
                <a:spLocks/>
              </p:cNvSpPr>
              <p:nvPr/>
            </p:nvSpPr>
            <p:spPr bwMode="auto">
              <a:xfrm>
                <a:off x="2179638" y="2130425"/>
                <a:ext cx="55563" cy="80963"/>
              </a:xfrm>
              <a:custGeom>
                <a:avLst/>
                <a:gdLst>
                  <a:gd name="T0" fmla="*/ 0 w 71"/>
                  <a:gd name="T1" fmla="*/ 2 h 104"/>
                  <a:gd name="T2" fmla="*/ 71 w 71"/>
                  <a:gd name="T3" fmla="*/ 0 h 104"/>
                  <a:gd name="T4" fmla="*/ 71 w 71"/>
                  <a:gd name="T5" fmla="*/ 103 h 104"/>
                  <a:gd name="T6" fmla="*/ 0 w 71"/>
                  <a:gd name="T7" fmla="*/ 104 h 104"/>
                  <a:gd name="T8" fmla="*/ 0 w 71"/>
                  <a:gd name="T9" fmla="*/ 2 h 104"/>
                </a:gdLst>
                <a:ahLst/>
                <a:cxnLst>
                  <a:cxn ang="0">
                    <a:pos x="T0" y="T1"/>
                  </a:cxn>
                  <a:cxn ang="0">
                    <a:pos x="T2" y="T3"/>
                  </a:cxn>
                  <a:cxn ang="0">
                    <a:pos x="T4" y="T5"/>
                  </a:cxn>
                  <a:cxn ang="0">
                    <a:pos x="T6" y="T7"/>
                  </a:cxn>
                  <a:cxn ang="0">
                    <a:pos x="T8" y="T9"/>
                  </a:cxn>
                </a:cxnLst>
                <a:rect l="0" t="0" r="r" b="b"/>
                <a:pathLst>
                  <a:path w="71" h="104">
                    <a:moveTo>
                      <a:pt x="0" y="2"/>
                    </a:moveTo>
                    <a:lnTo>
                      <a:pt x="71" y="0"/>
                    </a:lnTo>
                    <a:lnTo>
                      <a:pt x="71" y="103"/>
                    </a:lnTo>
                    <a:lnTo>
                      <a:pt x="0" y="104"/>
                    </a:lnTo>
                    <a:lnTo>
                      <a:pt x="0" y="2"/>
                    </a:lnTo>
                    <a:close/>
                  </a:path>
                </a:pathLst>
              </a:custGeom>
              <a:solidFill>
                <a:srgbClr val="540C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5" name="Rectangle 112">
                <a:extLst>
                  <a:ext uri="{FF2B5EF4-FFF2-40B4-BE49-F238E27FC236}">
                    <a16:creationId xmlns:a16="http://schemas.microsoft.com/office/drawing/2014/main" id="{D9AA47EB-ACCC-4916-8100-E3D3F51D4F81}"/>
                  </a:ext>
                </a:extLst>
              </p:cNvPr>
              <p:cNvSpPr>
                <a:spLocks noChangeArrowheads="1"/>
              </p:cNvSpPr>
              <p:nvPr/>
            </p:nvSpPr>
            <p:spPr bwMode="auto">
              <a:xfrm>
                <a:off x="2179638" y="2225675"/>
                <a:ext cx="55563" cy="80963"/>
              </a:xfrm>
              <a:prstGeom prst="rect">
                <a:avLst/>
              </a:prstGeom>
              <a:solidFill>
                <a:srgbClr val="540C3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6" name="Freeform 113">
                <a:extLst>
                  <a:ext uri="{FF2B5EF4-FFF2-40B4-BE49-F238E27FC236}">
                    <a16:creationId xmlns:a16="http://schemas.microsoft.com/office/drawing/2014/main" id="{141824D9-BF82-4CCD-9756-8CB19ED2A7E5}"/>
                  </a:ext>
                </a:extLst>
              </p:cNvPr>
              <p:cNvSpPr>
                <a:spLocks/>
              </p:cNvSpPr>
              <p:nvPr/>
            </p:nvSpPr>
            <p:spPr bwMode="auto">
              <a:xfrm>
                <a:off x="2179638" y="2320925"/>
                <a:ext cx="55563" cy="82550"/>
              </a:xfrm>
              <a:custGeom>
                <a:avLst/>
                <a:gdLst>
                  <a:gd name="T0" fmla="*/ 71 w 71"/>
                  <a:gd name="T1" fmla="*/ 1 h 103"/>
                  <a:gd name="T2" fmla="*/ 71 w 71"/>
                  <a:gd name="T3" fmla="*/ 103 h 103"/>
                  <a:gd name="T4" fmla="*/ 0 w 71"/>
                  <a:gd name="T5" fmla="*/ 101 h 103"/>
                  <a:gd name="T6" fmla="*/ 0 w 71"/>
                  <a:gd name="T7" fmla="*/ 0 h 103"/>
                  <a:gd name="T8" fmla="*/ 71 w 71"/>
                  <a:gd name="T9" fmla="*/ 1 h 103"/>
                </a:gdLst>
                <a:ahLst/>
                <a:cxnLst>
                  <a:cxn ang="0">
                    <a:pos x="T0" y="T1"/>
                  </a:cxn>
                  <a:cxn ang="0">
                    <a:pos x="T2" y="T3"/>
                  </a:cxn>
                  <a:cxn ang="0">
                    <a:pos x="T4" y="T5"/>
                  </a:cxn>
                  <a:cxn ang="0">
                    <a:pos x="T6" y="T7"/>
                  </a:cxn>
                  <a:cxn ang="0">
                    <a:pos x="T8" y="T9"/>
                  </a:cxn>
                </a:cxnLst>
                <a:rect l="0" t="0" r="r" b="b"/>
                <a:pathLst>
                  <a:path w="71" h="103">
                    <a:moveTo>
                      <a:pt x="71" y="1"/>
                    </a:moveTo>
                    <a:lnTo>
                      <a:pt x="71" y="103"/>
                    </a:lnTo>
                    <a:lnTo>
                      <a:pt x="0" y="101"/>
                    </a:lnTo>
                    <a:lnTo>
                      <a:pt x="0" y="0"/>
                    </a:lnTo>
                    <a:lnTo>
                      <a:pt x="71" y="1"/>
                    </a:lnTo>
                    <a:close/>
                  </a:path>
                </a:pathLst>
              </a:custGeom>
              <a:solidFill>
                <a:srgbClr val="540C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7" name="Freeform 114">
                <a:extLst>
                  <a:ext uri="{FF2B5EF4-FFF2-40B4-BE49-F238E27FC236}">
                    <a16:creationId xmlns:a16="http://schemas.microsoft.com/office/drawing/2014/main" id="{1F44C7C8-8235-40D7-8960-43F120D29E81}"/>
                  </a:ext>
                </a:extLst>
              </p:cNvPr>
              <p:cNvSpPr>
                <a:spLocks/>
              </p:cNvSpPr>
              <p:nvPr/>
            </p:nvSpPr>
            <p:spPr bwMode="auto">
              <a:xfrm>
                <a:off x="2179638" y="2416175"/>
                <a:ext cx="55563" cy="82550"/>
              </a:xfrm>
              <a:custGeom>
                <a:avLst/>
                <a:gdLst>
                  <a:gd name="T0" fmla="*/ 71 w 71"/>
                  <a:gd name="T1" fmla="*/ 1 h 103"/>
                  <a:gd name="T2" fmla="*/ 71 w 71"/>
                  <a:gd name="T3" fmla="*/ 103 h 103"/>
                  <a:gd name="T4" fmla="*/ 0 w 71"/>
                  <a:gd name="T5" fmla="*/ 101 h 103"/>
                  <a:gd name="T6" fmla="*/ 0 w 71"/>
                  <a:gd name="T7" fmla="*/ 0 h 103"/>
                  <a:gd name="T8" fmla="*/ 71 w 71"/>
                  <a:gd name="T9" fmla="*/ 1 h 103"/>
                </a:gdLst>
                <a:ahLst/>
                <a:cxnLst>
                  <a:cxn ang="0">
                    <a:pos x="T0" y="T1"/>
                  </a:cxn>
                  <a:cxn ang="0">
                    <a:pos x="T2" y="T3"/>
                  </a:cxn>
                  <a:cxn ang="0">
                    <a:pos x="T4" y="T5"/>
                  </a:cxn>
                  <a:cxn ang="0">
                    <a:pos x="T6" y="T7"/>
                  </a:cxn>
                  <a:cxn ang="0">
                    <a:pos x="T8" y="T9"/>
                  </a:cxn>
                </a:cxnLst>
                <a:rect l="0" t="0" r="r" b="b"/>
                <a:pathLst>
                  <a:path w="71" h="103">
                    <a:moveTo>
                      <a:pt x="71" y="1"/>
                    </a:moveTo>
                    <a:lnTo>
                      <a:pt x="71" y="103"/>
                    </a:lnTo>
                    <a:lnTo>
                      <a:pt x="0" y="101"/>
                    </a:lnTo>
                    <a:lnTo>
                      <a:pt x="0" y="0"/>
                    </a:lnTo>
                    <a:lnTo>
                      <a:pt x="71" y="1"/>
                    </a:lnTo>
                    <a:close/>
                  </a:path>
                </a:pathLst>
              </a:custGeom>
              <a:solidFill>
                <a:srgbClr val="540C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8" name="Freeform 115">
                <a:extLst>
                  <a:ext uri="{FF2B5EF4-FFF2-40B4-BE49-F238E27FC236}">
                    <a16:creationId xmlns:a16="http://schemas.microsoft.com/office/drawing/2014/main" id="{E266CC86-A567-4498-B14B-2B84090767B5}"/>
                  </a:ext>
                </a:extLst>
              </p:cNvPr>
              <p:cNvSpPr>
                <a:spLocks/>
              </p:cNvSpPr>
              <p:nvPr/>
            </p:nvSpPr>
            <p:spPr bwMode="auto">
              <a:xfrm>
                <a:off x="2179638" y="2511425"/>
                <a:ext cx="55563" cy="82550"/>
              </a:xfrm>
              <a:custGeom>
                <a:avLst/>
                <a:gdLst>
                  <a:gd name="T0" fmla="*/ 71 w 71"/>
                  <a:gd name="T1" fmla="*/ 3 h 105"/>
                  <a:gd name="T2" fmla="*/ 71 w 71"/>
                  <a:gd name="T3" fmla="*/ 105 h 105"/>
                  <a:gd name="T4" fmla="*/ 0 w 71"/>
                  <a:gd name="T5" fmla="*/ 102 h 105"/>
                  <a:gd name="T6" fmla="*/ 0 w 71"/>
                  <a:gd name="T7" fmla="*/ 0 h 105"/>
                  <a:gd name="T8" fmla="*/ 71 w 71"/>
                  <a:gd name="T9" fmla="*/ 3 h 105"/>
                </a:gdLst>
                <a:ahLst/>
                <a:cxnLst>
                  <a:cxn ang="0">
                    <a:pos x="T0" y="T1"/>
                  </a:cxn>
                  <a:cxn ang="0">
                    <a:pos x="T2" y="T3"/>
                  </a:cxn>
                  <a:cxn ang="0">
                    <a:pos x="T4" y="T5"/>
                  </a:cxn>
                  <a:cxn ang="0">
                    <a:pos x="T6" y="T7"/>
                  </a:cxn>
                  <a:cxn ang="0">
                    <a:pos x="T8" y="T9"/>
                  </a:cxn>
                </a:cxnLst>
                <a:rect l="0" t="0" r="r" b="b"/>
                <a:pathLst>
                  <a:path w="71" h="105">
                    <a:moveTo>
                      <a:pt x="71" y="3"/>
                    </a:moveTo>
                    <a:lnTo>
                      <a:pt x="71" y="105"/>
                    </a:lnTo>
                    <a:lnTo>
                      <a:pt x="0" y="102"/>
                    </a:lnTo>
                    <a:lnTo>
                      <a:pt x="0" y="0"/>
                    </a:lnTo>
                    <a:lnTo>
                      <a:pt x="71" y="3"/>
                    </a:lnTo>
                    <a:close/>
                  </a:path>
                </a:pathLst>
              </a:custGeom>
              <a:solidFill>
                <a:srgbClr val="540C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9" name="Freeform 116">
                <a:extLst>
                  <a:ext uri="{FF2B5EF4-FFF2-40B4-BE49-F238E27FC236}">
                    <a16:creationId xmlns:a16="http://schemas.microsoft.com/office/drawing/2014/main" id="{414C8657-173D-4849-AA15-093728E78EF9}"/>
                  </a:ext>
                </a:extLst>
              </p:cNvPr>
              <p:cNvSpPr>
                <a:spLocks/>
              </p:cNvSpPr>
              <p:nvPr/>
            </p:nvSpPr>
            <p:spPr bwMode="auto">
              <a:xfrm>
                <a:off x="2179638" y="2606675"/>
                <a:ext cx="55563" cy="84138"/>
              </a:xfrm>
              <a:custGeom>
                <a:avLst/>
                <a:gdLst>
                  <a:gd name="T0" fmla="*/ 71 w 71"/>
                  <a:gd name="T1" fmla="*/ 4 h 106"/>
                  <a:gd name="T2" fmla="*/ 71 w 71"/>
                  <a:gd name="T3" fmla="*/ 106 h 106"/>
                  <a:gd name="T4" fmla="*/ 0 w 71"/>
                  <a:gd name="T5" fmla="*/ 102 h 106"/>
                  <a:gd name="T6" fmla="*/ 0 w 71"/>
                  <a:gd name="T7" fmla="*/ 0 h 106"/>
                  <a:gd name="T8" fmla="*/ 71 w 71"/>
                  <a:gd name="T9" fmla="*/ 4 h 106"/>
                </a:gdLst>
                <a:ahLst/>
                <a:cxnLst>
                  <a:cxn ang="0">
                    <a:pos x="T0" y="T1"/>
                  </a:cxn>
                  <a:cxn ang="0">
                    <a:pos x="T2" y="T3"/>
                  </a:cxn>
                  <a:cxn ang="0">
                    <a:pos x="T4" y="T5"/>
                  </a:cxn>
                  <a:cxn ang="0">
                    <a:pos x="T6" y="T7"/>
                  </a:cxn>
                  <a:cxn ang="0">
                    <a:pos x="T8" y="T9"/>
                  </a:cxn>
                </a:cxnLst>
                <a:rect l="0" t="0" r="r" b="b"/>
                <a:pathLst>
                  <a:path w="71" h="106">
                    <a:moveTo>
                      <a:pt x="71" y="4"/>
                    </a:moveTo>
                    <a:lnTo>
                      <a:pt x="71" y="106"/>
                    </a:lnTo>
                    <a:lnTo>
                      <a:pt x="0" y="102"/>
                    </a:lnTo>
                    <a:lnTo>
                      <a:pt x="0" y="0"/>
                    </a:lnTo>
                    <a:lnTo>
                      <a:pt x="71" y="4"/>
                    </a:lnTo>
                    <a:close/>
                  </a:path>
                </a:pathLst>
              </a:custGeom>
              <a:solidFill>
                <a:srgbClr val="540C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0" name="Freeform 117">
                <a:extLst>
                  <a:ext uri="{FF2B5EF4-FFF2-40B4-BE49-F238E27FC236}">
                    <a16:creationId xmlns:a16="http://schemas.microsoft.com/office/drawing/2014/main" id="{2A141B41-3B21-4493-9F5C-FF658D54D4BE}"/>
                  </a:ext>
                </a:extLst>
              </p:cNvPr>
              <p:cNvSpPr>
                <a:spLocks/>
              </p:cNvSpPr>
              <p:nvPr/>
            </p:nvSpPr>
            <p:spPr bwMode="auto">
              <a:xfrm>
                <a:off x="2179638" y="2700338"/>
                <a:ext cx="55563" cy="87313"/>
              </a:xfrm>
              <a:custGeom>
                <a:avLst/>
                <a:gdLst>
                  <a:gd name="T0" fmla="*/ 0 w 71"/>
                  <a:gd name="T1" fmla="*/ 0 h 109"/>
                  <a:gd name="T2" fmla="*/ 71 w 71"/>
                  <a:gd name="T3" fmla="*/ 4 h 109"/>
                  <a:gd name="T4" fmla="*/ 71 w 71"/>
                  <a:gd name="T5" fmla="*/ 109 h 109"/>
                  <a:gd name="T6" fmla="*/ 0 w 71"/>
                  <a:gd name="T7" fmla="*/ 93 h 109"/>
                  <a:gd name="T8" fmla="*/ 0 w 71"/>
                  <a:gd name="T9" fmla="*/ 0 h 109"/>
                </a:gdLst>
                <a:ahLst/>
                <a:cxnLst>
                  <a:cxn ang="0">
                    <a:pos x="T0" y="T1"/>
                  </a:cxn>
                  <a:cxn ang="0">
                    <a:pos x="T2" y="T3"/>
                  </a:cxn>
                  <a:cxn ang="0">
                    <a:pos x="T4" y="T5"/>
                  </a:cxn>
                  <a:cxn ang="0">
                    <a:pos x="T6" y="T7"/>
                  </a:cxn>
                  <a:cxn ang="0">
                    <a:pos x="T8" y="T9"/>
                  </a:cxn>
                </a:cxnLst>
                <a:rect l="0" t="0" r="r" b="b"/>
                <a:pathLst>
                  <a:path w="71" h="109">
                    <a:moveTo>
                      <a:pt x="0" y="0"/>
                    </a:moveTo>
                    <a:lnTo>
                      <a:pt x="71" y="4"/>
                    </a:lnTo>
                    <a:lnTo>
                      <a:pt x="71" y="109"/>
                    </a:lnTo>
                    <a:lnTo>
                      <a:pt x="0" y="93"/>
                    </a:lnTo>
                    <a:lnTo>
                      <a:pt x="0" y="0"/>
                    </a:lnTo>
                    <a:close/>
                  </a:path>
                </a:pathLst>
              </a:custGeom>
              <a:solidFill>
                <a:srgbClr val="540C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1" name="Freeform 118">
                <a:extLst>
                  <a:ext uri="{FF2B5EF4-FFF2-40B4-BE49-F238E27FC236}">
                    <a16:creationId xmlns:a16="http://schemas.microsoft.com/office/drawing/2014/main" id="{6C218A1D-2864-485B-A212-15DB219CE150}"/>
                  </a:ext>
                </a:extLst>
              </p:cNvPr>
              <p:cNvSpPr>
                <a:spLocks/>
              </p:cNvSpPr>
              <p:nvPr/>
            </p:nvSpPr>
            <p:spPr bwMode="auto">
              <a:xfrm>
                <a:off x="2247900" y="2670175"/>
                <a:ext cx="87313" cy="111125"/>
              </a:xfrm>
              <a:custGeom>
                <a:avLst/>
                <a:gdLst>
                  <a:gd name="T0" fmla="*/ 0 w 108"/>
                  <a:gd name="T1" fmla="*/ 40 h 139"/>
                  <a:gd name="T2" fmla="*/ 108 w 108"/>
                  <a:gd name="T3" fmla="*/ 0 h 139"/>
                  <a:gd name="T4" fmla="*/ 108 w 108"/>
                  <a:gd name="T5" fmla="*/ 93 h 139"/>
                  <a:gd name="T6" fmla="*/ 0 w 108"/>
                  <a:gd name="T7" fmla="*/ 139 h 139"/>
                  <a:gd name="T8" fmla="*/ 0 w 108"/>
                  <a:gd name="T9" fmla="*/ 40 h 139"/>
                </a:gdLst>
                <a:ahLst/>
                <a:cxnLst>
                  <a:cxn ang="0">
                    <a:pos x="T0" y="T1"/>
                  </a:cxn>
                  <a:cxn ang="0">
                    <a:pos x="T2" y="T3"/>
                  </a:cxn>
                  <a:cxn ang="0">
                    <a:pos x="T4" y="T5"/>
                  </a:cxn>
                  <a:cxn ang="0">
                    <a:pos x="T6" y="T7"/>
                  </a:cxn>
                  <a:cxn ang="0">
                    <a:pos x="T8" y="T9"/>
                  </a:cxn>
                </a:cxnLst>
                <a:rect l="0" t="0" r="r" b="b"/>
                <a:pathLst>
                  <a:path w="108" h="139">
                    <a:moveTo>
                      <a:pt x="0" y="40"/>
                    </a:moveTo>
                    <a:lnTo>
                      <a:pt x="108" y="0"/>
                    </a:lnTo>
                    <a:lnTo>
                      <a:pt x="108" y="93"/>
                    </a:lnTo>
                    <a:lnTo>
                      <a:pt x="0" y="139"/>
                    </a:lnTo>
                    <a:lnTo>
                      <a:pt x="0" y="40"/>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2" name="Freeform 119">
                <a:extLst>
                  <a:ext uri="{FF2B5EF4-FFF2-40B4-BE49-F238E27FC236}">
                    <a16:creationId xmlns:a16="http://schemas.microsoft.com/office/drawing/2014/main" id="{EDCCE8CE-337B-43E0-889A-21D6472BE6FD}"/>
                  </a:ext>
                </a:extLst>
              </p:cNvPr>
              <p:cNvSpPr>
                <a:spLocks/>
              </p:cNvSpPr>
              <p:nvPr/>
            </p:nvSpPr>
            <p:spPr bwMode="auto">
              <a:xfrm>
                <a:off x="2347913" y="2622550"/>
                <a:ext cx="117475" cy="117475"/>
              </a:xfrm>
              <a:custGeom>
                <a:avLst/>
                <a:gdLst>
                  <a:gd name="T0" fmla="*/ 0 w 149"/>
                  <a:gd name="T1" fmla="*/ 54 h 147"/>
                  <a:gd name="T2" fmla="*/ 149 w 149"/>
                  <a:gd name="T3" fmla="*/ 0 h 147"/>
                  <a:gd name="T4" fmla="*/ 149 w 149"/>
                  <a:gd name="T5" fmla="*/ 84 h 147"/>
                  <a:gd name="T6" fmla="*/ 0 w 149"/>
                  <a:gd name="T7" fmla="*/ 147 h 147"/>
                  <a:gd name="T8" fmla="*/ 0 w 149"/>
                  <a:gd name="T9" fmla="*/ 54 h 147"/>
                </a:gdLst>
                <a:ahLst/>
                <a:cxnLst>
                  <a:cxn ang="0">
                    <a:pos x="T0" y="T1"/>
                  </a:cxn>
                  <a:cxn ang="0">
                    <a:pos x="T2" y="T3"/>
                  </a:cxn>
                  <a:cxn ang="0">
                    <a:pos x="T4" y="T5"/>
                  </a:cxn>
                  <a:cxn ang="0">
                    <a:pos x="T6" y="T7"/>
                  </a:cxn>
                  <a:cxn ang="0">
                    <a:pos x="T8" y="T9"/>
                  </a:cxn>
                </a:cxnLst>
                <a:rect l="0" t="0" r="r" b="b"/>
                <a:pathLst>
                  <a:path w="149" h="147">
                    <a:moveTo>
                      <a:pt x="0" y="54"/>
                    </a:moveTo>
                    <a:lnTo>
                      <a:pt x="149" y="0"/>
                    </a:lnTo>
                    <a:lnTo>
                      <a:pt x="149" y="84"/>
                    </a:lnTo>
                    <a:lnTo>
                      <a:pt x="0" y="147"/>
                    </a:lnTo>
                    <a:lnTo>
                      <a:pt x="0" y="54"/>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3" name="Freeform 120">
                <a:extLst>
                  <a:ext uri="{FF2B5EF4-FFF2-40B4-BE49-F238E27FC236}">
                    <a16:creationId xmlns:a16="http://schemas.microsoft.com/office/drawing/2014/main" id="{C38A9C60-B21D-4A65-B72E-0FA803FAC57B}"/>
                  </a:ext>
                </a:extLst>
              </p:cNvPr>
              <p:cNvSpPr>
                <a:spLocks/>
              </p:cNvSpPr>
              <p:nvPr/>
            </p:nvSpPr>
            <p:spPr bwMode="auto">
              <a:xfrm>
                <a:off x="2479675" y="2573338"/>
                <a:ext cx="117475" cy="111125"/>
              </a:xfrm>
              <a:custGeom>
                <a:avLst/>
                <a:gdLst>
                  <a:gd name="T0" fmla="*/ 0 w 149"/>
                  <a:gd name="T1" fmla="*/ 54 h 138"/>
                  <a:gd name="T2" fmla="*/ 149 w 149"/>
                  <a:gd name="T3" fmla="*/ 0 h 138"/>
                  <a:gd name="T4" fmla="*/ 149 w 149"/>
                  <a:gd name="T5" fmla="*/ 75 h 138"/>
                  <a:gd name="T6" fmla="*/ 0 w 149"/>
                  <a:gd name="T7" fmla="*/ 138 h 138"/>
                  <a:gd name="T8" fmla="*/ 0 w 149"/>
                  <a:gd name="T9" fmla="*/ 54 h 138"/>
                </a:gdLst>
                <a:ahLst/>
                <a:cxnLst>
                  <a:cxn ang="0">
                    <a:pos x="T0" y="T1"/>
                  </a:cxn>
                  <a:cxn ang="0">
                    <a:pos x="T2" y="T3"/>
                  </a:cxn>
                  <a:cxn ang="0">
                    <a:pos x="T4" y="T5"/>
                  </a:cxn>
                  <a:cxn ang="0">
                    <a:pos x="T6" y="T7"/>
                  </a:cxn>
                  <a:cxn ang="0">
                    <a:pos x="T8" y="T9"/>
                  </a:cxn>
                </a:cxnLst>
                <a:rect l="0" t="0" r="r" b="b"/>
                <a:pathLst>
                  <a:path w="149" h="138">
                    <a:moveTo>
                      <a:pt x="0" y="54"/>
                    </a:moveTo>
                    <a:lnTo>
                      <a:pt x="149" y="0"/>
                    </a:lnTo>
                    <a:lnTo>
                      <a:pt x="149" y="75"/>
                    </a:lnTo>
                    <a:lnTo>
                      <a:pt x="0" y="138"/>
                    </a:lnTo>
                    <a:lnTo>
                      <a:pt x="0" y="54"/>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4" name="Freeform 121">
                <a:extLst>
                  <a:ext uri="{FF2B5EF4-FFF2-40B4-BE49-F238E27FC236}">
                    <a16:creationId xmlns:a16="http://schemas.microsoft.com/office/drawing/2014/main" id="{603872F2-C1AE-476B-9D05-C61A5A5A62A5}"/>
                  </a:ext>
                </a:extLst>
              </p:cNvPr>
              <p:cNvSpPr>
                <a:spLocks/>
              </p:cNvSpPr>
              <p:nvPr/>
            </p:nvSpPr>
            <p:spPr bwMode="auto">
              <a:xfrm>
                <a:off x="2613025" y="2525713"/>
                <a:ext cx="115888" cy="101600"/>
              </a:xfrm>
              <a:custGeom>
                <a:avLst/>
                <a:gdLst>
                  <a:gd name="T0" fmla="*/ 0 w 148"/>
                  <a:gd name="T1" fmla="*/ 54 h 129"/>
                  <a:gd name="T2" fmla="*/ 148 w 148"/>
                  <a:gd name="T3" fmla="*/ 0 h 129"/>
                  <a:gd name="T4" fmla="*/ 148 w 148"/>
                  <a:gd name="T5" fmla="*/ 65 h 129"/>
                  <a:gd name="T6" fmla="*/ 0 w 148"/>
                  <a:gd name="T7" fmla="*/ 129 h 129"/>
                  <a:gd name="T8" fmla="*/ 0 w 148"/>
                  <a:gd name="T9" fmla="*/ 54 h 129"/>
                </a:gdLst>
                <a:ahLst/>
                <a:cxnLst>
                  <a:cxn ang="0">
                    <a:pos x="T0" y="T1"/>
                  </a:cxn>
                  <a:cxn ang="0">
                    <a:pos x="T2" y="T3"/>
                  </a:cxn>
                  <a:cxn ang="0">
                    <a:pos x="T4" y="T5"/>
                  </a:cxn>
                  <a:cxn ang="0">
                    <a:pos x="T6" y="T7"/>
                  </a:cxn>
                  <a:cxn ang="0">
                    <a:pos x="T8" y="T9"/>
                  </a:cxn>
                </a:cxnLst>
                <a:rect l="0" t="0" r="r" b="b"/>
                <a:pathLst>
                  <a:path w="148" h="129">
                    <a:moveTo>
                      <a:pt x="0" y="54"/>
                    </a:moveTo>
                    <a:lnTo>
                      <a:pt x="148" y="0"/>
                    </a:lnTo>
                    <a:lnTo>
                      <a:pt x="148" y="65"/>
                    </a:lnTo>
                    <a:lnTo>
                      <a:pt x="0" y="129"/>
                    </a:lnTo>
                    <a:lnTo>
                      <a:pt x="0" y="54"/>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5" name="Freeform 122">
                <a:extLst>
                  <a:ext uri="{FF2B5EF4-FFF2-40B4-BE49-F238E27FC236}">
                    <a16:creationId xmlns:a16="http://schemas.microsoft.com/office/drawing/2014/main" id="{AC57E822-96AA-40F1-8B72-A614BAB1FAAE}"/>
                  </a:ext>
                </a:extLst>
              </p:cNvPr>
              <p:cNvSpPr>
                <a:spLocks/>
              </p:cNvSpPr>
              <p:nvPr/>
            </p:nvSpPr>
            <p:spPr bwMode="auto">
              <a:xfrm>
                <a:off x="2744788" y="2486025"/>
                <a:ext cx="92075" cy="85725"/>
              </a:xfrm>
              <a:custGeom>
                <a:avLst/>
                <a:gdLst>
                  <a:gd name="T0" fmla="*/ 0 w 118"/>
                  <a:gd name="T1" fmla="*/ 44 h 110"/>
                  <a:gd name="T2" fmla="*/ 118 w 118"/>
                  <a:gd name="T3" fmla="*/ 0 h 110"/>
                  <a:gd name="T4" fmla="*/ 118 w 118"/>
                  <a:gd name="T5" fmla="*/ 59 h 110"/>
                  <a:gd name="T6" fmla="*/ 0 w 118"/>
                  <a:gd name="T7" fmla="*/ 110 h 110"/>
                  <a:gd name="T8" fmla="*/ 0 w 118"/>
                  <a:gd name="T9" fmla="*/ 44 h 110"/>
                </a:gdLst>
                <a:ahLst/>
                <a:cxnLst>
                  <a:cxn ang="0">
                    <a:pos x="T0" y="T1"/>
                  </a:cxn>
                  <a:cxn ang="0">
                    <a:pos x="T2" y="T3"/>
                  </a:cxn>
                  <a:cxn ang="0">
                    <a:pos x="T4" y="T5"/>
                  </a:cxn>
                  <a:cxn ang="0">
                    <a:pos x="T6" y="T7"/>
                  </a:cxn>
                  <a:cxn ang="0">
                    <a:pos x="T8" y="T9"/>
                  </a:cxn>
                </a:cxnLst>
                <a:rect l="0" t="0" r="r" b="b"/>
                <a:pathLst>
                  <a:path w="118" h="110">
                    <a:moveTo>
                      <a:pt x="0" y="44"/>
                    </a:moveTo>
                    <a:lnTo>
                      <a:pt x="118" y="0"/>
                    </a:lnTo>
                    <a:lnTo>
                      <a:pt x="118" y="59"/>
                    </a:lnTo>
                    <a:lnTo>
                      <a:pt x="0" y="110"/>
                    </a:lnTo>
                    <a:lnTo>
                      <a:pt x="0" y="44"/>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6" name="Freeform 123">
                <a:extLst>
                  <a:ext uri="{FF2B5EF4-FFF2-40B4-BE49-F238E27FC236}">
                    <a16:creationId xmlns:a16="http://schemas.microsoft.com/office/drawing/2014/main" id="{B830DA03-2B20-4D20-BEC6-691DF247FC1C}"/>
                  </a:ext>
                </a:extLst>
              </p:cNvPr>
              <p:cNvSpPr>
                <a:spLocks/>
              </p:cNvSpPr>
              <p:nvPr/>
            </p:nvSpPr>
            <p:spPr bwMode="auto">
              <a:xfrm>
                <a:off x="2811463" y="1539875"/>
                <a:ext cx="25400" cy="60325"/>
              </a:xfrm>
              <a:custGeom>
                <a:avLst/>
                <a:gdLst>
                  <a:gd name="T0" fmla="*/ 0 w 33"/>
                  <a:gd name="T1" fmla="*/ 61 h 75"/>
                  <a:gd name="T2" fmla="*/ 0 w 33"/>
                  <a:gd name="T3" fmla="*/ 0 h 75"/>
                  <a:gd name="T4" fmla="*/ 33 w 33"/>
                  <a:gd name="T5" fmla="*/ 15 h 75"/>
                  <a:gd name="T6" fmla="*/ 33 w 33"/>
                  <a:gd name="T7" fmla="*/ 75 h 75"/>
                  <a:gd name="T8" fmla="*/ 0 w 33"/>
                  <a:gd name="T9" fmla="*/ 61 h 75"/>
                </a:gdLst>
                <a:ahLst/>
                <a:cxnLst>
                  <a:cxn ang="0">
                    <a:pos x="T0" y="T1"/>
                  </a:cxn>
                  <a:cxn ang="0">
                    <a:pos x="T2" y="T3"/>
                  </a:cxn>
                  <a:cxn ang="0">
                    <a:pos x="T4" y="T5"/>
                  </a:cxn>
                  <a:cxn ang="0">
                    <a:pos x="T6" y="T7"/>
                  </a:cxn>
                  <a:cxn ang="0">
                    <a:pos x="T8" y="T9"/>
                  </a:cxn>
                </a:cxnLst>
                <a:rect l="0" t="0" r="r" b="b"/>
                <a:pathLst>
                  <a:path w="33" h="75">
                    <a:moveTo>
                      <a:pt x="0" y="61"/>
                    </a:moveTo>
                    <a:lnTo>
                      <a:pt x="0" y="0"/>
                    </a:lnTo>
                    <a:lnTo>
                      <a:pt x="33" y="15"/>
                    </a:lnTo>
                    <a:lnTo>
                      <a:pt x="33" y="75"/>
                    </a:lnTo>
                    <a:lnTo>
                      <a:pt x="0" y="61"/>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7" name="Freeform 124">
                <a:extLst>
                  <a:ext uri="{FF2B5EF4-FFF2-40B4-BE49-F238E27FC236}">
                    <a16:creationId xmlns:a16="http://schemas.microsoft.com/office/drawing/2014/main" id="{300440C2-CAFA-4854-8E87-6290B254862D}"/>
                  </a:ext>
                </a:extLst>
              </p:cNvPr>
              <p:cNvSpPr>
                <a:spLocks/>
              </p:cNvSpPr>
              <p:nvPr/>
            </p:nvSpPr>
            <p:spPr bwMode="auto">
              <a:xfrm>
                <a:off x="2744788" y="1439863"/>
                <a:ext cx="92075" cy="96838"/>
              </a:xfrm>
              <a:custGeom>
                <a:avLst/>
                <a:gdLst>
                  <a:gd name="T0" fmla="*/ 0 w 118"/>
                  <a:gd name="T1" fmla="*/ 64 h 121"/>
                  <a:gd name="T2" fmla="*/ 0 w 118"/>
                  <a:gd name="T3" fmla="*/ 0 h 121"/>
                  <a:gd name="T4" fmla="*/ 118 w 118"/>
                  <a:gd name="T5" fmla="*/ 63 h 121"/>
                  <a:gd name="T6" fmla="*/ 118 w 118"/>
                  <a:gd name="T7" fmla="*/ 121 h 121"/>
                  <a:gd name="T8" fmla="*/ 0 w 118"/>
                  <a:gd name="T9" fmla="*/ 64 h 121"/>
                </a:gdLst>
                <a:ahLst/>
                <a:cxnLst>
                  <a:cxn ang="0">
                    <a:pos x="T0" y="T1"/>
                  </a:cxn>
                  <a:cxn ang="0">
                    <a:pos x="T2" y="T3"/>
                  </a:cxn>
                  <a:cxn ang="0">
                    <a:pos x="T4" y="T5"/>
                  </a:cxn>
                  <a:cxn ang="0">
                    <a:pos x="T6" y="T7"/>
                  </a:cxn>
                  <a:cxn ang="0">
                    <a:pos x="T8" y="T9"/>
                  </a:cxn>
                </a:cxnLst>
                <a:rect l="0" t="0" r="r" b="b"/>
                <a:pathLst>
                  <a:path w="118" h="121">
                    <a:moveTo>
                      <a:pt x="0" y="64"/>
                    </a:moveTo>
                    <a:lnTo>
                      <a:pt x="0" y="0"/>
                    </a:lnTo>
                    <a:lnTo>
                      <a:pt x="118" y="63"/>
                    </a:lnTo>
                    <a:lnTo>
                      <a:pt x="118" y="121"/>
                    </a:lnTo>
                    <a:lnTo>
                      <a:pt x="0" y="64"/>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8" name="Freeform 125">
                <a:extLst>
                  <a:ext uri="{FF2B5EF4-FFF2-40B4-BE49-F238E27FC236}">
                    <a16:creationId xmlns:a16="http://schemas.microsoft.com/office/drawing/2014/main" id="{0B7AD4EC-C57D-494C-9438-5F3AE03AE446}"/>
                  </a:ext>
                </a:extLst>
              </p:cNvPr>
              <p:cNvSpPr>
                <a:spLocks/>
              </p:cNvSpPr>
              <p:nvPr/>
            </p:nvSpPr>
            <p:spPr bwMode="auto">
              <a:xfrm>
                <a:off x="2811463" y="1414463"/>
                <a:ext cx="25400" cy="60325"/>
              </a:xfrm>
              <a:custGeom>
                <a:avLst/>
                <a:gdLst>
                  <a:gd name="T0" fmla="*/ 0 w 33"/>
                  <a:gd name="T1" fmla="*/ 59 h 76"/>
                  <a:gd name="T2" fmla="*/ 0 w 33"/>
                  <a:gd name="T3" fmla="*/ 0 h 76"/>
                  <a:gd name="T4" fmla="*/ 33 w 33"/>
                  <a:gd name="T5" fmla="*/ 19 h 76"/>
                  <a:gd name="T6" fmla="*/ 33 w 33"/>
                  <a:gd name="T7" fmla="*/ 76 h 76"/>
                  <a:gd name="T8" fmla="*/ 0 w 33"/>
                  <a:gd name="T9" fmla="*/ 59 h 76"/>
                </a:gdLst>
                <a:ahLst/>
                <a:cxnLst>
                  <a:cxn ang="0">
                    <a:pos x="T0" y="T1"/>
                  </a:cxn>
                  <a:cxn ang="0">
                    <a:pos x="T2" y="T3"/>
                  </a:cxn>
                  <a:cxn ang="0">
                    <a:pos x="T4" y="T5"/>
                  </a:cxn>
                  <a:cxn ang="0">
                    <a:pos x="T6" y="T7"/>
                  </a:cxn>
                  <a:cxn ang="0">
                    <a:pos x="T8" y="T9"/>
                  </a:cxn>
                </a:cxnLst>
                <a:rect l="0" t="0" r="r" b="b"/>
                <a:pathLst>
                  <a:path w="33" h="76">
                    <a:moveTo>
                      <a:pt x="0" y="59"/>
                    </a:moveTo>
                    <a:lnTo>
                      <a:pt x="0" y="0"/>
                    </a:lnTo>
                    <a:lnTo>
                      <a:pt x="33" y="19"/>
                    </a:lnTo>
                    <a:lnTo>
                      <a:pt x="33" y="76"/>
                    </a:lnTo>
                    <a:lnTo>
                      <a:pt x="0" y="59"/>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9" name="Freeform 127">
                <a:extLst>
                  <a:ext uri="{FF2B5EF4-FFF2-40B4-BE49-F238E27FC236}">
                    <a16:creationId xmlns:a16="http://schemas.microsoft.com/office/drawing/2014/main" id="{F6493BBF-1017-49BE-805B-2480922ED431}"/>
                  </a:ext>
                </a:extLst>
              </p:cNvPr>
              <p:cNvSpPr>
                <a:spLocks/>
              </p:cNvSpPr>
              <p:nvPr/>
            </p:nvSpPr>
            <p:spPr bwMode="auto">
              <a:xfrm>
                <a:off x="2862263" y="2014538"/>
                <a:ext cx="7938" cy="3175"/>
              </a:xfrm>
              <a:custGeom>
                <a:avLst/>
                <a:gdLst>
                  <a:gd name="T0" fmla="*/ 9 w 9"/>
                  <a:gd name="T1" fmla="*/ 0 h 5"/>
                  <a:gd name="T2" fmla="*/ 0 w 9"/>
                  <a:gd name="T3" fmla="*/ 3 h 5"/>
                  <a:gd name="T4" fmla="*/ 0 w 9"/>
                  <a:gd name="T5" fmla="*/ 5 h 5"/>
                  <a:gd name="T6" fmla="*/ 9 w 9"/>
                  <a:gd name="T7" fmla="*/ 3 h 5"/>
                  <a:gd name="T8" fmla="*/ 9 w 9"/>
                  <a:gd name="T9" fmla="*/ 2 h 5"/>
                  <a:gd name="T10" fmla="*/ 9 w 9"/>
                  <a:gd name="T11" fmla="*/ 1 h 5"/>
                  <a:gd name="T12" fmla="*/ 9 w 9"/>
                  <a:gd name="T13" fmla="*/ 1 h 5"/>
                  <a:gd name="T14" fmla="*/ 9 w 9"/>
                  <a:gd name="T15" fmla="*/ 0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5">
                    <a:moveTo>
                      <a:pt x="9" y="0"/>
                    </a:moveTo>
                    <a:lnTo>
                      <a:pt x="0" y="3"/>
                    </a:lnTo>
                    <a:lnTo>
                      <a:pt x="0" y="5"/>
                    </a:lnTo>
                    <a:lnTo>
                      <a:pt x="9" y="3"/>
                    </a:lnTo>
                    <a:lnTo>
                      <a:pt x="9" y="2"/>
                    </a:lnTo>
                    <a:lnTo>
                      <a:pt x="9" y="1"/>
                    </a:lnTo>
                    <a:lnTo>
                      <a:pt x="9" y="1"/>
                    </a:lnTo>
                    <a:lnTo>
                      <a:pt x="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0" name="Freeform 147">
                <a:extLst>
                  <a:ext uri="{FF2B5EF4-FFF2-40B4-BE49-F238E27FC236}">
                    <a16:creationId xmlns:a16="http://schemas.microsoft.com/office/drawing/2014/main" id="{C826328D-C704-422D-A943-F2091091512A}"/>
                  </a:ext>
                </a:extLst>
              </p:cNvPr>
              <p:cNvSpPr>
                <a:spLocks/>
              </p:cNvSpPr>
              <p:nvPr/>
            </p:nvSpPr>
            <p:spPr bwMode="auto">
              <a:xfrm>
                <a:off x="2638425" y="1758950"/>
                <a:ext cx="0" cy="0"/>
              </a:xfrm>
              <a:custGeom>
                <a:avLst/>
                <a:gdLst/>
                <a:ahLst/>
                <a:cxnLst>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close/>
                  </a:path>
                </a:pathLst>
              </a:custGeom>
              <a:solidFill>
                <a:srgbClr val="EA8E6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3" name="Group 58">
              <a:extLst>
                <a:ext uri="{FF2B5EF4-FFF2-40B4-BE49-F238E27FC236}">
                  <a16:creationId xmlns:a16="http://schemas.microsoft.com/office/drawing/2014/main" id="{808DB77F-E570-4EA3-8B95-76C4E12EAD97}"/>
                </a:ext>
              </a:extLst>
            </p:cNvPr>
            <p:cNvGrpSpPr>
              <a:grpSpLocks/>
            </p:cNvGrpSpPr>
            <p:nvPr/>
          </p:nvGrpSpPr>
          <p:grpSpPr bwMode="auto">
            <a:xfrm>
              <a:off x="8945771" y="4341813"/>
              <a:ext cx="2437448" cy="381000"/>
              <a:chOff x="6629400" y="3505200"/>
              <a:chExt cx="1828800" cy="381000"/>
            </a:xfrm>
          </p:grpSpPr>
          <p:sp>
            <p:nvSpPr>
              <p:cNvPr id="389" name="Oval 59">
                <a:extLst>
                  <a:ext uri="{FF2B5EF4-FFF2-40B4-BE49-F238E27FC236}">
                    <a16:creationId xmlns:a16="http://schemas.microsoft.com/office/drawing/2014/main" id="{966B4B38-B2C8-4DEB-8AFB-382D093C961B}"/>
                  </a:ext>
                </a:extLst>
              </p:cNvPr>
              <p:cNvSpPr>
                <a:spLocks noChangeArrowheads="1"/>
              </p:cNvSpPr>
              <p:nvPr/>
            </p:nvSpPr>
            <p:spPr bwMode="auto">
              <a:xfrm>
                <a:off x="6629400" y="3505200"/>
                <a:ext cx="1828800" cy="381000"/>
              </a:xfrm>
              <a:prstGeom prst="ellipse">
                <a:avLst/>
              </a:prstGeom>
              <a:solidFill>
                <a:schemeClr val="accent1"/>
              </a:solidFill>
              <a:ln w="9525" algn="ctr">
                <a:solidFill>
                  <a:schemeClr val="tx1"/>
                </a:solidFill>
                <a:round/>
                <a:headEnd/>
                <a:tailEnd/>
              </a:ln>
            </p:spPr>
            <p:txBody>
              <a:bodyPr/>
              <a:lstStyle/>
              <a:p>
                <a:endParaRPr lang="en-US"/>
              </a:p>
            </p:txBody>
          </p:sp>
          <p:sp>
            <p:nvSpPr>
              <p:cNvPr id="390" name="Rectangle 3085">
                <a:extLst>
                  <a:ext uri="{FF2B5EF4-FFF2-40B4-BE49-F238E27FC236}">
                    <a16:creationId xmlns:a16="http://schemas.microsoft.com/office/drawing/2014/main" id="{40B3DAC8-4159-44D6-B1DB-0CACF2D25FE4}"/>
                  </a:ext>
                </a:extLst>
              </p:cNvPr>
              <p:cNvSpPr>
                <a:spLocks noChangeArrowheads="1"/>
              </p:cNvSpPr>
              <p:nvPr/>
            </p:nvSpPr>
            <p:spPr bwMode="auto">
              <a:xfrm>
                <a:off x="6781800" y="3581400"/>
                <a:ext cx="1524000" cy="241300"/>
              </a:xfrm>
              <a:prstGeom prst="rect">
                <a:avLst/>
              </a:prstGeom>
              <a:solidFill>
                <a:schemeClr val="tx1">
                  <a:lumMod val="20000"/>
                  <a:lumOff val="80000"/>
                </a:schemeClr>
              </a:solidFill>
              <a:ln w="9525">
                <a:solidFill>
                  <a:schemeClr val="tx1"/>
                </a:solidFill>
                <a:miter lim="800000"/>
                <a:headEnd/>
                <a:tailEnd/>
              </a:ln>
            </p:spPr>
            <p:txBody>
              <a:bodyPr wrap="none" anchor="ctr"/>
              <a:lstStyle/>
              <a:p>
                <a:pPr algn="ctr" eaLnBrk="1" hangingPunct="1"/>
                <a:r>
                  <a:rPr lang="en-US" sz="1400" dirty="0">
                    <a:latin typeface="Arial" charset="0"/>
                  </a:rPr>
                  <a:t>Task 3 Code</a:t>
                </a:r>
              </a:p>
            </p:txBody>
          </p:sp>
        </p:grpSp>
        <p:grpSp>
          <p:nvGrpSpPr>
            <p:cNvPr id="14" name="Group 13">
              <a:extLst>
                <a:ext uri="{FF2B5EF4-FFF2-40B4-BE49-F238E27FC236}">
                  <a16:creationId xmlns:a16="http://schemas.microsoft.com/office/drawing/2014/main" id="{CD274D06-D3A7-4B10-AE91-D6ADFDE294C5}"/>
                </a:ext>
              </a:extLst>
            </p:cNvPr>
            <p:cNvGrpSpPr/>
            <p:nvPr/>
          </p:nvGrpSpPr>
          <p:grpSpPr>
            <a:xfrm rot="16200000">
              <a:off x="9747539" y="2923573"/>
              <a:ext cx="704851" cy="2325309"/>
              <a:chOff x="2165350" y="1058863"/>
              <a:chExt cx="704851" cy="1744663"/>
            </a:xfrm>
          </p:grpSpPr>
          <p:sp>
            <p:nvSpPr>
              <p:cNvPr id="269" name="Freeform 8">
                <a:extLst>
                  <a:ext uri="{FF2B5EF4-FFF2-40B4-BE49-F238E27FC236}">
                    <a16:creationId xmlns:a16="http://schemas.microsoft.com/office/drawing/2014/main" id="{82A7496D-1EC8-4DDA-9C0D-3BEEEB5D94CE}"/>
                  </a:ext>
                </a:extLst>
              </p:cNvPr>
              <p:cNvSpPr>
                <a:spLocks/>
              </p:cNvSpPr>
              <p:nvPr/>
            </p:nvSpPr>
            <p:spPr bwMode="auto">
              <a:xfrm>
                <a:off x="2165350" y="1058863"/>
                <a:ext cx="685800" cy="1744663"/>
              </a:xfrm>
              <a:custGeom>
                <a:avLst/>
                <a:gdLst>
                  <a:gd name="T0" fmla="*/ 88 w 864"/>
                  <a:gd name="T1" fmla="*/ 0 h 2199"/>
                  <a:gd name="T2" fmla="*/ 88 w 864"/>
                  <a:gd name="T3" fmla="*/ 1 h 2199"/>
                  <a:gd name="T4" fmla="*/ 0 w 864"/>
                  <a:gd name="T5" fmla="*/ 28 h 2199"/>
                  <a:gd name="T6" fmla="*/ 0 w 864"/>
                  <a:gd name="T7" fmla="*/ 2177 h 2199"/>
                  <a:gd name="T8" fmla="*/ 88 w 864"/>
                  <a:gd name="T9" fmla="*/ 2196 h 2199"/>
                  <a:gd name="T10" fmla="*/ 88 w 864"/>
                  <a:gd name="T11" fmla="*/ 2199 h 2199"/>
                  <a:gd name="T12" fmla="*/ 864 w 864"/>
                  <a:gd name="T13" fmla="*/ 1868 h 2199"/>
                  <a:gd name="T14" fmla="*/ 864 w 864"/>
                  <a:gd name="T15" fmla="*/ 457 h 2199"/>
                  <a:gd name="T16" fmla="*/ 88 w 864"/>
                  <a:gd name="T17" fmla="*/ 0 h 2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4" h="2199">
                    <a:moveTo>
                      <a:pt x="88" y="0"/>
                    </a:moveTo>
                    <a:lnTo>
                      <a:pt x="88" y="1"/>
                    </a:lnTo>
                    <a:lnTo>
                      <a:pt x="0" y="28"/>
                    </a:lnTo>
                    <a:lnTo>
                      <a:pt x="0" y="2177"/>
                    </a:lnTo>
                    <a:lnTo>
                      <a:pt x="88" y="2196"/>
                    </a:lnTo>
                    <a:lnTo>
                      <a:pt x="88" y="2199"/>
                    </a:lnTo>
                    <a:lnTo>
                      <a:pt x="864" y="1868"/>
                    </a:lnTo>
                    <a:lnTo>
                      <a:pt x="864" y="457"/>
                    </a:lnTo>
                    <a:lnTo>
                      <a:pt x="88" y="0"/>
                    </a:lnTo>
                    <a:close/>
                  </a:path>
                </a:pathLst>
              </a:custGeom>
              <a:solidFill>
                <a:srgbClr val="D1CCB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0" name="Freeform 9">
                <a:extLst>
                  <a:ext uri="{FF2B5EF4-FFF2-40B4-BE49-F238E27FC236}">
                    <a16:creationId xmlns:a16="http://schemas.microsoft.com/office/drawing/2014/main" id="{2051C640-F455-4283-A178-2CB3B698B029}"/>
                  </a:ext>
                </a:extLst>
              </p:cNvPr>
              <p:cNvSpPr>
                <a:spLocks/>
              </p:cNvSpPr>
              <p:nvPr/>
            </p:nvSpPr>
            <p:spPr bwMode="auto">
              <a:xfrm>
                <a:off x="2679700" y="1336675"/>
                <a:ext cx="119063" cy="115888"/>
              </a:xfrm>
              <a:custGeom>
                <a:avLst/>
                <a:gdLst>
                  <a:gd name="T0" fmla="*/ 0 w 148"/>
                  <a:gd name="T1" fmla="*/ 68 h 147"/>
                  <a:gd name="T2" fmla="*/ 0 w 148"/>
                  <a:gd name="T3" fmla="*/ 0 h 147"/>
                  <a:gd name="T4" fmla="*/ 148 w 148"/>
                  <a:gd name="T5" fmla="*/ 87 h 147"/>
                  <a:gd name="T6" fmla="*/ 148 w 148"/>
                  <a:gd name="T7" fmla="*/ 147 h 147"/>
                  <a:gd name="T8" fmla="*/ 0 w 148"/>
                  <a:gd name="T9" fmla="*/ 68 h 147"/>
                </a:gdLst>
                <a:ahLst/>
                <a:cxnLst>
                  <a:cxn ang="0">
                    <a:pos x="T0" y="T1"/>
                  </a:cxn>
                  <a:cxn ang="0">
                    <a:pos x="T2" y="T3"/>
                  </a:cxn>
                  <a:cxn ang="0">
                    <a:pos x="T4" y="T5"/>
                  </a:cxn>
                  <a:cxn ang="0">
                    <a:pos x="T6" y="T7"/>
                  </a:cxn>
                  <a:cxn ang="0">
                    <a:pos x="T8" y="T9"/>
                  </a:cxn>
                </a:cxnLst>
                <a:rect l="0" t="0" r="r" b="b"/>
                <a:pathLst>
                  <a:path w="148" h="147">
                    <a:moveTo>
                      <a:pt x="0" y="68"/>
                    </a:moveTo>
                    <a:lnTo>
                      <a:pt x="0" y="0"/>
                    </a:lnTo>
                    <a:lnTo>
                      <a:pt x="148" y="87"/>
                    </a:lnTo>
                    <a:lnTo>
                      <a:pt x="148" y="147"/>
                    </a:lnTo>
                    <a:lnTo>
                      <a:pt x="0" y="68"/>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1" name="Freeform 10">
                <a:extLst>
                  <a:ext uri="{FF2B5EF4-FFF2-40B4-BE49-F238E27FC236}">
                    <a16:creationId xmlns:a16="http://schemas.microsoft.com/office/drawing/2014/main" id="{A53D6BB7-F814-4ECC-AC36-4DDA6280D39A}"/>
                  </a:ext>
                </a:extLst>
              </p:cNvPr>
              <p:cNvSpPr>
                <a:spLocks/>
              </p:cNvSpPr>
              <p:nvPr/>
            </p:nvSpPr>
            <p:spPr bwMode="auto">
              <a:xfrm>
                <a:off x="2679700" y="2435225"/>
                <a:ext cx="119063" cy="93663"/>
              </a:xfrm>
              <a:custGeom>
                <a:avLst/>
                <a:gdLst>
                  <a:gd name="T0" fmla="*/ 0 w 148"/>
                  <a:gd name="T1" fmla="*/ 117 h 117"/>
                  <a:gd name="T2" fmla="*/ 0 w 148"/>
                  <a:gd name="T3" fmla="*/ 46 h 117"/>
                  <a:gd name="T4" fmla="*/ 148 w 148"/>
                  <a:gd name="T5" fmla="*/ 0 h 117"/>
                  <a:gd name="T6" fmla="*/ 148 w 148"/>
                  <a:gd name="T7" fmla="*/ 63 h 117"/>
                  <a:gd name="T8" fmla="*/ 0 w 148"/>
                  <a:gd name="T9" fmla="*/ 117 h 117"/>
                </a:gdLst>
                <a:ahLst/>
                <a:cxnLst>
                  <a:cxn ang="0">
                    <a:pos x="T0" y="T1"/>
                  </a:cxn>
                  <a:cxn ang="0">
                    <a:pos x="T2" y="T3"/>
                  </a:cxn>
                  <a:cxn ang="0">
                    <a:pos x="T4" y="T5"/>
                  </a:cxn>
                  <a:cxn ang="0">
                    <a:pos x="T6" y="T7"/>
                  </a:cxn>
                  <a:cxn ang="0">
                    <a:pos x="T8" y="T9"/>
                  </a:cxn>
                </a:cxnLst>
                <a:rect l="0" t="0" r="r" b="b"/>
                <a:pathLst>
                  <a:path w="148" h="117">
                    <a:moveTo>
                      <a:pt x="0" y="117"/>
                    </a:moveTo>
                    <a:lnTo>
                      <a:pt x="0" y="46"/>
                    </a:lnTo>
                    <a:lnTo>
                      <a:pt x="148" y="0"/>
                    </a:lnTo>
                    <a:lnTo>
                      <a:pt x="148" y="63"/>
                    </a:lnTo>
                    <a:lnTo>
                      <a:pt x="0" y="117"/>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2" name="Freeform 11">
                <a:extLst>
                  <a:ext uri="{FF2B5EF4-FFF2-40B4-BE49-F238E27FC236}">
                    <a16:creationId xmlns:a16="http://schemas.microsoft.com/office/drawing/2014/main" id="{507115BA-AC11-4B6F-9095-A45FE886B021}"/>
                  </a:ext>
                </a:extLst>
              </p:cNvPr>
              <p:cNvSpPr>
                <a:spLocks/>
              </p:cNvSpPr>
              <p:nvPr/>
            </p:nvSpPr>
            <p:spPr bwMode="auto">
              <a:xfrm>
                <a:off x="2547938" y="2476500"/>
                <a:ext cx="119063" cy="100013"/>
              </a:xfrm>
              <a:custGeom>
                <a:avLst/>
                <a:gdLst>
                  <a:gd name="T0" fmla="*/ 0 w 148"/>
                  <a:gd name="T1" fmla="*/ 126 h 126"/>
                  <a:gd name="T2" fmla="*/ 0 w 148"/>
                  <a:gd name="T3" fmla="*/ 46 h 126"/>
                  <a:gd name="T4" fmla="*/ 148 w 148"/>
                  <a:gd name="T5" fmla="*/ 0 h 126"/>
                  <a:gd name="T6" fmla="*/ 148 w 148"/>
                  <a:gd name="T7" fmla="*/ 72 h 126"/>
                  <a:gd name="T8" fmla="*/ 0 w 148"/>
                  <a:gd name="T9" fmla="*/ 126 h 126"/>
                </a:gdLst>
                <a:ahLst/>
                <a:cxnLst>
                  <a:cxn ang="0">
                    <a:pos x="T0" y="T1"/>
                  </a:cxn>
                  <a:cxn ang="0">
                    <a:pos x="T2" y="T3"/>
                  </a:cxn>
                  <a:cxn ang="0">
                    <a:pos x="T4" y="T5"/>
                  </a:cxn>
                  <a:cxn ang="0">
                    <a:pos x="T6" y="T7"/>
                  </a:cxn>
                  <a:cxn ang="0">
                    <a:pos x="T8" y="T9"/>
                  </a:cxn>
                </a:cxnLst>
                <a:rect l="0" t="0" r="r" b="b"/>
                <a:pathLst>
                  <a:path w="148" h="126">
                    <a:moveTo>
                      <a:pt x="0" y="126"/>
                    </a:moveTo>
                    <a:lnTo>
                      <a:pt x="0" y="46"/>
                    </a:lnTo>
                    <a:lnTo>
                      <a:pt x="148" y="0"/>
                    </a:lnTo>
                    <a:lnTo>
                      <a:pt x="148" y="72"/>
                    </a:lnTo>
                    <a:lnTo>
                      <a:pt x="0" y="126"/>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3" name="Freeform 12">
                <a:extLst>
                  <a:ext uri="{FF2B5EF4-FFF2-40B4-BE49-F238E27FC236}">
                    <a16:creationId xmlns:a16="http://schemas.microsoft.com/office/drawing/2014/main" id="{6EFDC64D-2C10-469A-92EF-CC2213DB6554}"/>
                  </a:ext>
                </a:extLst>
              </p:cNvPr>
              <p:cNvSpPr>
                <a:spLocks/>
              </p:cNvSpPr>
              <p:nvPr/>
            </p:nvSpPr>
            <p:spPr bwMode="auto">
              <a:xfrm>
                <a:off x="2416175" y="2517775"/>
                <a:ext cx="119063" cy="107950"/>
              </a:xfrm>
              <a:custGeom>
                <a:avLst/>
                <a:gdLst>
                  <a:gd name="T0" fmla="*/ 0 w 148"/>
                  <a:gd name="T1" fmla="*/ 136 h 136"/>
                  <a:gd name="T2" fmla="*/ 0 w 148"/>
                  <a:gd name="T3" fmla="*/ 47 h 136"/>
                  <a:gd name="T4" fmla="*/ 148 w 148"/>
                  <a:gd name="T5" fmla="*/ 0 h 136"/>
                  <a:gd name="T6" fmla="*/ 148 w 148"/>
                  <a:gd name="T7" fmla="*/ 82 h 136"/>
                  <a:gd name="T8" fmla="*/ 0 w 148"/>
                  <a:gd name="T9" fmla="*/ 136 h 136"/>
                </a:gdLst>
                <a:ahLst/>
                <a:cxnLst>
                  <a:cxn ang="0">
                    <a:pos x="T0" y="T1"/>
                  </a:cxn>
                  <a:cxn ang="0">
                    <a:pos x="T2" y="T3"/>
                  </a:cxn>
                  <a:cxn ang="0">
                    <a:pos x="T4" y="T5"/>
                  </a:cxn>
                  <a:cxn ang="0">
                    <a:pos x="T6" y="T7"/>
                  </a:cxn>
                  <a:cxn ang="0">
                    <a:pos x="T8" y="T9"/>
                  </a:cxn>
                </a:cxnLst>
                <a:rect l="0" t="0" r="r" b="b"/>
                <a:pathLst>
                  <a:path w="148" h="136">
                    <a:moveTo>
                      <a:pt x="0" y="136"/>
                    </a:moveTo>
                    <a:lnTo>
                      <a:pt x="0" y="47"/>
                    </a:lnTo>
                    <a:lnTo>
                      <a:pt x="148" y="0"/>
                    </a:lnTo>
                    <a:lnTo>
                      <a:pt x="148" y="82"/>
                    </a:lnTo>
                    <a:lnTo>
                      <a:pt x="0" y="136"/>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4" name="Freeform 13">
                <a:extLst>
                  <a:ext uri="{FF2B5EF4-FFF2-40B4-BE49-F238E27FC236}">
                    <a16:creationId xmlns:a16="http://schemas.microsoft.com/office/drawing/2014/main" id="{948FD2AB-72B2-4F72-B8F7-14EA823901FA}"/>
                  </a:ext>
                </a:extLst>
              </p:cNvPr>
              <p:cNvSpPr>
                <a:spLocks/>
              </p:cNvSpPr>
              <p:nvPr/>
            </p:nvSpPr>
            <p:spPr bwMode="auto">
              <a:xfrm>
                <a:off x="2284413" y="2559050"/>
                <a:ext cx="119063" cy="114300"/>
              </a:xfrm>
              <a:custGeom>
                <a:avLst/>
                <a:gdLst>
                  <a:gd name="T0" fmla="*/ 0 w 149"/>
                  <a:gd name="T1" fmla="*/ 145 h 145"/>
                  <a:gd name="T2" fmla="*/ 0 w 149"/>
                  <a:gd name="T3" fmla="*/ 46 h 145"/>
                  <a:gd name="T4" fmla="*/ 149 w 149"/>
                  <a:gd name="T5" fmla="*/ 0 h 145"/>
                  <a:gd name="T6" fmla="*/ 149 w 149"/>
                  <a:gd name="T7" fmla="*/ 91 h 145"/>
                  <a:gd name="T8" fmla="*/ 0 w 149"/>
                  <a:gd name="T9" fmla="*/ 145 h 145"/>
                </a:gdLst>
                <a:ahLst/>
                <a:cxnLst>
                  <a:cxn ang="0">
                    <a:pos x="T0" y="T1"/>
                  </a:cxn>
                  <a:cxn ang="0">
                    <a:pos x="T2" y="T3"/>
                  </a:cxn>
                  <a:cxn ang="0">
                    <a:pos x="T4" y="T5"/>
                  </a:cxn>
                  <a:cxn ang="0">
                    <a:pos x="T6" y="T7"/>
                  </a:cxn>
                  <a:cxn ang="0">
                    <a:pos x="T8" y="T9"/>
                  </a:cxn>
                </a:cxnLst>
                <a:rect l="0" t="0" r="r" b="b"/>
                <a:pathLst>
                  <a:path w="149" h="145">
                    <a:moveTo>
                      <a:pt x="0" y="145"/>
                    </a:moveTo>
                    <a:lnTo>
                      <a:pt x="0" y="46"/>
                    </a:lnTo>
                    <a:lnTo>
                      <a:pt x="149" y="0"/>
                    </a:lnTo>
                    <a:lnTo>
                      <a:pt x="149" y="91"/>
                    </a:lnTo>
                    <a:lnTo>
                      <a:pt x="0" y="145"/>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5" name="Freeform 14">
                <a:extLst>
                  <a:ext uri="{FF2B5EF4-FFF2-40B4-BE49-F238E27FC236}">
                    <a16:creationId xmlns:a16="http://schemas.microsoft.com/office/drawing/2014/main" id="{F1247D80-D13D-4F5E-835C-DDC6D6EFB82A}"/>
                  </a:ext>
                </a:extLst>
              </p:cNvPr>
              <p:cNvSpPr>
                <a:spLocks/>
              </p:cNvSpPr>
              <p:nvPr/>
            </p:nvSpPr>
            <p:spPr bwMode="auto">
              <a:xfrm>
                <a:off x="2247900" y="1176338"/>
                <a:ext cx="87313" cy="120650"/>
              </a:xfrm>
              <a:custGeom>
                <a:avLst/>
                <a:gdLst>
                  <a:gd name="T0" fmla="*/ 108 w 108"/>
                  <a:gd name="T1" fmla="*/ 57 h 151"/>
                  <a:gd name="T2" fmla="*/ 108 w 108"/>
                  <a:gd name="T3" fmla="*/ 151 h 151"/>
                  <a:gd name="T4" fmla="*/ 0 w 108"/>
                  <a:gd name="T5" fmla="*/ 99 h 151"/>
                  <a:gd name="T6" fmla="*/ 0 w 108"/>
                  <a:gd name="T7" fmla="*/ 0 h 151"/>
                  <a:gd name="T8" fmla="*/ 108 w 108"/>
                  <a:gd name="T9" fmla="*/ 57 h 151"/>
                </a:gdLst>
                <a:ahLst/>
                <a:cxnLst>
                  <a:cxn ang="0">
                    <a:pos x="T0" y="T1"/>
                  </a:cxn>
                  <a:cxn ang="0">
                    <a:pos x="T2" y="T3"/>
                  </a:cxn>
                  <a:cxn ang="0">
                    <a:pos x="T4" y="T5"/>
                  </a:cxn>
                  <a:cxn ang="0">
                    <a:pos x="T6" y="T7"/>
                  </a:cxn>
                  <a:cxn ang="0">
                    <a:pos x="T8" y="T9"/>
                  </a:cxn>
                </a:cxnLst>
                <a:rect l="0" t="0" r="r" b="b"/>
                <a:pathLst>
                  <a:path w="108" h="151">
                    <a:moveTo>
                      <a:pt x="108" y="57"/>
                    </a:moveTo>
                    <a:lnTo>
                      <a:pt x="108" y="151"/>
                    </a:lnTo>
                    <a:lnTo>
                      <a:pt x="0" y="99"/>
                    </a:lnTo>
                    <a:lnTo>
                      <a:pt x="0" y="0"/>
                    </a:lnTo>
                    <a:lnTo>
                      <a:pt x="108" y="57"/>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6" name="Freeform 15">
                <a:extLst>
                  <a:ext uri="{FF2B5EF4-FFF2-40B4-BE49-F238E27FC236}">
                    <a16:creationId xmlns:a16="http://schemas.microsoft.com/office/drawing/2014/main" id="{0870E501-E870-4677-8376-BD48B5A21EB9}"/>
                  </a:ext>
                </a:extLst>
              </p:cNvPr>
              <p:cNvSpPr>
                <a:spLocks/>
              </p:cNvSpPr>
              <p:nvPr/>
            </p:nvSpPr>
            <p:spPr bwMode="auto">
              <a:xfrm>
                <a:off x="2347913" y="1230313"/>
                <a:ext cx="117475" cy="130175"/>
              </a:xfrm>
              <a:custGeom>
                <a:avLst/>
                <a:gdLst>
                  <a:gd name="T0" fmla="*/ 149 w 149"/>
                  <a:gd name="T1" fmla="*/ 79 h 163"/>
                  <a:gd name="T2" fmla="*/ 149 w 149"/>
                  <a:gd name="T3" fmla="*/ 163 h 163"/>
                  <a:gd name="T4" fmla="*/ 0 w 149"/>
                  <a:gd name="T5" fmla="*/ 92 h 163"/>
                  <a:gd name="T6" fmla="*/ 0 w 149"/>
                  <a:gd name="T7" fmla="*/ 0 h 163"/>
                  <a:gd name="T8" fmla="*/ 149 w 149"/>
                  <a:gd name="T9" fmla="*/ 79 h 163"/>
                </a:gdLst>
                <a:ahLst/>
                <a:cxnLst>
                  <a:cxn ang="0">
                    <a:pos x="T0" y="T1"/>
                  </a:cxn>
                  <a:cxn ang="0">
                    <a:pos x="T2" y="T3"/>
                  </a:cxn>
                  <a:cxn ang="0">
                    <a:pos x="T4" y="T5"/>
                  </a:cxn>
                  <a:cxn ang="0">
                    <a:pos x="T6" y="T7"/>
                  </a:cxn>
                  <a:cxn ang="0">
                    <a:pos x="T8" y="T9"/>
                  </a:cxn>
                </a:cxnLst>
                <a:rect l="0" t="0" r="r" b="b"/>
                <a:pathLst>
                  <a:path w="149" h="163">
                    <a:moveTo>
                      <a:pt x="149" y="79"/>
                    </a:moveTo>
                    <a:lnTo>
                      <a:pt x="149" y="163"/>
                    </a:lnTo>
                    <a:lnTo>
                      <a:pt x="0" y="92"/>
                    </a:lnTo>
                    <a:lnTo>
                      <a:pt x="0" y="0"/>
                    </a:lnTo>
                    <a:lnTo>
                      <a:pt x="149" y="79"/>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7" name="Freeform 16">
                <a:extLst>
                  <a:ext uri="{FF2B5EF4-FFF2-40B4-BE49-F238E27FC236}">
                    <a16:creationId xmlns:a16="http://schemas.microsoft.com/office/drawing/2014/main" id="{1D62494D-0463-4505-8828-7040069C50D5}"/>
                  </a:ext>
                </a:extLst>
              </p:cNvPr>
              <p:cNvSpPr>
                <a:spLocks/>
              </p:cNvSpPr>
              <p:nvPr/>
            </p:nvSpPr>
            <p:spPr bwMode="auto">
              <a:xfrm>
                <a:off x="2479675" y="1300163"/>
                <a:ext cx="117475" cy="122238"/>
              </a:xfrm>
              <a:custGeom>
                <a:avLst/>
                <a:gdLst>
                  <a:gd name="T0" fmla="*/ 149 w 149"/>
                  <a:gd name="T1" fmla="*/ 79 h 154"/>
                  <a:gd name="T2" fmla="*/ 149 w 149"/>
                  <a:gd name="T3" fmla="*/ 154 h 154"/>
                  <a:gd name="T4" fmla="*/ 0 w 149"/>
                  <a:gd name="T5" fmla="*/ 83 h 154"/>
                  <a:gd name="T6" fmla="*/ 0 w 149"/>
                  <a:gd name="T7" fmla="*/ 0 h 154"/>
                  <a:gd name="T8" fmla="*/ 149 w 149"/>
                  <a:gd name="T9" fmla="*/ 79 h 154"/>
                </a:gdLst>
                <a:ahLst/>
                <a:cxnLst>
                  <a:cxn ang="0">
                    <a:pos x="T0" y="T1"/>
                  </a:cxn>
                  <a:cxn ang="0">
                    <a:pos x="T2" y="T3"/>
                  </a:cxn>
                  <a:cxn ang="0">
                    <a:pos x="T4" y="T5"/>
                  </a:cxn>
                  <a:cxn ang="0">
                    <a:pos x="T6" y="T7"/>
                  </a:cxn>
                  <a:cxn ang="0">
                    <a:pos x="T8" y="T9"/>
                  </a:cxn>
                </a:cxnLst>
                <a:rect l="0" t="0" r="r" b="b"/>
                <a:pathLst>
                  <a:path w="149" h="154">
                    <a:moveTo>
                      <a:pt x="149" y="79"/>
                    </a:moveTo>
                    <a:lnTo>
                      <a:pt x="149" y="154"/>
                    </a:lnTo>
                    <a:lnTo>
                      <a:pt x="0" y="83"/>
                    </a:lnTo>
                    <a:lnTo>
                      <a:pt x="0" y="0"/>
                    </a:lnTo>
                    <a:lnTo>
                      <a:pt x="149" y="79"/>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8" name="Freeform 17">
                <a:extLst>
                  <a:ext uri="{FF2B5EF4-FFF2-40B4-BE49-F238E27FC236}">
                    <a16:creationId xmlns:a16="http://schemas.microsoft.com/office/drawing/2014/main" id="{98A41746-4BE8-43C4-83DF-5ACC614850C8}"/>
                  </a:ext>
                </a:extLst>
              </p:cNvPr>
              <p:cNvSpPr>
                <a:spLocks/>
              </p:cNvSpPr>
              <p:nvPr/>
            </p:nvSpPr>
            <p:spPr bwMode="auto">
              <a:xfrm>
                <a:off x="2744788" y="2360613"/>
                <a:ext cx="92075" cy="76200"/>
              </a:xfrm>
              <a:custGeom>
                <a:avLst/>
                <a:gdLst>
                  <a:gd name="T0" fmla="*/ 0 w 118"/>
                  <a:gd name="T1" fmla="*/ 95 h 95"/>
                  <a:gd name="T2" fmla="*/ 0 w 118"/>
                  <a:gd name="T3" fmla="*/ 29 h 95"/>
                  <a:gd name="T4" fmla="*/ 118 w 118"/>
                  <a:gd name="T5" fmla="*/ 0 h 95"/>
                  <a:gd name="T6" fmla="*/ 118 w 118"/>
                  <a:gd name="T7" fmla="*/ 58 h 95"/>
                  <a:gd name="T8" fmla="*/ 0 w 118"/>
                  <a:gd name="T9" fmla="*/ 95 h 95"/>
                </a:gdLst>
                <a:ahLst/>
                <a:cxnLst>
                  <a:cxn ang="0">
                    <a:pos x="T0" y="T1"/>
                  </a:cxn>
                  <a:cxn ang="0">
                    <a:pos x="T2" y="T3"/>
                  </a:cxn>
                  <a:cxn ang="0">
                    <a:pos x="T4" y="T5"/>
                  </a:cxn>
                  <a:cxn ang="0">
                    <a:pos x="T6" y="T7"/>
                  </a:cxn>
                  <a:cxn ang="0">
                    <a:pos x="T8" y="T9"/>
                  </a:cxn>
                </a:cxnLst>
                <a:rect l="0" t="0" r="r" b="b"/>
                <a:pathLst>
                  <a:path w="118" h="95">
                    <a:moveTo>
                      <a:pt x="0" y="95"/>
                    </a:moveTo>
                    <a:lnTo>
                      <a:pt x="0" y="29"/>
                    </a:lnTo>
                    <a:lnTo>
                      <a:pt x="118" y="0"/>
                    </a:lnTo>
                    <a:lnTo>
                      <a:pt x="118" y="58"/>
                    </a:lnTo>
                    <a:lnTo>
                      <a:pt x="0" y="95"/>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9" name="Freeform 18">
                <a:extLst>
                  <a:ext uri="{FF2B5EF4-FFF2-40B4-BE49-F238E27FC236}">
                    <a16:creationId xmlns:a16="http://schemas.microsoft.com/office/drawing/2014/main" id="{92C6D31B-F368-4699-B4F6-CD899ED9A562}"/>
                  </a:ext>
                </a:extLst>
              </p:cNvPr>
              <p:cNvSpPr>
                <a:spLocks/>
              </p:cNvSpPr>
              <p:nvPr/>
            </p:nvSpPr>
            <p:spPr bwMode="auto">
              <a:xfrm>
                <a:off x="2613025" y="2389188"/>
                <a:ext cx="115888" cy="88900"/>
              </a:xfrm>
              <a:custGeom>
                <a:avLst/>
                <a:gdLst>
                  <a:gd name="T0" fmla="*/ 0 w 148"/>
                  <a:gd name="T1" fmla="*/ 113 h 113"/>
                  <a:gd name="T2" fmla="*/ 0 w 148"/>
                  <a:gd name="T3" fmla="*/ 38 h 113"/>
                  <a:gd name="T4" fmla="*/ 148 w 148"/>
                  <a:gd name="T5" fmla="*/ 0 h 113"/>
                  <a:gd name="T6" fmla="*/ 148 w 148"/>
                  <a:gd name="T7" fmla="*/ 67 h 113"/>
                  <a:gd name="T8" fmla="*/ 0 w 148"/>
                  <a:gd name="T9" fmla="*/ 113 h 113"/>
                </a:gdLst>
                <a:ahLst/>
                <a:cxnLst>
                  <a:cxn ang="0">
                    <a:pos x="T0" y="T1"/>
                  </a:cxn>
                  <a:cxn ang="0">
                    <a:pos x="T2" y="T3"/>
                  </a:cxn>
                  <a:cxn ang="0">
                    <a:pos x="T4" y="T5"/>
                  </a:cxn>
                  <a:cxn ang="0">
                    <a:pos x="T6" y="T7"/>
                  </a:cxn>
                  <a:cxn ang="0">
                    <a:pos x="T8" y="T9"/>
                  </a:cxn>
                </a:cxnLst>
                <a:rect l="0" t="0" r="r" b="b"/>
                <a:pathLst>
                  <a:path w="148" h="113">
                    <a:moveTo>
                      <a:pt x="0" y="113"/>
                    </a:moveTo>
                    <a:lnTo>
                      <a:pt x="0" y="38"/>
                    </a:lnTo>
                    <a:lnTo>
                      <a:pt x="148" y="0"/>
                    </a:lnTo>
                    <a:lnTo>
                      <a:pt x="148" y="67"/>
                    </a:lnTo>
                    <a:lnTo>
                      <a:pt x="0" y="113"/>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0" name="Freeform 19">
                <a:extLst>
                  <a:ext uri="{FF2B5EF4-FFF2-40B4-BE49-F238E27FC236}">
                    <a16:creationId xmlns:a16="http://schemas.microsoft.com/office/drawing/2014/main" id="{C74F5853-C139-48C8-9528-CDE1BABB8427}"/>
                  </a:ext>
                </a:extLst>
              </p:cNvPr>
              <p:cNvSpPr>
                <a:spLocks/>
              </p:cNvSpPr>
              <p:nvPr/>
            </p:nvSpPr>
            <p:spPr bwMode="auto">
              <a:xfrm>
                <a:off x="2479675" y="2422525"/>
                <a:ext cx="117475" cy="96838"/>
              </a:xfrm>
              <a:custGeom>
                <a:avLst/>
                <a:gdLst>
                  <a:gd name="T0" fmla="*/ 0 w 149"/>
                  <a:gd name="T1" fmla="*/ 122 h 122"/>
                  <a:gd name="T2" fmla="*/ 0 w 149"/>
                  <a:gd name="T3" fmla="*/ 38 h 122"/>
                  <a:gd name="T4" fmla="*/ 149 w 149"/>
                  <a:gd name="T5" fmla="*/ 0 h 122"/>
                  <a:gd name="T6" fmla="*/ 149 w 149"/>
                  <a:gd name="T7" fmla="*/ 76 h 122"/>
                  <a:gd name="T8" fmla="*/ 0 w 149"/>
                  <a:gd name="T9" fmla="*/ 122 h 122"/>
                </a:gdLst>
                <a:ahLst/>
                <a:cxnLst>
                  <a:cxn ang="0">
                    <a:pos x="T0" y="T1"/>
                  </a:cxn>
                  <a:cxn ang="0">
                    <a:pos x="T2" y="T3"/>
                  </a:cxn>
                  <a:cxn ang="0">
                    <a:pos x="T4" y="T5"/>
                  </a:cxn>
                  <a:cxn ang="0">
                    <a:pos x="T6" y="T7"/>
                  </a:cxn>
                  <a:cxn ang="0">
                    <a:pos x="T8" y="T9"/>
                  </a:cxn>
                </a:cxnLst>
                <a:rect l="0" t="0" r="r" b="b"/>
                <a:pathLst>
                  <a:path w="149" h="122">
                    <a:moveTo>
                      <a:pt x="0" y="122"/>
                    </a:moveTo>
                    <a:lnTo>
                      <a:pt x="0" y="38"/>
                    </a:lnTo>
                    <a:lnTo>
                      <a:pt x="149" y="0"/>
                    </a:lnTo>
                    <a:lnTo>
                      <a:pt x="149" y="76"/>
                    </a:lnTo>
                    <a:lnTo>
                      <a:pt x="0" y="122"/>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1" name="Freeform 20">
                <a:extLst>
                  <a:ext uri="{FF2B5EF4-FFF2-40B4-BE49-F238E27FC236}">
                    <a16:creationId xmlns:a16="http://schemas.microsoft.com/office/drawing/2014/main" id="{8BE99572-FDE5-4726-B356-14164299F7DE}"/>
                  </a:ext>
                </a:extLst>
              </p:cNvPr>
              <p:cNvSpPr>
                <a:spLocks/>
              </p:cNvSpPr>
              <p:nvPr/>
            </p:nvSpPr>
            <p:spPr bwMode="auto">
              <a:xfrm>
                <a:off x="2347913" y="2455863"/>
                <a:ext cx="117475" cy="104775"/>
              </a:xfrm>
              <a:custGeom>
                <a:avLst/>
                <a:gdLst>
                  <a:gd name="T0" fmla="*/ 0 w 149"/>
                  <a:gd name="T1" fmla="*/ 132 h 132"/>
                  <a:gd name="T2" fmla="*/ 0 w 149"/>
                  <a:gd name="T3" fmla="*/ 38 h 132"/>
                  <a:gd name="T4" fmla="*/ 149 w 149"/>
                  <a:gd name="T5" fmla="*/ 0 h 132"/>
                  <a:gd name="T6" fmla="*/ 149 w 149"/>
                  <a:gd name="T7" fmla="*/ 86 h 132"/>
                  <a:gd name="T8" fmla="*/ 0 w 149"/>
                  <a:gd name="T9" fmla="*/ 132 h 132"/>
                </a:gdLst>
                <a:ahLst/>
                <a:cxnLst>
                  <a:cxn ang="0">
                    <a:pos x="T0" y="T1"/>
                  </a:cxn>
                  <a:cxn ang="0">
                    <a:pos x="T2" y="T3"/>
                  </a:cxn>
                  <a:cxn ang="0">
                    <a:pos x="T4" y="T5"/>
                  </a:cxn>
                  <a:cxn ang="0">
                    <a:pos x="T6" y="T7"/>
                  </a:cxn>
                  <a:cxn ang="0">
                    <a:pos x="T8" y="T9"/>
                  </a:cxn>
                </a:cxnLst>
                <a:rect l="0" t="0" r="r" b="b"/>
                <a:pathLst>
                  <a:path w="149" h="132">
                    <a:moveTo>
                      <a:pt x="0" y="132"/>
                    </a:moveTo>
                    <a:lnTo>
                      <a:pt x="0" y="38"/>
                    </a:lnTo>
                    <a:lnTo>
                      <a:pt x="149" y="0"/>
                    </a:lnTo>
                    <a:lnTo>
                      <a:pt x="149" y="86"/>
                    </a:lnTo>
                    <a:lnTo>
                      <a:pt x="0" y="132"/>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2" name="Freeform 21">
                <a:extLst>
                  <a:ext uri="{FF2B5EF4-FFF2-40B4-BE49-F238E27FC236}">
                    <a16:creationId xmlns:a16="http://schemas.microsoft.com/office/drawing/2014/main" id="{BC26EBB6-AC58-426B-9BC6-C20C2742BC3D}"/>
                  </a:ext>
                </a:extLst>
              </p:cNvPr>
              <p:cNvSpPr>
                <a:spLocks/>
              </p:cNvSpPr>
              <p:nvPr/>
            </p:nvSpPr>
            <p:spPr bwMode="auto">
              <a:xfrm>
                <a:off x="2247900" y="2489200"/>
                <a:ext cx="87313" cy="101600"/>
              </a:xfrm>
              <a:custGeom>
                <a:avLst/>
                <a:gdLst>
                  <a:gd name="T0" fmla="*/ 0 w 108"/>
                  <a:gd name="T1" fmla="*/ 128 h 128"/>
                  <a:gd name="T2" fmla="*/ 0 w 108"/>
                  <a:gd name="T3" fmla="*/ 28 h 128"/>
                  <a:gd name="T4" fmla="*/ 108 w 108"/>
                  <a:gd name="T5" fmla="*/ 0 h 128"/>
                  <a:gd name="T6" fmla="*/ 108 w 108"/>
                  <a:gd name="T7" fmla="*/ 94 h 128"/>
                  <a:gd name="T8" fmla="*/ 0 w 108"/>
                  <a:gd name="T9" fmla="*/ 128 h 128"/>
                </a:gdLst>
                <a:ahLst/>
                <a:cxnLst>
                  <a:cxn ang="0">
                    <a:pos x="T0" y="T1"/>
                  </a:cxn>
                  <a:cxn ang="0">
                    <a:pos x="T2" y="T3"/>
                  </a:cxn>
                  <a:cxn ang="0">
                    <a:pos x="T4" y="T5"/>
                  </a:cxn>
                  <a:cxn ang="0">
                    <a:pos x="T6" y="T7"/>
                  </a:cxn>
                  <a:cxn ang="0">
                    <a:pos x="T8" y="T9"/>
                  </a:cxn>
                </a:cxnLst>
                <a:rect l="0" t="0" r="r" b="b"/>
                <a:pathLst>
                  <a:path w="108" h="128">
                    <a:moveTo>
                      <a:pt x="0" y="128"/>
                    </a:moveTo>
                    <a:lnTo>
                      <a:pt x="0" y="28"/>
                    </a:lnTo>
                    <a:lnTo>
                      <a:pt x="108" y="0"/>
                    </a:lnTo>
                    <a:lnTo>
                      <a:pt x="108" y="94"/>
                    </a:lnTo>
                    <a:lnTo>
                      <a:pt x="0" y="128"/>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3" name="Freeform 22">
                <a:extLst>
                  <a:ext uri="{FF2B5EF4-FFF2-40B4-BE49-F238E27FC236}">
                    <a16:creationId xmlns:a16="http://schemas.microsoft.com/office/drawing/2014/main" id="{161D9EC1-E7B1-4487-B493-4883DFB067E8}"/>
                  </a:ext>
                </a:extLst>
              </p:cNvPr>
              <p:cNvSpPr>
                <a:spLocks/>
              </p:cNvSpPr>
              <p:nvPr/>
            </p:nvSpPr>
            <p:spPr bwMode="auto">
              <a:xfrm>
                <a:off x="2284413" y="1289050"/>
                <a:ext cx="119063" cy="127000"/>
              </a:xfrm>
              <a:custGeom>
                <a:avLst/>
                <a:gdLst>
                  <a:gd name="T0" fmla="*/ 149 w 149"/>
                  <a:gd name="T1" fmla="*/ 70 h 160"/>
                  <a:gd name="T2" fmla="*/ 149 w 149"/>
                  <a:gd name="T3" fmla="*/ 160 h 160"/>
                  <a:gd name="T4" fmla="*/ 0 w 149"/>
                  <a:gd name="T5" fmla="*/ 99 h 160"/>
                  <a:gd name="T6" fmla="*/ 0 w 149"/>
                  <a:gd name="T7" fmla="*/ 0 h 160"/>
                  <a:gd name="T8" fmla="*/ 149 w 149"/>
                  <a:gd name="T9" fmla="*/ 70 h 160"/>
                </a:gdLst>
                <a:ahLst/>
                <a:cxnLst>
                  <a:cxn ang="0">
                    <a:pos x="T0" y="T1"/>
                  </a:cxn>
                  <a:cxn ang="0">
                    <a:pos x="T2" y="T3"/>
                  </a:cxn>
                  <a:cxn ang="0">
                    <a:pos x="T4" y="T5"/>
                  </a:cxn>
                  <a:cxn ang="0">
                    <a:pos x="T6" y="T7"/>
                  </a:cxn>
                  <a:cxn ang="0">
                    <a:pos x="T8" y="T9"/>
                  </a:cxn>
                </a:cxnLst>
                <a:rect l="0" t="0" r="r" b="b"/>
                <a:pathLst>
                  <a:path w="149" h="160">
                    <a:moveTo>
                      <a:pt x="149" y="70"/>
                    </a:moveTo>
                    <a:lnTo>
                      <a:pt x="149" y="160"/>
                    </a:lnTo>
                    <a:lnTo>
                      <a:pt x="0" y="99"/>
                    </a:lnTo>
                    <a:lnTo>
                      <a:pt x="0" y="0"/>
                    </a:lnTo>
                    <a:lnTo>
                      <a:pt x="149" y="70"/>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4" name="Freeform 23">
                <a:extLst>
                  <a:ext uri="{FF2B5EF4-FFF2-40B4-BE49-F238E27FC236}">
                    <a16:creationId xmlns:a16="http://schemas.microsoft.com/office/drawing/2014/main" id="{5A88830B-FB7F-4D46-A261-B1FAF447488B}"/>
                  </a:ext>
                </a:extLst>
              </p:cNvPr>
              <p:cNvSpPr>
                <a:spLocks/>
              </p:cNvSpPr>
              <p:nvPr/>
            </p:nvSpPr>
            <p:spPr bwMode="auto">
              <a:xfrm>
                <a:off x="2416175" y="1350963"/>
                <a:ext cx="119063" cy="120650"/>
              </a:xfrm>
              <a:custGeom>
                <a:avLst/>
                <a:gdLst>
                  <a:gd name="T0" fmla="*/ 148 w 148"/>
                  <a:gd name="T1" fmla="*/ 70 h 152"/>
                  <a:gd name="T2" fmla="*/ 148 w 148"/>
                  <a:gd name="T3" fmla="*/ 152 h 152"/>
                  <a:gd name="T4" fmla="*/ 0 w 148"/>
                  <a:gd name="T5" fmla="*/ 90 h 152"/>
                  <a:gd name="T6" fmla="*/ 0 w 148"/>
                  <a:gd name="T7" fmla="*/ 0 h 152"/>
                  <a:gd name="T8" fmla="*/ 148 w 148"/>
                  <a:gd name="T9" fmla="*/ 70 h 152"/>
                </a:gdLst>
                <a:ahLst/>
                <a:cxnLst>
                  <a:cxn ang="0">
                    <a:pos x="T0" y="T1"/>
                  </a:cxn>
                  <a:cxn ang="0">
                    <a:pos x="T2" y="T3"/>
                  </a:cxn>
                  <a:cxn ang="0">
                    <a:pos x="T4" y="T5"/>
                  </a:cxn>
                  <a:cxn ang="0">
                    <a:pos x="T6" y="T7"/>
                  </a:cxn>
                  <a:cxn ang="0">
                    <a:pos x="T8" y="T9"/>
                  </a:cxn>
                </a:cxnLst>
                <a:rect l="0" t="0" r="r" b="b"/>
                <a:pathLst>
                  <a:path w="148" h="152">
                    <a:moveTo>
                      <a:pt x="148" y="70"/>
                    </a:moveTo>
                    <a:lnTo>
                      <a:pt x="148" y="152"/>
                    </a:lnTo>
                    <a:lnTo>
                      <a:pt x="0" y="90"/>
                    </a:lnTo>
                    <a:lnTo>
                      <a:pt x="0" y="0"/>
                    </a:lnTo>
                    <a:lnTo>
                      <a:pt x="148" y="70"/>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5" name="Freeform 24">
                <a:extLst>
                  <a:ext uri="{FF2B5EF4-FFF2-40B4-BE49-F238E27FC236}">
                    <a16:creationId xmlns:a16="http://schemas.microsoft.com/office/drawing/2014/main" id="{67B9F941-F6AD-4A17-B138-CA64F8924947}"/>
                  </a:ext>
                </a:extLst>
              </p:cNvPr>
              <p:cNvSpPr>
                <a:spLocks/>
              </p:cNvSpPr>
              <p:nvPr/>
            </p:nvSpPr>
            <p:spPr bwMode="auto">
              <a:xfrm>
                <a:off x="2744788" y="1709738"/>
                <a:ext cx="92075" cy="76200"/>
              </a:xfrm>
              <a:custGeom>
                <a:avLst/>
                <a:gdLst>
                  <a:gd name="T0" fmla="*/ 118 w 118"/>
                  <a:gd name="T1" fmla="*/ 37 h 96"/>
                  <a:gd name="T2" fmla="*/ 118 w 118"/>
                  <a:gd name="T3" fmla="*/ 96 h 96"/>
                  <a:gd name="T4" fmla="*/ 0 w 118"/>
                  <a:gd name="T5" fmla="*/ 66 h 96"/>
                  <a:gd name="T6" fmla="*/ 0 w 118"/>
                  <a:gd name="T7" fmla="*/ 0 h 96"/>
                  <a:gd name="T8" fmla="*/ 118 w 118"/>
                  <a:gd name="T9" fmla="*/ 37 h 96"/>
                </a:gdLst>
                <a:ahLst/>
                <a:cxnLst>
                  <a:cxn ang="0">
                    <a:pos x="T0" y="T1"/>
                  </a:cxn>
                  <a:cxn ang="0">
                    <a:pos x="T2" y="T3"/>
                  </a:cxn>
                  <a:cxn ang="0">
                    <a:pos x="T4" y="T5"/>
                  </a:cxn>
                  <a:cxn ang="0">
                    <a:pos x="T6" y="T7"/>
                  </a:cxn>
                  <a:cxn ang="0">
                    <a:pos x="T8" y="T9"/>
                  </a:cxn>
                </a:cxnLst>
                <a:rect l="0" t="0" r="r" b="b"/>
                <a:pathLst>
                  <a:path w="118" h="96">
                    <a:moveTo>
                      <a:pt x="118" y="37"/>
                    </a:moveTo>
                    <a:lnTo>
                      <a:pt x="118" y="96"/>
                    </a:lnTo>
                    <a:lnTo>
                      <a:pt x="0" y="66"/>
                    </a:lnTo>
                    <a:lnTo>
                      <a:pt x="0" y="0"/>
                    </a:lnTo>
                    <a:lnTo>
                      <a:pt x="118" y="37"/>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6" name="Freeform 25">
                <a:extLst>
                  <a:ext uri="{FF2B5EF4-FFF2-40B4-BE49-F238E27FC236}">
                    <a16:creationId xmlns:a16="http://schemas.microsoft.com/office/drawing/2014/main" id="{AB654ED6-264B-4E93-B66B-E9987E61DC30}"/>
                  </a:ext>
                </a:extLst>
              </p:cNvPr>
              <p:cNvSpPr>
                <a:spLocks/>
              </p:cNvSpPr>
              <p:nvPr/>
            </p:nvSpPr>
            <p:spPr bwMode="auto">
              <a:xfrm>
                <a:off x="2679700" y="2306638"/>
                <a:ext cx="119063" cy="79375"/>
              </a:xfrm>
              <a:custGeom>
                <a:avLst/>
                <a:gdLst>
                  <a:gd name="T0" fmla="*/ 0 w 148"/>
                  <a:gd name="T1" fmla="*/ 102 h 102"/>
                  <a:gd name="T2" fmla="*/ 0 w 148"/>
                  <a:gd name="T3" fmla="*/ 29 h 102"/>
                  <a:gd name="T4" fmla="*/ 148 w 148"/>
                  <a:gd name="T5" fmla="*/ 0 h 102"/>
                  <a:gd name="T6" fmla="*/ 148 w 148"/>
                  <a:gd name="T7" fmla="*/ 64 h 102"/>
                  <a:gd name="T8" fmla="*/ 0 w 148"/>
                  <a:gd name="T9" fmla="*/ 102 h 102"/>
                </a:gdLst>
                <a:ahLst/>
                <a:cxnLst>
                  <a:cxn ang="0">
                    <a:pos x="T0" y="T1"/>
                  </a:cxn>
                  <a:cxn ang="0">
                    <a:pos x="T2" y="T3"/>
                  </a:cxn>
                  <a:cxn ang="0">
                    <a:pos x="T4" y="T5"/>
                  </a:cxn>
                  <a:cxn ang="0">
                    <a:pos x="T6" y="T7"/>
                  </a:cxn>
                  <a:cxn ang="0">
                    <a:pos x="T8" y="T9"/>
                  </a:cxn>
                </a:cxnLst>
                <a:rect l="0" t="0" r="r" b="b"/>
                <a:pathLst>
                  <a:path w="148" h="102">
                    <a:moveTo>
                      <a:pt x="0" y="102"/>
                    </a:moveTo>
                    <a:lnTo>
                      <a:pt x="0" y="29"/>
                    </a:lnTo>
                    <a:lnTo>
                      <a:pt x="148" y="0"/>
                    </a:lnTo>
                    <a:lnTo>
                      <a:pt x="148" y="64"/>
                    </a:lnTo>
                    <a:lnTo>
                      <a:pt x="0" y="102"/>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7" name="Freeform 26">
                <a:extLst>
                  <a:ext uri="{FF2B5EF4-FFF2-40B4-BE49-F238E27FC236}">
                    <a16:creationId xmlns:a16="http://schemas.microsoft.com/office/drawing/2014/main" id="{0B3582EB-3BB6-437B-A196-3A430A81801F}"/>
                  </a:ext>
                </a:extLst>
              </p:cNvPr>
              <p:cNvSpPr>
                <a:spLocks/>
              </p:cNvSpPr>
              <p:nvPr/>
            </p:nvSpPr>
            <p:spPr bwMode="auto">
              <a:xfrm>
                <a:off x="2547938" y="2332038"/>
                <a:ext cx="119063" cy="88900"/>
              </a:xfrm>
              <a:custGeom>
                <a:avLst/>
                <a:gdLst>
                  <a:gd name="T0" fmla="*/ 0 w 148"/>
                  <a:gd name="T1" fmla="*/ 111 h 111"/>
                  <a:gd name="T2" fmla="*/ 0 w 148"/>
                  <a:gd name="T3" fmla="*/ 30 h 111"/>
                  <a:gd name="T4" fmla="*/ 148 w 148"/>
                  <a:gd name="T5" fmla="*/ 0 h 111"/>
                  <a:gd name="T6" fmla="*/ 148 w 148"/>
                  <a:gd name="T7" fmla="*/ 73 h 111"/>
                  <a:gd name="T8" fmla="*/ 0 w 148"/>
                  <a:gd name="T9" fmla="*/ 111 h 111"/>
                </a:gdLst>
                <a:ahLst/>
                <a:cxnLst>
                  <a:cxn ang="0">
                    <a:pos x="T0" y="T1"/>
                  </a:cxn>
                  <a:cxn ang="0">
                    <a:pos x="T2" y="T3"/>
                  </a:cxn>
                  <a:cxn ang="0">
                    <a:pos x="T4" y="T5"/>
                  </a:cxn>
                  <a:cxn ang="0">
                    <a:pos x="T6" y="T7"/>
                  </a:cxn>
                  <a:cxn ang="0">
                    <a:pos x="T8" y="T9"/>
                  </a:cxn>
                </a:cxnLst>
                <a:rect l="0" t="0" r="r" b="b"/>
                <a:pathLst>
                  <a:path w="148" h="111">
                    <a:moveTo>
                      <a:pt x="0" y="111"/>
                    </a:moveTo>
                    <a:lnTo>
                      <a:pt x="0" y="30"/>
                    </a:lnTo>
                    <a:lnTo>
                      <a:pt x="148" y="0"/>
                    </a:lnTo>
                    <a:lnTo>
                      <a:pt x="148" y="73"/>
                    </a:lnTo>
                    <a:lnTo>
                      <a:pt x="0" y="111"/>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8" name="Freeform 27">
                <a:extLst>
                  <a:ext uri="{FF2B5EF4-FFF2-40B4-BE49-F238E27FC236}">
                    <a16:creationId xmlns:a16="http://schemas.microsoft.com/office/drawing/2014/main" id="{DDE73E89-6165-4CCC-89F9-8E52C38F5EF6}"/>
                  </a:ext>
                </a:extLst>
              </p:cNvPr>
              <p:cNvSpPr>
                <a:spLocks/>
              </p:cNvSpPr>
              <p:nvPr/>
            </p:nvSpPr>
            <p:spPr bwMode="auto">
              <a:xfrm>
                <a:off x="2416175" y="2359025"/>
                <a:ext cx="119063" cy="93663"/>
              </a:xfrm>
              <a:custGeom>
                <a:avLst/>
                <a:gdLst>
                  <a:gd name="T0" fmla="*/ 0 w 148"/>
                  <a:gd name="T1" fmla="*/ 120 h 120"/>
                  <a:gd name="T2" fmla="*/ 0 w 148"/>
                  <a:gd name="T3" fmla="*/ 30 h 120"/>
                  <a:gd name="T4" fmla="*/ 148 w 148"/>
                  <a:gd name="T5" fmla="*/ 0 h 120"/>
                  <a:gd name="T6" fmla="*/ 148 w 148"/>
                  <a:gd name="T7" fmla="*/ 83 h 120"/>
                  <a:gd name="T8" fmla="*/ 0 w 148"/>
                  <a:gd name="T9" fmla="*/ 120 h 120"/>
                </a:gdLst>
                <a:ahLst/>
                <a:cxnLst>
                  <a:cxn ang="0">
                    <a:pos x="T0" y="T1"/>
                  </a:cxn>
                  <a:cxn ang="0">
                    <a:pos x="T2" y="T3"/>
                  </a:cxn>
                  <a:cxn ang="0">
                    <a:pos x="T4" y="T5"/>
                  </a:cxn>
                  <a:cxn ang="0">
                    <a:pos x="T6" y="T7"/>
                  </a:cxn>
                  <a:cxn ang="0">
                    <a:pos x="T8" y="T9"/>
                  </a:cxn>
                </a:cxnLst>
                <a:rect l="0" t="0" r="r" b="b"/>
                <a:pathLst>
                  <a:path w="148" h="120">
                    <a:moveTo>
                      <a:pt x="0" y="120"/>
                    </a:moveTo>
                    <a:lnTo>
                      <a:pt x="0" y="30"/>
                    </a:lnTo>
                    <a:lnTo>
                      <a:pt x="148" y="0"/>
                    </a:lnTo>
                    <a:lnTo>
                      <a:pt x="148" y="83"/>
                    </a:lnTo>
                    <a:lnTo>
                      <a:pt x="0" y="120"/>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9" name="Freeform 28">
                <a:extLst>
                  <a:ext uri="{FF2B5EF4-FFF2-40B4-BE49-F238E27FC236}">
                    <a16:creationId xmlns:a16="http://schemas.microsoft.com/office/drawing/2014/main" id="{505F8988-701B-497E-A66C-46081A1F218B}"/>
                  </a:ext>
                </a:extLst>
              </p:cNvPr>
              <p:cNvSpPr>
                <a:spLocks/>
              </p:cNvSpPr>
              <p:nvPr/>
            </p:nvSpPr>
            <p:spPr bwMode="auto">
              <a:xfrm>
                <a:off x="2284413" y="1847850"/>
                <a:ext cx="119063" cy="88900"/>
              </a:xfrm>
              <a:custGeom>
                <a:avLst/>
                <a:gdLst>
                  <a:gd name="T0" fmla="*/ 149 w 149"/>
                  <a:gd name="T1" fmla="*/ 21 h 112"/>
                  <a:gd name="T2" fmla="*/ 149 w 149"/>
                  <a:gd name="T3" fmla="*/ 112 h 112"/>
                  <a:gd name="T4" fmla="*/ 0 w 149"/>
                  <a:gd name="T5" fmla="*/ 101 h 112"/>
                  <a:gd name="T6" fmla="*/ 0 w 149"/>
                  <a:gd name="T7" fmla="*/ 0 h 112"/>
                  <a:gd name="T8" fmla="*/ 149 w 149"/>
                  <a:gd name="T9" fmla="*/ 21 h 112"/>
                </a:gdLst>
                <a:ahLst/>
                <a:cxnLst>
                  <a:cxn ang="0">
                    <a:pos x="T0" y="T1"/>
                  </a:cxn>
                  <a:cxn ang="0">
                    <a:pos x="T2" y="T3"/>
                  </a:cxn>
                  <a:cxn ang="0">
                    <a:pos x="T4" y="T5"/>
                  </a:cxn>
                  <a:cxn ang="0">
                    <a:pos x="T6" y="T7"/>
                  </a:cxn>
                  <a:cxn ang="0">
                    <a:pos x="T8" y="T9"/>
                  </a:cxn>
                </a:cxnLst>
                <a:rect l="0" t="0" r="r" b="b"/>
                <a:pathLst>
                  <a:path w="149" h="112">
                    <a:moveTo>
                      <a:pt x="149" y="21"/>
                    </a:moveTo>
                    <a:lnTo>
                      <a:pt x="149" y="112"/>
                    </a:lnTo>
                    <a:lnTo>
                      <a:pt x="0" y="101"/>
                    </a:lnTo>
                    <a:lnTo>
                      <a:pt x="0" y="0"/>
                    </a:lnTo>
                    <a:lnTo>
                      <a:pt x="149" y="21"/>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0" name="Freeform 29">
                <a:extLst>
                  <a:ext uri="{FF2B5EF4-FFF2-40B4-BE49-F238E27FC236}">
                    <a16:creationId xmlns:a16="http://schemas.microsoft.com/office/drawing/2014/main" id="{84F20754-CF1B-4FB7-9C67-0729551137DE}"/>
                  </a:ext>
                </a:extLst>
              </p:cNvPr>
              <p:cNvSpPr>
                <a:spLocks/>
              </p:cNvSpPr>
              <p:nvPr/>
            </p:nvSpPr>
            <p:spPr bwMode="auto">
              <a:xfrm>
                <a:off x="2284413" y="1662113"/>
                <a:ext cx="119063" cy="103188"/>
              </a:xfrm>
              <a:custGeom>
                <a:avLst/>
                <a:gdLst>
                  <a:gd name="T0" fmla="*/ 149 w 149"/>
                  <a:gd name="T1" fmla="*/ 38 h 131"/>
                  <a:gd name="T2" fmla="*/ 149 w 149"/>
                  <a:gd name="T3" fmla="*/ 131 h 131"/>
                  <a:gd name="T4" fmla="*/ 0 w 149"/>
                  <a:gd name="T5" fmla="*/ 102 h 131"/>
                  <a:gd name="T6" fmla="*/ 0 w 149"/>
                  <a:gd name="T7" fmla="*/ 0 h 131"/>
                  <a:gd name="T8" fmla="*/ 149 w 149"/>
                  <a:gd name="T9" fmla="*/ 38 h 131"/>
                </a:gdLst>
                <a:ahLst/>
                <a:cxnLst>
                  <a:cxn ang="0">
                    <a:pos x="T0" y="T1"/>
                  </a:cxn>
                  <a:cxn ang="0">
                    <a:pos x="T2" y="T3"/>
                  </a:cxn>
                  <a:cxn ang="0">
                    <a:pos x="T4" y="T5"/>
                  </a:cxn>
                  <a:cxn ang="0">
                    <a:pos x="T6" y="T7"/>
                  </a:cxn>
                  <a:cxn ang="0">
                    <a:pos x="T8" y="T9"/>
                  </a:cxn>
                </a:cxnLst>
                <a:rect l="0" t="0" r="r" b="b"/>
                <a:pathLst>
                  <a:path w="149" h="131">
                    <a:moveTo>
                      <a:pt x="149" y="38"/>
                    </a:moveTo>
                    <a:lnTo>
                      <a:pt x="149" y="131"/>
                    </a:lnTo>
                    <a:lnTo>
                      <a:pt x="0" y="102"/>
                    </a:lnTo>
                    <a:lnTo>
                      <a:pt x="0" y="0"/>
                    </a:lnTo>
                    <a:lnTo>
                      <a:pt x="149" y="38"/>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1" name="Freeform 30">
                <a:extLst>
                  <a:ext uri="{FF2B5EF4-FFF2-40B4-BE49-F238E27FC236}">
                    <a16:creationId xmlns:a16="http://schemas.microsoft.com/office/drawing/2014/main" id="{D0A7333D-AEC9-4286-8577-2A0BC2D4CED4}"/>
                  </a:ext>
                </a:extLst>
              </p:cNvPr>
              <p:cNvSpPr>
                <a:spLocks/>
              </p:cNvSpPr>
              <p:nvPr/>
            </p:nvSpPr>
            <p:spPr bwMode="auto">
              <a:xfrm>
                <a:off x="2284413" y="1474788"/>
                <a:ext cx="119063" cy="115888"/>
              </a:xfrm>
              <a:custGeom>
                <a:avLst/>
                <a:gdLst>
                  <a:gd name="T0" fmla="*/ 149 w 149"/>
                  <a:gd name="T1" fmla="*/ 55 h 147"/>
                  <a:gd name="T2" fmla="*/ 149 w 149"/>
                  <a:gd name="T3" fmla="*/ 147 h 147"/>
                  <a:gd name="T4" fmla="*/ 0 w 149"/>
                  <a:gd name="T5" fmla="*/ 101 h 147"/>
                  <a:gd name="T6" fmla="*/ 0 w 149"/>
                  <a:gd name="T7" fmla="*/ 0 h 147"/>
                  <a:gd name="T8" fmla="*/ 149 w 149"/>
                  <a:gd name="T9" fmla="*/ 55 h 147"/>
                </a:gdLst>
                <a:ahLst/>
                <a:cxnLst>
                  <a:cxn ang="0">
                    <a:pos x="T0" y="T1"/>
                  </a:cxn>
                  <a:cxn ang="0">
                    <a:pos x="T2" y="T3"/>
                  </a:cxn>
                  <a:cxn ang="0">
                    <a:pos x="T4" y="T5"/>
                  </a:cxn>
                  <a:cxn ang="0">
                    <a:pos x="T6" y="T7"/>
                  </a:cxn>
                  <a:cxn ang="0">
                    <a:pos x="T8" y="T9"/>
                  </a:cxn>
                </a:cxnLst>
                <a:rect l="0" t="0" r="r" b="b"/>
                <a:pathLst>
                  <a:path w="149" h="147">
                    <a:moveTo>
                      <a:pt x="149" y="55"/>
                    </a:moveTo>
                    <a:lnTo>
                      <a:pt x="149" y="147"/>
                    </a:lnTo>
                    <a:lnTo>
                      <a:pt x="0" y="101"/>
                    </a:lnTo>
                    <a:lnTo>
                      <a:pt x="0" y="0"/>
                    </a:lnTo>
                    <a:lnTo>
                      <a:pt x="149" y="55"/>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2" name="Freeform 31">
                <a:extLst>
                  <a:ext uri="{FF2B5EF4-FFF2-40B4-BE49-F238E27FC236}">
                    <a16:creationId xmlns:a16="http://schemas.microsoft.com/office/drawing/2014/main" id="{9E3772A9-A634-448A-A84E-A79058A1F813}"/>
                  </a:ext>
                </a:extLst>
              </p:cNvPr>
              <p:cNvSpPr>
                <a:spLocks/>
              </p:cNvSpPr>
              <p:nvPr/>
            </p:nvSpPr>
            <p:spPr bwMode="auto">
              <a:xfrm>
                <a:off x="2347913" y="1409700"/>
                <a:ext cx="117475" cy="115888"/>
              </a:xfrm>
              <a:custGeom>
                <a:avLst/>
                <a:gdLst>
                  <a:gd name="T0" fmla="*/ 149 w 149"/>
                  <a:gd name="T1" fmla="*/ 61 h 146"/>
                  <a:gd name="T2" fmla="*/ 149 w 149"/>
                  <a:gd name="T3" fmla="*/ 146 h 146"/>
                  <a:gd name="T4" fmla="*/ 0 w 149"/>
                  <a:gd name="T5" fmla="*/ 92 h 146"/>
                  <a:gd name="T6" fmla="*/ 0 w 149"/>
                  <a:gd name="T7" fmla="*/ 0 h 146"/>
                  <a:gd name="T8" fmla="*/ 149 w 149"/>
                  <a:gd name="T9" fmla="*/ 61 h 146"/>
                </a:gdLst>
                <a:ahLst/>
                <a:cxnLst>
                  <a:cxn ang="0">
                    <a:pos x="T0" y="T1"/>
                  </a:cxn>
                  <a:cxn ang="0">
                    <a:pos x="T2" y="T3"/>
                  </a:cxn>
                  <a:cxn ang="0">
                    <a:pos x="T4" y="T5"/>
                  </a:cxn>
                  <a:cxn ang="0">
                    <a:pos x="T6" y="T7"/>
                  </a:cxn>
                  <a:cxn ang="0">
                    <a:pos x="T8" y="T9"/>
                  </a:cxn>
                </a:cxnLst>
                <a:rect l="0" t="0" r="r" b="b"/>
                <a:pathLst>
                  <a:path w="149" h="146">
                    <a:moveTo>
                      <a:pt x="149" y="61"/>
                    </a:moveTo>
                    <a:lnTo>
                      <a:pt x="149" y="146"/>
                    </a:lnTo>
                    <a:lnTo>
                      <a:pt x="0" y="92"/>
                    </a:lnTo>
                    <a:lnTo>
                      <a:pt x="0" y="0"/>
                    </a:lnTo>
                    <a:lnTo>
                      <a:pt x="149" y="61"/>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3" name="Freeform 32">
                <a:extLst>
                  <a:ext uri="{FF2B5EF4-FFF2-40B4-BE49-F238E27FC236}">
                    <a16:creationId xmlns:a16="http://schemas.microsoft.com/office/drawing/2014/main" id="{592533EE-84D5-4FBF-981A-05B4A29D2C71}"/>
                  </a:ext>
                </a:extLst>
              </p:cNvPr>
              <p:cNvSpPr>
                <a:spLocks/>
              </p:cNvSpPr>
              <p:nvPr/>
            </p:nvSpPr>
            <p:spPr bwMode="auto">
              <a:xfrm>
                <a:off x="2679700" y="1760538"/>
                <a:ext cx="119063" cy="80963"/>
              </a:xfrm>
              <a:custGeom>
                <a:avLst/>
                <a:gdLst>
                  <a:gd name="T0" fmla="*/ 148 w 148"/>
                  <a:gd name="T1" fmla="*/ 37 h 100"/>
                  <a:gd name="T2" fmla="*/ 148 w 148"/>
                  <a:gd name="T3" fmla="*/ 100 h 100"/>
                  <a:gd name="T4" fmla="*/ 0 w 148"/>
                  <a:gd name="T5" fmla="*/ 71 h 100"/>
                  <a:gd name="T6" fmla="*/ 0 w 148"/>
                  <a:gd name="T7" fmla="*/ 0 h 100"/>
                  <a:gd name="T8" fmla="*/ 148 w 148"/>
                  <a:gd name="T9" fmla="*/ 37 h 100"/>
                </a:gdLst>
                <a:ahLst/>
                <a:cxnLst>
                  <a:cxn ang="0">
                    <a:pos x="T0" y="T1"/>
                  </a:cxn>
                  <a:cxn ang="0">
                    <a:pos x="T2" y="T3"/>
                  </a:cxn>
                  <a:cxn ang="0">
                    <a:pos x="T4" y="T5"/>
                  </a:cxn>
                  <a:cxn ang="0">
                    <a:pos x="T6" y="T7"/>
                  </a:cxn>
                  <a:cxn ang="0">
                    <a:pos x="T8" y="T9"/>
                  </a:cxn>
                </a:cxnLst>
                <a:rect l="0" t="0" r="r" b="b"/>
                <a:pathLst>
                  <a:path w="148" h="100">
                    <a:moveTo>
                      <a:pt x="148" y="37"/>
                    </a:moveTo>
                    <a:lnTo>
                      <a:pt x="148" y="100"/>
                    </a:lnTo>
                    <a:lnTo>
                      <a:pt x="0" y="71"/>
                    </a:lnTo>
                    <a:lnTo>
                      <a:pt x="0" y="0"/>
                    </a:lnTo>
                    <a:lnTo>
                      <a:pt x="148" y="37"/>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4" name="Freeform 33">
                <a:extLst>
                  <a:ext uri="{FF2B5EF4-FFF2-40B4-BE49-F238E27FC236}">
                    <a16:creationId xmlns:a16="http://schemas.microsoft.com/office/drawing/2014/main" id="{C634ED81-2AD5-43F4-98C9-D1483BC92796}"/>
                  </a:ext>
                </a:extLst>
              </p:cNvPr>
              <p:cNvSpPr>
                <a:spLocks/>
              </p:cNvSpPr>
              <p:nvPr/>
            </p:nvSpPr>
            <p:spPr bwMode="auto">
              <a:xfrm>
                <a:off x="2744788" y="2235200"/>
                <a:ext cx="92075" cy="66675"/>
              </a:xfrm>
              <a:custGeom>
                <a:avLst/>
                <a:gdLst>
                  <a:gd name="T0" fmla="*/ 0 w 118"/>
                  <a:gd name="T1" fmla="*/ 83 h 83"/>
                  <a:gd name="T2" fmla="*/ 0 w 118"/>
                  <a:gd name="T3" fmla="*/ 17 h 83"/>
                  <a:gd name="T4" fmla="*/ 118 w 118"/>
                  <a:gd name="T5" fmla="*/ 0 h 83"/>
                  <a:gd name="T6" fmla="*/ 118 w 118"/>
                  <a:gd name="T7" fmla="*/ 60 h 83"/>
                  <a:gd name="T8" fmla="*/ 0 w 118"/>
                  <a:gd name="T9" fmla="*/ 83 h 83"/>
                </a:gdLst>
                <a:ahLst/>
                <a:cxnLst>
                  <a:cxn ang="0">
                    <a:pos x="T0" y="T1"/>
                  </a:cxn>
                  <a:cxn ang="0">
                    <a:pos x="T2" y="T3"/>
                  </a:cxn>
                  <a:cxn ang="0">
                    <a:pos x="T4" y="T5"/>
                  </a:cxn>
                  <a:cxn ang="0">
                    <a:pos x="T6" y="T7"/>
                  </a:cxn>
                  <a:cxn ang="0">
                    <a:pos x="T8" y="T9"/>
                  </a:cxn>
                </a:cxnLst>
                <a:rect l="0" t="0" r="r" b="b"/>
                <a:pathLst>
                  <a:path w="118" h="83">
                    <a:moveTo>
                      <a:pt x="0" y="83"/>
                    </a:moveTo>
                    <a:lnTo>
                      <a:pt x="0" y="17"/>
                    </a:lnTo>
                    <a:lnTo>
                      <a:pt x="118" y="0"/>
                    </a:lnTo>
                    <a:lnTo>
                      <a:pt x="118" y="60"/>
                    </a:lnTo>
                    <a:lnTo>
                      <a:pt x="0" y="83"/>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5" name="Freeform 34">
                <a:extLst>
                  <a:ext uri="{FF2B5EF4-FFF2-40B4-BE49-F238E27FC236}">
                    <a16:creationId xmlns:a16="http://schemas.microsoft.com/office/drawing/2014/main" id="{48CF1749-8132-4022-AA07-A2DF3B9683CD}"/>
                  </a:ext>
                </a:extLst>
              </p:cNvPr>
              <p:cNvSpPr>
                <a:spLocks/>
              </p:cNvSpPr>
              <p:nvPr/>
            </p:nvSpPr>
            <p:spPr bwMode="auto">
              <a:xfrm>
                <a:off x="2613025" y="2251075"/>
                <a:ext cx="115888" cy="77788"/>
              </a:xfrm>
              <a:custGeom>
                <a:avLst/>
                <a:gdLst>
                  <a:gd name="T0" fmla="*/ 0 w 148"/>
                  <a:gd name="T1" fmla="*/ 97 h 97"/>
                  <a:gd name="T2" fmla="*/ 0 w 148"/>
                  <a:gd name="T3" fmla="*/ 22 h 97"/>
                  <a:gd name="T4" fmla="*/ 148 w 148"/>
                  <a:gd name="T5" fmla="*/ 0 h 97"/>
                  <a:gd name="T6" fmla="*/ 148 w 148"/>
                  <a:gd name="T7" fmla="*/ 68 h 97"/>
                  <a:gd name="T8" fmla="*/ 0 w 148"/>
                  <a:gd name="T9" fmla="*/ 97 h 97"/>
                </a:gdLst>
                <a:ahLst/>
                <a:cxnLst>
                  <a:cxn ang="0">
                    <a:pos x="T0" y="T1"/>
                  </a:cxn>
                  <a:cxn ang="0">
                    <a:pos x="T2" y="T3"/>
                  </a:cxn>
                  <a:cxn ang="0">
                    <a:pos x="T4" y="T5"/>
                  </a:cxn>
                  <a:cxn ang="0">
                    <a:pos x="T6" y="T7"/>
                  </a:cxn>
                  <a:cxn ang="0">
                    <a:pos x="T8" y="T9"/>
                  </a:cxn>
                </a:cxnLst>
                <a:rect l="0" t="0" r="r" b="b"/>
                <a:pathLst>
                  <a:path w="148" h="97">
                    <a:moveTo>
                      <a:pt x="0" y="97"/>
                    </a:moveTo>
                    <a:lnTo>
                      <a:pt x="0" y="22"/>
                    </a:lnTo>
                    <a:lnTo>
                      <a:pt x="148" y="0"/>
                    </a:lnTo>
                    <a:lnTo>
                      <a:pt x="148" y="68"/>
                    </a:lnTo>
                    <a:lnTo>
                      <a:pt x="0" y="97"/>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6" name="Freeform 35">
                <a:extLst>
                  <a:ext uri="{FF2B5EF4-FFF2-40B4-BE49-F238E27FC236}">
                    <a16:creationId xmlns:a16="http://schemas.microsoft.com/office/drawing/2014/main" id="{9568BF1D-0E10-4FA3-8B79-293FB89163D7}"/>
                  </a:ext>
                </a:extLst>
              </p:cNvPr>
              <p:cNvSpPr>
                <a:spLocks/>
              </p:cNvSpPr>
              <p:nvPr/>
            </p:nvSpPr>
            <p:spPr bwMode="auto">
              <a:xfrm>
                <a:off x="2479675" y="2270125"/>
                <a:ext cx="117475" cy="84138"/>
              </a:xfrm>
              <a:custGeom>
                <a:avLst/>
                <a:gdLst>
                  <a:gd name="T0" fmla="*/ 0 w 149"/>
                  <a:gd name="T1" fmla="*/ 106 h 106"/>
                  <a:gd name="T2" fmla="*/ 0 w 149"/>
                  <a:gd name="T3" fmla="*/ 21 h 106"/>
                  <a:gd name="T4" fmla="*/ 149 w 149"/>
                  <a:gd name="T5" fmla="*/ 0 h 106"/>
                  <a:gd name="T6" fmla="*/ 149 w 149"/>
                  <a:gd name="T7" fmla="*/ 77 h 106"/>
                  <a:gd name="T8" fmla="*/ 0 w 149"/>
                  <a:gd name="T9" fmla="*/ 106 h 106"/>
                </a:gdLst>
                <a:ahLst/>
                <a:cxnLst>
                  <a:cxn ang="0">
                    <a:pos x="T0" y="T1"/>
                  </a:cxn>
                  <a:cxn ang="0">
                    <a:pos x="T2" y="T3"/>
                  </a:cxn>
                  <a:cxn ang="0">
                    <a:pos x="T4" y="T5"/>
                  </a:cxn>
                  <a:cxn ang="0">
                    <a:pos x="T6" y="T7"/>
                  </a:cxn>
                  <a:cxn ang="0">
                    <a:pos x="T8" y="T9"/>
                  </a:cxn>
                </a:cxnLst>
                <a:rect l="0" t="0" r="r" b="b"/>
                <a:pathLst>
                  <a:path w="149" h="106">
                    <a:moveTo>
                      <a:pt x="0" y="106"/>
                    </a:moveTo>
                    <a:lnTo>
                      <a:pt x="0" y="21"/>
                    </a:lnTo>
                    <a:lnTo>
                      <a:pt x="149" y="0"/>
                    </a:lnTo>
                    <a:lnTo>
                      <a:pt x="149" y="77"/>
                    </a:lnTo>
                    <a:lnTo>
                      <a:pt x="0" y="106"/>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7" name="Rectangle 36">
                <a:extLst>
                  <a:ext uri="{FF2B5EF4-FFF2-40B4-BE49-F238E27FC236}">
                    <a16:creationId xmlns:a16="http://schemas.microsoft.com/office/drawing/2014/main" id="{847C7B95-90A3-4A1F-A238-25881C90D679}"/>
                  </a:ext>
                </a:extLst>
              </p:cNvPr>
              <p:cNvSpPr>
                <a:spLocks noChangeArrowheads="1"/>
              </p:cNvSpPr>
              <p:nvPr/>
            </p:nvSpPr>
            <p:spPr bwMode="auto">
              <a:xfrm>
                <a:off x="2247900" y="2033588"/>
                <a:ext cx="23813" cy="80963"/>
              </a:xfrm>
              <a:prstGeom prst="rect">
                <a:avLst/>
              </a:prstGeom>
              <a:solidFill>
                <a:srgbClr val="91637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8" name="Freeform 37">
                <a:extLst>
                  <a:ext uri="{FF2B5EF4-FFF2-40B4-BE49-F238E27FC236}">
                    <a16:creationId xmlns:a16="http://schemas.microsoft.com/office/drawing/2014/main" id="{7A090588-309B-405B-8929-E10ED9CE36F7}"/>
                  </a:ext>
                </a:extLst>
              </p:cNvPr>
              <p:cNvSpPr>
                <a:spLocks/>
              </p:cNvSpPr>
              <p:nvPr/>
            </p:nvSpPr>
            <p:spPr bwMode="auto">
              <a:xfrm>
                <a:off x="2284413" y="2035175"/>
                <a:ext cx="119063" cy="79375"/>
              </a:xfrm>
              <a:custGeom>
                <a:avLst/>
                <a:gdLst>
                  <a:gd name="T0" fmla="*/ 0 w 149"/>
                  <a:gd name="T1" fmla="*/ 0 h 101"/>
                  <a:gd name="T2" fmla="*/ 149 w 149"/>
                  <a:gd name="T3" fmla="*/ 4 h 101"/>
                  <a:gd name="T4" fmla="*/ 149 w 149"/>
                  <a:gd name="T5" fmla="*/ 96 h 101"/>
                  <a:gd name="T6" fmla="*/ 0 w 149"/>
                  <a:gd name="T7" fmla="*/ 101 h 101"/>
                  <a:gd name="T8" fmla="*/ 0 w 149"/>
                  <a:gd name="T9" fmla="*/ 0 h 101"/>
                </a:gdLst>
                <a:ahLst/>
                <a:cxnLst>
                  <a:cxn ang="0">
                    <a:pos x="T0" y="T1"/>
                  </a:cxn>
                  <a:cxn ang="0">
                    <a:pos x="T2" y="T3"/>
                  </a:cxn>
                  <a:cxn ang="0">
                    <a:pos x="T4" y="T5"/>
                  </a:cxn>
                  <a:cxn ang="0">
                    <a:pos x="T6" y="T7"/>
                  </a:cxn>
                  <a:cxn ang="0">
                    <a:pos x="T8" y="T9"/>
                  </a:cxn>
                </a:cxnLst>
                <a:rect l="0" t="0" r="r" b="b"/>
                <a:pathLst>
                  <a:path w="149" h="101">
                    <a:moveTo>
                      <a:pt x="0" y="0"/>
                    </a:moveTo>
                    <a:lnTo>
                      <a:pt x="149" y="4"/>
                    </a:lnTo>
                    <a:lnTo>
                      <a:pt x="149" y="96"/>
                    </a:lnTo>
                    <a:lnTo>
                      <a:pt x="0" y="101"/>
                    </a:lnTo>
                    <a:lnTo>
                      <a:pt x="0" y="0"/>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9" name="Freeform 38">
                <a:extLst>
                  <a:ext uri="{FF2B5EF4-FFF2-40B4-BE49-F238E27FC236}">
                    <a16:creationId xmlns:a16="http://schemas.microsoft.com/office/drawing/2014/main" id="{B1B714B2-B2ED-4B1A-A5DF-F1D555F67134}"/>
                  </a:ext>
                </a:extLst>
              </p:cNvPr>
              <p:cNvSpPr>
                <a:spLocks/>
              </p:cNvSpPr>
              <p:nvPr/>
            </p:nvSpPr>
            <p:spPr bwMode="auto">
              <a:xfrm>
                <a:off x="2347913" y="1946275"/>
                <a:ext cx="117475" cy="77788"/>
              </a:xfrm>
              <a:custGeom>
                <a:avLst/>
                <a:gdLst>
                  <a:gd name="T0" fmla="*/ 149 w 149"/>
                  <a:gd name="T1" fmla="*/ 12 h 98"/>
                  <a:gd name="T2" fmla="*/ 149 w 149"/>
                  <a:gd name="T3" fmla="*/ 98 h 98"/>
                  <a:gd name="T4" fmla="*/ 0 w 149"/>
                  <a:gd name="T5" fmla="*/ 94 h 98"/>
                  <a:gd name="T6" fmla="*/ 0 w 149"/>
                  <a:gd name="T7" fmla="*/ 0 h 98"/>
                  <a:gd name="T8" fmla="*/ 149 w 149"/>
                  <a:gd name="T9" fmla="*/ 12 h 98"/>
                </a:gdLst>
                <a:ahLst/>
                <a:cxnLst>
                  <a:cxn ang="0">
                    <a:pos x="T0" y="T1"/>
                  </a:cxn>
                  <a:cxn ang="0">
                    <a:pos x="T2" y="T3"/>
                  </a:cxn>
                  <a:cxn ang="0">
                    <a:pos x="T4" y="T5"/>
                  </a:cxn>
                  <a:cxn ang="0">
                    <a:pos x="T6" y="T7"/>
                  </a:cxn>
                  <a:cxn ang="0">
                    <a:pos x="T8" y="T9"/>
                  </a:cxn>
                </a:cxnLst>
                <a:rect l="0" t="0" r="r" b="b"/>
                <a:pathLst>
                  <a:path w="149" h="98">
                    <a:moveTo>
                      <a:pt x="149" y="12"/>
                    </a:moveTo>
                    <a:lnTo>
                      <a:pt x="149" y="98"/>
                    </a:lnTo>
                    <a:lnTo>
                      <a:pt x="0" y="94"/>
                    </a:lnTo>
                    <a:lnTo>
                      <a:pt x="0" y="0"/>
                    </a:lnTo>
                    <a:lnTo>
                      <a:pt x="149" y="12"/>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0" name="Freeform 39">
                <a:extLst>
                  <a:ext uri="{FF2B5EF4-FFF2-40B4-BE49-F238E27FC236}">
                    <a16:creationId xmlns:a16="http://schemas.microsoft.com/office/drawing/2014/main" id="{E364557C-B6CE-44CF-B80A-5BE097859D58}"/>
                  </a:ext>
                </a:extLst>
              </p:cNvPr>
              <p:cNvSpPr>
                <a:spLocks/>
              </p:cNvSpPr>
              <p:nvPr/>
            </p:nvSpPr>
            <p:spPr bwMode="auto">
              <a:xfrm>
                <a:off x="2416175" y="1866900"/>
                <a:ext cx="119063" cy="80963"/>
              </a:xfrm>
              <a:custGeom>
                <a:avLst/>
                <a:gdLst>
                  <a:gd name="T0" fmla="*/ 148 w 148"/>
                  <a:gd name="T1" fmla="*/ 21 h 103"/>
                  <a:gd name="T2" fmla="*/ 148 w 148"/>
                  <a:gd name="T3" fmla="*/ 103 h 103"/>
                  <a:gd name="T4" fmla="*/ 0 w 148"/>
                  <a:gd name="T5" fmla="*/ 91 h 103"/>
                  <a:gd name="T6" fmla="*/ 0 w 148"/>
                  <a:gd name="T7" fmla="*/ 0 h 103"/>
                  <a:gd name="T8" fmla="*/ 148 w 148"/>
                  <a:gd name="T9" fmla="*/ 21 h 103"/>
                </a:gdLst>
                <a:ahLst/>
                <a:cxnLst>
                  <a:cxn ang="0">
                    <a:pos x="T0" y="T1"/>
                  </a:cxn>
                  <a:cxn ang="0">
                    <a:pos x="T2" y="T3"/>
                  </a:cxn>
                  <a:cxn ang="0">
                    <a:pos x="T4" y="T5"/>
                  </a:cxn>
                  <a:cxn ang="0">
                    <a:pos x="T6" y="T7"/>
                  </a:cxn>
                  <a:cxn ang="0">
                    <a:pos x="T8" y="T9"/>
                  </a:cxn>
                </a:cxnLst>
                <a:rect l="0" t="0" r="r" b="b"/>
                <a:pathLst>
                  <a:path w="148" h="103">
                    <a:moveTo>
                      <a:pt x="148" y="21"/>
                    </a:moveTo>
                    <a:lnTo>
                      <a:pt x="148" y="103"/>
                    </a:lnTo>
                    <a:lnTo>
                      <a:pt x="0" y="91"/>
                    </a:lnTo>
                    <a:lnTo>
                      <a:pt x="0" y="0"/>
                    </a:lnTo>
                    <a:lnTo>
                      <a:pt x="148" y="21"/>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1" name="Freeform 40">
                <a:extLst>
                  <a:ext uri="{FF2B5EF4-FFF2-40B4-BE49-F238E27FC236}">
                    <a16:creationId xmlns:a16="http://schemas.microsoft.com/office/drawing/2014/main" id="{CDFF1B8E-0502-4870-957C-AFBF31C27417}"/>
                  </a:ext>
                </a:extLst>
              </p:cNvPr>
              <p:cNvSpPr>
                <a:spLocks/>
              </p:cNvSpPr>
              <p:nvPr/>
            </p:nvSpPr>
            <p:spPr bwMode="auto">
              <a:xfrm>
                <a:off x="2416175" y="1695450"/>
                <a:ext cx="119063" cy="93663"/>
              </a:xfrm>
              <a:custGeom>
                <a:avLst/>
                <a:gdLst>
                  <a:gd name="T0" fmla="*/ 148 w 148"/>
                  <a:gd name="T1" fmla="*/ 37 h 119"/>
                  <a:gd name="T2" fmla="*/ 148 w 148"/>
                  <a:gd name="T3" fmla="*/ 119 h 119"/>
                  <a:gd name="T4" fmla="*/ 0 w 148"/>
                  <a:gd name="T5" fmla="*/ 91 h 119"/>
                  <a:gd name="T6" fmla="*/ 0 w 148"/>
                  <a:gd name="T7" fmla="*/ 0 h 119"/>
                  <a:gd name="T8" fmla="*/ 148 w 148"/>
                  <a:gd name="T9" fmla="*/ 37 h 119"/>
                </a:gdLst>
                <a:ahLst/>
                <a:cxnLst>
                  <a:cxn ang="0">
                    <a:pos x="T0" y="T1"/>
                  </a:cxn>
                  <a:cxn ang="0">
                    <a:pos x="T2" y="T3"/>
                  </a:cxn>
                  <a:cxn ang="0">
                    <a:pos x="T4" y="T5"/>
                  </a:cxn>
                  <a:cxn ang="0">
                    <a:pos x="T6" y="T7"/>
                  </a:cxn>
                  <a:cxn ang="0">
                    <a:pos x="T8" y="T9"/>
                  </a:cxn>
                </a:cxnLst>
                <a:rect l="0" t="0" r="r" b="b"/>
                <a:pathLst>
                  <a:path w="148" h="119">
                    <a:moveTo>
                      <a:pt x="148" y="37"/>
                    </a:moveTo>
                    <a:lnTo>
                      <a:pt x="148" y="119"/>
                    </a:lnTo>
                    <a:lnTo>
                      <a:pt x="0" y="91"/>
                    </a:lnTo>
                    <a:lnTo>
                      <a:pt x="0" y="0"/>
                    </a:lnTo>
                    <a:lnTo>
                      <a:pt x="148" y="37"/>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2" name="Freeform 41">
                <a:extLst>
                  <a:ext uri="{FF2B5EF4-FFF2-40B4-BE49-F238E27FC236}">
                    <a16:creationId xmlns:a16="http://schemas.microsoft.com/office/drawing/2014/main" id="{D164C810-6B07-4420-B253-E3DC73D156B4}"/>
                  </a:ext>
                </a:extLst>
              </p:cNvPr>
              <p:cNvSpPr>
                <a:spLocks/>
              </p:cNvSpPr>
              <p:nvPr/>
            </p:nvSpPr>
            <p:spPr bwMode="auto">
              <a:xfrm>
                <a:off x="2479675" y="1793875"/>
                <a:ext cx="117475" cy="84138"/>
              </a:xfrm>
              <a:custGeom>
                <a:avLst/>
                <a:gdLst>
                  <a:gd name="T0" fmla="*/ 149 w 149"/>
                  <a:gd name="T1" fmla="*/ 29 h 105"/>
                  <a:gd name="T2" fmla="*/ 149 w 149"/>
                  <a:gd name="T3" fmla="*/ 105 h 105"/>
                  <a:gd name="T4" fmla="*/ 0 w 149"/>
                  <a:gd name="T5" fmla="*/ 84 h 105"/>
                  <a:gd name="T6" fmla="*/ 0 w 149"/>
                  <a:gd name="T7" fmla="*/ 0 h 105"/>
                  <a:gd name="T8" fmla="*/ 149 w 149"/>
                  <a:gd name="T9" fmla="*/ 29 h 105"/>
                </a:gdLst>
                <a:ahLst/>
                <a:cxnLst>
                  <a:cxn ang="0">
                    <a:pos x="T0" y="T1"/>
                  </a:cxn>
                  <a:cxn ang="0">
                    <a:pos x="T2" y="T3"/>
                  </a:cxn>
                  <a:cxn ang="0">
                    <a:pos x="T4" y="T5"/>
                  </a:cxn>
                  <a:cxn ang="0">
                    <a:pos x="T6" y="T7"/>
                  </a:cxn>
                  <a:cxn ang="0">
                    <a:pos x="T8" y="T9"/>
                  </a:cxn>
                </a:cxnLst>
                <a:rect l="0" t="0" r="r" b="b"/>
                <a:pathLst>
                  <a:path w="149" h="105">
                    <a:moveTo>
                      <a:pt x="149" y="29"/>
                    </a:moveTo>
                    <a:lnTo>
                      <a:pt x="149" y="105"/>
                    </a:lnTo>
                    <a:lnTo>
                      <a:pt x="0" y="84"/>
                    </a:lnTo>
                    <a:lnTo>
                      <a:pt x="0" y="0"/>
                    </a:lnTo>
                    <a:lnTo>
                      <a:pt x="149" y="29"/>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3" name="Freeform 42">
                <a:extLst>
                  <a:ext uri="{FF2B5EF4-FFF2-40B4-BE49-F238E27FC236}">
                    <a16:creationId xmlns:a16="http://schemas.microsoft.com/office/drawing/2014/main" id="{D273F0C9-3F6C-4561-B8DF-AB46EF3BA3C4}"/>
                  </a:ext>
                </a:extLst>
              </p:cNvPr>
              <p:cNvSpPr>
                <a:spLocks/>
              </p:cNvSpPr>
              <p:nvPr/>
            </p:nvSpPr>
            <p:spPr bwMode="auto">
              <a:xfrm>
                <a:off x="2613025" y="1819275"/>
                <a:ext cx="115888" cy="76200"/>
              </a:xfrm>
              <a:custGeom>
                <a:avLst/>
                <a:gdLst>
                  <a:gd name="T0" fmla="*/ 148 w 148"/>
                  <a:gd name="T1" fmla="*/ 28 h 95"/>
                  <a:gd name="T2" fmla="*/ 148 w 148"/>
                  <a:gd name="T3" fmla="*/ 95 h 95"/>
                  <a:gd name="T4" fmla="*/ 0 w 148"/>
                  <a:gd name="T5" fmla="*/ 74 h 95"/>
                  <a:gd name="T6" fmla="*/ 0 w 148"/>
                  <a:gd name="T7" fmla="*/ 0 h 95"/>
                  <a:gd name="T8" fmla="*/ 148 w 148"/>
                  <a:gd name="T9" fmla="*/ 28 h 95"/>
                </a:gdLst>
                <a:ahLst/>
                <a:cxnLst>
                  <a:cxn ang="0">
                    <a:pos x="T0" y="T1"/>
                  </a:cxn>
                  <a:cxn ang="0">
                    <a:pos x="T2" y="T3"/>
                  </a:cxn>
                  <a:cxn ang="0">
                    <a:pos x="T4" y="T5"/>
                  </a:cxn>
                  <a:cxn ang="0">
                    <a:pos x="T6" y="T7"/>
                  </a:cxn>
                  <a:cxn ang="0">
                    <a:pos x="T8" y="T9"/>
                  </a:cxn>
                </a:cxnLst>
                <a:rect l="0" t="0" r="r" b="b"/>
                <a:pathLst>
                  <a:path w="148" h="95">
                    <a:moveTo>
                      <a:pt x="148" y="28"/>
                    </a:moveTo>
                    <a:lnTo>
                      <a:pt x="148" y="95"/>
                    </a:lnTo>
                    <a:lnTo>
                      <a:pt x="0" y="74"/>
                    </a:lnTo>
                    <a:lnTo>
                      <a:pt x="0" y="0"/>
                    </a:lnTo>
                    <a:lnTo>
                      <a:pt x="148" y="28"/>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4" name="Freeform 43">
                <a:extLst>
                  <a:ext uri="{FF2B5EF4-FFF2-40B4-BE49-F238E27FC236}">
                    <a16:creationId xmlns:a16="http://schemas.microsoft.com/office/drawing/2014/main" id="{6FFDD14E-447D-4E4C-8C80-47F23DDA7628}"/>
                  </a:ext>
                </a:extLst>
              </p:cNvPr>
              <p:cNvSpPr>
                <a:spLocks/>
              </p:cNvSpPr>
              <p:nvPr/>
            </p:nvSpPr>
            <p:spPr bwMode="auto">
              <a:xfrm>
                <a:off x="2744788" y="1844675"/>
                <a:ext cx="92075" cy="65088"/>
              </a:xfrm>
              <a:custGeom>
                <a:avLst/>
                <a:gdLst>
                  <a:gd name="T0" fmla="*/ 118 w 118"/>
                  <a:gd name="T1" fmla="*/ 23 h 82"/>
                  <a:gd name="T2" fmla="*/ 118 w 118"/>
                  <a:gd name="T3" fmla="*/ 82 h 82"/>
                  <a:gd name="T4" fmla="*/ 0 w 118"/>
                  <a:gd name="T5" fmla="*/ 66 h 82"/>
                  <a:gd name="T6" fmla="*/ 0 w 118"/>
                  <a:gd name="T7" fmla="*/ 0 h 82"/>
                  <a:gd name="T8" fmla="*/ 118 w 118"/>
                  <a:gd name="T9" fmla="*/ 23 h 82"/>
                </a:gdLst>
                <a:ahLst/>
                <a:cxnLst>
                  <a:cxn ang="0">
                    <a:pos x="T0" y="T1"/>
                  </a:cxn>
                  <a:cxn ang="0">
                    <a:pos x="T2" y="T3"/>
                  </a:cxn>
                  <a:cxn ang="0">
                    <a:pos x="T4" y="T5"/>
                  </a:cxn>
                  <a:cxn ang="0">
                    <a:pos x="T6" y="T7"/>
                  </a:cxn>
                  <a:cxn ang="0">
                    <a:pos x="T8" y="T9"/>
                  </a:cxn>
                </a:cxnLst>
                <a:rect l="0" t="0" r="r" b="b"/>
                <a:pathLst>
                  <a:path w="118" h="82">
                    <a:moveTo>
                      <a:pt x="118" y="23"/>
                    </a:moveTo>
                    <a:lnTo>
                      <a:pt x="118" y="82"/>
                    </a:lnTo>
                    <a:lnTo>
                      <a:pt x="0" y="66"/>
                    </a:lnTo>
                    <a:lnTo>
                      <a:pt x="0" y="0"/>
                    </a:lnTo>
                    <a:lnTo>
                      <a:pt x="118" y="23"/>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5" name="Freeform 44">
                <a:extLst>
                  <a:ext uri="{FF2B5EF4-FFF2-40B4-BE49-F238E27FC236}">
                    <a16:creationId xmlns:a16="http://schemas.microsoft.com/office/drawing/2014/main" id="{21018799-B3C0-4628-BAEE-E4287CFB601F}"/>
                  </a:ext>
                </a:extLst>
              </p:cNvPr>
              <p:cNvSpPr>
                <a:spLocks/>
              </p:cNvSpPr>
              <p:nvPr/>
            </p:nvSpPr>
            <p:spPr bwMode="auto">
              <a:xfrm>
                <a:off x="2679700" y="2176463"/>
                <a:ext cx="119063" cy="68263"/>
              </a:xfrm>
              <a:custGeom>
                <a:avLst/>
                <a:gdLst>
                  <a:gd name="T0" fmla="*/ 0 w 148"/>
                  <a:gd name="T1" fmla="*/ 85 h 85"/>
                  <a:gd name="T2" fmla="*/ 0 w 148"/>
                  <a:gd name="T3" fmla="*/ 13 h 85"/>
                  <a:gd name="T4" fmla="*/ 148 w 148"/>
                  <a:gd name="T5" fmla="*/ 0 h 85"/>
                  <a:gd name="T6" fmla="*/ 148 w 148"/>
                  <a:gd name="T7" fmla="*/ 64 h 85"/>
                  <a:gd name="T8" fmla="*/ 0 w 148"/>
                  <a:gd name="T9" fmla="*/ 85 h 85"/>
                </a:gdLst>
                <a:ahLst/>
                <a:cxnLst>
                  <a:cxn ang="0">
                    <a:pos x="T0" y="T1"/>
                  </a:cxn>
                  <a:cxn ang="0">
                    <a:pos x="T2" y="T3"/>
                  </a:cxn>
                  <a:cxn ang="0">
                    <a:pos x="T4" y="T5"/>
                  </a:cxn>
                  <a:cxn ang="0">
                    <a:pos x="T6" y="T7"/>
                  </a:cxn>
                  <a:cxn ang="0">
                    <a:pos x="T8" y="T9"/>
                  </a:cxn>
                </a:cxnLst>
                <a:rect l="0" t="0" r="r" b="b"/>
                <a:pathLst>
                  <a:path w="148" h="85">
                    <a:moveTo>
                      <a:pt x="0" y="85"/>
                    </a:moveTo>
                    <a:lnTo>
                      <a:pt x="0" y="13"/>
                    </a:lnTo>
                    <a:lnTo>
                      <a:pt x="148" y="0"/>
                    </a:lnTo>
                    <a:lnTo>
                      <a:pt x="148" y="64"/>
                    </a:lnTo>
                    <a:lnTo>
                      <a:pt x="0" y="85"/>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6" name="Freeform 45">
                <a:extLst>
                  <a:ext uri="{FF2B5EF4-FFF2-40B4-BE49-F238E27FC236}">
                    <a16:creationId xmlns:a16="http://schemas.microsoft.com/office/drawing/2014/main" id="{A5A0BC64-956E-44EF-A14C-A02CE57C5DE1}"/>
                  </a:ext>
                </a:extLst>
              </p:cNvPr>
              <p:cNvSpPr>
                <a:spLocks/>
              </p:cNvSpPr>
              <p:nvPr/>
            </p:nvSpPr>
            <p:spPr bwMode="auto">
              <a:xfrm>
                <a:off x="2547938" y="2187575"/>
                <a:ext cx="119063" cy="76200"/>
              </a:xfrm>
              <a:custGeom>
                <a:avLst/>
                <a:gdLst>
                  <a:gd name="T0" fmla="*/ 0 w 148"/>
                  <a:gd name="T1" fmla="*/ 94 h 94"/>
                  <a:gd name="T2" fmla="*/ 0 w 148"/>
                  <a:gd name="T3" fmla="*/ 12 h 94"/>
                  <a:gd name="T4" fmla="*/ 148 w 148"/>
                  <a:gd name="T5" fmla="*/ 0 h 94"/>
                  <a:gd name="T6" fmla="*/ 148 w 148"/>
                  <a:gd name="T7" fmla="*/ 74 h 94"/>
                  <a:gd name="T8" fmla="*/ 0 w 148"/>
                  <a:gd name="T9" fmla="*/ 94 h 94"/>
                </a:gdLst>
                <a:ahLst/>
                <a:cxnLst>
                  <a:cxn ang="0">
                    <a:pos x="T0" y="T1"/>
                  </a:cxn>
                  <a:cxn ang="0">
                    <a:pos x="T2" y="T3"/>
                  </a:cxn>
                  <a:cxn ang="0">
                    <a:pos x="T4" y="T5"/>
                  </a:cxn>
                  <a:cxn ang="0">
                    <a:pos x="T6" y="T7"/>
                  </a:cxn>
                  <a:cxn ang="0">
                    <a:pos x="T8" y="T9"/>
                  </a:cxn>
                </a:cxnLst>
                <a:rect l="0" t="0" r="r" b="b"/>
                <a:pathLst>
                  <a:path w="148" h="94">
                    <a:moveTo>
                      <a:pt x="0" y="94"/>
                    </a:moveTo>
                    <a:lnTo>
                      <a:pt x="0" y="12"/>
                    </a:lnTo>
                    <a:lnTo>
                      <a:pt x="148" y="0"/>
                    </a:lnTo>
                    <a:lnTo>
                      <a:pt x="148" y="74"/>
                    </a:lnTo>
                    <a:lnTo>
                      <a:pt x="0" y="94"/>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7" name="Freeform 46">
                <a:extLst>
                  <a:ext uri="{FF2B5EF4-FFF2-40B4-BE49-F238E27FC236}">
                    <a16:creationId xmlns:a16="http://schemas.microsoft.com/office/drawing/2014/main" id="{9B028221-F79D-4532-8278-0568109C30F1}"/>
                  </a:ext>
                </a:extLst>
              </p:cNvPr>
              <p:cNvSpPr>
                <a:spLocks/>
              </p:cNvSpPr>
              <p:nvPr/>
            </p:nvSpPr>
            <p:spPr bwMode="auto">
              <a:xfrm>
                <a:off x="2416175" y="2036763"/>
                <a:ext cx="119063" cy="73025"/>
              </a:xfrm>
              <a:custGeom>
                <a:avLst/>
                <a:gdLst>
                  <a:gd name="T0" fmla="*/ 148 w 148"/>
                  <a:gd name="T1" fmla="*/ 4 h 92"/>
                  <a:gd name="T2" fmla="*/ 148 w 148"/>
                  <a:gd name="T3" fmla="*/ 87 h 92"/>
                  <a:gd name="T4" fmla="*/ 0 w 148"/>
                  <a:gd name="T5" fmla="*/ 92 h 92"/>
                  <a:gd name="T6" fmla="*/ 0 w 148"/>
                  <a:gd name="T7" fmla="*/ 0 h 92"/>
                  <a:gd name="T8" fmla="*/ 148 w 148"/>
                  <a:gd name="T9" fmla="*/ 4 h 92"/>
                </a:gdLst>
                <a:ahLst/>
                <a:cxnLst>
                  <a:cxn ang="0">
                    <a:pos x="T0" y="T1"/>
                  </a:cxn>
                  <a:cxn ang="0">
                    <a:pos x="T2" y="T3"/>
                  </a:cxn>
                  <a:cxn ang="0">
                    <a:pos x="T4" y="T5"/>
                  </a:cxn>
                  <a:cxn ang="0">
                    <a:pos x="T6" y="T7"/>
                  </a:cxn>
                  <a:cxn ang="0">
                    <a:pos x="T8" y="T9"/>
                  </a:cxn>
                </a:cxnLst>
                <a:rect l="0" t="0" r="r" b="b"/>
                <a:pathLst>
                  <a:path w="148" h="92">
                    <a:moveTo>
                      <a:pt x="148" y="4"/>
                    </a:moveTo>
                    <a:lnTo>
                      <a:pt x="148" y="87"/>
                    </a:lnTo>
                    <a:lnTo>
                      <a:pt x="0" y="92"/>
                    </a:lnTo>
                    <a:lnTo>
                      <a:pt x="0" y="0"/>
                    </a:lnTo>
                    <a:lnTo>
                      <a:pt x="148" y="4"/>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8" name="Freeform 47">
                <a:extLst>
                  <a:ext uri="{FF2B5EF4-FFF2-40B4-BE49-F238E27FC236}">
                    <a16:creationId xmlns:a16="http://schemas.microsoft.com/office/drawing/2014/main" id="{5D8BE465-0BA7-47A9-9CF2-A4DBEE29F38A}"/>
                  </a:ext>
                </a:extLst>
              </p:cNvPr>
              <p:cNvSpPr>
                <a:spLocks/>
              </p:cNvSpPr>
              <p:nvPr/>
            </p:nvSpPr>
            <p:spPr bwMode="auto">
              <a:xfrm>
                <a:off x="2479675" y="1957388"/>
                <a:ext cx="117475" cy="71438"/>
              </a:xfrm>
              <a:custGeom>
                <a:avLst/>
                <a:gdLst>
                  <a:gd name="T0" fmla="*/ 149 w 149"/>
                  <a:gd name="T1" fmla="*/ 11 h 88"/>
                  <a:gd name="T2" fmla="*/ 149 w 149"/>
                  <a:gd name="T3" fmla="*/ 88 h 88"/>
                  <a:gd name="T4" fmla="*/ 0 w 149"/>
                  <a:gd name="T5" fmla="*/ 85 h 88"/>
                  <a:gd name="T6" fmla="*/ 0 w 149"/>
                  <a:gd name="T7" fmla="*/ 0 h 88"/>
                  <a:gd name="T8" fmla="*/ 149 w 149"/>
                  <a:gd name="T9" fmla="*/ 11 h 88"/>
                </a:gdLst>
                <a:ahLst/>
                <a:cxnLst>
                  <a:cxn ang="0">
                    <a:pos x="T0" y="T1"/>
                  </a:cxn>
                  <a:cxn ang="0">
                    <a:pos x="T2" y="T3"/>
                  </a:cxn>
                  <a:cxn ang="0">
                    <a:pos x="T4" y="T5"/>
                  </a:cxn>
                  <a:cxn ang="0">
                    <a:pos x="T6" y="T7"/>
                  </a:cxn>
                  <a:cxn ang="0">
                    <a:pos x="T8" y="T9"/>
                  </a:cxn>
                </a:cxnLst>
                <a:rect l="0" t="0" r="r" b="b"/>
                <a:pathLst>
                  <a:path w="149" h="88">
                    <a:moveTo>
                      <a:pt x="149" y="11"/>
                    </a:moveTo>
                    <a:lnTo>
                      <a:pt x="149" y="88"/>
                    </a:lnTo>
                    <a:lnTo>
                      <a:pt x="0" y="85"/>
                    </a:lnTo>
                    <a:lnTo>
                      <a:pt x="0" y="0"/>
                    </a:lnTo>
                    <a:lnTo>
                      <a:pt x="149" y="11"/>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9" name="Freeform 48">
                <a:extLst>
                  <a:ext uri="{FF2B5EF4-FFF2-40B4-BE49-F238E27FC236}">
                    <a16:creationId xmlns:a16="http://schemas.microsoft.com/office/drawing/2014/main" id="{E8B3D571-CB36-4C8D-A8F4-8AB56CDCEAB5}"/>
                  </a:ext>
                </a:extLst>
              </p:cNvPr>
              <p:cNvSpPr>
                <a:spLocks/>
              </p:cNvSpPr>
              <p:nvPr/>
            </p:nvSpPr>
            <p:spPr bwMode="auto">
              <a:xfrm>
                <a:off x="2547938" y="1884363"/>
                <a:ext cx="119063" cy="74613"/>
              </a:xfrm>
              <a:custGeom>
                <a:avLst/>
                <a:gdLst>
                  <a:gd name="T0" fmla="*/ 148 w 148"/>
                  <a:gd name="T1" fmla="*/ 21 h 94"/>
                  <a:gd name="T2" fmla="*/ 148 w 148"/>
                  <a:gd name="T3" fmla="*/ 94 h 94"/>
                  <a:gd name="T4" fmla="*/ 0 w 148"/>
                  <a:gd name="T5" fmla="*/ 81 h 94"/>
                  <a:gd name="T6" fmla="*/ 0 w 148"/>
                  <a:gd name="T7" fmla="*/ 0 h 94"/>
                  <a:gd name="T8" fmla="*/ 148 w 148"/>
                  <a:gd name="T9" fmla="*/ 21 h 94"/>
                </a:gdLst>
                <a:ahLst/>
                <a:cxnLst>
                  <a:cxn ang="0">
                    <a:pos x="T0" y="T1"/>
                  </a:cxn>
                  <a:cxn ang="0">
                    <a:pos x="T2" y="T3"/>
                  </a:cxn>
                  <a:cxn ang="0">
                    <a:pos x="T4" y="T5"/>
                  </a:cxn>
                  <a:cxn ang="0">
                    <a:pos x="T6" y="T7"/>
                  </a:cxn>
                  <a:cxn ang="0">
                    <a:pos x="T8" y="T9"/>
                  </a:cxn>
                </a:cxnLst>
                <a:rect l="0" t="0" r="r" b="b"/>
                <a:pathLst>
                  <a:path w="148" h="94">
                    <a:moveTo>
                      <a:pt x="148" y="21"/>
                    </a:moveTo>
                    <a:lnTo>
                      <a:pt x="148" y="94"/>
                    </a:lnTo>
                    <a:lnTo>
                      <a:pt x="0" y="81"/>
                    </a:lnTo>
                    <a:lnTo>
                      <a:pt x="0" y="0"/>
                    </a:lnTo>
                    <a:lnTo>
                      <a:pt x="148" y="21"/>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0" name="Freeform 49">
                <a:extLst>
                  <a:ext uri="{FF2B5EF4-FFF2-40B4-BE49-F238E27FC236}">
                    <a16:creationId xmlns:a16="http://schemas.microsoft.com/office/drawing/2014/main" id="{71D247B5-04DA-43C9-8AC6-42BF76930259}"/>
                  </a:ext>
                </a:extLst>
              </p:cNvPr>
              <p:cNvSpPr>
                <a:spLocks/>
              </p:cNvSpPr>
              <p:nvPr/>
            </p:nvSpPr>
            <p:spPr bwMode="auto">
              <a:xfrm>
                <a:off x="2679700" y="1903413"/>
                <a:ext cx="119063" cy="66675"/>
              </a:xfrm>
              <a:custGeom>
                <a:avLst/>
                <a:gdLst>
                  <a:gd name="T0" fmla="*/ 148 w 148"/>
                  <a:gd name="T1" fmla="*/ 21 h 85"/>
                  <a:gd name="T2" fmla="*/ 148 w 148"/>
                  <a:gd name="T3" fmla="*/ 85 h 85"/>
                  <a:gd name="T4" fmla="*/ 0 w 148"/>
                  <a:gd name="T5" fmla="*/ 72 h 85"/>
                  <a:gd name="T6" fmla="*/ 0 w 148"/>
                  <a:gd name="T7" fmla="*/ 0 h 85"/>
                  <a:gd name="T8" fmla="*/ 148 w 148"/>
                  <a:gd name="T9" fmla="*/ 21 h 85"/>
                </a:gdLst>
                <a:ahLst/>
                <a:cxnLst>
                  <a:cxn ang="0">
                    <a:pos x="T0" y="T1"/>
                  </a:cxn>
                  <a:cxn ang="0">
                    <a:pos x="T2" y="T3"/>
                  </a:cxn>
                  <a:cxn ang="0">
                    <a:pos x="T4" y="T5"/>
                  </a:cxn>
                  <a:cxn ang="0">
                    <a:pos x="T6" y="T7"/>
                  </a:cxn>
                  <a:cxn ang="0">
                    <a:pos x="T8" y="T9"/>
                  </a:cxn>
                </a:cxnLst>
                <a:rect l="0" t="0" r="r" b="b"/>
                <a:pathLst>
                  <a:path w="148" h="85">
                    <a:moveTo>
                      <a:pt x="148" y="21"/>
                    </a:moveTo>
                    <a:lnTo>
                      <a:pt x="148" y="85"/>
                    </a:lnTo>
                    <a:lnTo>
                      <a:pt x="0" y="72"/>
                    </a:lnTo>
                    <a:lnTo>
                      <a:pt x="0" y="0"/>
                    </a:lnTo>
                    <a:lnTo>
                      <a:pt x="148" y="21"/>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1" name="Freeform 50">
                <a:extLst>
                  <a:ext uri="{FF2B5EF4-FFF2-40B4-BE49-F238E27FC236}">
                    <a16:creationId xmlns:a16="http://schemas.microsoft.com/office/drawing/2014/main" id="{814C5280-846A-47A7-A158-8F15C548D4EF}"/>
                  </a:ext>
                </a:extLst>
              </p:cNvPr>
              <p:cNvSpPr>
                <a:spLocks/>
              </p:cNvSpPr>
              <p:nvPr/>
            </p:nvSpPr>
            <p:spPr bwMode="auto">
              <a:xfrm>
                <a:off x="2744788" y="2111375"/>
                <a:ext cx="92075" cy="55563"/>
              </a:xfrm>
              <a:custGeom>
                <a:avLst/>
                <a:gdLst>
                  <a:gd name="T0" fmla="*/ 0 w 118"/>
                  <a:gd name="T1" fmla="*/ 70 h 70"/>
                  <a:gd name="T2" fmla="*/ 0 w 118"/>
                  <a:gd name="T3" fmla="*/ 4 h 70"/>
                  <a:gd name="T4" fmla="*/ 118 w 118"/>
                  <a:gd name="T5" fmla="*/ 0 h 70"/>
                  <a:gd name="T6" fmla="*/ 118 w 118"/>
                  <a:gd name="T7" fmla="*/ 60 h 70"/>
                  <a:gd name="T8" fmla="*/ 0 w 118"/>
                  <a:gd name="T9" fmla="*/ 70 h 70"/>
                </a:gdLst>
                <a:ahLst/>
                <a:cxnLst>
                  <a:cxn ang="0">
                    <a:pos x="T0" y="T1"/>
                  </a:cxn>
                  <a:cxn ang="0">
                    <a:pos x="T2" y="T3"/>
                  </a:cxn>
                  <a:cxn ang="0">
                    <a:pos x="T4" y="T5"/>
                  </a:cxn>
                  <a:cxn ang="0">
                    <a:pos x="T6" y="T7"/>
                  </a:cxn>
                  <a:cxn ang="0">
                    <a:pos x="T8" y="T9"/>
                  </a:cxn>
                </a:cxnLst>
                <a:rect l="0" t="0" r="r" b="b"/>
                <a:pathLst>
                  <a:path w="118" h="70">
                    <a:moveTo>
                      <a:pt x="0" y="70"/>
                    </a:moveTo>
                    <a:lnTo>
                      <a:pt x="0" y="4"/>
                    </a:lnTo>
                    <a:lnTo>
                      <a:pt x="118" y="0"/>
                    </a:lnTo>
                    <a:lnTo>
                      <a:pt x="118" y="60"/>
                    </a:lnTo>
                    <a:lnTo>
                      <a:pt x="0" y="70"/>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2" name="Freeform 51">
                <a:extLst>
                  <a:ext uri="{FF2B5EF4-FFF2-40B4-BE49-F238E27FC236}">
                    <a16:creationId xmlns:a16="http://schemas.microsoft.com/office/drawing/2014/main" id="{7BF339C1-EC86-4439-BD4D-886402209AEF}"/>
                  </a:ext>
                </a:extLst>
              </p:cNvPr>
              <p:cNvSpPr>
                <a:spLocks/>
              </p:cNvSpPr>
              <p:nvPr/>
            </p:nvSpPr>
            <p:spPr bwMode="auto">
              <a:xfrm>
                <a:off x="2613025" y="2114550"/>
                <a:ext cx="115888" cy="63500"/>
              </a:xfrm>
              <a:custGeom>
                <a:avLst/>
                <a:gdLst>
                  <a:gd name="T0" fmla="*/ 0 w 148"/>
                  <a:gd name="T1" fmla="*/ 79 h 79"/>
                  <a:gd name="T2" fmla="*/ 0 w 148"/>
                  <a:gd name="T3" fmla="*/ 4 h 79"/>
                  <a:gd name="T4" fmla="*/ 148 w 148"/>
                  <a:gd name="T5" fmla="*/ 0 h 79"/>
                  <a:gd name="T6" fmla="*/ 148 w 148"/>
                  <a:gd name="T7" fmla="*/ 66 h 79"/>
                  <a:gd name="T8" fmla="*/ 0 w 148"/>
                  <a:gd name="T9" fmla="*/ 79 h 79"/>
                </a:gdLst>
                <a:ahLst/>
                <a:cxnLst>
                  <a:cxn ang="0">
                    <a:pos x="T0" y="T1"/>
                  </a:cxn>
                  <a:cxn ang="0">
                    <a:pos x="T2" y="T3"/>
                  </a:cxn>
                  <a:cxn ang="0">
                    <a:pos x="T4" y="T5"/>
                  </a:cxn>
                  <a:cxn ang="0">
                    <a:pos x="T6" y="T7"/>
                  </a:cxn>
                  <a:cxn ang="0">
                    <a:pos x="T8" y="T9"/>
                  </a:cxn>
                </a:cxnLst>
                <a:rect l="0" t="0" r="r" b="b"/>
                <a:pathLst>
                  <a:path w="148" h="79">
                    <a:moveTo>
                      <a:pt x="0" y="79"/>
                    </a:moveTo>
                    <a:lnTo>
                      <a:pt x="0" y="4"/>
                    </a:lnTo>
                    <a:lnTo>
                      <a:pt x="148" y="0"/>
                    </a:lnTo>
                    <a:lnTo>
                      <a:pt x="148" y="66"/>
                    </a:lnTo>
                    <a:lnTo>
                      <a:pt x="0" y="79"/>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3" name="Freeform 52">
                <a:extLst>
                  <a:ext uri="{FF2B5EF4-FFF2-40B4-BE49-F238E27FC236}">
                    <a16:creationId xmlns:a16="http://schemas.microsoft.com/office/drawing/2014/main" id="{D57986D4-0827-4E86-AE13-18686D0EA584}"/>
                  </a:ext>
                </a:extLst>
              </p:cNvPr>
              <p:cNvSpPr>
                <a:spLocks/>
              </p:cNvSpPr>
              <p:nvPr/>
            </p:nvSpPr>
            <p:spPr bwMode="auto">
              <a:xfrm>
                <a:off x="2547938" y="2041525"/>
                <a:ext cx="119063" cy="65088"/>
              </a:xfrm>
              <a:custGeom>
                <a:avLst/>
                <a:gdLst>
                  <a:gd name="T0" fmla="*/ 148 w 148"/>
                  <a:gd name="T1" fmla="*/ 4 h 82"/>
                  <a:gd name="T2" fmla="*/ 148 w 148"/>
                  <a:gd name="T3" fmla="*/ 78 h 82"/>
                  <a:gd name="T4" fmla="*/ 0 w 148"/>
                  <a:gd name="T5" fmla="*/ 82 h 82"/>
                  <a:gd name="T6" fmla="*/ 0 w 148"/>
                  <a:gd name="T7" fmla="*/ 0 h 82"/>
                  <a:gd name="T8" fmla="*/ 148 w 148"/>
                  <a:gd name="T9" fmla="*/ 4 h 82"/>
                </a:gdLst>
                <a:ahLst/>
                <a:cxnLst>
                  <a:cxn ang="0">
                    <a:pos x="T0" y="T1"/>
                  </a:cxn>
                  <a:cxn ang="0">
                    <a:pos x="T2" y="T3"/>
                  </a:cxn>
                  <a:cxn ang="0">
                    <a:pos x="T4" y="T5"/>
                  </a:cxn>
                  <a:cxn ang="0">
                    <a:pos x="T6" y="T7"/>
                  </a:cxn>
                  <a:cxn ang="0">
                    <a:pos x="T8" y="T9"/>
                  </a:cxn>
                </a:cxnLst>
                <a:rect l="0" t="0" r="r" b="b"/>
                <a:pathLst>
                  <a:path w="148" h="82">
                    <a:moveTo>
                      <a:pt x="148" y="4"/>
                    </a:moveTo>
                    <a:lnTo>
                      <a:pt x="148" y="78"/>
                    </a:lnTo>
                    <a:lnTo>
                      <a:pt x="0" y="82"/>
                    </a:lnTo>
                    <a:lnTo>
                      <a:pt x="0" y="0"/>
                    </a:lnTo>
                    <a:lnTo>
                      <a:pt x="148" y="4"/>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4" name="Freeform 53">
                <a:extLst>
                  <a:ext uri="{FF2B5EF4-FFF2-40B4-BE49-F238E27FC236}">
                    <a16:creationId xmlns:a16="http://schemas.microsoft.com/office/drawing/2014/main" id="{64F6BDAC-41B2-41DC-9B1C-E0AE33C20FBF}"/>
                  </a:ext>
                </a:extLst>
              </p:cNvPr>
              <p:cNvSpPr>
                <a:spLocks/>
              </p:cNvSpPr>
              <p:nvPr/>
            </p:nvSpPr>
            <p:spPr bwMode="auto">
              <a:xfrm>
                <a:off x="2613025" y="1968500"/>
                <a:ext cx="115888" cy="63500"/>
              </a:xfrm>
              <a:custGeom>
                <a:avLst/>
                <a:gdLst>
                  <a:gd name="T0" fmla="*/ 148 w 148"/>
                  <a:gd name="T1" fmla="*/ 12 h 80"/>
                  <a:gd name="T2" fmla="*/ 148 w 148"/>
                  <a:gd name="T3" fmla="*/ 80 h 80"/>
                  <a:gd name="T4" fmla="*/ 0 w 148"/>
                  <a:gd name="T5" fmla="*/ 75 h 80"/>
                  <a:gd name="T6" fmla="*/ 0 w 148"/>
                  <a:gd name="T7" fmla="*/ 0 h 80"/>
                  <a:gd name="T8" fmla="*/ 148 w 148"/>
                  <a:gd name="T9" fmla="*/ 12 h 80"/>
                </a:gdLst>
                <a:ahLst/>
                <a:cxnLst>
                  <a:cxn ang="0">
                    <a:pos x="T0" y="T1"/>
                  </a:cxn>
                  <a:cxn ang="0">
                    <a:pos x="T2" y="T3"/>
                  </a:cxn>
                  <a:cxn ang="0">
                    <a:pos x="T4" y="T5"/>
                  </a:cxn>
                  <a:cxn ang="0">
                    <a:pos x="T6" y="T7"/>
                  </a:cxn>
                  <a:cxn ang="0">
                    <a:pos x="T8" y="T9"/>
                  </a:cxn>
                </a:cxnLst>
                <a:rect l="0" t="0" r="r" b="b"/>
                <a:pathLst>
                  <a:path w="148" h="80">
                    <a:moveTo>
                      <a:pt x="148" y="12"/>
                    </a:moveTo>
                    <a:lnTo>
                      <a:pt x="148" y="80"/>
                    </a:lnTo>
                    <a:lnTo>
                      <a:pt x="0" y="75"/>
                    </a:lnTo>
                    <a:lnTo>
                      <a:pt x="0" y="0"/>
                    </a:lnTo>
                    <a:lnTo>
                      <a:pt x="148" y="12"/>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5" name="Freeform 54">
                <a:extLst>
                  <a:ext uri="{FF2B5EF4-FFF2-40B4-BE49-F238E27FC236}">
                    <a16:creationId xmlns:a16="http://schemas.microsoft.com/office/drawing/2014/main" id="{A5523D29-7A0D-4A78-8152-85DBC722A640}"/>
                  </a:ext>
                </a:extLst>
              </p:cNvPr>
              <p:cNvSpPr>
                <a:spLocks/>
              </p:cNvSpPr>
              <p:nvPr/>
            </p:nvSpPr>
            <p:spPr bwMode="auto">
              <a:xfrm>
                <a:off x="2744788" y="1979613"/>
                <a:ext cx="92075" cy="55563"/>
              </a:xfrm>
              <a:custGeom>
                <a:avLst/>
                <a:gdLst>
                  <a:gd name="T0" fmla="*/ 118 w 118"/>
                  <a:gd name="T1" fmla="*/ 10 h 70"/>
                  <a:gd name="T2" fmla="*/ 118 w 118"/>
                  <a:gd name="T3" fmla="*/ 70 h 70"/>
                  <a:gd name="T4" fmla="*/ 0 w 118"/>
                  <a:gd name="T5" fmla="*/ 67 h 70"/>
                  <a:gd name="T6" fmla="*/ 0 w 118"/>
                  <a:gd name="T7" fmla="*/ 0 h 70"/>
                  <a:gd name="T8" fmla="*/ 118 w 118"/>
                  <a:gd name="T9" fmla="*/ 10 h 70"/>
                </a:gdLst>
                <a:ahLst/>
                <a:cxnLst>
                  <a:cxn ang="0">
                    <a:pos x="T0" y="T1"/>
                  </a:cxn>
                  <a:cxn ang="0">
                    <a:pos x="T2" y="T3"/>
                  </a:cxn>
                  <a:cxn ang="0">
                    <a:pos x="T4" y="T5"/>
                  </a:cxn>
                  <a:cxn ang="0">
                    <a:pos x="T6" y="T7"/>
                  </a:cxn>
                  <a:cxn ang="0">
                    <a:pos x="T8" y="T9"/>
                  </a:cxn>
                </a:cxnLst>
                <a:rect l="0" t="0" r="r" b="b"/>
                <a:pathLst>
                  <a:path w="118" h="70">
                    <a:moveTo>
                      <a:pt x="118" y="10"/>
                    </a:moveTo>
                    <a:lnTo>
                      <a:pt x="118" y="70"/>
                    </a:lnTo>
                    <a:lnTo>
                      <a:pt x="0" y="67"/>
                    </a:lnTo>
                    <a:lnTo>
                      <a:pt x="0" y="0"/>
                    </a:lnTo>
                    <a:lnTo>
                      <a:pt x="118" y="10"/>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6" name="Freeform 55">
                <a:extLst>
                  <a:ext uri="{FF2B5EF4-FFF2-40B4-BE49-F238E27FC236}">
                    <a16:creationId xmlns:a16="http://schemas.microsoft.com/office/drawing/2014/main" id="{A6C99B9D-44D4-482C-96DC-D7E11794ABBF}"/>
                  </a:ext>
                </a:extLst>
              </p:cNvPr>
              <p:cNvSpPr>
                <a:spLocks/>
              </p:cNvSpPr>
              <p:nvPr/>
            </p:nvSpPr>
            <p:spPr bwMode="auto">
              <a:xfrm>
                <a:off x="2679700" y="2044700"/>
                <a:ext cx="119063" cy="57150"/>
              </a:xfrm>
              <a:custGeom>
                <a:avLst/>
                <a:gdLst>
                  <a:gd name="T0" fmla="*/ 0 w 148"/>
                  <a:gd name="T1" fmla="*/ 73 h 73"/>
                  <a:gd name="T2" fmla="*/ 0 w 148"/>
                  <a:gd name="T3" fmla="*/ 0 h 73"/>
                  <a:gd name="T4" fmla="*/ 148 w 148"/>
                  <a:gd name="T5" fmla="*/ 3 h 73"/>
                  <a:gd name="T6" fmla="*/ 148 w 148"/>
                  <a:gd name="T7" fmla="*/ 68 h 73"/>
                  <a:gd name="T8" fmla="*/ 0 w 148"/>
                  <a:gd name="T9" fmla="*/ 73 h 73"/>
                </a:gdLst>
                <a:ahLst/>
                <a:cxnLst>
                  <a:cxn ang="0">
                    <a:pos x="T0" y="T1"/>
                  </a:cxn>
                  <a:cxn ang="0">
                    <a:pos x="T2" y="T3"/>
                  </a:cxn>
                  <a:cxn ang="0">
                    <a:pos x="T4" y="T5"/>
                  </a:cxn>
                  <a:cxn ang="0">
                    <a:pos x="T6" y="T7"/>
                  </a:cxn>
                  <a:cxn ang="0">
                    <a:pos x="T8" y="T9"/>
                  </a:cxn>
                </a:cxnLst>
                <a:rect l="0" t="0" r="r" b="b"/>
                <a:pathLst>
                  <a:path w="148" h="73">
                    <a:moveTo>
                      <a:pt x="0" y="73"/>
                    </a:moveTo>
                    <a:lnTo>
                      <a:pt x="0" y="0"/>
                    </a:lnTo>
                    <a:lnTo>
                      <a:pt x="148" y="3"/>
                    </a:lnTo>
                    <a:lnTo>
                      <a:pt x="148" y="68"/>
                    </a:lnTo>
                    <a:lnTo>
                      <a:pt x="0" y="73"/>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7" name="Freeform 56">
                <a:extLst>
                  <a:ext uri="{FF2B5EF4-FFF2-40B4-BE49-F238E27FC236}">
                    <a16:creationId xmlns:a16="http://schemas.microsoft.com/office/drawing/2014/main" id="{E0D6ED8D-2788-4548-8657-35A13C75C4AB}"/>
                  </a:ext>
                </a:extLst>
              </p:cNvPr>
              <p:cNvSpPr>
                <a:spLocks/>
              </p:cNvSpPr>
              <p:nvPr/>
            </p:nvSpPr>
            <p:spPr bwMode="auto">
              <a:xfrm>
                <a:off x="2811463" y="2047875"/>
                <a:ext cx="25400" cy="49213"/>
              </a:xfrm>
              <a:custGeom>
                <a:avLst/>
                <a:gdLst>
                  <a:gd name="T0" fmla="*/ 0 w 33"/>
                  <a:gd name="T1" fmla="*/ 0 h 62"/>
                  <a:gd name="T2" fmla="*/ 33 w 33"/>
                  <a:gd name="T3" fmla="*/ 0 h 62"/>
                  <a:gd name="T4" fmla="*/ 33 w 33"/>
                  <a:gd name="T5" fmla="*/ 61 h 62"/>
                  <a:gd name="T6" fmla="*/ 0 w 33"/>
                  <a:gd name="T7" fmla="*/ 62 h 62"/>
                  <a:gd name="T8" fmla="*/ 0 w 33"/>
                  <a:gd name="T9" fmla="*/ 0 h 62"/>
                </a:gdLst>
                <a:ahLst/>
                <a:cxnLst>
                  <a:cxn ang="0">
                    <a:pos x="T0" y="T1"/>
                  </a:cxn>
                  <a:cxn ang="0">
                    <a:pos x="T2" y="T3"/>
                  </a:cxn>
                  <a:cxn ang="0">
                    <a:pos x="T4" y="T5"/>
                  </a:cxn>
                  <a:cxn ang="0">
                    <a:pos x="T6" y="T7"/>
                  </a:cxn>
                  <a:cxn ang="0">
                    <a:pos x="T8" y="T9"/>
                  </a:cxn>
                </a:cxnLst>
                <a:rect l="0" t="0" r="r" b="b"/>
                <a:pathLst>
                  <a:path w="33" h="62">
                    <a:moveTo>
                      <a:pt x="0" y="0"/>
                    </a:moveTo>
                    <a:lnTo>
                      <a:pt x="33" y="0"/>
                    </a:lnTo>
                    <a:lnTo>
                      <a:pt x="33" y="61"/>
                    </a:lnTo>
                    <a:lnTo>
                      <a:pt x="0" y="62"/>
                    </a:lnTo>
                    <a:lnTo>
                      <a:pt x="0" y="0"/>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8" name="Freeform 57">
                <a:extLst>
                  <a:ext uri="{FF2B5EF4-FFF2-40B4-BE49-F238E27FC236}">
                    <a16:creationId xmlns:a16="http://schemas.microsoft.com/office/drawing/2014/main" id="{9E2EABD3-1E9E-4752-A5C3-A113AB541767}"/>
                  </a:ext>
                </a:extLst>
              </p:cNvPr>
              <p:cNvSpPr>
                <a:spLocks/>
              </p:cNvSpPr>
              <p:nvPr/>
            </p:nvSpPr>
            <p:spPr bwMode="auto">
              <a:xfrm>
                <a:off x="2811463" y="1920875"/>
                <a:ext cx="25400" cy="50800"/>
              </a:xfrm>
              <a:custGeom>
                <a:avLst/>
                <a:gdLst>
                  <a:gd name="T0" fmla="*/ 33 w 33"/>
                  <a:gd name="T1" fmla="*/ 65 h 65"/>
                  <a:gd name="T2" fmla="*/ 0 w 33"/>
                  <a:gd name="T3" fmla="*/ 63 h 65"/>
                  <a:gd name="T4" fmla="*/ 0 w 33"/>
                  <a:gd name="T5" fmla="*/ 0 h 65"/>
                  <a:gd name="T6" fmla="*/ 33 w 33"/>
                  <a:gd name="T7" fmla="*/ 4 h 65"/>
                  <a:gd name="T8" fmla="*/ 33 w 33"/>
                  <a:gd name="T9" fmla="*/ 65 h 65"/>
                </a:gdLst>
                <a:ahLst/>
                <a:cxnLst>
                  <a:cxn ang="0">
                    <a:pos x="T0" y="T1"/>
                  </a:cxn>
                  <a:cxn ang="0">
                    <a:pos x="T2" y="T3"/>
                  </a:cxn>
                  <a:cxn ang="0">
                    <a:pos x="T4" y="T5"/>
                  </a:cxn>
                  <a:cxn ang="0">
                    <a:pos x="T6" y="T7"/>
                  </a:cxn>
                  <a:cxn ang="0">
                    <a:pos x="T8" y="T9"/>
                  </a:cxn>
                </a:cxnLst>
                <a:rect l="0" t="0" r="r" b="b"/>
                <a:pathLst>
                  <a:path w="33" h="65">
                    <a:moveTo>
                      <a:pt x="33" y="65"/>
                    </a:moveTo>
                    <a:lnTo>
                      <a:pt x="0" y="63"/>
                    </a:lnTo>
                    <a:lnTo>
                      <a:pt x="0" y="0"/>
                    </a:lnTo>
                    <a:lnTo>
                      <a:pt x="33" y="4"/>
                    </a:lnTo>
                    <a:lnTo>
                      <a:pt x="33" y="65"/>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9" name="Freeform 58">
                <a:extLst>
                  <a:ext uri="{FF2B5EF4-FFF2-40B4-BE49-F238E27FC236}">
                    <a16:creationId xmlns:a16="http://schemas.microsoft.com/office/drawing/2014/main" id="{0C9D8D7B-A4B4-460B-844F-A67179834C3C}"/>
                  </a:ext>
                </a:extLst>
              </p:cNvPr>
              <p:cNvSpPr>
                <a:spLocks/>
              </p:cNvSpPr>
              <p:nvPr/>
            </p:nvSpPr>
            <p:spPr bwMode="auto">
              <a:xfrm>
                <a:off x="2479675" y="2119313"/>
                <a:ext cx="117475" cy="71438"/>
              </a:xfrm>
              <a:custGeom>
                <a:avLst/>
                <a:gdLst>
                  <a:gd name="T0" fmla="*/ 149 w 149"/>
                  <a:gd name="T1" fmla="*/ 0 h 90"/>
                  <a:gd name="T2" fmla="*/ 149 w 149"/>
                  <a:gd name="T3" fmla="*/ 77 h 90"/>
                  <a:gd name="T4" fmla="*/ 0 w 149"/>
                  <a:gd name="T5" fmla="*/ 90 h 90"/>
                  <a:gd name="T6" fmla="*/ 0 w 149"/>
                  <a:gd name="T7" fmla="*/ 5 h 90"/>
                  <a:gd name="T8" fmla="*/ 149 w 149"/>
                  <a:gd name="T9" fmla="*/ 0 h 90"/>
                </a:gdLst>
                <a:ahLst/>
                <a:cxnLst>
                  <a:cxn ang="0">
                    <a:pos x="T0" y="T1"/>
                  </a:cxn>
                  <a:cxn ang="0">
                    <a:pos x="T2" y="T3"/>
                  </a:cxn>
                  <a:cxn ang="0">
                    <a:pos x="T4" y="T5"/>
                  </a:cxn>
                  <a:cxn ang="0">
                    <a:pos x="T6" y="T7"/>
                  </a:cxn>
                  <a:cxn ang="0">
                    <a:pos x="T8" y="T9"/>
                  </a:cxn>
                </a:cxnLst>
                <a:rect l="0" t="0" r="r" b="b"/>
                <a:pathLst>
                  <a:path w="149" h="90">
                    <a:moveTo>
                      <a:pt x="149" y="0"/>
                    </a:moveTo>
                    <a:lnTo>
                      <a:pt x="149" y="77"/>
                    </a:lnTo>
                    <a:lnTo>
                      <a:pt x="0" y="90"/>
                    </a:lnTo>
                    <a:lnTo>
                      <a:pt x="0" y="5"/>
                    </a:lnTo>
                    <a:lnTo>
                      <a:pt x="149" y="0"/>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0" name="Freeform 59">
                <a:extLst>
                  <a:ext uri="{FF2B5EF4-FFF2-40B4-BE49-F238E27FC236}">
                    <a16:creationId xmlns:a16="http://schemas.microsoft.com/office/drawing/2014/main" id="{289B7A54-C343-4443-A6D1-968739C096D3}"/>
                  </a:ext>
                </a:extLst>
              </p:cNvPr>
              <p:cNvSpPr>
                <a:spLocks/>
              </p:cNvSpPr>
              <p:nvPr/>
            </p:nvSpPr>
            <p:spPr bwMode="auto">
              <a:xfrm>
                <a:off x="2811463" y="2173288"/>
                <a:ext cx="25400" cy="52388"/>
              </a:xfrm>
              <a:custGeom>
                <a:avLst/>
                <a:gdLst>
                  <a:gd name="T0" fmla="*/ 0 w 33"/>
                  <a:gd name="T1" fmla="*/ 3 h 66"/>
                  <a:gd name="T2" fmla="*/ 33 w 33"/>
                  <a:gd name="T3" fmla="*/ 0 h 66"/>
                  <a:gd name="T4" fmla="*/ 33 w 33"/>
                  <a:gd name="T5" fmla="*/ 61 h 66"/>
                  <a:gd name="T6" fmla="*/ 0 w 33"/>
                  <a:gd name="T7" fmla="*/ 66 h 66"/>
                  <a:gd name="T8" fmla="*/ 0 w 33"/>
                  <a:gd name="T9" fmla="*/ 3 h 66"/>
                </a:gdLst>
                <a:ahLst/>
                <a:cxnLst>
                  <a:cxn ang="0">
                    <a:pos x="T0" y="T1"/>
                  </a:cxn>
                  <a:cxn ang="0">
                    <a:pos x="T2" y="T3"/>
                  </a:cxn>
                  <a:cxn ang="0">
                    <a:pos x="T4" y="T5"/>
                  </a:cxn>
                  <a:cxn ang="0">
                    <a:pos x="T6" y="T7"/>
                  </a:cxn>
                  <a:cxn ang="0">
                    <a:pos x="T8" y="T9"/>
                  </a:cxn>
                </a:cxnLst>
                <a:rect l="0" t="0" r="r" b="b"/>
                <a:pathLst>
                  <a:path w="33" h="66">
                    <a:moveTo>
                      <a:pt x="0" y="3"/>
                    </a:moveTo>
                    <a:lnTo>
                      <a:pt x="33" y="0"/>
                    </a:lnTo>
                    <a:lnTo>
                      <a:pt x="33" y="61"/>
                    </a:lnTo>
                    <a:lnTo>
                      <a:pt x="0" y="66"/>
                    </a:lnTo>
                    <a:lnTo>
                      <a:pt x="0" y="3"/>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1" name="Freeform 60">
                <a:extLst>
                  <a:ext uri="{FF2B5EF4-FFF2-40B4-BE49-F238E27FC236}">
                    <a16:creationId xmlns:a16="http://schemas.microsoft.com/office/drawing/2014/main" id="{00C3FAD9-571B-497F-B8D1-C0ADB5D9EBD6}"/>
                  </a:ext>
                </a:extLst>
              </p:cNvPr>
              <p:cNvSpPr>
                <a:spLocks/>
              </p:cNvSpPr>
              <p:nvPr/>
            </p:nvSpPr>
            <p:spPr bwMode="auto">
              <a:xfrm>
                <a:off x="2347913" y="2124075"/>
                <a:ext cx="117475" cy="76200"/>
              </a:xfrm>
              <a:custGeom>
                <a:avLst/>
                <a:gdLst>
                  <a:gd name="T0" fmla="*/ 149 w 149"/>
                  <a:gd name="T1" fmla="*/ 0 h 98"/>
                  <a:gd name="T2" fmla="*/ 149 w 149"/>
                  <a:gd name="T3" fmla="*/ 85 h 98"/>
                  <a:gd name="T4" fmla="*/ 0 w 149"/>
                  <a:gd name="T5" fmla="*/ 98 h 98"/>
                  <a:gd name="T6" fmla="*/ 0 w 149"/>
                  <a:gd name="T7" fmla="*/ 5 h 98"/>
                  <a:gd name="T8" fmla="*/ 149 w 149"/>
                  <a:gd name="T9" fmla="*/ 0 h 98"/>
                </a:gdLst>
                <a:ahLst/>
                <a:cxnLst>
                  <a:cxn ang="0">
                    <a:pos x="T0" y="T1"/>
                  </a:cxn>
                  <a:cxn ang="0">
                    <a:pos x="T2" y="T3"/>
                  </a:cxn>
                  <a:cxn ang="0">
                    <a:pos x="T4" y="T5"/>
                  </a:cxn>
                  <a:cxn ang="0">
                    <a:pos x="T6" y="T7"/>
                  </a:cxn>
                  <a:cxn ang="0">
                    <a:pos x="T8" y="T9"/>
                  </a:cxn>
                </a:cxnLst>
                <a:rect l="0" t="0" r="r" b="b"/>
                <a:pathLst>
                  <a:path w="149" h="98">
                    <a:moveTo>
                      <a:pt x="149" y="0"/>
                    </a:moveTo>
                    <a:lnTo>
                      <a:pt x="149" y="85"/>
                    </a:lnTo>
                    <a:lnTo>
                      <a:pt x="0" y="98"/>
                    </a:lnTo>
                    <a:lnTo>
                      <a:pt x="0" y="5"/>
                    </a:lnTo>
                    <a:lnTo>
                      <a:pt x="149" y="0"/>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2" name="Freeform 61">
                <a:extLst>
                  <a:ext uri="{FF2B5EF4-FFF2-40B4-BE49-F238E27FC236}">
                    <a16:creationId xmlns:a16="http://schemas.microsoft.com/office/drawing/2014/main" id="{0DAD114F-7A21-4004-A544-B2F43571F04F}"/>
                  </a:ext>
                </a:extLst>
              </p:cNvPr>
              <p:cNvSpPr>
                <a:spLocks/>
              </p:cNvSpPr>
              <p:nvPr/>
            </p:nvSpPr>
            <p:spPr bwMode="auto">
              <a:xfrm>
                <a:off x="2416175" y="2198688"/>
                <a:ext cx="119063" cy="84138"/>
              </a:xfrm>
              <a:custGeom>
                <a:avLst/>
                <a:gdLst>
                  <a:gd name="T0" fmla="*/ 148 w 148"/>
                  <a:gd name="T1" fmla="*/ 0 h 104"/>
                  <a:gd name="T2" fmla="*/ 148 w 148"/>
                  <a:gd name="T3" fmla="*/ 83 h 104"/>
                  <a:gd name="T4" fmla="*/ 0 w 148"/>
                  <a:gd name="T5" fmla="*/ 104 h 104"/>
                  <a:gd name="T6" fmla="*/ 0 w 148"/>
                  <a:gd name="T7" fmla="*/ 12 h 104"/>
                  <a:gd name="T8" fmla="*/ 148 w 148"/>
                  <a:gd name="T9" fmla="*/ 0 h 104"/>
                </a:gdLst>
                <a:ahLst/>
                <a:cxnLst>
                  <a:cxn ang="0">
                    <a:pos x="T0" y="T1"/>
                  </a:cxn>
                  <a:cxn ang="0">
                    <a:pos x="T2" y="T3"/>
                  </a:cxn>
                  <a:cxn ang="0">
                    <a:pos x="T4" y="T5"/>
                  </a:cxn>
                  <a:cxn ang="0">
                    <a:pos x="T6" y="T7"/>
                  </a:cxn>
                  <a:cxn ang="0">
                    <a:pos x="T8" y="T9"/>
                  </a:cxn>
                </a:cxnLst>
                <a:rect l="0" t="0" r="r" b="b"/>
                <a:pathLst>
                  <a:path w="148" h="104">
                    <a:moveTo>
                      <a:pt x="148" y="0"/>
                    </a:moveTo>
                    <a:lnTo>
                      <a:pt x="148" y="83"/>
                    </a:lnTo>
                    <a:lnTo>
                      <a:pt x="0" y="104"/>
                    </a:lnTo>
                    <a:lnTo>
                      <a:pt x="0" y="12"/>
                    </a:lnTo>
                    <a:lnTo>
                      <a:pt x="148" y="0"/>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3" name="Freeform 62">
                <a:extLst>
                  <a:ext uri="{FF2B5EF4-FFF2-40B4-BE49-F238E27FC236}">
                    <a16:creationId xmlns:a16="http://schemas.microsoft.com/office/drawing/2014/main" id="{887A353A-1DB7-4347-846A-8F75C64502E7}"/>
                  </a:ext>
                </a:extLst>
              </p:cNvPr>
              <p:cNvSpPr>
                <a:spLocks/>
              </p:cNvSpPr>
              <p:nvPr/>
            </p:nvSpPr>
            <p:spPr bwMode="auto">
              <a:xfrm>
                <a:off x="2811463" y="1793875"/>
                <a:ext cx="25400" cy="55563"/>
              </a:xfrm>
              <a:custGeom>
                <a:avLst/>
                <a:gdLst>
                  <a:gd name="T0" fmla="*/ 33 w 33"/>
                  <a:gd name="T1" fmla="*/ 69 h 69"/>
                  <a:gd name="T2" fmla="*/ 0 w 33"/>
                  <a:gd name="T3" fmla="*/ 63 h 69"/>
                  <a:gd name="T4" fmla="*/ 0 w 33"/>
                  <a:gd name="T5" fmla="*/ 0 h 69"/>
                  <a:gd name="T6" fmla="*/ 33 w 33"/>
                  <a:gd name="T7" fmla="*/ 8 h 69"/>
                  <a:gd name="T8" fmla="*/ 33 w 33"/>
                  <a:gd name="T9" fmla="*/ 69 h 69"/>
                </a:gdLst>
                <a:ahLst/>
                <a:cxnLst>
                  <a:cxn ang="0">
                    <a:pos x="T0" y="T1"/>
                  </a:cxn>
                  <a:cxn ang="0">
                    <a:pos x="T2" y="T3"/>
                  </a:cxn>
                  <a:cxn ang="0">
                    <a:pos x="T4" y="T5"/>
                  </a:cxn>
                  <a:cxn ang="0">
                    <a:pos x="T6" y="T7"/>
                  </a:cxn>
                  <a:cxn ang="0">
                    <a:pos x="T8" y="T9"/>
                  </a:cxn>
                </a:cxnLst>
                <a:rect l="0" t="0" r="r" b="b"/>
                <a:pathLst>
                  <a:path w="33" h="69">
                    <a:moveTo>
                      <a:pt x="33" y="69"/>
                    </a:moveTo>
                    <a:lnTo>
                      <a:pt x="0" y="63"/>
                    </a:lnTo>
                    <a:lnTo>
                      <a:pt x="0" y="0"/>
                    </a:lnTo>
                    <a:lnTo>
                      <a:pt x="33" y="8"/>
                    </a:lnTo>
                    <a:lnTo>
                      <a:pt x="33" y="69"/>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4" name="Freeform 63">
                <a:extLst>
                  <a:ext uri="{FF2B5EF4-FFF2-40B4-BE49-F238E27FC236}">
                    <a16:creationId xmlns:a16="http://schemas.microsoft.com/office/drawing/2014/main" id="{4CB82367-0D0C-40A7-A8C6-9A1E9017ECCC}"/>
                  </a:ext>
                </a:extLst>
              </p:cNvPr>
              <p:cNvSpPr>
                <a:spLocks/>
              </p:cNvSpPr>
              <p:nvPr/>
            </p:nvSpPr>
            <p:spPr bwMode="auto">
              <a:xfrm>
                <a:off x="2547938" y="1728788"/>
                <a:ext cx="119063" cy="85725"/>
              </a:xfrm>
              <a:custGeom>
                <a:avLst/>
                <a:gdLst>
                  <a:gd name="T0" fmla="*/ 148 w 148"/>
                  <a:gd name="T1" fmla="*/ 110 h 110"/>
                  <a:gd name="T2" fmla="*/ 0 w 148"/>
                  <a:gd name="T3" fmla="*/ 81 h 110"/>
                  <a:gd name="T4" fmla="*/ 0 w 148"/>
                  <a:gd name="T5" fmla="*/ 0 h 110"/>
                  <a:gd name="T6" fmla="*/ 148 w 148"/>
                  <a:gd name="T7" fmla="*/ 37 h 110"/>
                  <a:gd name="T8" fmla="*/ 148 w 148"/>
                  <a:gd name="T9" fmla="*/ 110 h 110"/>
                </a:gdLst>
                <a:ahLst/>
                <a:cxnLst>
                  <a:cxn ang="0">
                    <a:pos x="T0" y="T1"/>
                  </a:cxn>
                  <a:cxn ang="0">
                    <a:pos x="T2" y="T3"/>
                  </a:cxn>
                  <a:cxn ang="0">
                    <a:pos x="T4" y="T5"/>
                  </a:cxn>
                  <a:cxn ang="0">
                    <a:pos x="T6" y="T7"/>
                  </a:cxn>
                  <a:cxn ang="0">
                    <a:pos x="T8" y="T9"/>
                  </a:cxn>
                </a:cxnLst>
                <a:rect l="0" t="0" r="r" b="b"/>
                <a:pathLst>
                  <a:path w="148" h="110">
                    <a:moveTo>
                      <a:pt x="148" y="110"/>
                    </a:moveTo>
                    <a:lnTo>
                      <a:pt x="0" y="81"/>
                    </a:lnTo>
                    <a:lnTo>
                      <a:pt x="0" y="0"/>
                    </a:lnTo>
                    <a:lnTo>
                      <a:pt x="148" y="37"/>
                    </a:lnTo>
                    <a:lnTo>
                      <a:pt x="148" y="110"/>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5" name="Freeform 64">
                <a:extLst>
                  <a:ext uri="{FF2B5EF4-FFF2-40B4-BE49-F238E27FC236}">
                    <a16:creationId xmlns:a16="http://schemas.microsoft.com/office/drawing/2014/main" id="{3B8DAF0A-9807-4FE9-B968-DF99F2DC3A52}"/>
                  </a:ext>
                </a:extLst>
              </p:cNvPr>
              <p:cNvSpPr>
                <a:spLocks/>
              </p:cNvSpPr>
              <p:nvPr/>
            </p:nvSpPr>
            <p:spPr bwMode="auto">
              <a:xfrm>
                <a:off x="2479675" y="1630363"/>
                <a:ext cx="117475" cy="95250"/>
              </a:xfrm>
              <a:custGeom>
                <a:avLst/>
                <a:gdLst>
                  <a:gd name="T0" fmla="*/ 0 w 149"/>
                  <a:gd name="T1" fmla="*/ 84 h 121"/>
                  <a:gd name="T2" fmla="*/ 0 w 149"/>
                  <a:gd name="T3" fmla="*/ 0 h 121"/>
                  <a:gd name="T4" fmla="*/ 149 w 149"/>
                  <a:gd name="T5" fmla="*/ 45 h 121"/>
                  <a:gd name="T6" fmla="*/ 149 w 149"/>
                  <a:gd name="T7" fmla="*/ 121 h 121"/>
                  <a:gd name="T8" fmla="*/ 0 w 149"/>
                  <a:gd name="T9" fmla="*/ 84 h 121"/>
                </a:gdLst>
                <a:ahLst/>
                <a:cxnLst>
                  <a:cxn ang="0">
                    <a:pos x="T0" y="T1"/>
                  </a:cxn>
                  <a:cxn ang="0">
                    <a:pos x="T2" y="T3"/>
                  </a:cxn>
                  <a:cxn ang="0">
                    <a:pos x="T4" y="T5"/>
                  </a:cxn>
                  <a:cxn ang="0">
                    <a:pos x="T6" y="T7"/>
                  </a:cxn>
                  <a:cxn ang="0">
                    <a:pos x="T8" y="T9"/>
                  </a:cxn>
                </a:cxnLst>
                <a:rect l="0" t="0" r="r" b="b"/>
                <a:pathLst>
                  <a:path w="149" h="121">
                    <a:moveTo>
                      <a:pt x="0" y="84"/>
                    </a:moveTo>
                    <a:lnTo>
                      <a:pt x="0" y="0"/>
                    </a:lnTo>
                    <a:lnTo>
                      <a:pt x="149" y="45"/>
                    </a:lnTo>
                    <a:lnTo>
                      <a:pt x="149" y="121"/>
                    </a:lnTo>
                    <a:lnTo>
                      <a:pt x="0" y="84"/>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6" name="Freeform 65">
                <a:extLst>
                  <a:ext uri="{FF2B5EF4-FFF2-40B4-BE49-F238E27FC236}">
                    <a16:creationId xmlns:a16="http://schemas.microsoft.com/office/drawing/2014/main" id="{81CD01C3-543F-42F3-B430-1497334BFE4F}"/>
                  </a:ext>
                </a:extLst>
              </p:cNvPr>
              <p:cNvSpPr>
                <a:spLocks/>
              </p:cNvSpPr>
              <p:nvPr/>
            </p:nvSpPr>
            <p:spPr bwMode="auto">
              <a:xfrm>
                <a:off x="2416175" y="1524000"/>
                <a:ext cx="119063" cy="107950"/>
              </a:xfrm>
              <a:custGeom>
                <a:avLst/>
                <a:gdLst>
                  <a:gd name="T0" fmla="*/ 0 w 148"/>
                  <a:gd name="T1" fmla="*/ 90 h 136"/>
                  <a:gd name="T2" fmla="*/ 0 w 148"/>
                  <a:gd name="T3" fmla="*/ 0 h 136"/>
                  <a:gd name="T4" fmla="*/ 148 w 148"/>
                  <a:gd name="T5" fmla="*/ 55 h 136"/>
                  <a:gd name="T6" fmla="*/ 148 w 148"/>
                  <a:gd name="T7" fmla="*/ 136 h 136"/>
                  <a:gd name="T8" fmla="*/ 0 w 148"/>
                  <a:gd name="T9" fmla="*/ 90 h 136"/>
                </a:gdLst>
                <a:ahLst/>
                <a:cxnLst>
                  <a:cxn ang="0">
                    <a:pos x="T0" y="T1"/>
                  </a:cxn>
                  <a:cxn ang="0">
                    <a:pos x="T2" y="T3"/>
                  </a:cxn>
                  <a:cxn ang="0">
                    <a:pos x="T4" y="T5"/>
                  </a:cxn>
                  <a:cxn ang="0">
                    <a:pos x="T6" y="T7"/>
                  </a:cxn>
                  <a:cxn ang="0">
                    <a:pos x="T8" y="T9"/>
                  </a:cxn>
                </a:cxnLst>
                <a:rect l="0" t="0" r="r" b="b"/>
                <a:pathLst>
                  <a:path w="148" h="136">
                    <a:moveTo>
                      <a:pt x="0" y="90"/>
                    </a:moveTo>
                    <a:lnTo>
                      <a:pt x="0" y="0"/>
                    </a:lnTo>
                    <a:lnTo>
                      <a:pt x="148" y="55"/>
                    </a:lnTo>
                    <a:lnTo>
                      <a:pt x="148" y="136"/>
                    </a:lnTo>
                    <a:lnTo>
                      <a:pt x="0" y="90"/>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7" name="Freeform 66">
                <a:extLst>
                  <a:ext uri="{FF2B5EF4-FFF2-40B4-BE49-F238E27FC236}">
                    <a16:creationId xmlns:a16="http://schemas.microsoft.com/office/drawing/2014/main" id="{91F357CA-B45F-4B21-BACF-8077640CF5FD}"/>
                  </a:ext>
                </a:extLst>
              </p:cNvPr>
              <p:cNvSpPr>
                <a:spLocks/>
              </p:cNvSpPr>
              <p:nvPr/>
            </p:nvSpPr>
            <p:spPr bwMode="auto">
              <a:xfrm>
                <a:off x="2347913" y="1589088"/>
                <a:ext cx="117475" cy="103188"/>
              </a:xfrm>
              <a:custGeom>
                <a:avLst/>
                <a:gdLst>
                  <a:gd name="T0" fmla="*/ 149 w 149"/>
                  <a:gd name="T1" fmla="*/ 45 h 131"/>
                  <a:gd name="T2" fmla="*/ 149 w 149"/>
                  <a:gd name="T3" fmla="*/ 131 h 131"/>
                  <a:gd name="T4" fmla="*/ 0 w 149"/>
                  <a:gd name="T5" fmla="*/ 94 h 131"/>
                  <a:gd name="T6" fmla="*/ 0 w 149"/>
                  <a:gd name="T7" fmla="*/ 0 h 131"/>
                  <a:gd name="T8" fmla="*/ 149 w 149"/>
                  <a:gd name="T9" fmla="*/ 45 h 131"/>
                </a:gdLst>
                <a:ahLst/>
                <a:cxnLst>
                  <a:cxn ang="0">
                    <a:pos x="T0" y="T1"/>
                  </a:cxn>
                  <a:cxn ang="0">
                    <a:pos x="T2" y="T3"/>
                  </a:cxn>
                  <a:cxn ang="0">
                    <a:pos x="T4" y="T5"/>
                  </a:cxn>
                  <a:cxn ang="0">
                    <a:pos x="T6" y="T7"/>
                  </a:cxn>
                  <a:cxn ang="0">
                    <a:pos x="T8" y="T9"/>
                  </a:cxn>
                </a:cxnLst>
                <a:rect l="0" t="0" r="r" b="b"/>
                <a:pathLst>
                  <a:path w="149" h="131">
                    <a:moveTo>
                      <a:pt x="149" y="45"/>
                    </a:moveTo>
                    <a:lnTo>
                      <a:pt x="149" y="131"/>
                    </a:lnTo>
                    <a:lnTo>
                      <a:pt x="0" y="94"/>
                    </a:lnTo>
                    <a:lnTo>
                      <a:pt x="0" y="0"/>
                    </a:lnTo>
                    <a:lnTo>
                      <a:pt x="149" y="45"/>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8" name="Freeform 67">
                <a:extLst>
                  <a:ext uri="{FF2B5EF4-FFF2-40B4-BE49-F238E27FC236}">
                    <a16:creationId xmlns:a16="http://schemas.microsoft.com/office/drawing/2014/main" id="{032514BD-D37C-4171-95D6-FFE220129CFE}"/>
                  </a:ext>
                </a:extLst>
              </p:cNvPr>
              <p:cNvSpPr>
                <a:spLocks/>
              </p:cNvSpPr>
              <p:nvPr/>
            </p:nvSpPr>
            <p:spPr bwMode="auto">
              <a:xfrm>
                <a:off x="2347913" y="1768475"/>
                <a:ext cx="117475" cy="90488"/>
              </a:xfrm>
              <a:custGeom>
                <a:avLst/>
                <a:gdLst>
                  <a:gd name="T0" fmla="*/ 149 w 149"/>
                  <a:gd name="T1" fmla="*/ 29 h 114"/>
                  <a:gd name="T2" fmla="*/ 149 w 149"/>
                  <a:gd name="T3" fmla="*/ 114 h 114"/>
                  <a:gd name="T4" fmla="*/ 0 w 149"/>
                  <a:gd name="T5" fmla="*/ 93 h 114"/>
                  <a:gd name="T6" fmla="*/ 0 w 149"/>
                  <a:gd name="T7" fmla="*/ 0 h 114"/>
                  <a:gd name="T8" fmla="*/ 149 w 149"/>
                  <a:gd name="T9" fmla="*/ 29 h 114"/>
                </a:gdLst>
                <a:ahLst/>
                <a:cxnLst>
                  <a:cxn ang="0">
                    <a:pos x="T0" y="T1"/>
                  </a:cxn>
                  <a:cxn ang="0">
                    <a:pos x="T2" y="T3"/>
                  </a:cxn>
                  <a:cxn ang="0">
                    <a:pos x="T4" y="T5"/>
                  </a:cxn>
                  <a:cxn ang="0">
                    <a:pos x="T6" y="T7"/>
                  </a:cxn>
                  <a:cxn ang="0">
                    <a:pos x="T8" y="T9"/>
                  </a:cxn>
                </a:cxnLst>
                <a:rect l="0" t="0" r="r" b="b"/>
                <a:pathLst>
                  <a:path w="149" h="114">
                    <a:moveTo>
                      <a:pt x="149" y="29"/>
                    </a:moveTo>
                    <a:lnTo>
                      <a:pt x="149" y="114"/>
                    </a:lnTo>
                    <a:lnTo>
                      <a:pt x="0" y="93"/>
                    </a:lnTo>
                    <a:lnTo>
                      <a:pt x="0" y="0"/>
                    </a:lnTo>
                    <a:lnTo>
                      <a:pt x="149" y="29"/>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9" name="Freeform 68">
                <a:extLst>
                  <a:ext uri="{FF2B5EF4-FFF2-40B4-BE49-F238E27FC236}">
                    <a16:creationId xmlns:a16="http://schemas.microsoft.com/office/drawing/2014/main" id="{6C107F50-86B4-4403-9876-2B435DC17242}"/>
                  </a:ext>
                </a:extLst>
              </p:cNvPr>
              <p:cNvSpPr>
                <a:spLocks/>
              </p:cNvSpPr>
              <p:nvPr/>
            </p:nvSpPr>
            <p:spPr bwMode="auto">
              <a:xfrm>
                <a:off x="2247900" y="1938338"/>
                <a:ext cx="87313" cy="82550"/>
              </a:xfrm>
              <a:custGeom>
                <a:avLst/>
                <a:gdLst>
                  <a:gd name="T0" fmla="*/ 108 w 108"/>
                  <a:gd name="T1" fmla="*/ 10 h 104"/>
                  <a:gd name="T2" fmla="*/ 108 w 108"/>
                  <a:gd name="T3" fmla="*/ 104 h 104"/>
                  <a:gd name="T4" fmla="*/ 0 w 108"/>
                  <a:gd name="T5" fmla="*/ 102 h 104"/>
                  <a:gd name="T6" fmla="*/ 0 w 108"/>
                  <a:gd name="T7" fmla="*/ 0 h 104"/>
                  <a:gd name="T8" fmla="*/ 108 w 108"/>
                  <a:gd name="T9" fmla="*/ 10 h 104"/>
                </a:gdLst>
                <a:ahLst/>
                <a:cxnLst>
                  <a:cxn ang="0">
                    <a:pos x="T0" y="T1"/>
                  </a:cxn>
                  <a:cxn ang="0">
                    <a:pos x="T2" y="T3"/>
                  </a:cxn>
                  <a:cxn ang="0">
                    <a:pos x="T4" y="T5"/>
                  </a:cxn>
                  <a:cxn ang="0">
                    <a:pos x="T6" y="T7"/>
                  </a:cxn>
                  <a:cxn ang="0">
                    <a:pos x="T8" y="T9"/>
                  </a:cxn>
                </a:cxnLst>
                <a:rect l="0" t="0" r="r" b="b"/>
                <a:pathLst>
                  <a:path w="108" h="104">
                    <a:moveTo>
                      <a:pt x="108" y="10"/>
                    </a:moveTo>
                    <a:lnTo>
                      <a:pt x="108" y="104"/>
                    </a:lnTo>
                    <a:lnTo>
                      <a:pt x="0" y="102"/>
                    </a:lnTo>
                    <a:lnTo>
                      <a:pt x="0" y="0"/>
                    </a:lnTo>
                    <a:lnTo>
                      <a:pt x="108" y="10"/>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0" name="Freeform 69">
                <a:extLst>
                  <a:ext uri="{FF2B5EF4-FFF2-40B4-BE49-F238E27FC236}">
                    <a16:creationId xmlns:a16="http://schemas.microsoft.com/office/drawing/2014/main" id="{95BD62D1-B416-408D-B885-13FD27439778}"/>
                  </a:ext>
                </a:extLst>
              </p:cNvPr>
              <p:cNvSpPr>
                <a:spLocks/>
              </p:cNvSpPr>
              <p:nvPr/>
            </p:nvSpPr>
            <p:spPr bwMode="auto">
              <a:xfrm>
                <a:off x="2247900" y="2127250"/>
                <a:ext cx="87313" cy="82550"/>
              </a:xfrm>
              <a:custGeom>
                <a:avLst/>
                <a:gdLst>
                  <a:gd name="T0" fmla="*/ 0 w 108"/>
                  <a:gd name="T1" fmla="*/ 3 h 104"/>
                  <a:gd name="T2" fmla="*/ 108 w 108"/>
                  <a:gd name="T3" fmla="*/ 0 h 104"/>
                  <a:gd name="T4" fmla="*/ 108 w 108"/>
                  <a:gd name="T5" fmla="*/ 95 h 104"/>
                  <a:gd name="T6" fmla="*/ 0 w 108"/>
                  <a:gd name="T7" fmla="*/ 104 h 104"/>
                  <a:gd name="T8" fmla="*/ 0 w 108"/>
                  <a:gd name="T9" fmla="*/ 3 h 104"/>
                </a:gdLst>
                <a:ahLst/>
                <a:cxnLst>
                  <a:cxn ang="0">
                    <a:pos x="T0" y="T1"/>
                  </a:cxn>
                  <a:cxn ang="0">
                    <a:pos x="T2" y="T3"/>
                  </a:cxn>
                  <a:cxn ang="0">
                    <a:pos x="T4" y="T5"/>
                  </a:cxn>
                  <a:cxn ang="0">
                    <a:pos x="T6" y="T7"/>
                  </a:cxn>
                  <a:cxn ang="0">
                    <a:pos x="T8" y="T9"/>
                  </a:cxn>
                </a:cxnLst>
                <a:rect l="0" t="0" r="r" b="b"/>
                <a:pathLst>
                  <a:path w="108" h="104">
                    <a:moveTo>
                      <a:pt x="0" y="3"/>
                    </a:moveTo>
                    <a:lnTo>
                      <a:pt x="108" y="0"/>
                    </a:lnTo>
                    <a:lnTo>
                      <a:pt x="108" y="95"/>
                    </a:lnTo>
                    <a:lnTo>
                      <a:pt x="0" y="104"/>
                    </a:lnTo>
                    <a:lnTo>
                      <a:pt x="0" y="3"/>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1" name="Freeform 70">
                <a:extLst>
                  <a:ext uri="{FF2B5EF4-FFF2-40B4-BE49-F238E27FC236}">
                    <a16:creationId xmlns:a16="http://schemas.microsoft.com/office/drawing/2014/main" id="{A75699D9-CB71-41F1-BE5D-63CA3DF25C6B}"/>
                  </a:ext>
                </a:extLst>
              </p:cNvPr>
              <p:cNvSpPr>
                <a:spLocks/>
              </p:cNvSpPr>
              <p:nvPr/>
            </p:nvSpPr>
            <p:spPr bwMode="auto">
              <a:xfrm>
                <a:off x="2284413" y="2211388"/>
                <a:ext cx="119063" cy="88900"/>
              </a:xfrm>
              <a:custGeom>
                <a:avLst/>
                <a:gdLst>
                  <a:gd name="T0" fmla="*/ 149 w 149"/>
                  <a:gd name="T1" fmla="*/ 0 h 112"/>
                  <a:gd name="T2" fmla="*/ 149 w 149"/>
                  <a:gd name="T3" fmla="*/ 92 h 112"/>
                  <a:gd name="T4" fmla="*/ 0 w 149"/>
                  <a:gd name="T5" fmla="*/ 112 h 112"/>
                  <a:gd name="T6" fmla="*/ 0 w 149"/>
                  <a:gd name="T7" fmla="*/ 12 h 112"/>
                  <a:gd name="T8" fmla="*/ 149 w 149"/>
                  <a:gd name="T9" fmla="*/ 0 h 112"/>
                </a:gdLst>
                <a:ahLst/>
                <a:cxnLst>
                  <a:cxn ang="0">
                    <a:pos x="T0" y="T1"/>
                  </a:cxn>
                  <a:cxn ang="0">
                    <a:pos x="T2" y="T3"/>
                  </a:cxn>
                  <a:cxn ang="0">
                    <a:pos x="T4" y="T5"/>
                  </a:cxn>
                  <a:cxn ang="0">
                    <a:pos x="T6" y="T7"/>
                  </a:cxn>
                  <a:cxn ang="0">
                    <a:pos x="T8" y="T9"/>
                  </a:cxn>
                </a:cxnLst>
                <a:rect l="0" t="0" r="r" b="b"/>
                <a:pathLst>
                  <a:path w="149" h="112">
                    <a:moveTo>
                      <a:pt x="149" y="0"/>
                    </a:moveTo>
                    <a:lnTo>
                      <a:pt x="149" y="92"/>
                    </a:lnTo>
                    <a:lnTo>
                      <a:pt x="0" y="112"/>
                    </a:lnTo>
                    <a:lnTo>
                      <a:pt x="0" y="12"/>
                    </a:lnTo>
                    <a:lnTo>
                      <a:pt x="149" y="0"/>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2" name="Freeform 71">
                <a:extLst>
                  <a:ext uri="{FF2B5EF4-FFF2-40B4-BE49-F238E27FC236}">
                    <a16:creationId xmlns:a16="http://schemas.microsoft.com/office/drawing/2014/main" id="{6C2A39E5-FE1A-4FBD-904F-1440A8D3BA59}"/>
                  </a:ext>
                </a:extLst>
              </p:cNvPr>
              <p:cNvSpPr>
                <a:spLocks/>
              </p:cNvSpPr>
              <p:nvPr/>
            </p:nvSpPr>
            <p:spPr bwMode="auto">
              <a:xfrm>
                <a:off x="2347913" y="2289175"/>
                <a:ext cx="117475" cy="92075"/>
              </a:xfrm>
              <a:custGeom>
                <a:avLst/>
                <a:gdLst>
                  <a:gd name="T0" fmla="*/ 149 w 149"/>
                  <a:gd name="T1" fmla="*/ 0 h 115"/>
                  <a:gd name="T2" fmla="*/ 149 w 149"/>
                  <a:gd name="T3" fmla="*/ 85 h 115"/>
                  <a:gd name="T4" fmla="*/ 0 w 149"/>
                  <a:gd name="T5" fmla="*/ 115 h 115"/>
                  <a:gd name="T6" fmla="*/ 0 w 149"/>
                  <a:gd name="T7" fmla="*/ 20 h 115"/>
                  <a:gd name="T8" fmla="*/ 149 w 149"/>
                  <a:gd name="T9" fmla="*/ 0 h 115"/>
                </a:gdLst>
                <a:ahLst/>
                <a:cxnLst>
                  <a:cxn ang="0">
                    <a:pos x="T0" y="T1"/>
                  </a:cxn>
                  <a:cxn ang="0">
                    <a:pos x="T2" y="T3"/>
                  </a:cxn>
                  <a:cxn ang="0">
                    <a:pos x="T4" y="T5"/>
                  </a:cxn>
                  <a:cxn ang="0">
                    <a:pos x="T6" y="T7"/>
                  </a:cxn>
                  <a:cxn ang="0">
                    <a:pos x="T8" y="T9"/>
                  </a:cxn>
                </a:cxnLst>
                <a:rect l="0" t="0" r="r" b="b"/>
                <a:pathLst>
                  <a:path w="149" h="115">
                    <a:moveTo>
                      <a:pt x="149" y="0"/>
                    </a:moveTo>
                    <a:lnTo>
                      <a:pt x="149" y="85"/>
                    </a:lnTo>
                    <a:lnTo>
                      <a:pt x="0" y="115"/>
                    </a:lnTo>
                    <a:lnTo>
                      <a:pt x="0" y="20"/>
                    </a:lnTo>
                    <a:lnTo>
                      <a:pt x="149" y="0"/>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3" name="Freeform 72">
                <a:extLst>
                  <a:ext uri="{FF2B5EF4-FFF2-40B4-BE49-F238E27FC236}">
                    <a16:creationId xmlns:a16="http://schemas.microsoft.com/office/drawing/2014/main" id="{3BA8B897-CABC-4A5E-9E45-6C7243914A36}"/>
                  </a:ext>
                </a:extLst>
              </p:cNvPr>
              <p:cNvSpPr>
                <a:spLocks/>
              </p:cNvSpPr>
              <p:nvPr/>
            </p:nvSpPr>
            <p:spPr bwMode="auto">
              <a:xfrm>
                <a:off x="2811463" y="2298700"/>
                <a:ext cx="25400" cy="53975"/>
              </a:xfrm>
              <a:custGeom>
                <a:avLst/>
                <a:gdLst>
                  <a:gd name="T0" fmla="*/ 0 w 33"/>
                  <a:gd name="T1" fmla="*/ 6 h 69"/>
                  <a:gd name="T2" fmla="*/ 33 w 33"/>
                  <a:gd name="T3" fmla="*/ 0 h 69"/>
                  <a:gd name="T4" fmla="*/ 33 w 33"/>
                  <a:gd name="T5" fmla="*/ 61 h 69"/>
                  <a:gd name="T6" fmla="*/ 0 w 33"/>
                  <a:gd name="T7" fmla="*/ 69 h 69"/>
                  <a:gd name="T8" fmla="*/ 0 w 33"/>
                  <a:gd name="T9" fmla="*/ 6 h 69"/>
                </a:gdLst>
                <a:ahLst/>
                <a:cxnLst>
                  <a:cxn ang="0">
                    <a:pos x="T0" y="T1"/>
                  </a:cxn>
                  <a:cxn ang="0">
                    <a:pos x="T2" y="T3"/>
                  </a:cxn>
                  <a:cxn ang="0">
                    <a:pos x="T4" y="T5"/>
                  </a:cxn>
                  <a:cxn ang="0">
                    <a:pos x="T6" y="T7"/>
                  </a:cxn>
                  <a:cxn ang="0">
                    <a:pos x="T8" y="T9"/>
                  </a:cxn>
                </a:cxnLst>
                <a:rect l="0" t="0" r="r" b="b"/>
                <a:pathLst>
                  <a:path w="33" h="69">
                    <a:moveTo>
                      <a:pt x="0" y="6"/>
                    </a:moveTo>
                    <a:lnTo>
                      <a:pt x="33" y="0"/>
                    </a:lnTo>
                    <a:lnTo>
                      <a:pt x="33" y="61"/>
                    </a:lnTo>
                    <a:lnTo>
                      <a:pt x="0" y="69"/>
                    </a:lnTo>
                    <a:lnTo>
                      <a:pt x="0" y="6"/>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4" name="Freeform 73">
                <a:extLst>
                  <a:ext uri="{FF2B5EF4-FFF2-40B4-BE49-F238E27FC236}">
                    <a16:creationId xmlns:a16="http://schemas.microsoft.com/office/drawing/2014/main" id="{4E6924EB-F9B8-4704-8607-FD14F43B57A9}"/>
                  </a:ext>
                </a:extLst>
              </p:cNvPr>
              <p:cNvSpPr>
                <a:spLocks/>
              </p:cNvSpPr>
              <p:nvPr/>
            </p:nvSpPr>
            <p:spPr bwMode="auto">
              <a:xfrm>
                <a:off x="2613025" y="1670050"/>
                <a:ext cx="115888" cy="88900"/>
              </a:xfrm>
              <a:custGeom>
                <a:avLst/>
                <a:gdLst>
                  <a:gd name="T0" fmla="*/ 148 w 148"/>
                  <a:gd name="T1" fmla="*/ 111 h 111"/>
                  <a:gd name="T2" fmla="*/ 0 w 148"/>
                  <a:gd name="T3" fmla="*/ 75 h 111"/>
                  <a:gd name="T4" fmla="*/ 0 w 148"/>
                  <a:gd name="T5" fmla="*/ 0 h 111"/>
                  <a:gd name="T6" fmla="*/ 148 w 148"/>
                  <a:gd name="T7" fmla="*/ 45 h 111"/>
                  <a:gd name="T8" fmla="*/ 148 w 148"/>
                  <a:gd name="T9" fmla="*/ 111 h 111"/>
                </a:gdLst>
                <a:ahLst/>
                <a:cxnLst>
                  <a:cxn ang="0">
                    <a:pos x="T0" y="T1"/>
                  </a:cxn>
                  <a:cxn ang="0">
                    <a:pos x="T2" y="T3"/>
                  </a:cxn>
                  <a:cxn ang="0">
                    <a:pos x="T4" y="T5"/>
                  </a:cxn>
                  <a:cxn ang="0">
                    <a:pos x="T6" y="T7"/>
                  </a:cxn>
                  <a:cxn ang="0">
                    <a:pos x="T8" y="T9"/>
                  </a:cxn>
                </a:cxnLst>
                <a:rect l="0" t="0" r="r" b="b"/>
                <a:pathLst>
                  <a:path w="148" h="111">
                    <a:moveTo>
                      <a:pt x="148" y="111"/>
                    </a:moveTo>
                    <a:lnTo>
                      <a:pt x="0" y="75"/>
                    </a:lnTo>
                    <a:lnTo>
                      <a:pt x="0" y="0"/>
                    </a:lnTo>
                    <a:lnTo>
                      <a:pt x="148" y="45"/>
                    </a:lnTo>
                    <a:lnTo>
                      <a:pt x="148" y="111"/>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5" name="Freeform 74">
                <a:extLst>
                  <a:ext uri="{FF2B5EF4-FFF2-40B4-BE49-F238E27FC236}">
                    <a16:creationId xmlns:a16="http://schemas.microsoft.com/office/drawing/2014/main" id="{2773029C-C475-4C6F-88C5-9FC9A082B16B}"/>
                  </a:ext>
                </a:extLst>
              </p:cNvPr>
              <p:cNvSpPr>
                <a:spLocks/>
              </p:cNvSpPr>
              <p:nvPr/>
            </p:nvSpPr>
            <p:spPr bwMode="auto">
              <a:xfrm>
                <a:off x="2547938" y="1571625"/>
                <a:ext cx="119063" cy="100013"/>
              </a:xfrm>
              <a:custGeom>
                <a:avLst/>
                <a:gdLst>
                  <a:gd name="T0" fmla="*/ 0 w 148"/>
                  <a:gd name="T1" fmla="*/ 81 h 127"/>
                  <a:gd name="T2" fmla="*/ 0 w 148"/>
                  <a:gd name="T3" fmla="*/ 0 h 127"/>
                  <a:gd name="T4" fmla="*/ 148 w 148"/>
                  <a:gd name="T5" fmla="*/ 54 h 127"/>
                  <a:gd name="T6" fmla="*/ 148 w 148"/>
                  <a:gd name="T7" fmla="*/ 127 h 127"/>
                  <a:gd name="T8" fmla="*/ 0 w 148"/>
                  <a:gd name="T9" fmla="*/ 81 h 127"/>
                </a:gdLst>
                <a:ahLst/>
                <a:cxnLst>
                  <a:cxn ang="0">
                    <a:pos x="T0" y="T1"/>
                  </a:cxn>
                  <a:cxn ang="0">
                    <a:pos x="T2" y="T3"/>
                  </a:cxn>
                  <a:cxn ang="0">
                    <a:pos x="T4" y="T5"/>
                  </a:cxn>
                  <a:cxn ang="0">
                    <a:pos x="T6" y="T7"/>
                  </a:cxn>
                  <a:cxn ang="0">
                    <a:pos x="T8" y="T9"/>
                  </a:cxn>
                </a:cxnLst>
                <a:rect l="0" t="0" r="r" b="b"/>
                <a:pathLst>
                  <a:path w="148" h="127">
                    <a:moveTo>
                      <a:pt x="0" y="81"/>
                    </a:moveTo>
                    <a:lnTo>
                      <a:pt x="0" y="0"/>
                    </a:lnTo>
                    <a:lnTo>
                      <a:pt x="148" y="54"/>
                    </a:lnTo>
                    <a:lnTo>
                      <a:pt x="148" y="127"/>
                    </a:lnTo>
                    <a:lnTo>
                      <a:pt x="0" y="81"/>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6" name="Freeform 75">
                <a:extLst>
                  <a:ext uri="{FF2B5EF4-FFF2-40B4-BE49-F238E27FC236}">
                    <a16:creationId xmlns:a16="http://schemas.microsoft.com/office/drawing/2014/main" id="{FDFA40C9-1E7E-4BF7-93C6-4313BCC05B89}"/>
                  </a:ext>
                </a:extLst>
              </p:cNvPr>
              <p:cNvSpPr>
                <a:spLocks/>
              </p:cNvSpPr>
              <p:nvPr/>
            </p:nvSpPr>
            <p:spPr bwMode="auto">
              <a:xfrm>
                <a:off x="2479675" y="1465263"/>
                <a:ext cx="117475" cy="107950"/>
              </a:xfrm>
              <a:custGeom>
                <a:avLst/>
                <a:gdLst>
                  <a:gd name="T0" fmla="*/ 0 w 149"/>
                  <a:gd name="T1" fmla="*/ 83 h 137"/>
                  <a:gd name="T2" fmla="*/ 0 w 149"/>
                  <a:gd name="T3" fmla="*/ 0 h 137"/>
                  <a:gd name="T4" fmla="*/ 149 w 149"/>
                  <a:gd name="T5" fmla="*/ 62 h 137"/>
                  <a:gd name="T6" fmla="*/ 149 w 149"/>
                  <a:gd name="T7" fmla="*/ 137 h 137"/>
                  <a:gd name="T8" fmla="*/ 0 w 149"/>
                  <a:gd name="T9" fmla="*/ 83 h 137"/>
                </a:gdLst>
                <a:ahLst/>
                <a:cxnLst>
                  <a:cxn ang="0">
                    <a:pos x="T0" y="T1"/>
                  </a:cxn>
                  <a:cxn ang="0">
                    <a:pos x="T2" y="T3"/>
                  </a:cxn>
                  <a:cxn ang="0">
                    <a:pos x="T4" y="T5"/>
                  </a:cxn>
                  <a:cxn ang="0">
                    <a:pos x="T6" y="T7"/>
                  </a:cxn>
                  <a:cxn ang="0">
                    <a:pos x="T8" y="T9"/>
                  </a:cxn>
                </a:cxnLst>
                <a:rect l="0" t="0" r="r" b="b"/>
                <a:pathLst>
                  <a:path w="149" h="137">
                    <a:moveTo>
                      <a:pt x="0" y="83"/>
                    </a:moveTo>
                    <a:lnTo>
                      <a:pt x="0" y="0"/>
                    </a:lnTo>
                    <a:lnTo>
                      <a:pt x="149" y="62"/>
                    </a:lnTo>
                    <a:lnTo>
                      <a:pt x="149" y="137"/>
                    </a:lnTo>
                    <a:lnTo>
                      <a:pt x="0" y="83"/>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7" name="Freeform 76">
                <a:extLst>
                  <a:ext uri="{FF2B5EF4-FFF2-40B4-BE49-F238E27FC236}">
                    <a16:creationId xmlns:a16="http://schemas.microsoft.com/office/drawing/2014/main" id="{7F59F1AF-DA04-432D-B975-06ACEC151938}"/>
                  </a:ext>
                </a:extLst>
              </p:cNvPr>
              <p:cNvSpPr>
                <a:spLocks/>
              </p:cNvSpPr>
              <p:nvPr/>
            </p:nvSpPr>
            <p:spPr bwMode="auto">
              <a:xfrm>
                <a:off x="2247900" y="1271588"/>
                <a:ext cx="23813" cy="90488"/>
              </a:xfrm>
              <a:custGeom>
                <a:avLst/>
                <a:gdLst>
                  <a:gd name="T0" fmla="*/ 29 w 29"/>
                  <a:gd name="T1" fmla="*/ 113 h 113"/>
                  <a:gd name="T2" fmla="*/ 0 w 29"/>
                  <a:gd name="T3" fmla="*/ 101 h 113"/>
                  <a:gd name="T4" fmla="*/ 0 w 29"/>
                  <a:gd name="T5" fmla="*/ 0 h 113"/>
                  <a:gd name="T6" fmla="*/ 29 w 29"/>
                  <a:gd name="T7" fmla="*/ 12 h 113"/>
                  <a:gd name="T8" fmla="*/ 29 w 29"/>
                  <a:gd name="T9" fmla="*/ 113 h 113"/>
                </a:gdLst>
                <a:ahLst/>
                <a:cxnLst>
                  <a:cxn ang="0">
                    <a:pos x="T0" y="T1"/>
                  </a:cxn>
                  <a:cxn ang="0">
                    <a:pos x="T2" y="T3"/>
                  </a:cxn>
                  <a:cxn ang="0">
                    <a:pos x="T4" y="T5"/>
                  </a:cxn>
                  <a:cxn ang="0">
                    <a:pos x="T6" y="T7"/>
                  </a:cxn>
                  <a:cxn ang="0">
                    <a:pos x="T8" y="T9"/>
                  </a:cxn>
                </a:cxnLst>
                <a:rect l="0" t="0" r="r" b="b"/>
                <a:pathLst>
                  <a:path w="29" h="113">
                    <a:moveTo>
                      <a:pt x="29" y="113"/>
                    </a:moveTo>
                    <a:lnTo>
                      <a:pt x="0" y="101"/>
                    </a:lnTo>
                    <a:lnTo>
                      <a:pt x="0" y="0"/>
                    </a:lnTo>
                    <a:lnTo>
                      <a:pt x="29" y="12"/>
                    </a:lnTo>
                    <a:lnTo>
                      <a:pt x="29" y="113"/>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8" name="Freeform 77">
                <a:extLst>
                  <a:ext uri="{FF2B5EF4-FFF2-40B4-BE49-F238E27FC236}">
                    <a16:creationId xmlns:a16="http://schemas.microsoft.com/office/drawing/2014/main" id="{92EE06AF-26FA-4026-B22C-BCEE40F4CB02}"/>
                  </a:ext>
                </a:extLst>
              </p:cNvPr>
              <p:cNvSpPr>
                <a:spLocks/>
              </p:cNvSpPr>
              <p:nvPr/>
            </p:nvSpPr>
            <p:spPr bwMode="auto">
              <a:xfrm>
                <a:off x="2247900" y="1368425"/>
                <a:ext cx="87313" cy="109538"/>
              </a:xfrm>
              <a:custGeom>
                <a:avLst/>
                <a:gdLst>
                  <a:gd name="T0" fmla="*/ 108 w 108"/>
                  <a:gd name="T1" fmla="*/ 45 h 138"/>
                  <a:gd name="T2" fmla="*/ 108 w 108"/>
                  <a:gd name="T3" fmla="*/ 138 h 138"/>
                  <a:gd name="T4" fmla="*/ 0 w 108"/>
                  <a:gd name="T5" fmla="*/ 99 h 138"/>
                  <a:gd name="T6" fmla="*/ 0 w 108"/>
                  <a:gd name="T7" fmla="*/ 0 h 138"/>
                  <a:gd name="T8" fmla="*/ 108 w 108"/>
                  <a:gd name="T9" fmla="*/ 45 h 138"/>
                </a:gdLst>
                <a:ahLst/>
                <a:cxnLst>
                  <a:cxn ang="0">
                    <a:pos x="T0" y="T1"/>
                  </a:cxn>
                  <a:cxn ang="0">
                    <a:pos x="T2" y="T3"/>
                  </a:cxn>
                  <a:cxn ang="0">
                    <a:pos x="T4" y="T5"/>
                  </a:cxn>
                  <a:cxn ang="0">
                    <a:pos x="T6" y="T7"/>
                  </a:cxn>
                  <a:cxn ang="0">
                    <a:pos x="T8" y="T9"/>
                  </a:cxn>
                </a:cxnLst>
                <a:rect l="0" t="0" r="r" b="b"/>
                <a:pathLst>
                  <a:path w="108" h="138">
                    <a:moveTo>
                      <a:pt x="108" y="45"/>
                    </a:moveTo>
                    <a:lnTo>
                      <a:pt x="108" y="138"/>
                    </a:lnTo>
                    <a:lnTo>
                      <a:pt x="0" y="99"/>
                    </a:lnTo>
                    <a:lnTo>
                      <a:pt x="0" y="0"/>
                    </a:lnTo>
                    <a:lnTo>
                      <a:pt x="108" y="45"/>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9" name="Freeform 78">
                <a:extLst>
                  <a:ext uri="{FF2B5EF4-FFF2-40B4-BE49-F238E27FC236}">
                    <a16:creationId xmlns:a16="http://schemas.microsoft.com/office/drawing/2014/main" id="{19BA4585-F757-4321-90B2-5BA95C684F8D}"/>
                  </a:ext>
                </a:extLst>
              </p:cNvPr>
              <p:cNvSpPr>
                <a:spLocks/>
              </p:cNvSpPr>
              <p:nvPr/>
            </p:nvSpPr>
            <p:spPr bwMode="auto">
              <a:xfrm>
                <a:off x="2247900" y="1462088"/>
                <a:ext cx="23813" cy="87313"/>
              </a:xfrm>
              <a:custGeom>
                <a:avLst/>
                <a:gdLst>
                  <a:gd name="T0" fmla="*/ 29 w 29"/>
                  <a:gd name="T1" fmla="*/ 11 h 111"/>
                  <a:gd name="T2" fmla="*/ 29 w 29"/>
                  <a:gd name="T3" fmla="*/ 111 h 111"/>
                  <a:gd name="T4" fmla="*/ 0 w 29"/>
                  <a:gd name="T5" fmla="*/ 103 h 111"/>
                  <a:gd name="T6" fmla="*/ 0 w 29"/>
                  <a:gd name="T7" fmla="*/ 0 h 111"/>
                  <a:gd name="T8" fmla="*/ 29 w 29"/>
                  <a:gd name="T9" fmla="*/ 11 h 111"/>
                </a:gdLst>
                <a:ahLst/>
                <a:cxnLst>
                  <a:cxn ang="0">
                    <a:pos x="T0" y="T1"/>
                  </a:cxn>
                  <a:cxn ang="0">
                    <a:pos x="T2" y="T3"/>
                  </a:cxn>
                  <a:cxn ang="0">
                    <a:pos x="T4" y="T5"/>
                  </a:cxn>
                  <a:cxn ang="0">
                    <a:pos x="T6" y="T7"/>
                  </a:cxn>
                  <a:cxn ang="0">
                    <a:pos x="T8" y="T9"/>
                  </a:cxn>
                </a:cxnLst>
                <a:rect l="0" t="0" r="r" b="b"/>
                <a:pathLst>
                  <a:path w="29" h="111">
                    <a:moveTo>
                      <a:pt x="29" y="11"/>
                    </a:moveTo>
                    <a:lnTo>
                      <a:pt x="29" y="111"/>
                    </a:lnTo>
                    <a:lnTo>
                      <a:pt x="0" y="103"/>
                    </a:lnTo>
                    <a:lnTo>
                      <a:pt x="0" y="0"/>
                    </a:lnTo>
                    <a:lnTo>
                      <a:pt x="29" y="11"/>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0" name="Freeform 79">
                <a:extLst>
                  <a:ext uri="{FF2B5EF4-FFF2-40B4-BE49-F238E27FC236}">
                    <a16:creationId xmlns:a16="http://schemas.microsoft.com/office/drawing/2014/main" id="{7DCB2E57-0765-4267-B8CE-26DF2D8CFA78}"/>
                  </a:ext>
                </a:extLst>
              </p:cNvPr>
              <p:cNvSpPr>
                <a:spLocks/>
              </p:cNvSpPr>
              <p:nvPr/>
            </p:nvSpPr>
            <p:spPr bwMode="auto">
              <a:xfrm>
                <a:off x="2247900" y="1558925"/>
                <a:ext cx="87313" cy="101600"/>
              </a:xfrm>
              <a:custGeom>
                <a:avLst/>
                <a:gdLst>
                  <a:gd name="T0" fmla="*/ 108 w 108"/>
                  <a:gd name="T1" fmla="*/ 34 h 128"/>
                  <a:gd name="T2" fmla="*/ 108 w 108"/>
                  <a:gd name="T3" fmla="*/ 128 h 128"/>
                  <a:gd name="T4" fmla="*/ 0 w 108"/>
                  <a:gd name="T5" fmla="*/ 100 h 128"/>
                  <a:gd name="T6" fmla="*/ 0 w 108"/>
                  <a:gd name="T7" fmla="*/ 0 h 128"/>
                  <a:gd name="T8" fmla="*/ 108 w 108"/>
                  <a:gd name="T9" fmla="*/ 34 h 128"/>
                </a:gdLst>
                <a:ahLst/>
                <a:cxnLst>
                  <a:cxn ang="0">
                    <a:pos x="T0" y="T1"/>
                  </a:cxn>
                  <a:cxn ang="0">
                    <a:pos x="T2" y="T3"/>
                  </a:cxn>
                  <a:cxn ang="0">
                    <a:pos x="T4" y="T5"/>
                  </a:cxn>
                  <a:cxn ang="0">
                    <a:pos x="T6" y="T7"/>
                  </a:cxn>
                  <a:cxn ang="0">
                    <a:pos x="T8" y="T9"/>
                  </a:cxn>
                </a:cxnLst>
                <a:rect l="0" t="0" r="r" b="b"/>
                <a:pathLst>
                  <a:path w="108" h="128">
                    <a:moveTo>
                      <a:pt x="108" y="34"/>
                    </a:moveTo>
                    <a:lnTo>
                      <a:pt x="108" y="128"/>
                    </a:lnTo>
                    <a:lnTo>
                      <a:pt x="0" y="100"/>
                    </a:lnTo>
                    <a:lnTo>
                      <a:pt x="0" y="0"/>
                    </a:lnTo>
                    <a:lnTo>
                      <a:pt x="108" y="34"/>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1" name="Freeform 80">
                <a:extLst>
                  <a:ext uri="{FF2B5EF4-FFF2-40B4-BE49-F238E27FC236}">
                    <a16:creationId xmlns:a16="http://schemas.microsoft.com/office/drawing/2014/main" id="{5A5B205D-BA4B-4528-A979-C1E23208A46B}"/>
                  </a:ext>
                </a:extLst>
              </p:cNvPr>
              <p:cNvSpPr>
                <a:spLocks/>
              </p:cNvSpPr>
              <p:nvPr/>
            </p:nvSpPr>
            <p:spPr bwMode="auto">
              <a:xfrm>
                <a:off x="2247900" y="1652588"/>
                <a:ext cx="23813" cy="87313"/>
              </a:xfrm>
              <a:custGeom>
                <a:avLst/>
                <a:gdLst>
                  <a:gd name="T0" fmla="*/ 29 w 29"/>
                  <a:gd name="T1" fmla="*/ 8 h 109"/>
                  <a:gd name="T2" fmla="*/ 29 w 29"/>
                  <a:gd name="T3" fmla="*/ 109 h 109"/>
                  <a:gd name="T4" fmla="*/ 0 w 29"/>
                  <a:gd name="T5" fmla="*/ 104 h 109"/>
                  <a:gd name="T6" fmla="*/ 0 w 29"/>
                  <a:gd name="T7" fmla="*/ 0 h 109"/>
                  <a:gd name="T8" fmla="*/ 29 w 29"/>
                  <a:gd name="T9" fmla="*/ 8 h 109"/>
                </a:gdLst>
                <a:ahLst/>
                <a:cxnLst>
                  <a:cxn ang="0">
                    <a:pos x="T0" y="T1"/>
                  </a:cxn>
                  <a:cxn ang="0">
                    <a:pos x="T2" y="T3"/>
                  </a:cxn>
                  <a:cxn ang="0">
                    <a:pos x="T4" y="T5"/>
                  </a:cxn>
                  <a:cxn ang="0">
                    <a:pos x="T6" y="T7"/>
                  </a:cxn>
                  <a:cxn ang="0">
                    <a:pos x="T8" y="T9"/>
                  </a:cxn>
                </a:cxnLst>
                <a:rect l="0" t="0" r="r" b="b"/>
                <a:pathLst>
                  <a:path w="29" h="109">
                    <a:moveTo>
                      <a:pt x="29" y="8"/>
                    </a:moveTo>
                    <a:lnTo>
                      <a:pt x="29" y="109"/>
                    </a:lnTo>
                    <a:lnTo>
                      <a:pt x="0" y="104"/>
                    </a:lnTo>
                    <a:lnTo>
                      <a:pt x="0" y="0"/>
                    </a:lnTo>
                    <a:lnTo>
                      <a:pt x="29" y="8"/>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2" name="Freeform 81">
                <a:extLst>
                  <a:ext uri="{FF2B5EF4-FFF2-40B4-BE49-F238E27FC236}">
                    <a16:creationId xmlns:a16="http://schemas.microsoft.com/office/drawing/2014/main" id="{F0C8915F-0ACA-45FB-BB80-501CD8EE25F5}"/>
                  </a:ext>
                </a:extLst>
              </p:cNvPr>
              <p:cNvSpPr>
                <a:spLocks/>
              </p:cNvSpPr>
              <p:nvPr/>
            </p:nvSpPr>
            <p:spPr bwMode="auto">
              <a:xfrm>
                <a:off x="2247900" y="1749425"/>
                <a:ext cx="87313" cy="92075"/>
              </a:xfrm>
              <a:custGeom>
                <a:avLst/>
                <a:gdLst>
                  <a:gd name="T0" fmla="*/ 108 w 108"/>
                  <a:gd name="T1" fmla="*/ 21 h 115"/>
                  <a:gd name="T2" fmla="*/ 108 w 108"/>
                  <a:gd name="T3" fmla="*/ 115 h 115"/>
                  <a:gd name="T4" fmla="*/ 0 w 108"/>
                  <a:gd name="T5" fmla="*/ 100 h 115"/>
                  <a:gd name="T6" fmla="*/ 0 w 108"/>
                  <a:gd name="T7" fmla="*/ 0 h 115"/>
                  <a:gd name="T8" fmla="*/ 108 w 108"/>
                  <a:gd name="T9" fmla="*/ 21 h 115"/>
                </a:gdLst>
                <a:ahLst/>
                <a:cxnLst>
                  <a:cxn ang="0">
                    <a:pos x="T0" y="T1"/>
                  </a:cxn>
                  <a:cxn ang="0">
                    <a:pos x="T2" y="T3"/>
                  </a:cxn>
                  <a:cxn ang="0">
                    <a:pos x="T4" y="T5"/>
                  </a:cxn>
                  <a:cxn ang="0">
                    <a:pos x="T6" y="T7"/>
                  </a:cxn>
                  <a:cxn ang="0">
                    <a:pos x="T8" y="T9"/>
                  </a:cxn>
                </a:cxnLst>
                <a:rect l="0" t="0" r="r" b="b"/>
                <a:pathLst>
                  <a:path w="108" h="115">
                    <a:moveTo>
                      <a:pt x="108" y="21"/>
                    </a:moveTo>
                    <a:lnTo>
                      <a:pt x="108" y="115"/>
                    </a:lnTo>
                    <a:lnTo>
                      <a:pt x="0" y="100"/>
                    </a:lnTo>
                    <a:lnTo>
                      <a:pt x="0" y="0"/>
                    </a:lnTo>
                    <a:lnTo>
                      <a:pt x="108" y="21"/>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3" name="Freeform 82">
                <a:extLst>
                  <a:ext uri="{FF2B5EF4-FFF2-40B4-BE49-F238E27FC236}">
                    <a16:creationId xmlns:a16="http://schemas.microsoft.com/office/drawing/2014/main" id="{A1E27524-521D-4C4E-B14E-9C6C3EEED240}"/>
                  </a:ext>
                </a:extLst>
              </p:cNvPr>
              <p:cNvSpPr>
                <a:spLocks/>
              </p:cNvSpPr>
              <p:nvPr/>
            </p:nvSpPr>
            <p:spPr bwMode="auto">
              <a:xfrm>
                <a:off x="2247900" y="1843088"/>
                <a:ext cx="23813" cy="84138"/>
              </a:xfrm>
              <a:custGeom>
                <a:avLst/>
                <a:gdLst>
                  <a:gd name="T0" fmla="*/ 29 w 29"/>
                  <a:gd name="T1" fmla="*/ 3 h 104"/>
                  <a:gd name="T2" fmla="*/ 29 w 29"/>
                  <a:gd name="T3" fmla="*/ 104 h 104"/>
                  <a:gd name="T4" fmla="*/ 0 w 29"/>
                  <a:gd name="T5" fmla="*/ 102 h 104"/>
                  <a:gd name="T6" fmla="*/ 0 w 29"/>
                  <a:gd name="T7" fmla="*/ 0 h 104"/>
                  <a:gd name="T8" fmla="*/ 29 w 29"/>
                  <a:gd name="T9" fmla="*/ 3 h 104"/>
                </a:gdLst>
                <a:ahLst/>
                <a:cxnLst>
                  <a:cxn ang="0">
                    <a:pos x="T0" y="T1"/>
                  </a:cxn>
                  <a:cxn ang="0">
                    <a:pos x="T2" y="T3"/>
                  </a:cxn>
                  <a:cxn ang="0">
                    <a:pos x="T4" y="T5"/>
                  </a:cxn>
                  <a:cxn ang="0">
                    <a:pos x="T6" y="T7"/>
                  </a:cxn>
                  <a:cxn ang="0">
                    <a:pos x="T8" y="T9"/>
                  </a:cxn>
                </a:cxnLst>
                <a:rect l="0" t="0" r="r" b="b"/>
                <a:pathLst>
                  <a:path w="29" h="104">
                    <a:moveTo>
                      <a:pt x="29" y="3"/>
                    </a:moveTo>
                    <a:lnTo>
                      <a:pt x="29" y="104"/>
                    </a:lnTo>
                    <a:lnTo>
                      <a:pt x="0" y="102"/>
                    </a:lnTo>
                    <a:lnTo>
                      <a:pt x="0" y="0"/>
                    </a:lnTo>
                    <a:lnTo>
                      <a:pt x="29" y="3"/>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4" name="Freeform 83">
                <a:extLst>
                  <a:ext uri="{FF2B5EF4-FFF2-40B4-BE49-F238E27FC236}">
                    <a16:creationId xmlns:a16="http://schemas.microsoft.com/office/drawing/2014/main" id="{19A5AB46-BBAB-488C-9295-77C73889F861}"/>
                  </a:ext>
                </a:extLst>
              </p:cNvPr>
              <p:cNvSpPr>
                <a:spLocks/>
              </p:cNvSpPr>
              <p:nvPr/>
            </p:nvSpPr>
            <p:spPr bwMode="auto">
              <a:xfrm>
                <a:off x="2247900" y="2222500"/>
                <a:ext cx="23813" cy="84138"/>
              </a:xfrm>
              <a:custGeom>
                <a:avLst/>
                <a:gdLst>
                  <a:gd name="T0" fmla="*/ 0 w 29"/>
                  <a:gd name="T1" fmla="*/ 3 h 106"/>
                  <a:gd name="T2" fmla="*/ 29 w 29"/>
                  <a:gd name="T3" fmla="*/ 0 h 106"/>
                  <a:gd name="T4" fmla="*/ 29 w 29"/>
                  <a:gd name="T5" fmla="*/ 103 h 106"/>
                  <a:gd name="T6" fmla="*/ 0 w 29"/>
                  <a:gd name="T7" fmla="*/ 106 h 106"/>
                  <a:gd name="T8" fmla="*/ 0 w 29"/>
                  <a:gd name="T9" fmla="*/ 3 h 106"/>
                </a:gdLst>
                <a:ahLst/>
                <a:cxnLst>
                  <a:cxn ang="0">
                    <a:pos x="T0" y="T1"/>
                  </a:cxn>
                  <a:cxn ang="0">
                    <a:pos x="T2" y="T3"/>
                  </a:cxn>
                  <a:cxn ang="0">
                    <a:pos x="T4" y="T5"/>
                  </a:cxn>
                  <a:cxn ang="0">
                    <a:pos x="T6" y="T7"/>
                  </a:cxn>
                  <a:cxn ang="0">
                    <a:pos x="T8" y="T9"/>
                  </a:cxn>
                </a:cxnLst>
                <a:rect l="0" t="0" r="r" b="b"/>
                <a:pathLst>
                  <a:path w="29" h="106">
                    <a:moveTo>
                      <a:pt x="0" y="3"/>
                    </a:moveTo>
                    <a:lnTo>
                      <a:pt x="29" y="0"/>
                    </a:lnTo>
                    <a:lnTo>
                      <a:pt x="29" y="103"/>
                    </a:lnTo>
                    <a:lnTo>
                      <a:pt x="0" y="106"/>
                    </a:lnTo>
                    <a:lnTo>
                      <a:pt x="0" y="3"/>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5" name="Freeform 84">
                <a:extLst>
                  <a:ext uri="{FF2B5EF4-FFF2-40B4-BE49-F238E27FC236}">
                    <a16:creationId xmlns:a16="http://schemas.microsoft.com/office/drawing/2014/main" id="{CEA9222D-72F4-495F-8659-97362C5372E6}"/>
                  </a:ext>
                </a:extLst>
              </p:cNvPr>
              <p:cNvSpPr>
                <a:spLocks/>
              </p:cNvSpPr>
              <p:nvPr/>
            </p:nvSpPr>
            <p:spPr bwMode="auto">
              <a:xfrm>
                <a:off x="2247900" y="2308225"/>
                <a:ext cx="87313" cy="92075"/>
              </a:xfrm>
              <a:custGeom>
                <a:avLst/>
                <a:gdLst>
                  <a:gd name="T0" fmla="*/ 0 w 108"/>
                  <a:gd name="T1" fmla="*/ 16 h 116"/>
                  <a:gd name="T2" fmla="*/ 108 w 108"/>
                  <a:gd name="T3" fmla="*/ 0 h 116"/>
                  <a:gd name="T4" fmla="*/ 108 w 108"/>
                  <a:gd name="T5" fmla="*/ 95 h 116"/>
                  <a:gd name="T6" fmla="*/ 0 w 108"/>
                  <a:gd name="T7" fmla="*/ 116 h 116"/>
                  <a:gd name="T8" fmla="*/ 0 w 108"/>
                  <a:gd name="T9" fmla="*/ 16 h 116"/>
                </a:gdLst>
                <a:ahLst/>
                <a:cxnLst>
                  <a:cxn ang="0">
                    <a:pos x="T0" y="T1"/>
                  </a:cxn>
                  <a:cxn ang="0">
                    <a:pos x="T2" y="T3"/>
                  </a:cxn>
                  <a:cxn ang="0">
                    <a:pos x="T4" y="T5"/>
                  </a:cxn>
                  <a:cxn ang="0">
                    <a:pos x="T6" y="T7"/>
                  </a:cxn>
                  <a:cxn ang="0">
                    <a:pos x="T8" y="T9"/>
                  </a:cxn>
                </a:cxnLst>
                <a:rect l="0" t="0" r="r" b="b"/>
                <a:pathLst>
                  <a:path w="108" h="116">
                    <a:moveTo>
                      <a:pt x="0" y="16"/>
                    </a:moveTo>
                    <a:lnTo>
                      <a:pt x="108" y="0"/>
                    </a:lnTo>
                    <a:lnTo>
                      <a:pt x="108" y="95"/>
                    </a:lnTo>
                    <a:lnTo>
                      <a:pt x="0" y="116"/>
                    </a:lnTo>
                    <a:lnTo>
                      <a:pt x="0" y="16"/>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6" name="Freeform 85">
                <a:extLst>
                  <a:ext uri="{FF2B5EF4-FFF2-40B4-BE49-F238E27FC236}">
                    <a16:creationId xmlns:a16="http://schemas.microsoft.com/office/drawing/2014/main" id="{1E711BAA-94F9-42FC-8D8E-20D6C14B1ED9}"/>
                  </a:ext>
                </a:extLst>
              </p:cNvPr>
              <p:cNvSpPr>
                <a:spLocks/>
              </p:cNvSpPr>
              <p:nvPr/>
            </p:nvSpPr>
            <p:spPr bwMode="auto">
              <a:xfrm>
                <a:off x="2284413" y="2384425"/>
                <a:ext cx="119063" cy="103188"/>
              </a:xfrm>
              <a:custGeom>
                <a:avLst/>
                <a:gdLst>
                  <a:gd name="T0" fmla="*/ 149 w 149"/>
                  <a:gd name="T1" fmla="*/ 0 h 129"/>
                  <a:gd name="T2" fmla="*/ 149 w 149"/>
                  <a:gd name="T3" fmla="*/ 91 h 129"/>
                  <a:gd name="T4" fmla="*/ 0 w 149"/>
                  <a:gd name="T5" fmla="*/ 129 h 129"/>
                  <a:gd name="T6" fmla="*/ 0 w 149"/>
                  <a:gd name="T7" fmla="*/ 29 h 129"/>
                  <a:gd name="T8" fmla="*/ 149 w 149"/>
                  <a:gd name="T9" fmla="*/ 0 h 129"/>
                </a:gdLst>
                <a:ahLst/>
                <a:cxnLst>
                  <a:cxn ang="0">
                    <a:pos x="T0" y="T1"/>
                  </a:cxn>
                  <a:cxn ang="0">
                    <a:pos x="T2" y="T3"/>
                  </a:cxn>
                  <a:cxn ang="0">
                    <a:pos x="T4" y="T5"/>
                  </a:cxn>
                  <a:cxn ang="0">
                    <a:pos x="T6" y="T7"/>
                  </a:cxn>
                  <a:cxn ang="0">
                    <a:pos x="T8" y="T9"/>
                  </a:cxn>
                </a:cxnLst>
                <a:rect l="0" t="0" r="r" b="b"/>
                <a:pathLst>
                  <a:path w="149" h="129">
                    <a:moveTo>
                      <a:pt x="149" y="0"/>
                    </a:moveTo>
                    <a:lnTo>
                      <a:pt x="149" y="91"/>
                    </a:lnTo>
                    <a:lnTo>
                      <a:pt x="0" y="129"/>
                    </a:lnTo>
                    <a:lnTo>
                      <a:pt x="0" y="29"/>
                    </a:lnTo>
                    <a:lnTo>
                      <a:pt x="149" y="0"/>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7" name="Freeform 86">
                <a:extLst>
                  <a:ext uri="{FF2B5EF4-FFF2-40B4-BE49-F238E27FC236}">
                    <a16:creationId xmlns:a16="http://schemas.microsoft.com/office/drawing/2014/main" id="{83FAB076-002C-4897-A6F7-890A487BD348}"/>
                  </a:ext>
                </a:extLst>
              </p:cNvPr>
              <p:cNvSpPr>
                <a:spLocks/>
              </p:cNvSpPr>
              <p:nvPr/>
            </p:nvSpPr>
            <p:spPr bwMode="auto">
              <a:xfrm>
                <a:off x="2811463" y="1666875"/>
                <a:ext cx="25400" cy="57150"/>
              </a:xfrm>
              <a:custGeom>
                <a:avLst/>
                <a:gdLst>
                  <a:gd name="T0" fmla="*/ 0 w 33"/>
                  <a:gd name="T1" fmla="*/ 62 h 72"/>
                  <a:gd name="T2" fmla="*/ 0 w 33"/>
                  <a:gd name="T3" fmla="*/ 0 h 72"/>
                  <a:gd name="T4" fmla="*/ 33 w 33"/>
                  <a:gd name="T5" fmla="*/ 12 h 72"/>
                  <a:gd name="T6" fmla="*/ 33 w 33"/>
                  <a:gd name="T7" fmla="*/ 72 h 72"/>
                  <a:gd name="T8" fmla="*/ 0 w 33"/>
                  <a:gd name="T9" fmla="*/ 62 h 72"/>
                </a:gdLst>
                <a:ahLst/>
                <a:cxnLst>
                  <a:cxn ang="0">
                    <a:pos x="T0" y="T1"/>
                  </a:cxn>
                  <a:cxn ang="0">
                    <a:pos x="T2" y="T3"/>
                  </a:cxn>
                  <a:cxn ang="0">
                    <a:pos x="T4" y="T5"/>
                  </a:cxn>
                  <a:cxn ang="0">
                    <a:pos x="T6" y="T7"/>
                  </a:cxn>
                  <a:cxn ang="0">
                    <a:pos x="T8" y="T9"/>
                  </a:cxn>
                </a:cxnLst>
                <a:rect l="0" t="0" r="r" b="b"/>
                <a:pathLst>
                  <a:path w="33" h="72">
                    <a:moveTo>
                      <a:pt x="0" y="62"/>
                    </a:moveTo>
                    <a:lnTo>
                      <a:pt x="0" y="0"/>
                    </a:lnTo>
                    <a:lnTo>
                      <a:pt x="33" y="12"/>
                    </a:lnTo>
                    <a:lnTo>
                      <a:pt x="33" y="72"/>
                    </a:lnTo>
                    <a:lnTo>
                      <a:pt x="0" y="62"/>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8" name="Freeform 87">
                <a:extLst>
                  <a:ext uri="{FF2B5EF4-FFF2-40B4-BE49-F238E27FC236}">
                    <a16:creationId xmlns:a16="http://schemas.microsoft.com/office/drawing/2014/main" id="{C83CD10B-D895-442E-BE50-CE0939749CAD}"/>
                  </a:ext>
                </a:extLst>
              </p:cNvPr>
              <p:cNvSpPr>
                <a:spLocks/>
              </p:cNvSpPr>
              <p:nvPr/>
            </p:nvSpPr>
            <p:spPr bwMode="auto">
              <a:xfrm>
                <a:off x="2679700" y="1619250"/>
                <a:ext cx="119063" cy="92075"/>
              </a:xfrm>
              <a:custGeom>
                <a:avLst/>
                <a:gdLst>
                  <a:gd name="T0" fmla="*/ 148 w 148"/>
                  <a:gd name="T1" fmla="*/ 117 h 117"/>
                  <a:gd name="T2" fmla="*/ 0 w 148"/>
                  <a:gd name="T3" fmla="*/ 72 h 117"/>
                  <a:gd name="T4" fmla="*/ 0 w 148"/>
                  <a:gd name="T5" fmla="*/ 0 h 117"/>
                  <a:gd name="T6" fmla="*/ 148 w 148"/>
                  <a:gd name="T7" fmla="*/ 53 h 117"/>
                  <a:gd name="T8" fmla="*/ 148 w 148"/>
                  <a:gd name="T9" fmla="*/ 117 h 117"/>
                </a:gdLst>
                <a:ahLst/>
                <a:cxnLst>
                  <a:cxn ang="0">
                    <a:pos x="T0" y="T1"/>
                  </a:cxn>
                  <a:cxn ang="0">
                    <a:pos x="T2" y="T3"/>
                  </a:cxn>
                  <a:cxn ang="0">
                    <a:pos x="T4" y="T5"/>
                  </a:cxn>
                  <a:cxn ang="0">
                    <a:pos x="T6" y="T7"/>
                  </a:cxn>
                  <a:cxn ang="0">
                    <a:pos x="T8" y="T9"/>
                  </a:cxn>
                </a:cxnLst>
                <a:rect l="0" t="0" r="r" b="b"/>
                <a:pathLst>
                  <a:path w="148" h="117">
                    <a:moveTo>
                      <a:pt x="148" y="117"/>
                    </a:moveTo>
                    <a:lnTo>
                      <a:pt x="0" y="72"/>
                    </a:lnTo>
                    <a:lnTo>
                      <a:pt x="0" y="0"/>
                    </a:lnTo>
                    <a:lnTo>
                      <a:pt x="148" y="53"/>
                    </a:lnTo>
                    <a:lnTo>
                      <a:pt x="148" y="117"/>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9" name="Freeform 88">
                <a:extLst>
                  <a:ext uri="{FF2B5EF4-FFF2-40B4-BE49-F238E27FC236}">
                    <a16:creationId xmlns:a16="http://schemas.microsoft.com/office/drawing/2014/main" id="{457478BC-B500-45AA-8A5B-2D6271CCCC17}"/>
                  </a:ext>
                </a:extLst>
              </p:cNvPr>
              <p:cNvSpPr>
                <a:spLocks/>
              </p:cNvSpPr>
              <p:nvPr/>
            </p:nvSpPr>
            <p:spPr bwMode="auto">
              <a:xfrm>
                <a:off x="2613025" y="1519238"/>
                <a:ext cx="115888" cy="103188"/>
              </a:xfrm>
              <a:custGeom>
                <a:avLst/>
                <a:gdLst>
                  <a:gd name="T0" fmla="*/ 0 w 148"/>
                  <a:gd name="T1" fmla="*/ 75 h 129"/>
                  <a:gd name="T2" fmla="*/ 0 w 148"/>
                  <a:gd name="T3" fmla="*/ 0 h 129"/>
                  <a:gd name="T4" fmla="*/ 148 w 148"/>
                  <a:gd name="T5" fmla="*/ 62 h 129"/>
                  <a:gd name="T6" fmla="*/ 148 w 148"/>
                  <a:gd name="T7" fmla="*/ 129 h 129"/>
                  <a:gd name="T8" fmla="*/ 0 w 148"/>
                  <a:gd name="T9" fmla="*/ 75 h 129"/>
                </a:gdLst>
                <a:ahLst/>
                <a:cxnLst>
                  <a:cxn ang="0">
                    <a:pos x="T0" y="T1"/>
                  </a:cxn>
                  <a:cxn ang="0">
                    <a:pos x="T2" y="T3"/>
                  </a:cxn>
                  <a:cxn ang="0">
                    <a:pos x="T4" y="T5"/>
                  </a:cxn>
                  <a:cxn ang="0">
                    <a:pos x="T6" y="T7"/>
                  </a:cxn>
                  <a:cxn ang="0">
                    <a:pos x="T8" y="T9"/>
                  </a:cxn>
                </a:cxnLst>
                <a:rect l="0" t="0" r="r" b="b"/>
                <a:pathLst>
                  <a:path w="148" h="129">
                    <a:moveTo>
                      <a:pt x="0" y="75"/>
                    </a:moveTo>
                    <a:lnTo>
                      <a:pt x="0" y="0"/>
                    </a:lnTo>
                    <a:lnTo>
                      <a:pt x="148" y="62"/>
                    </a:lnTo>
                    <a:lnTo>
                      <a:pt x="148" y="129"/>
                    </a:lnTo>
                    <a:lnTo>
                      <a:pt x="0" y="75"/>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0" name="Freeform 89">
                <a:extLst>
                  <a:ext uri="{FF2B5EF4-FFF2-40B4-BE49-F238E27FC236}">
                    <a16:creationId xmlns:a16="http://schemas.microsoft.com/office/drawing/2014/main" id="{84070A26-65CC-4A2F-8FA6-D4182B65B7CE}"/>
                  </a:ext>
                </a:extLst>
              </p:cNvPr>
              <p:cNvSpPr>
                <a:spLocks/>
              </p:cNvSpPr>
              <p:nvPr/>
            </p:nvSpPr>
            <p:spPr bwMode="auto">
              <a:xfrm>
                <a:off x="2547938" y="1414463"/>
                <a:ext cx="119063" cy="112713"/>
              </a:xfrm>
              <a:custGeom>
                <a:avLst/>
                <a:gdLst>
                  <a:gd name="T0" fmla="*/ 0 w 148"/>
                  <a:gd name="T1" fmla="*/ 80 h 142"/>
                  <a:gd name="T2" fmla="*/ 0 w 148"/>
                  <a:gd name="T3" fmla="*/ 0 h 142"/>
                  <a:gd name="T4" fmla="*/ 148 w 148"/>
                  <a:gd name="T5" fmla="*/ 71 h 142"/>
                  <a:gd name="T6" fmla="*/ 148 w 148"/>
                  <a:gd name="T7" fmla="*/ 142 h 142"/>
                  <a:gd name="T8" fmla="*/ 0 w 148"/>
                  <a:gd name="T9" fmla="*/ 80 h 142"/>
                </a:gdLst>
                <a:ahLst/>
                <a:cxnLst>
                  <a:cxn ang="0">
                    <a:pos x="T0" y="T1"/>
                  </a:cxn>
                  <a:cxn ang="0">
                    <a:pos x="T2" y="T3"/>
                  </a:cxn>
                  <a:cxn ang="0">
                    <a:pos x="T4" y="T5"/>
                  </a:cxn>
                  <a:cxn ang="0">
                    <a:pos x="T6" y="T7"/>
                  </a:cxn>
                  <a:cxn ang="0">
                    <a:pos x="T8" y="T9"/>
                  </a:cxn>
                </a:cxnLst>
                <a:rect l="0" t="0" r="r" b="b"/>
                <a:pathLst>
                  <a:path w="148" h="142">
                    <a:moveTo>
                      <a:pt x="0" y="80"/>
                    </a:moveTo>
                    <a:lnTo>
                      <a:pt x="0" y="0"/>
                    </a:lnTo>
                    <a:lnTo>
                      <a:pt x="148" y="71"/>
                    </a:lnTo>
                    <a:lnTo>
                      <a:pt x="148" y="142"/>
                    </a:lnTo>
                    <a:lnTo>
                      <a:pt x="0" y="80"/>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1" name="Freeform 90">
                <a:extLst>
                  <a:ext uri="{FF2B5EF4-FFF2-40B4-BE49-F238E27FC236}">
                    <a16:creationId xmlns:a16="http://schemas.microsoft.com/office/drawing/2014/main" id="{01FD41B4-1AE0-4D53-8460-FF5F12F380E4}"/>
                  </a:ext>
                </a:extLst>
              </p:cNvPr>
              <p:cNvSpPr>
                <a:spLocks/>
              </p:cNvSpPr>
              <p:nvPr/>
            </p:nvSpPr>
            <p:spPr bwMode="auto">
              <a:xfrm>
                <a:off x="2247900" y="2409825"/>
                <a:ext cx="23813" cy="87313"/>
              </a:xfrm>
              <a:custGeom>
                <a:avLst/>
                <a:gdLst>
                  <a:gd name="T0" fmla="*/ 0 w 29"/>
                  <a:gd name="T1" fmla="*/ 5 h 109"/>
                  <a:gd name="T2" fmla="*/ 29 w 29"/>
                  <a:gd name="T3" fmla="*/ 0 h 109"/>
                  <a:gd name="T4" fmla="*/ 29 w 29"/>
                  <a:gd name="T5" fmla="*/ 101 h 109"/>
                  <a:gd name="T6" fmla="*/ 0 w 29"/>
                  <a:gd name="T7" fmla="*/ 109 h 109"/>
                  <a:gd name="T8" fmla="*/ 0 w 29"/>
                  <a:gd name="T9" fmla="*/ 5 h 109"/>
                </a:gdLst>
                <a:ahLst/>
                <a:cxnLst>
                  <a:cxn ang="0">
                    <a:pos x="T0" y="T1"/>
                  </a:cxn>
                  <a:cxn ang="0">
                    <a:pos x="T2" y="T3"/>
                  </a:cxn>
                  <a:cxn ang="0">
                    <a:pos x="T4" y="T5"/>
                  </a:cxn>
                  <a:cxn ang="0">
                    <a:pos x="T6" y="T7"/>
                  </a:cxn>
                  <a:cxn ang="0">
                    <a:pos x="T8" y="T9"/>
                  </a:cxn>
                </a:cxnLst>
                <a:rect l="0" t="0" r="r" b="b"/>
                <a:pathLst>
                  <a:path w="29" h="109">
                    <a:moveTo>
                      <a:pt x="0" y="5"/>
                    </a:moveTo>
                    <a:lnTo>
                      <a:pt x="29" y="0"/>
                    </a:lnTo>
                    <a:lnTo>
                      <a:pt x="29" y="101"/>
                    </a:lnTo>
                    <a:lnTo>
                      <a:pt x="0" y="109"/>
                    </a:lnTo>
                    <a:lnTo>
                      <a:pt x="0" y="5"/>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2" name="Freeform 91">
                <a:extLst>
                  <a:ext uri="{FF2B5EF4-FFF2-40B4-BE49-F238E27FC236}">
                    <a16:creationId xmlns:a16="http://schemas.microsoft.com/office/drawing/2014/main" id="{1DA77511-6C3A-4466-B86E-B08894BC6109}"/>
                  </a:ext>
                </a:extLst>
              </p:cNvPr>
              <p:cNvSpPr>
                <a:spLocks/>
              </p:cNvSpPr>
              <p:nvPr/>
            </p:nvSpPr>
            <p:spPr bwMode="auto">
              <a:xfrm>
                <a:off x="2247900" y="2600325"/>
                <a:ext cx="23813" cy="87313"/>
              </a:xfrm>
              <a:custGeom>
                <a:avLst/>
                <a:gdLst>
                  <a:gd name="T0" fmla="*/ 0 w 29"/>
                  <a:gd name="T1" fmla="*/ 8 h 111"/>
                  <a:gd name="T2" fmla="*/ 29 w 29"/>
                  <a:gd name="T3" fmla="*/ 0 h 111"/>
                  <a:gd name="T4" fmla="*/ 29 w 29"/>
                  <a:gd name="T5" fmla="*/ 100 h 111"/>
                  <a:gd name="T6" fmla="*/ 0 w 29"/>
                  <a:gd name="T7" fmla="*/ 111 h 111"/>
                  <a:gd name="T8" fmla="*/ 0 w 29"/>
                  <a:gd name="T9" fmla="*/ 8 h 111"/>
                </a:gdLst>
                <a:ahLst/>
                <a:cxnLst>
                  <a:cxn ang="0">
                    <a:pos x="T0" y="T1"/>
                  </a:cxn>
                  <a:cxn ang="0">
                    <a:pos x="T2" y="T3"/>
                  </a:cxn>
                  <a:cxn ang="0">
                    <a:pos x="T4" y="T5"/>
                  </a:cxn>
                  <a:cxn ang="0">
                    <a:pos x="T6" y="T7"/>
                  </a:cxn>
                  <a:cxn ang="0">
                    <a:pos x="T8" y="T9"/>
                  </a:cxn>
                </a:cxnLst>
                <a:rect l="0" t="0" r="r" b="b"/>
                <a:pathLst>
                  <a:path w="29" h="111">
                    <a:moveTo>
                      <a:pt x="0" y="8"/>
                    </a:moveTo>
                    <a:lnTo>
                      <a:pt x="29" y="0"/>
                    </a:lnTo>
                    <a:lnTo>
                      <a:pt x="29" y="100"/>
                    </a:lnTo>
                    <a:lnTo>
                      <a:pt x="0" y="111"/>
                    </a:lnTo>
                    <a:lnTo>
                      <a:pt x="0" y="8"/>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3" name="Freeform 92">
                <a:extLst>
                  <a:ext uri="{FF2B5EF4-FFF2-40B4-BE49-F238E27FC236}">
                    <a16:creationId xmlns:a16="http://schemas.microsoft.com/office/drawing/2014/main" id="{24503D5F-F07C-4B5D-A7EA-2C383671FDEB}"/>
                  </a:ext>
                </a:extLst>
              </p:cNvPr>
              <p:cNvSpPr>
                <a:spLocks/>
              </p:cNvSpPr>
              <p:nvPr/>
            </p:nvSpPr>
            <p:spPr bwMode="auto">
              <a:xfrm>
                <a:off x="2811463" y="2422525"/>
                <a:ext cx="25400" cy="57150"/>
              </a:xfrm>
              <a:custGeom>
                <a:avLst/>
                <a:gdLst>
                  <a:gd name="T0" fmla="*/ 0 w 33"/>
                  <a:gd name="T1" fmla="*/ 10 h 72"/>
                  <a:gd name="T2" fmla="*/ 33 w 33"/>
                  <a:gd name="T3" fmla="*/ 0 h 72"/>
                  <a:gd name="T4" fmla="*/ 33 w 33"/>
                  <a:gd name="T5" fmla="*/ 61 h 72"/>
                  <a:gd name="T6" fmla="*/ 0 w 33"/>
                  <a:gd name="T7" fmla="*/ 72 h 72"/>
                  <a:gd name="T8" fmla="*/ 0 w 33"/>
                  <a:gd name="T9" fmla="*/ 10 h 72"/>
                </a:gdLst>
                <a:ahLst/>
                <a:cxnLst>
                  <a:cxn ang="0">
                    <a:pos x="T0" y="T1"/>
                  </a:cxn>
                  <a:cxn ang="0">
                    <a:pos x="T2" y="T3"/>
                  </a:cxn>
                  <a:cxn ang="0">
                    <a:pos x="T4" y="T5"/>
                  </a:cxn>
                  <a:cxn ang="0">
                    <a:pos x="T6" y="T7"/>
                  </a:cxn>
                  <a:cxn ang="0">
                    <a:pos x="T8" y="T9"/>
                  </a:cxn>
                </a:cxnLst>
                <a:rect l="0" t="0" r="r" b="b"/>
                <a:pathLst>
                  <a:path w="33" h="72">
                    <a:moveTo>
                      <a:pt x="0" y="10"/>
                    </a:moveTo>
                    <a:lnTo>
                      <a:pt x="33" y="0"/>
                    </a:lnTo>
                    <a:lnTo>
                      <a:pt x="33" y="61"/>
                    </a:lnTo>
                    <a:lnTo>
                      <a:pt x="0" y="72"/>
                    </a:lnTo>
                    <a:lnTo>
                      <a:pt x="0" y="10"/>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4" name="Freeform 93">
                <a:extLst>
                  <a:ext uri="{FF2B5EF4-FFF2-40B4-BE49-F238E27FC236}">
                    <a16:creationId xmlns:a16="http://schemas.microsoft.com/office/drawing/2014/main" id="{D63BE955-5DA5-4670-B5E2-B77BAD3FACE8}"/>
                  </a:ext>
                </a:extLst>
              </p:cNvPr>
              <p:cNvSpPr>
                <a:spLocks/>
              </p:cNvSpPr>
              <p:nvPr/>
            </p:nvSpPr>
            <p:spPr bwMode="auto">
              <a:xfrm>
                <a:off x="2744788" y="1576388"/>
                <a:ext cx="92075" cy="84138"/>
              </a:xfrm>
              <a:custGeom>
                <a:avLst/>
                <a:gdLst>
                  <a:gd name="T0" fmla="*/ 0 w 118"/>
                  <a:gd name="T1" fmla="*/ 65 h 107"/>
                  <a:gd name="T2" fmla="*/ 0 w 118"/>
                  <a:gd name="T3" fmla="*/ 0 h 107"/>
                  <a:gd name="T4" fmla="*/ 118 w 118"/>
                  <a:gd name="T5" fmla="*/ 50 h 107"/>
                  <a:gd name="T6" fmla="*/ 118 w 118"/>
                  <a:gd name="T7" fmla="*/ 107 h 107"/>
                  <a:gd name="T8" fmla="*/ 0 w 118"/>
                  <a:gd name="T9" fmla="*/ 65 h 107"/>
                </a:gdLst>
                <a:ahLst/>
                <a:cxnLst>
                  <a:cxn ang="0">
                    <a:pos x="T0" y="T1"/>
                  </a:cxn>
                  <a:cxn ang="0">
                    <a:pos x="T2" y="T3"/>
                  </a:cxn>
                  <a:cxn ang="0">
                    <a:pos x="T4" y="T5"/>
                  </a:cxn>
                  <a:cxn ang="0">
                    <a:pos x="T6" y="T7"/>
                  </a:cxn>
                  <a:cxn ang="0">
                    <a:pos x="T8" y="T9"/>
                  </a:cxn>
                </a:cxnLst>
                <a:rect l="0" t="0" r="r" b="b"/>
                <a:pathLst>
                  <a:path w="118" h="107">
                    <a:moveTo>
                      <a:pt x="0" y="65"/>
                    </a:moveTo>
                    <a:lnTo>
                      <a:pt x="0" y="0"/>
                    </a:lnTo>
                    <a:lnTo>
                      <a:pt x="118" y="50"/>
                    </a:lnTo>
                    <a:lnTo>
                      <a:pt x="118" y="107"/>
                    </a:lnTo>
                    <a:lnTo>
                      <a:pt x="0" y="65"/>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5" name="Freeform 94">
                <a:extLst>
                  <a:ext uri="{FF2B5EF4-FFF2-40B4-BE49-F238E27FC236}">
                    <a16:creationId xmlns:a16="http://schemas.microsoft.com/office/drawing/2014/main" id="{F1C71773-9A33-42CA-BF35-2D13AC9A571B}"/>
                  </a:ext>
                </a:extLst>
              </p:cNvPr>
              <p:cNvSpPr>
                <a:spLocks/>
              </p:cNvSpPr>
              <p:nvPr/>
            </p:nvSpPr>
            <p:spPr bwMode="auto">
              <a:xfrm>
                <a:off x="2679700" y="1476375"/>
                <a:ext cx="119063" cy="106363"/>
              </a:xfrm>
              <a:custGeom>
                <a:avLst/>
                <a:gdLst>
                  <a:gd name="T0" fmla="*/ 0 w 148"/>
                  <a:gd name="T1" fmla="*/ 71 h 133"/>
                  <a:gd name="T2" fmla="*/ 0 w 148"/>
                  <a:gd name="T3" fmla="*/ 0 h 133"/>
                  <a:gd name="T4" fmla="*/ 148 w 148"/>
                  <a:gd name="T5" fmla="*/ 70 h 133"/>
                  <a:gd name="T6" fmla="*/ 148 w 148"/>
                  <a:gd name="T7" fmla="*/ 133 h 133"/>
                  <a:gd name="T8" fmla="*/ 0 w 148"/>
                  <a:gd name="T9" fmla="*/ 71 h 133"/>
                </a:gdLst>
                <a:ahLst/>
                <a:cxnLst>
                  <a:cxn ang="0">
                    <a:pos x="T0" y="T1"/>
                  </a:cxn>
                  <a:cxn ang="0">
                    <a:pos x="T2" y="T3"/>
                  </a:cxn>
                  <a:cxn ang="0">
                    <a:pos x="T4" y="T5"/>
                  </a:cxn>
                  <a:cxn ang="0">
                    <a:pos x="T6" y="T7"/>
                  </a:cxn>
                  <a:cxn ang="0">
                    <a:pos x="T8" y="T9"/>
                  </a:cxn>
                </a:cxnLst>
                <a:rect l="0" t="0" r="r" b="b"/>
                <a:pathLst>
                  <a:path w="148" h="133">
                    <a:moveTo>
                      <a:pt x="0" y="71"/>
                    </a:moveTo>
                    <a:lnTo>
                      <a:pt x="0" y="0"/>
                    </a:lnTo>
                    <a:lnTo>
                      <a:pt x="148" y="70"/>
                    </a:lnTo>
                    <a:lnTo>
                      <a:pt x="148" y="133"/>
                    </a:lnTo>
                    <a:lnTo>
                      <a:pt x="0" y="71"/>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6" name="Freeform 95">
                <a:extLst>
                  <a:ext uri="{FF2B5EF4-FFF2-40B4-BE49-F238E27FC236}">
                    <a16:creationId xmlns:a16="http://schemas.microsoft.com/office/drawing/2014/main" id="{D824DE05-86AF-43EB-A17E-62154103CC38}"/>
                  </a:ext>
                </a:extLst>
              </p:cNvPr>
              <p:cNvSpPr>
                <a:spLocks/>
              </p:cNvSpPr>
              <p:nvPr/>
            </p:nvSpPr>
            <p:spPr bwMode="auto">
              <a:xfrm>
                <a:off x="2613025" y="1371600"/>
                <a:ext cx="115888" cy="114300"/>
              </a:xfrm>
              <a:custGeom>
                <a:avLst/>
                <a:gdLst>
                  <a:gd name="T0" fmla="*/ 0 w 148"/>
                  <a:gd name="T1" fmla="*/ 74 h 144"/>
                  <a:gd name="T2" fmla="*/ 0 w 148"/>
                  <a:gd name="T3" fmla="*/ 0 h 144"/>
                  <a:gd name="T4" fmla="*/ 148 w 148"/>
                  <a:gd name="T5" fmla="*/ 78 h 144"/>
                  <a:gd name="T6" fmla="*/ 148 w 148"/>
                  <a:gd name="T7" fmla="*/ 144 h 144"/>
                  <a:gd name="T8" fmla="*/ 0 w 148"/>
                  <a:gd name="T9" fmla="*/ 74 h 144"/>
                </a:gdLst>
                <a:ahLst/>
                <a:cxnLst>
                  <a:cxn ang="0">
                    <a:pos x="T0" y="T1"/>
                  </a:cxn>
                  <a:cxn ang="0">
                    <a:pos x="T2" y="T3"/>
                  </a:cxn>
                  <a:cxn ang="0">
                    <a:pos x="T4" y="T5"/>
                  </a:cxn>
                  <a:cxn ang="0">
                    <a:pos x="T6" y="T7"/>
                  </a:cxn>
                  <a:cxn ang="0">
                    <a:pos x="T8" y="T9"/>
                  </a:cxn>
                </a:cxnLst>
                <a:rect l="0" t="0" r="r" b="b"/>
                <a:pathLst>
                  <a:path w="148" h="144">
                    <a:moveTo>
                      <a:pt x="0" y="74"/>
                    </a:moveTo>
                    <a:lnTo>
                      <a:pt x="0" y="0"/>
                    </a:lnTo>
                    <a:lnTo>
                      <a:pt x="148" y="78"/>
                    </a:lnTo>
                    <a:lnTo>
                      <a:pt x="148" y="144"/>
                    </a:lnTo>
                    <a:lnTo>
                      <a:pt x="0" y="74"/>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7" name="Freeform 96">
                <a:extLst>
                  <a:ext uri="{FF2B5EF4-FFF2-40B4-BE49-F238E27FC236}">
                    <a16:creationId xmlns:a16="http://schemas.microsoft.com/office/drawing/2014/main" id="{D55C9FAA-5BE2-4EAC-8BE8-4154333A2491}"/>
                  </a:ext>
                </a:extLst>
              </p:cNvPr>
              <p:cNvSpPr>
                <a:spLocks/>
              </p:cNvSpPr>
              <p:nvPr/>
            </p:nvSpPr>
            <p:spPr bwMode="auto">
              <a:xfrm>
                <a:off x="2547938" y="1258888"/>
                <a:ext cx="119063" cy="125413"/>
              </a:xfrm>
              <a:custGeom>
                <a:avLst/>
                <a:gdLst>
                  <a:gd name="T0" fmla="*/ 148 w 148"/>
                  <a:gd name="T1" fmla="*/ 156 h 156"/>
                  <a:gd name="T2" fmla="*/ 0 w 148"/>
                  <a:gd name="T3" fmla="*/ 77 h 156"/>
                  <a:gd name="T4" fmla="*/ 0 w 148"/>
                  <a:gd name="T5" fmla="*/ 0 h 156"/>
                  <a:gd name="T6" fmla="*/ 148 w 148"/>
                  <a:gd name="T7" fmla="*/ 86 h 156"/>
                  <a:gd name="T8" fmla="*/ 148 w 148"/>
                  <a:gd name="T9" fmla="*/ 156 h 156"/>
                </a:gdLst>
                <a:ahLst/>
                <a:cxnLst>
                  <a:cxn ang="0">
                    <a:pos x="T0" y="T1"/>
                  </a:cxn>
                  <a:cxn ang="0">
                    <a:pos x="T2" y="T3"/>
                  </a:cxn>
                  <a:cxn ang="0">
                    <a:pos x="T4" y="T5"/>
                  </a:cxn>
                  <a:cxn ang="0">
                    <a:pos x="T6" y="T7"/>
                  </a:cxn>
                  <a:cxn ang="0">
                    <a:pos x="T8" y="T9"/>
                  </a:cxn>
                </a:cxnLst>
                <a:rect l="0" t="0" r="r" b="b"/>
                <a:pathLst>
                  <a:path w="148" h="156">
                    <a:moveTo>
                      <a:pt x="148" y="156"/>
                    </a:moveTo>
                    <a:lnTo>
                      <a:pt x="0" y="77"/>
                    </a:lnTo>
                    <a:lnTo>
                      <a:pt x="0" y="0"/>
                    </a:lnTo>
                    <a:lnTo>
                      <a:pt x="148" y="86"/>
                    </a:lnTo>
                    <a:lnTo>
                      <a:pt x="148" y="156"/>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8" name="Freeform 97">
                <a:extLst>
                  <a:ext uri="{FF2B5EF4-FFF2-40B4-BE49-F238E27FC236}">
                    <a16:creationId xmlns:a16="http://schemas.microsoft.com/office/drawing/2014/main" id="{AC2C90BD-1C1B-4440-B844-DB49944D974A}"/>
                  </a:ext>
                </a:extLst>
              </p:cNvPr>
              <p:cNvSpPr>
                <a:spLocks/>
              </p:cNvSpPr>
              <p:nvPr/>
            </p:nvSpPr>
            <p:spPr bwMode="auto">
              <a:xfrm>
                <a:off x="2416175" y="1181100"/>
                <a:ext cx="119063" cy="131763"/>
              </a:xfrm>
              <a:custGeom>
                <a:avLst/>
                <a:gdLst>
                  <a:gd name="T0" fmla="*/ 148 w 148"/>
                  <a:gd name="T1" fmla="*/ 166 h 166"/>
                  <a:gd name="T2" fmla="*/ 0 w 148"/>
                  <a:gd name="T3" fmla="*/ 87 h 166"/>
                  <a:gd name="T4" fmla="*/ 0 w 148"/>
                  <a:gd name="T5" fmla="*/ 0 h 166"/>
                  <a:gd name="T6" fmla="*/ 148 w 148"/>
                  <a:gd name="T7" fmla="*/ 87 h 166"/>
                  <a:gd name="T8" fmla="*/ 148 w 148"/>
                  <a:gd name="T9" fmla="*/ 166 h 166"/>
                </a:gdLst>
                <a:ahLst/>
                <a:cxnLst>
                  <a:cxn ang="0">
                    <a:pos x="T0" y="T1"/>
                  </a:cxn>
                  <a:cxn ang="0">
                    <a:pos x="T2" y="T3"/>
                  </a:cxn>
                  <a:cxn ang="0">
                    <a:pos x="T4" y="T5"/>
                  </a:cxn>
                  <a:cxn ang="0">
                    <a:pos x="T6" y="T7"/>
                  </a:cxn>
                  <a:cxn ang="0">
                    <a:pos x="T8" y="T9"/>
                  </a:cxn>
                </a:cxnLst>
                <a:rect l="0" t="0" r="r" b="b"/>
                <a:pathLst>
                  <a:path w="148" h="166">
                    <a:moveTo>
                      <a:pt x="148" y="166"/>
                    </a:moveTo>
                    <a:lnTo>
                      <a:pt x="0" y="87"/>
                    </a:lnTo>
                    <a:lnTo>
                      <a:pt x="0" y="0"/>
                    </a:lnTo>
                    <a:lnTo>
                      <a:pt x="148" y="87"/>
                    </a:lnTo>
                    <a:lnTo>
                      <a:pt x="148" y="166"/>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9" name="Freeform 98">
                <a:extLst>
                  <a:ext uri="{FF2B5EF4-FFF2-40B4-BE49-F238E27FC236}">
                    <a16:creationId xmlns:a16="http://schemas.microsoft.com/office/drawing/2014/main" id="{99BFDFCB-D770-49AF-B21C-C6D07F5BADA7}"/>
                  </a:ext>
                </a:extLst>
              </p:cNvPr>
              <p:cNvSpPr>
                <a:spLocks/>
              </p:cNvSpPr>
              <p:nvPr/>
            </p:nvSpPr>
            <p:spPr bwMode="auto">
              <a:xfrm>
                <a:off x="2284413" y="1104900"/>
                <a:ext cx="119063" cy="138113"/>
              </a:xfrm>
              <a:custGeom>
                <a:avLst/>
                <a:gdLst>
                  <a:gd name="T0" fmla="*/ 149 w 149"/>
                  <a:gd name="T1" fmla="*/ 174 h 174"/>
                  <a:gd name="T2" fmla="*/ 0 w 149"/>
                  <a:gd name="T3" fmla="*/ 95 h 174"/>
                  <a:gd name="T4" fmla="*/ 0 w 149"/>
                  <a:gd name="T5" fmla="*/ 0 h 174"/>
                  <a:gd name="T6" fmla="*/ 149 w 149"/>
                  <a:gd name="T7" fmla="*/ 86 h 174"/>
                  <a:gd name="T8" fmla="*/ 149 w 149"/>
                  <a:gd name="T9" fmla="*/ 174 h 174"/>
                </a:gdLst>
                <a:ahLst/>
                <a:cxnLst>
                  <a:cxn ang="0">
                    <a:pos x="T0" y="T1"/>
                  </a:cxn>
                  <a:cxn ang="0">
                    <a:pos x="T2" y="T3"/>
                  </a:cxn>
                  <a:cxn ang="0">
                    <a:pos x="T4" y="T5"/>
                  </a:cxn>
                  <a:cxn ang="0">
                    <a:pos x="T6" y="T7"/>
                  </a:cxn>
                  <a:cxn ang="0">
                    <a:pos x="T8" y="T9"/>
                  </a:cxn>
                </a:cxnLst>
                <a:rect l="0" t="0" r="r" b="b"/>
                <a:pathLst>
                  <a:path w="149" h="174">
                    <a:moveTo>
                      <a:pt x="149" y="174"/>
                    </a:moveTo>
                    <a:lnTo>
                      <a:pt x="0" y="95"/>
                    </a:lnTo>
                    <a:lnTo>
                      <a:pt x="0" y="0"/>
                    </a:lnTo>
                    <a:lnTo>
                      <a:pt x="149" y="86"/>
                    </a:lnTo>
                    <a:lnTo>
                      <a:pt x="149" y="174"/>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0" name="Freeform 99">
                <a:extLst>
                  <a:ext uri="{FF2B5EF4-FFF2-40B4-BE49-F238E27FC236}">
                    <a16:creationId xmlns:a16="http://schemas.microsoft.com/office/drawing/2014/main" id="{0D9017D4-5B92-4B2D-AE19-29036EDA8676}"/>
                  </a:ext>
                </a:extLst>
              </p:cNvPr>
              <p:cNvSpPr>
                <a:spLocks/>
              </p:cNvSpPr>
              <p:nvPr/>
            </p:nvSpPr>
            <p:spPr bwMode="auto">
              <a:xfrm>
                <a:off x="2247900" y="1082675"/>
                <a:ext cx="23813" cy="90488"/>
              </a:xfrm>
              <a:custGeom>
                <a:avLst/>
                <a:gdLst>
                  <a:gd name="T0" fmla="*/ 29 w 29"/>
                  <a:gd name="T1" fmla="*/ 114 h 114"/>
                  <a:gd name="T2" fmla="*/ 0 w 29"/>
                  <a:gd name="T3" fmla="*/ 99 h 114"/>
                  <a:gd name="T4" fmla="*/ 0 w 29"/>
                  <a:gd name="T5" fmla="*/ 0 h 114"/>
                  <a:gd name="T6" fmla="*/ 29 w 29"/>
                  <a:gd name="T7" fmla="*/ 18 h 114"/>
                  <a:gd name="T8" fmla="*/ 29 w 29"/>
                  <a:gd name="T9" fmla="*/ 114 h 114"/>
                </a:gdLst>
                <a:ahLst/>
                <a:cxnLst>
                  <a:cxn ang="0">
                    <a:pos x="T0" y="T1"/>
                  </a:cxn>
                  <a:cxn ang="0">
                    <a:pos x="T2" y="T3"/>
                  </a:cxn>
                  <a:cxn ang="0">
                    <a:pos x="T4" y="T5"/>
                  </a:cxn>
                  <a:cxn ang="0">
                    <a:pos x="T6" y="T7"/>
                  </a:cxn>
                  <a:cxn ang="0">
                    <a:pos x="T8" y="T9"/>
                  </a:cxn>
                </a:cxnLst>
                <a:rect l="0" t="0" r="r" b="b"/>
                <a:pathLst>
                  <a:path w="29" h="114">
                    <a:moveTo>
                      <a:pt x="29" y="114"/>
                    </a:moveTo>
                    <a:lnTo>
                      <a:pt x="0" y="99"/>
                    </a:lnTo>
                    <a:lnTo>
                      <a:pt x="0" y="0"/>
                    </a:lnTo>
                    <a:lnTo>
                      <a:pt x="29" y="18"/>
                    </a:lnTo>
                    <a:lnTo>
                      <a:pt x="29" y="114"/>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1" name="Freeform 100">
                <a:extLst>
                  <a:ext uri="{FF2B5EF4-FFF2-40B4-BE49-F238E27FC236}">
                    <a16:creationId xmlns:a16="http://schemas.microsoft.com/office/drawing/2014/main" id="{CB7361DB-1442-41FD-A928-DDE6B2CA748C}"/>
                  </a:ext>
                </a:extLst>
              </p:cNvPr>
              <p:cNvSpPr>
                <a:spLocks/>
              </p:cNvSpPr>
              <p:nvPr/>
            </p:nvSpPr>
            <p:spPr bwMode="auto">
              <a:xfrm>
                <a:off x="2179638" y="1073150"/>
                <a:ext cx="55563" cy="95250"/>
              </a:xfrm>
              <a:custGeom>
                <a:avLst/>
                <a:gdLst>
                  <a:gd name="T0" fmla="*/ 71 w 71"/>
                  <a:gd name="T1" fmla="*/ 107 h 120"/>
                  <a:gd name="T2" fmla="*/ 0 w 71"/>
                  <a:gd name="T3" fmla="*/ 120 h 120"/>
                  <a:gd name="T4" fmla="*/ 0 w 71"/>
                  <a:gd name="T5" fmla="*/ 22 h 120"/>
                  <a:gd name="T6" fmla="*/ 71 w 71"/>
                  <a:gd name="T7" fmla="*/ 0 h 120"/>
                  <a:gd name="T8" fmla="*/ 71 w 71"/>
                  <a:gd name="T9" fmla="*/ 107 h 120"/>
                </a:gdLst>
                <a:ahLst/>
                <a:cxnLst>
                  <a:cxn ang="0">
                    <a:pos x="T0" y="T1"/>
                  </a:cxn>
                  <a:cxn ang="0">
                    <a:pos x="T2" y="T3"/>
                  </a:cxn>
                  <a:cxn ang="0">
                    <a:pos x="T4" y="T5"/>
                  </a:cxn>
                  <a:cxn ang="0">
                    <a:pos x="T6" y="T7"/>
                  </a:cxn>
                  <a:cxn ang="0">
                    <a:pos x="T8" y="T9"/>
                  </a:cxn>
                </a:cxnLst>
                <a:rect l="0" t="0" r="r" b="b"/>
                <a:pathLst>
                  <a:path w="71" h="120">
                    <a:moveTo>
                      <a:pt x="71" y="107"/>
                    </a:moveTo>
                    <a:lnTo>
                      <a:pt x="0" y="120"/>
                    </a:lnTo>
                    <a:lnTo>
                      <a:pt x="0" y="22"/>
                    </a:lnTo>
                    <a:lnTo>
                      <a:pt x="71" y="0"/>
                    </a:lnTo>
                    <a:lnTo>
                      <a:pt x="71" y="107"/>
                    </a:lnTo>
                    <a:close/>
                  </a:path>
                </a:pathLst>
              </a:custGeom>
              <a:solidFill>
                <a:srgbClr val="540C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2" name="Freeform 101">
                <a:extLst>
                  <a:ext uri="{FF2B5EF4-FFF2-40B4-BE49-F238E27FC236}">
                    <a16:creationId xmlns:a16="http://schemas.microsoft.com/office/drawing/2014/main" id="{1B883405-2518-4F00-8163-5D06D93F98C6}"/>
                  </a:ext>
                </a:extLst>
              </p:cNvPr>
              <p:cNvSpPr>
                <a:spLocks/>
              </p:cNvSpPr>
              <p:nvPr/>
            </p:nvSpPr>
            <p:spPr bwMode="auto">
              <a:xfrm>
                <a:off x="2179638" y="1173163"/>
                <a:ext cx="55563" cy="90488"/>
              </a:xfrm>
              <a:custGeom>
                <a:avLst/>
                <a:gdLst>
                  <a:gd name="T0" fmla="*/ 0 w 71"/>
                  <a:gd name="T1" fmla="*/ 12 h 113"/>
                  <a:gd name="T2" fmla="*/ 71 w 71"/>
                  <a:gd name="T3" fmla="*/ 0 h 113"/>
                  <a:gd name="T4" fmla="*/ 71 w 71"/>
                  <a:gd name="T5" fmla="*/ 103 h 113"/>
                  <a:gd name="T6" fmla="*/ 0 w 71"/>
                  <a:gd name="T7" fmla="*/ 113 h 113"/>
                  <a:gd name="T8" fmla="*/ 0 w 71"/>
                  <a:gd name="T9" fmla="*/ 12 h 113"/>
                </a:gdLst>
                <a:ahLst/>
                <a:cxnLst>
                  <a:cxn ang="0">
                    <a:pos x="T0" y="T1"/>
                  </a:cxn>
                  <a:cxn ang="0">
                    <a:pos x="T2" y="T3"/>
                  </a:cxn>
                  <a:cxn ang="0">
                    <a:pos x="T4" y="T5"/>
                  </a:cxn>
                  <a:cxn ang="0">
                    <a:pos x="T6" y="T7"/>
                  </a:cxn>
                  <a:cxn ang="0">
                    <a:pos x="T8" y="T9"/>
                  </a:cxn>
                </a:cxnLst>
                <a:rect l="0" t="0" r="r" b="b"/>
                <a:pathLst>
                  <a:path w="71" h="113">
                    <a:moveTo>
                      <a:pt x="0" y="12"/>
                    </a:moveTo>
                    <a:lnTo>
                      <a:pt x="71" y="0"/>
                    </a:lnTo>
                    <a:lnTo>
                      <a:pt x="71" y="103"/>
                    </a:lnTo>
                    <a:lnTo>
                      <a:pt x="0" y="113"/>
                    </a:lnTo>
                    <a:lnTo>
                      <a:pt x="0" y="12"/>
                    </a:lnTo>
                    <a:close/>
                  </a:path>
                </a:pathLst>
              </a:custGeom>
              <a:solidFill>
                <a:srgbClr val="540C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3" name="Freeform 102">
                <a:extLst>
                  <a:ext uri="{FF2B5EF4-FFF2-40B4-BE49-F238E27FC236}">
                    <a16:creationId xmlns:a16="http://schemas.microsoft.com/office/drawing/2014/main" id="{553631C3-0539-4DF9-A44D-449A52C8723D}"/>
                  </a:ext>
                </a:extLst>
              </p:cNvPr>
              <p:cNvSpPr>
                <a:spLocks/>
              </p:cNvSpPr>
              <p:nvPr/>
            </p:nvSpPr>
            <p:spPr bwMode="auto">
              <a:xfrm>
                <a:off x="2179638" y="1270000"/>
                <a:ext cx="55563" cy="87313"/>
              </a:xfrm>
              <a:custGeom>
                <a:avLst/>
                <a:gdLst>
                  <a:gd name="T0" fmla="*/ 0 w 71"/>
                  <a:gd name="T1" fmla="*/ 11 h 112"/>
                  <a:gd name="T2" fmla="*/ 71 w 71"/>
                  <a:gd name="T3" fmla="*/ 0 h 112"/>
                  <a:gd name="T4" fmla="*/ 71 w 71"/>
                  <a:gd name="T5" fmla="*/ 103 h 112"/>
                  <a:gd name="T6" fmla="*/ 0 w 71"/>
                  <a:gd name="T7" fmla="*/ 112 h 112"/>
                  <a:gd name="T8" fmla="*/ 0 w 71"/>
                  <a:gd name="T9" fmla="*/ 11 h 112"/>
                </a:gdLst>
                <a:ahLst/>
                <a:cxnLst>
                  <a:cxn ang="0">
                    <a:pos x="T0" y="T1"/>
                  </a:cxn>
                  <a:cxn ang="0">
                    <a:pos x="T2" y="T3"/>
                  </a:cxn>
                  <a:cxn ang="0">
                    <a:pos x="T4" y="T5"/>
                  </a:cxn>
                  <a:cxn ang="0">
                    <a:pos x="T6" y="T7"/>
                  </a:cxn>
                  <a:cxn ang="0">
                    <a:pos x="T8" y="T9"/>
                  </a:cxn>
                </a:cxnLst>
                <a:rect l="0" t="0" r="r" b="b"/>
                <a:pathLst>
                  <a:path w="71" h="112">
                    <a:moveTo>
                      <a:pt x="0" y="11"/>
                    </a:moveTo>
                    <a:lnTo>
                      <a:pt x="71" y="0"/>
                    </a:lnTo>
                    <a:lnTo>
                      <a:pt x="71" y="103"/>
                    </a:lnTo>
                    <a:lnTo>
                      <a:pt x="0" y="112"/>
                    </a:lnTo>
                    <a:lnTo>
                      <a:pt x="0" y="11"/>
                    </a:lnTo>
                    <a:close/>
                  </a:path>
                </a:pathLst>
              </a:custGeom>
              <a:solidFill>
                <a:srgbClr val="540C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4" name="Freeform 103">
                <a:extLst>
                  <a:ext uri="{FF2B5EF4-FFF2-40B4-BE49-F238E27FC236}">
                    <a16:creationId xmlns:a16="http://schemas.microsoft.com/office/drawing/2014/main" id="{D0208500-EB66-4B46-9C99-E11F1D1BDCEB}"/>
                  </a:ext>
                </a:extLst>
              </p:cNvPr>
              <p:cNvSpPr>
                <a:spLocks/>
              </p:cNvSpPr>
              <p:nvPr/>
            </p:nvSpPr>
            <p:spPr bwMode="auto">
              <a:xfrm>
                <a:off x="2179638" y="1365250"/>
                <a:ext cx="55563" cy="87313"/>
              </a:xfrm>
              <a:custGeom>
                <a:avLst/>
                <a:gdLst>
                  <a:gd name="T0" fmla="*/ 0 w 71"/>
                  <a:gd name="T1" fmla="*/ 10 h 112"/>
                  <a:gd name="T2" fmla="*/ 71 w 71"/>
                  <a:gd name="T3" fmla="*/ 0 h 112"/>
                  <a:gd name="T4" fmla="*/ 71 w 71"/>
                  <a:gd name="T5" fmla="*/ 103 h 112"/>
                  <a:gd name="T6" fmla="*/ 0 w 71"/>
                  <a:gd name="T7" fmla="*/ 112 h 112"/>
                  <a:gd name="T8" fmla="*/ 0 w 71"/>
                  <a:gd name="T9" fmla="*/ 10 h 112"/>
                </a:gdLst>
                <a:ahLst/>
                <a:cxnLst>
                  <a:cxn ang="0">
                    <a:pos x="T0" y="T1"/>
                  </a:cxn>
                  <a:cxn ang="0">
                    <a:pos x="T2" y="T3"/>
                  </a:cxn>
                  <a:cxn ang="0">
                    <a:pos x="T4" y="T5"/>
                  </a:cxn>
                  <a:cxn ang="0">
                    <a:pos x="T6" y="T7"/>
                  </a:cxn>
                  <a:cxn ang="0">
                    <a:pos x="T8" y="T9"/>
                  </a:cxn>
                </a:cxnLst>
                <a:rect l="0" t="0" r="r" b="b"/>
                <a:pathLst>
                  <a:path w="71" h="112">
                    <a:moveTo>
                      <a:pt x="0" y="10"/>
                    </a:moveTo>
                    <a:lnTo>
                      <a:pt x="71" y="0"/>
                    </a:lnTo>
                    <a:lnTo>
                      <a:pt x="71" y="103"/>
                    </a:lnTo>
                    <a:lnTo>
                      <a:pt x="0" y="112"/>
                    </a:lnTo>
                    <a:lnTo>
                      <a:pt x="0" y="10"/>
                    </a:lnTo>
                    <a:close/>
                  </a:path>
                </a:pathLst>
              </a:custGeom>
              <a:solidFill>
                <a:srgbClr val="540C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5" name="Freeform 104">
                <a:extLst>
                  <a:ext uri="{FF2B5EF4-FFF2-40B4-BE49-F238E27FC236}">
                    <a16:creationId xmlns:a16="http://schemas.microsoft.com/office/drawing/2014/main" id="{C792D2B7-3B39-4F44-B4D8-516F3AE1F0B2}"/>
                  </a:ext>
                </a:extLst>
              </p:cNvPr>
              <p:cNvSpPr>
                <a:spLocks/>
              </p:cNvSpPr>
              <p:nvPr/>
            </p:nvSpPr>
            <p:spPr bwMode="auto">
              <a:xfrm>
                <a:off x="2179638" y="1460500"/>
                <a:ext cx="55563" cy="87313"/>
              </a:xfrm>
              <a:custGeom>
                <a:avLst/>
                <a:gdLst>
                  <a:gd name="T0" fmla="*/ 0 w 71"/>
                  <a:gd name="T1" fmla="*/ 9 h 111"/>
                  <a:gd name="T2" fmla="*/ 71 w 71"/>
                  <a:gd name="T3" fmla="*/ 0 h 111"/>
                  <a:gd name="T4" fmla="*/ 71 w 71"/>
                  <a:gd name="T5" fmla="*/ 102 h 111"/>
                  <a:gd name="T6" fmla="*/ 0 w 71"/>
                  <a:gd name="T7" fmla="*/ 111 h 111"/>
                  <a:gd name="T8" fmla="*/ 0 w 71"/>
                  <a:gd name="T9" fmla="*/ 9 h 111"/>
                </a:gdLst>
                <a:ahLst/>
                <a:cxnLst>
                  <a:cxn ang="0">
                    <a:pos x="T0" y="T1"/>
                  </a:cxn>
                  <a:cxn ang="0">
                    <a:pos x="T2" y="T3"/>
                  </a:cxn>
                  <a:cxn ang="0">
                    <a:pos x="T4" y="T5"/>
                  </a:cxn>
                  <a:cxn ang="0">
                    <a:pos x="T6" y="T7"/>
                  </a:cxn>
                  <a:cxn ang="0">
                    <a:pos x="T8" y="T9"/>
                  </a:cxn>
                </a:cxnLst>
                <a:rect l="0" t="0" r="r" b="b"/>
                <a:pathLst>
                  <a:path w="71" h="111">
                    <a:moveTo>
                      <a:pt x="0" y="9"/>
                    </a:moveTo>
                    <a:lnTo>
                      <a:pt x="71" y="0"/>
                    </a:lnTo>
                    <a:lnTo>
                      <a:pt x="71" y="102"/>
                    </a:lnTo>
                    <a:lnTo>
                      <a:pt x="0" y="111"/>
                    </a:lnTo>
                    <a:lnTo>
                      <a:pt x="0" y="9"/>
                    </a:lnTo>
                    <a:close/>
                  </a:path>
                </a:pathLst>
              </a:custGeom>
              <a:solidFill>
                <a:srgbClr val="540C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6" name="Freeform 105">
                <a:extLst>
                  <a:ext uri="{FF2B5EF4-FFF2-40B4-BE49-F238E27FC236}">
                    <a16:creationId xmlns:a16="http://schemas.microsoft.com/office/drawing/2014/main" id="{381B50A2-F4DC-4766-B5D1-674966B7D2FE}"/>
                  </a:ext>
                </a:extLst>
              </p:cNvPr>
              <p:cNvSpPr>
                <a:spLocks/>
              </p:cNvSpPr>
              <p:nvPr/>
            </p:nvSpPr>
            <p:spPr bwMode="auto">
              <a:xfrm>
                <a:off x="2179638" y="1555750"/>
                <a:ext cx="55563" cy="87313"/>
              </a:xfrm>
              <a:custGeom>
                <a:avLst/>
                <a:gdLst>
                  <a:gd name="T0" fmla="*/ 0 w 71"/>
                  <a:gd name="T1" fmla="*/ 8 h 109"/>
                  <a:gd name="T2" fmla="*/ 71 w 71"/>
                  <a:gd name="T3" fmla="*/ 0 h 109"/>
                  <a:gd name="T4" fmla="*/ 71 w 71"/>
                  <a:gd name="T5" fmla="*/ 102 h 109"/>
                  <a:gd name="T6" fmla="*/ 0 w 71"/>
                  <a:gd name="T7" fmla="*/ 109 h 109"/>
                  <a:gd name="T8" fmla="*/ 0 w 71"/>
                  <a:gd name="T9" fmla="*/ 8 h 109"/>
                </a:gdLst>
                <a:ahLst/>
                <a:cxnLst>
                  <a:cxn ang="0">
                    <a:pos x="T0" y="T1"/>
                  </a:cxn>
                  <a:cxn ang="0">
                    <a:pos x="T2" y="T3"/>
                  </a:cxn>
                  <a:cxn ang="0">
                    <a:pos x="T4" y="T5"/>
                  </a:cxn>
                  <a:cxn ang="0">
                    <a:pos x="T6" y="T7"/>
                  </a:cxn>
                  <a:cxn ang="0">
                    <a:pos x="T8" y="T9"/>
                  </a:cxn>
                </a:cxnLst>
                <a:rect l="0" t="0" r="r" b="b"/>
                <a:pathLst>
                  <a:path w="71" h="109">
                    <a:moveTo>
                      <a:pt x="0" y="8"/>
                    </a:moveTo>
                    <a:lnTo>
                      <a:pt x="71" y="0"/>
                    </a:lnTo>
                    <a:lnTo>
                      <a:pt x="71" y="102"/>
                    </a:lnTo>
                    <a:lnTo>
                      <a:pt x="0" y="109"/>
                    </a:lnTo>
                    <a:lnTo>
                      <a:pt x="0" y="8"/>
                    </a:lnTo>
                    <a:close/>
                  </a:path>
                </a:pathLst>
              </a:custGeom>
              <a:solidFill>
                <a:srgbClr val="540C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7" name="Freeform 106">
                <a:extLst>
                  <a:ext uri="{FF2B5EF4-FFF2-40B4-BE49-F238E27FC236}">
                    <a16:creationId xmlns:a16="http://schemas.microsoft.com/office/drawing/2014/main" id="{163F2F51-151C-4DBC-9E03-D0AE9BE9D470}"/>
                  </a:ext>
                </a:extLst>
              </p:cNvPr>
              <p:cNvSpPr>
                <a:spLocks/>
              </p:cNvSpPr>
              <p:nvPr/>
            </p:nvSpPr>
            <p:spPr bwMode="auto">
              <a:xfrm>
                <a:off x="2179638" y="1652588"/>
                <a:ext cx="55563" cy="85725"/>
              </a:xfrm>
              <a:custGeom>
                <a:avLst/>
                <a:gdLst>
                  <a:gd name="T0" fmla="*/ 0 w 71"/>
                  <a:gd name="T1" fmla="*/ 7 h 108"/>
                  <a:gd name="T2" fmla="*/ 71 w 71"/>
                  <a:gd name="T3" fmla="*/ 0 h 108"/>
                  <a:gd name="T4" fmla="*/ 71 w 71"/>
                  <a:gd name="T5" fmla="*/ 102 h 108"/>
                  <a:gd name="T6" fmla="*/ 0 w 71"/>
                  <a:gd name="T7" fmla="*/ 108 h 108"/>
                  <a:gd name="T8" fmla="*/ 0 w 71"/>
                  <a:gd name="T9" fmla="*/ 7 h 108"/>
                </a:gdLst>
                <a:ahLst/>
                <a:cxnLst>
                  <a:cxn ang="0">
                    <a:pos x="T0" y="T1"/>
                  </a:cxn>
                  <a:cxn ang="0">
                    <a:pos x="T2" y="T3"/>
                  </a:cxn>
                  <a:cxn ang="0">
                    <a:pos x="T4" y="T5"/>
                  </a:cxn>
                  <a:cxn ang="0">
                    <a:pos x="T6" y="T7"/>
                  </a:cxn>
                  <a:cxn ang="0">
                    <a:pos x="T8" y="T9"/>
                  </a:cxn>
                </a:cxnLst>
                <a:rect l="0" t="0" r="r" b="b"/>
                <a:pathLst>
                  <a:path w="71" h="108">
                    <a:moveTo>
                      <a:pt x="0" y="7"/>
                    </a:moveTo>
                    <a:lnTo>
                      <a:pt x="71" y="0"/>
                    </a:lnTo>
                    <a:lnTo>
                      <a:pt x="71" y="102"/>
                    </a:lnTo>
                    <a:lnTo>
                      <a:pt x="0" y="108"/>
                    </a:lnTo>
                    <a:lnTo>
                      <a:pt x="0" y="7"/>
                    </a:lnTo>
                    <a:close/>
                  </a:path>
                </a:pathLst>
              </a:custGeom>
              <a:solidFill>
                <a:srgbClr val="540C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8" name="Freeform 107">
                <a:extLst>
                  <a:ext uri="{FF2B5EF4-FFF2-40B4-BE49-F238E27FC236}">
                    <a16:creationId xmlns:a16="http://schemas.microsoft.com/office/drawing/2014/main" id="{DFDC106F-29B8-40D1-82B0-283A169FBC4D}"/>
                  </a:ext>
                </a:extLst>
              </p:cNvPr>
              <p:cNvSpPr>
                <a:spLocks/>
              </p:cNvSpPr>
              <p:nvPr/>
            </p:nvSpPr>
            <p:spPr bwMode="auto">
              <a:xfrm>
                <a:off x="2179638" y="1747838"/>
                <a:ext cx="55563" cy="85725"/>
              </a:xfrm>
              <a:custGeom>
                <a:avLst/>
                <a:gdLst>
                  <a:gd name="T0" fmla="*/ 0 w 71"/>
                  <a:gd name="T1" fmla="*/ 5 h 108"/>
                  <a:gd name="T2" fmla="*/ 71 w 71"/>
                  <a:gd name="T3" fmla="*/ 0 h 108"/>
                  <a:gd name="T4" fmla="*/ 71 w 71"/>
                  <a:gd name="T5" fmla="*/ 102 h 108"/>
                  <a:gd name="T6" fmla="*/ 0 w 71"/>
                  <a:gd name="T7" fmla="*/ 108 h 108"/>
                  <a:gd name="T8" fmla="*/ 0 w 71"/>
                  <a:gd name="T9" fmla="*/ 5 h 108"/>
                </a:gdLst>
                <a:ahLst/>
                <a:cxnLst>
                  <a:cxn ang="0">
                    <a:pos x="T0" y="T1"/>
                  </a:cxn>
                  <a:cxn ang="0">
                    <a:pos x="T2" y="T3"/>
                  </a:cxn>
                  <a:cxn ang="0">
                    <a:pos x="T4" y="T5"/>
                  </a:cxn>
                  <a:cxn ang="0">
                    <a:pos x="T6" y="T7"/>
                  </a:cxn>
                  <a:cxn ang="0">
                    <a:pos x="T8" y="T9"/>
                  </a:cxn>
                </a:cxnLst>
                <a:rect l="0" t="0" r="r" b="b"/>
                <a:pathLst>
                  <a:path w="71" h="108">
                    <a:moveTo>
                      <a:pt x="0" y="5"/>
                    </a:moveTo>
                    <a:lnTo>
                      <a:pt x="71" y="0"/>
                    </a:lnTo>
                    <a:lnTo>
                      <a:pt x="71" y="102"/>
                    </a:lnTo>
                    <a:lnTo>
                      <a:pt x="0" y="108"/>
                    </a:lnTo>
                    <a:lnTo>
                      <a:pt x="0" y="5"/>
                    </a:lnTo>
                    <a:close/>
                  </a:path>
                </a:pathLst>
              </a:custGeom>
              <a:solidFill>
                <a:srgbClr val="540C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9" name="Freeform 108">
                <a:extLst>
                  <a:ext uri="{FF2B5EF4-FFF2-40B4-BE49-F238E27FC236}">
                    <a16:creationId xmlns:a16="http://schemas.microsoft.com/office/drawing/2014/main" id="{4F18EEED-9C33-4FF5-8417-6DBE1C54016E}"/>
                  </a:ext>
                </a:extLst>
              </p:cNvPr>
              <p:cNvSpPr>
                <a:spLocks/>
              </p:cNvSpPr>
              <p:nvPr/>
            </p:nvSpPr>
            <p:spPr bwMode="auto">
              <a:xfrm>
                <a:off x="2179638" y="1843088"/>
                <a:ext cx="55563" cy="84138"/>
              </a:xfrm>
              <a:custGeom>
                <a:avLst/>
                <a:gdLst>
                  <a:gd name="T0" fmla="*/ 0 w 71"/>
                  <a:gd name="T1" fmla="*/ 4 h 104"/>
                  <a:gd name="T2" fmla="*/ 71 w 71"/>
                  <a:gd name="T3" fmla="*/ 0 h 104"/>
                  <a:gd name="T4" fmla="*/ 71 w 71"/>
                  <a:gd name="T5" fmla="*/ 101 h 104"/>
                  <a:gd name="T6" fmla="*/ 0 w 71"/>
                  <a:gd name="T7" fmla="*/ 104 h 104"/>
                  <a:gd name="T8" fmla="*/ 0 w 71"/>
                  <a:gd name="T9" fmla="*/ 4 h 104"/>
                </a:gdLst>
                <a:ahLst/>
                <a:cxnLst>
                  <a:cxn ang="0">
                    <a:pos x="T0" y="T1"/>
                  </a:cxn>
                  <a:cxn ang="0">
                    <a:pos x="T2" y="T3"/>
                  </a:cxn>
                  <a:cxn ang="0">
                    <a:pos x="T4" y="T5"/>
                  </a:cxn>
                  <a:cxn ang="0">
                    <a:pos x="T6" y="T7"/>
                  </a:cxn>
                  <a:cxn ang="0">
                    <a:pos x="T8" y="T9"/>
                  </a:cxn>
                </a:cxnLst>
                <a:rect l="0" t="0" r="r" b="b"/>
                <a:pathLst>
                  <a:path w="71" h="104">
                    <a:moveTo>
                      <a:pt x="0" y="4"/>
                    </a:moveTo>
                    <a:lnTo>
                      <a:pt x="71" y="0"/>
                    </a:lnTo>
                    <a:lnTo>
                      <a:pt x="71" y="101"/>
                    </a:lnTo>
                    <a:lnTo>
                      <a:pt x="0" y="104"/>
                    </a:lnTo>
                    <a:lnTo>
                      <a:pt x="0" y="4"/>
                    </a:lnTo>
                    <a:close/>
                  </a:path>
                </a:pathLst>
              </a:custGeom>
              <a:solidFill>
                <a:srgbClr val="540C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0" name="Freeform 109">
                <a:extLst>
                  <a:ext uri="{FF2B5EF4-FFF2-40B4-BE49-F238E27FC236}">
                    <a16:creationId xmlns:a16="http://schemas.microsoft.com/office/drawing/2014/main" id="{6C0AEB24-9622-4925-A39E-81C573DF1909}"/>
                  </a:ext>
                </a:extLst>
              </p:cNvPr>
              <p:cNvSpPr>
                <a:spLocks/>
              </p:cNvSpPr>
              <p:nvPr/>
            </p:nvSpPr>
            <p:spPr bwMode="auto">
              <a:xfrm>
                <a:off x="2179638" y="1938338"/>
                <a:ext cx="55563" cy="84138"/>
              </a:xfrm>
              <a:custGeom>
                <a:avLst/>
                <a:gdLst>
                  <a:gd name="T0" fmla="*/ 0 w 71"/>
                  <a:gd name="T1" fmla="*/ 4 h 105"/>
                  <a:gd name="T2" fmla="*/ 71 w 71"/>
                  <a:gd name="T3" fmla="*/ 0 h 105"/>
                  <a:gd name="T4" fmla="*/ 71 w 71"/>
                  <a:gd name="T5" fmla="*/ 103 h 105"/>
                  <a:gd name="T6" fmla="*/ 0 w 71"/>
                  <a:gd name="T7" fmla="*/ 105 h 105"/>
                  <a:gd name="T8" fmla="*/ 0 w 71"/>
                  <a:gd name="T9" fmla="*/ 4 h 105"/>
                </a:gdLst>
                <a:ahLst/>
                <a:cxnLst>
                  <a:cxn ang="0">
                    <a:pos x="T0" y="T1"/>
                  </a:cxn>
                  <a:cxn ang="0">
                    <a:pos x="T2" y="T3"/>
                  </a:cxn>
                  <a:cxn ang="0">
                    <a:pos x="T4" y="T5"/>
                  </a:cxn>
                  <a:cxn ang="0">
                    <a:pos x="T6" y="T7"/>
                  </a:cxn>
                  <a:cxn ang="0">
                    <a:pos x="T8" y="T9"/>
                  </a:cxn>
                </a:cxnLst>
                <a:rect l="0" t="0" r="r" b="b"/>
                <a:pathLst>
                  <a:path w="71" h="105">
                    <a:moveTo>
                      <a:pt x="0" y="4"/>
                    </a:moveTo>
                    <a:lnTo>
                      <a:pt x="71" y="0"/>
                    </a:lnTo>
                    <a:lnTo>
                      <a:pt x="71" y="103"/>
                    </a:lnTo>
                    <a:lnTo>
                      <a:pt x="0" y="105"/>
                    </a:lnTo>
                    <a:lnTo>
                      <a:pt x="0" y="4"/>
                    </a:lnTo>
                    <a:close/>
                  </a:path>
                </a:pathLst>
              </a:custGeom>
              <a:solidFill>
                <a:srgbClr val="540C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1" name="Freeform 110">
                <a:extLst>
                  <a:ext uri="{FF2B5EF4-FFF2-40B4-BE49-F238E27FC236}">
                    <a16:creationId xmlns:a16="http://schemas.microsoft.com/office/drawing/2014/main" id="{FB5FC14B-361B-4D7F-9973-0023DDECCB1E}"/>
                  </a:ext>
                </a:extLst>
              </p:cNvPr>
              <p:cNvSpPr>
                <a:spLocks/>
              </p:cNvSpPr>
              <p:nvPr/>
            </p:nvSpPr>
            <p:spPr bwMode="auto">
              <a:xfrm>
                <a:off x="2179638" y="2035175"/>
                <a:ext cx="55563" cy="80963"/>
              </a:xfrm>
              <a:custGeom>
                <a:avLst/>
                <a:gdLst>
                  <a:gd name="T0" fmla="*/ 0 w 71"/>
                  <a:gd name="T1" fmla="*/ 3 h 104"/>
                  <a:gd name="T2" fmla="*/ 71 w 71"/>
                  <a:gd name="T3" fmla="*/ 0 h 104"/>
                  <a:gd name="T4" fmla="*/ 71 w 71"/>
                  <a:gd name="T5" fmla="*/ 103 h 104"/>
                  <a:gd name="T6" fmla="*/ 0 w 71"/>
                  <a:gd name="T7" fmla="*/ 104 h 104"/>
                  <a:gd name="T8" fmla="*/ 0 w 71"/>
                  <a:gd name="T9" fmla="*/ 3 h 104"/>
                </a:gdLst>
                <a:ahLst/>
                <a:cxnLst>
                  <a:cxn ang="0">
                    <a:pos x="T0" y="T1"/>
                  </a:cxn>
                  <a:cxn ang="0">
                    <a:pos x="T2" y="T3"/>
                  </a:cxn>
                  <a:cxn ang="0">
                    <a:pos x="T4" y="T5"/>
                  </a:cxn>
                  <a:cxn ang="0">
                    <a:pos x="T6" y="T7"/>
                  </a:cxn>
                  <a:cxn ang="0">
                    <a:pos x="T8" y="T9"/>
                  </a:cxn>
                </a:cxnLst>
                <a:rect l="0" t="0" r="r" b="b"/>
                <a:pathLst>
                  <a:path w="71" h="104">
                    <a:moveTo>
                      <a:pt x="0" y="3"/>
                    </a:moveTo>
                    <a:lnTo>
                      <a:pt x="71" y="0"/>
                    </a:lnTo>
                    <a:lnTo>
                      <a:pt x="71" y="103"/>
                    </a:lnTo>
                    <a:lnTo>
                      <a:pt x="0" y="104"/>
                    </a:lnTo>
                    <a:lnTo>
                      <a:pt x="0" y="3"/>
                    </a:lnTo>
                    <a:close/>
                  </a:path>
                </a:pathLst>
              </a:custGeom>
              <a:solidFill>
                <a:srgbClr val="540C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2" name="Freeform 111">
                <a:extLst>
                  <a:ext uri="{FF2B5EF4-FFF2-40B4-BE49-F238E27FC236}">
                    <a16:creationId xmlns:a16="http://schemas.microsoft.com/office/drawing/2014/main" id="{594AFC72-6F8F-406C-9D50-0BA97EE0D756}"/>
                  </a:ext>
                </a:extLst>
              </p:cNvPr>
              <p:cNvSpPr>
                <a:spLocks/>
              </p:cNvSpPr>
              <p:nvPr/>
            </p:nvSpPr>
            <p:spPr bwMode="auto">
              <a:xfrm>
                <a:off x="2179638" y="2130425"/>
                <a:ext cx="55563" cy="80963"/>
              </a:xfrm>
              <a:custGeom>
                <a:avLst/>
                <a:gdLst>
                  <a:gd name="T0" fmla="*/ 0 w 71"/>
                  <a:gd name="T1" fmla="*/ 2 h 104"/>
                  <a:gd name="T2" fmla="*/ 71 w 71"/>
                  <a:gd name="T3" fmla="*/ 0 h 104"/>
                  <a:gd name="T4" fmla="*/ 71 w 71"/>
                  <a:gd name="T5" fmla="*/ 103 h 104"/>
                  <a:gd name="T6" fmla="*/ 0 w 71"/>
                  <a:gd name="T7" fmla="*/ 104 h 104"/>
                  <a:gd name="T8" fmla="*/ 0 w 71"/>
                  <a:gd name="T9" fmla="*/ 2 h 104"/>
                </a:gdLst>
                <a:ahLst/>
                <a:cxnLst>
                  <a:cxn ang="0">
                    <a:pos x="T0" y="T1"/>
                  </a:cxn>
                  <a:cxn ang="0">
                    <a:pos x="T2" y="T3"/>
                  </a:cxn>
                  <a:cxn ang="0">
                    <a:pos x="T4" y="T5"/>
                  </a:cxn>
                  <a:cxn ang="0">
                    <a:pos x="T6" y="T7"/>
                  </a:cxn>
                  <a:cxn ang="0">
                    <a:pos x="T8" y="T9"/>
                  </a:cxn>
                </a:cxnLst>
                <a:rect l="0" t="0" r="r" b="b"/>
                <a:pathLst>
                  <a:path w="71" h="104">
                    <a:moveTo>
                      <a:pt x="0" y="2"/>
                    </a:moveTo>
                    <a:lnTo>
                      <a:pt x="71" y="0"/>
                    </a:lnTo>
                    <a:lnTo>
                      <a:pt x="71" y="103"/>
                    </a:lnTo>
                    <a:lnTo>
                      <a:pt x="0" y="104"/>
                    </a:lnTo>
                    <a:lnTo>
                      <a:pt x="0" y="2"/>
                    </a:lnTo>
                    <a:close/>
                  </a:path>
                </a:pathLst>
              </a:custGeom>
              <a:solidFill>
                <a:srgbClr val="540C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3" name="Rectangle 112">
                <a:extLst>
                  <a:ext uri="{FF2B5EF4-FFF2-40B4-BE49-F238E27FC236}">
                    <a16:creationId xmlns:a16="http://schemas.microsoft.com/office/drawing/2014/main" id="{A8100B86-F7FC-41F2-B9F6-C96EB5DA21B9}"/>
                  </a:ext>
                </a:extLst>
              </p:cNvPr>
              <p:cNvSpPr>
                <a:spLocks noChangeArrowheads="1"/>
              </p:cNvSpPr>
              <p:nvPr/>
            </p:nvSpPr>
            <p:spPr bwMode="auto">
              <a:xfrm>
                <a:off x="2179638" y="2225675"/>
                <a:ext cx="55563" cy="80963"/>
              </a:xfrm>
              <a:prstGeom prst="rect">
                <a:avLst/>
              </a:prstGeom>
              <a:solidFill>
                <a:srgbClr val="540C3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4" name="Freeform 113">
                <a:extLst>
                  <a:ext uri="{FF2B5EF4-FFF2-40B4-BE49-F238E27FC236}">
                    <a16:creationId xmlns:a16="http://schemas.microsoft.com/office/drawing/2014/main" id="{0498E0FE-1951-4279-9BB6-5FFCC3FAE48D}"/>
                  </a:ext>
                </a:extLst>
              </p:cNvPr>
              <p:cNvSpPr>
                <a:spLocks/>
              </p:cNvSpPr>
              <p:nvPr/>
            </p:nvSpPr>
            <p:spPr bwMode="auto">
              <a:xfrm>
                <a:off x="2179638" y="2320925"/>
                <a:ext cx="55563" cy="82550"/>
              </a:xfrm>
              <a:custGeom>
                <a:avLst/>
                <a:gdLst>
                  <a:gd name="T0" fmla="*/ 71 w 71"/>
                  <a:gd name="T1" fmla="*/ 1 h 103"/>
                  <a:gd name="T2" fmla="*/ 71 w 71"/>
                  <a:gd name="T3" fmla="*/ 103 h 103"/>
                  <a:gd name="T4" fmla="*/ 0 w 71"/>
                  <a:gd name="T5" fmla="*/ 101 h 103"/>
                  <a:gd name="T6" fmla="*/ 0 w 71"/>
                  <a:gd name="T7" fmla="*/ 0 h 103"/>
                  <a:gd name="T8" fmla="*/ 71 w 71"/>
                  <a:gd name="T9" fmla="*/ 1 h 103"/>
                </a:gdLst>
                <a:ahLst/>
                <a:cxnLst>
                  <a:cxn ang="0">
                    <a:pos x="T0" y="T1"/>
                  </a:cxn>
                  <a:cxn ang="0">
                    <a:pos x="T2" y="T3"/>
                  </a:cxn>
                  <a:cxn ang="0">
                    <a:pos x="T4" y="T5"/>
                  </a:cxn>
                  <a:cxn ang="0">
                    <a:pos x="T6" y="T7"/>
                  </a:cxn>
                  <a:cxn ang="0">
                    <a:pos x="T8" y="T9"/>
                  </a:cxn>
                </a:cxnLst>
                <a:rect l="0" t="0" r="r" b="b"/>
                <a:pathLst>
                  <a:path w="71" h="103">
                    <a:moveTo>
                      <a:pt x="71" y="1"/>
                    </a:moveTo>
                    <a:lnTo>
                      <a:pt x="71" y="103"/>
                    </a:lnTo>
                    <a:lnTo>
                      <a:pt x="0" y="101"/>
                    </a:lnTo>
                    <a:lnTo>
                      <a:pt x="0" y="0"/>
                    </a:lnTo>
                    <a:lnTo>
                      <a:pt x="71" y="1"/>
                    </a:lnTo>
                    <a:close/>
                  </a:path>
                </a:pathLst>
              </a:custGeom>
              <a:solidFill>
                <a:srgbClr val="540C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5" name="Freeform 114">
                <a:extLst>
                  <a:ext uri="{FF2B5EF4-FFF2-40B4-BE49-F238E27FC236}">
                    <a16:creationId xmlns:a16="http://schemas.microsoft.com/office/drawing/2014/main" id="{E26A377D-28D2-46C3-A21D-60451561CF58}"/>
                  </a:ext>
                </a:extLst>
              </p:cNvPr>
              <p:cNvSpPr>
                <a:spLocks/>
              </p:cNvSpPr>
              <p:nvPr/>
            </p:nvSpPr>
            <p:spPr bwMode="auto">
              <a:xfrm>
                <a:off x="2179638" y="2416175"/>
                <a:ext cx="55563" cy="82550"/>
              </a:xfrm>
              <a:custGeom>
                <a:avLst/>
                <a:gdLst>
                  <a:gd name="T0" fmla="*/ 71 w 71"/>
                  <a:gd name="T1" fmla="*/ 1 h 103"/>
                  <a:gd name="T2" fmla="*/ 71 w 71"/>
                  <a:gd name="T3" fmla="*/ 103 h 103"/>
                  <a:gd name="T4" fmla="*/ 0 w 71"/>
                  <a:gd name="T5" fmla="*/ 101 h 103"/>
                  <a:gd name="T6" fmla="*/ 0 w 71"/>
                  <a:gd name="T7" fmla="*/ 0 h 103"/>
                  <a:gd name="T8" fmla="*/ 71 w 71"/>
                  <a:gd name="T9" fmla="*/ 1 h 103"/>
                </a:gdLst>
                <a:ahLst/>
                <a:cxnLst>
                  <a:cxn ang="0">
                    <a:pos x="T0" y="T1"/>
                  </a:cxn>
                  <a:cxn ang="0">
                    <a:pos x="T2" y="T3"/>
                  </a:cxn>
                  <a:cxn ang="0">
                    <a:pos x="T4" y="T5"/>
                  </a:cxn>
                  <a:cxn ang="0">
                    <a:pos x="T6" y="T7"/>
                  </a:cxn>
                  <a:cxn ang="0">
                    <a:pos x="T8" y="T9"/>
                  </a:cxn>
                </a:cxnLst>
                <a:rect l="0" t="0" r="r" b="b"/>
                <a:pathLst>
                  <a:path w="71" h="103">
                    <a:moveTo>
                      <a:pt x="71" y="1"/>
                    </a:moveTo>
                    <a:lnTo>
                      <a:pt x="71" y="103"/>
                    </a:lnTo>
                    <a:lnTo>
                      <a:pt x="0" y="101"/>
                    </a:lnTo>
                    <a:lnTo>
                      <a:pt x="0" y="0"/>
                    </a:lnTo>
                    <a:lnTo>
                      <a:pt x="71" y="1"/>
                    </a:lnTo>
                    <a:close/>
                  </a:path>
                </a:pathLst>
              </a:custGeom>
              <a:solidFill>
                <a:srgbClr val="540C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6" name="Freeform 115">
                <a:extLst>
                  <a:ext uri="{FF2B5EF4-FFF2-40B4-BE49-F238E27FC236}">
                    <a16:creationId xmlns:a16="http://schemas.microsoft.com/office/drawing/2014/main" id="{FB80B999-0D22-4096-BB16-F43316C962A5}"/>
                  </a:ext>
                </a:extLst>
              </p:cNvPr>
              <p:cNvSpPr>
                <a:spLocks/>
              </p:cNvSpPr>
              <p:nvPr/>
            </p:nvSpPr>
            <p:spPr bwMode="auto">
              <a:xfrm>
                <a:off x="2179638" y="2511425"/>
                <a:ext cx="55563" cy="82550"/>
              </a:xfrm>
              <a:custGeom>
                <a:avLst/>
                <a:gdLst>
                  <a:gd name="T0" fmla="*/ 71 w 71"/>
                  <a:gd name="T1" fmla="*/ 3 h 105"/>
                  <a:gd name="T2" fmla="*/ 71 w 71"/>
                  <a:gd name="T3" fmla="*/ 105 h 105"/>
                  <a:gd name="T4" fmla="*/ 0 w 71"/>
                  <a:gd name="T5" fmla="*/ 102 h 105"/>
                  <a:gd name="T6" fmla="*/ 0 w 71"/>
                  <a:gd name="T7" fmla="*/ 0 h 105"/>
                  <a:gd name="T8" fmla="*/ 71 w 71"/>
                  <a:gd name="T9" fmla="*/ 3 h 105"/>
                </a:gdLst>
                <a:ahLst/>
                <a:cxnLst>
                  <a:cxn ang="0">
                    <a:pos x="T0" y="T1"/>
                  </a:cxn>
                  <a:cxn ang="0">
                    <a:pos x="T2" y="T3"/>
                  </a:cxn>
                  <a:cxn ang="0">
                    <a:pos x="T4" y="T5"/>
                  </a:cxn>
                  <a:cxn ang="0">
                    <a:pos x="T6" y="T7"/>
                  </a:cxn>
                  <a:cxn ang="0">
                    <a:pos x="T8" y="T9"/>
                  </a:cxn>
                </a:cxnLst>
                <a:rect l="0" t="0" r="r" b="b"/>
                <a:pathLst>
                  <a:path w="71" h="105">
                    <a:moveTo>
                      <a:pt x="71" y="3"/>
                    </a:moveTo>
                    <a:lnTo>
                      <a:pt x="71" y="105"/>
                    </a:lnTo>
                    <a:lnTo>
                      <a:pt x="0" y="102"/>
                    </a:lnTo>
                    <a:lnTo>
                      <a:pt x="0" y="0"/>
                    </a:lnTo>
                    <a:lnTo>
                      <a:pt x="71" y="3"/>
                    </a:lnTo>
                    <a:close/>
                  </a:path>
                </a:pathLst>
              </a:custGeom>
              <a:solidFill>
                <a:srgbClr val="540C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7" name="Freeform 116">
                <a:extLst>
                  <a:ext uri="{FF2B5EF4-FFF2-40B4-BE49-F238E27FC236}">
                    <a16:creationId xmlns:a16="http://schemas.microsoft.com/office/drawing/2014/main" id="{E2BE4FA3-F329-49AA-AF32-9F3FE8B1288B}"/>
                  </a:ext>
                </a:extLst>
              </p:cNvPr>
              <p:cNvSpPr>
                <a:spLocks/>
              </p:cNvSpPr>
              <p:nvPr/>
            </p:nvSpPr>
            <p:spPr bwMode="auto">
              <a:xfrm>
                <a:off x="2179638" y="2606675"/>
                <a:ext cx="55563" cy="84138"/>
              </a:xfrm>
              <a:custGeom>
                <a:avLst/>
                <a:gdLst>
                  <a:gd name="T0" fmla="*/ 71 w 71"/>
                  <a:gd name="T1" fmla="*/ 4 h 106"/>
                  <a:gd name="T2" fmla="*/ 71 w 71"/>
                  <a:gd name="T3" fmla="*/ 106 h 106"/>
                  <a:gd name="T4" fmla="*/ 0 w 71"/>
                  <a:gd name="T5" fmla="*/ 102 h 106"/>
                  <a:gd name="T6" fmla="*/ 0 w 71"/>
                  <a:gd name="T7" fmla="*/ 0 h 106"/>
                  <a:gd name="T8" fmla="*/ 71 w 71"/>
                  <a:gd name="T9" fmla="*/ 4 h 106"/>
                </a:gdLst>
                <a:ahLst/>
                <a:cxnLst>
                  <a:cxn ang="0">
                    <a:pos x="T0" y="T1"/>
                  </a:cxn>
                  <a:cxn ang="0">
                    <a:pos x="T2" y="T3"/>
                  </a:cxn>
                  <a:cxn ang="0">
                    <a:pos x="T4" y="T5"/>
                  </a:cxn>
                  <a:cxn ang="0">
                    <a:pos x="T6" y="T7"/>
                  </a:cxn>
                  <a:cxn ang="0">
                    <a:pos x="T8" y="T9"/>
                  </a:cxn>
                </a:cxnLst>
                <a:rect l="0" t="0" r="r" b="b"/>
                <a:pathLst>
                  <a:path w="71" h="106">
                    <a:moveTo>
                      <a:pt x="71" y="4"/>
                    </a:moveTo>
                    <a:lnTo>
                      <a:pt x="71" y="106"/>
                    </a:lnTo>
                    <a:lnTo>
                      <a:pt x="0" y="102"/>
                    </a:lnTo>
                    <a:lnTo>
                      <a:pt x="0" y="0"/>
                    </a:lnTo>
                    <a:lnTo>
                      <a:pt x="71" y="4"/>
                    </a:lnTo>
                    <a:close/>
                  </a:path>
                </a:pathLst>
              </a:custGeom>
              <a:solidFill>
                <a:srgbClr val="540C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8" name="Freeform 117">
                <a:extLst>
                  <a:ext uri="{FF2B5EF4-FFF2-40B4-BE49-F238E27FC236}">
                    <a16:creationId xmlns:a16="http://schemas.microsoft.com/office/drawing/2014/main" id="{37C0DD55-F77C-41BD-A6F1-89608A224FB6}"/>
                  </a:ext>
                </a:extLst>
              </p:cNvPr>
              <p:cNvSpPr>
                <a:spLocks/>
              </p:cNvSpPr>
              <p:nvPr/>
            </p:nvSpPr>
            <p:spPr bwMode="auto">
              <a:xfrm>
                <a:off x="2179638" y="2700338"/>
                <a:ext cx="55563" cy="87313"/>
              </a:xfrm>
              <a:custGeom>
                <a:avLst/>
                <a:gdLst>
                  <a:gd name="T0" fmla="*/ 0 w 71"/>
                  <a:gd name="T1" fmla="*/ 0 h 109"/>
                  <a:gd name="T2" fmla="*/ 71 w 71"/>
                  <a:gd name="T3" fmla="*/ 4 h 109"/>
                  <a:gd name="T4" fmla="*/ 71 w 71"/>
                  <a:gd name="T5" fmla="*/ 109 h 109"/>
                  <a:gd name="T6" fmla="*/ 0 w 71"/>
                  <a:gd name="T7" fmla="*/ 93 h 109"/>
                  <a:gd name="T8" fmla="*/ 0 w 71"/>
                  <a:gd name="T9" fmla="*/ 0 h 109"/>
                </a:gdLst>
                <a:ahLst/>
                <a:cxnLst>
                  <a:cxn ang="0">
                    <a:pos x="T0" y="T1"/>
                  </a:cxn>
                  <a:cxn ang="0">
                    <a:pos x="T2" y="T3"/>
                  </a:cxn>
                  <a:cxn ang="0">
                    <a:pos x="T4" y="T5"/>
                  </a:cxn>
                  <a:cxn ang="0">
                    <a:pos x="T6" y="T7"/>
                  </a:cxn>
                  <a:cxn ang="0">
                    <a:pos x="T8" y="T9"/>
                  </a:cxn>
                </a:cxnLst>
                <a:rect l="0" t="0" r="r" b="b"/>
                <a:pathLst>
                  <a:path w="71" h="109">
                    <a:moveTo>
                      <a:pt x="0" y="0"/>
                    </a:moveTo>
                    <a:lnTo>
                      <a:pt x="71" y="4"/>
                    </a:lnTo>
                    <a:lnTo>
                      <a:pt x="71" y="109"/>
                    </a:lnTo>
                    <a:lnTo>
                      <a:pt x="0" y="93"/>
                    </a:lnTo>
                    <a:lnTo>
                      <a:pt x="0" y="0"/>
                    </a:lnTo>
                    <a:close/>
                  </a:path>
                </a:pathLst>
              </a:custGeom>
              <a:solidFill>
                <a:srgbClr val="540C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9" name="Freeform 118">
                <a:extLst>
                  <a:ext uri="{FF2B5EF4-FFF2-40B4-BE49-F238E27FC236}">
                    <a16:creationId xmlns:a16="http://schemas.microsoft.com/office/drawing/2014/main" id="{2E2BA8CC-5FC5-4B49-A3DD-6C3438F6CF82}"/>
                  </a:ext>
                </a:extLst>
              </p:cNvPr>
              <p:cNvSpPr>
                <a:spLocks/>
              </p:cNvSpPr>
              <p:nvPr/>
            </p:nvSpPr>
            <p:spPr bwMode="auto">
              <a:xfrm>
                <a:off x="2247900" y="2670175"/>
                <a:ext cx="87313" cy="111125"/>
              </a:xfrm>
              <a:custGeom>
                <a:avLst/>
                <a:gdLst>
                  <a:gd name="T0" fmla="*/ 0 w 108"/>
                  <a:gd name="T1" fmla="*/ 40 h 139"/>
                  <a:gd name="T2" fmla="*/ 108 w 108"/>
                  <a:gd name="T3" fmla="*/ 0 h 139"/>
                  <a:gd name="T4" fmla="*/ 108 w 108"/>
                  <a:gd name="T5" fmla="*/ 93 h 139"/>
                  <a:gd name="T6" fmla="*/ 0 w 108"/>
                  <a:gd name="T7" fmla="*/ 139 h 139"/>
                  <a:gd name="T8" fmla="*/ 0 w 108"/>
                  <a:gd name="T9" fmla="*/ 40 h 139"/>
                </a:gdLst>
                <a:ahLst/>
                <a:cxnLst>
                  <a:cxn ang="0">
                    <a:pos x="T0" y="T1"/>
                  </a:cxn>
                  <a:cxn ang="0">
                    <a:pos x="T2" y="T3"/>
                  </a:cxn>
                  <a:cxn ang="0">
                    <a:pos x="T4" y="T5"/>
                  </a:cxn>
                  <a:cxn ang="0">
                    <a:pos x="T6" y="T7"/>
                  </a:cxn>
                  <a:cxn ang="0">
                    <a:pos x="T8" y="T9"/>
                  </a:cxn>
                </a:cxnLst>
                <a:rect l="0" t="0" r="r" b="b"/>
                <a:pathLst>
                  <a:path w="108" h="139">
                    <a:moveTo>
                      <a:pt x="0" y="40"/>
                    </a:moveTo>
                    <a:lnTo>
                      <a:pt x="108" y="0"/>
                    </a:lnTo>
                    <a:lnTo>
                      <a:pt x="108" y="93"/>
                    </a:lnTo>
                    <a:lnTo>
                      <a:pt x="0" y="139"/>
                    </a:lnTo>
                    <a:lnTo>
                      <a:pt x="0" y="40"/>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0" name="Freeform 119">
                <a:extLst>
                  <a:ext uri="{FF2B5EF4-FFF2-40B4-BE49-F238E27FC236}">
                    <a16:creationId xmlns:a16="http://schemas.microsoft.com/office/drawing/2014/main" id="{6D6A61FC-C972-478D-B0AD-851F04E0F637}"/>
                  </a:ext>
                </a:extLst>
              </p:cNvPr>
              <p:cNvSpPr>
                <a:spLocks/>
              </p:cNvSpPr>
              <p:nvPr/>
            </p:nvSpPr>
            <p:spPr bwMode="auto">
              <a:xfrm>
                <a:off x="2347913" y="2622550"/>
                <a:ext cx="117475" cy="117475"/>
              </a:xfrm>
              <a:custGeom>
                <a:avLst/>
                <a:gdLst>
                  <a:gd name="T0" fmla="*/ 0 w 149"/>
                  <a:gd name="T1" fmla="*/ 54 h 147"/>
                  <a:gd name="T2" fmla="*/ 149 w 149"/>
                  <a:gd name="T3" fmla="*/ 0 h 147"/>
                  <a:gd name="T4" fmla="*/ 149 w 149"/>
                  <a:gd name="T5" fmla="*/ 84 h 147"/>
                  <a:gd name="T6" fmla="*/ 0 w 149"/>
                  <a:gd name="T7" fmla="*/ 147 h 147"/>
                  <a:gd name="T8" fmla="*/ 0 w 149"/>
                  <a:gd name="T9" fmla="*/ 54 h 147"/>
                </a:gdLst>
                <a:ahLst/>
                <a:cxnLst>
                  <a:cxn ang="0">
                    <a:pos x="T0" y="T1"/>
                  </a:cxn>
                  <a:cxn ang="0">
                    <a:pos x="T2" y="T3"/>
                  </a:cxn>
                  <a:cxn ang="0">
                    <a:pos x="T4" y="T5"/>
                  </a:cxn>
                  <a:cxn ang="0">
                    <a:pos x="T6" y="T7"/>
                  </a:cxn>
                  <a:cxn ang="0">
                    <a:pos x="T8" y="T9"/>
                  </a:cxn>
                </a:cxnLst>
                <a:rect l="0" t="0" r="r" b="b"/>
                <a:pathLst>
                  <a:path w="149" h="147">
                    <a:moveTo>
                      <a:pt x="0" y="54"/>
                    </a:moveTo>
                    <a:lnTo>
                      <a:pt x="149" y="0"/>
                    </a:lnTo>
                    <a:lnTo>
                      <a:pt x="149" y="84"/>
                    </a:lnTo>
                    <a:lnTo>
                      <a:pt x="0" y="147"/>
                    </a:lnTo>
                    <a:lnTo>
                      <a:pt x="0" y="54"/>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1" name="Freeform 120">
                <a:extLst>
                  <a:ext uri="{FF2B5EF4-FFF2-40B4-BE49-F238E27FC236}">
                    <a16:creationId xmlns:a16="http://schemas.microsoft.com/office/drawing/2014/main" id="{B8E58957-9C18-4897-8218-F41799BDF748}"/>
                  </a:ext>
                </a:extLst>
              </p:cNvPr>
              <p:cNvSpPr>
                <a:spLocks/>
              </p:cNvSpPr>
              <p:nvPr/>
            </p:nvSpPr>
            <p:spPr bwMode="auto">
              <a:xfrm>
                <a:off x="2479675" y="2573338"/>
                <a:ext cx="117475" cy="111125"/>
              </a:xfrm>
              <a:custGeom>
                <a:avLst/>
                <a:gdLst>
                  <a:gd name="T0" fmla="*/ 0 w 149"/>
                  <a:gd name="T1" fmla="*/ 54 h 138"/>
                  <a:gd name="T2" fmla="*/ 149 w 149"/>
                  <a:gd name="T3" fmla="*/ 0 h 138"/>
                  <a:gd name="T4" fmla="*/ 149 w 149"/>
                  <a:gd name="T5" fmla="*/ 75 h 138"/>
                  <a:gd name="T6" fmla="*/ 0 w 149"/>
                  <a:gd name="T7" fmla="*/ 138 h 138"/>
                  <a:gd name="T8" fmla="*/ 0 w 149"/>
                  <a:gd name="T9" fmla="*/ 54 h 138"/>
                </a:gdLst>
                <a:ahLst/>
                <a:cxnLst>
                  <a:cxn ang="0">
                    <a:pos x="T0" y="T1"/>
                  </a:cxn>
                  <a:cxn ang="0">
                    <a:pos x="T2" y="T3"/>
                  </a:cxn>
                  <a:cxn ang="0">
                    <a:pos x="T4" y="T5"/>
                  </a:cxn>
                  <a:cxn ang="0">
                    <a:pos x="T6" y="T7"/>
                  </a:cxn>
                  <a:cxn ang="0">
                    <a:pos x="T8" y="T9"/>
                  </a:cxn>
                </a:cxnLst>
                <a:rect l="0" t="0" r="r" b="b"/>
                <a:pathLst>
                  <a:path w="149" h="138">
                    <a:moveTo>
                      <a:pt x="0" y="54"/>
                    </a:moveTo>
                    <a:lnTo>
                      <a:pt x="149" y="0"/>
                    </a:lnTo>
                    <a:lnTo>
                      <a:pt x="149" y="75"/>
                    </a:lnTo>
                    <a:lnTo>
                      <a:pt x="0" y="138"/>
                    </a:lnTo>
                    <a:lnTo>
                      <a:pt x="0" y="54"/>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2" name="Freeform 121">
                <a:extLst>
                  <a:ext uri="{FF2B5EF4-FFF2-40B4-BE49-F238E27FC236}">
                    <a16:creationId xmlns:a16="http://schemas.microsoft.com/office/drawing/2014/main" id="{16601AFF-7EBA-4AEA-A4F3-4F6F68B4E13E}"/>
                  </a:ext>
                </a:extLst>
              </p:cNvPr>
              <p:cNvSpPr>
                <a:spLocks/>
              </p:cNvSpPr>
              <p:nvPr/>
            </p:nvSpPr>
            <p:spPr bwMode="auto">
              <a:xfrm>
                <a:off x="2613025" y="2525713"/>
                <a:ext cx="115888" cy="101600"/>
              </a:xfrm>
              <a:custGeom>
                <a:avLst/>
                <a:gdLst>
                  <a:gd name="T0" fmla="*/ 0 w 148"/>
                  <a:gd name="T1" fmla="*/ 54 h 129"/>
                  <a:gd name="T2" fmla="*/ 148 w 148"/>
                  <a:gd name="T3" fmla="*/ 0 h 129"/>
                  <a:gd name="T4" fmla="*/ 148 w 148"/>
                  <a:gd name="T5" fmla="*/ 65 h 129"/>
                  <a:gd name="T6" fmla="*/ 0 w 148"/>
                  <a:gd name="T7" fmla="*/ 129 h 129"/>
                  <a:gd name="T8" fmla="*/ 0 w 148"/>
                  <a:gd name="T9" fmla="*/ 54 h 129"/>
                </a:gdLst>
                <a:ahLst/>
                <a:cxnLst>
                  <a:cxn ang="0">
                    <a:pos x="T0" y="T1"/>
                  </a:cxn>
                  <a:cxn ang="0">
                    <a:pos x="T2" y="T3"/>
                  </a:cxn>
                  <a:cxn ang="0">
                    <a:pos x="T4" y="T5"/>
                  </a:cxn>
                  <a:cxn ang="0">
                    <a:pos x="T6" y="T7"/>
                  </a:cxn>
                  <a:cxn ang="0">
                    <a:pos x="T8" y="T9"/>
                  </a:cxn>
                </a:cxnLst>
                <a:rect l="0" t="0" r="r" b="b"/>
                <a:pathLst>
                  <a:path w="148" h="129">
                    <a:moveTo>
                      <a:pt x="0" y="54"/>
                    </a:moveTo>
                    <a:lnTo>
                      <a:pt x="148" y="0"/>
                    </a:lnTo>
                    <a:lnTo>
                      <a:pt x="148" y="65"/>
                    </a:lnTo>
                    <a:lnTo>
                      <a:pt x="0" y="129"/>
                    </a:lnTo>
                    <a:lnTo>
                      <a:pt x="0" y="54"/>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3" name="Freeform 122">
                <a:extLst>
                  <a:ext uri="{FF2B5EF4-FFF2-40B4-BE49-F238E27FC236}">
                    <a16:creationId xmlns:a16="http://schemas.microsoft.com/office/drawing/2014/main" id="{C1609BAA-43D0-490A-ACAC-5941591EBFD7}"/>
                  </a:ext>
                </a:extLst>
              </p:cNvPr>
              <p:cNvSpPr>
                <a:spLocks/>
              </p:cNvSpPr>
              <p:nvPr/>
            </p:nvSpPr>
            <p:spPr bwMode="auto">
              <a:xfrm>
                <a:off x="2744788" y="2486025"/>
                <a:ext cx="92075" cy="85725"/>
              </a:xfrm>
              <a:custGeom>
                <a:avLst/>
                <a:gdLst>
                  <a:gd name="T0" fmla="*/ 0 w 118"/>
                  <a:gd name="T1" fmla="*/ 44 h 110"/>
                  <a:gd name="T2" fmla="*/ 118 w 118"/>
                  <a:gd name="T3" fmla="*/ 0 h 110"/>
                  <a:gd name="T4" fmla="*/ 118 w 118"/>
                  <a:gd name="T5" fmla="*/ 59 h 110"/>
                  <a:gd name="T6" fmla="*/ 0 w 118"/>
                  <a:gd name="T7" fmla="*/ 110 h 110"/>
                  <a:gd name="T8" fmla="*/ 0 w 118"/>
                  <a:gd name="T9" fmla="*/ 44 h 110"/>
                </a:gdLst>
                <a:ahLst/>
                <a:cxnLst>
                  <a:cxn ang="0">
                    <a:pos x="T0" y="T1"/>
                  </a:cxn>
                  <a:cxn ang="0">
                    <a:pos x="T2" y="T3"/>
                  </a:cxn>
                  <a:cxn ang="0">
                    <a:pos x="T4" y="T5"/>
                  </a:cxn>
                  <a:cxn ang="0">
                    <a:pos x="T6" y="T7"/>
                  </a:cxn>
                  <a:cxn ang="0">
                    <a:pos x="T8" y="T9"/>
                  </a:cxn>
                </a:cxnLst>
                <a:rect l="0" t="0" r="r" b="b"/>
                <a:pathLst>
                  <a:path w="118" h="110">
                    <a:moveTo>
                      <a:pt x="0" y="44"/>
                    </a:moveTo>
                    <a:lnTo>
                      <a:pt x="118" y="0"/>
                    </a:lnTo>
                    <a:lnTo>
                      <a:pt x="118" y="59"/>
                    </a:lnTo>
                    <a:lnTo>
                      <a:pt x="0" y="110"/>
                    </a:lnTo>
                    <a:lnTo>
                      <a:pt x="0" y="44"/>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4" name="Freeform 123">
                <a:extLst>
                  <a:ext uri="{FF2B5EF4-FFF2-40B4-BE49-F238E27FC236}">
                    <a16:creationId xmlns:a16="http://schemas.microsoft.com/office/drawing/2014/main" id="{6AA490CE-05D3-4538-A999-9F41E6E93611}"/>
                  </a:ext>
                </a:extLst>
              </p:cNvPr>
              <p:cNvSpPr>
                <a:spLocks/>
              </p:cNvSpPr>
              <p:nvPr/>
            </p:nvSpPr>
            <p:spPr bwMode="auto">
              <a:xfrm>
                <a:off x="2811463" y="1539875"/>
                <a:ext cx="25400" cy="60325"/>
              </a:xfrm>
              <a:custGeom>
                <a:avLst/>
                <a:gdLst>
                  <a:gd name="T0" fmla="*/ 0 w 33"/>
                  <a:gd name="T1" fmla="*/ 61 h 75"/>
                  <a:gd name="T2" fmla="*/ 0 w 33"/>
                  <a:gd name="T3" fmla="*/ 0 h 75"/>
                  <a:gd name="T4" fmla="*/ 33 w 33"/>
                  <a:gd name="T5" fmla="*/ 15 h 75"/>
                  <a:gd name="T6" fmla="*/ 33 w 33"/>
                  <a:gd name="T7" fmla="*/ 75 h 75"/>
                  <a:gd name="T8" fmla="*/ 0 w 33"/>
                  <a:gd name="T9" fmla="*/ 61 h 75"/>
                </a:gdLst>
                <a:ahLst/>
                <a:cxnLst>
                  <a:cxn ang="0">
                    <a:pos x="T0" y="T1"/>
                  </a:cxn>
                  <a:cxn ang="0">
                    <a:pos x="T2" y="T3"/>
                  </a:cxn>
                  <a:cxn ang="0">
                    <a:pos x="T4" y="T5"/>
                  </a:cxn>
                  <a:cxn ang="0">
                    <a:pos x="T6" y="T7"/>
                  </a:cxn>
                  <a:cxn ang="0">
                    <a:pos x="T8" y="T9"/>
                  </a:cxn>
                </a:cxnLst>
                <a:rect l="0" t="0" r="r" b="b"/>
                <a:pathLst>
                  <a:path w="33" h="75">
                    <a:moveTo>
                      <a:pt x="0" y="61"/>
                    </a:moveTo>
                    <a:lnTo>
                      <a:pt x="0" y="0"/>
                    </a:lnTo>
                    <a:lnTo>
                      <a:pt x="33" y="15"/>
                    </a:lnTo>
                    <a:lnTo>
                      <a:pt x="33" y="75"/>
                    </a:lnTo>
                    <a:lnTo>
                      <a:pt x="0" y="61"/>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5" name="Freeform 124">
                <a:extLst>
                  <a:ext uri="{FF2B5EF4-FFF2-40B4-BE49-F238E27FC236}">
                    <a16:creationId xmlns:a16="http://schemas.microsoft.com/office/drawing/2014/main" id="{B2C97E9A-D864-424A-B626-C87E92A67E49}"/>
                  </a:ext>
                </a:extLst>
              </p:cNvPr>
              <p:cNvSpPr>
                <a:spLocks/>
              </p:cNvSpPr>
              <p:nvPr/>
            </p:nvSpPr>
            <p:spPr bwMode="auto">
              <a:xfrm>
                <a:off x="2744788" y="1439863"/>
                <a:ext cx="92075" cy="96838"/>
              </a:xfrm>
              <a:custGeom>
                <a:avLst/>
                <a:gdLst>
                  <a:gd name="T0" fmla="*/ 0 w 118"/>
                  <a:gd name="T1" fmla="*/ 64 h 121"/>
                  <a:gd name="T2" fmla="*/ 0 w 118"/>
                  <a:gd name="T3" fmla="*/ 0 h 121"/>
                  <a:gd name="T4" fmla="*/ 118 w 118"/>
                  <a:gd name="T5" fmla="*/ 63 h 121"/>
                  <a:gd name="T6" fmla="*/ 118 w 118"/>
                  <a:gd name="T7" fmla="*/ 121 h 121"/>
                  <a:gd name="T8" fmla="*/ 0 w 118"/>
                  <a:gd name="T9" fmla="*/ 64 h 121"/>
                </a:gdLst>
                <a:ahLst/>
                <a:cxnLst>
                  <a:cxn ang="0">
                    <a:pos x="T0" y="T1"/>
                  </a:cxn>
                  <a:cxn ang="0">
                    <a:pos x="T2" y="T3"/>
                  </a:cxn>
                  <a:cxn ang="0">
                    <a:pos x="T4" y="T5"/>
                  </a:cxn>
                  <a:cxn ang="0">
                    <a:pos x="T6" y="T7"/>
                  </a:cxn>
                  <a:cxn ang="0">
                    <a:pos x="T8" y="T9"/>
                  </a:cxn>
                </a:cxnLst>
                <a:rect l="0" t="0" r="r" b="b"/>
                <a:pathLst>
                  <a:path w="118" h="121">
                    <a:moveTo>
                      <a:pt x="0" y="64"/>
                    </a:moveTo>
                    <a:lnTo>
                      <a:pt x="0" y="0"/>
                    </a:lnTo>
                    <a:lnTo>
                      <a:pt x="118" y="63"/>
                    </a:lnTo>
                    <a:lnTo>
                      <a:pt x="118" y="121"/>
                    </a:lnTo>
                    <a:lnTo>
                      <a:pt x="0" y="64"/>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6" name="Freeform 125">
                <a:extLst>
                  <a:ext uri="{FF2B5EF4-FFF2-40B4-BE49-F238E27FC236}">
                    <a16:creationId xmlns:a16="http://schemas.microsoft.com/office/drawing/2014/main" id="{105BBE27-E0D3-4A3D-B40B-C91E60871A0F}"/>
                  </a:ext>
                </a:extLst>
              </p:cNvPr>
              <p:cNvSpPr>
                <a:spLocks/>
              </p:cNvSpPr>
              <p:nvPr/>
            </p:nvSpPr>
            <p:spPr bwMode="auto">
              <a:xfrm>
                <a:off x="2811463" y="1414463"/>
                <a:ext cx="25400" cy="60325"/>
              </a:xfrm>
              <a:custGeom>
                <a:avLst/>
                <a:gdLst>
                  <a:gd name="T0" fmla="*/ 0 w 33"/>
                  <a:gd name="T1" fmla="*/ 59 h 76"/>
                  <a:gd name="T2" fmla="*/ 0 w 33"/>
                  <a:gd name="T3" fmla="*/ 0 h 76"/>
                  <a:gd name="T4" fmla="*/ 33 w 33"/>
                  <a:gd name="T5" fmla="*/ 19 h 76"/>
                  <a:gd name="T6" fmla="*/ 33 w 33"/>
                  <a:gd name="T7" fmla="*/ 76 h 76"/>
                  <a:gd name="T8" fmla="*/ 0 w 33"/>
                  <a:gd name="T9" fmla="*/ 59 h 76"/>
                </a:gdLst>
                <a:ahLst/>
                <a:cxnLst>
                  <a:cxn ang="0">
                    <a:pos x="T0" y="T1"/>
                  </a:cxn>
                  <a:cxn ang="0">
                    <a:pos x="T2" y="T3"/>
                  </a:cxn>
                  <a:cxn ang="0">
                    <a:pos x="T4" y="T5"/>
                  </a:cxn>
                  <a:cxn ang="0">
                    <a:pos x="T6" y="T7"/>
                  </a:cxn>
                  <a:cxn ang="0">
                    <a:pos x="T8" y="T9"/>
                  </a:cxn>
                </a:cxnLst>
                <a:rect l="0" t="0" r="r" b="b"/>
                <a:pathLst>
                  <a:path w="33" h="76">
                    <a:moveTo>
                      <a:pt x="0" y="59"/>
                    </a:moveTo>
                    <a:lnTo>
                      <a:pt x="0" y="0"/>
                    </a:lnTo>
                    <a:lnTo>
                      <a:pt x="33" y="19"/>
                    </a:lnTo>
                    <a:lnTo>
                      <a:pt x="33" y="76"/>
                    </a:lnTo>
                    <a:lnTo>
                      <a:pt x="0" y="59"/>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7" name="Freeform 127">
                <a:extLst>
                  <a:ext uri="{FF2B5EF4-FFF2-40B4-BE49-F238E27FC236}">
                    <a16:creationId xmlns:a16="http://schemas.microsoft.com/office/drawing/2014/main" id="{69DF1333-7AA2-4E90-80FF-2F848A808BF3}"/>
                  </a:ext>
                </a:extLst>
              </p:cNvPr>
              <p:cNvSpPr>
                <a:spLocks/>
              </p:cNvSpPr>
              <p:nvPr/>
            </p:nvSpPr>
            <p:spPr bwMode="auto">
              <a:xfrm>
                <a:off x="2862263" y="2014538"/>
                <a:ext cx="7938" cy="3175"/>
              </a:xfrm>
              <a:custGeom>
                <a:avLst/>
                <a:gdLst>
                  <a:gd name="T0" fmla="*/ 9 w 9"/>
                  <a:gd name="T1" fmla="*/ 0 h 5"/>
                  <a:gd name="T2" fmla="*/ 0 w 9"/>
                  <a:gd name="T3" fmla="*/ 3 h 5"/>
                  <a:gd name="T4" fmla="*/ 0 w 9"/>
                  <a:gd name="T5" fmla="*/ 5 h 5"/>
                  <a:gd name="T6" fmla="*/ 9 w 9"/>
                  <a:gd name="T7" fmla="*/ 3 h 5"/>
                  <a:gd name="T8" fmla="*/ 9 w 9"/>
                  <a:gd name="T9" fmla="*/ 2 h 5"/>
                  <a:gd name="T10" fmla="*/ 9 w 9"/>
                  <a:gd name="T11" fmla="*/ 1 h 5"/>
                  <a:gd name="T12" fmla="*/ 9 w 9"/>
                  <a:gd name="T13" fmla="*/ 1 h 5"/>
                  <a:gd name="T14" fmla="*/ 9 w 9"/>
                  <a:gd name="T15" fmla="*/ 0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5">
                    <a:moveTo>
                      <a:pt x="9" y="0"/>
                    </a:moveTo>
                    <a:lnTo>
                      <a:pt x="0" y="3"/>
                    </a:lnTo>
                    <a:lnTo>
                      <a:pt x="0" y="5"/>
                    </a:lnTo>
                    <a:lnTo>
                      <a:pt x="9" y="3"/>
                    </a:lnTo>
                    <a:lnTo>
                      <a:pt x="9" y="2"/>
                    </a:lnTo>
                    <a:lnTo>
                      <a:pt x="9" y="1"/>
                    </a:lnTo>
                    <a:lnTo>
                      <a:pt x="9" y="1"/>
                    </a:lnTo>
                    <a:lnTo>
                      <a:pt x="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8" name="Freeform 147">
                <a:extLst>
                  <a:ext uri="{FF2B5EF4-FFF2-40B4-BE49-F238E27FC236}">
                    <a16:creationId xmlns:a16="http://schemas.microsoft.com/office/drawing/2014/main" id="{F0B6688E-604E-4736-8D8E-EDD2546053B5}"/>
                  </a:ext>
                </a:extLst>
              </p:cNvPr>
              <p:cNvSpPr>
                <a:spLocks/>
              </p:cNvSpPr>
              <p:nvPr/>
            </p:nvSpPr>
            <p:spPr bwMode="auto">
              <a:xfrm>
                <a:off x="2638425" y="1758950"/>
                <a:ext cx="0" cy="0"/>
              </a:xfrm>
              <a:custGeom>
                <a:avLst/>
                <a:gdLst/>
                <a:ahLst/>
                <a:cxnLst>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close/>
                  </a:path>
                </a:pathLst>
              </a:custGeom>
              <a:solidFill>
                <a:srgbClr val="EA8E6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5" name="Group 64">
              <a:extLst>
                <a:ext uri="{FF2B5EF4-FFF2-40B4-BE49-F238E27FC236}">
                  <a16:creationId xmlns:a16="http://schemas.microsoft.com/office/drawing/2014/main" id="{036DF914-3C78-4110-B5E9-CAD256E98A47}"/>
                </a:ext>
              </a:extLst>
            </p:cNvPr>
            <p:cNvGrpSpPr>
              <a:grpSpLocks/>
            </p:cNvGrpSpPr>
            <p:nvPr/>
          </p:nvGrpSpPr>
          <p:grpSpPr bwMode="auto">
            <a:xfrm>
              <a:off x="8945771" y="3794125"/>
              <a:ext cx="2437448" cy="381000"/>
              <a:chOff x="6629400" y="3505200"/>
              <a:chExt cx="1828800" cy="381000"/>
            </a:xfrm>
          </p:grpSpPr>
          <p:sp>
            <p:nvSpPr>
              <p:cNvPr id="267" name="Oval 65">
                <a:extLst>
                  <a:ext uri="{FF2B5EF4-FFF2-40B4-BE49-F238E27FC236}">
                    <a16:creationId xmlns:a16="http://schemas.microsoft.com/office/drawing/2014/main" id="{6DB34158-BB06-4556-889B-C4B6E6CB6FE0}"/>
                  </a:ext>
                </a:extLst>
              </p:cNvPr>
              <p:cNvSpPr>
                <a:spLocks noChangeArrowheads="1"/>
              </p:cNvSpPr>
              <p:nvPr/>
            </p:nvSpPr>
            <p:spPr bwMode="auto">
              <a:xfrm>
                <a:off x="6629400" y="3505200"/>
                <a:ext cx="1828800" cy="381000"/>
              </a:xfrm>
              <a:prstGeom prst="ellipse">
                <a:avLst/>
              </a:prstGeom>
              <a:solidFill>
                <a:schemeClr val="accent1"/>
              </a:solidFill>
              <a:ln w="9525" algn="ctr">
                <a:solidFill>
                  <a:schemeClr val="tx1"/>
                </a:solidFill>
                <a:round/>
                <a:headEnd/>
                <a:tailEnd/>
              </a:ln>
            </p:spPr>
            <p:txBody>
              <a:bodyPr/>
              <a:lstStyle/>
              <a:p>
                <a:endParaRPr lang="en-US"/>
              </a:p>
            </p:txBody>
          </p:sp>
          <p:sp>
            <p:nvSpPr>
              <p:cNvPr id="268" name="Rectangle 3085">
                <a:extLst>
                  <a:ext uri="{FF2B5EF4-FFF2-40B4-BE49-F238E27FC236}">
                    <a16:creationId xmlns:a16="http://schemas.microsoft.com/office/drawing/2014/main" id="{2653103B-115E-4F76-9EE6-F46E43DBEED7}"/>
                  </a:ext>
                </a:extLst>
              </p:cNvPr>
              <p:cNvSpPr>
                <a:spLocks noChangeArrowheads="1"/>
              </p:cNvSpPr>
              <p:nvPr/>
            </p:nvSpPr>
            <p:spPr bwMode="auto">
              <a:xfrm>
                <a:off x="6781800" y="3581400"/>
                <a:ext cx="1524000" cy="241300"/>
              </a:xfrm>
              <a:prstGeom prst="rect">
                <a:avLst/>
              </a:prstGeom>
              <a:solidFill>
                <a:schemeClr val="tx1">
                  <a:lumMod val="20000"/>
                  <a:lumOff val="80000"/>
                </a:schemeClr>
              </a:solidFill>
              <a:ln w="9525">
                <a:solidFill>
                  <a:schemeClr val="tx1"/>
                </a:solidFill>
                <a:miter lim="800000"/>
                <a:headEnd/>
                <a:tailEnd/>
              </a:ln>
            </p:spPr>
            <p:txBody>
              <a:bodyPr wrap="none" anchor="ctr"/>
              <a:lstStyle/>
              <a:p>
                <a:pPr algn="ctr" eaLnBrk="1" hangingPunct="1"/>
                <a:r>
                  <a:rPr lang="en-US" sz="1400" dirty="0">
                    <a:latin typeface="Arial" charset="0"/>
                  </a:rPr>
                  <a:t>Task 2 Code</a:t>
                </a:r>
              </a:p>
            </p:txBody>
          </p:sp>
        </p:grpSp>
        <p:grpSp>
          <p:nvGrpSpPr>
            <p:cNvPr id="16" name="Group 15">
              <a:extLst>
                <a:ext uri="{FF2B5EF4-FFF2-40B4-BE49-F238E27FC236}">
                  <a16:creationId xmlns:a16="http://schemas.microsoft.com/office/drawing/2014/main" id="{99BB7087-26D1-40E0-866D-4E22B451311A}"/>
                </a:ext>
              </a:extLst>
            </p:cNvPr>
            <p:cNvGrpSpPr/>
            <p:nvPr/>
          </p:nvGrpSpPr>
          <p:grpSpPr>
            <a:xfrm rot="16200000">
              <a:off x="9749653" y="2408426"/>
              <a:ext cx="704851" cy="2325309"/>
              <a:chOff x="2165350" y="1058863"/>
              <a:chExt cx="704851" cy="1744663"/>
            </a:xfrm>
          </p:grpSpPr>
          <p:sp>
            <p:nvSpPr>
              <p:cNvPr id="147" name="Freeform 8">
                <a:extLst>
                  <a:ext uri="{FF2B5EF4-FFF2-40B4-BE49-F238E27FC236}">
                    <a16:creationId xmlns:a16="http://schemas.microsoft.com/office/drawing/2014/main" id="{8EBF5046-A6F4-4DBD-879D-3E7B36995547}"/>
                  </a:ext>
                </a:extLst>
              </p:cNvPr>
              <p:cNvSpPr>
                <a:spLocks/>
              </p:cNvSpPr>
              <p:nvPr/>
            </p:nvSpPr>
            <p:spPr bwMode="auto">
              <a:xfrm>
                <a:off x="2165350" y="1058863"/>
                <a:ext cx="685800" cy="1744663"/>
              </a:xfrm>
              <a:custGeom>
                <a:avLst/>
                <a:gdLst>
                  <a:gd name="T0" fmla="*/ 88 w 864"/>
                  <a:gd name="T1" fmla="*/ 0 h 2199"/>
                  <a:gd name="T2" fmla="*/ 88 w 864"/>
                  <a:gd name="T3" fmla="*/ 1 h 2199"/>
                  <a:gd name="T4" fmla="*/ 0 w 864"/>
                  <a:gd name="T5" fmla="*/ 28 h 2199"/>
                  <a:gd name="T6" fmla="*/ 0 w 864"/>
                  <a:gd name="T7" fmla="*/ 2177 h 2199"/>
                  <a:gd name="T8" fmla="*/ 88 w 864"/>
                  <a:gd name="T9" fmla="*/ 2196 h 2199"/>
                  <a:gd name="T10" fmla="*/ 88 w 864"/>
                  <a:gd name="T11" fmla="*/ 2199 h 2199"/>
                  <a:gd name="T12" fmla="*/ 864 w 864"/>
                  <a:gd name="T13" fmla="*/ 1868 h 2199"/>
                  <a:gd name="T14" fmla="*/ 864 w 864"/>
                  <a:gd name="T15" fmla="*/ 457 h 2199"/>
                  <a:gd name="T16" fmla="*/ 88 w 864"/>
                  <a:gd name="T17" fmla="*/ 0 h 2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4" h="2199">
                    <a:moveTo>
                      <a:pt x="88" y="0"/>
                    </a:moveTo>
                    <a:lnTo>
                      <a:pt x="88" y="1"/>
                    </a:lnTo>
                    <a:lnTo>
                      <a:pt x="0" y="28"/>
                    </a:lnTo>
                    <a:lnTo>
                      <a:pt x="0" y="2177"/>
                    </a:lnTo>
                    <a:lnTo>
                      <a:pt x="88" y="2196"/>
                    </a:lnTo>
                    <a:lnTo>
                      <a:pt x="88" y="2199"/>
                    </a:lnTo>
                    <a:lnTo>
                      <a:pt x="864" y="1868"/>
                    </a:lnTo>
                    <a:lnTo>
                      <a:pt x="864" y="457"/>
                    </a:lnTo>
                    <a:lnTo>
                      <a:pt x="88" y="0"/>
                    </a:lnTo>
                    <a:close/>
                  </a:path>
                </a:pathLst>
              </a:custGeom>
              <a:solidFill>
                <a:srgbClr val="D1CCB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8" name="Freeform 9">
                <a:extLst>
                  <a:ext uri="{FF2B5EF4-FFF2-40B4-BE49-F238E27FC236}">
                    <a16:creationId xmlns:a16="http://schemas.microsoft.com/office/drawing/2014/main" id="{D22F0A97-FA39-4247-A98C-44278736D588}"/>
                  </a:ext>
                </a:extLst>
              </p:cNvPr>
              <p:cNvSpPr>
                <a:spLocks/>
              </p:cNvSpPr>
              <p:nvPr/>
            </p:nvSpPr>
            <p:spPr bwMode="auto">
              <a:xfrm>
                <a:off x="2679700" y="1336675"/>
                <a:ext cx="119063" cy="115888"/>
              </a:xfrm>
              <a:custGeom>
                <a:avLst/>
                <a:gdLst>
                  <a:gd name="T0" fmla="*/ 0 w 148"/>
                  <a:gd name="T1" fmla="*/ 68 h 147"/>
                  <a:gd name="T2" fmla="*/ 0 w 148"/>
                  <a:gd name="T3" fmla="*/ 0 h 147"/>
                  <a:gd name="T4" fmla="*/ 148 w 148"/>
                  <a:gd name="T5" fmla="*/ 87 h 147"/>
                  <a:gd name="T6" fmla="*/ 148 w 148"/>
                  <a:gd name="T7" fmla="*/ 147 h 147"/>
                  <a:gd name="T8" fmla="*/ 0 w 148"/>
                  <a:gd name="T9" fmla="*/ 68 h 147"/>
                </a:gdLst>
                <a:ahLst/>
                <a:cxnLst>
                  <a:cxn ang="0">
                    <a:pos x="T0" y="T1"/>
                  </a:cxn>
                  <a:cxn ang="0">
                    <a:pos x="T2" y="T3"/>
                  </a:cxn>
                  <a:cxn ang="0">
                    <a:pos x="T4" y="T5"/>
                  </a:cxn>
                  <a:cxn ang="0">
                    <a:pos x="T6" y="T7"/>
                  </a:cxn>
                  <a:cxn ang="0">
                    <a:pos x="T8" y="T9"/>
                  </a:cxn>
                </a:cxnLst>
                <a:rect l="0" t="0" r="r" b="b"/>
                <a:pathLst>
                  <a:path w="148" h="147">
                    <a:moveTo>
                      <a:pt x="0" y="68"/>
                    </a:moveTo>
                    <a:lnTo>
                      <a:pt x="0" y="0"/>
                    </a:lnTo>
                    <a:lnTo>
                      <a:pt x="148" y="87"/>
                    </a:lnTo>
                    <a:lnTo>
                      <a:pt x="148" y="147"/>
                    </a:lnTo>
                    <a:lnTo>
                      <a:pt x="0" y="68"/>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9" name="Freeform 10">
                <a:extLst>
                  <a:ext uri="{FF2B5EF4-FFF2-40B4-BE49-F238E27FC236}">
                    <a16:creationId xmlns:a16="http://schemas.microsoft.com/office/drawing/2014/main" id="{FF127E25-86C7-45A4-8159-80D007CE8C13}"/>
                  </a:ext>
                </a:extLst>
              </p:cNvPr>
              <p:cNvSpPr>
                <a:spLocks/>
              </p:cNvSpPr>
              <p:nvPr/>
            </p:nvSpPr>
            <p:spPr bwMode="auto">
              <a:xfrm>
                <a:off x="2679700" y="2435225"/>
                <a:ext cx="119063" cy="93663"/>
              </a:xfrm>
              <a:custGeom>
                <a:avLst/>
                <a:gdLst>
                  <a:gd name="T0" fmla="*/ 0 w 148"/>
                  <a:gd name="T1" fmla="*/ 117 h 117"/>
                  <a:gd name="T2" fmla="*/ 0 w 148"/>
                  <a:gd name="T3" fmla="*/ 46 h 117"/>
                  <a:gd name="T4" fmla="*/ 148 w 148"/>
                  <a:gd name="T5" fmla="*/ 0 h 117"/>
                  <a:gd name="T6" fmla="*/ 148 w 148"/>
                  <a:gd name="T7" fmla="*/ 63 h 117"/>
                  <a:gd name="T8" fmla="*/ 0 w 148"/>
                  <a:gd name="T9" fmla="*/ 117 h 117"/>
                </a:gdLst>
                <a:ahLst/>
                <a:cxnLst>
                  <a:cxn ang="0">
                    <a:pos x="T0" y="T1"/>
                  </a:cxn>
                  <a:cxn ang="0">
                    <a:pos x="T2" y="T3"/>
                  </a:cxn>
                  <a:cxn ang="0">
                    <a:pos x="T4" y="T5"/>
                  </a:cxn>
                  <a:cxn ang="0">
                    <a:pos x="T6" y="T7"/>
                  </a:cxn>
                  <a:cxn ang="0">
                    <a:pos x="T8" y="T9"/>
                  </a:cxn>
                </a:cxnLst>
                <a:rect l="0" t="0" r="r" b="b"/>
                <a:pathLst>
                  <a:path w="148" h="117">
                    <a:moveTo>
                      <a:pt x="0" y="117"/>
                    </a:moveTo>
                    <a:lnTo>
                      <a:pt x="0" y="46"/>
                    </a:lnTo>
                    <a:lnTo>
                      <a:pt x="148" y="0"/>
                    </a:lnTo>
                    <a:lnTo>
                      <a:pt x="148" y="63"/>
                    </a:lnTo>
                    <a:lnTo>
                      <a:pt x="0" y="117"/>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0" name="Freeform 11">
                <a:extLst>
                  <a:ext uri="{FF2B5EF4-FFF2-40B4-BE49-F238E27FC236}">
                    <a16:creationId xmlns:a16="http://schemas.microsoft.com/office/drawing/2014/main" id="{86B15411-6127-4D60-B419-48AB33599D5F}"/>
                  </a:ext>
                </a:extLst>
              </p:cNvPr>
              <p:cNvSpPr>
                <a:spLocks/>
              </p:cNvSpPr>
              <p:nvPr/>
            </p:nvSpPr>
            <p:spPr bwMode="auto">
              <a:xfrm>
                <a:off x="2547938" y="2476500"/>
                <a:ext cx="119063" cy="100013"/>
              </a:xfrm>
              <a:custGeom>
                <a:avLst/>
                <a:gdLst>
                  <a:gd name="T0" fmla="*/ 0 w 148"/>
                  <a:gd name="T1" fmla="*/ 126 h 126"/>
                  <a:gd name="T2" fmla="*/ 0 w 148"/>
                  <a:gd name="T3" fmla="*/ 46 h 126"/>
                  <a:gd name="T4" fmla="*/ 148 w 148"/>
                  <a:gd name="T5" fmla="*/ 0 h 126"/>
                  <a:gd name="T6" fmla="*/ 148 w 148"/>
                  <a:gd name="T7" fmla="*/ 72 h 126"/>
                  <a:gd name="T8" fmla="*/ 0 w 148"/>
                  <a:gd name="T9" fmla="*/ 126 h 126"/>
                </a:gdLst>
                <a:ahLst/>
                <a:cxnLst>
                  <a:cxn ang="0">
                    <a:pos x="T0" y="T1"/>
                  </a:cxn>
                  <a:cxn ang="0">
                    <a:pos x="T2" y="T3"/>
                  </a:cxn>
                  <a:cxn ang="0">
                    <a:pos x="T4" y="T5"/>
                  </a:cxn>
                  <a:cxn ang="0">
                    <a:pos x="T6" y="T7"/>
                  </a:cxn>
                  <a:cxn ang="0">
                    <a:pos x="T8" y="T9"/>
                  </a:cxn>
                </a:cxnLst>
                <a:rect l="0" t="0" r="r" b="b"/>
                <a:pathLst>
                  <a:path w="148" h="126">
                    <a:moveTo>
                      <a:pt x="0" y="126"/>
                    </a:moveTo>
                    <a:lnTo>
                      <a:pt x="0" y="46"/>
                    </a:lnTo>
                    <a:lnTo>
                      <a:pt x="148" y="0"/>
                    </a:lnTo>
                    <a:lnTo>
                      <a:pt x="148" y="72"/>
                    </a:lnTo>
                    <a:lnTo>
                      <a:pt x="0" y="126"/>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1" name="Freeform 12">
                <a:extLst>
                  <a:ext uri="{FF2B5EF4-FFF2-40B4-BE49-F238E27FC236}">
                    <a16:creationId xmlns:a16="http://schemas.microsoft.com/office/drawing/2014/main" id="{8ACF4710-7F43-462C-9348-672B1993D57C}"/>
                  </a:ext>
                </a:extLst>
              </p:cNvPr>
              <p:cNvSpPr>
                <a:spLocks/>
              </p:cNvSpPr>
              <p:nvPr/>
            </p:nvSpPr>
            <p:spPr bwMode="auto">
              <a:xfrm>
                <a:off x="2416175" y="2517775"/>
                <a:ext cx="119063" cy="107950"/>
              </a:xfrm>
              <a:custGeom>
                <a:avLst/>
                <a:gdLst>
                  <a:gd name="T0" fmla="*/ 0 w 148"/>
                  <a:gd name="T1" fmla="*/ 136 h 136"/>
                  <a:gd name="T2" fmla="*/ 0 w 148"/>
                  <a:gd name="T3" fmla="*/ 47 h 136"/>
                  <a:gd name="T4" fmla="*/ 148 w 148"/>
                  <a:gd name="T5" fmla="*/ 0 h 136"/>
                  <a:gd name="T6" fmla="*/ 148 w 148"/>
                  <a:gd name="T7" fmla="*/ 82 h 136"/>
                  <a:gd name="T8" fmla="*/ 0 w 148"/>
                  <a:gd name="T9" fmla="*/ 136 h 136"/>
                </a:gdLst>
                <a:ahLst/>
                <a:cxnLst>
                  <a:cxn ang="0">
                    <a:pos x="T0" y="T1"/>
                  </a:cxn>
                  <a:cxn ang="0">
                    <a:pos x="T2" y="T3"/>
                  </a:cxn>
                  <a:cxn ang="0">
                    <a:pos x="T4" y="T5"/>
                  </a:cxn>
                  <a:cxn ang="0">
                    <a:pos x="T6" y="T7"/>
                  </a:cxn>
                  <a:cxn ang="0">
                    <a:pos x="T8" y="T9"/>
                  </a:cxn>
                </a:cxnLst>
                <a:rect l="0" t="0" r="r" b="b"/>
                <a:pathLst>
                  <a:path w="148" h="136">
                    <a:moveTo>
                      <a:pt x="0" y="136"/>
                    </a:moveTo>
                    <a:lnTo>
                      <a:pt x="0" y="47"/>
                    </a:lnTo>
                    <a:lnTo>
                      <a:pt x="148" y="0"/>
                    </a:lnTo>
                    <a:lnTo>
                      <a:pt x="148" y="82"/>
                    </a:lnTo>
                    <a:lnTo>
                      <a:pt x="0" y="136"/>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2" name="Freeform 13">
                <a:extLst>
                  <a:ext uri="{FF2B5EF4-FFF2-40B4-BE49-F238E27FC236}">
                    <a16:creationId xmlns:a16="http://schemas.microsoft.com/office/drawing/2014/main" id="{EFF98915-C99F-4DFE-998B-3E88B0BD122D}"/>
                  </a:ext>
                </a:extLst>
              </p:cNvPr>
              <p:cNvSpPr>
                <a:spLocks/>
              </p:cNvSpPr>
              <p:nvPr/>
            </p:nvSpPr>
            <p:spPr bwMode="auto">
              <a:xfrm>
                <a:off x="2284413" y="2559050"/>
                <a:ext cx="119063" cy="114300"/>
              </a:xfrm>
              <a:custGeom>
                <a:avLst/>
                <a:gdLst>
                  <a:gd name="T0" fmla="*/ 0 w 149"/>
                  <a:gd name="T1" fmla="*/ 145 h 145"/>
                  <a:gd name="T2" fmla="*/ 0 w 149"/>
                  <a:gd name="T3" fmla="*/ 46 h 145"/>
                  <a:gd name="T4" fmla="*/ 149 w 149"/>
                  <a:gd name="T5" fmla="*/ 0 h 145"/>
                  <a:gd name="T6" fmla="*/ 149 w 149"/>
                  <a:gd name="T7" fmla="*/ 91 h 145"/>
                  <a:gd name="T8" fmla="*/ 0 w 149"/>
                  <a:gd name="T9" fmla="*/ 145 h 145"/>
                </a:gdLst>
                <a:ahLst/>
                <a:cxnLst>
                  <a:cxn ang="0">
                    <a:pos x="T0" y="T1"/>
                  </a:cxn>
                  <a:cxn ang="0">
                    <a:pos x="T2" y="T3"/>
                  </a:cxn>
                  <a:cxn ang="0">
                    <a:pos x="T4" y="T5"/>
                  </a:cxn>
                  <a:cxn ang="0">
                    <a:pos x="T6" y="T7"/>
                  </a:cxn>
                  <a:cxn ang="0">
                    <a:pos x="T8" y="T9"/>
                  </a:cxn>
                </a:cxnLst>
                <a:rect l="0" t="0" r="r" b="b"/>
                <a:pathLst>
                  <a:path w="149" h="145">
                    <a:moveTo>
                      <a:pt x="0" y="145"/>
                    </a:moveTo>
                    <a:lnTo>
                      <a:pt x="0" y="46"/>
                    </a:lnTo>
                    <a:lnTo>
                      <a:pt x="149" y="0"/>
                    </a:lnTo>
                    <a:lnTo>
                      <a:pt x="149" y="91"/>
                    </a:lnTo>
                    <a:lnTo>
                      <a:pt x="0" y="145"/>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3" name="Freeform 14">
                <a:extLst>
                  <a:ext uri="{FF2B5EF4-FFF2-40B4-BE49-F238E27FC236}">
                    <a16:creationId xmlns:a16="http://schemas.microsoft.com/office/drawing/2014/main" id="{42BCF5EC-E88A-4B09-90C5-FF294D718250}"/>
                  </a:ext>
                </a:extLst>
              </p:cNvPr>
              <p:cNvSpPr>
                <a:spLocks/>
              </p:cNvSpPr>
              <p:nvPr/>
            </p:nvSpPr>
            <p:spPr bwMode="auto">
              <a:xfrm>
                <a:off x="2247900" y="1176338"/>
                <a:ext cx="87313" cy="120650"/>
              </a:xfrm>
              <a:custGeom>
                <a:avLst/>
                <a:gdLst>
                  <a:gd name="T0" fmla="*/ 108 w 108"/>
                  <a:gd name="T1" fmla="*/ 57 h 151"/>
                  <a:gd name="T2" fmla="*/ 108 w 108"/>
                  <a:gd name="T3" fmla="*/ 151 h 151"/>
                  <a:gd name="T4" fmla="*/ 0 w 108"/>
                  <a:gd name="T5" fmla="*/ 99 h 151"/>
                  <a:gd name="T6" fmla="*/ 0 w 108"/>
                  <a:gd name="T7" fmla="*/ 0 h 151"/>
                  <a:gd name="T8" fmla="*/ 108 w 108"/>
                  <a:gd name="T9" fmla="*/ 57 h 151"/>
                </a:gdLst>
                <a:ahLst/>
                <a:cxnLst>
                  <a:cxn ang="0">
                    <a:pos x="T0" y="T1"/>
                  </a:cxn>
                  <a:cxn ang="0">
                    <a:pos x="T2" y="T3"/>
                  </a:cxn>
                  <a:cxn ang="0">
                    <a:pos x="T4" y="T5"/>
                  </a:cxn>
                  <a:cxn ang="0">
                    <a:pos x="T6" y="T7"/>
                  </a:cxn>
                  <a:cxn ang="0">
                    <a:pos x="T8" y="T9"/>
                  </a:cxn>
                </a:cxnLst>
                <a:rect l="0" t="0" r="r" b="b"/>
                <a:pathLst>
                  <a:path w="108" h="151">
                    <a:moveTo>
                      <a:pt x="108" y="57"/>
                    </a:moveTo>
                    <a:lnTo>
                      <a:pt x="108" y="151"/>
                    </a:lnTo>
                    <a:lnTo>
                      <a:pt x="0" y="99"/>
                    </a:lnTo>
                    <a:lnTo>
                      <a:pt x="0" y="0"/>
                    </a:lnTo>
                    <a:lnTo>
                      <a:pt x="108" y="57"/>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4" name="Freeform 15">
                <a:extLst>
                  <a:ext uri="{FF2B5EF4-FFF2-40B4-BE49-F238E27FC236}">
                    <a16:creationId xmlns:a16="http://schemas.microsoft.com/office/drawing/2014/main" id="{36B1AA05-95C7-472F-AE1D-ECCDFD77ECA1}"/>
                  </a:ext>
                </a:extLst>
              </p:cNvPr>
              <p:cNvSpPr>
                <a:spLocks/>
              </p:cNvSpPr>
              <p:nvPr/>
            </p:nvSpPr>
            <p:spPr bwMode="auto">
              <a:xfrm>
                <a:off x="2347913" y="1230313"/>
                <a:ext cx="117475" cy="130175"/>
              </a:xfrm>
              <a:custGeom>
                <a:avLst/>
                <a:gdLst>
                  <a:gd name="T0" fmla="*/ 149 w 149"/>
                  <a:gd name="T1" fmla="*/ 79 h 163"/>
                  <a:gd name="T2" fmla="*/ 149 w 149"/>
                  <a:gd name="T3" fmla="*/ 163 h 163"/>
                  <a:gd name="T4" fmla="*/ 0 w 149"/>
                  <a:gd name="T5" fmla="*/ 92 h 163"/>
                  <a:gd name="T6" fmla="*/ 0 w 149"/>
                  <a:gd name="T7" fmla="*/ 0 h 163"/>
                  <a:gd name="T8" fmla="*/ 149 w 149"/>
                  <a:gd name="T9" fmla="*/ 79 h 163"/>
                </a:gdLst>
                <a:ahLst/>
                <a:cxnLst>
                  <a:cxn ang="0">
                    <a:pos x="T0" y="T1"/>
                  </a:cxn>
                  <a:cxn ang="0">
                    <a:pos x="T2" y="T3"/>
                  </a:cxn>
                  <a:cxn ang="0">
                    <a:pos x="T4" y="T5"/>
                  </a:cxn>
                  <a:cxn ang="0">
                    <a:pos x="T6" y="T7"/>
                  </a:cxn>
                  <a:cxn ang="0">
                    <a:pos x="T8" y="T9"/>
                  </a:cxn>
                </a:cxnLst>
                <a:rect l="0" t="0" r="r" b="b"/>
                <a:pathLst>
                  <a:path w="149" h="163">
                    <a:moveTo>
                      <a:pt x="149" y="79"/>
                    </a:moveTo>
                    <a:lnTo>
                      <a:pt x="149" y="163"/>
                    </a:lnTo>
                    <a:lnTo>
                      <a:pt x="0" y="92"/>
                    </a:lnTo>
                    <a:lnTo>
                      <a:pt x="0" y="0"/>
                    </a:lnTo>
                    <a:lnTo>
                      <a:pt x="149" y="79"/>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5" name="Freeform 16">
                <a:extLst>
                  <a:ext uri="{FF2B5EF4-FFF2-40B4-BE49-F238E27FC236}">
                    <a16:creationId xmlns:a16="http://schemas.microsoft.com/office/drawing/2014/main" id="{0AC79534-D6F6-48CA-9CCD-70E16155D50F}"/>
                  </a:ext>
                </a:extLst>
              </p:cNvPr>
              <p:cNvSpPr>
                <a:spLocks/>
              </p:cNvSpPr>
              <p:nvPr/>
            </p:nvSpPr>
            <p:spPr bwMode="auto">
              <a:xfrm>
                <a:off x="2479675" y="1300163"/>
                <a:ext cx="117475" cy="122238"/>
              </a:xfrm>
              <a:custGeom>
                <a:avLst/>
                <a:gdLst>
                  <a:gd name="T0" fmla="*/ 149 w 149"/>
                  <a:gd name="T1" fmla="*/ 79 h 154"/>
                  <a:gd name="T2" fmla="*/ 149 w 149"/>
                  <a:gd name="T3" fmla="*/ 154 h 154"/>
                  <a:gd name="T4" fmla="*/ 0 w 149"/>
                  <a:gd name="T5" fmla="*/ 83 h 154"/>
                  <a:gd name="T6" fmla="*/ 0 w 149"/>
                  <a:gd name="T7" fmla="*/ 0 h 154"/>
                  <a:gd name="T8" fmla="*/ 149 w 149"/>
                  <a:gd name="T9" fmla="*/ 79 h 154"/>
                </a:gdLst>
                <a:ahLst/>
                <a:cxnLst>
                  <a:cxn ang="0">
                    <a:pos x="T0" y="T1"/>
                  </a:cxn>
                  <a:cxn ang="0">
                    <a:pos x="T2" y="T3"/>
                  </a:cxn>
                  <a:cxn ang="0">
                    <a:pos x="T4" y="T5"/>
                  </a:cxn>
                  <a:cxn ang="0">
                    <a:pos x="T6" y="T7"/>
                  </a:cxn>
                  <a:cxn ang="0">
                    <a:pos x="T8" y="T9"/>
                  </a:cxn>
                </a:cxnLst>
                <a:rect l="0" t="0" r="r" b="b"/>
                <a:pathLst>
                  <a:path w="149" h="154">
                    <a:moveTo>
                      <a:pt x="149" y="79"/>
                    </a:moveTo>
                    <a:lnTo>
                      <a:pt x="149" y="154"/>
                    </a:lnTo>
                    <a:lnTo>
                      <a:pt x="0" y="83"/>
                    </a:lnTo>
                    <a:lnTo>
                      <a:pt x="0" y="0"/>
                    </a:lnTo>
                    <a:lnTo>
                      <a:pt x="149" y="79"/>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6" name="Freeform 17">
                <a:extLst>
                  <a:ext uri="{FF2B5EF4-FFF2-40B4-BE49-F238E27FC236}">
                    <a16:creationId xmlns:a16="http://schemas.microsoft.com/office/drawing/2014/main" id="{AF31E444-6F7C-47DB-9D62-6DF6F0C10683}"/>
                  </a:ext>
                </a:extLst>
              </p:cNvPr>
              <p:cNvSpPr>
                <a:spLocks/>
              </p:cNvSpPr>
              <p:nvPr/>
            </p:nvSpPr>
            <p:spPr bwMode="auto">
              <a:xfrm>
                <a:off x="2744788" y="2360613"/>
                <a:ext cx="92075" cy="76200"/>
              </a:xfrm>
              <a:custGeom>
                <a:avLst/>
                <a:gdLst>
                  <a:gd name="T0" fmla="*/ 0 w 118"/>
                  <a:gd name="T1" fmla="*/ 95 h 95"/>
                  <a:gd name="T2" fmla="*/ 0 w 118"/>
                  <a:gd name="T3" fmla="*/ 29 h 95"/>
                  <a:gd name="T4" fmla="*/ 118 w 118"/>
                  <a:gd name="T5" fmla="*/ 0 h 95"/>
                  <a:gd name="T6" fmla="*/ 118 w 118"/>
                  <a:gd name="T7" fmla="*/ 58 h 95"/>
                  <a:gd name="T8" fmla="*/ 0 w 118"/>
                  <a:gd name="T9" fmla="*/ 95 h 95"/>
                </a:gdLst>
                <a:ahLst/>
                <a:cxnLst>
                  <a:cxn ang="0">
                    <a:pos x="T0" y="T1"/>
                  </a:cxn>
                  <a:cxn ang="0">
                    <a:pos x="T2" y="T3"/>
                  </a:cxn>
                  <a:cxn ang="0">
                    <a:pos x="T4" y="T5"/>
                  </a:cxn>
                  <a:cxn ang="0">
                    <a:pos x="T6" y="T7"/>
                  </a:cxn>
                  <a:cxn ang="0">
                    <a:pos x="T8" y="T9"/>
                  </a:cxn>
                </a:cxnLst>
                <a:rect l="0" t="0" r="r" b="b"/>
                <a:pathLst>
                  <a:path w="118" h="95">
                    <a:moveTo>
                      <a:pt x="0" y="95"/>
                    </a:moveTo>
                    <a:lnTo>
                      <a:pt x="0" y="29"/>
                    </a:lnTo>
                    <a:lnTo>
                      <a:pt x="118" y="0"/>
                    </a:lnTo>
                    <a:lnTo>
                      <a:pt x="118" y="58"/>
                    </a:lnTo>
                    <a:lnTo>
                      <a:pt x="0" y="95"/>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7" name="Freeform 18">
                <a:extLst>
                  <a:ext uri="{FF2B5EF4-FFF2-40B4-BE49-F238E27FC236}">
                    <a16:creationId xmlns:a16="http://schemas.microsoft.com/office/drawing/2014/main" id="{0C7B1455-0490-475F-AF8C-1E7B9EF86EC7}"/>
                  </a:ext>
                </a:extLst>
              </p:cNvPr>
              <p:cNvSpPr>
                <a:spLocks/>
              </p:cNvSpPr>
              <p:nvPr/>
            </p:nvSpPr>
            <p:spPr bwMode="auto">
              <a:xfrm>
                <a:off x="2613025" y="2389188"/>
                <a:ext cx="115888" cy="88900"/>
              </a:xfrm>
              <a:custGeom>
                <a:avLst/>
                <a:gdLst>
                  <a:gd name="T0" fmla="*/ 0 w 148"/>
                  <a:gd name="T1" fmla="*/ 113 h 113"/>
                  <a:gd name="T2" fmla="*/ 0 w 148"/>
                  <a:gd name="T3" fmla="*/ 38 h 113"/>
                  <a:gd name="T4" fmla="*/ 148 w 148"/>
                  <a:gd name="T5" fmla="*/ 0 h 113"/>
                  <a:gd name="T6" fmla="*/ 148 w 148"/>
                  <a:gd name="T7" fmla="*/ 67 h 113"/>
                  <a:gd name="T8" fmla="*/ 0 w 148"/>
                  <a:gd name="T9" fmla="*/ 113 h 113"/>
                </a:gdLst>
                <a:ahLst/>
                <a:cxnLst>
                  <a:cxn ang="0">
                    <a:pos x="T0" y="T1"/>
                  </a:cxn>
                  <a:cxn ang="0">
                    <a:pos x="T2" y="T3"/>
                  </a:cxn>
                  <a:cxn ang="0">
                    <a:pos x="T4" y="T5"/>
                  </a:cxn>
                  <a:cxn ang="0">
                    <a:pos x="T6" y="T7"/>
                  </a:cxn>
                  <a:cxn ang="0">
                    <a:pos x="T8" y="T9"/>
                  </a:cxn>
                </a:cxnLst>
                <a:rect l="0" t="0" r="r" b="b"/>
                <a:pathLst>
                  <a:path w="148" h="113">
                    <a:moveTo>
                      <a:pt x="0" y="113"/>
                    </a:moveTo>
                    <a:lnTo>
                      <a:pt x="0" y="38"/>
                    </a:lnTo>
                    <a:lnTo>
                      <a:pt x="148" y="0"/>
                    </a:lnTo>
                    <a:lnTo>
                      <a:pt x="148" y="67"/>
                    </a:lnTo>
                    <a:lnTo>
                      <a:pt x="0" y="113"/>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8" name="Freeform 19">
                <a:extLst>
                  <a:ext uri="{FF2B5EF4-FFF2-40B4-BE49-F238E27FC236}">
                    <a16:creationId xmlns:a16="http://schemas.microsoft.com/office/drawing/2014/main" id="{8563D220-EBD4-4FBA-853C-AB37CD243BB2}"/>
                  </a:ext>
                </a:extLst>
              </p:cNvPr>
              <p:cNvSpPr>
                <a:spLocks/>
              </p:cNvSpPr>
              <p:nvPr/>
            </p:nvSpPr>
            <p:spPr bwMode="auto">
              <a:xfrm>
                <a:off x="2479675" y="2422525"/>
                <a:ext cx="117475" cy="96838"/>
              </a:xfrm>
              <a:custGeom>
                <a:avLst/>
                <a:gdLst>
                  <a:gd name="T0" fmla="*/ 0 w 149"/>
                  <a:gd name="T1" fmla="*/ 122 h 122"/>
                  <a:gd name="T2" fmla="*/ 0 w 149"/>
                  <a:gd name="T3" fmla="*/ 38 h 122"/>
                  <a:gd name="T4" fmla="*/ 149 w 149"/>
                  <a:gd name="T5" fmla="*/ 0 h 122"/>
                  <a:gd name="T6" fmla="*/ 149 w 149"/>
                  <a:gd name="T7" fmla="*/ 76 h 122"/>
                  <a:gd name="T8" fmla="*/ 0 w 149"/>
                  <a:gd name="T9" fmla="*/ 122 h 122"/>
                </a:gdLst>
                <a:ahLst/>
                <a:cxnLst>
                  <a:cxn ang="0">
                    <a:pos x="T0" y="T1"/>
                  </a:cxn>
                  <a:cxn ang="0">
                    <a:pos x="T2" y="T3"/>
                  </a:cxn>
                  <a:cxn ang="0">
                    <a:pos x="T4" y="T5"/>
                  </a:cxn>
                  <a:cxn ang="0">
                    <a:pos x="T6" y="T7"/>
                  </a:cxn>
                  <a:cxn ang="0">
                    <a:pos x="T8" y="T9"/>
                  </a:cxn>
                </a:cxnLst>
                <a:rect l="0" t="0" r="r" b="b"/>
                <a:pathLst>
                  <a:path w="149" h="122">
                    <a:moveTo>
                      <a:pt x="0" y="122"/>
                    </a:moveTo>
                    <a:lnTo>
                      <a:pt x="0" y="38"/>
                    </a:lnTo>
                    <a:lnTo>
                      <a:pt x="149" y="0"/>
                    </a:lnTo>
                    <a:lnTo>
                      <a:pt x="149" y="76"/>
                    </a:lnTo>
                    <a:lnTo>
                      <a:pt x="0" y="122"/>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9" name="Freeform 20">
                <a:extLst>
                  <a:ext uri="{FF2B5EF4-FFF2-40B4-BE49-F238E27FC236}">
                    <a16:creationId xmlns:a16="http://schemas.microsoft.com/office/drawing/2014/main" id="{D3847703-3EF2-493D-AC69-09D962C06099}"/>
                  </a:ext>
                </a:extLst>
              </p:cNvPr>
              <p:cNvSpPr>
                <a:spLocks/>
              </p:cNvSpPr>
              <p:nvPr/>
            </p:nvSpPr>
            <p:spPr bwMode="auto">
              <a:xfrm>
                <a:off x="2347913" y="2455863"/>
                <a:ext cx="117475" cy="104775"/>
              </a:xfrm>
              <a:custGeom>
                <a:avLst/>
                <a:gdLst>
                  <a:gd name="T0" fmla="*/ 0 w 149"/>
                  <a:gd name="T1" fmla="*/ 132 h 132"/>
                  <a:gd name="T2" fmla="*/ 0 w 149"/>
                  <a:gd name="T3" fmla="*/ 38 h 132"/>
                  <a:gd name="T4" fmla="*/ 149 w 149"/>
                  <a:gd name="T5" fmla="*/ 0 h 132"/>
                  <a:gd name="T6" fmla="*/ 149 w 149"/>
                  <a:gd name="T7" fmla="*/ 86 h 132"/>
                  <a:gd name="T8" fmla="*/ 0 w 149"/>
                  <a:gd name="T9" fmla="*/ 132 h 132"/>
                </a:gdLst>
                <a:ahLst/>
                <a:cxnLst>
                  <a:cxn ang="0">
                    <a:pos x="T0" y="T1"/>
                  </a:cxn>
                  <a:cxn ang="0">
                    <a:pos x="T2" y="T3"/>
                  </a:cxn>
                  <a:cxn ang="0">
                    <a:pos x="T4" y="T5"/>
                  </a:cxn>
                  <a:cxn ang="0">
                    <a:pos x="T6" y="T7"/>
                  </a:cxn>
                  <a:cxn ang="0">
                    <a:pos x="T8" y="T9"/>
                  </a:cxn>
                </a:cxnLst>
                <a:rect l="0" t="0" r="r" b="b"/>
                <a:pathLst>
                  <a:path w="149" h="132">
                    <a:moveTo>
                      <a:pt x="0" y="132"/>
                    </a:moveTo>
                    <a:lnTo>
                      <a:pt x="0" y="38"/>
                    </a:lnTo>
                    <a:lnTo>
                      <a:pt x="149" y="0"/>
                    </a:lnTo>
                    <a:lnTo>
                      <a:pt x="149" y="86"/>
                    </a:lnTo>
                    <a:lnTo>
                      <a:pt x="0" y="132"/>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0" name="Freeform 21">
                <a:extLst>
                  <a:ext uri="{FF2B5EF4-FFF2-40B4-BE49-F238E27FC236}">
                    <a16:creationId xmlns:a16="http://schemas.microsoft.com/office/drawing/2014/main" id="{39A1BAE9-AE6F-4CCE-A610-AB9C1FA318F5}"/>
                  </a:ext>
                </a:extLst>
              </p:cNvPr>
              <p:cNvSpPr>
                <a:spLocks/>
              </p:cNvSpPr>
              <p:nvPr/>
            </p:nvSpPr>
            <p:spPr bwMode="auto">
              <a:xfrm>
                <a:off x="2247900" y="2489200"/>
                <a:ext cx="87313" cy="101600"/>
              </a:xfrm>
              <a:custGeom>
                <a:avLst/>
                <a:gdLst>
                  <a:gd name="T0" fmla="*/ 0 w 108"/>
                  <a:gd name="T1" fmla="*/ 128 h 128"/>
                  <a:gd name="T2" fmla="*/ 0 w 108"/>
                  <a:gd name="T3" fmla="*/ 28 h 128"/>
                  <a:gd name="T4" fmla="*/ 108 w 108"/>
                  <a:gd name="T5" fmla="*/ 0 h 128"/>
                  <a:gd name="T6" fmla="*/ 108 w 108"/>
                  <a:gd name="T7" fmla="*/ 94 h 128"/>
                  <a:gd name="T8" fmla="*/ 0 w 108"/>
                  <a:gd name="T9" fmla="*/ 128 h 128"/>
                </a:gdLst>
                <a:ahLst/>
                <a:cxnLst>
                  <a:cxn ang="0">
                    <a:pos x="T0" y="T1"/>
                  </a:cxn>
                  <a:cxn ang="0">
                    <a:pos x="T2" y="T3"/>
                  </a:cxn>
                  <a:cxn ang="0">
                    <a:pos x="T4" y="T5"/>
                  </a:cxn>
                  <a:cxn ang="0">
                    <a:pos x="T6" y="T7"/>
                  </a:cxn>
                  <a:cxn ang="0">
                    <a:pos x="T8" y="T9"/>
                  </a:cxn>
                </a:cxnLst>
                <a:rect l="0" t="0" r="r" b="b"/>
                <a:pathLst>
                  <a:path w="108" h="128">
                    <a:moveTo>
                      <a:pt x="0" y="128"/>
                    </a:moveTo>
                    <a:lnTo>
                      <a:pt x="0" y="28"/>
                    </a:lnTo>
                    <a:lnTo>
                      <a:pt x="108" y="0"/>
                    </a:lnTo>
                    <a:lnTo>
                      <a:pt x="108" y="94"/>
                    </a:lnTo>
                    <a:lnTo>
                      <a:pt x="0" y="128"/>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1" name="Freeform 22">
                <a:extLst>
                  <a:ext uri="{FF2B5EF4-FFF2-40B4-BE49-F238E27FC236}">
                    <a16:creationId xmlns:a16="http://schemas.microsoft.com/office/drawing/2014/main" id="{EB4A1B2A-8E2C-4757-9CD3-1FA613A19609}"/>
                  </a:ext>
                </a:extLst>
              </p:cNvPr>
              <p:cNvSpPr>
                <a:spLocks/>
              </p:cNvSpPr>
              <p:nvPr/>
            </p:nvSpPr>
            <p:spPr bwMode="auto">
              <a:xfrm>
                <a:off x="2284413" y="1289050"/>
                <a:ext cx="119063" cy="127000"/>
              </a:xfrm>
              <a:custGeom>
                <a:avLst/>
                <a:gdLst>
                  <a:gd name="T0" fmla="*/ 149 w 149"/>
                  <a:gd name="T1" fmla="*/ 70 h 160"/>
                  <a:gd name="T2" fmla="*/ 149 w 149"/>
                  <a:gd name="T3" fmla="*/ 160 h 160"/>
                  <a:gd name="T4" fmla="*/ 0 w 149"/>
                  <a:gd name="T5" fmla="*/ 99 h 160"/>
                  <a:gd name="T6" fmla="*/ 0 w 149"/>
                  <a:gd name="T7" fmla="*/ 0 h 160"/>
                  <a:gd name="T8" fmla="*/ 149 w 149"/>
                  <a:gd name="T9" fmla="*/ 70 h 160"/>
                </a:gdLst>
                <a:ahLst/>
                <a:cxnLst>
                  <a:cxn ang="0">
                    <a:pos x="T0" y="T1"/>
                  </a:cxn>
                  <a:cxn ang="0">
                    <a:pos x="T2" y="T3"/>
                  </a:cxn>
                  <a:cxn ang="0">
                    <a:pos x="T4" y="T5"/>
                  </a:cxn>
                  <a:cxn ang="0">
                    <a:pos x="T6" y="T7"/>
                  </a:cxn>
                  <a:cxn ang="0">
                    <a:pos x="T8" y="T9"/>
                  </a:cxn>
                </a:cxnLst>
                <a:rect l="0" t="0" r="r" b="b"/>
                <a:pathLst>
                  <a:path w="149" h="160">
                    <a:moveTo>
                      <a:pt x="149" y="70"/>
                    </a:moveTo>
                    <a:lnTo>
                      <a:pt x="149" y="160"/>
                    </a:lnTo>
                    <a:lnTo>
                      <a:pt x="0" y="99"/>
                    </a:lnTo>
                    <a:lnTo>
                      <a:pt x="0" y="0"/>
                    </a:lnTo>
                    <a:lnTo>
                      <a:pt x="149" y="70"/>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2" name="Freeform 23">
                <a:extLst>
                  <a:ext uri="{FF2B5EF4-FFF2-40B4-BE49-F238E27FC236}">
                    <a16:creationId xmlns:a16="http://schemas.microsoft.com/office/drawing/2014/main" id="{ED565DFB-B2D6-4812-91A3-9A371C4D6904}"/>
                  </a:ext>
                </a:extLst>
              </p:cNvPr>
              <p:cNvSpPr>
                <a:spLocks/>
              </p:cNvSpPr>
              <p:nvPr/>
            </p:nvSpPr>
            <p:spPr bwMode="auto">
              <a:xfrm>
                <a:off x="2416175" y="1350963"/>
                <a:ext cx="119063" cy="120650"/>
              </a:xfrm>
              <a:custGeom>
                <a:avLst/>
                <a:gdLst>
                  <a:gd name="T0" fmla="*/ 148 w 148"/>
                  <a:gd name="T1" fmla="*/ 70 h 152"/>
                  <a:gd name="T2" fmla="*/ 148 w 148"/>
                  <a:gd name="T3" fmla="*/ 152 h 152"/>
                  <a:gd name="T4" fmla="*/ 0 w 148"/>
                  <a:gd name="T5" fmla="*/ 90 h 152"/>
                  <a:gd name="T6" fmla="*/ 0 w 148"/>
                  <a:gd name="T7" fmla="*/ 0 h 152"/>
                  <a:gd name="T8" fmla="*/ 148 w 148"/>
                  <a:gd name="T9" fmla="*/ 70 h 152"/>
                </a:gdLst>
                <a:ahLst/>
                <a:cxnLst>
                  <a:cxn ang="0">
                    <a:pos x="T0" y="T1"/>
                  </a:cxn>
                  <a:cxn ang="0">
                    <a:pos x="T2" y="T3"/>
                  </a:cxn>
                  <a:cxn ang="0">
                    <a:pos x="T4" y="T5"/>
                  </a:cxn>
                  <a:cxn ang="0">
                    <a:pos x="T6" y="T7"/>
                  </a:cxn>
                  <a:cxn ang="0">
                    <a:pos x="T8" y="T9"/>
                  </a:cxn>
                </a:cxnLst>
                <a:rect l="0" t="0" r="r" b="b"/>
                <a:pathLst>
                  <a:path w="148" h="152">
                    <a:moveTo>
                      <a:pt x="148" y="70"/>
                    </a:moveTo>
                    <a:lnTo>
                      <a:pt x="148" y="152"/>
                    </a:lnTo>
                    <a:lnTo>
                      <a:pt x="0" y="90"/>
                    </a:lnTo>
                    <a:lnTo>
                      <a:pt x="0" y="0"/>
                    </a:lnTo>
                    <a:lnTo>
                      <a:pt x="148" y="70"/>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3" name="Freeform 24">
                <a:extLst>
                  <a:ext uri="{FF2B5EF4-FFF2-40B4-BE49-F238E27FC236}">
                    <a16:creationId xmlns:a16="http://schemas.microsoft.com/office/drawing/2014/main" id="{27873A49-5894-4220-96FB-0D9E42837ADC}"/>
                  </a:ext>
                </a:extLst>
              </p:cNvPr>
              <p:cNvSpPr>
                <a:spLocks/>
              </p:cNvSpPr>
              <p:nvPr/>
            </p:nvSpPr>
            <p:spPr bwMode="auto">
              <a:xfrm>
                <a:off x="2744788" y="1709738"/>
                <a:ext cx="92075" cy="76200"/>
              </a:xfrm>
              <a:custGeom>
                <a:avLst/>
                <a:gdLst>
                  <a:gd name="T0" fmla="*/ 118 w 118"/>
                  <a:gd name="T1" fmla="*/ 37 h 96"/>
                  <a:gd name="T2" fmla="*/ 118 w 118"/>
                  <a:gd name="T3" fmla="*/ 96 h 96"/>
                  <a:gd name="T4" fmla="*/ 0 w 118"/>
                  <a:gd name="T5" fmla="*/ 66 h 96"/>
                  <a:gd name="T6" fmla="*/ 0 w 118"/>
                  <a:gd name="T7" fmla="*/ 0 h 96"/>
                  <a:gd name="T8" fmla="*/ 118 w 118"/>
                  <a:gd name="T9" fmla="*/ 37 h 96"/>
                </a:gdLst>
                <a:ahLst/>
                <a:cxnLst>
                  <a:cxn ang="0">
                    <a:pos x="T0" y="T1"/>
                  </a:cxn>
                  <a:cxn ang="0">
                    <a:pos x="T2" y="T3"/>
                  </a:cxn>
                  <a:cxn ang="0">
                    <a:pos x="T4" y="T5"/>
                  </a:cxn>
                  <a:cxn ang="0">
                    <a:pos x="T6" y="T7"/>
                  </a:cxn>
                  <a:cxn ang="0">
                    <a:pos x="T8" y="T9"/>
                  </a:cxn>
                </a:cxnLst>
                <a:rect l="0" t="0" r="r" b="b"/>
                <a:pathLst>
                  <a:path w="118" h="96">
                    <a:moveTo>
                      <a:pt x="118" y="37"/>
                    </a:moveTo>
                    <a:lnTo>
                      <a:pt x="118" y="96"/>
                    </a:lnTo>
                    <a:lnTo>
                      <a:pt x="0" y="66"/>
                    </a:lnTo>
                    <a:lnTo>
                      <a:pt x="0" y="0"/>
                    </a:lnTo>
                    <a:lnTo>
                      <a:pt x="118" y="37"/>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4" name="Freeform 25">
                <a:extLst>
                  <a:ext uri="{FF2B5EF4-FFF2-40B4-BE49-F238E27FC236}">
                    <a16:creationId xmlns:a16="http://schemas.microsoft.com/office/drawing/2014/main" id="{A2BF09E5-4259-4C82-8549-195D88A0A84F}"/>
                  </a:ext>
                </a:extLst>
              </p:cNvPr>
              <p:cNvSpPr>
                <a:spLocks/>
              </p:cNvSpPr>
              <p:nvPr/>
            </p:nvSpPr>
            <p:spPr bwMode="auto">
              <a:xfrm>
                <a:off x="2679700" y="2306638"/>
                <a:ext cx="119063" cy="79375"/>
              </a:xfrm>
              <a:custGeom>
                <a:avLst/>
                <a:gdLst>
                  <a:gd name="T0" fmla="*/ 0 w 148"/>
                  <a:gd name="T1" fmla="*/ 102 h 102"/>
                  <a:gd name="T2" fmla="*/ 0 w 148"/>
                  <a:gd name="T3" fmla="*/ 29 h 102"/>
                  <a:gd name="T4" fmla="*/ 148 w 148"/>
                  <a:gd name="T5" fmla="*/ 0 h 102"/>
                  <a:gd name="T6" fmla="*/ 148 w 148"/>
                  <a:gd name="T7" fmla="*/ 64 h 102"/>
                  <a:gd name="T8" fmla="*/ 0 w 148"/>
                  <a:gd name="T9" fmla="*/ 102 h 102"/>
                </a:gdLst>
                <a:ahLst/>
                <a:cxnLst>
                  <a:cxn ang="0">
                    <a:pos x="T0" y="T1"/>
                  </a:cxn>
                  <a:cxn ang="0">
                    <a:pos x="T2" y="T3"/>
                  </a:cxn>
                  <a:cxn ang="0">
                    <a:pos x="T4" y="T5"/>
                  </a:cxn>
                  <a:cxn ang="0">
                    <a:pos x="T6" y="T7"/>
                  </a:cxn>
                  <a:cxn ang="0">
                    <a:pos x="T8" y="T9"/>
                  </a:cxn>
                </a:cxnLst>
                <a:rect l="0" t="0" r="r" b="b"/>
                <a:pathLst>
                  <a:path w="148" h="102">
                    <a:moveTo>
                      <a:pt x="0" y="102"/>
                    </a:moveTo>
                    <a:lnTo>
                      <a:pt x="0" y="29"/>
                    </a:lnTo>
                    <a:lnTo>
                      <a:pt x="148" y="0"/>
                    </a:lnTo>
                    <a:lnTo>
                      <a:pt x="148" y="64"/>
                    </a:lnTo>
                    <a:lnTo>
                      <a:pt x="0" y="102"/>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5" name="Freeform 26">
                <a:extLst>
                  <a:ext uri="{FF2B5EF4-FFF2-40B4-BE49-F238E27FC236}">
                    <a16:creationId xmlns:a16="http://schemas.microsoft.com/office/drawing/2014/main" id="{1F9A1B34-EFE6-498F-8FD8-EA2BCF8BEBED}"/>
                  </a:ext>
                </a:extLst>
              </p:cNvPr>
              <p:cNvSpPr>
                <a:spLocks/>
              </p:cNvSpPr>
              <p:nvPr/>
            </p:nvSpPr>
            <p:spPr bwMode="auto">
              <a:xfrm>
                <a:off x="2547938" y="2332038"/>
                <a:ext cx="119063" cy="88900"/>
              </a:xfrm>
              <a:custGeom>
                <a:avLst/>
                <a:gdLst>
                  <a:gd name="T0" fmla="*/ 0 w 148"/>
                  <a:gd name="T1" fmla="*/ 111 h 111"/>
                  <a:gd name="T2" fmla="*/ 0 w 148"/>
                  <a:gd name="T3" fmla="*/ 30 h 111"/>
                  <a:gd name="T4" fmla="*/ 148 w 148"/>
                  <a:gd name="T5" fmla="*/ 0 h 111"/>
                  <a:gd name="T6" fmla="*/ 148 w 148"/>
                  <a:gd name="T7" fmla="*/ 73 h 111"/>
                  <a:gd name="T8" fmla="*/ 0 w 148"/>
                  <a:gd name="T9" fmla="*/ 111 h 111"/>
                </a:gdLst>
                <a:ahLst/>
                <a:cxnLst>
                  <a:cxn ang="0">
                    <a:pos x="T0" y="T1"/>
                  </a:cxn>
                  <a:cxn ang="0">
                    <a:pos x="T2" y="T3"/>
                  </a:cxn>
                  <a:cxn ang="0">
                    <a:pos x="T4" y="T5"/>
                  </a:cxn>
                  <a:cxn ang="0">
                    <a:pos x="T6" y="T7"/>
                  </a:cxn>
                  <a:cxn ang="0">
                    <a:pos x="T8" y="T9"/>
                  </a:cxn>
                </a:cxnLst>
                <a:rect l="0" t="0" r="r" b="b"/>
                <a:pathLst>
                  <a:path w="148" h="111">
                    <a:moveTo>
                      <a:pt x="0" y="111"/>
                    </a:moveTo>
                    <a:lnTo>
                      <a:pt x="0" y="30"/>
                    </a:lnTo>
                    <a:lnTo>
                      <a:pt x="148" y="0"/>
                    </a:lnTo>
                    <a:lnTo>
                      <a:pt x="148" y="73"/>
                    </a:lnTo>
                    <a:lnTo>
                      <a:pt x="0" y="111"/>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6" name="Freeform 27">
                <a:extLst>
                  <a:ext uri="{FF2B5EF4-FFF2-40B4-BE49-F238E27FC236}">
                    <a16:creationId xmlns:a16="http://schemas.microsoft.com/office/drawing/2014/main" id="{E6E068CE-FC2A-4558-BDEC-DA5F41706E53}"/>
                  </a:ext>
                </a:extLst>
              </p:cNvPr>
              <p:cNvSpPr>
                <a:spLocks/>
              </p:cNvSpPr>
              <p:nvPr/>
            </p:nvSpPr>
            <p:spPr bwMode="auto">
              <a:xfrm>
                <a:off x="2416175" y="2359025"/>
                <a:ext cx="119063" cy="93663"/>
              </a:xfrm>
              <a:custGeom>
                <a:avLst/>
                <a:gdLst>
                  <a:gd name="T0" fmla="*/ 0 w 148"/>
                  <a:gd name="T1" fmla="*/ 120 h 120"/>
                  <a:gd name="T2" fmla="*/ 0 w 148"/>
                  <a:gd name="T3" fmla="*/ 30 h 120"/>
                  <a:gd name="T4" fmla="*/ 148 w 148"/>
                  <a:gd name="T5" fmla="*/ 0 h 120"/>
                  <a:gd name="T6" fmla="*/ 148 w 148"/>
                  <a:gd name="T7" fmla="*/ 83 h 120"/>
                  <a:gd name="T8" fmla="*/ 0 w 148"/>
                  <a:gd name="T9" fmla="*/ 120 h 120"/>
                </a:gdLst>
                <a:ahLst/>
                <a:cxnLst>
                  <a:cxn ang="0">
                    <a:pos x="T0" y="T1"/>
                  </a:cxn>
                  <a:cxn ang="0">
                    <a:pos x="T2" y="T3"/>
                  </a:cxn>
                  <a:cxn ang="0">
                    <a:pos x="T4" y="T5"/>
                  </a:cxn>
                  <a:cxn ang="0">
                    <a:pos x="T6" y="T7"/>
                  </a:cxn>
                  <a:cxn ang="0">
                    <a:pos x="T8" y="T9"/>
                  </a:cxn>
                </a:cxnLst>
                <a:rect l="0" t="0" r="r" b="b"/>
                <a:pathLst>
                  <a:path w="148" h="120">
                    <a:moveTo>
                      <a:pt x="0" y="120"/>
                    </a:moveTo>
                    <a:lnTo>
                      <a:pt x="0" y="30"/>
                    </a:lnTo>
                    <a:lnTo>
                      <a:pt x="148" y="0"/>
                    </a:lnTo>
                    <a:lnTo>
                      <a:pt x="148" y="83"/>
                    </a:lnTo>
                    <a:lnTo>
                      <a:pt x="0" y="120"/>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7" name="Freeform 28">
                <a:extLst>
                  <a:ext uri="{FF2B5EF4-FFF2-40B4-BE49-F238E27FC236}">
                    <a16:creationId xmlns:a16="http://schemas.microsoft.com/office/drawing/2014/main" id="{2D21DC9F-71FB-45FE-AFF7-43FE55CC5FCC}"/>
                  </a:ext>
                </a:extLst>
              </p:cNvPr>
              <p:cNvSpPr>
                <a:spLocks/>
              </p:cNvSpPr>
              <p:nvPr/>
            </p:nvSpPr>
            <p:spPr bwMode="auto">
              <a:xfrm>
                <a:off x="2284413" y="1847850"/>
                <a:ext cx="119063" cy="88900"/>
              </a:xfrm>
              <a:custGeom>
                <a:avLst/>
                <a:gdLst>
                  <a:gd name="T0" fmla="*/ 149 w 149"/>
                  <a:gd name="T1" fmla="*/ 21 h 112"/>
                  <a:gd name="T2" fmla="*/ 149 w 149"/>
                  <a:gd name="T3" fmla="*/ 112 h 112"/>
                  <a:gd name="T4" fmla="*/ 0 w 149"/>
                  <a:gd name="T5" fmla="*/ 101 h 112"/>
                  <a:gd name="T6" fmla="*/ 0 w 149"/>
                  <a:gd name="T7" fmla="*/ 0 h 112"/>
                  <a:gd name="T8" fmla="*/ 149 w 149"/>
                  <a:gd name="T9" fmla="*/ 21 h 112"/>
                </a:gdLst>
                <a:ahLst/>
                <a:cxnLst>
                  <a:cxn ang="0">
                    <a:pos x="T0" y="T1"/>
                  </a:cxn>
                  <a:cxn ang="0">
                    <a:pos x="T2" y="T3"/>
                  </a:cxn>
                  <a:cxn ang="0">
                    <a:pos x="T4" y="T5"/>
                  </a:cxn>
                  <a:cxn ang="0">
                    <a:pos x="T6" y="T7"/>
                  </a:cxn>
                  <a:cxn ang="0">
                    <a:pos x="T8" y="T9"/>
                  </a:cxn>
                </a:cxnLst>
                <a:rect l="0" t="0" r="r" b="b"/>
                <a:pathLst>
                  <a:path w="149" h="112">
                    <a:moveTo>
                      <a:pt x="149" y="21"/>
                    </a:moveTo>
                    <a:lnTo>
                      <a:pt x="149" y="112"/>
                    </a:lnTo>
                    <a:lnTo>
                      <a:pt x="0" y="101"/>
                    </a:lnTo>
                    <a:lnTo>
                      <a:pt x="0" y="0"/>
                    </a:lnTo>
                    <a:lnTo>
                      <a:pt x="149" y="21"/>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8" name="Freeform 29">
                <a:extLst>
                  <a:ext uri="{FF2B5EF4-FFF2-40B4-BE49-F238E27FC236}">
                    <a16:creationId xmlns:a16="http://schemas.microsoft.com/office/drawing/2014/main" id="{02EB6B29-7552-4C72-BB29-0F92D4F58175}"/>
                  </a:ext>
                </a:extLst>
              </p:cNvPr>
              <p:cNvSpPr>
                <a:spLocks/>
              </p:cNvSpPr>
              <p:nvPr/>
            </p:nvSpPr>
            <p:spPr bwMode="auto">
              <a:xfrm>
                <a:off x="2284413" y="1662113"/>
                <a:ext cx="119063" cy="103188"/>
              </a:xfrm>
              <a:custGeom>
                <a:avLst/>
                <a:gdLst>
                  <a:gd name="T0" fmla="*/ 149 w 149"/>
                  <a:gd name="T1" fmla="*/ 38 h 131"/>
                  <a:gd name="T2" fmla="*/ 149 w 149"/>
                  <a:gd name="T3" fmla="*/ 131 h 131"/>
                  <a:gd name="T4" fmla="*/ 0 w 149"/>
                  <a:gd name="T5" fmla="*/ 102 h 131"/>
                  <a:gd name="T6" fmla="*/ 0 w 149"/>
                  <a:gd name="T7" fmla="*/ 0 h 131"/>
                  <a:gd name="T8" fmla="*/ 149 w 149"/>
                  <a:gd name="T9" fmla="*/ 38 h 131"/>
                </a:gdLst>
                <a:ahLst/>
                <a:cxnLst>
                  <a:cxn ang="0">
                    <a:pos x="T0" y="T1"/>
                  </a:cxn>
                  <a:cxn ang="0">
                    <a:pos x="T2" y="T3"/>
                  </a:cxn>
                  <a:cxn ang="0">
                    <a:pos x="T4" y="T5"/>
                  </a:cxn>
                  <a:cxn ang="0">
                    <a:pos x="T6" y="T7"/>
                  </a:cxn>
                  <a:cxn ang="0">
                    <a:pos x="T8" y="T9"/>
                  </a:cxn>
                </a:cxnLst>
                <a:rect l="0" t="0" r="r" b="b"/>
                <a:pathLst>
                  <a:path w="149" h="131">
                    <a:moveTo>
                      <a:pt x="149" y="38"/>
                    </a:moveTo>
                    <a:lnTo>
                      <a:pt x="149" y="131"/>
                    </a:lnTo>
                    <a:lnTo>
                      <a:pt x="0" y="102"/>
                    </a:lnTo>
                    <a:lnTo>
                      <a:pt x="0" y="0"/>
                    </a:lnTo>
                    <a:lnTo>
                      <a:pt x="149" y="38"/>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9" name="Freeform 30">
                <a:extLst>
                  <a:ext uri="{FF2B5EF4-FFF2-40B4-BE49-F238E27FC236}">
                    <a16:creationId xmlns:a16="http://schemas.microsoft.com/office/drawing/2014/main" id="{C4861D58-BB0A-45E8-955A-695E6951BD00}"/>
                  </a:ext>
                </a:extLst>
              </p:cNvPr>
              <p:cNvSpPr>
                <a:spLocks/>
              </p:cNvSpPr>
              <p:nvPr/>
            </p:nvSpPr>
            <p:spPr bwMode="auto">
              <a:xfrm>
                <a:off x="2284413" y="1474788"/>
                <a:ext cx="119063" cy="115888"/>
              </a:xfrm>
              <a:custGeom>
                <a:avLst/>
                <a:gdLst>
                  <a:gd name="T0" fmla="*/ 149 w 149"/>
                  <a:gd name="T1" fmla="*/ 55 h 147"/>
                  <a:gd name="T2" fmla="*/ 149 w 149"/>
                  <a:gd name="T3" fmla="*/ 147 h 147"/>
                  <a:gd name="T4" fmla="*/ 0 w 149"/>
                  <a:gd name="T5" fmla="*/ 101 h 147"/>
                  <a:gd name="T6" fmla="*/ 0 w 149"/>
                  <a:gd name="T7" fmla="*/ 0 h 147"/>
                  <a:gd name="T8" fmla="*/ 149 w 149"/>
                  <a:gd name="T9" fmla="*/ 55 h 147"/>
                </a:gdLst>
                <a:ahLst/>
                <a:cxnLst>
                  <a:cxn ang="0">
                    <a:pos x="T0" y="T1"/>
                  </a:cxn>
                  <a:cxn ang="0">
                    <a:pos x="T2" y="T3"/>
                  </a:cxn>
                  <a:cxn ang="0">
                    <a:pos x="T4" y="T5"/>
                  </a:cxn>
                  <a:cxn ang="0">
                    <a:pos x="T6" y="T7"/>
                  </a:cxn>
                  <a:cxn ang="0">
                    <a:pos x="T8" y="T9"/>
                  </a:cxn>
                </a:cxnLst>
                <a:rect l="0" t="0" r="r" b="b"/>
                <a:pathLst>
                  <a:path w="149" h="147">
                    <a:moveTo>
                      <a:pt x="149" y="55"/>
                    </a:moveTo>
                    <a:lnTo>
                      <a:pt x="149" y="147"/>
                    </a:lnTo>
                    <a:lnTo>
                      <a:pt x="0" y="101"/>
                    </a:lnTo>
                    <a:lnTo>
                      <a:pt x="0" y="0"/>
                    </a:lnTo>
                    <a:lnTo>
                      <a:pt x="149" y="55"/>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0" name="Freeform 31">
                <a:extLst>
                  <a:ext uri="{FF2B5EF4-FFF2-40B4-BE49-F238E27FC236}">
                    <a16:creationId xmlns:a16="http://schemas.microsoft.com/office/drawing/2014/main" id="{0F888AED-6F5D-4306-8179-8590981FB890}"/>
                  </a:ext>
                </a:extLst>
              </p:cNvPr>
              <p:cNvSpPr>
                <a:spLocks/>
              </p:cNvSpPr>
              <p:nvPr/>
            </p:nvSpPr>
            <p:spPr bwMode="auto">
              <a:xfrm>
                <a:off x="2347913" y="1409700"/>
                <a:ext cx="117475" cy="115888"/>
              </a:xfrm>
              <a:custGeom>
                <a:avLst/>
                <a:gdLst>
                  <a:gd name="T0" fmla="*/ 149 w 149"/>
                  <a:gd name="T1" fmla="*/ 61 h 146"/>
                  <a:gd name="T2" fmla="*/ 149 w 149"/>
                  <a:gd name="T3" fmla="*/ 146 h 146"/>
                  <a:gd name="T4" fmla="*/ 0 w 149"/>
                  <a:gd name="T5" fmla="*/ 92 h 146"/>
                  <a:gd name="T6" fmla="*/ 0 w 149"/>
                  <a:gd name="T7" fmla="*/ 0 h 146"/>
                  <a:gd name="T8" fmla="*/ 149 w 149"/>
                  <a:gd name="T9" fmla="*/ 61 h 146"/>
                </a:gdLst>
                <a:ahLst/>
                <a:cxnLst>
                  <a:cxn ang="0">
                    <a:pos x="T0" y="T1"/>
                  </a:cxn>
                  <a:cxn ang="0">
                    <a:pos x="T2" y="T3"/>
                  </a:cxn>
                  <a:cxn ang="0">
                    <a:pos x="T4" y="T5"/>
                  </a:cxn>
                  <a:cxn ang="0">
                    <a:pos x="T6" y="T7"/>
                  </a:cxn>
                  <a:cxn ang="0">
                    <a:pos x="T8" y="T9"/>
                  </a:cxn>
                </a:cxnLst>
                <a:rect l="0" t="0" r="r" b="b"/>
                <a:pathLst>
                  <a:path w="149" h="146">
                    <a:moveTo>
                      <a:pt x="149" y="61"/>
                    </a:moveTo>
                    <a:lnTo>
                      <a:pt x="149" y="146"/>
                    </a:lnTo>
                    <a:lnTo>
                      <a:pt x="0" y="92"/>
                    </a:lnTo>
                    <a:lnTo>
                      <a:pt x="0" y="0"/>
                    </a:lnTo>
                    <a:lnTo>
                      <a:pt x="149" y="61"/>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1" name="Freeform 32">
                <a:extLst>
                  <a:ext uri="{FF2B5EF4-FFF2-40B4-BE49-F238E27FC236}">
                    <a16:creationId xmlns:a16="http://schemas.microsoft.com/office/drawing/2014/main" id="{70E6443D-D6C9-4BB5-B631-31AB4EBDA38C}"/>
                  </a:ext>
                </a:extLst>
              </p:cNvPr>
              <p:cNvSpPr>
                <a:spLocks/>
              </p:cNvSpPr>
              <p:nvPr/>
            </p:nvSpPr>
            <p:spPr bwMode="auto">
              <a:xfrm>
                <a:off x="2679700" y="1760538"/>
                <a:ext cx="119063" cy="80963"/>
              </a:xfrm>
              <a:custGeom>
                <a:avLst/>
                <a:gdLst>
                  <a:gd name="T0" fmla="*/ 148 w 148"/>
                  <a:gd name="T1" fmla="*/ 37 h 100"/>
                  <a:gd name="T2" fmla="*/ 148 w 148"/>
                  <a:gd name="T3" fmla="*/ 100 h 100"/>
                  <a:gd name="T4" fmla="*/ 0 w 148"/>
                  <a:gd name="T5" fmla="*/ 71 h 100"/>
                  <a:gd name="T6" fmla="*/ 0 w 148"/>
                  <a:gd name="T7" fmla="*/ 0 h 100"/>
                  <a:gd name="T8" fmla="*/ 148 w 148"/>
                  <a:gd name="T9" fmla="*/ 37 h 100"/>
                </a:gdLst>
                <a:ahLst/>
                <a:cxnLst>
                  <a:cxn ang="0">
                    <a:pos x="T0" y="T1"/>
                  </a:cxn>
                  <a:cxn ang="0">
                    <a:pos x="T2" y="T3"/>
                  </a:cxn>
                  <a:cxn ang="0">
                    <a:pos x="T4" y="T5"/>
                  </a:cxn>
                  <a:cxn ang="0">
                    <a:pos x="T6" y="T7"/>
                  </a:cxn>
                  <a:cxn ang="0">
                    <a:pos x="T8" y="T9"/>
                  </a:cxn>
                </a:cxnLst>
                <a:rect l="0" t="0" r="r" b="b"/>
                <a:pathLst>
                  <a:path w="148" h="100">
                    <a:moveTo>
                      <a:pt x="148" y="37"/>
                    </a:moveTo>
                    <a:lnTo>
                      <a:pt x="148" y="100"/>
                    </a:lnTo>
                    <a:lnTo>
                      <a:pt x="0" y="71"/>
                    </a:lnTo>
                    <a:lnTo>
                      <a:pt x="0" y="0"/>
                    </a:lnTo>
                    <a:lnTo>
                      <a:pt x="148" y="37"/>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2" name="Freeform 33">
                <a:extLst>
                  <a:ext uri="{FF2B5EF4-FFF2-40B4-BE49-F238E27FC236}">
                    <a16:creationId xmlns:a16="http://schemas.microsoft.com/office/drawing/2014/main" id="{A600C1BB-AE51-4AAB-AB84-069AFF92F0D6}"/>
                  </a:ext>
                </a:extLst>
              </p:cNvPr>
              <p:cNvSpPr>
                <a:spLocks/>
              </p:cNvSpPr>
              <p:nvPr/>
            </p:nvSpPr>
            <p:spPr bwMode="auto">
              <a:xfrm>
                <a:off x="2744788" y="2235200"/>
                <a:ext cx="92075" cy="66675"/>
              </a:xfrm>
              <a:custGeom>
                <a:avLst/>
                <a:gdLst>
                  <a:gd name="T0" fmla="*/ 0 w 118"/>
                  <a:gd name="T1" fmla="*/ 83 h 83"/>
                  <a:gd name="T2" fmla="*/ 0 w 118"/>
                  <a:gd name="T3" fmla="*/ 17 h 83"/>
                  <a:gd name="T4" fmla="*/ 118 w 118"/>
                  <a:gd name="T5" fmla="*/ 0 h 83"/>
                  <a:gd name="T6" fmla="*/ 118 w 118"/>
                  <a:gd name="T7" fmla="*/ 60 h 83"/>
                  <a:gd name="T8" fmla="*/ 0 w 118"/>
                  <a:gd name="T9" fmla="*/ 83 h 83"/>
                </a:gdLst>
                <a:ahLst/>
                <a:cxnLst>
                  <a:cxn ang="0">
                    <a:pos x="T0" y="T1"/>
                  </a:cxn>
                  <a:cxn ang="0">
                    <a:pos x="T2" y="T3"/>
                  </a:cxn>
                  <a:cxn ang="0">
                    <a:pos x="T4" y="T5"/>
                  </a:cxn>
                  <a:cxn ang="0">
                    <a:pos x="T6" y="T7"/>
                  </a:cxn>
                  <a:cxn ang="0">
                    <a:pos x="T8" y="T9"/>
                  </a:cxn>
                </a:cxnLst>
                <a:rect l="0" t="0" r="r" b="b"/>
                <a:pathLst>
                  <a:path w="118" h="83">
                    <a:moveTo>
                      <a:pt x="0" y="83"/>
                    </a:moveTo>
                    <a:lnTo>
                      <a:pt x="0" y="17"/>
                    </a:lnTo>
                    <a:lnTo>
                      <a:pt x="118" y="0"/>
                    </a:lnTo>
                    <a:lnTo>
                      <a:pt x="118" y="60"/>
                    </a:lnTo>
                    <a:lnTo>
                      <a:pt x="0" y="83"/>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3" name="Freeform 34">
                <a:extLst>
                  <a:ext uri="{FF2B5EF4-FFF2-40B4-BE49-F238E27FC236}">
                    <a16:creationId xmlns:a16="http://schemas.microsoft.com/office/drawing/2014/main" id="{CFCA4E17-A963-42CB-BC95-B0872F047B30}"/>
                  </a:ext>
                </a:extLst>
              </p:cNvPr>
              <p:cNvSpPr>
                <a:spLocks/>
              </p:cNvSpPr>
              <p:nvPr/>
            </p:nvSpPr>
            <p:spPr bwMode="auto">
              <a:xfrm>
                <a:off x="2613025" y="2251075"/>
                <a:ext cx="115888" cy="77788"/>
              </a:xfrm>
              <a:custGeom>
                <a:avLst/>
                <a:gdLst>
                  <a:gd name="T0" fmla="*/ 0 w 148"/>
                  <a:gd name="T1" fmla="*/ 97 h 97"/>
                  <a:gd name="T2" fmla="*/ 0 w 148"/>
                  <a:gd name="T3" fmla="*/ 22 h 97"/>
                  <a:gd name="T4" fmla="*/ 148 w 148"/>
                  <a:gd name="T5" fmla="*/ 0 h 97"/>
                  <a:gd name="T6" fmla="*/ 148 w 148"/>
                  <a:gd name="T7" fmla="*/ 68 h 97"/>
                  <a:gd name="T8" fmla="*/ 0 w 148"/>
                  <a:gd name="T9" fmla="*/ 97 h 97"/>
                </a:gdLst>
                <a:ahLst/>
                <a:cxnLst>
                  <a:cxn ang="0">
                    <a:pos x="T0" y="T1"/>
                  </a:cxn>
                  <a:cxn ang="0">
                    <a:pos x="T2" y="T3"/>
                  </a:cxn>
                  <a:cxn ang="0">
                    <a:pos x="T4" y="T5"/>
                  </a:cxn>
                  <a:cxn ang="0">
                    <a:pos x="T6" y="T7"/>
                  </a:cxn>
                  <a:cxn ang="0">
                    <a:pos x="T8" y="T9"/>
                  </a:cxn>
                </a:cxnLst>
                <a:rect l="0" t="0" r="r" b="b"/>
                <a:pathLst>
                  <a:path w="148" h="97">
                    <a:moveTo>
                      <a:pt x="0" y="97"/>
                    </a:moveTo>
                    <a:lnTo>
                      <a:pt x="0" y="22"/>
                    </a:lnTo>
                    <a:lnTo>
                      <a:pt x="148" y="0"/>
                    </a:lnTo>
                    <a:lnTo>
                      <a:pt x="148" y="68"/>
                    </a:lnTo>
                    <a:lnTo>
                      <a:pt x="0" y="97"/>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4" name="Freeform 35">
                <a:extLst>
                  <a:ext uri="{FF2B5EF4-FFF2-40B4-BE49-F238E27FC236}">
                    <a16:creationId xmlns:a16="http://schemas.microsoft.com/office/drawing/2014/main" id="{7CB8EAED-3F75-451A-B0B1-ABC59466E530}"/>
                  </a:ext>
                </a:extLst>
              </p:cNvPr>
              <p:cNvSpPr>
                <a:spLocks/>
              </p:cNvSpPr>
              <p:nvPr/>
            </p:nvSpPr>
            <p:spPr bwMode="auto">
              <a:xfrm>
                <a:off x="2479675" y="2270125"/>
                <a:ext cx="117475" cy="84138"/>
              </a:xfrm>
              <a:custGeom>
                <a:avLst/>
                <a:gdLst>
                  <a:gd name="T0" fmla="*/ 0 w 149"/>
                  <a:gd name="T1" fmla="*/ 106 h 106"/>
                  <a:gd name="T2" fmla="*/ 0 w 149"/>
                  <a:gd name="T3" fmla="*/ 21 h 106"/>
                  <a:gd name="T4" fmla="*/ 149 w 149"/>
                  <a:gd name="T5" fmla="*/ 0 h 106"/>
                  <a:gd name="T6" fmla="*/ 149 w 149"/>
                  <a:gd name="T7" fmla="*/ 77 h 106"/>
                  <a:gd name="T8" fmla="*/ 0 w 149"/>
                  <a:gd name="T9" fmla="*/ 106 h 106"/>
                </a:gdLst>
                <a:ahLst/>
                <a:cxnLst>
                  <a:cxn ang="0">
                    <a:pos x="T0" y="T1"/>
                  </a:cxn>
                  <a:cxn ang="0">
                    <a:pos x="T2" y="T3"/>
                  </a:cxn>
                  <a:cxn ang="0">
                    <a:pos x="T4" y="T5"/>
                  </a:cxn>
                  <a:cxn ang="0">
                    <a:pos x="T6" y="T7"/>
                  </a:cxn>
                  <a:cxn ang="0">
                    <a:pos x="T8" y="T9"/>
                  </a:cxn>
                </a:cxnLst>
                <a:rect l="0" t="0" r="r" b="b"/>
                <a:pathLst>
                  <a:path w="149" h="106">
                    <a:moveTo>
                      <a:pt x="0" y="106"/>
                    </a:moveTo>
                    <a:lnTo>
                      <a:pt x="0" y="21"/>
                    </a:lnTo>
                    <a:lnTo>
                      <a:pt x="149" y="0"/>
                    </a:lnTo>
                    <a:lnTo>
                      <a:pt x="149" y="77"/>
                    </a:lnTo>
                    <a:lnTo>
                      <a:pt x="0" y="106"/>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5" name="Rectangle 36">
                <a:extLst>
                  <a:ext uri="{FF2B5EF4-FFF2-40B4-BE49-F238E27FC236}">
                    <a16:creationId xmlns:a16="http://schemas.microsoft.com/office/drawing/2014/main" id="{7A67ACD7-5C05-45D8-AA58-DE22D74CE60E}"/>
                  </a:ext>
                </a:extLst>
              </p:cNvPr>
              <p:cNvSpPr>
                <a:spLocks noChangeArrowheads="1"/>
              </p:cNvSpPr>
              <p:nvPr/>
            </p:nvSpPr>
            <p:spPr bwMode="auto">
              <a:xfrm>
                <a:off x="2247900" y="2033588"/>
                <a:ext cx="23813" cy="80963"/>
              </a:xfrm>
              <a:prstGeom prst="rect">
                <a:avLst/>
              </a:prstGeom>
              <a:solidFill>
                <a:srgbClr val="91637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6" name="Freeform 37">
                <a:extLst>
                  <a:ext uri="{FF2B5EF4-FFF2-40B4-BE49-F238E27FC236}">
                    <a16:creationId xmlns:a16="http://schemas.microsoft.com/office/drawing/2014/main" id="{4958E203-DCF4-42B4-8BA7-4E80F3619764}"/>
                  </a:ext>
                </a:extLst>
              </p:cNvPr>
              <p:cNvSpPr>
                <a:spLocks/>
              </p:cNvSpPr>
              <p:nvPr/>
            </p:nvSpPr>
            <p:spPr bwMode="auto">
              <a:xfrm>
                <a:off x="2284413" y="2035175"/>
                <a:ext cx="119063" cy="79375"/>
              </a:xfrm>
              <a:custGeom>
                <a:avLst/>
                <a:gdLst>
                  <a:gd name="T0" fmla="*/ 0 w 149"/>
                  <a:gd name="T1" fmla="*/ 0 h 101"/>
                  <a:gd name="T2" fmla="*/ 149 w 149"/>
                  <a:gd name="T3" fmla="*/ 4 h 101"/>
                  <a:gd name="T4" fmla="*/ 149 w 149"/>
                  <a:gd name="T5" fmla="*/ 96 h 101"/>
                  <a:gd name="T6" fmla="*/ 0 w 149"/>
                  <a:gd name="T7" fmla="*/ 101 h 101"/>
                  <a:gd name="T8" fmla="*/ 0 w 149"/>
                  <a:gd name="T9" fmla="*/ 0 h 101"/>
                </a:gdLst>
                <a:ahLst/>
                <a:cxnLst>
                  <a:cxn ang="0">
                    <a:pos x="T0" y="T1"/>
                  </a:cxn>
                  <a:cxn ang="0">
                    <a:pos x="T2" y="T3"/>
                  </a:cxn>
                  <a:cxn ang="0">
                    <a:pos x="T4" y="T5"/>
                  </a:cxn>
                  <a:cxn ang="0">
                    <a:pos x="T6" y="T7"/>
                  </a:cxn>
                  <a:cxn ang="0">
                    <a:pos x="T8" y="T9"/>
                  </a:cxn>
                </a:cxnLst>
                <a:rect l="0" t="0" r="r" b="b"/>
                <a:pathLst>
                  <a:path w="149" h="101">
                    <a:moveTo>
                      <a:pt x="0" y="0"/>
                    </a:moveTo>
                    <a:lnTo>
                      <a:pt x="149" y="4"/>
                    </a:lnTo>
                    <a:lnTo>
                      <a:pt x="149" y="96"/>
                    </a:lnTo>
                    <a:lnTo>
                      <a:pt x="0" y="101"/>
                    </a:lnTo>
                    <a:lnTo>
                      <a:pt x="0" y="0"/>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7" name="Freeform 38">
                <a:extLst>
                  <a:ext uri="{FF2B5EF4-FFF2-40B4-BE49-F238E27FC236}">
                    <a16:creationId xmlns:a16="http://schemas.microsoft.com/office/drawing/2014/main" id="{4C43CE16-8F4A-4A87-92B3-7CB227AF0EEB}"/>
                  </a:ext>
                </a:extLst>
              </p:cNvPr>
              <p:cNvSpPr>
                <a:spLocks/>
              </p:cNvSpPr>
              <p:nvPr/>
            </p:nvSpPr>
            <p:spPr bwMode="auto">
              <a:xfrm>
                <a:off x="2347913" y="1946275"/>
                <a:ext cx="117475" cy="77788"/>
              </a:xfrm>
              <a:custGeom>
                <a:avLst/>
                <a:gdLst>
                  <a:gd name="T0" fmla="*/ 149 w 149"/>
                  <a:gd name="T1" fmla="*/ 12 h 98"/>
                  <a:gd name="T2" fmla="*/ 149 w 149"/>
                  <a:gd name="T3" fmla="*/ 98 h 98"/>
                  <a:gd name="T4" fmla="*/ 0 w 149"/>
                  <a:gd name="T5" fmla="*/ 94 h 98"/>
                  <a:gd name="T6" fmla="*/ 0 w 149"/>
                  <a:gd name="T7" fmla="*/ 0 h 98"/>
                  <a:gd name="T8" fmla="*/ 149 w 149"/>
                  <a:gd name="T9" fmla="*/ 12 h 98"/>
                </a:gdLst>
                <a:ahLst/>
                <a:cxnLst>
                  <a:cxn ang="0">
                    <a:pos x="T0" y="T1"/>
                  </a:cxn>
                  <a:cxn ang="0">
                    <a:pos x="T2" y="T3"/>
                  </a:cxn>
                  <a:cxn ang="0">
                    <a:pos x="T4" y="T5"/>
                  </a:cxn>
                  <a:cxn ang="0">
                    <a:pos x="T6" y="T7"/>
                  </a:cxn>
                  <a:cxn ang="0">
                    <a:pos x="T8" y="T9"/>
                  </a:cxn>
                </a:cxnLst>
                <a:rect l="0" t="0" r="r" b="b"/>
                <a:pathLst>
                  <a:path w="149" h="98">
                    <a:moveTo>
                      <a:pt x="149" y="12"/>
                    </a:moveTo>
                    <a:lnTo>
                      <a:pt x="149" y="98"/>
                    </a:lnTo>
                    <a:lnTo>
                      <a:pt x="0" y="94"/>
                    </a:lnTo>
                    <a:lnTo>
                      <a:pt x="0" y="0"/>
                    </a:lnTo>
                    <a:lnTo>
                      <a:pt x="149" y="12"/>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8" name="Freeform 39">
                <a:extLst>
                  <a:ext uri="{FF2B5EF4-FFF2-40B4-BE49-F238E27FC236}">
                    <a16:creationId xmlns:a16="http://schemas.microsoft.com/office/drawing/2014/main" id="{F95B5298-0762-4562-BA07-2B67BB5C425A}"/>
                  </a:ext>
                </a:extLst>
              </p:cNvPr>
              <p:cNvSpPr>
                <a:spLocks/>
              </p:cNvSpPr>
              <p:nvPr/>
            </p:nvSpPr>
            <p:spPr bwMode="auto">
              <a:xfrm>
                <a:off x="2416175" y="1866900"/>
                <a:ext cx="119063" cy="80963"/>
              </a:xfrm>
              <a:custGeom>
                <a:avLst/>
                <a:gdLst>
                  <a:gd name="T0" fmla="*/ 148 w 148"/>
                  <a:gd name="T1" fmla="*/ 21 h 103"/>
                  <a:gd name="T2" fmla="*/ 148 w 148"/>
                  <a:gd name="T3" fmla="*/ 103 h 103"/>
                  <a:gd name="T4" fmla="*/ 0 w 148"/>
                  <a:gd name="T5" fmla="*/ 91 h 103"/>
                  <a:gd name="T6" fmla="*/ 0 w 148"/>
                  <a:gd name="T7" fmla="*/ 0 h 103"/>
                  <a:gd name="T8" fmla="*/ 148 w 148"/>
                  <a:gd name="T9" fmla="*/ 21 h 103"/>
                </a:gdLst>
                <a:ahLst/>
                <a:cxnLst>
                  <a:cxn ang="0">
                    <a:pos x="T0" y="T1"/>
                  </a:cxn>
                  <a:cxn ang="0">
                    <a:pos x="T2" y="T3"/>
                  </a:cxn>
                  <a:cxn ang="0">
                    <a:pos x="T4" y="T5"/>
                  </a:cxn>
                  <a:cxn ang="0">
                    <a:pos x="T6" y="T7"/>
                  </a:cxn>
                  <a:cxn ang="0">
                    <a:pos x="T8" y="T9"/>
                  </a:cxn>
                </a:cxnLst>
                <a:rect l="0" t="0" r="r" b="b"/>
                <a:pathLst>
                  <a:path w="148" h="103">
                    <a:moveTo>
                      <a:pt x="148" y="21"/>
                    </a:moveTo>
                    <a:lnTo>
                      <a:pt x="148" y="103"/>
                    </a:lnTo>
                    <a:lnTo>
                      <a:pt x="0" y="91"/>
                    </a:lnTo>
                    <a:lnTo>
                      <a:pt x="0" y="0"/>
                    </a:lnTo>
                    <a:lnTo>
                      <a:pt x="148" y="21"/>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9" name="Freeform 40">
                <a:extLst>
                  <a:ext uri="{FF2B5EF4-FFF2-40B4-BE49-F238E27FC236}">
                    <a16:creationId xmlns:a16="http://schemas.microsoft.com/office/drawing/2014/main" id="{D7F22B06-1D7A-4D22-B5DA-1B1E680B4E60}"/>
                  </a:ext>
                </a:extLst>
              </p:cNvPr>
              <p:cNvSpPr>
                <a:spLocks/>
              </p:cNvSpPr>
              <p:nvPr/>
            </p:nvSpPr>
            <p:spPr bwMode="auto">
              <a:xfrm>
                <a:off x="2416175" y="1695450"/>
                <a:ext cx="119063" cy="93663"/>
              </a:xfrm>
              <a:custGeom>
                <a:avLst/>
                <a:gdLst>
                  <a:gd name="T0" fmla="*/ 148 w 148"/>
                  <a:gd name="T1" fmla="*/ 37 h 119"/>
                  <a:gd name="T2" fmla="*/ 148 w 148"/>
                  <a:gd name="T3" fmla="*/ 119 h 119"/>
                  <a:gd name="T4" fmla="*/ 0 w 148"/>
                  <a:gd name="T5" fmla="*/ 91 h 119"/>
                  <a:gd name="T6" fmla="*/ 0 w 148"/>
                  <a:gd name="T7" fmla="*/ 0 h 119"/>
                  <a:gd name="T8" fmla="*/ 148 w 148"/>
                  <a:gd name="T9" fmla="*/ 37 h 119"/>
                </a:gdLst>
                <a:ahLst/>
                <a:cxnLst>
                  <a:cxn ang="0">
                    <a:pos x="T0" y="T1"/>
                  </a:cxn>
                  <a:cxn ang="0">
                    <a:pos x="T2" y="T3"/>
                  </a:cxn>
                  <a:cxn ang="0">
                    <a:pos x="T4" y="T5"/>
                  </a:cxn>
                  <a:cxn ang="0">
                    <a:pos x="T6" y="T7"/>
                  </a:cxn>
                  <a:cxn ang="0">
                    <a:pos x="T8" y="T9"/>
                  </a:cxn>
                </a:cxnLst>
                <a:rect l="0" t="0" r="r" b="b"/>
                <a:pathLst>
                  <a:path w="148" h="119">
                    <a:moveTo>
                      <a:pt x="148" y="37"/>
                    </a:moveTo>
                    <a:lnTo>
                      <a:pt x="148" y="119"/>
                    </a:lnTo>
                    <a:lnTo>
                      <a:pt x="0" y="91"/>
                    </a:lnTo>
                    <a:lnTo>
                      <a:pt x="0" y="0"/>
                    </a:lnTo>
                    <a:lnTo>
                      <a:pt x="148" y="37"/>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0" name="Freeform 41">
                <a:extLst>
                  <a:ext uri="{FF2B5EF4-FFF2-40B4-BE49-F238E27FC236}">
                    <a16:creationId xmlns:a16="http://schemas.microsoft.com/office/drawing/2014/main" id="{5322E8C0-951E-4A09-858B-FDE684F27847}"/>
                  </a:ext>
                </a:extLst>
              </p:cNvPr>
              <p:cNvSpPr>
                <a:spLocks/>
              </p:cNvSpPr>
              <p:nvPr/>
            </p:nvSpPr>
            <p:spPr bwMode="auto">
              <a:xfrm>
                <a:off x="2479675" y="1793875"/>
                <a:ext cx="117475" cy="84138"/>
              </a:xfrm>
              <a:custGeom>
                <a:avLst/>
                <a:gdLst>
                  <a:gd name="T0" fmla="*/ 149 w 149"/>
                  <a:gd name="T1" fmla="*/ 29 h 105"/>
                  <a:gd name="T2" fmla="*/ 149 w 149"/>
                  <a:gd name="T3" fmla="*/ 105 h 105"/>
                  <a:gd name="T4" fmla="*/ 0 w 149"/>
                  <a:gd name="T5" fmla="*/ 84 h 105"/>
                  <a:gd name="T6" fmla="*/ 0 w 149"/>
                  <a:gd name="T7" fmla="*/ 0 h 105"/>
                  <a:gd name="T8" fmla="*/ 149 w 149"/>
                  <a:gd name="T9" fmla="*/ 29 h 105"/>
                </a:gdLst>
                <a:ahLst/>
                <a:cxnLst>
                  <a:cxn ang="0">
                    <a:pos x="T0" y="T1"/>
                  </a:cxn>
                  <a:cxn ang="0">
                    <a:pos x="T2" y="T3"/>
                  </a:cxn>
                  <a:cxn ang="0">
                    <a:pos x="T4" y="T5"/>
                  </a:cxn>
                  <a:cxn ang="0">
                    <a:pos x="T6" y="T7"/>
                  </a:cxn>
                  <a:cxn ang="0">
                    <a:pos x="T8" y="T9"/>
                  </a:cxn>
                </a:cxnLst>
                <a:rect l="0" t="0" r="r" b="b"/>
                <a:pathLst>
                  <a:path w="149" h="105">
                    <a:moveTo>
                      <a:pt x="149" y="29"/>
                    </a:moveTo>
                    <a:lnTo>
                      <a:pt x="149" y="105"/>
                    </a:lnTo>
                    <a:lnTo>
                      <a:pt x="0" y="84"/>
                    </a:lnTo>
                    <a:lnTo>
                      <a:pt x="0" y="0"/>
                    </a:lnTo>
                    <a:lnTo>
                      <a:pt x="149" y="29"/>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1" name="Freeform 42">
                <a:extLst>
                  <a:ext uri="{FF2B5EF4-FFF2-40B4-BE49-F238E27FC236}">
                    <a16:creationId xmlns:a16="http://schemas.microsoft.com/office/drawing/2014/main" id="{F83A6C17-9610-4C7E-9FD0-69FF8C6BA0A8}"/>
                  </a:ext>
                </a:extLst>
              </p:cNvPr>
              <p:cNvSpPr>
                <a:spLocks/>
              </p:cNvSpPr>
              <p:nvPr/>
            </p:nvSpPr>
            <p:spPr bwMode="auto">
              <a:xfrm>
                <a:off x="2613025" y="1819275"/>
                <a:ext cx="115888" cy="76200"/>
              </a:xfrm>
              <a:custGeom>
                <a:avLst/>
                <a:gdLst>
                  <a:gd name="T0" fmla="*/ 148 w 148"/>
                  <a:gd name="T1" fmla="*/ 28 h 95"/>
                  <a:gd name="T2" fmla="*/ 148 w 148"/>
                  <a:gd name="T3" fmla="*/ 95 h 95"/>
                  <a:gd name="T4" fmla="*/ 0 w 148"/>
                  <a:gd name="T5" fmla="*/ 74 h 95"/>
                  <a:gd name="T6" fmla="*/ 0 w 148"/>
                  <a:gd name="T7" fmla="*/ 0 h 95"/>
                  <a:gd name="T8" fmla="*/ 148 w 148"/>
                  <a:gd name="T9" fmla="*/ 28 h 95"/>
                </a:gdLst>
                <a:ahLst/>
                <a:cxnLst>
                  <a:cxn ang="0">
                    <a:pos x="T0" y="T1"/>
                  </a:cxn>
                  <a:cxn ang="0">
                    <a:pos x="T2" y="T3"/>
                  </a:cxn>
                  <a:cxn ang="0">
                    <a:pos x="T4" y="T5"/>
                  </a:cxn>
                  <a:cxn ang="0">
                    <a:pos x="T6" y="T7"/>
                  </a:cxn>
                  <a:cxn ang="0">
                    <a:pos x="T8" y="T9"/>
                  </a:cxn>
                </a:cxnLst>
                <a:rect l="0" t="0" r="r" b="b"/>
                <a:pathLst>
                  <a:path w="148" h="95">
                    <a:moveTo>
                      <a:pt x="148" y="28"/>
                    </a:moveTo>
                    <a:lnTo>
                      <a:pt x="148" y="95"/>
                    </a:lnTo>
                    <a:lnTo>
                      <a:pt x="0" y="74"/>
                    </a:lnTo>
                    <a:lnTo>
                      <a:pt x="0" y="0"/>
                    </a:lnTo>
                    <a:lnTo>
                      <a:pt x="148" y="28"/>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2" name="Freeform 43">
                <a:extLst>
                  <a:ext uri="{FF2B5EF4-FFF2-40B4-BE49-F238E27FC236}">
                    <a16:creationId xmlns:a16="http://schemas.microsoft.com/office/drawing/2014/main" id="{E828F335-0440-4430-A759-F38EE4B522E0}"/>
                  </a:ext>
                </a:extLst>
              </p:cNvPr>
              <p:cNvSpPr>
                <a:spLocks/>
              </p:cNvSpPr>
              <p:nvPr/>
            </p:nvSpPr>
            <p:spPr bwMode="auto">
              <a:xfrm>
                <a:off x="2744788" y="1844675"/>
                <a:ext cx="92075" cy="65088"/>
              </a:xfrm>
              <a:custGeom>
                <a:avLst/>
                <a:gdLst>
                  <a:gd name="T0" fmla="*/ 118 w 118"/>
                  <a:gd name="T1" fmla="*/ 23 h 82"/>
                  <a:gd name="T2" fmla="*/ 118 w 118"/>
                  <a:gd name="T3" fmla="*/ 82 h 82"/>
                  <a:gd name="T4" fmla="*/ 0 w 118"/>
                  <a:gd name="T5" fmla="*/ 66 h 82"/>
                  <a:gd name="T6" fmla="*/ 0 w 118"/>
                  <a:gd name="T7" fmla="*/ 0 h 82"/>
                  <a:gd name="T8" fmla="*/ 118 w 118"/>
                  <a:gd name="T9" fmla="*/ 23 h 82"/>
                </a:gdLst>
                <a:ahLst/>
                <a:cxnLst>
                  <a:cxn ang="0">
                    <a:pos x="T0" y="T1"/>
                  </a:cxn>
                  <a:cxn ang="0">
                    <a:pos x="T2" y="T3"/>
                  </a:cxn>
                  <a:cxn ang="0">
                    <a:pos x="T4" y="T5"/>
                  </a:cxn>
                  <a:cxn ang="0">
                    <a:pos x="T6" y="T7"/>
                  </a:cxn>
                  <a:cxn ang="0">
                    <a:pos x="T8" y="T9"/>
                  </a:cxn>
                </a:cxnLst>
                <a:rect l="0" t="0" r="r" b="b"/>
                <a:pathLst>
                  <a:path w="118" h="82">
                    <a:moveTo>
                      <a:pt x="118" y="23"/>
                    </a:moveTo>
                    <a:lnTo>
                      <a:pt x="118" y="82"/>
                    </a:lnTo>
                    <a:lnTo>
                      <a:pt x="0" y="66"/>
                    </a:lnTo>
                    <a:lnTo>
                      <a:pt x="0" y="0"/>
                    </a:lnTo>
                    <a:lnTo>
                      <a:pt x="118" y="23"/>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3" name="Freeform 44">
                <a:extLst>
                  <a:ext uri="{FF2B5EF4-FFF2-40B4-BE49-F238E27FC236}">
                    <a16:creationId xmlns:a16="http://schemas.microsoft.com/office/drawing/2014/main" id="{AEBE80F8-1830-4E99-8794-A136295DE3DE}"/>
                  </a:ext>
                </a:extLst>
              </p:cNvPr>
              <p:cNvSpPr>
                <a:spLocks/>
              </p:cNvSpPr>
              <p:nvPr/>
            </p:nvSpPr>
            <p:spPr bwMode="auto">
              <a:xfrm>
                <a:off x="2679700" y="2176463"/>
                <a:ext cx="119063" cy="68263"/>
              </a:xfrm>
              <a:custGeom>
                <a:avLst/>
                <a:gdLst>
                  <a:gd name="T0" fmla="*/ 0 w 148"/>
                  <a:gd name="T1" fmla="*/ 85 h 85"/>
                  <a:gd name="T2" fmla="*/ 0 w 148"/>
                  <a:gd name="T3" fmla="*/ 13 h 85"/>
                  <a:gd name="T4" fmla="*/ 148 w 148"/>
                  <a:gd name="T5" fmla="*/ 0 h 85"/>
                  <a:gd name="T6" fmla="*/ 148 w 148"/>
                  <a:gd name="T7" fmla="*/ 64 h 85"/>
                  <a:gd name="T8" fmla="*/ 0 w 148"/>
                  <a:gd name="T9" fmla="*/ 85 h 85"/>
                </a:gdLst>
                <a:ahLst/>
                <a:cxnLst>
                  <a:cxn ang="0">
                    <a:pos x="T0" y="T1"/>
                  </a:cxn>
                  <a:cxn ang="0">
                    <a:pos x="T2" y="T3"/>
                  </a:cxn>
                  <a:cxn ang="0">
                    <a:pos x="T4" y="T5"/>
                  </a:cxn>
                  <a:cxn ang="0">
                    <a:pos x="T6" y="T7"/>
                  </a:cxn>
                  <a:cxn ang="0">
                    <a:pos x="T8" y="T9"/>
                  </a:cxn>
                </a:cxnLst>
                <a:rect l="0" t="0" r="r" b="b"/>
                <a:pathLst>
                  <a:path w="148" h="85">
                    <a:moveTo>
                      <a:pt x="0" y="85"/>
                    </a:moveTo>
                    <a:lnTo>
                      <a:pt x="0" y="13"/>
                    </a:lnTo>
                    <a:lnTo>
                      <a:pt x="148" y="0"/>
                    </a:lnTo>
                    <a:lnTo>
                      <a:pt x="148" y="64"/>
                    </a:lnTo>
                    <a:lnTo>
                      <a:pt x="0" y="85"/>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4" name="Freeform 45">
                <a:extLst>
                  <a:ext uri="{FF2B5EF4-FFF2-40B4-BE49-F238E27FC236}">
                    <a16:creationId xmlns:a16="http://schemas.microsoft.com/office/drawing/2014/main" id="{96A270A2-C37C-424A-9DB2-14EC73EF2BED}"/>
                  </a:ext>
                </a:extLst>
              </p:cNvPr>
              <p:cNvSpPr>
                <a:spLocks/>
              </p:cNvSpPr>
              <p:nvPr/>
            </p:nvSpPr>
            <p:spPr bwMode="auto">
              <a:xfrm>
                <a:off x="2547938" y="2187575"/>
                <a:ext cx="119063" cy="76200"/>
              </a:xfrm>
              <a:custGeom>
                <a:avLst/>
                <a:gdLst>
                  <a:gd name="T0" fmla="*/ 0 w 148"/>
                  <a:gd name="T1" fmla="*/ 94 h 94"/>
                  <a:gd name="T2" fmla="*/ 0 w 148"/>
                  <a:gd name="T3" fmla="*/ 12 h 94"/>
                  <a:gd name="T4" fmla="*/ 148 w 148"/>
                  <a:gd name="T5" fmla="*/ 0 h 94"/>
                  <a:gd name="T6" fmla="*/ 148 w 148"/>
                  <a:gd name="T7" fmla="*/ 74 h 94"/>
                  <a:gd name="T8" fmla="*/ 0 w 148"/>
                  <a:gd name="T9" fmla="*/ 94 h 94"/>
                </a:gdLst>
                <a:ahLst/>
                <a:cxnLst>
                  <a:cxn ang="0">
                    <a:pos x="T0" y="T1"/>
                  </a:cxn>
                  <a:cxn ang="0">
                    <a:pos x="T2" y="T3"/>
                  </a:cxn>
                  <a:cxn ang="0">
                    <a:pos x="T4" y="T5"/>
                  </a:cxn>
                  <a:cxn ang="0">
                    <a:pos x="T6" y="T7"/>
                  </a:cxn>
                  <a:cxn ang="0">
                    <a:pos x="T8" y="T9"/>
                  </a:cxn>
                </a:cxnLst>
                <a:rect l="0" t="0" r="r" b="b"/>
                <a:pathLst>
                  <a:path w="148" h="94">
                    <a:moveTo>
                      <a:pt x="0" y="94"/>
                    </a:moveTo>
                    <a:lnTo>
                      <a:pt x="0" y="12"/>
                    </a:lnTo>
                    <a:lnTo>
                      <a:pt x="148" y="0"/>
                    </a:lnTo>
                    <a:lnTo>
                      <a:pt x="148" y="74"/>
                    </a:lnTo>
                    <a:lnTo>
                      <a:pt x="0" y="94"/>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5" name="Freeform 46">
                <a:extLst>
                  <a:ext uri="{FF2B5EF4-FFF2-40B4-BE49-F238E27FC236}">
                    <a16:creationId xmlns:a16="http://schemas.microsoft.com/office/drawing/2014/main" id="{6F82EF8F-6EC5-473D-ABED-7A26FAA51ABB}"/>
                  </a:ext>
                </a:extLst>
              </p:cNvPr>
              <p:cNvSpPr>
                <a:spLocks/>
              </p:cNvSpPr>
              <p:nvPr/>
            </p:nvSpPr>
            <p:spPr bwMode="auto">
              <a:xfrm>
                <a:off x="2416175" y="2036763"/>
                <a:ext cx="119063" cy="73025"/>
              </a:xfrm>
              <a:custGeom>
                <a:avLst/>
                <a:gdLst>
                  <a:gd name="T0" fmla="*/ 148 w 148"/>
                  <a:gd name="T1" fmla="*/ 4 h 92"/>
                  <a:gd name="T2" fmla="*/ 148 w 148"/>
                  <a:gd name="T3" fmla="*/ 87 h 92"/>
                  <a:gd name="T4" fmla="*/ 0 w 148"/>
                  <a:gd name="T5" fmla="*/ 92 h 92"/>
                  <a:gd name="T6" fmla="*/ 0 w 148"/>
                  <a:gd name="T7" fmla="*/ 0 h 92"/>
                  <a:gd name="T8" fmla="*/ 148 w 148"/>
                  <a:gd name="T9" fmla="*/ 4 h 92"/>
                </a:gdLst>
                <a:ahLst/>
                <a:cxnLst>
                  <a:cxn ang="0">
                    <a:pos x="T0" y="T1"/>
                  </a:cxn>
                  <a:cxn ang="0">
                    <a:pos x="T2" y="T3"/>
                  </a:cxn>
                  <a:cxn ang="0">
                    <a:pos x="T4" y="T5"/>
                  </a:cxn>
                  <a:cxn ang="0">
                    <a:pos x="T6" y="T7"/>
                  </a:cxn>
                  <a:cxn ang="0">
                    <a:pos x="T8" y="T9"/>
                  </a:cxn>
                </a:cxnLst>
                <a:rect l="0" t="0" r="r" b="b"/>
                <a:pathLst>
                  <a:path w="148" h="92">
                    <a:moveTo>
                      <a:pt x="148" y="4"/>
                    </a:moveTo>
                    <a:lnTo>
                      <a:pt x="148" y="87"/>
                    </a:lnTo>
                    <a:lnTo>
                      <a:pt x="0" y="92"/>
                    </a:lnTo>
                    <a:lnTo>
                      <a:pt x="0" y="0"/>
                    </a:lnTo>
                    <a:lnTo>
                      <a:pt x="148" y="4"/>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6" name="Freeform 47">
                <a:extLst>
                  <a:ext uri="{FF2B5EF4-FFF2-40B4-BE49-F238E27FC236}">
                    <a16:creationId xmlns:a16="http://schemas.microsoft.com/office/drawing/2014/main" id="{9A5018D2-29EE-4603-89FE-B544EE4356FF}"/>
                  </a:ext>
                </a:extLst>
              </p:cNvPr>
              <p:cNvSpPr>
                <a:spLocks/>
              </p:cNvSpPr>
              <p:nvPr/>
            </p:nvSpPr>
            <p:spPr bwMode="auto">
              <a:xfrm>
                <a:off x="2479675" y="1957388"/>
                <a:ext cx="117475" cy="71438"/>
              </a:xfrm>
              <a:custGeom>
                <a:avLst/>
                <a:gdLst>
                  <a:gd name="T0" fmla="*/ 149 w 149"/>
                  <a:gd name="T1" fmla="*/ 11 h 88"/>
                  <a:gd name="T2" fmla="*/ 149 w 149"/>
                  <a:gd name="T3" fmla="*/ 88 h 88"/>
                  <a:gd name="T4" fmla="*/ 0 w 149"/>
                  <a:gd name="T5" fmla="*/ 85 h 88"/>
                  <a:gd name="T6" fmla="*/ 0 w 149"/>
                  <a:gd name="T7" fmla="*/ 0 h 88"/>
                  <a:gd name="T8" fmla="*/ 149 w 149"/>
                  <a:gd name="T9" fmla="*/ 11 h 88"/>
                </a:gdLst>
                <a:ahLst/>
                <a:cxnLst>
                  <a:cxn ang="0">
                    <a:pos x="T0" y="T1"/>
                  </a:cxn>
                  <a:cxn ang="0">
                    <a:pos x="T2" y="T3"/>
                  </a:cxn>
                  <a:cxn ang="0">
                    <a:pos x="T4" y="T5"/>
                  </a:cxn>
                  <a:cxn ang="0">
                    <a:pos x="T6" y="T7"/>
                  </a:cxn>
                  <a:cxn ang="0">
                    <a:pos x="T8" y="T9"/>
                  </a:cxn>
                </a:cxnLst>
                <a:rect l="0" t="0" r="r" b="b"/>
                <a:pathLst>
                  <a:path w="149" h="88">
                    <a:moveTo>
                      <a:pt x="149" y="11"/>
                    </a:moveTo>
                    <a:lnTo>
                      <a:pt x="149" y="88"/>
                    </a:lnTo>
                    <a:lnTo>
                      <a:pt x="0" y="85"/>
                    </a:lnTo>
                    <a:lnTo>
                      <a:pt x="0" y="0"/>
                    </a:lnTo>
                    <a:lnTo>
                      <a:pt x="149" y="11"/>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7" name="Freeform 48">
                <a:extLst>
                  <a:ext uri="{FF2B5EF4-FFF2-40B4-BE49-F238E27FC236}">
                    <a16:creationId xmlns:a16="http://schemas.microsoft.com/office/drawing/2014/main" id="{542D5A36-0EC9-4996-9573-59C5A750DB03}"/>
                  </a:ext>
                </a:extLst>
              </p:cNvPr>
              <p:cNvSpPr>
                <a:spLocks/>
              </p:cNvSpPr>
              <p:nvPr/>
            </p:nvSpPr>
            <p:spPr bwMode="auto">
              <a:xfrm>
                <a:off x="2547938" y="1884363"/>
                <a:ext cx="119063" cy="74613"/>
              </a:xfrm>
              <a:custGeom>
                <a:avLst/>
                <a:gdLst>
                  <a:gd name="T0" fmla="*/ 148 w 148"/>
                  <a:gd name="T1" fmla="*/ 21 h 94"/>
                  <a:gd name="T2" fmla="*/ 148 w 148"/>
                  <a:gd name="T3" fmla="*/ 94 h 94"/>
                  <a:gd name="T4" fmla="*/ 0 w 148"/>
                  <a:gd name="T5" fmla="*/ 81 h 94"/>
                  <a:gd name="T6" fmla="*/ 0 w 148"/>
                  <a:gd name="T7" fmla="*/ 0 h 94"/>
                  <a:gd name="T8" fmla="*/ 148 w 148"/>
                  <a:gd name="T9" fmla="*/ 21 h 94"/>
                </a:gdLst>
                <a:ahLst/>
                <a:cxnLst>
                  <a:cxn ang="0">
                    <a:pos x="T0" y="T1"/>
                  </a:cxn>
                  <a:cxn ang="0">
                    <a:pos x="T2" y="T3"/>
                  </a:cxn>
                  <a:cxn ang="0">
                    <a:pos x="T4" y="T5"/>
                  </a:cxn>
                  <a:cxn ang="0">
                    <a:pos x="T6" y="T7"/>
                  </a:cxn>
                  <a:cxn ang="0">
                    <a:pos x="T8" y="T9"/>
                  </a:cxn>
                </a:cxnLst>
                <a:rect l="0" t="0" r="r" b="b"/>
                <a:pathLst>
                  <a:path w="148" h="94">
                    <a:moveTo>
                      <a:pt x="148" y="21"/>
                    </a:moveTo>
                    <a:lnTo>
                      <a:pt x="148" y="94"/>
                    </a:lnTo>
                    <a:lnTo>
                      <a:pt x="0" y="81"/>
                    </a:lnTo>
                    <a:lnTo>
                      <a:pt x="0" y="0"/>
                    </a:lnTo>
                    <a:lnTo>
                      <a:pt x="148" y="21"/>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8" name="Freeform 49">
                <a:extLst>
                  <a:ext uri="{FF2B5EF4-FFF2-40B4-BE49-F238E27FC236}">
                    <a16:creationId xmlns:a16="http://schemas.microsoft.com/office/drawing/2014/main" id="{A6C68303-3E66-494E-A30F-3649BE92298E}"/>
                  </a:ext>
                </a:extLst>
              </p:cNvPr>
              <p:cNvSpPr>
                <a:spLocks/>
              </p:cNvSpPr>
              <p:nvPr/>
            </p:nvSpPr>
            <p:spPr bwMode="auto">
              <a:xfrm>
                <a:off x="2679700" y="1903413"/>
                <a:ext cx="119063" cy="66675"/>
              </a:xfrm>
              <a:custGeom>
                <a:avLst/>
                <a:gdLst>
                  <a:gd name="T0" fmla="*/ 148 w 148"/>
                  <a:gd name="T1" fmla="*/ 21 h 85"/>
                  <a:gd name="T2" fmla="*/ 148 w 148"/>
                  <a:gd name="T3" fmla="*/ 85 h 85"/>
                  <a:gd name="T4" fmla="*/ 0 w 148"/>
                  <a:gd name="T5" fmla="*/ 72 h 85"/>
                  <a:gd name="T6" fmla="*/ 0 w 148"/>
                  <a:gd name="T7" fmla="*/ 0 h 85"/>
                  <a:gd name="T8" fmla="*/ 148 w 148"/>
                  <a:gd name="T9" fmla="*/ 21 h 85"/>
                </a:gdLst>
                <a:ahLst/>
                <a:cxnLst>
                  <a:cxn ang="0">
                    <a:pos x="T0" y="T1"/>
                  </a:cxn>
                  <a:cxn ang="0">
                    <a:pos x="T2" y="T3"/>
                  </a:cxn>
                  <a:cxn ang="0">
                    <a:pos x="T4" y="T5"/>
                  </a:cxn>
                  <a:cxn ang="0">
                    <a:pos x="T6" y="T7"/>
                  </a:cxn>
                  <a:cxn ang="0">
                    <a:pos x="T8" y="T9"/>
                  </a:cxn>
                </a:cxnLst>
                <a:rect l="0" t="0" r="r" b="b"/>
                <a:pathLst>
                  <a:path w="148" h="85">
                    <a:moveTo>
                      <a:pt x="148" y="21"/>
                    </a:moveTo>
                    <a:lnTo>
                      <a:pt x="148" y="85"/>
                    </a:lnTo>
                    <a:lnTo>
                      <a:pt x="0" y="72"/>
                    </a:lnTo>
                    <a:lnTo>
                      <a:pt x="0" y="0"/>
                    </a:lnTo>
                    <a:lnTo>
                      <a:pt x="148" y="21"/>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9" name="Freeform 50">
                <a:extLst>
                  <a:ext uri="{FF2B5EF4-FFF2-40B4-BE49-F238E27FC236}">
                    <a16:creationId xmlns:a16="http://schemas.microsoft.com/office/drawing/2014/main" id="{6FFB8E26-19CE-4683-91D3-AB1B8A84A317}"/>
                  </a:ext>
                </a:extLst>
              </p:cNvPr>
              <p:cNvSpPr>
                <a:spLocks/>
              </p:cNvSpPr>
              <p:nvPr/>
            </p:nvSpPr>
            <p:spPr bwMode="auto">
              <a:xfrm>
                <a:off x="2744788" y="2111375"/>
                <a:ext cx="92075" cy="55563"/>
              </a:xfrm>
              <a:custGeom>
                <a:avLst/>
                <a:gdLst>
                  <a:gd name="T0" fmla="*/ 0 w 118"/>
                  <a:gd name="T1" fmla="*/ 70 h 70"/>
                  <a:gd name="T2" fmla="*/ 0 w 118"/>
                  <a:gd name="T3" fmla="*/ 4 h 70"/>
                  <a:gd name="T4" fmla="*/ 118 w 118"/>
                  <a:gd name="T5" fmla="*/ 0 h 70"/>
                  <a:gd name="T6" fmla="*/ 118 w 118"/>
                  <a:gd name="T7" fmla="*/ 60 h 70"/>
                  <a:gd name="T8" fmla="*/ 0 w 118"/>
                  <a:gd name="T9" fmla="*/ 70 h 70"/>
                </a:gdLst>
                <a:ahLst/>
                <a:cxnLst>
                  <a:cxn ang="0">
                    <a:pos x="T0" y="T1"/>
                  </a:cxn>
                  <a:cxn ang="0">
                    <a:pos x="T2" y="T3"/>
                  </a:cxn>
                  <a:cxn ang="0">
                    <a:pos x="T4" y="T5"/>
                  </a:cxn>
                  <a:cxn ang="0">
                    <a:pos x="T6" y="T7"/>
                  </a:cxn>
                  <a:cxn ang="0">
                    <a:pos x="T8" y="T9"/>
                  </a:cxn>
                </a:cxnLst>
                <a:rect l="0" t="0" r="r" b="b"/>
                <a:pathLst>
                  <a:path w="118" h="70">
                    <a:moveTo>
                      <a:pt x="0" y="70"/>
                    </a:moveTo>
                    <a:lnTo>
                      <a:pt x="0" y="4"/>
                    </a:lnTo>
                    <a:lnTo>
                      <a:pt x="118" y="0"/>
                    </a:lnTo>
                    <a:lnTo>
                      <a:pt x="118" y="60"/>
                    </a:lnTo>
                    <a:lnTo>
                      <a:pt x="0" y="70"/>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0" name="Freeform 51">
                <a:extLst>
                  <a:ext uri="{FF2B5EF4-FFF2-40B4-BE49-F238E27FC236}">
                    <a16:creationId xmlns:a16="http://schemas.microsoft.com/office/drawing/2014/main" id="{9B883F96-173F-4123-94D5-611784A633EA}"/>
                  </a:ext>
                </a:extLst>
              </p:cNvPr>
              <p:cNvSpPr>
                <a:spLocks/>
              </p:cNvSpPr>
              <p:nvPr/>
            </p:nvSpPr>
            <p:spPr bwMode="auto">
              <a:xfrm>
                <a:off x="2613025" y="2114550"/>
                <a:ext cx="115888" cy="63500"/>
              </a:xfrm>
              <a:custGeom>
                <a:avLst/>
                <a:gdLst>
                  <a:gd name="T0" fmla="*/ 0 w 148"/>
                  <a:gd name="T1" fmla="*/ 79 h 79"/>
                  <a:gd name="T2" fmla="*/ 0 w 148"/>
                  <a:gd name="T3" fmla="*/ 4 h 79"/>
                  <a:gd name="T4" fmla="*/ 148 w 148"/>
                  <a:gd name="T5" fmla="*/ 0 h 79"/>
                  <a:gd name="T6" fmla="*/ 148 w 148"/>
                  <a:gd name="T7" fmla="*/ 66 h 79"/>
                  <a:gd name="T8" fmla="*/ 0 w 148"/>
                  <a:gd name="T9" fmla="*/ 79 h 79"/>
                </a:gdLst>
                <a:ahLst/>
                <a:cxnLst>
                  <a:cxn ang="0">
                    <a:pos x="T0" y="T1"/>
                  </a:cxn>
                  <a:cxn ang="0">
                    <a:pos x="T2" y="T3"/>
                  </a:cxn>
                  <a:cxn ang="0">
                    <a:pos x="T4" y="T5"/>
                  </a:cxn>
                  <a:cxn ang="0">
                    <a:pos x="T6" y="T7"/>
                  </a:cxn>
                  <a:cxn ang="0">
                    <a:pos x="T8" y="T9"/>
                  </a:cxn>
                </a:cxnLst>
                <a:rect l="0" t="0" r="r" b="b"/>
                <a:pathLst>
                  <a:path w="148" h="79">
                    <a:moveTo>
                      <a:pt x="0" y="79"/>
                    </a:moveTo>
                    <a:lnTo>
                      <a:pt x="0" y="4"/>
                    </a:lnTo>
                    <a:lnTo>
                      <a:pt x="148" y="0"/>
                    </a:lnTo>
                    <a:lnTo>
                      <a:pt x="148" y="66"/>
                    </a:lnTo>
                    <a:lnTo>
                      <a:pt x="0" y="79"/>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1" name="Freeform 52">
                <a:extLst>
                  <a:ext uri="{FF2B5EF4-FFF2-40B4-BE49-F238E27FC236}">
                    <a16:creationId xmlns:a16="http://schemas.microsoft.com/office/drawing/2014/main" id="{518846EF-5077-411C-9297-235BD9986AE5}"/>
                  </a:ext>
                </a:extLst>
              </p:cNvPr>
              <p:cNvSpPr>
                <a:spLocks/>
              </p:cNvSpPr>
              <p:nvPr/>
            </p:nvSpPr>
            <p:spPr bwMode="auto">
              <a:xfrm>
                <a:off x="2547938" y="2041525"/>
                <a:ext cx="119063" cy="65088"/>
              </a:xfrm>
              <a:custGeom>
                <a:avLst/>
                <a:gdLst>
                  <a:gd name="T0" fmla="*/ 148 w 148"/>
                  <a:gd name="T1" fmla="*/ 4 h 82"/>
                  <a:gd name="T2" fmla="*/ 148 w 148"/>
                  <a:gd name="T3" fmla="*/ 78 h 82"/>
                  <a:gd name="T4" fmla="*/ 0 w 148"/>
                  <a:gd name="T5" fmla="*/ 82 h 82"/>
                  <a:gd name="T6" fmla="*/ 0 w 148"/>
                  <a:gd name="T7" fmla="*/ 0 h 82"/>
                  <a:gd name="T8" fmla="*/ 148 w 148"/>
                  <a:gd name="T9" fmla="*/ 4 h 82"/>
                </a:gdLst>
                <a:ahLst/>
                <a:cxnLst>
                  <a:cxn ang="0">
                    <a:pos x="T0" y="T1"/>
                  </a:cxn>
                  <a:cxn ang="0">
                    <a:pos x="T2" y="T3"/>
                  </a:cxn>
                  <a:cxn ang="0">
                    <a:pos x="T4" y="T5"/>
                  </a:cxn>
                  <a:cxn ang="0">
                    <a:pos x="T6" y="T7"/>
                  </a:cxn>
                  <a:cxn ang="0">
                    <a:pos x="T8" y="T9"/>
                  </a:cxn>
                </a:cxnLst>
                <a:rect l="0" t="0" r="r" b="b"/>
                <a:pathLst>
                  <a:path w="148" h="82">
                    <a:moveTo>
                      <a:pt x="148" y="4"/>
                    </a:moveTo>
                    <a:lnTo>
                      <a:pt x="148" y="78"/>
                    </a:lnTo>
                    <a:lnTo>
                      <a:pt x="0" y="82"/>
                    </a:lnTo>
                    <a:lnTo>
                      <a:pt x="0" y="0"/>
                    </a:lnTo>
                    <a:lnTo>
                      <a:pt x="148" y="4"/>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2" name="Freeform 53">
                <a:extLst>
                  <a:ext uri="{FF2B5EF4-FFF2-40B4-BE49-F238E27FC236}">
                    <a16:creationId xmlns:a16="http://schemas.microsoft.com/office/drawing/2014/main" id="{4F1A8EB8-6EC1-42F2-8B33-B130C338BB44}"/>
                  </a:ext>
                </a:extLst>
              </p:cNvPr>
              <p:cNvSpPr>
                <a:spLocks/>
              </p:cNvSpPr>
              <p:nvPr/>
            </p:nvSpPr>
            <p:spPr bwMode="auto">
              <a:xfrm>
                <a:off x="2613025" y="1968500"/>
                <a:ext cx="115888" cy="63500"/>
              </a:xfrm>
              <a:custGeom>
                <a:avLst/>
                <a:gdLst>
                  <a:gd name="T0" fmla="*/ 148 w 148"/>
                  <a:gd name="T1" fmla="*/ 12 h 80"/>
                  <a:gd name="T2" fmla="*/ 148 w 148"/>
                  <a:gd name="T3" fmla="*/ 80 h 80"/>
                  <a:gd name="T4" fmla="*/ 0 w 148"/>
                  <a:gd name="T5" fmla="*/ 75 h 80"/>
                  <a:gd name="T6" fmla="*/ 0 w 148"/>
                  <a:gd name="T7" fmla="*/ 0 h 80"/>
                  <a:gd name="T8" fmla="*/ 148 w 148"/>
                  <a:gd name="T9" fmla="*/ 12 h 80"/>
                </a:gdLst>
                <a:ahLst/>
                <a:cxnLst>
                  <a:cxn ang="0">
                    <a:pos x="T0" y="T1"/>
                  </a:cxn>
                  <a:cxn ang="0">
                    <a:pos x="T2" y="T3"/>
                  </a:cxn>
                  <a:cxn ang="0">
                    <a:pos x="T4" y="T5"/>
                  </a:cxn>
                  <a:cxn ang="0">
                    <a:pos x="T6" y="T7"/>
                  </a:cxn>
                  <a:cxn ang="0">
                    <a:pos x="T8" y="T9"/>
                  </a:cxn>
                </a:cxnLst>
                <a:rect l="0" t="0" r="r" b="b"/>
                <a:pathLst>
                  <a:path w="148" h="80">
                    <a:moveTo>
                      <a:pt x="148" y="12"/>
                    </a:moveTo>
                    <a:lnTo>
                      <a:pt x="148" y="80"/>
                    </a:lnTo>
                    <a:lnTo>
                      <a:pt x="0" y="75"/>
                    </a:lnTo>
                    <a:lnTo>
                      <a:pt x="0" y="0"/>
                    </a:lnTo>
                    <a:lnTo>
                      <a:pt x="148" y="12"/>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3" name="Freeform 54">
                <a:extLst>
                  <a:ext uri="{FF2B5EF4-FFF2-40B4-BE49-F238E27FC236}">
                    <a16:creationId xmlns:a16="http://schemas.microsoft.com/office/drawing/2014/main" id="{A92B1DE8-FC5A-4732-A3FE-5A89D45F2596}"/>
                  </a:ext>
                </a:extLst>
              </p:cNvPr>
              <p:cNvSpPr>
                <a:spLocks/>
              </p:cNvSpPr>
              <p:nvPr/>
            </p:nvSpPr>
            <p:spPr bwMode="auto">
              <a:xfrm>
                <a:off x="2744788" y="1979613"/>
                <a:ext cx="92075" cy="55563"/>
              </a:xfrm>
              <a:custGeom>
                <a:avLst/>
                <a:gdLst>
                  <a:gd name="T0" fmla="*/ 118 w 118"/>
                  <a:gd name="T1" fmla="*/ 10 h 70"/>
                  <a:gd name="T2" fmla="*/ 118 w 118"/>
                  <a:gd name="T3" fmla="*/ 70 h 70"/>
                  <a:gd name="T4" fmla="*/ 0 w 118"/>
                  <a:gd name="T5" fmla="*/ 67 h 70"/>
                  <a:gd name="T6" fmla="*/ 0 w 118"/>
                  <a:gd name="T7" fmla="*/ 0 h 70"/>
                  <a:gd name="T8" fmla="*/ 118 w 118"/>
                  <a:gd name="T9" fmla="*/ 10 h 70"/>
                </a:gdLst>
                <a:ahLst/>
                <a:cxnLst>
                  <a:cxn ang="0">
                    <a:pos x="T0" y="T1"/>
                  </a:cxn>
                  <a:cxn ang="0">
                    <a:pos x="T2" y="T3"/>
                  </a:cxn>
                  <a:cxn ang="0">
                    <a:pos x="T4" y="T5"/>
                  </a:cxn>
                  <a:cxn ang="0">
                    <a:pos x="T6" y="T7"/>
                  </a:cxn>
                  <a:cxn ang="0">
                    <a:pos x="T8" y="T9"/>
                  </a:cxn>
                </a:cxnLst>
                <a:rect l="0" t="0" r="r" b="b"/>
                <a:pathLst>
                  <a:path w="118" h="70">
                    <a:moveTo>
                      <a:pt x="118" y="10"/>
                    </a:moveTo>
                    <a:lnTo>
                      <a:pt x="118" y="70"/>
                    </a:lnTo>
                    <a:lnTo>
                      <a:pt x="0" y="67"/>
                    </a:lnTo>
                    <a:lnTo>
                      <a:pt x="0" y="0"/>
                    </a:lnTo>
                    <a:lnTo>
                      <a:pt x="118" y="10"/>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4" name="Freeform 55">
                <a:extLst>
                  <a:ext uri="{FF2B5EF4-FFF2-40B4-BE49-F238E27FC236}">
                    <a16:creationId xmlns:a16="http://schemas.microsoft.com/office/drawing/2014/main" id="{0EF34F1E-B66D-44A2-B0A9-55A577E6A08A}"/>
                  </a:ext>
                </a:extLst>
              </p:cNvPr>
              <p:cNvSpPr>
                <a:spLocks/>
              </p:cNvSpPr>
              <p:nvPr/>
            </p:nvSpPr>
            <p:spPr bwMode="auto">
              <a:xfrm>
                <a:off x="2679700" y="2044700"/>
                <a:ext cx="119063" cy="57150"/>
              </a:xfrm>
              <a:custGeom>
                <a:avLst/>
                <a:gdLst>
                  <a:gd name="T0" fmla="*/ 0 w 148"/>
                  <a:gd name="T1" fmla="*/ 73 h 73"/>
                  <a:gd name="T2" fmla="*/ 0 w 148"/>
                  <a:gd name="T3" fmla="*/ 0 h 73"/>
                  <a:gd name="T4" fmla="*/ 148 w 148"/>
                  <a:gd name="T5" fmla="*/ 3 h 73"/>
                  <a:gd name="T6" fmla="*/ 148 w 148"/>
                  <a:gd name="T7" fmla="*/ 68 h 73"/>
                  <a:gd name="T8" fmla="*/ 0 w 148"/>
                  <a:gd name="T9" fmla="*/ 73 h 73"/>
                </a:gdLst>
                <a:ahLst/>
                <a:cxnLst>
                  <a:cxn ang="0">
                    <a:pos x="T0" y="T1"/>
                  </a:cxn>
                  <a:cxn ang="0">
                    <a:pos x="T2" y="T3"/>
                  </a:cxn>
                  <a:cxn ang="0">
                    <a:pos x="T4" y="T5"/>
                  </a:cxn>
                  <a:cxn ang="0">
                    <a:pos x="T6" y="T7"/>
                  </a:cxn>
                  <a:cxn ang="0">
                    <a:pos x="T8" y="T9"/>
                  </a:cxn>
                </a:cxnLst>
                <a:rect l="0" t="0" r="r" b="b"/>
                <a:pathLst>
                  <a:path w="148" h="73">
                    <a:moveTo>
                      <a:pt x="0" y="73"/>
                    </a:moveTo>
                    <a:lnTo>
                      <a:pt x="0" y="0"/>
                    </a:lnTo>
                    <a:lnTo>
                      <a:pt x="148" y="3"/>
                    </a:lnTo>
                    <a:lnTo>
                      <a:pt x="148" y="68"/>
                    </a:lnTo>
                    <a:lnTo>
                      <a:pt x="0" y="73"/>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5" name="Freeform 56">
                <a:extLst>
                  <a:ext uri="{FF2B5EF4-FFF2-40B4-BE49-F238E27FC236}">
                    <a16:creationId xmlns:a16="http://schemas.microsoft.com/office/drawing/2014/main" id="{337B99BD-6801-431F-94DB-ECA293F94D6A}"/>
                  </a:ext>
                </a:extLst>
              </p:cNvPr>
              <p:cNvSpPr>
                <a:spLocks/>
              </p:cNvSpPr>
              <p:nvPr/>
            </p:nvSpPr>
            <p:spPr bwMode="auto">
              <a:xfrm>
                <a:off x="2811463" y="2047875"/>
                <a:ext cx="25400" cy="49213"/>
              </a:xfrm>
              <a:custGeom>
                <a:avLst/>
                <a:gdLst>
                  <a:gd name="T0" fmla="*/ 0 w 33"/>
                  <a:gd name="T1" fmla="*/ 0 h 62"/>
                  <a:gd name="T2" fmla="*/ 33 w 33"/>
                  <a:gd name="T3" fmla="*/ 0 h 62"/>
                  <a:gd name="T4" fmla="*/ 33 w 33"/>
                  <a:gd name="T5" fmla="*/ 61 h 62"/>
                  <a:gd name="T6" fmla="*/ 0 w 33"/>
                  <a:gd name="T7" fmla="*/ 62 h 62"/>
                  <a:gd name="T8" fmla="*/ 0 w 33"/>
                  <a:gd name="T9" fmla="*/ 0 h 62"/>
                </a:gdLst>
                <a:ahLst/>
                <a:cxnLst>
                  <a:cxn ang="0">
                    <a:pos x="T0" y="T1"/>
                  </a:cxn>
                  <a:cxn ang="0">
                    <a:pos x="T2" y="T3"/>
                  </a:cxn>
                  <a:cxn ang="0">
                    <a:pos x="T4" y="T5"/>
                  </a:cxn>
                  <a:cxn ang="0">
                    <a:pos x="T6" y="T7"/>
                  </a:cxn>
                  <a:cxn ang="0">
                    <a:pos x="T8" y="T9"/>
                  </a:cxn>
                </a:cxnLst>
                <a:rect l="0" t="0" r="r" b="b"/>
                <a:pathLst>
                  <a:path w="33" h="62">
                    <a:moveTo>
                      <a:pt x="0" y="0"/>
                    </a:moveTo>
                    <a:lnTo>
                      <a:pt x="33" y="0"/>
                    </a:lnTo>
                    <a:lnTo>
                      <a:pt x="33" y="61"/>
                    </a:lnTo>
                    <a:lnTo>
                      <a:pt x="0" y="62"/>
                    </a:lnTo>
                    <a:lnTo>
                      <a:pt x="0" y="0"/>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6" name="Freeform 57">
                <a:extLst>
                  <a:ext uri="{FF2B5EF4-FFF2-40B4-BE49-F238E27FC236}">
                    <a16:creationId xmlns:a16="http://schemas.microsoft.com/office/drawing/2014/main" id="{A324DD09-16EB-4290-8690-42A45B992D64}"/>
                  </a:ext>
                </a:extLst>
              </p:cNvPr>
              <p:cNvSpPr>
                <a:spLocks/>
              </p:cNvSpPr>
              <p:nvPr/>
            </p:nvSpPr>
            <p:spPr bwMode="auto">
              <a:xfrm>
                <a:off x="2811463" y="1920875"/>
                <a:ext cx="25400" cy="50800"/>
              </a:xfrm>
              <a:custGeom>
                <a:avLst/>
                <a:gdLst>
                  <a:gd name="T0" fmla="*/ 33 w 33"/>
                  <a:gd name="T1" fmla="*/ 65 h 65"/>
                  <a:gd name="T2" fmla="*/ 0 w 33"/>
                  <a:gd name="T3" fmla="*/ 63 h 65"/>
                  <a:gd name="T4" fmla="*/ 0 w 33"/>
                  <a:gd name="T5" fmla="*/ 0 h 65"/>
                  <a:gd name="T6" fmla="*/ 33 w 33"/>
                  <a:gd name="T7" fmla="*/ 4 h 65"/>
                  <a:gd name="T8" fmla="*/ 33 w 33"/>
                  <a:gd name="T9" fmla="*/ 65 h 65"/>
                </a:gdLst>
                <a:ahLst/>
                <a:cxnLst>
                  <a:cxn ang="0">
                    <a:pos x="T0" y="T1"/>
                  </a:cxn>
                  <a:cxn ang="0">
                    <a:pos x="T2" y="T3"/>
                  </a:cxn>
                  <a:cxn ang="0">
                    <a:pos x="T4" y="T5"/>
                  </a:cxn>
                  <a:cxn ang="0">
                    <a:pos x="T6" y="T7"/>
                  </a:cxn>
                  <a:cxn ang="0">
                    <a:pos x="T8" y="T9"/>
                  </a:cxn>
                </a:cxnLst>
                <a:rect l="0" t="0" r="r" b="b"/>
                <a:pathLst>
                  <a:path w="33" h="65">
                    <a:moveTo>
                      <a:pt x="33" y="65"/>
                    </a:moveTo>
                    <a:lnTo>
                      <a:pt x="0" y="63"/>
                    </a:lnTo>
                    <a:lnTo>
                      <a:pt x="0" y="0"/>
                    </a:lnTo>
                    <a:lnTo>
                      <a:pt x="33" y="4"/>
                    </a:lnTo>
                    <a:lnTo>
                      <a:pt x="33" y="65"/>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7" name="Freeform 58">
                <a:extLst>
                  <a:ext uri="{FF2B5EF4-FFF2-40B4-BE49-F238E27FC236}">
                    <a16:creationId xmlns:a16="http://schemas.microsoft.com/office/drawing/2014/main" id="{1D279A3A-D19B-4DA2-A0CB-A9049B69DF02}"/>
                  </a:ext>
                </a:extLst>
              </p:cNvPr>
              <p:cNvSpPr>
                <a:spLocks/>
              </p:cNvSpPr>
              <p:nvPr/>
            </p:nvSpPr>
            <p:spPr bwMode="auto">
              <a:xfrm>
                <a:off x="2479675" y="2119313"/>
                <a:ext cx="117475" cy="71438"/>
              </a:xfrm>
              <a:custGeom>
                <a:avLst/>
                <a:gdLst>
                  <a:gd name="T0" fmla="*/ 149 w 149"/>
                  <a:gd name="T1" fmla="*/ 0 h 90"/>
                  <a:gd name="T2" fmla="*/ 149 w 149"/>
                  <a:gd name="T3" fmla="*/ 77 h 90"/>
                  <a:gd name="T4" fmla="*/ 0 w 149"/>
                  <a:gd name="T5" fmla="*/ 90 h 90"/>
                  <a:gd name="T6" fmla="*/ 0 w 149"/>
                  <a:gd name="T7" fmla="*/ 5 h 90"/>
                  <a:gd name="T8" fmla="*/ 149 w 149"/>
                  <a:gd name="T9" fmla="*/ 0 h 90"/>
                </a:gdLst>
                <a:ahLst/>
                <a:cxnLst>
                  <a:cxn ang="0">
                    <a:pos x="T0" y="T1"/>
                  </a:cxn>
                  <a:cxn ang="0">
                    <a:pos x="T2" y="T3"/>
                  </a:cxn>
                  <a:cxn ang="0">
                    <a:pos x="T4" y="T5"/>
                  </a:cxn>
                  <a:cxn ang="0">
                    <a:pos x="T6" y="T7"/>
                  </a:cxn>
                  <a:cxn ang="0">
                    <a:pos x="T8" y="T9"/>
                  </a:cxn>
                </a:cxnLst>
                <a:rect l="0" t="0" r="r" b="b"/>
                <a:pathLst>
                  <a:path w="149" h="90">
                    <a:moveTo>
                      <a:pt x="149" y="0"/>
                    </a:moveTo>
                    <a:lnTo>
                      <a:pt x="149" y="77"/>
                    </a:lnTo>
                    <a:lnTo>
                      <a:pt x="0" y="90"/>
                    </a:lnTo>
                    <a:lnTo>
                      <a:pt x="0" y="5"/>
                    </a:lnTo>
                    <a:lnTo>
                      <a:pt x="149" y="0"/>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8" name="Freeform 59">
                <a:extLst>
                  <a:ext uri="{FF2B5EF4-FFF2-40B4-BE49-F238E27FC236}">
                    <a16:creationId xmlns:a16="http://schemas.microsoft.com/office/drawing/2014/main" id="{A34C9963-9DC9-4BD4-9994-04E4408D186F}"/>
                  </a:ext>
                </a:extLst>
              </p:cNvPr>
              <p:cNvSpPr>
                <a:spLocks/>
              </p:cNvSpPr>
              <p:nvPr/>
            </p:nvSpPr>
            <p:spPr bwMode="auto">
              <a:xfrm>
                <a:off x="2811463" y="2173288"/>
                <a:ext cx="25400" cy="52388"/>
              </a:xfrm>
              <a:custGeom>
                <a:avLst/>
                <a:gdLst>
                  <a:gd name="T0" fmla="*/ 0 w 33"/>
                  <a:gd name="T1" fmla="*/ 3 h 66"/>
                  <a:gd name="T2" fmla="*/ 33 w 33"/>
                  <a:gd name="T3" fmla="*/ 0 h 66"/>
                  <a:gd name="T4" fmla="*/ 33 w 33"/>
                  <a:gd name="T5" fmla="*/ 61 h 66"/>
                  <a:gd name="T6" fmla="*/ 0 w 33"/>
                  <a:gd name="T7" fmla="*/ 66 h 66"/>
                  <a:gd name="T8" fmla="*/ 0 w 33"/>
                  <a:gd name="T9" fmla="*/ 3 h 66"/>
                </a:gdLst>
                <a:ahLst/>
                <a:cxnLst>
                  <a:cxn ang="0">
                    <a:pos x="T0" y="T1"/>
                  </a:cxn>
                  <a:cxn ang="0">
                    <a:pos x="T2" y="T3"/>
                  </a:cxn>
                  <a:cxn ang="0">
                    <a:pos x="T4" y="T5"/>
                  </a:cxn>
                  <a:cxn ang="0">
                    <a:pos x="T6" y="T7"/>
                  </a:cxn>
                  <a:cxn ang="0">
                    <a:pos x="T8" y="T9"/>
                  </a:cxn>
                </a:cxnLst>
                <a:rect l="0" t="0" r="r" b="b"/>
                <a:pathLst>
                  <a:path w="33" h="66">
                    <a:moveTo>
                      <a:pt x="0" y="3"/>
                    </a:moveTo>
                    <a:lnTo>
                      <a:pt x="33" y="0"/>
                    </a:lnTo>
                    <a:lnTo>
                      <a:pt x="33" y="61"/>
                    </a:lnTo>
                    <a:lnTo>
                      <a:pt x="0" y="66"/>
                    </a:lnTo>
                    <a:lnTo>
                      <a:pt x="0" y="3"/>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9" name="Freeform 60">
                <a:extLst>
                  <a:ext uri="{FF2B5EF4-FFF2-40B4-BE49-F238E27FC236}">
                    <a16:creationId xmlns:a16="http://schemas.microsoft.com/office/drawing/2014/main" id="{BAB6C66F-CC1A-4F08-990F-484B8F344AA6}"/>
                  </a:ext>
                </a:extLst>
              </p:cNvPr>
              <p:cNvSpPr>
                <a:spLocks/>
              </p:cNvSpPr>
              <p:nvPr/>
            </p:nvSpPr>
            <p:spPr bwMode="auto">
              <a:xfrm>
                <a:off x="2347913" y="2124075"/>
                <a:ext cx="117475" cy="76200"/>
              </a:xfrm>
              <a:custGeom>
                <a:avLst/>
                <a:gdLst>
                  <a:gd name="T0" fmla="*/ 149 w 149"/>
                  <a:gd name="T1" fmla="*/ 0 h 98"/>
                  <a:gd name="T2" fmla="*/ 149 w 149"/>
                  <a:gd name="T3" fmla="*/ 85 h 98"/>
                  <a:gd name="T4" fmla="*/ 0 w 149"/>
                  <a:gd name="T5" fmla="*/ 98 h 98"/>
                  <a:gd name="T6" fmla="*/ 0 w 149"/>
                  <a:gd name="T7" fmla="*/ 5 h 98"/>
                  <a:gd name="T8" fmla="*/ 149 w 149"/>
                  <a:gd name="T9" fmla="*/ 0 h 98"/>
                </a:gdLst>
                <a:ahLst/>
                <a:cxnLst>
                  <a:cxn ang="0">
                    <a:pos x="T0" y="T1"/>
                  </a:cxn>
                  <a:cxn ang="0">
                    <a:pos x="T2" y="T3"/>
                  </a:cxn>
                  <a:cxn ang="0">
                    <a:pos x="T4" y="T5"/>
                  </a:cxn>
                  <a:cxn ang="0">
                    <a:pos x="T6" y="T7"/>
                  </a:cxn>
                  <a:cxn ang="0">
                    <a:pos x="T8" y="T9"/>
                  </a:cxn>
                </a:cxnLst>
                <a:rect l="0" t="0" r="r" b="b"/>
                <a:pathLst>
                  <a:path w="149" h="98">
                    <a:moveTo>
                      <a:pt x="149" y="0"/>
                    </a:moveTo>
                    <a:lnTo>
                      <a:pt x="149" y="85"/>
                    </a:lnTo>
                    <a:lnTo>
                      <a:pt x="0" y="98"/>
                    </a:lnTo>
                    <a:lnTo>
                      <a:pt x="0" y="5"/>
                    </a:lnTo>
                    <a:lnTo>
                      <a:pt x="149" y="0"/>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0" name="Freeform 61">
                <a:extLst>
                  <a:ext uri="{FF2B5EF4-FFF2-40B4-BE49-F238E27FC236}">
                    <a16:creationId xmlns:a16="http://schemas.microsoft.com/office/drawing/2014/main" id="{623FAAE7-90D3-4E52-8E2B-6BA186BBED8A}"/>
                  </a:ext>
                </a:extLst>
              </p:cNvPr>
              <p:cNvSpPr>
                <a:spLocks/>
              </p:cNvSpPr>
              <p:nvPr/>
            </p:nvSpPr>
            <p:spPr bwMode="auto">
              <a:xfrm>
                <a:off x="2416175" y="2198688"/>
                <a:ext cx="119063" cy="84138"/>
              </a:xfrm>
              <a:custGeom>
                <a:avLst/>
                <a:gdLst>
                  <a:gd name="T0" fmla="*/ 148 w 148"/>
                  <a:gd name="T1" fmla="*/ 0 h 104"/>
                  <a:gd name="T2" fmla="*/ 148 w 148"/>
                  <a:gd name="T3" fmla="*/ 83 h 104"/>
                  <a:gd name="T4" fmla="*/ 0 w 148"/>
                  <a:gd name="T5" fmla="*/ 104 h 104"/>
                  <a:gd name="T6" fmla="*/ 0 w 148"/>
                  <a:gd name="T7" fmla="*/ 12 h 104"/>
                  <a:gd name="T8" fmla="*/ 148 w 148"/>
                  <a:gd name="T9" fmla="*/ 0 h 104"/>
                </a:gdLst>
                <a:ahLst/>
                <a:cxnLst>
                  <a:cxn ang="0">
                    <a:pos x="T0" y="T1"/>
                  </a:cxn>
                  <a:cxn ang="0">
                    <a:pos x="T2" y="T3"/>
                  </a:cxn>
                  <a:cxn ang="0">
                    <a:pos x="T4" y="T5"/>
                  </a:cxn>
                  <a:cxn ang="0">
                    <a:pos x="T6" y="T7"/>
                  </a:cxn>
                  <a:cxn ang="0">
                    <a:pos x="T8" y="T9"/>
                  </a:cxn>
                </a:cxnLst>
                <a:rect l="0" t="0" r="r" b="b"/>
                <a:pathLst>
                  <a:path w="148" h="104">
                    <a:moveTo>
                      <a:pt x="148" y="0"/>
                    </a:moveTo>
                    <a:lnTo>
                      <a:pt x="148" y="83"/>
                    </a:lnTo>
                    <a:lnTo>
                      <a:pt x="0" y="104"/>
                    </a:lnTo>
                    <a:lnTo>
                      <a:pt x="0" y="12"/>
                    </a:lnTo>
                    <a:lnTo>
                      <a:pt x="148" y="0"/>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1" name="Freeform 62">
                <a:extLst>
                  <a:ext uri="{FF2B5EF4-FFF2-40B4-BE49-F238E27FC236}">
                    <a16:creationId xmlns:a16="http://schemas.microsoft.com/office/drawing/2014/main" id="{90C53874-D54E-4D55-8853-BDDF82874C44}"/>
                  </a:ext>
                </a:extLst>
              </p:cNvPr>
              <p:cNvSpPr>
                <a:spLocks/>
              </p:cNvSpPr>
              <p:nvPr/>
            </p:nvSpPr>
            <p:spPr bwMode="auto">
              <a:xfrm>
                <a:off x="2811463" y="1793875"/>
                <a:ext cx="25400" cy="55563"/>
              </a:xfrm>
              <a:custGeom>
                <a:avLst/>
                <a:gdLst>
                  <a:gd name="T0" fmla="*/ 33 w 33"/>
                  <a:gd name="T1" fmla="*/ 69 h 69"/>
                  <a:gd name="T2" fmla="*/ 0 w 33"/>
                  <a:gd name="T3" fmla="*/ 63 h 69"/>
                  <a:gd name="T4" fmla="*/ 0 w 33"/>
                  <a:gd name="T5" fmla="*/ 0 h 69"/>
                  <a:gd name="T6" fmla="*/ 33 w 33"/>
                  <a:gd name="T7" fmla="*/ 8 h 69"/>
                  <a:gd name="T8" fmla="*/ 33 w 33"/>
                  <a:gd name="T9" fmla="*/ 69 h 69"/>
                </a:gdLst>
                <a:ahLst/>
                <a:cxnLst>
                  <a:cxn ang="0">
                    <a:pos x="T0" y="T1"/>
                  </a:cxn>
                  <a:cxn ang="0">
                    <a:pos x="T2" y="T3"/>
                  </a:cxn>
                  <a:cxn ang="0">
                    <a:pos x="T4" y="T5"/>
                  </a:cxn>
                  <a:cxn ang="0">
                    <a:pos x="T6" y="T7"/>
                  </a:cxn>
                  <a:cxn ang="0">
                    <a:pos x="T8" y="T9"/>
                  </a:cxn>
                </a:cxnLst>
                <a:rect l="0" t="0" r="r" b="b"/>
                <a:pathLst>
                  <a:path w="33" h="69">
                    <a:moveTo>
                      <a:pt x="33" y="69"/>
                    </a:moveTo>
                    <a:lnTo>
                      <a:pt x="0" y="63"/>
                    </a:lnTo>
                    <a:lnTo>
                      <a:pt x="0" y="0"/>
                    </a:lnTo>
                    <a:lnTo>
                      <a:pt x="33" y="8"/>
                    </a:lnTo>
                    <a:lnTo>
                      <a:pt x="33" y="69"/>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2" name="Freeform 63">
                <a:extLst>
                  <a:ext uri="{FF2B5EF4-FFF2-40B4-BE49-F238E27FC236}">
                    <a16:creationId xmlns:a16="http://schemas.microsoft.com/office/drawing/2014/main" id="{CC4580B4-41AE-41D3-AFCA-8A1005EF0009}"/>
                  </a:ext>
                </a:extLst>
              </p:cNvPr>
              <p:cNvSpPr>
                <a:spLocks/>
              </p:cNvSpPr>
              <p:nvPr/>
            </p:nvSpPr>
            <p:spPr bwMode="auto">
              <a:xfrm>
                <a:off x="2547938" y="1728788"/>
                <a:ext cx="119063" cy="85725"/>
              </a:xfrm>
              <a:custGeom>
                <a:avLst/>
                <a:gdLst>
                  <a:gd name="T0" fmla="*/ 148 w 148"/>
                  <a:gd name="T1" fmla="*/ 110 h 110"/>
                  <a:gd name="T2" fmla="*/ 0 w 148"/>
                  <a:gd name="T3" fmla="*/ 81 h 110"/>
                  <a:gd name="T4" fmla="*/ 0 w 148"/>
                  <a:gd name="T5" fmla="*/ 0 h 110"/>
                  <a:gd name="T6" fmla="*/ 148 w 148"/>
                  <a:gd name="T7" fmla="*/ 37 h 110"/>
                  <a:gd name="T8" fmla="*/ 148 w 148"/>
                  <a:gd name="T9" fmla="*/ 110 h 110"/>
                </a:gdLst>
                <a:ahLst/>
                <a:cxnLst>
                  <a:cxn ang="0">
                    <a:pos x="T0" y="T1"/>
                  </a:cxn>
                  <a:cxn ang="0">
                    <a:pos x="T2" y="T3"/>
                  </a:cxn>
                  <a:cxn ang="0">
                    <a:pos x="T4" y="T5"/>
                  </a:cxn>
                  <a:cxn ang="0">
                    <a:pos x="T6" y="T7"/>
                  </a:cxn>
                  <a:cxn ang="0">
                    <a:pos x="T8" y="T9"/>
                  </a:cxn>
                </a:cxnLst>
                <a:rect l="0" t="0" r="r" b="b"/>
                <a:pathLst>
                  <a:path w="148" h="110">
                    <a:moveTo>
                      <a:pt x="148" y="110"/>
                    </a:moveTo>
                    <a:lnTo>
                      <a:pt x="0" y="81"/>
                    </a:lnTo>
                    <a:lnTo>
                      <a:pt x="0" y="0"/>
                    </a:lnTo>
                    <a:lnTo>
                      <a:pt x="148" y="37"/>
                    </a:lnTo>
                    <a:lnTo>
                      <a:pt x="148" y="110"/>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3" name="Freeform 64">
                <a:extLst>
                  <a:ext uri="{FF2B5EF4-FFF2-40B4-BE49-F238E27FC236}">
                    <a16:creationId xmlns:a16="http://schemas.microsoft.com/office/drawing/2014/main" id="{3D38CD27-3E8F-45EC-B553-E8E318DEDFD6}"/>
                  </a:ext>
                </a:extLst>
              </p:cNvPr>
              <p:cNvSpPr>
                <a:spLocks/>
              </p:cNvSpPr>
              <p:nvPr/>
            </p:nvSpPr>
            <p:spPr bwMode="auto">
              <a:xfrm>
                <a:off x="2479675" y="1630363"/>
                <a:ext cx="117475" cy="95250"/>
              </a:xfrm>
              <a:custGeom>
                <a:avLst/>
                <a:gdLst>
                  <a:gd name="T0" fmla="*/ 0 w 149"/>
                  <a:gd name="T1" fmla="*/ 84 h 121"/>
                  <a:gd name="T2" fmla="*/ 0 w 149"/>
                  <a:gd name="T3" fmla="*/ 0 h 121"/>
                  <a:gd name="T4" fmla="*/ 149 w 149"/>
                  <a:gd name="T5" fmla="*/ 45 h 121"/>
                  <a:gd name="T6" fmla="*/ 149 w 149"/>
                  <a:gd name="T7" fmla="*/ 121 h 121"/>
                  <a:gd name="T8" fmla="*/ 0 w 149"/>
                  <a:gd name="T9" fmla="*/ 84 h 121"/>
                </a:gdLst>
                <a:ahLst/>
                <a:cxnLst>
                  <a:cxn ang="0">
                    <a:pos x="T0" y="T1"/>
                  </a:cxn>
                  <a:cxn ang="0">
                    <a:pos x="T2" y="T3"/>
                  </a:cxn>
                  <a:cxn ang="0">
                    <a:pos x="T4" y="T5"/>
                  </a:cxn>
                  <a:cxn ang="0">
                    <a:pos x="T6" y="T7"/>
                  </a:cxn>
                  <a:cxn ang="0">
                    <a:pos x="T8" y="T9"/>
                  </a:cxn>
                </a:cxnLst>
                <a:rect l="0" t="0" r="r" b="b"/>
                <a:pathLst>
                  <a:path w="149" h="121">
                    <a:moveTo>
                      <a:pt x="0" y="84"/>
                    </a:moveTo>
                    <a:lnTo>
                      <a:pt x="0" y="0"/>
                    </a:lnTo>
                    <a:lnTo>
                      <a:pt x="149" y="45"/>
                    </a:lnTo>
                    <a:lnTo>
                      <a:pt x="149" y="121"/>
                    </a:lnTo>
                    <a:lnTo>
                      <a:pt x="0" y="84"/>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4" name="Freeform 65">
                <a:extLst>
                  <a:ext uri="{FF2B5EF4-FFF2-40B4-BE49-F238E27FC236}">
                    <a16:creationId xmlns:a16="http://schemas.microsoft.com/office/drawing/2014/main" id="{B999D044-C26D-418B-8AF5-120C3B0568FE}"/>
                  </a:ext>
                </a:extLst>
              </p:cNvPr>
              <p:cNvSpPr>
                <a:spLocks/>
              </p:cNvSpPr>
              <p:nvPr/>
            </p:nvSpPr>
            <p:spPr bwMode="auto">
              <a:xfrm>
                <a:off x="2416175" y="1524000"/>
                <a:ext cx="119063" cy="107950"/>
              </a:xfrm>
              <a:custGeom>
                <a:avLst/>
                <a:gdLst>
                  <a:gd name="T0" fmla="*/ 0 w 148"/>
                  <a:gd name="T1" fmla="*/ 90 h 136"/>
                  <a:gd name="T2" fmla="*/ 0 w 148"/>
                  <a:gd name="T3" fmla="*/ 0 h 136"/>
                  <a:gd name="T4" fmla="*/ 148 w 148"/>
                  <a:gd name="T5" fmla="*/ 55 h 136"/>
                  <a:gd name="T6" fmla="*/ 148 w 148"/>
                  <a:gd name="T7" fmla="*/ 136 h 136"/>
                  <a:gd name="T8" fmla="*/ 0 w 148"/>
                  <a:gd name="T9" fmla="*/ 90 h 136"/>
                </a:gdLst>
                <a:ahLst/>
                <a:cxnLst>
                  <a:cxn ang="0">
                    <a:pos x="T0" y="T1"/>
                  </a:cxn>
                  <a:cxn ang="0">
                    <a:pos x="T2" y="T3"/>
                  </a:cxn>
                  <a:cxn ang="0">
                    <a:pos x="T4" y="T5"/>
                  </a:cxn>
                  <a:cxn ang="0">
                    <a:pos x="T6" y="T7"/>
                  </a:cxn>
                  <a:cxn ang="0">
                    <a:pos x="T8" y="T9"/>
                  </a:cxn>
                </a:cxnLst>
                <a:rect l="0" t="0" r="r" b="b"/>
                <a:pathLst>
                  <a:path w="148" h="136">
                    <a:moveTo>
                      <a:pt x="0" y="90"/>
                    </a:moveTo>
                    <a:lnTo>
                      <a:pt x="0" y="0"/>
                    </a:lnTo>
                    <a:lnTo>
                      <a:pt x="148" y="55"/>
                    </a:lnTo>
                    <a:lnTo>
                      <a:pt x="148" y="136"/>
                    </a:lnTo>
                    <a:lnTo>
                      <a:pt x="0" y="90"/>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5" name="Freeform 66">
                <a:extLst>
                  <a:ext uri="{FF2B5EF4-FFF2-40B4-BE49-F238E27FC236}">
                    <a16:creationId xmlns:a16="http://schemas.microsoft.com/office/drawing/2014/main" id="{BF08A530-2318-4AC2-ABC3-00845A556807}"/>
                  </a:ext>
                </a:extLst>
              </p:cNvPr>
              <p:cNvSpPr>
                <a:spLocks/>
              </p:cNvSpPr>
              <p:nvPr/>
            </p:nvSpPr>
            <p:spPr bwMode="auto">
              <a:xfrm>
                <a:off x="2347913" y="1589088"/>
                <a:ext cx="117475" cy="103188"/>
              </a:xfrm>
              <a:custGeom>
                <a:avLst/>
                <a:gdLst>
                  <a:gd name="T0" fmla="*/ 149 w 149"/>
                  <a:gd name="T1" fmla="*/ 45 h 131"/>
                  <a:gd name="T2" fmla="*/ 149 w 149"/>
                  <a:gd name="T3" fmla="*/ 131 h 131"/>
                  <a:gd name="T4" fmla="*/ 0 w 149"/>
                  <a:gd name="T5" fmla="*/ 94 h 131"/>
                  <a:gd name="T6" fmla="*/ 0 w 149"/>
                  <a:gd name="T7" fmla="*/ 0 h 131"/>
                  <a:gd name="T8" fmla="*/ 149 w 149"/>
                  <a:gd name="T9" fmla="*/ 45 h 131"/>
                </a:gdLst>
                <a:ahLst/>
                <a:cxnLst>
                  <a:cxn ang="0">
                    <a:pos x="T0" y="T1"/>
                  </a:cxn>
                  <a:cxn ang="0">
                    <a:pos x="T2" y="T3"/>
                  </a:cxn>
                  <a:cxn ang="0">
                    <a:pos x="T4" y="T5"/>
                  </a:cxn>
                  <a:cxn ang="0">
                    <a:pos x="T6" y="T7"/>
                  </a:cxn>
                  <a:cxn ang="0">
                    <a:pos x="T8" y="T9"/>
                  </a:cxn>
                </a:cxnLst>
                <a:rect l="0" t="0" r="r" b="b"/>
                <a:pathLst>
                  <a:path w="149" h="131">
                    <a:moveTo>
                      <a:pt x="149" y="45"/>
                    </a:moveTo>
                    <a:lnTo>
                      <a:pt x="149" y="131"/>
                    </a:lnTo>
                    <a:lnTo>
                      <a:pt x="0" y="94"/>
                    </a:lnTo>
                    <a:lnTo>
                      <a:pt x="0" y="0"/>
                    </a:lnTo>
                    <a:lnTo>
                      <a:pt x="149" y="45"/>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6" name="Freeform 67">
                <a:extLst>
                  <a:ext uri="{FF2B5EF4-FFF2-40B4-BE49-F238E27FC236}">
                    <a16:creationId xmlns:a16="http://schemas.microsoft.com/office/drawing/2014/main" id="{857C998B-7460-4424-9873-BF72A08893D4}"/>
                  </a:ext>
                </a:extLst>
              </p:cNvPr>
              <p:cNvSpPr>
                <a:spLocks/>
              </p:cNvSpPr>
              <p:nvPr/>
            </p:nvSpPr>
            <p:spPr bwMode="auto">
              <a:xfrm>
                <a:off x="2347913" y="1768475"/>
                <a:ext cx="117475" cy="90488"/>
              </a:xfrm>
              <a:custGeom>
                <a:avLst/>
                <a:gdLst>
                  <a:gd name="T0" fmla="*/ 149 w 149"/>
                  <a:gd name="T1" fmla="*/ 29 h 114"/>
                  <a:gd name="T2" fmla="*/ 149 w 149"/>
                  <a:gd name="T3" fmla="*/ 114 h 114"/>
                  <a:gd name="T4" fmla="*/ 0 w 149"/>
                  <a:gd name="T5" fmla="*/ 93 h 114"/>
                  <a:gd name="T6" fmla="*/ 0 w 149"/>
                  <a:gd name="T7" fmla="*/ 0 h 114"/>
                  <a:gd name="T8" fmla="*/ 149 w 149"/>
                  <a:gd name="T9" fmla="*/ 29 h 114"/>
                </a:gdLst>
                <a:ahLst/>
                <a:cxnLst>
                  <a:cxn ang="0">
                    <a:pos x="T0" y="T1"/>
                  </a:cxn>
                  <a:cxn ang="0">
                    <a:pos x="T2" y="T3"/>
                  </a:cxn>
                  <a:cxn ang="0">
                    <a:pos x="T4" y="T5"/>
                  </a:cxn>
                  <a:cxn ang="0">
                    <a:pos x="T6" y="T7"/>
                  </a:cxn>
                  <a:cxn ang="0">
                    <a:pos x="T8" y="T9"/>
                  </a:cxn>
                </a:cxnLst>
                <a:rect l="0" t="0" r="r" b="b"/>
                <a:pathLst>
                  <a:path w="149" h="114">
                    <a:moveTo>
                      <a:pt x="149" y="29"/>
                    </a:moveTo>
                    <a:lnTo>
                      <a:pt x="149" y="114"/>
                    </a:lnTo>
                    <a:lnTo>
                      <a:pt x="0" y="93"/>
                    </a:lnTo>
                    <a:lnTo>
                      <a:pt x="0" y="0"/>
                    </a:lnTo>
                    <a:lnTo>
                      <a:pt x="149" y="29"/>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7" name="Freeform 68">
                <a:extLst>
                  <a:ext uri="{FF2B5EF4-FFF2-40B4-BE49-F238E27FC236}">
                    <a16:creationId xmlns:a16="http://schemas.microsoft.com/office/drawing/2014/main" id="{3DF80CCF-B6E1-4870-A662-E201A5A8BD0D}"/>
                  </a:ext>
                </a:extLst>
              </p:cNvPr>
              <p:cNvSpPr>
                <a:spLocks/>
              </p:cNvSpPr>
              <p:nvPr/>
            </p:nvSpPr>
            <p:spPr bwMode="auto">
              <a:xfrm>
                <a:off x="2247900" y="1938338"/>
                <a:ext cx="87313" cy="82550"/>
              </a:xfrm>
              <a:custGeom>
                <a:avLst/>
                <a:gdLst>
                  <a:gd name="T0" fmla="*/ 108 w 108"/>
                  <a:gd name="T1" fmla="*/ 10 h 104"/>
                  <a:gd name="T2" fmla="*/ 108 w 108"/>
                  <a:gd name="T3" fmla="*/ 104 h 104"/>
                  <a:gd name="T4" fmla="*/ 0 w 108"/>
                  <a:gd name="T5" fmla="*/ 102 h 104"/>
                  <a:gd name="T6" fmla="*/ 0 w 108"/>
                  <a:gd name="T7" fmla="*/ 0 h 104"/>
                  <a:gd name="T8" fmla="*/ 108 w 108"/>
                  <a:gd name="T9" fmla="*/ 10 h 104"/>
                </a:gdLst>
                <a:ahLst/>
                <a:cxnLst>
                  <a:cxn ang="0">
                    <a:pos x="T0" y="T1"/>
                  </a:cxn>
                  <a:cxn ang="0">
                    <a:pos x="T2" y="T3"/>
                  </a:cxn>
                  <a:cxn ang="0">
                    <a:pos x="T4" y="T5"/>
                  </a:cxn>
                  <a:cxn ang="0">
                    <a:pos x="T6" y="T7"/>
                  </a:cxn>
                  <a:cxn ang="0">
                    <a:pos x="T8" y="T9"/>
                  </a:cxn>
                </a:cxnLst>
                <a:rect l="0" t="0" r="r" b="b"/>
                <a:pathLst>
                  <a:path w="108" h="104">
                    <a:moveTo>
                      <a:pt x="108" y="10"/>
                    </a:moveTo>
                    <a:lnTo>
                      <a:pt x="108" y="104"/>
                    </a:lnTo>
                    <a:lnTo>
                      <a:pt x="0" y="102"/>
                    </a:lnTo>
                    <a:lnTo>
                      <a:pt x="0" y="0"/>
                    </a:lnTo>
                    <a:lnTo>
                      <a:pt x="108" y="10"/>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8" name="Freeform 69">
                <a:extLst>
                  <a:ext uri="{FF2B5EF4-FFF2-40B4-BE49-F238E27FC236}">
                    <a16:creationId xmlns:a16="http://schemas.microsoft.com/office/drawing/2014/main" id="{B06202D3-BFB8-4DF7-A723-2EDB0ECAB45D}"/>
                  </a:ext>
                </a:extLst>
              </p:cNvPr>
              <p:cNvSpPr>
                <a:spLocks/>
              </p:cNvSpPr>
              <p:nvPr/>
            </p:nvSpPr>
            <p:spPr bwMode="auto">
              <a:xfrm>
                <a:off x="2247900" y="2127250"/>
                <a:ext cx="87313" cy="82550"/>
              </a:xfrm>
              <a:custGeom>
                <a:avLst/>
                <a:gdLst>
                  <a:gd name="T0" fmla="*/ 0 w 108"/>
                  <a:gd name="T1" fmla="*/ 3 h 104"/>
                  <a:gd name="T2" fmla="*/ 108 w 108"/>
                  <a:gd name="T3" fmla="*/ 0 h 104"/>
                  <a:gd name="T4" fmla="*/ 108 w 108"/>
                  <a:gd name="T5" fmla="*/ 95 h 104"/>
                  <a:gd name="T6" fmla="*/ 0 w 108"/>
                  <a:gd name="T7" fmla="*/ 104 h 104"/>
                  <a:gd name="T8" fmla="*/ 0 w 108"/>
                  <a:gd name="T9" fmla="*/ 3 h 104"/>
                </a:gdLst>
                <a:ahLst/>
                <a:cxnLst>
                  <a:cxn ang="0">
                    <a:pos x="T0" y="T1"/>
                  </a:cxn>
                  <a:cxn ang="0">
                    <a:pos x="T2" y="T3"/>
                  </a:cxn>
                  <a:cxn ang="0">
                    <a:pos x="T4" y="T5"/>
                  </a:cxn>
                  <a:cxn ang="0">
                    <a:pos x="T6" y="T7"/>
                  </a:cxn>
                  <a:cxn ang="0">
                    <a:pos x="T8" y="T9"/>
                  </a:cxn>
                </a:cxnLst>
                <a:rect l="0" t="0" r="r" b="b"/>
                <a:pathLst>
                  <a:path w="108" h="104">
                    <a:moveTo>
                      <a:pt x="0" y="3"/>
                    </a:moveTo>
                    <a:lnTo>
                      <a:pt x="108" y="0"/>
                    </a:lnTo>
                    <a:lnTo>
                      <a:pt x="108" y="95"/>
                    </a:lnTo>
                    <a:lnTo>
                      <a:pt x="0" y="104"/>
                    </a:lnTo>
                    <a:lnTo>
                      <a:pt x="0" y="3"/>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9" name="Freeform 70">
                <a:extLst>
                  <a:ext uri="{FF2B5EF4-FFF2-40B4-BE49-F238E27FC236}">
                    <a16:creationId xmlns:a16="http://schemas.microsoft.com/office/drawing/2014/main" id="{22E8F9FF-F2E9-40EA-A5F0-4C9EB35E57E7}"/>
                  </a:ext>
                </a:extLst>
              </p:cNvPr>
              <p:cNvSpPr>
                <a:spLocks/>
              </p:cNvSpPr>
              <p:nvPr/>
            </p:nvSpPr>
            <p:spPr bwMode="auto">
              <a:xfrm>
                <a:off x="2284413" y="2211388"/>
                <a:ext cx="119063" cy="88900"/>
              </a:xfrm>
              <a:custGeom>
                <a:avLst/>
                <a:gdLst>
                  <a:gd name="T0" fmla="*/ 149 w 149"/>
                  <a:gd name="T1" fmla="*/ 0 h 112"/>
                  <a:gd name="T2" fmla="*/ 149 w 149"/>
                  <a:gd name="T3" fmla="*/ 92 h 112"/>
                  <a:gd name="T4" fmla="*/ 0 w 149"/>
                  <a:gd name="T5" fmla="*/ 112 h 112"/>
                  <a:gd name="T6" fmla="*/ 0 w 149"/>
                  <a:gd name="T7" fmla="*/ 12 h 112"/>
                  <a:gd name="T8" fmla="*/ 149 w 149"/>
                  <a:gd name="T9" fmla="*/ 0 h 112"/>
                </a:gdLst>
                <a:ahLst/>
                <a:cxnLst>
                  <a:cxn ang="0">
                    <a:pos x="T0" y="T1"/>
                  </a:cxn>
                  <a:cxn ang="0">
                    <a:pos x="T2" y="T3"/>
                  </a:cxn>
                  <a:cxn ang="0">
                    <a:pos x="T4" y="T5"/>
                  </a:cxn>
                  <a:cxn ang="0">
                    <a:pos x="T6" y="T7"/>
                  </a:cxn>
                  <a:cxn ang="0">
                    <a:pos x="T8" y="T9"/>
                  </a:cxn>
                </a:cxnLst>
                <a:rect l="0" t="0" r="r" b="b"/>
                <a:pathLst>
                  <a:path w="149" h="112">
                    <a:moveTo>
                      <a:pt x="149" y="0"/>
                    </a:moveTo>
                    <a:lnTo>
                      <a:pt x="149" y="92"/>
                    </a:lnTo>
                    <a:lnTo>
                      <a:pt x="0" y="112"/>
                    </a:lnTo>
                    <a:lnTo>
                      <a:pt x="0" y="12"/>
                    </a:lnTo>
                    <a:lnTo>
                      <a:pt x="149" y="0"/>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0" name="Freeform 71">
                <a:extLst>
                  <a:ext uri="{FF2B5EF4-FFF2-40B4-BE49-F238E27FC236}">
                    <a16:creationId xmlns:a16="http://schemas.microsoft.com/office/drawing/2014/main" id="{AFA264D8-C447-4076-89A7-2CCBFE9EAF65}"/>
                  </a:ext>
                </a:extLst>
              </p:cNvPr>
              <p:cNvSpPr>
                <a:spLocks/>
              </p:cNvSpPr>
              <p:nvPr/>
            </p:nvSpPr>
            <p:spPr bwMode="auto">
              <a:xfrm>
                <a:off x="2347913" y="2289175"/>
                <a:ext cx="117475" cy="92075"/>
              </a:xfrm>
              <a:custGeom>
                <a:avLst/>
                <a:gdLst>
                  <a:gd name="T0" fmla="*/ 149 w 149"/>
                  <a:gd name="T1" fmla="*/ 0 h 115"/>
                  <a:gd name="T2" fmla="*/ 149 w 149"/>
                  <a:gd name="T3" fmla="*/ 85 h 115"/>
                  <a:gd name="T4" fmla="*/ 0 w 149"/>
                  <a:gd name="T5" fmla="*/ 115 h 115"/>
                  <a:gd name="T6" fmla="*/ 0 w 149"/>
                  <a:gd name="T7" fmla="*/ 20 h 115"/>
                  <a:gd name="T8" fmla="*/ 149 w 149"/>
                  <a:gd name="T9" fmla="*/ 0 h 115"/>
                </a:gdLst>
                <a:ahLst/>
                <a:cxnLst>
                  <a:cxn ang="0">
                    <a:pos x="T0" y="T1"/>
                  </a:cxn>
                  <a:cxn ang="0">
                    <a:pos x="T2" y="T3"/>
                  </a:cxn>
                  <a:cxn ang="0">
                    <a:pos x="T4" y="T5"/>
                  </a:cxn>
                  <a:cxn ang="0">
                    <a:pos x="T6" y="T7"/>
                  </a:cxn>
                  <a:cxn ang="0">
                    <a:pos x="T8" y="T9"/>
                  </a:cxn>
                </a:cxnLst>
                <a:rect l="0" t="0" r="r" b="b"/>
                <a:pathLst>
                  <a:path w="149" h="115">
                    <a:moveTo>
                      <a:pt x="149" y="0"/>
                    </a:moveTo>
                    <a:lnTo>
                      <a:pt x="149" y="85"/>
                    </a:lnTo>
                    <a:lnTo>
                      <a:pt x="0" y="115"/>
                    </a:lnTo>
                    <a:lnTo>
                      <a:pt x="0" y="20"/>
                    </a:lnTo>
                    <a:lnTo>
                      <a:pt x="149" y="0"/>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1" name="Freeform 72">
                <a:extLst>
                  <a:ext uri="{FF2B5EF4-FFF2-40B4-BE49-F238E27FC236}">
                    <a16:creationId xmlns:a16="http://schemas.microsoft.com/office/drawing/2014/main" id="{E66391F4-2E39-4DD9-BAC8-5F9AA3C5924D}"/>
                  </a:ext>
                </a:extLst>
              </p:cNvPr>
              <p:cNvSpPr>
                <a:spLocks/>
              </p:cNvSpPr>
              <p:nvPr/>
            </p:nvSpPr>
            <p:spPr bwMode="auto">
              <a:xfrm>
                <a:off x="2811463" y="2298700"/>
                <a:ext cx="25400" cy="53975"/>
              </a:xfrm>
              <a:custGeom>
                <a:avLst/>
                <a:gdLst>
                  <a:gd name="T0" fmla="*/ 0 w 33"/>
                  <a:gd name="T1" fmla="*/ 6 h 69"/>
                  <a:gd name="T2" fmla="*/ 33 w 33"/>
                  <a:gd name="T3" fmla="*/ 0 h 69"/>
                  <a:gd name="T4" fmla="*/ 33 w 33"/>
                  <a:gd name="T5" fmla="*/ 61 h 69"/>
                  <a:gd name="T6" fmla="*/ 0 w 33"/>
                  <a:gd name="T7" fmla="*/ 69 h 69"/>
                  <a:gd name="T8" fmla="*/ 0 w 33"/>
                  <a:gd name="T9" fmla="*/ 6 h 69"/>
                </a:gdLst>
                <a:ahLst/>
                <a:cxnLst>
                  <a:cxn ang="0">
                    <a:pos x="T0" y="T1"/>
                  </a:cxn>
                  <a:cxn ang="0">
                    <a:pos x="T2" y="T3"/>
                  </a:cxn>
                  <a:cxn ang="0">
                    <a:pos x="T4" y="T5"/>
                  </a:cxn>
                  <a:cxn ang="0">
                    <a:pos x="T6" y="T7"/>
                  </a:cxn>
                  <a:cxn ang="0">
                    <a:pos x="T8" y="T9"/>
                  </a:cxn>
                </a:cxnLst>
                <a:rect l="0" t="0" r="r" b="b"/>
                <a:pathLst>
                  <a:path w="33" h="69">
                    <a:moveTo>
                      <a:pt x="0" y="6"/>
                    </a:moveTo>
                    <a:lnTo>
                      <a:pt x="33" y="0"/>
                    </a:lnTo>
                    <a:lnTo>
                      <a:pt x="33" y="61"/>
                    </a:lnTo>
                    <a:lnTo>
                      <a:pt x="0" y="69"/>
                    </a:lnTo>
                    <a:lnTo>
                      <a:pt x="0" y="6"/>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2" name="Freeform 73">
                <a:extLst>
                  <a:ext uri="{FF2B5EF4-FFF2-40B4-BE49-F238E27FC236}">
                    <a16:creationId xmlns:a16="http://schemas.microsoft.com/office/drawing/2014/main" id="{86ED5F5E-90C4-48D7-B136-AEEAE6C16985}"/>
                  </a:ext>
                </a:extLst>
              </p:cNvPr>
              <p:cNvSpPr>
                <a:spLocks/>
              </p:cNvSpPr>
              <p:nvPr/>
            </p:nvSpPr>
            <p:spPr bwMode="auto">
              <a:xfrm>
                <a:off x="2613025" y="1670050"/>
                <a:ext cx="115888" cy="88900"/>
              </a:xfrm>
              <a:custGeom>
                <a:avLst/>
                <a:gdLst>
                  <a:gd name="T0" fmla="*/ 148 w 148"/>
                  <a:gd name="T1" fmla="*/ 111 h 111"/>
                  <a:gd name="T2" fmla="*/ 0 w 148"/>
                  <a:gd name="T3" fmla="*/ 75 h 111"/>
                  <a:gd name="T4" fmla="*/ 0 w 148"/>
                  <a:gd name="T5" fmla="*/ 0 h 111"/>
                  <a:gd name="T6" fmla="*/ 148 w 148"/>
                  <a:gd name="T7" fmla="*/ 45 h 111"/>
                  <a:gd name="T8" fmla="*/ 148 w 148"/>
                  <a:gd name="T9" fmla="*/ 111 h 111"/>
                </a:gdLst>
                <a:ahLst/>
                <a:cxnLst>
                  <a:cxn ang="0">
                    <a:pos x="T0" y="T1"/>
                  </a:cxn>
                  <a:cxn ang="0">
                    <a:pos x="T2" y="T3"/>
                  </a:cxn>
                  <a:cxn ang="0">
                    <a:pos x="T4" y="T5"/>
                  </a:cxn>
                  <a:cxn ang="0">
                    <a:pos x="T6" y="T7"/>
                  </a:cxn>
                  <a:cxn ang="0">
                    <a:pos x="T8" y="T9"/>
                  </a:cxn>
                </a:cxnLst>
                <a:rect l="0" t="0" r="r" b="b"/>
                <a:pathLst>
                  <a:path w="148" h="111">
                    <a:moveTo>
                      <a:pt x="148" y="111"/>
                    </a:moveTo>
                    <a:lnTo>
                      <a:pt x="0" y="75"/>
                    </a:lnTo>
                    <a:lnTo>
                      <a:pt x="0" y="0"/>
                    </a:lnTo>
                    <a:lnTo>
                      <a:pt x="148" y="45"/>
                    </a:lnTo>
                    <a:lnTo>
                      <a:pt x="148" y="111"/>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3" name="Freeform 74">
                <a:extLst>
                  <a:ext uri="{FF2B5EF4-FFF2-40B4-BE49-F238E27FC236}">
                    <a16:creationId xmlns:a16="http://schemas.microsoft.com/office/drawing/2014/main" id="{DD62FD1A-6DAB-41B8-BF90-A4D3F00BAF07}"/>
                  </a:ext>
                </a:extLst>
              </p:cNvPr>
              <p:cNvSpPr>
                <a:spLocks/>
              </p:cNvSpPr>
              <p:nvPr/>
            </p:nvSpPr>
            <p:spPr bwMode="auto">
              <a:xfrm>
                <a:off x="2547938" y="1571625"/>
                <a:ext cx="119063" cy="100013"/>
              </a:xfrm>
              <a:custGeom>
                <a:avLst/>
                <a:gdLst>
                  <a:gd name="T0" fmla="*/ 0 w 148"/>
                  <a:gd name="T1" fmla="*/ 81 h 127"/>
                  <a:gd name="T2" fmla="*/ 0 w 148"/>
                  <a:gd name="T3" fmla="*/ 0 h 127"/>
                  <a:gd name="T4" fmla="*/ 148 w 148"/>
                  <a:gd name="T5" fmla="*/ 54 h 127"/>
                  <a:gd name="T6" fmla="*/ 148 w 148"/>
                  <a:gd name="T7" fmla="*/ 127 h 127"/>
                  <a:gd name="T8" fmla="*/ 0 w 148"/>
                  <a:gd name="T9" fmla="*/ 81 h 127"/>
                </a:gdLst>
                <a:ahLst/>
                <a:cxnLst>
                  <a:cxn ang="0">
                    <a:pos x="T0" y="T1"/>
                  </a:cxn>
                  <a:cxn ang="0">
                    <a:pos x="T2" y="T3"/>
                  </a:cxn>
                  <a:cxn ang="0">
                    <a:pos x="T4" y="T5"/>
                  </a:cxn>
                  <a:cxn ang="0">
                    <a:pos x="T6" y="T7"/>
                  </a:cxn>
                  <a:cxn ang="0">
                    <a:pos x="T8" y="T9"/>
                  </a:cxn>
                </a:cxnLst>
                <a:rect l="0" t="0" r="r" b="b"/>
                <a:pathLst>
                  <a:path w="148" h="127">
                    <a:moveTo>
                      <a:pt x="0" y="81"/>
                    </a:moveTo>
                    <a:lnTo>
                      <a:pt x="0" y="0"/>
                    </a:lnTo>
                    <a:lnTo>
                      <a:pt x="148" y="54"/>
                    </a:lnTo>
                    <a:lnTo>
                      <a:pt x="148" y="127"/>
                    </a:lnTo>
                    <a:lnTo>
                      <a:pt x="0" y="81"/>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4" name="Freeform 75">
                <a:extLst>
                  <a:ext uri="{FF2B5EF4-FFF2-40B4-BE49-F238E27FC236}">
                    <a16:creationId xmlns:a16="http://schemas.microsoft.com/office/drawing/2014/main" id="{4E242E7C-690B-4D4C-833B-2D948324F70A}"/>
                  </a:ext>
                </a:extLst>
              </p:cNvPr>
              <p:cNvSpPr>
                <a:spLocks/>
              </p:cNvSpPr>
              <p:nvPr/>
            </p:nvSpPr>
            <p:spPr bwMode="auto">
              <a:xfrm>
                <a:off x="2479675" y="1465263"/>
                <a:ext cx="117475" cy="107950"/>
              </a:xfrm>
              <a:custGeom>
                <a:avLst/>
                <a:gdLst>
                  <a:gd name="T0" fmla="*/ 0 w 149"/>
                  <a:gd name="T1" fmla="*/ 83 h 137"/>
                  <a:gd name="T2" fmla="*/ 0 w 149"/>
                  <a:gd name="T3" fmla="*/ 0 h 137"/>
                  <a:gd name="T4" fmla="*/ 149 w 149"/>
                  <a:gd name="T5" fmla="*/ 62 h 137"/>
                  <a:gd name="T6" fmla="*/ 149 w 149"/>
                  <a:gd name="T7" fmla="*/ 137 h 137"/>
                  <a:gd name="T8" fmla="*/ 0 w 149"/>
                  <a:gd name="T9" fmla="*/ 83 h 137"/>
                </a:gdLst>
                <a:ahLst/>
                <a:cxnLst>
                  <a:cxn ang="0">
                    <a:pos x="T0" y="T1"/>
                  </a:cxn>
                  <a:cxn ang="0">
                    <a:pos x="T2" y="T3"/>
                  </a:cxn>
                  <a:cxn ang="0">
                    <a:pos x="T4" y="T5"/>
                  </a:cxn>
                  <a:cxn ang="0">
                    <a:pos x="T6" y="T7"/>
                  </a:cxn>
                  <a:cxn ang="0">
                    <a:pos x="T8" y="T9"/>
                  </a:cxn>
                </a:cxnLst>
                <a:rect l="0" t="0" r="r" b="b"/>
                <a:pathLst>
                  <a:path w="149" h="137">
                    <a:moveTo>
                      <a:pt x="0" y="83"/>
                    </a:moveTo>
                    <a:lnTo>
                      <a:pt x="0" y="0"/>
                    </a:lnTo>
                    <a:lnTo>
                      <a:pt x="149" y="62"/>
                    </a:lnTo>
                    <a:lnTo>
                      <a:pt x="149" y="137"/>
                    </a:lnTo>
                    <a:lnTo>
                      <a:pt x="0" y="83"/>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5" name="Freeform 76">
                <a:extLst>
                  <a:ext uri="{FF2B5EF4-FFF2-40B4-BE49-F238E27FC236}">
                    <a16:creationId xmlns:a16="http://schemas.microsoft.com/office/drawing/2014/main" id="{526360F7-CA90-4807-ACD2-EF8C9D144ACE}"/>
                  </a:ext>
                </a:extLst>
              </p:cNvPr>
              <p:cNvSpPr>
                <a:spLocks/>
              </p:cNvSpPr>
              <p:nvPr/>
            </p:nvSpPr>
            <p:spPr bwMode="auto">
              <a:xfrm>
                <a:off x="2247900" y="1271588"/>
                <a:ext cx="23813" cy="90488"/>
              </a:xfrm>
              <a:custGeom>
                <a:avLst/>
                <a:gdLst>
                  <a:gd name="T0" fmla="*/ 29 w 29"/>
                  <a:gd name="T1" fmla="*/ 113 h 113"/>
                  <a:gd name="T2" fmla="*/ 0 w 29"/>
                  <a:gd name="T3" fmla="*/ 101 h 113"/>
                  <a:gd name="T4" fmla="*/ 0 w 29"/>
                  <a:gd name="T5" fmla="*/ 0 h 113"/>
                  <a:gd name="T6" fmla="*/ 29 w 29"/>
                  <a:gd name="T7" fmla="*/ 12 h 113"/>
                  <a:gd name="T8" fmla="*/ 29 w 29"/>
                  <a:gd name="T9" fmla="*/ 113 h 113"/>
                </a:gdLst>
                <a:ahLst/>
                <a:cxnLst>
                  <a:cxn ang="0">
                    <a:pos x="T0" y="T1"/>
                  </a:cxn>
                  <a:cxn ang="0">
                    <a:pos x="T2" y="T3"/>
                  </a:cxn>
                  <a:cxn ang="0">
                    <a:pos x="T4" y="T5"/>
                  </a:cxn>
                  <a:cxn ang="0">
                    <a:pos x="T6" y="T7"/>
                  </a:cxn>
                  <a:cxn ang="0">
                    <a:pos x="T8" y="T9"/>
                  </a:cxn>
                </a:cxnLst>
                <a:rect l="0" t="0" r="r" b="b"/>
                <a:pathLst>
                  <a:path w="29" h="113">
                    <a:moveTo>
                      <a:pt x="29" y="113"/>
                    </a:moveTo>
                    <a:lnTo>
                      <a:pt x="0" y="101"/>
                    </a:lnTo>
                    <a:lnTo>
                      <a:pt x="0" y="0"/>
                    </a:lnTo>
                    <a:lnTo>
                      <a:pt x="29" y="12"/>
                    </a:lnTo>
                    <a:lnTo>
                      <a:pt x="29" y="113"/>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6" name="Freeform 77">
                <a:extLst>
                  <a:ext uri="{FF2B5EF4-FFF2-40B4-BE49-F238E27FC236}">
                    <a16:creationId xmlns:a16="http://schemas.microsoft.com/office/drawing/2014/main" id="{D2FA8025-F4BC-41A2-B001-092D23138C07}"/>
                  </a:ext>
                </a:extLst>
              </p:cNvPr>
              <p:cNvSpPr>
                <a:spLocks/>
              </p:cNvSpPr>
              <p:nvPr/>
            </p:nvSpPr>
            <p:spPr bwMode="auto">
              <a:xfrm>
                <a:off x="2247900" y="1368425"/>
                <a:ext cx="87313" cy="109538"/>
              </a:xfrm>
              <a:custGeom>
                <a:avLst/>
                <a:gdLst>
                  <a:gd name="T0" fmla="*/ 108 w 108"/>
                  <a:gd name="T1" fmla="*/ 45 h 138"/>
                  <a:gd name="T2" fmla="*/ 108 w 108"/>
                  <a:gd name="T3" fmla="*/ 138 h 138"/>
                  <a:gd name="T4" fmla="*/ 0 w 108"/>
                  <a:gd name="T5" fmla="*/ 99 h 138"/>
                  <a:gd name="T6" fmla="*/ 0 w 108"/>
                  <a:gd name="T7" fmla="*/ 0 h 138"/>
                  <a:gd name="T8" fmla="*/ 108 w 108"/>
                  <a:gd name="T9" fmla="*/ 45 h 138"/>
                </a:gdLst>
                <a:ahLst/>
                <a:cxnLst>
                  <a:cxn ang="0">
                    <a:pos x="T0" y="T1"/>
                  </a:cxn>
                  <a:cxn ang="0">
                    <a:pos x="T2" y="T3"/>
                  </a:cxn>
                  <a:cxn ang="0">
                    <a:pos x="T4" y="T5"/>
                  </a:cxn>
                  <a:cxn ang="0">
                    <a:pos x="T6" y="T7"/>
                  </a:cxn>
                  <a:cxn ang="0">
                    <a:pos x="T8" y="T9"/>
                  </a:cxn>
                </a:cxnLst>
                <a:rect l="0" t="0" r="r" b="b"/>
                <a:pathLst>
                  <a:path w="108" h="138">
                    <a:moveTo>
                      <a:pt x="108" y="45"/>
                    </a:moveTo>
                    <a:lnTo>
                      <a:pt x="108" y="138"/>
                    </a:lnTo>
                    <a:lnTo>
                      <a:pt x="0" y="99"/>
                    </a:lnTo>
                    <a:lnTo>
                      <a:pt x="0" y="0"/>
                    </a:lnTo>
                    <a:lnTo>
                      <a:pt x="108" y="45"/>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7" name="Freeform 78">
                <a:extLst>
                  <a:ext uri="{FF2B5EF4-FFF2-40B4-BE49-F238E27FC236}">
                    <a16:creationId xmlns:a16="http://schemas.microsoft.com/office/drawing/2014/main" id="{403F7C0F-153C-487B-8CCB-6CA540892455}"/>
                  </a:ext>
                </a:extLst>
              </p:cNvPr>
              <p:cNvSpPr>
                <a:spLocks/>
              </p:cNvSpPr>
              <p:nvPr/>
            </p:nvSpPr>
            <p:spPr bwMode="auto">
              <a:xfrm>
                <a:off x="2247900" y="1462088"/>
                <a:ext cx="23813" cy="87313"/>
              </a:xfrm>
              <a:custGeom>
                <a:avLst/>
                <a:gdLst>
                  <a:gd name="T0" fmla="*/ 29 w 29"/>
                  <a:gd name="T1" fmla="*/ 11 h 111"/>
                  <a:gd name="T2" fmla="*/ 29 w 29"/>
                  <a:gd name="T3" fmla="*/ 111 h 111"/>
                  <a:gd name="T4" fmla="*/ 0 w 29"/>
                  <a:gd name="T5" fmla="*/ 103 h 111"/>
                  <a:gd name="T6" fmla="*/ 0 w 29"/>
                  <a:gd name="T7" fmla="*/ 0 h 111"/>
                  <a:gd name="T8" fmla="*/ 29 w 29"/>
                  <a:gd name="T9" fmla="*/ 11 h 111"/>
                </a:gdLst>
                <a:ahLst/>
                <a:cxnLst>
                  <a:cxn ang="0">
                    <a:pos x="T0" y="T1"/>
                  </a:cxn>
                  <a:cxn ang="0">
                    <a:pos x="T2" y="T3"/>
                  </a:cxn>
                  <a:cxn ang="0">
                    <a:pos x="T4" y="T5"/>
                  </a:cxn>
                  <a:cxn ang="0">
                    <a:pos x="T6" y="T7"/>
                  </a:cxn>
                  <a:cxn ang="0">
                    <a:pos x="T8" y="T9"/>
                  </a:cxn>
                </a:cxnLst>
                <a:rect l="0" t="0" r="r" b="b"/>
                <a:pathLst>
                  <a:path w="29" h="111">
                    <a:moveTo>
                      <a:pt x="29" y="11"/>
                    </a:moveTo>
                    <a:lnTo>
                      <a:pt x="29" y="111"/>
                    </a:lnTo>
                    <a:lnTo>
                      <a:pt x="0" y="103"/>
                    </a:lnTo>
                    <a:lnTo>
                      <a:pt x="0" y="0"/>
                    </a:lnTo>
                    <a:lnTo>
                      <a:pt x="29" y="11"/>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8" name="Freeform 79">
                <a:extLst>
                  <a:ext uri="{FF2B5EF4-FFF2-40B4-BE49-F238E27FC236}">
                    <a16:creationId xmlns:a16="http://schemas.microsoft.com/office/drawing/2014/main" id="{3F277B77-657B-4A51-8CC3-3A0418524E35}"/>
                  </a:ext>
                </a:extLst>
              </p:cNvPr>
              <p:cNvSpPr>
                <a:spLocks/>
              </p:cNvSpPr>
              <p:nvPr/>
            </p:nvSpPr>
            <p:spPr bwMode="auto">
              <a:xfrm>
                <a:off x="2247900" y="1558925"/>
                <a:ext cx="87313" cy="101600"/>
              </a:xfrm>
              <a:custGeom>
                <a:avLst/>
                <a:gdLst>
                  <a:gd name="T0" fmla="*/ 108 w 108"/>
                  <a:gd name="T1" fmla="*/ 34 h 128"/>
                  <a:gd name="T2" fmla="*/ 108 w 108"/>
                  <a:gd name="T3" fmla="*/ 128 h 128"/>
                  <a:gd name="T4" fmla="*/ 0 w 108"/>
                  <a:gd name="T5" fmla="*/ 100 h 128"/>
                  <a:gd name="T6" fmla="*/ 0 w 108"/>
                  <a:gd name="T7" fmla="*/ 0 h 128"/>
                  <a:gd name="T8" fmla="*/ 108 w 108"/>
                  <a:gd name="T9" fmla="*/ 34 h 128"/>
                </a:gdLst>
                <a:ahLst/>
                <a:cxnLst>
                  <a:cxn ang="0">
                    <a:pos x="T0" y="T1"/>
                  </a:cxn>
                  <a:cxn ang="0">
                    <a:pos x="T2" y="T3"/>
                  </a:cxn>
                  <a:cxn ang="0">
                    <a:pos x="T4" y="T5"/>
                  </a:cxn>
                  <a:cxn ang="0">
                    <a:pos x="T6" y="T7"/>
                  </a:cxn>
                  <a:cxn ang="0">
                    <a:pos x="T8" y="T9"/>
                  </a:cxn>
                </a:cxnLst>
                <a:rect l="0" t="0" r="r" b="b"/>
                <a:pathLst>
                  <a:path w="108" h="128">
                    <a:moveTo>
                      <a:pt x="108" y="34"/>
                    </a:moveTo>
                    <a:lnTo>
                      <a:pt x="108" y="128"/>
                    </a:lnTo>
                    <a:lnTo>
                      <a:pt x="0" y="100"/>
                    </a:lnTo>
                    <a:lnTo>
                      <a:pt x="0" y="0"/>
                    </a:lnTo>
                    <a:lnTo>
                      <a:pt x="108" y="34"/>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9" name="Freeform 80">
                <a:extLst>
                  <a:ext uri="{FF2B5EF4-FFF2-40B4-BE49-F238E27FC236}">
                    <a16:creationId xmlns:a16="http://schemas.microsoft.com/office/drawing/2014/main" id="{F9764F6E-F22E-4826-B68C-F39E68C26372}"/>
                  </a:ext>
                </a:extLst>
              </p:cNvPr>
              <p:cNvSpPr>
                <a:spLocks/>
              </p:cNvSpPr>
              <p:nvPr/>
            </p:nvSpPr>
            <p:spPr bwMode="auto">
              <a:xfrm>
                <a:off x="2247900" y="1652588"/>
                <a:ext cx="23813" cy="87313"/>
              </a:xfrm>
              <a:custGeom>
                <a:avLst/>
                <a:gdLst>
                  <a:gd name="T0" fmla="*/ 29 w 29"/>
                  <a:gd name="T1" fmla="*/ 8 h 109"/>
                  <a:gd name="T2" fmla="*/ 29 w 29"/>
                  <a:gd name="T3" fmla="*/ 109 h 109"/>
                  <a:gd name="T4" fmla="*/ 0 w 29"/>
                  <a:gd name="T5" fmla="*/ 104 h 109"/>
                  <a:gd name="T6" fmla="*/ 0 w 29"/>
                  <a:gd name="T7" fmla="*/ 0 h 109"/>
                  <a:gd name="T8" fmla="*/ 29 w 29"/>
                  <a:gd name="T9" fmla="*/ 8 h 109"/>
                </a:gdLst>
                <a:ahLst/>
                <a:cxnLst>
                  <a:cxn ang="0">
                    <a:pos x="T0" y="T1"/>
                  </a:cxn>
                  <a:cxn ang="0">
                    <a:pos x="T2" y="T3"/>
                  </a:cxn>
                  <a:cxn ang="0">
                    <a:pos x="T4" y="T5"/>
                  </a:cxn>
                  <a:cxn ang="0">
                    <a:pos x="T6" y="T7"/>
                  </a:cxn>
                  <a:cxn ang="0">
                    <a:pos x="T8" y="T9"/>
                  </a:cxn>
                </a:cxnLst>
                <a:rect l="0" t="0" r="r" b="b"/>
                <a:pathLst>
                  <a:path w="29" h="109">
                    <a:moveTo>
                      <a:pt x="29" y="8"/>
                    </a:moveTo>
                    <a:lnTo>
                      <a:pt x="29" y="109"/>
                    </a:lnTo>
                    <a:lnTo>
                      <a:pt x="0" y="104"/>
                    </a:lnTo>
                    <a:lnTo>
                      <a:pt x="0" y="0"/>
                    </a:lnTo>
                    <a:lnTo>
                      <a:pt x="29" y="8"/>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0" name="Freeform 81">
                <a:extLst>
                  <a:ext uri="{FF2B5EF4-FFF2-40B4-BE49-F238E27FC236}">
                    <a16:creationId xmlns:a16="http://schemas.microsoft.com/office/drawing/2014/main" id="{A7C47433-8181-4309-9948-764C6D369377}"/>
                  </a:ext>
                </a:extLst>
              </p:cNvPr>
              <p:cNvSpPr>
                <a:spLocks/>
              </p:cNvSpPr>
              <p:nvPr/>
            </p:nvSpPr>
            <p:spPr bwMode="auto">
              <a:xfrm>
                <a:off x="2247900" y="1749425"/>
                <a:ext cx="87313" cy="92075"/>
              </a:xfrm>
              <a:custGeom>
                <a:avLst/>
                <a:gdLst>
                  <a:gd name="T0" fmla="*/ 108 w 108"/>
                  <a:gd name="T1" fmla="*/ 21 h 115"/>
                  <a:gd name="T2" fmla="*/ 108 w 108"/>
                  <a:gd name="T3" fmla="*/ 115 h 115"/>
                  <a:gd name="T4" fmla="*/ 0 w 108"/>
                  <a:gd name="T5" fmla="*/ 100 h 115"/>
                  <a:gd name="T6" fmla="*/ 0 w 108"/>
                  <a:gd name="T7" fmla="*/ 0 h 115"/>
                  <a:gd name="T8" fmla="*/ 108 w 108"/>
                  <a:gd name="T9" fmla="*/ 21 h 115"/>
                </a:gdLst>
                <a:ahLst/>
                <a:cxnLst>
                  <a:cxn ang="0">
                    <a:pos x="T0" y="T1"/>
                  </a:cxn>
                  <a:cxn ang="0">
                    <a:pos x="T2" y="T3"/>
                  </a:cxn>
                  <a:cxn ang="0">
                    <a:pos x="T4" y="T5"/>
                  </a:cxn>
                  <a:cxn ang="0">
                    <a:pos x="T6" y="T7"/>
                  </a:cxn>
                  <a:cxn ang="0">
                    <a:pos x="T8" y="T9"/>
                  </a:cxn>
                </a:cxnLst>
                <a:rect l="0" t="0" r="r" b="b"/>
                <a:pathLst>
                  <a:path w="108" h="115">
                    <a:moveTo>
                      <a:pt x="108" y="21"/>
                    </a:moveTo>
                    <a:lnTo>
                      <a:pt x="108" y="115"/>
                    </a:lnTo>
                    <a:lnTo>
                      <a:pt x="0" y="100"/>
                    </a:lnTo>
                    <a:lnTo>
                      <a:pt x="0" y="0"/>
                    </a:lnTo>
                    <a:lnTo>
                      <a:pt x="108" y="21"/>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1" name="Freeform 82">
                <a:extLst>
                  <a:ext uri="{FF2B5EF4-FFF2-40B4-BE49-F238E27FC236}">
                    <a16:creationId xmlns:a16="http://schemas.microsoft.com/office/drawing/2014/main" id="{6A714EAC-D825-420C-AF28-1AC658D88EE6}"/>
                  </a:ext>
                </a:extLst>
              </p:cNvPr>
              <p:cNvSpPr>
                <a:spLocks/>
              </p:cNvSpPr>
              <p:nvPr/>
            </p:nvSpPr>
            <p:spPr bwMode="auto">
              <a:xfrm>
                <a:off x="2247900" y="1843088"/>
                <a:ext cx="23813" cy="84138"/>
              </a:xfrm>
              <a:custGeom>
                <a:avLst/>
                <a:gdLst>
                  <a:gd name="T0" fmla="*/ 29 w 29"/>
                  <a:gd name="T1" fmla="*/ 3 h 104"/>
                  <a:gd name="T2" fmla="*/ 29 w 29"/>
                  <a:gd name="T3" fmla="*/ 104 h 104"/>
                  <a:gd name="T4" fmla="*/ 0 w 29"/>
                  <a:gd name="T5" fmla="*/ 102 h 104"/>
                  <a:gd name="T6" fmla="*/ 0 w 29"/>
                  <a:gd name="T7" fmla="*/ 0 h 104"/>
                  <a:gd name="T8" fmla="*/ 29 w 29"/>
                  <a:gd name="T9" fmla="*/ 3 h 104"/>
                </a:gdLst>
                <a:ahLst/>
                <a:cxnLst>
                  <a:cxn ang="0">
                    <a:pos x="T0" y="T1"/>
                  </a:cxn>
                  <a:cxn ang="0">
                    <a:pos x="T2" y="T3"/>
                  </a:cxn>
                  <a:cxn ang="0">
                    <a:pos x="T4" y="T5"/>
                  </a:cxn>
                  <a:cxn ang="0">
                    <a:pos x="T6" y="T7"/>
                  </a:cxn>
                  <a:cxn ang="0">
                    <a:pos x="T8" y="T9"/>
                  </a:cxn>
                </a:cxnLst>
                <a:rect l="0" t="0" r="r" b="b"/>
                <a:pathLst>
                  <a:path w="29" h="104">
                    <a:moveTo>
                      <a:pt x="29" y="3"/>
                    </a:moveTo>
                    <a:lnTo>
                      <a:pt x="29" y="104"/>
                    </a:lnTo>
                    <a:lnTo>
                      <a:pt x="0" y="102"/>
                    </a:lnTo>
                    <a:lnTo>
                      <a:pt x="0" y="0"/>
                    </a:lnTo>
                    <a:lnTo>
                      <a:pt x="29" y="3"/>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2" name="Freeform 83">
                <a:extLst>
                  <a:ext uri="{FF2B5EF4-FFF2-40B4-BE49-F238E27FC236}">
                    <a16:creationId xmlns:a16="http://schemas.microsoft.com/office/drawing/2014/main" id="{0BCD106F-D401-4954-9004-2F15E4E51571}"/>
                  </a:ext>
                </a:extLst>
              </p:cNvPr>
              <p:cNvSpPr>
                <a:spLocks/>
              </p:cNvSpPr>
              <p:nvPr/>
            </p:nvSpPr>
            <p:spPr bwMode="auto">
              <a:xfrm>
                <a:off x="2247900" y="2222500"/>
                <a:ext cx="23813" cy="84138"/>
              </a:xfrm>
              <a:custGeom>
                <a:avLst/>
                <a:gdLst>
                  <a:gd name="T0" fmla="*/ 0 w 29"/>
                  <a:gd name="T1" fmla="*/ 3 h 106"/>
                  <a:gd name="T2" fmla="*/ 29 w 29"/>
                  <a:gd name="T3" fmla="*/ 0 h 106"/>
                  <a:gd name="T4" fmla="*/ 29 w 29"/>
                  <a:gd name="T5" fmla="*/ 103 h 106"/>
                  <a:gd name="T6" fmla="*/ 0 w 29"/>
                  <a:gd name="T7" fmla="*/ 106 h 106"/>
                  <a:gd name="T8" fmla="*/ 0 w 29"/>
                  <a:gd name="T9" fmla="*/ 3 h 106"/>
                </a:gdLst>
                <a:ahLst/>
                <a:cxnLst>
                  <a:cxn ang="0">
                    <a:pos x="T0" y="T1"/>
                  </a:cxn>
                  <a:cxn ang="0">
                    <a:pos x="T2" y="T3"/>
                  </a:cxn>
                  <a:cxn ang="0">
                    <a:pos x="T4" y="T5"/>
                  </a:cxn>
                  <a:cxn ang="0">
                    <a:pos x="T6" y="T7"/>
                  </a:cxn>
                  <a:cxn ang="0">
                    <a:pos x="T8" y="T9"/>
                  </a:cxn>
                </a:cxnLst>
                <a:rect l="0" t="0" r="r" b="b"/>
                <a:pathLst>
                  <a:path w="29" h="106">
                    <a:moveTo>
                      <a:pt x="0" y="3"/>
                    </a:moveTo>
                    <a:lnTo>
                      <a:pt x="29" y="0"/>
                    </a:lnTo>
                    <a:lnTo>
                      <a:pt x="29" y="103"/>
                    </a:lnTo>
                    <a:lnTo>
                      <a:pt x="0" y="106"/>
                    </a:lnTo>
                    <a:lnTo>
                      <a:pt x="0" y="3"/>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3" name="Freeform 84">
                <a:extLst>
                  <a:ext uri="{FF2B5EF4-FFF2-40B4-BE49-F238E27FC236}">
                    <a16:creationId xmlns:a16="http://schemas.microsoft.com/office/drawing/2014/main" id="{9FBA90EA-0CB9-4032-AAD2-CAC9D5984DC0}"/>
                  </a:ext>
                </a:extLst>
              </p:cNvPr>
              <p:cNvSpPr>
                <a:spLocks/>
              </p:cNvSpPr>
              <p:nvPr/>
            </p:nvSpPr>
            <p:spPr bwMode="auto">
              <a:xfrm>
                <a:off x="2247900" y="2308225"/>
                <a:ext cx="87313" cy="92075"/>
              </a:xfrm>
              <a:custGeom>
                <a:avLst/>
                <a:gdLst>
                  <a:gd name="T0" fmla="*/ 0 w 108"/>
                  <a:gd name="T1" fmla="*/ 16 h 116"/>
                  <a:gd name="T2" fmla="*/ 108 w 108"/>
                  <a:gd name="T3" fmla="*/ 0 h 116"/>
                  <a:gd name="T4" fmla="*/ 108 w 108"/>
                  <a:gd name="T5" fmla="*/ 95 h 116"/>
                  <a:gd name="T6" fmla="*/ 0 w 108"/>
                  <a:gd name="T7" fmla="*/ 116 h 116"/>
                  <a:gd name="T8" fmla="*/ 0 w 108"/>
                  <a:gd name="T9" fmla="*/ 16 h 116"/>
                </a:gdLst>
                <a:ahLst/>
                <a:cxnLst>
                  <a:cxn ang="0">
                    <a:pos x="T0" y="T1"/>
                  </a:cxn>
                  <a:cxn ang="0">
                    <a:pos x="T2" y="T3"/>
                  </a:cxn>
                  <a:cxn ang="0">
                    <a:pos x="T4" y="T5"/>
                  </a:cxn>
                  <a:cxn ang="0">
                    <a:pos x="T6" y="T7"/>
                  </a:cxn>
                  <a:cxn ang="0">
                    <a:pos x="T8" y="T9"/>
                  </a:cxn>
                </a:cxnLst>
                <a:rect l="0" t="0" r="r" b="b"/>
                <a:pathLst>
                  <a:path w="108" h="116">
                    <a:moveTo>
                      <a:pt x="0" y="16"/>
                    </a:moveTo>
                    <a:lnTo>
                      <a:pt x="108" y="0"/>
                    </a:lnTo>
                    <a:lnTo>
                      <a:pt x="108" y="95"/>
                    </a:lnTo>
                    <a:lnTo>
                      <a:pt x="0" y="116"/>
                    </a:lnTo>
                    <a:lnTo>
                      <a:pt x="0" y="16"/>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4" name="Freeform 85">
                <a:extLst>
                  <a:ext uri="{FF2B5EF4-FFF2-40B4-BE49-F238E27FC236}">
                    <a16:creationId xmlns:a16="http://schemas.microsoft.com/office/drawing/2014/main" id="{E8936A00-3A79-472C-A42E-20D4B5B9E416}"/>
                  </a:ext>
                </a:extLst>
              </p:cNvPr>
              <p:cNvSpPr>
                <a:spLocks/>
              </p:cNvSpPr>
              <p:nvPr/>
            </p:nvSpPr>
            <p:spPr bwMode="auto">
              <a:xfrm>
                <a:off x="2284413" y="2384425"/>
                <a:ext cx="119063" cy="103188"/>
              </a:xfrm>
              <a:custGeom>
                <a:avLst/>
                <a:gdLst>
                  <a:gd name="T0" fmla="*/ 149 w 149"/>
                  <a:gd name="T1" fmla="*/ 0 h 129"/>
                  <a:gd name="T2" fmla="*/ 149 w 149"/>
                  <a:gd name="T3" fmla="*/ 91 h 129"/>
                  <a:gd name="T4" fmla="*/ 0 w 149"/>
                  <a:gd name="T5" fmla="*/ 129 h 129"/>
                  <a:gd name="T6" fmla="*/ 0 w 149"/>
                  <a:gd name="T7" fmla="*/ 29 h 129"/>
                  <a:gd name="T8" fmla="*/ 149 w 149"/>
                  <a:gd name="T9" fmla="*/ 0 h 129"/>
                </a:gdLst>
                <a:ahLst/>
                <a:cxnLst>
                  <a:cxn ang="0">
                    <a:pos x="T0" y="T1"/>
                  </a:cxn>
                  <a:cxn ang="0">
                    <a:pos x="T2" y="T3"/>
                  </a:cxn>
                  <a:cxn ang="0">
                    <a:pos x="T4" y="T5"/>
                  </a:cxn>
                  <a:cxn ang="0">
                    <a:pos x="T6" y="T7"/>
                  </a:cxn>
                  <a:cxn ang="0">
                    <a:pos x="T8" y="T9"/>
                  </a:cxn>
                </a:cxnLst>
                <a:rect l="0" t="0" r="r" b="b"/>
                <a:pathLst>
                  <a:path w="149" h="129">
                    <a:moveTo>
                      <a:pt x="149" y="0"/>
                    </a:moveTo>
                    <a:lnTo>
                      <a:pt x="149" y="91"/>
                    </a:lnTo>
                    <a:lnTo>
                      <a:pt x="0" y="129"/>
                    </a:lnTo>
                    <a:lnTo>
                      <a:pt x="0" y="29"/>
                    </a:lnTo>
                    <a:lnTo>
                      <a:pt x="149" y="0"/>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5" name="Freeform 86">
                <a:extLst>
                  <a:ext uri="{FF2B5EF4-FFF2-40B4-BE49-F238E27FC236}">
                    <a16:creationId xmlns:a16="http://schemas.microsoft.com/office/drawing/2014/main" id="{97611135-2BC4-44AC-8292-AB9856BC2123}"/>
                  </a:ext>
                </a:extLst>
              </p:cNvPr>
              <p:cNvSpPr>
                <a:spLocks/>
              </p:cNvSpPr>
              <p:nvPr/>
            </p:nvSpPr>
            <p:spPr bwMode="auto">
              <a:xfrm>
                <a:off x="2811463" y="1666875"/>
                <a:ext cx="25400" cy="57150"/>
              </a:xfrm>
              <a:custGeom>
                <a:avLst/>
                <a:gdLst>
                  <a:gd name="T0" fmla="*/ 0 w 33"/>
                  <a:gd name="T1" fmla="*/ 62 h 72"/>
                  <a:gd name="T2" fmla="*/ 0 w 33"/>
                  <a:gd name="T3" fmla="*/ 0 h 72"/>
                  <a:gd name="T4" fmla="*/ 33 w 33"/>
                  <a:gd name="T5" fmla="*/ 12 h 72"/>
                  <a:gd name="T6" fmla="*/ 33 w 33"/>
                  <a:gd name="T7" fmla="*/ 72 h 72"/>
                  <a:gd name="T8" fmla="*/ 0 w 33"/>
                  <a:gd name="T9" fmla="*/ 62 h 72"/>
                </a:gdLst>
                <a:ahLst/>
                <a:cxnLst>
                  <a:cxn ang="0">
                    <a:pos x="T0" y="T1"/>
                  </a:cxn>
                  <a:cxn ang="0">
                    <a:pos x="T2" y="T3"/>
                  </a:cxn>
                  <a:cxn ang="0">
                    <a:pos x="T4" y="T5"/>
                  </a:cxn>
                  <a:cxn ang="0">
                    <a:pos x="T6" y="T7"/>
                  </a:cxn>
                  <a:cxn ang="0">
                    <a:pos x="T8" y="T9"/>
                  </a:cxn>
                </a:cxnLst>
                <a:rect l="0" t="0" r="r" b="b"/>
                <a:pathLst>
                  <a:path w="33" h="72">
                    <a:moveTo>
                      <a:pt x="0" y="62"/>
                    </a:moveTo>
                    <a:lnTo>
                      <a:pt x="0" y="0"/>
                    </a:lnTo>
                    <a:lnTo>
                      <a:pt x="33" y="12"/>
                    </a:lnTo>
                    <a:lnTo>
                      <a:pt x="33" y="72"/>
                    </a:lnTo>
                    <a:lnTo>
                      <a:pt x="0" y="62"/>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6" name="Freeform 87">
                <a:extLst>
                  <a:ext uri="{FF2B5EF4-FFF2-40B4-BE49-F238E27FC236}">
                    <a16:creationId xmlns:a16="http://schemas.microsoft.com/office/drawing/2014/main" id="{4005EC92-D3ED-42DD-A13D-748531E80892}"/>
                  </a:ext>
                </a:extLst>
              </p:cNvPr>
              <p:cNvSpPr>
                <a:spLocks/>
              </p:cNvSpPr>
              <p:nvPr/>
            </p:nvSpPr>
            <p:spPr bwMode="auto">
              <a:xfrm>
                <a:off x="2679700" y="1619250"/>
                <a:ext cx="119063" cy="92075"/>
              </a:xfrm>
              <a:custGeom>
                <a:avLst/>
                <a:gdLst>
                  <a:gd name="T0" fmla="*/ 148 w 148"/>
                  <a:gd name="T1" fmla="*/ 117 h 117"/>
                  <a:gd name="T2" fmla="*/ 0 w 148"/>
                  <a:gd name="T3" fmla="*/ 72 h 117"/>
                  <a:gd name="T4" fmla="*/ 0 w 148"/>
                  <a:gd name="T5" fmla="*/ 0 h 117"/>
                  <a:gd name="T6" fmla="*/ 148 w 148"/>
                  <a:gd name="T7" fmla="*/ 53 h 117"/>
                  <a:gd name="T8" fmla="*/ 148 w 148"/>
                  <a:gd name="T9" fmla="*/ 117 h 117"/>
                </a:gdLst>
                <a:ahLst/>
                <a:cxnLst>
                  <a:cxn ang="0">
                    <a:pos x="T0" y="T1"/>
                  </a:cxn>
                  <a:cxn ang="0">
                    <a:pos x="T2" y="T3"/>
                  </a:cxn>
                  <a:cxn ang="0">
                    <a:pos x="T4" y="T5"/>
                  </a:cxn>
                  <a:cxn ang="0">
                    <a:pos x="T6" y="T7"/>
                  </a:cxn>
                  <a:cxn ang="0">
                    <a:pos x="T8" y="T9"/>
                  </a:cxn>
                </a:cxnLst>
                <a:rect l="0" t="0" r="r" b="b"/>
                <a:pathLst>
                  <a:path w="148" h="117">
                    <a:moveTo>
                      <a:pt x="148" y="117"/>
                    </a:moveTo>
                    <a:lnTo>
                      <a:pt x="0" y="72"/>
                    </a:lnTo>
                    <a:lnTo>
                      <a:pt x="0" y="0"/>
                    </a:lnTo>
                    <a:lnTo>
                      <a:pt x="148" y="53"/>
                    </a:lnTo>
                    <a:lnTo>
                      <a:pt x="148" y="117"/>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7" name="Freeform 88">
                <a:extLst>
                  <a:ext uri="{FF2B5EF4-FFF2-40B4-BE49-F238E27FC236}">
                    <a16:creationId xmlns:a16="http://schemas.microsoft.com/office/drawing/2014/main" id="{C1DC0141-FD2C-4D3D-874D-B939E8E293BC}"/>
                  </a:ext>
                </a:extLst>
              </p:cNvPr>
              <p:cNvSpPr>
                <a:spLocks/>
              </p:cNvSpPr>
              <p:nvPr/>
            </p:nvSpPr>
            <p:spPr bwMode="auto">
              <a:xfrm>
                <a:off x="2613025" y="1519238"/>
                <a:ext cx="115888" cy="103188"/>
              </a:xfrm>
              <a:custGeom>
                <a:avLst/>
                <a:gdLst>
                  <a:gd name="T0" fmla="*/ 0 w 148"/>
                  <a:gd name="T1" fmla="*/ 75 h 129"/>
                  <a:gd name="T2" fmla="*/ 0 w 148"/>
                  <a:gd name="T3" fmla="*/ 0 h 129"/>
                  <a:gd name="T4" fmla="*/ 148 w 148"/>
                  <a:gd name="T5" fmla="*/ 62 h 129"/>
                  <a:gd name="T6" fmla="*/ 148 w 148"/>
                  <a:gd name="T7" fmla="*/ 129 h 129"/>
                  <a:gd name="T8" fmla="*/ 0 w 148"/>
                  <a:gd name="T9" fmla="*/ 75 h 129"/>
                </a:gdLst>
                <a:ahLst/>
                <a:cxnLst>
                  <a:cxn ang="0">
                    <a:pos x="T0" y="T1"/>
                  </a:cxn>
                  <a:cxn ang="0">
                    <a:pos x="T2" y="T3"/>
                  </a:cxn>
                  <a:cxn ang="0">
                    <a:pos x="T4" y="T5"/>
                  </a:cxn>
                  <a:cxn ang="0">
                    <a:pos x="T6" y="T7"/>
                  </a:cxn>
                  <a:cxn ang="0">
                    <a:pos x="T8" y="T9"/>
                  </a:cxn>
                </a:cxnLst>
                <a:rect l="0" t="0" r="r" b="b"/>
                <a:pathLst>
                  <a:path w="148" h="129">
                    <a:moveTo>
                      <a:pt x="0" y="75"/>
                    </a:moveTo>
                    <a:lnTo>
                      <a:pt x="0" y="0"/>
                    </a:lnTo>
                    <a:lnTo>
                      <a:pt x="148" y="62"/>
                    </a:lnTo>
                    <a:lnTo>
                      <a:pt x="148" y="129"/>
                    </a:lnTo>
                    <a:lnTo>
                      <a:pt x="0" y="75"/>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8" name="Freeform 89">
                <a:extLst>
                  <a:ext uri="{FF2B5EF4-FFF2-40B4-BE49-F238E27FC236}">
                    <a16:creationId xmlns:a16="http://schemas.microsoft.com/office/drawing/2014/main" id="{B6119D1E-4819-4A0A-87CE-C99CAAAF5F42}"/>
                  </a:ext>
                </a:extLst>
              </p:cNvPr>
              <p:cNvSpPr>
                <a:spLocks/>
              </p:cNvSpPr>
              <p:nvPr/>
            </p:nvSpPr>
            <p:spPr bwMode="auto">
              <a:xfrm>
                <a:off x="2547938" y="1414463"/>
                <a:ext cx="119063" cy="112713"/>
              </a:xfrm>
              <a:custGeom>
                <a:avLst/>
                <a:gdLst>
                  <a:gd name="T0" fmla="*/ 0 w 148"/>
                  <a:gd name="T1" fmla="*/ 80 h 142"/>
                  <a:gd name="T2" fmla="*/ 0 w 148"/>
                  <a:gd name="T3" fmla="*/ 0 h 142"/>
                  <a:gd name="T4" fmla="*/ 148 w 148"/>
                  <a:gd name="T5" fmla="*/ 71 h 142"/>
                  <a:gd name="T6" fmla="*/ 148 w 148"/>
                  <a:gd name="T7" fmla="*/ 142 h 142"/>
                  <a:gd name="T8" fmla="*/ 0 w 148"/>
                  <a:gd name="T9" fmla="*/ 80 h 142"/>
                </a:gdLst>
                <a:ahLst/>
                <a:cxnLst>
                  <a:cxn ang="0">
                    <a:pos x="T0" y="T1"/>
                  </a:cxn>
                  <a:cxn ang="0">
                    <a:pos x="T2" y="T3"/>
                  </a:cxn>
                  <a:cxn ang="0">
                    <a:pos x="T4" y="T5"/>
                  </a:cxn>
                  <a:cxn ang="0">
                    <a:pos x="T6" y="T7"/>
                  </a:cxn>
                  <a:cxn ang="0">
                    <a:pos x="T8" y="T9"/>
                  </a:cxn>
                </a:cxnLst>
                <a:rect l="0" t="0" r="r" b="b"/>
                <a:pathLst>
                  <a:path w="148" h="142">
                    <a:moveTo>
                      <a:pt x="0" y="80"/>
                    </a:moveTo>
                    <a:lnTo>
                      <a:pt x="0" y="0"/>
                    </a:lnTo>
                    <a:lnTo>
                      <a:pt x="148" y="71"/>
                    </a:lnTo>
                    <a:lnTo>
                      <a:pt x="148" y="142"/>
                    </a:lnTo>
                    <a:lnTo>
                      <a:pt x="0" y="80"/>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9" name="Freeform 90">
                <a:extLst>
                  <a:ext uri="{FF2B5EF4-FFF2-40B4-BE49-F238E27FC236}">
                    <a16:creationId xmlns:a16="http://schemas.microsoft.com/office/drawing/2014/main" id="{FE19D462-F658-4166-8747-6AF99D0BD60D}"/>
                  </a:ext>
                </a:extLst>
              </p:cNvPr>
              <p:cNvSpPr>
                <a:spLocks/>
              </p:cNvSpPr>
              <p:nvPr/>
            </p:nvSpPr>
            <p:spPr bwMode="auto">
              <a:xfrm>
                <a:off x="2247900" y="2409825"/>
                <a:ext cx="23813" cy="87313"/>
              </a:xfrm>
              <a:custGeom>
                <a:avLst/>
                <a:gdLst>
                  <a:gd name="T0" fmla="*/ 0 w 29"/>
                  <a:gd name="T1" fmla="*/ 5 h 109"/>
                  <a:gd name="T2" fmla="*/ 29 w 29"/>
                  <a:gd name="T3" fmla="*/ 0 h 109"/>
                  <a:gd name="T4" fmla="*/ 29 w 29"/>
                  <a:gd name="T5" fmla="*/ 101 h 109"/>
                  <a:gd name="T6" fmla="*/ 0 w 29"/>
                  <a:gd name="T7" fmla="*/ 109 h 109"/>
                  <a:gd name="T8" fmla="*/ 0 w 29"/>
                  <a:gd name="T9" fmla="*/ 5 h 109"/>
                </a:gdLst>
                <a:ahLst/>
                <a:cxnLst>
                  <a:cxn ang="0">
                    <a:pos x="T0" y="T1"/>
                  </a:cxn>
                  <a:cxn ang="0">
                    <a:pos x="T2" y="T3"/>
                  </a:cxn>
                  <a:cxn ang="0">
                    <a:pos x="T4" y="T5"/>
                  </a:cxn>
                  <a:cxn ang="0">
                    <a:pos x="T6" y="T7"/>
                  </a:cxn>
                  <a:cxn ang="0">
                    <a:pos x="T8" y="T9"/>
                  </a:cxn>
                </a:cxnLst>
                <a:rect l="0" t="0" r="r" b="b"/>
                <a:pathLst>
                  <a:path w="29" h="109">
                    <a:moveTo>
                      <a:pt x="0" y="5"/>
                    </a:moveTo>
                    <a:lnTo>
                      <a:pt x="29" y="0"/>
                    </a:lnTo>
                    <a:lnTo>
                      <a:pt x="29" y="101"/>
                    </a:lnTo>
                    <a:lnTo>
                      <a:pt x="0" y="109"/>
                    </a:lnTo>
                    <a:lnTo>
                      <a:pt x="0" y="5"/>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0" name="Freeform 91">
                <a:extLst>
                  <a:ext uri="{FF2B5EF4-FFF2-40B4-BE49-F238E27FC236}">
                    <a16:creationId xmlns:a16="http://schemas.microsoft.com/office/drawing/2014/main" id="{29D02F60-2DCA-4B05-A696-E04090A07DE8}"/>
                  </a:ext>
                </a:extLst>
              </p:cNvPr>
              <p:cNvSpPr>
                <a:spLocks/>
              </p:cNvSpPr>
              <p:nvPr/>
            </p:nvSpPr>
            <p:spPr bwMode="auto">
              <a:xfrm>
                <a:off x="2247900" y="2600325"/>
                <a:ext cx="23813" cy="87313"/>
              </a:xfrm>
              <a:custGeom>
                <a:avLst/>
                <a:gdLst>
                  <a:gd name="T0" fmla="*/ 0 w 29"/>
                  <a:gd name="T1" fmla="*/ 8 h 111"/>
                  <a:gd name="T2" fmla="*/ 29 w 29"/>
                  <a:gd name="T3" fmla="*/ 0 h 111"/>
                  <a:gd name="T4" fmla="*/ 29 w 29"/>
                  <a:gd name="T5" fmla="*/ 100 h 111"/>
                  <a:gd name="T6" fmla="*/ 0 w 29"/>
                  <a:gd name="T7" fmla="*/ 111 h 111"/>
                  <a:gd name="T8" fmla="*/ 0 w 29"/>
                  <a:gd name="T9" fmla="*/ 8 h 111"/>
                </a:gdLst>
                <a:ahLst/>
                <a:cxnLst>
                  <a:cxn ang="0">
                    <a:pos x="T0" y="T1"/>
                  </a:cxn>
                  <a:cxn ang="0">
                    <a:pos x="T2" y="T3"/>
                  </a:cxn>
                  <a:cxn ang="0">
                    <a:pos x="T4" y="T5"/>
                  </a:cxn>
                  <a:cxn ang="0">
                    <a:pos x="T6" y="T7"/>
                  </a:cxn>
                  <a:cxn ang="0">
                    <a:pos x="T8" y="T9"/>
                  </a:cxn>
                </a:cxnLst>
                <a:rect l="0" t="0" r="r" b="b"/>
                <a:pathLst>
                  <a:path w="29" h="111">
                    <a:moveTo>
                      <a:pt x="0" y="8"/>
                    </a:moveTo>
                    <a:lnTo>
                      <a:pt x="29" y="0"/>
                    </a:lnTo>
                    <a:lnTo>
                      <a:pt x="29" y="100"/>
                    </a:lnTo>
                    <a:lnTo>
                      <a:pt x="0" y="111"/>
                    </a:lnTo>
                    <a:lnTo>
                      <a:pt x="0" y="8"/>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1" name="Freeform 92">
                <a:extLst>
                  <a:ext uri="{FF2B5EF4-FFF2-40B4-BE49-F238E27FC236}">
                    <a16:creationId xmlns:a16="http://schemas.microsoft.com/office/drawing/2014/main" id="{730281E9-B436-4180-843A-A3AB49E40CDC}"/>
                  </a:ext>
                </a:extLst>
              </p:cNvPr>
              <p:cNvSpPr>
                <a:spLocks/>
              </p:cNvSpPr>
              <p:nvPr/>
            </p:nvSpPr>
            <p:spPr bwMode="auto">
              <a:xfrm>
                <a:off x="2811463" y="2422525"/>
                <a:ext cx="25400" cy="57150"/>
              </a:xfrm>
              <a:custGeom>
                <a:avLst/>
                <a:gdLst>
                  <a:gd name="T0" fmla="*/ 0 w 33"/>
                  <a:gd name="T1" fmla="*/ 10 h 72"/>
                  <a:gd name="T2" fmla="*/ 33 w 33"/>
                  <a:gd name="T3" fmla="*/ 0 h 72"/>
                  <a:gd name="T4" fmla="*/ 33 w 33"/>
                  <a:gd name="T5" fmla="*/ 61 h 72"/>
                  <a:gd name="T6" fmla="*/ 0 w 33"/>
                  <a:gd name="T7" fmla="*/ 72 h 72"/>
                  <a:gd name="T8" fmla="*/ 0 w 33"/>
                  <a:gd name="T9" fmla="*/ 10 h 72"/>
                </a:gdLst>
                <a:ahLst/>
                <a:cxnLst>
                  <a:cxn ang="0">
                    <a:pos x="T0" y="T1"/>
                  </a:cxn>
                  <a:cxn ang="0">
                    <a:pos x="T2" y="T3"/>
                  </a:cxn>
                  <a:cxn ang="0">
                    <a:pos x="T4" y="T5"/>
                  </a:cxn>
                  <a:cxn ang="0">
                    <a:pos x="T6" y="T7"/>
                  </a:cxn>
                  <a:cxn ang="0">
                    <a:pos x="T8" y="T9"/>
                  </a:cxn>
                </a:cxnLst>
                <a:rect l="0" t="0" r="r" b="b"/>
                <a:pathLst>
                  <a:path w="33" h="72">
                    <a:moveTo>
                      <a:pt x="0" y="10"/>
                    </a:moveTo>
                    <a:lnTo>
                      <a:pt x="33" y="0"/>
                    </a:lnTo>
                    <a:lnTo>
                      <a:pt x="33" y="61"/>
                    </a:lnTo>
                    <a:lnTo>
                      <a:pt x="0" y="72"/>
                    </a:lnTo>
                    <a:lnTo>
                      <a:pt x="0" y="10"/>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2" name="Freeform 93">
                <a:extLst>
                  <a:ext uri="{FF2B5EF4-FFF2-40B4-BE49-F238E27FC236}">
                    <a16:creationId xmlns:a16="http://schemas.microsoft.com/office/drawing/2014/main" id="{78C6D0A1-C104-40F6-806A-D09D593CA7F2}"/>
                  </a:ext>
                </a:extLst>
              </p:cNvPr>
              <p:cNvSpPr>
                <a:spLocks/>
              </p:cNvSpPr>
              <p:nvPr/>
            </p:nvSpPr>
            <p:spPr bwMode="auto">
              <a:xfrm>
                <a:off x="2744788" y="1576388"/>
                <a:ext cx="92075" cy="84138"/>
              </a:xfrm>
              <a:custGeom>
                <a:avLst/>
                <a:gdLst>
                  <a:gd name="T0" fmla="*/ 0 w 118"/>
                  <a:gd name="T1" fmla="*/ 65 h 107"/>
                  <a:gd name="T2" fmla="*/ 0 w 118"/>
                  <a:gd name="T3" fmla="*/ 0 h 107"/>
                  <a:gd name="T4" fmla="*/ 118 w 118"/>
                  <a:gd name="T5" fmla="*/ 50 h 107"/>
                  <a:gd name="T6" fmla="*/ 118 w 118"/>
                  <a:gd name="T7" fmla="*/ 107 h 107"/>
                  <a:gd name="T8" fmla="*/ 0 w 118"/>
                  <a:gd name="T9" fmla="*/ 65 h 107"/>
                </a:gdLst>
                <a:ahLst/>
                <a:cxnLst>
                  <a:cxn ang="0">
                    <a:pos x="T0" y="T1"/>
                  </a:cxn>
                  <a:cxn ang="0">
                    <a:pos x="T2" y="T3"/>
                  </a:cxn>
                  <a:cxn ang="0">
                    <a:pos x="T4" y="T5"/>
                  </a:cxn>
                  <a:cxn ang="0">
                    <a:pos x="T6" y="T7"/>
                  </a:cxn>
                  <a:cxn ang="0">
                    <a:pos x="T8" y="T9"/>
                  </a:cxn>
                </a:cxnLst>
                <a:rect l="0" t="0" r="r" b="b"/>
                <a:pathLst>
                  <a:path w="118" h="107">
                    <a:moveTo>
                      <a:pt x="0" y="65"/>
                    </a:moveTo>
                    <a:lnTo>
                      <a:pt x="0" y="0"/>
                    </a:lnTo>
                    <a:lnTo>
                      <a:pt x="118" y="50"/>
                    </a:lnTo>
                    <a:lnTo>
                      <a:pt x="118" y="107"/>
                    </a:lnTo>
                    <a:lnTo>
                      <a:pt x="0" y="65"/>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3" name="Freeform 94">
                <a:extLst>
                  <a:ext uri="{FF2B5EF4-FFF2-40B4-BE49-F238E27FC236}">
                    <a16:creationId xmlns:a16="http://schemas.microsoft.com/office/drawing/2014/main" id="{E7DC37EA-0B2D-4AA9-AE01-23D12938CAFA}"/>
                  </a:ext>
                </a:extLst>
              </p:cNvPr>
              <p:cNvSpPr>
                <a:spLocks/>
              </p:cNvSpPr>
              <p:nvPr/>
            </p:nvSpPr>
            <p:spPr bwMode="auto">
              <a:xfrm>
                <a:off x="2679700" y="1476375"/>
                <a:ext cx="119063" cy="106363"/>
              </a:xfrm>
              <a:custGeom>
                <a:avLst/>
                <a:gdLst>
                  <a:gd name="T0" fmla="*/ 0 w 148"/>
                  <a:gd name="T1" fmla="*/ 71 h 133"/>
                  <a:gd name="T2" fmla="*/ 0 w 148"/>
                  <a:gd name="T3" fmla="*/ 0 h 133"/>
                  <a:gd name="T4" fmla="*/ 148 w 148"/>
                  <a:gd name="T5" fmla="*/ 70 h 133"/>
                  <a:gd name="T6" fmla="*/ 148 w 148"/>
                  <a:gd name="T7" fmla="*/ 133 h 133"/>
                  <a:gd name="T8" fmla="*/ 0 w 148"/>
                  <a:gd name="T9" fmla="*/ 71 h 133"/>
                </a:gdLst>
                <a:ahLst/>
                <a:cxnLst>
                  <a:cxn ang="0">
                    <a:pos x="T0" y="T1"/>
                  </a:cxn>
                  <a:cxn ang="0">
                    <a:pos x="T2" y="T3"/>
                  </a:cxn>
                  <a:cxn ang="0">
                    <a:pos x="T4" y="T5"/>
                  </a:cxn>
                  <a:cxn ang="0">
                    <a:pos x="T6" y="T7"/>
                  </a:cxn>
                  <a:cxn ang="0">
                    <a:pos x="T8" y="T9"/>
                  </a:cxn>
                </a:cxnLst>
                <a:rect l="0" t="0" r="r" b="b"/>
                <a:pathLst>
                  <a:path w="148" h="133">
                    <a:moveTo>
                      <a:pt x="0" y="71"/>
                    </a:moveTo>
                    <a:lnTo>
                      <a:pt x="0" y="0"/>
                    </a:lnTo>
                    <a:lnTo>
                      <a:pt x="148" y="70"/>
                    </a:lnTo>
                    <a:lnTo>
                      <a:pt x="148" y="133"/>
                    </a:lnTo>
                    <a:lnTo>
                      <a:pt x="0" y="71"/>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4" name="Freeform 95">
                <a:extLst>
                  <a:ext uri="{FF2B5EF4-FFF2-40B4-BE49-F238E27FC236}">
                    <a16:creationId xmlns:a16="http://schemas.microsoft.com/office/drawing/2014/main" id="{03EAA713-B156-451A-B04C-ACD6DA8F1176}"/>
                  </a:ext>
                </a:extLst>
              </p:cNvPr>
              <p:cNvSpPr>
                <a:spLocks/>
              </p:cNvSpPr>
              <p:nvPr/>
            </p:nvSpPr>
            <p:spPr bwMode="auto">
              <a:xfrm>
                <a:off x="2613025" y="1371600"/>
                <a:ext cx="115888" cy="114300"/>
              </a:xfrm>
              <a:custGeom>
                <a:avLst/>
                <a:gdLst>
                  <a:gd name="T0" fmla="*/ 0 w 148"/>
                  <a:gd name="T1" fmla="*/ 74 h 144"/>
                  <a:gd name="T2" fmla="*/ 0 w 148"/>
                  <a:gd name="T3" fmla="*/ 0 h 144"/>
                  <a:gd name="T4" fmla="*/ 148 w 148"/>
                  <a:gd name="T5" fmla="*/ 78 h 144"/>
                  <a:gd name="T6" fmla="*/ 148 w 148"/>
                  <a:gd name="T7" fmla="*/ 144 h 144"/>
                  <a:gd name="T8" fmla="*/ 0 w 148"/>
                  <a:gd name="T9" fmla="*/ 74 h 144"/>
                </a:gdLst>
                <a:ahLst/>
                <a:cxnLst>
                  <a:cxn ang="0">
                    <a:pos x="T0" y="T1"/>
                  </a:cxn>
                  <a:cxn ang="0">
                    <a:pos x="T2" y="T3"/>
                  </a:cxn>
                  <a:cxn ang="0">
                    <a:pos x="T4" y="T5"/>
                  </a:cxn>
                  <a:cxn ang="0">
                    <a:pos x="T6" y="T7"/>
                  </a:cxn>
                  <a:cxn ang="0">
                    <a:pos x="T8" y="T9"/>
                  </a:cxn>
                </a:cxnLst>
                <a:rect l="0" t="0" r="r" b="b"/>
                <a:pathLst>
                  <a:path w="148" h="144">
                    <a:moveTo>
                      <a:pt x="0" y="74"/>
                    </a:moveTo>
                    <a:lnTo>
                      <a:pt x="0" y="0"/>
                    </a:lnTo>
                    <a:lnTo>
                      <a:pt x="148" y="78"/>
                    </a:lnTo>
                    <a:lnTo>
                      <a:pt x="148" y="144"/>
                    </a:lnTo>
                    <a:lnTo>
                      <a:pt x="0" y="74"/>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5" name="Freeform 96">
                <a:extLst>
                  <a:ext uri="{FF2B5EF4-FFF2-40B4-BE49-F238E27FC236}">
                    <a16:creationId xmlns:a16="http://schemas.microsoft.com/office/drawing/2014/main" id="{2F8621CE-6F42-4ECB-95EB-ED3FAFAEF172}"/>
                  </a:ext>
                </a:extLst>
              </p:cNvPr>
              <p:cNvSpPr>
                <a:spLocks/>
              </p:cNvSpPr>
              <p:nvPr/>
            </p:nvSpPr>
            <p:spPr bwMode="auto">
              <a:xfrm>
                <a:off x="2547938" y="1258888"/>
                <a:ext cx="119063" cy="125413"/>
              </a:xfrm>
              <a:custGeom>
                <a:avLst/>
                <a:gdLst>
                  <a:gd name="T0" fmla="*/ 148 w 148"/>
                  <a:gd name="T1" fmla="*/ 156 h 156"/>
                  <a:gd name="T2" fmla="*/ 0 w 148"/>
                  <a:gd name="T3" fmla="*/ 77 h 156"/>
                  <a:gd name="T4" fmla="*/ 0 w 148"/>
                  <a:gd name="T5" fmla="*/ 0 h 156"/>
                  <a:gd name="T6" fmla="*/ 148 w 148"/>
                  <a:gd name="T7" fmla="*/ 86 h 156"/>
                  <a:gd name="T8" fmla="*/ 148 w 148"/>
                  <a:gd name="T9" fmla="*/ 156 h 156"/>
                </a:gdLst>
                <a:ahLst/>
                <a:cxnLst>
                  <a:cxn ang="0">
                    <a:pos x="T0" y="T1"/>
                  </a:cxn>
                  <a:cxn ang="0">
                    <a:pos x="T2" y="T3"/>
                  </a:cxn>
                  <a:cxn ang="0">
                    <a:pos x="T4" y="T5"/>
                  </a:cxn>
                  <a:cxn ang="0">
                    <a:pos x="T6" y="T7"/>
                  </a:cxn>
                  <a:cxn ang="0">
                    <a:pos x="T8" y="T9"/>
                  </a:cxn>
                </a:cxnLst>
                <a:rect l="0" t="0" r="r" b="b"/>
                <a:pathLst>
                  <a:path w="148" h="156">
                    <a:moveTo>
                      <a:pt x="148" y="156"/>
                    </a:moveTo>
                    <a:lnTo>
                      <a:pt x="0" y="77"/>
                    </a:lnTo>
                    <a:lnTo>
                      <a:pt x="0" y="0"/>
                    </a:lnTo>
                    <a:lnTo>
                      <a:pt x="148" y="86"/>
                    </a:lnTo>
                    <a:lnTo>
                      <a:pt x="148" y="156"/>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6" name="Freeform 97">
                <a:extLst>
                  <a:ext uri="{FF2B5EF4-FFF2-40B4-BE49-F238E27FC236}">
                    <a16:creationId xmlns:a16="http://schemas.microsoft.com/office/drawing/2014/main" id="{F739B79A-99BB-463F-BF32-32B53A3AA814}"/>
                  </a:ext>
                </a:extLst>
              </p:cNvPr>
              <p:cNvSpPr>
                <a:spLocks/>
              </p:cNvSpPr>
              <p:nvPr/>
            </p:nvSpPr>
            <p:spPr bwMode="auto">
              <a:xfrm>
                <a:off x="2416175" y="1181100"/>
                <a:ext cx="119063" cy="131763"/>
              </a:xfrm>
              <a:custGeom>
                <a:avLst/>
                <a:gdLst>
                  <a:gd name="T0" fmla="*/ 148 w 148"/>
                  <a:gd name="T1" fmla="*/ 166 h 166"/>
                  <a:gd name="T2" fmla="*/ 0 w 148"/>
                  <a:gd name="T3" fmla="*/ 87 h 166"/>
                  <a:gd name="T4" fmla="*/ 0 w 148"/>
                  <a:gd name="T5" fmla="*/ 0 h 166"/>
                  <a:gd name="T6" fmla="*/ 148 w 148"/>
                  <a:gd name="T7" fmla="*/ 87 h 166"/>
                  <a:gd name="T8" fmla="*/ 148 w 148"/>
                  <a:gd name="T9" fmla="*/ 166 h 166"/>
                </a:gdLst>
                <a:ahLst/>
                <a:cxnLst>
                  <a:cxn ang="0">
                    <a:pos x="T0" y="T1"/>
                  </a:cxn>
                  <a:cxn ang="0">
                    <a:pos x="T2" y="T3"/>
                  </a:cxn>
                  <a:cxn ang="0">
                    <a:pos x="T4" y="T5"/>
                  </a:cxn>
                  <a:cxn ang="0">
                    <a:pos x="T6" y="T7"/>
                  </a:cxn>
                  <a:cxn ang="0">
                    <a:pos x="T8" y="T9"/>
                  </a:cxn>
                </a:cxnLst>
                <a:rect l="0" t="0" r="r" b="b"/>
                <a:pathLst>
                  <a:path w="148" h="166">
                    <a:moveTo>
                      <a:pt x="148" y="166"/>
                    </a:moveTo>
                    <a:lnTo>
                      <a:pt x="0" y="87"/>
                    </a:lnTo>
                    <a:lnTo>
                      <a:pt x="0" y="0"/>
                    </a:lnTo>
                    <a:lnTo>
                      <a:pt x="148" y="87"/>
                    </a:lnTo>
                    <a:lnTo>
                      <a:pt x="148" y="166"/>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7" name="Freeform 98">
                <a:extLst>
                  <a:ext uri="{FF2B5EF4-FFF2-40B4-BE49-F238E27FC236}">
                    <a16:creationId xmlns:a16="http://schemas.microsoft.com/office/drawing/2014/main" id="{289A3B4F-BBB0-4526-9469-1A04E6FC682D}"/>
                  </a:ext>
                </a:extLst>
              </p:cNvPr>
              <p:cNvSpPr>
                <a:spLocks/>
              </p:cNvSpPr>
              <p:nvPr/>
            </p:nvSpPr>
            <p:spPr bwMode="auto">
              <a:xfrm>
                <a:off x="2284413" y="1104900"/>
                <a:ext cx="119063" cy="138113"/>
              </a:xfrm>
              <a:custGeom>
                <a:avLst/>
                <a:gdLst>
                  <a:gd name="T0" fmla="*/ 149 w 149"/>
                  <a:gd name="T1" fmla="*/ 174 h 174"/>
                  <a:gd name="T2" fmla="*/ 0 w 149"/>
                  <a:gd name="T3" fmla="*/ 95 h 174"/>
                  <a:gd name="T4" fmla="*/ 0 w 149"/>
                  <a:gd name="T5" fmla="*/ 0 h 174"/>
                  <a:gd name="T6" fmla="*/ 149 w 149"/>
                  <a:gd name="T7" fmla="*/ 86 h 174"/>
                  <a:gd name="T8" fmla="*/ 149 w 149"/>
                  <a:gd name="T9" fmla="*/ 174 h 174"/>
                </a:gdLst>
                <a:ahLst/>
                <a:cxnLst>
                  <a:cxn ang="0">
                    <a:pos x="T0" y="T1"/>
                  </a:cxn>
                  <a:cxn ang="0">
                    <a:pos x="T2" y="T3"/>
                  </a:cxn>
                  <a:cxn ang="0">
                    <a:pos x="T4" y="T5"/>
                  </a:cxn>
                  <a:cxn ang="0">
                    <a:pos x="T6" y="T7"/>
                  </a:cxn>
                  <a:cxn ang="0">
                    <a:pos x="T8" y="T9"/>
                  </a:cxn>
                </a:cxnLst>
                <a:rect l="0" t="0" r="r" b="b"/>
                <a:pathLst>
                  <a:path w="149" h="174">
                    <a:moveTo>
                      <a:pt x="149" y="174"/>
                    </a:moveTo>
                    <a:lnTo>
                      <a:pt x="0" y="95"/>
                    </a:lnTo>
                    <a:lnTo>
                      <a:pt x="0" y="0"/>
                    </a:lnTo>
                    <a:lnTo>
                      <a:pt x="149" y="86"/>
                    </a:lnTo>
                    <a:lnTo>
                      <a:pt x="149" y="174"/>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8" name="Freeform 99">
                <a:extLst>
                  <a:ext uri="{FF2B5EF4-FFF2-40B4-BE49-F238E27FC236}">
                    <a16:creationId xmlns:a16="http://schemas.microsoft.com/office/drawing/2014/main" id="{1B447E96-8BF3-4C17-9137-96F550DC5CBD}"/>
                  </a:ext>
                </a:extLst>
              </p:cNvPr>
              <p:cNvSpPr>
                <a:spLocks/>
              </p:cNvSpPr>
              <p:nvPr/>
            </p:nvSpPr>
            <p:spPr bwMode="auto">
              <a:xfrm>
                <a:off x="2247900" y="1082675"/>
                <a:ext cx="23813" cy="90488"/>
              </a:xfrm>
              <a:custGeom>
                <a:avLst/>
                <a:gdLst>
                  <a:gd name="T0" fmla="*/ 29 w 29"/>
                  <a:gd name="T1" fmla="*/ 114 h 114"/>
                  <a:gd name="T2" fmla="*/ 0 w 29"/>
                  <a:gd name="T3" fmla="*/ 99 h 114"/>
                  <a:gd name="T4" fmla="*/ 0 w 29"/>
                  <a:gd name="T5" fmla="*/ 0 h 114"/>
                  <a:gd name="T6" fmla="*/ 29 w 29"/>
                  <a:gd name="T7" fmla="*/ 18 h 114"/>
                  <a:gd name="T8" fmla="*/ 29 w 29"/>
                  <a:gd name="T9" fmla="*/ 114 h 114"/>
                </a:gdLst>
                <a:ahLst/>
                <a:cxnLst>
                  <a:cxn ang="0">
                    <a:pos x="T0" y="T1"/>
                  </a:cxn>
                  <a:cxn ang="0">
                    <a:pos x="T2" y="T3"/>
                  </a:cxn>
                  <a:cxn ang="0">
                    <a:pos x="T4" y="T5"/>
                  </a:cxn>
                  <a:cxn ang="0">
                    <a:pos x="T6" y="T7"/>
                  </a:cxn>
                  <a:cxn ang="0">
                    <a:pos x="T8" y="T9"/>
                  </a:cxn>
                </a:cxnLst>
                <a:rect l="0" t="0" r="r" b="b"/>
                <a:pathLst>
                  <a:path w="29" h="114">
                    <a:moveTo>
                      <a:pt x="29" y="114"/>
                    </a:moveTo>
                    <a:lnTo>
                      <a:pt x="0" y="99"/>
                    </a:lnTo>
                    <a:lnTo>
                      <a:pt x="0" y="0"/>
                    </a:lnTo>
                    <a:lnTo>
                      <a:pt x="29" y="18"/>
                    </a:lnTo>
                    <a:lnTo>
                      <a:pt x="29" y="114"/>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9" name="Freeform 100">
                <a:extLst>
                  <a:ext uri="{FF2B5EF4-FFF2-40B4-BE49-F238E27FC236}">
                    <a16:creationId xmlns:a16="http://schemas.microsoft.com/office/drawing/2014/main" id="{B1B0C3FC-9507-429B-AABF-FA18E4745CA2}"/>
                  </a:ext>
                </a:extLst>
              </p:cNvPr>
              <p:cNvSpPr>
                <a:spLocks/>
              </p:cNvSpPr>
              <p:nvPr/>
            </p:nvSpPr>
            <p:spPr bwMode="auto">
              <a:xfrm>
                <a:off x="2179638" y="1073150"/>
                <a:ext cx="55563" cy="95250"/>
              </a:xfrm>
              <a:custGeom>
                <a:avLst/>
                <a:gdLst>
                  <a:gd name="T0" fmla="*/ 71 w 71"/>
                  <a:gd name="T1" fmla="*/ 107 h 120"/>
                  <a:gd name="T2" fmla="*/ 0 w 71"/>
                  <a:gd name="T3" fmla="*/ 120 h 120"/>
                  <a:gd name="T4" fmla="*/ 0 w 71"/>
                  <a:gd name="T5" fmla="*/ 22 h 120"/>
                  <a:gd name="T6" fmla="*/ 71 w 71"/>
                  <a:gd name="T7" fmla="*/ 0 h 120"/>
                  <a:gd name="T8" fmla="*/ 71 w 71"/>
                  <a:gd name="T9" fmla="*/ 107 h 120"/>
                </a:gdLst>
                <a:ahLst/>
                <a:cxnLst>
                  <a:cxn ang="0">
                    <a:pos x="T0" y="T1"/>
                  </a:cxn>
                  <a:cxn ang="0">
                    <a:pos x="T2" y="T3"/>
                  </a:cxn>
                  <a:cxn ang="0">
                    <a:pos x="T4" y="T5"/>
                  </a:cxn>
                  <a:cxn ang="0">
                    <a:pos x="T6" y="T7"/>
                  </a:cxn>
                  <a:cxn ang="0">
                    <a:pos x="T8" y="T9"/>
                  </a:cxn>
                </a:cxnLst>
                <a:rect l="0" t="0" r="r" b="b"/>
                <a:pathLst>
                  <a:path w="71" h="120">
                    <a:moveTo>
                      <a:pt x="71" y="107"/>
                    </a:moveTo>
                    <a:lnTo>
                      <a:pt x="0" y="120"/>
                    </a:lnTo>
                    <a:lnTo>
                      <a:pt x="0" y="22"/>
                    </a:lnTo>
                    <a:lnTo>
                      <a:pt x="71" y="0"/>
                    </a:lnTo>
                    <a:lnTo>
                      <a:pt x="71" y="107"/>
                    </a:lnTo>
                    <a:close/>
                  </a:path>
                </a:pathLst>
              </a:custGeom>
              <a:solidFill>
                <a:srgbClr val="540C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0" name="Freeform 101">
                <a:extLst>
                  <a:ext uri="{FF2B5EF4-FFF2-40B4-BE49-F238E27FC236}">
                    <a16:creationId xmlns:a16="http://schemas.microsoft.com/office/drawing/2014/main" id="{4A89B523-A4F1-4EF8-B029-B4ED60F28727}"/>
                  </a:ext>
                </a:extLst>
              </p:cNvPr>
              <p:cNvSpPr>
                <a:spLocks/>
              </p:cNvSpPr>
              <p:nvPr/>
            </p:nvSpPr>
            <p:spPr bwMode="auto">
              <a:xfrm>
                <a:off x="2179638" y="1173163"/>
                <a:ext cx="55563" cy="90488"/>
              </a:xfrm>
              <a:custGeom>
                <a:avLst/>
                <a:gdLst>
                  <a:gd name="T0" fmla="*/ 0 w 71"/>
                  <a:gd name="T1" fmla="*/ 12 h 113"/>
                  <a:gd name="T2" fmla="*/ 71 w 71"/>
                  <a:gd name="T3" fmla="*/ 0 h 113"/>
                  <a:gd name="T4" fmla="*/ 71 w 71"/>
                  <a:gd name="T5" fmla="*/ 103 h 113"/>
                  <a:gd name="T6" fmla="*/ 0 w 71"/>
                  <a:gd name="T7" fmla="*/ 113 h 113"/>
                  <a:gd name="T8" fmla="*/ 0 w 71"/>
                  <a:gd name="T9" fmla="*/ 12 h 113"/>
                </a:gdLst>
                <a:ahLst/>
                <a:cxnLst>
                  <a:cxn ang="0">
                    <a:pos x="T0" y="T1"/>
                  </a:cxn>
                  <a:cxn ang="0">
                    <a:pos x="T2" y="T3"/>
                  </a:cxn>
                  <a:cxn ang="0">
                    <a:pos x="T4" y="T5"/>
                  </a:cxn>
                  <a:cxn ang="0">
                    <a:pos x="T6" y="T7"/>
                  </a:cxn>
                  <a:cxn ang="0">
                    <a:pos x="T8" y="T9"/>
                  </a:cxn>
                </a:cxnLst>
                <a:rect l="0" t="0" r="r" b="b"/>
                <a:pathLst>
                  <a:path w="71" h="113">
                    <a:moveTo>
                      <a:pt x="0" y="12"/>
                    </a:moveTo>
                    <a:lnTo>
                      <a:pt x="71" y="0"/>
                    </a:lnTo>
                    <a:lnTo>
                      <a:pt x="71" y="103"/>
                    </a:lnTo>
                    <a:lnTo>
                      <a:pt x="0" y="113"/>
                    </a:lnTo>
                    <a:lnTo>
                      <a:pt x="0" y="12"/>
                    </a:lnTo>
                    <a:close/>
                  </a:path>
                </a:pathLst>
              </a:custGeom>
              <a:solidFill>
                <a:srgbClr val="540C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1" name="Freeform 102">
                <a:extLst>
                  <a:ext uri="{FF2B5EF4-FFF2-40B4-BE49-F238E27FC236}">
                    <a16:creationId xmlns:a16="http://schemas.microsoft.com/office/drawing/2014/main" id="{0F0AEFC7-AC9E-48F2-9692-85F10C0ABD2B}"/>
                  </a:ext>
                </a:extLst>
              </p:cNvPr>
              <p:cNvSpPr>
                <a:spLocks/>
              </p:cNvSpPr>
              <p:nvPr/>
            </p:nvSpPr>
            <p:spPr bwMode="auto">
              <a:xfrm>
                <a:off x="2179638" y="1270000"/>
                <a:ext cx="55563" cy="87313"/>
              </a:xfrm>
              <a:custGeom>
                <a:avLst/>
                <a:gdLst>
                  <a:gd name="T0" fmla="*/ 0 w 71"/>
                  <a:gd name="T1" fmla="*/ 11 h 112"/>
                  <a:gd name="T2" fmla="*/ 71 w 71"/>
                  <a:gd name="T3" fmla="*/ 0 h 112"/>
                  <a:gd name="T4" fmla="*/ 71 w 71"/>
                  <a:gd name="T5" fmla="*/ 103 h 112"/>
                  <a:gd name="T6" fmla="*/ 0 w 71"/>
                  <a:gd name="T7" fmla="*/ 112 h 112"/>
                  <a:gd name="T8" fmla="*/ 0 w 71"/>
                  <a:gd name="T9" fmla="*/ 11 h 112"/>
                </a:gdLst>
                <a:ahLst/>
                <a:cxnLst>
                  <a:cxn ang="0">
                    <a:pos x="T0" y="T1"/>
                  </a:cxn>
                  <a:cxn ang="0">
                    <a:pos x="T2" y="T3"/>
                  </a:cxn>
                  <a:cxn ang="0">
                    <a:pos x="T4" y="T5"/>
                  </a:cxn>
                  <a:cxn ang="0">
                    <a:pos x="T6" y="T7"/>
                  </a:cxn>
                  <a:cxn ang="0">
                    <a:pos x="T8" y="T9"/>
                  </a:cxn>
                </a:cxnLst>
                <a:rect l="0" t="0" r="r" b="b"/>
                <a:pathLst>
                  <a:path w="71" h="112">
                    <a:moveTo>
                      <a:pt x="0" y="11"/>
                    </a:moveTo>
                    <a:lnTo>
                      <a:pt x="71" y="0"/>
                    </a:lnTo>
                    <a:lnTo>
                      <a:pt x="71" y="103"/>
                    </a:lnTo>
                    <a:lnTo>
                      <a:pt x="0" y="112"/>
                    </a:lnTo>
                    <a:lnTo>
                      <a:pt x="0" y="11"/>
                    </a:lnTo>
                    <a:close/>
                  </a:path>
                </a:pathLst>
              </a:custGeom>
              <a:solidFill>
                <a:srgbClr val="540C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2" name="Freeform 103">
                <a:extLst>
                  <a:ext uri="{FF2B5EF4-FFF2-40B4-BE49-F238E27FC236}">
                    <a16:creationId xmlns:a16="http://schemas.microsoft.com/office/drawing/2014/main" id="{70A77DAB-B185-4E7D-8437-706101ABD99F}"/>
                  </a:ext>
                </a:extLst>
              </p:cNvPr>
              <p:cNvSpPr>
                <a:spLocks/>
              </p:cNvSpPr>
              <p:nvPr/>
            </p:nvSpPr>
            <p:spPr bwMode="auto">
              <a:xfrm>
                <a:off x="2179638" y="1365250"/>
                <a:ext cx="55563" cy="87313"/>
              </a:xfrm>
              <a:custGeom>
                <a:avLst/>
                <a:gdLst>
                  <a:gd name="T0" fmla="*/ 0 w 71"/>
                  <a:gd name="T1" fmla="*/ 10 h 112"/>
                  <a:gd name="T2" fmla="*/ 71 w 71"/>
                  <a:gd name="T3" fmla="*/ 0 h 112"/>
                  <a:gd name="T4" fmla="*/ 71 w 71"/>
                  <a:gd name="T5" fmla="*/ 103 h 112"/>
                  <a:gd name="T6" fmla="*/ 0 w 71"/>
                  <a:gd name="T7" fmla="*/ 112 h 112"/>
                  <a:gd name="T8" fmla="*/ 0 w 71"/>
                  <a:gd name="T9" fmla="*/ 10 h 112"/>
                </a:gdLst>
                <a:ahLst/>
                <a:cxnLst>
                  <a:cxn ang="0">
                    <a:pos x="T0" y="T1"/>
                  </a:cxn>
                  <a:cxn ang="0">
                    <a:pos x="T2" y="T3"/>
                  </a:cxn>
                  <a:cxn ang="0">
                    <a:pos x="T4" y="T5"/>
                  </a:cxn>
                  <a:cxn ang="0">
                    <a:pos x="T6" y="T7"/>
                  </a:cxn>
                  <a:cxn ang="0">
                    <a:pos x="T8" y="T9"/>
                  </a:cxn>
                </a:cxnLst>
                <a:rect l="0" t="0" r="r" b="b"/>
                <a:pathLst>
                  <a:path w="71" h="112">
                    <a:moveTo>
                      <a:pt x="0" y="10"/>
                    </a:moveTo>
                    <a:lnTo>
                      <a:pt x="71" y="0"/>
                    </a:lnTo>
                    <a:lnTo>
                      <a:pt x="71" y="103"/>
                    </a:lnTo>
                    <a:lnTo>
                      <a:pt x="0" y="112"/>
                    </a:lnTo>
                    <a:lnTo>
                      <a:pt x="0" y="10"/>
                    </a:lnTo>
                    <a:close/>
                  </a:path>
                </a:pathLst>
              </a:custGeom>
              <a:solidFill>
                <a:srgbClr val="540C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3" name="Freeform 104">
                <a:extLst>
                  <a:ext uri="{FF2B5EF4-FFF2-40B4-BE49-F238E27FC236}">
                    <a16:creationId xmlns:a16="http://schemas.microsoft.com/office/drawing/2014/main" id="{29D22F85-A539-4537-8EB8-75D8CA494410}"/>
                  </a:ext>
                </a:extLst>
              </p:cNvPr>
              <p:cNvSpPr>
                <a:spLocks/>
              </p:cNvSpPr>
              <p:nvPr/>
            </p:nvSpPr>
            <p:spPr bwMode="auto">
              <a:xfrm>
                <a:off x="2179638" y="1460500"/>
                <a:ext cx="55563" cy="87313"/>
              </a:xfrm>
              <a:custGeom>
                <a:avLst/>
                <a:gdLst>
                  <a:gd name="T0" fmla="*/ 0 w 71"/>
                  <a:gd name="T1" fmla="*/ 9 h 111"/>
                  <a:gd name="T2" fmla="*/ 71 w 71"/>
                  <a:gd name="T3" fmla="*/ 0 h 111"/>
                  <a:gd name="T4" fmla="*/ 71 w 71"/>
                  <a:gd name="T5" fmla="*/ 102 h 111"/>
                  <a:gd name="T6" fmla="*/ 0 w 71"/>
                  <a:gd name="T7" fmla="*/ 111 h 111"/>
                  <a:gd name="T8" fmla="*/ 0 w 71"/>
                  <a:gd name="T9" fmla="*/ 9 h 111"/>
                </a:gdLst>
                <a:ahLst/>
                <a:cxnLst>
                  <a:cxn ang="0">
                    <a:pos x="T0" y="T1"/>
                  </a:cxn>
                  <a:cxn ang="0">
                    <a:pos x="T2" y="T3"/>
                  </a:cxn>
                  <a:cxn ang="0">
                    <a:pos x="T4" y="T5"/>
                  </a:cxn>
                  <a:cxn ang="0">
                    <a:pos x="T6" y="T7"/>
                  </a:cxn>
                  <a:cxn ang="0">
                    <a:pos x="T8" y="T9"/>
                  </a:cxn>
                </a:cxnLst>
                <a:rect l="0" t="0" r="r" b="b"/>
                <a:pathLst>
                  <a:path w="71" h="111">
                    <a:moveTo>
                      <a:pt x="0" y="9"/>
                    </a:moveTo>
                    <a:lnTo>
                      <a:pt x="71" y="0"/>
                    </a:lnTo>
                    <a:lnTo>
                      <a:pt x="71" y="102"/>
                    </a:lnTo>
                    <a:lnTo>
                      <a:pt x="0" y="111"/>
                    </a:lnTo>
                    <a:lnTo>
                      <a:pt x="0" y="9"/>
                    </a:lnTo>
                    <a:close/>
                  </a:path>
                </a:pathLst>
              </a:custGeom>
              <a:solidFill>
                <a:srgbClr val="540C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4" name="Freeform 105">
                <a:extLst>
                  <a:ext uri="{FF2B5EF4-FFF2-40B4-BE49-F238E27FC236}">
                    <a16:creationId xmlns:a16="http://schemas.microsoft.com/office/drawing/2014/main" id="{DAF33EE6-B5A0-423F-A4A0-A54503C4E164}"/>
                  </a:ext>
                </a:extLst>
              </p:cNvPr>
              <p:cNvSpPr>
                <a:spLocks/>
              </p:cNvSpPr>
              <p:nvPr/>
            </p:nvSpPr>
            <p:spPr bwMode="auto">
              <a:xfrm>
                <a:off x="2179638" y="1555750"/>
                <a:ext cx="55563" cy="87313"/>
              </a:xfrm>
              <a:custGeom>
                <a:avLst/>
                <a:gdLst>
                  <a:gd name="T0" fmla="*/ 0 w 71"/>
                  <a:gd name="T1" fmla="*/ 8 h 109"/>
                  <a:gd name="T2" fmla="*/ 71 w 71"/>
                  <a:gd name="T3" fmla="*/ 0 h 109"/>
                  <a:gd name="T4" fmla="*/ 71 w 71"/>
                  <a:gd name="T5" fmla="*/ 102 h 109"/>
                  <a:gd name="T6" fmla="*/ 0 w 71"/>
                  <a:gd name="T7" fmla="*/ 109 h 109"/>
                  <a:gd name="T8" fmla="*/ 0 w 71"/>
                  <a:gd name="T9" fmla="*/ 8 h 109"/>
                </a:gdLst>
                <a:ahLst/>
                <a:cxnLst>
                  <a:cxn ang="0">
                    <a:pos x="T0" y="T1"/>
                  </a:cxn>
                  <a:cxn ang="0">
                    <a:pos x="T2" y="T3"/>
                  </a:cxn>
                  <a:cxn ang="0">
                    <a:pos x="T4" y="T5"/>
                  </a:cxn>
                  <a:cxn ang="0">
                    <a:pos x="T6" y="T7"/>
                  </a:cxn>
                  <a:cxn ang="0">
                    <a:pos x="T8" y="T9"/>
                  </a:cxn>
                </a:cxnLst>
                <a:rect l="0" t="0" r="r" b="b"/>
                <a:pathLst>
                  <a:path w="71" h="109">
                    <a:moveTo>
                      <a:pt x="0" y="8"/>
                    </a:moveTo>
                    <a:lnTo>
                      <a:pt x="71" y="0"/>
                    </a:lnTo>
                    <a:lnTo>
                      <a:pt x="71" y="102"/>
                    </a:lnTo>
                    <a:lnTo>
                      <a:pt x="0" y="109"/>
                    </a:lnTo>
                    <a:lnTo>
                      <a:pt x="0" y="8"/>
                    </a:lnTo>
                    <a:close/>
                  </a:path>
                </a:pathLst>
              </a:custGeom>
              <a:solidFill>
                <a:srgbClr val="540C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5" name="Freeform 106">
                <a:extLst>
                  <a:ext uri="{FF2B5EF4-FFF2-40B4-BE49-F238E27FC236}">
                    <a16:creationId xmlns:a16="http://schemas.microsoft.com/office/drawing/2014/main" id="{8F5D07E5-3762-48AC-9423-E49A9DD81820}"/>
                  </a:ext>
                </a:extLst>
              </p:cNvPr>
              <p:cNvSpPr>
                <a:spLocks/>
              </p:cNvSpPr>
              <p:nvPr/>
            </p:nvSpPr>
            <p:spPr bwMode="auto">
              <a:xfrm>
                <a:off x="2179638" y="1652588"/>
                <a:ext cx="55563" cy="85725"/>
              </a:xfrm>
              <a:custGeom>
                <a:avLst/>
                <a:gdLst>
                  <a:gd name="T0" fmla="*/ 0 w 71"/>
                  <a:gd name="T1" fmla="*/ 7 h 108"/>
                  <a:gd name="T2" fmla="*/ 71 w 71"/>
                  <a:gd name="T3" fmla="*/ 0 h 108"/>
                  <a:gd name="T4" fmla="*/ 71 w 71"/>
                  <a:gd name="T5" fmla="*/ 102 h 108"/>
                  <a:gd name="T6" fmla="*/ 0 w 71"/>
                  <a:gd name="T7" fmla="*/ 108 h 108"/>
                  <a:gd name="T8" fmla="*/ 0 w 71"/>
                  <a:gd name="T9" fmla="*/ 7 h 108"/>
                </a:gdLst>
                <a:ahLst/>
                <a:cxnLst>
                  <a:cxn ang="0">
                    <a:pos x="T0" y="T1"/>
                  </a:cxn>
                  <a:cxn ang="0">
                    <a:pos x="T2" y="T3"/>
                  </a:cxn>
                  <a:cxn ang="0">
                    <a:pos x="T4" y="T5"/>
                  </a:cxn>
                  <a:cxn ang="0">
                    <a:pos x="T6" y="T7"/>
                  </a:cxn>
                  <a:cxn ang="0">
                    <a:pos x="T8" y="T9"/>
                  </a:cxn>
                </a:cxnLst>
                <a:rect l="0" t="0" r="r" b="b"/>
                <a:pathLst>
                  <a:path w="71" h="108">
                    <a:moveTo>
                      <a:pt x="0" y="7"/>
                    </a:moveTo>
                    <a:lnTo>
                      <a:pt x="71" y="0"/>
                    </a:lnTo>
                    <a:lnTo>
                      <a:pt x="71" y="102"/>
                    </a:lnTo>
                    <a:lnTo>
                      <a:pt x="0" y="108"/>
                    </a:lnTo>
                    <a:lnTo>
                      <a:pt x="0" y="7"/>
                    </a:lnTo>
                    <a:close/>
                  </a:path>
                </a:pathLst>
              </a:custGeom>
              <a:solidFill>
                <a:srgbClr val="540C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6" name="Freeform 107">
                <a:extLst>
                  <a:ext uri="{FF2B5EF4-FFF2-40B4-BE49-F238E27FC236}">
                    <a16:creationId xmlns:a16="http://schemas.microsoft.com/office/drawing/2014/main" id="{A66092AE-CF7C-4884-B234-00E9B9D1B024}"/>
                  </a:ext>
                </a:extLst>
              </p:cNvPr>
              <p:cNvSpPr>
                <a:spLocks/>
              </p:cNvSpPr>
              <p:nvPr/>
            </p:nvSpPr>
            <p:spPr bwMode="auto">
              <a:xfrm>
                <a:off x="2179638" y="1747838"/>
                <a:ext cx="55563" cy="85725"/>
              </a:xfrm>
              <a:custGeom>
                <a:avLst/>
                <a:gdLst>
                  <a:gd name="T0" fmla="*/ 0 w 71"/>
                  <a:gd name="T1" fmla="*/ 5 h 108"/>
                  <a:gd name="T2" fmla="*/ 71 w 71"/>
                  <a:gd name="T3" fmla="*/ 0 h 108"/>
                  <a:gd name="T4" fmla="*/ 71 w 71"/>
                  <a:gd name="T5" fmla="*/ 102 h 108"/>
                  <a:gd name="T6" fmla="*/ 0 w 71"/>
                  <a:gd name="T7" fmla="*/ 108 h 108"/>
                  <a:gd name="T8" fmla="*/ 0 w 71"/>
                  <a:gd name="T9" fmla="*/ 5 h 108"/>
                </a:gdLst>
                <a:ahLst/>
                <a:cxnLst>
                  <a:cxn ang="0">
                    <a:pos x="T0" y="T1"/>
                  </a:cxn>
                  <a:cxn ang="0">
                    <a:pos x="T2" y="T3"/>
                  </a:cxn>
                  <a:cxn ang="0">
                    <a:pos x="T4" y="T5"/>
                  </a:cxn>
                  <a:cxn ang="0">
                    <a:pos x="T6" y="T7"/>
                  </a:cxn>
                  <a:cxn ang="0">
                    <a:pos x="T8" y="T9"/>
                  </a:cxn>
                </a:cxnLst>
                <a:rect l="0" t="0" r="r" b="b"/>
                <a:pathLst>
                  <a:path w="71" h="108">
                    <a:moveTo>
                      <a:pt x="0" y="5"/>
                    </a:moveTo>
                    <a:lnTo>
                      <a:pt x="71" y="0"/>
                    </a:lnTo>
                    <a:lnTo>
                      <a:pt x="71" y="102"/>
                    </a:lnTo>
                    <a:lnTo>
                      <a:pt x="0" y="108"/>
                    </a:lnTo>
                    <a:lnTo>
                      <a:pt x="0" y="5"/>
                    </a:lnTo>
                    <a:close/>
                  </a:path>
                </a:pathLst>
              </a:custGeom>
              <a:solidFill>
                <a:srgbClr val="540C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7" name="Freeform 108">
                <a:extLst>
                  <a:ext uri="{FF2B5EF4-FFF2-40B4-BE49-F238E27FC236}">
                    <a16:creationId xmlns:a16="http://schemas.microsoft.com/office/drawing/2014/main" id="{01261FFC-77D1-44C4-B563-5529F1D281F1}"/>
                  </a:ext>
                </a:extLst>
              </p:cNvPr>
              <p:cNvSpPr>
                <a:spLocks/>
              </p:cNvSpPr>
              <p:nvPr/>
            </p:nvSpPr>
            <p:spPr bwMode="auto">
              <a:xfrm>
                <a:off x="2179638" y="1843088"/>
                <a:ext cx="55563" cy="84138"/>
              </a:xfrm>
              <a:custGeom>
                <a:avLst/>
                <a:gdLst>
                  <a:gd name="T0" fmla="*/ 0 w 71"/>
                  <a:gd name="T1" fmla="*/ 4 h 104"/>
                  <a:gd name="T2" fmla="*/ 71 w 71"/>
                  <a:gd name="T3" fmla="*/ 0 h 104"/>
                  <a:gd name="T4" fmla="*/ 71 w 71"/>
                  <a:gd name="T5" fmla="*/ 101 h 104"/>
                  <a:gd name="T6" fmla="*/ 0 w 71"/>
                  <a:gd name="T7" fmla="*/ 104 h 104"/>
                  <a:gd name="T8" fmla="*/ 0 w 71"/>
                  <a:gd name="T9" fmla="*/ 4 h 104"/>
                </a:gdLst>
                <a:ahLst/>
                <a:cxnLst>
                  <a:cxn ang="0">
                    <a:pos x="T0" y="T1"/>
                  </a:cxn>
                  <a:cxn ang="0">
                    <a:pos x="T2" y="T3"/>
                  </a:cxn>
                  <a:cxn ang="0">
                    <a:pos x="T4" y="T5"/>
                  </a:cxn>
                  <a:cxn ang="0">
                    <a:pos x="T6" y="T7"/>
                  </a:cxn>
                  <a:cxn ang="0">
                    <a:pos x="T8" y="T9"/>
                  </a:cxn>
                </a:cxnLst>
                <a:rect l="0" t="0" r="r" b="b"/>
                <a:pathLst>
                  <a:path w="71" h="104">
                    <a:moveTo>
                      <a:pt x="0" y="4"/>
                    </a:moveTo>
                    <a:lnTo>
                      <a:pt x="71" y="0"/>
                    </a:lnTo>
                    <a:lnTo>
                      <a:pt x="71" y="101"/>
                    </a:lnTo>
                    <a:lnTo>
                      <a:pt x="0" y="104"/>
                    </a:lnTo>
                    <a:lnTo>
                      <a:pt x="0" y="4"/>
                    </a:lnTo>
                    <a:close/>
                  </a:path>
                </a:pathLst>
              </a:custGeom>
              <a:solidFill>
                <a:srgbClr val="540C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8" name="Freeform 109">
                <a:extLst>
                  <a:ext uri="{FF2B5EF4-FFF2-40B4-BE49-F238E27FC236}">
                    <a16:creationId xmlns:a16="http://schemas.microsoft.com/office/drawing/2014/main" id="{0FE72701-1BA1-470B-B124-3DF5179873F9}"/>
                  </a:ext>
                </a:extLst>
              </p:cNvPr>
              <p:cNvSpPr>
                <a:spLocks/>
              </p:cNvSpPr>
              <p:nvPr/>
            </p:nvSpPr>
            <p:spPr bwMode="auto">
              <a:xfrm>
                <a:off x="2179638" y="1938338"/>
                <a:ext cx="55563" cy="84138"/>
              </a:xfrm>
              <a:custGeom>
                <a:avLst/>
                <a:gdLst>
                  <a:gd name="T0" fmla="*/ 0 w 71"/>
                  <a:gd name="T1" fmla="*/ 4 h 105"/>
                  <a:gd name="T2" fmla="*/ 71 w 71"/>
                  <a:gd name="T3" fmla="*/ 0 h 105"/>
                  <a:gd name="T4" fmla="*/ 71 w 71"/>
                  <a:gd name="T5" fmla="*/ 103 h 105"/>
                  <a:gd name="T6" fmla="*/ 0 w 71"/>
                  <a:gd name="T7" fmla="*/ 105 h 105"/>
                  <a:gd name="T8" fmla="*/ 0 w 71"/>
                  <a:gd name="T9" fmla="*/ 4 h 105"/>
                </a:gdLst>
                <a:ahLst/>
                <a:cxnLst>
                  <a:cxn ang="0">
                    <a:pos x="T0" y="T1"/>
                  </a:cxn>
                  <a:cxn ang="0">
                    <a:pos x="T2" y="T3"/>
                  </a:cxn>
                  <a:cxn ang="0">
                    <a:pos x="T4" y="T5"/>
                  </a:cxn>
                  <a:cxn ang="0">
                    <a:pos x="T6" y="T7"/>
                  </a:cxn>
                  <a:cxn ang="0">
                    <a:pos x="T8" y="T9"/>
                  </a:cxn>
                </a:cxnLst>
                <a:rect l="0" t="0" r="r" b="b"/>
                <a:pathLst>
                  <a:path w="71" h="105">
                    <a:moveTo>
                      <a:pt x="0" y="4"/>
                    </a:moveTo>
                    <a:lnTo>
                      <a:pt x="71" y="0"/>
                    </a:lnTo>
                    <a:lnTo>
                      <a:pt x="71" y="103"/>
                    </a:lnTo>
                    <a:lnTo>
                      <a:pt x="0" y="105"/>
                    </a:lnTo>
                    <a:lnTo>
                      <a:pt x="0" y="4"/>
                    </a:lnTo>
                    <a:close/>
                  </a:path>
                </a:pathLst>
              </a:custGeom>
              <a:solidFill>
                <a:srgbClr val="540C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9" name="Freeform 110">
                <a:extLst>
                  <a:ext uri="{FF2B5EF4-FFF2-40B4-BE49-F238E27FC236}">
                    <a16:creationId xmlns:a16="http://schemas.microsoft.com/office/drawing/2014/main" id="{731FE89C-08A7-41DE-8792-E77DE0088FD3}"/>
                  </a:ext>
                </a:extLst>
              </p:cNvPr>
              <p:cNvSpPr>
                <a:spLocks/>
              </p:cNvSpPr>
              <p:nvPr/>
            </p:nvSpPr>
            <p:spPr bwMode="auto">
              <a:xfrm>
                <a:off x="2179638" y="2035175"/>
                <a:ext cx="55563" cy="80963"/>
              </a:xfrm>
              <a:custGeom>
                <a:avLst/>
                <a:gdLst>
                  <a:gd name="T0" fmla="*/ 0 w 71"/>
                  <a:gd name="T1" fmla="*/ 3 h 104"/>
                  <a:gd name="T2" fmla="*/ 71 w 71"/>
                  <a:gd name="T3" fmla="*/ 0 h 104"/>
                  <a:gd name="T4" fmla="*/ 71 w 71"/>
                  <a:gd name="T5" fmla="*/ 103 h 104"/>
                  <a:gd name="T6" fmla="*/ 0 w 71"/>
                  <a:gd name="T7" fmla="*/ 104 h 104"/>
                  <a:gd name="T8" fmla="*/ 0 w 71"/>
                  <a:gd name="T9" fmla="*/ 3 h 104"/>
                </a:gdLst>
                <a:ahLst/>
                <a:cxnLst>
                  <a:cxn ang="0">
                    <a:pos x="T0" y="T1"/>
                  </a:cxn>
                  <a:cxn ang="0">
                    <a:pos x="T2" y="T3"/>
                  </a:cxn>
                  <a:cxn ang="0">
                    <a:pos x="T4" y="T5"/>
                  </a:cxn>
                  <a:cxn ang="0">
                    <a:pos x="T6" y="T7"/>
                  </a:cxn>
                  <a:cxn ang="0">
                    <a:pos x="T8" y="T9"/>
                  </a:cxn>
                </a:cxnLst>
                <a:rect l="0" t="0" r="r" b="b"/>
                <a:pathLst>
                  <a:path w="71" h="104">
                    <a:moveTo>
                      <a:pt x="0" y="3"/>
                    </a:moveTo>
                    <a:lnTo>
                      <a:pt x="71" y="0"/>
                    </a:lnTo>
                    <a:lnTo>
                      <a:pt x="71" y="103"/>
                    </a:lnTo>
                    <a:lnTo>
                      <a:pt x="0" y="104"/>
                    </a:lnTo>
                    <a:lnTo>
                      <a:pt x="0" y="3"/>
                    </a:lnTo>
                    <a:close/>
                  </a:path>
                </a:pathLst>
              </a:custGeom>
              <a:solidFill>
                <a:srgbClr val="540C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0" name="Freeform 111">
                <a:extLst>
                  <a:ext uri="{FF2B5EF4-FFF2-40B4-BE49-F238E27FC236}">
                    <a16:creationId xmlns:a16="http://schemas.microsoft.com/office/drawing/2014/main" id="{29A13FAA-B4FF-4278-942E-39A32C821AA9}"/>
                  </a:ext>
                </a:extLst>
              </p:cNvPr>
              <p:cNvSpPr>
                <a:spLocks/>
              </p:cNvSpPr>
              <p:nvPr/>
            </p:nvSpPr>
            <p:spPr bwMode="auto">
              <a:xfrm>
                <a:off x="2179638" y="2130425"/>
                <a:ext cx="55563" cy="80963"/>
              </a:xfrm>
              <a:custGeom>
                <a:avLst/>
                <a:gdLst>
                  <a:gd name="T0" fmla="*/ 0 w 71"/>
                  <a:gd name="T1" fmla="*/ 2 h 104"/>
                  <a:gd name="T2" fmla="*/ 71 w 71"/>
                  <a:gd name="T3" fmla="*/ 0 h 104"/>
                  <a:gd name="T4" fmla="*/ 71 w 71"/>
                  <a:gd name="T5" fmla="*/ 103 h 104"/>
                  <a:gd name="T6" fmla="*/ 0 w 71"/>
                  <a:gd name="T7" fmla="*/ 104 h 104"/>
                  <a:gd name="T8" fmla="*/ 0 w 71"/>
                  <a:gd name="T9" fmla="*/ 2 h 104"/>
                </a:gdLst>
                <a:ahLst/>
                <a:cxnLst>
                  <a:cxn ang="0">
                    <a:pos x="T0" y="T1"/>
                  </a:cxn>
                  <a:cxn ang="0">
                    <a:pos x="T2" y="T3"/>
                  </a:cxn>
                  <a:cxn ang="0">
                    <a:pos x="T4" y="T5"/>
                  </a:cxn>
                  <a:cxn ang="0">
                    <a:pos x="T6" y="T7"/>
                  </a:cxn>
                  <a:cxn ang="0">
                    <a:pos x="T8" y="T9"/>
                  </a:cxn>
                </a:cxnLst>
                <a:rect l="0" t="0" r="r" b="b"/>
                <a:pathLst>
                  <a:path w="71" h="104">
                    <a:moveTo>
                      <a:pt x="0" y="2"/>
                    </a:moveTo>
                    <a:lnTo>
                      <a:pt x="71" y="0"/>
                    </a:lnTo>
                    <a:lnTo>
                      <a:pt x="71" y="103"/>
                    </a:lnTo>
                    <a:lnTo>
                      <a:pt x="0" y="104"/>
                    </a:lnTo>
                    <a:lnTo>
                      <a:pt x="0" y="2"/>
                    </a:lnTo>
                    <a:close/>
                  </a:path>
                </a:pathLst>
              </a:custGeom>
              <a:solidFill>
                <a:srgbClr val="540C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1" name="Rectangle 112">
                <a:extLst>
                  <a:ext uri="{FF2B5EF4-FFF2-40B4-BE49-F238E27FC236}">
                    <a16:creationId xmlns:a16="http://schemas.microsoft.com/office/drawing/2014/main" id="{0D1601BD-3B96-4787-8701-9714D054CC3A}"/>
                  </a:ext>
                </a:extLst>
              </p:cNvPr>
              <p:cNvSpPr>
                <a:spLocks noChangeArrowheads="1"/>
              </p:cNvSpPr>
              <p:nvPr/>
            </p:nvSpPr>
            <p:spPr bwMode="auto">
              <a:xfrm>
                <a:off x="2179638" y="2225675"/>
                <a:ext cx="55563" cy="80963"/>
              </a:xfrm>
              <a:prstGeom prst="rect">
                <a:avLst/>
              </a:prstGeom>
              <a:solidFill>
                <a:srgbClr val="540C3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2" name="Freeform 113">
                <a:extLst>
                  <a:ext uri="{FF2B5EF4-FFF2-40B4-BE49-F238E27FC236}">
                    <a16:creationId xmlns:a16="http://schemas.microsoft.com/office/drawing/2014/main" id="{89073A6F-3D5A-4555-9894-6A42C064CC36}"/>
                  </a:ext>
                </a:extLst>
              </p:cNvPr>
              <p:cNvSpPr>
                <a:spLocks/>
              </p:cNvSpPr>
              <p:nvPr/>
            </p:nvSpPr>
            <p:spPr bwMode="auto">
              <a:xfrm>
                <a:off x="2179638" y="2320925"/>
                <a:ext cx="55563" cy="82550"/>
              </a:xfrm>
              <a:custGeom>
                <a:avLst/>
                <a:gdLst>
                  <a:gd name="T0" fmla="*/ 71 w 71"/>
                  <a:gd name="T1" fmla="*/ 1 h 103"/>
                  <a:gd name="T2" fmla="*/ 71 w 71"/>
                  <a:gd name="T3" fmla="*/ 103 h 103"/>
                  <a:gd name="T4" fmla="*/ 0 w 71"/>
                  <a:gd name="T5" fmla="*/ 101 h 103"/>
                  <a:gd name="T6" fmla="*/ 0 w 71"/>
                  <a:gd name="T7" fmla="*/ 0 h 103"/>
                  <a:gd name="T8" fmla="*/ 71 w 71"/>
                  <a:gd name="T9" fmla="*/ 1 h 103"/>
                </a:gdLst>
                <a:ahLst/>
                <a:cxnLst>
                  <a:cxn ang="0">
                    <a:pos x="T0" y="T1"/>
                  </a:cxn>
                  <a:cxn ang="0">
                    <a:pos x="T2" y="T3"/>
                  </a:cxn>
                  <a:cxn ang="0">
                    <a:pos x="T4" y="T5"/>
                  </a:cxn>
                  <a:cxn ang="0">
                    <a:pos x="T6" y="T7"/>
                  </a:cxn>
                  <a:cxn ang="0">
                    <a:pos x="T8" y="T9"/>
                  </a:cxn>
                </a:cxnLst>
                <a:rect l="0" t="0" r="r" b="b"/>
                <a:pathLst>
                  <a:path w="71" h="103">
                    <a:moveTo>
                      <a:pt x="71" y="1"/>
                    </a:moveTo>
                    <a:lnTo>
                      <a:pt x="71" y="103"/>
                    </a:lnTo>
                    <a:lnTo>
                      <a:pt x="0" y="101"/>
                    </a:lnTo>
                    <a:lnTo>
                      <a:pt x="0" y="0"/>
                    </a:lnTo>
                    <a:lnTo>
                      <a:pt x="71" y="1"/>
                    </a:lnTo>
                    <a:close/>
                  </a:path>
                </a:pathLst>
              </a:custGeom>
              <a:solidFill>
                <a:srgbClr val="540C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3" name="Freeform 114">
                <a:extLst>
                  <a:ext uri="{FF2B5EF4-FFF2-40B4-BE49-F238E27FC236}">
                    <a16:creationId xmlns:a16="http://schemas.microsoft.com/office/drawing/2014/main" id="{083D6171-29BB-4165-B74D-0898DA55FF47}"/>
                  </a:ext>
                </a:extLst>
              </p:cNvPr>
              <p:cNvSpPr>
                <a:spLocks/>
              </p:cNvSpPr>
              <p:nvPr/>
            </p:nvSpPr>
            <p:spPr bwMode="auto">
              <a:xfrm>
                <a:off x="2179638" y="2416175"/>
                <a:ext cx="55563" cy="82550"/>
              </a:xfrm>
              <a:custGeom>
                <a:avLst/>
                <a:gdLst>
                  <a:gd name="T0" fmla="*/ 71 w 71"/>
                  <a:gd name="T1" fmla="*/ 1 h 103"/>
                  <a:gd name="T2" fmla="*/ 71 w 71"/>
                  <a:gd name="T3" fmla="*/ 103 h 103"/>
                  <a:gd name="T4" fmla="*/ 0 w 71"/>
                  <a:gd name="T5" fmla="*/ 101 h 103"/>
                  <a:gd name="T6" fmla="*/ 0 w 71"/>
                  <a:gd name="T7" fmla="*/ 0 h 103"/>
                  <a:gd name="T8" fmla="*/ 71 w 71"/>
                  <a:gd name="T9" fmla="*/ 1 h 103"/>
                </a:gdLst>
                <a:ahLst/>
                <a:cxnLst>
                  <a:cxn ang="0">
                    <a:pos x="T0" y="T1"/>
                  </a:cxn>
                  <a:cxn ang="0">
                    <a:pos x="T2" y="T3"/>
                  </a:cxn>
                  <a:cxn ang="0">
                    <a:pos x="T4" y="T5"/>
                  </a:cxn>
                  <a:cxn ang="0">
                    <a:pos x="T6" y="T7"/>
                  </a:cxn>
                  <a:cxn ang="0">
                    <a:pos x="T8" y="T9"/>
                  </a:cxn>
                </a:cxnLst>
                <a:rect l="0" t="0" r="r" b="b"/>
                <a:pathLst>
                  <a:path w="71" h="103">
                    <a:moveTo>
                      <a:pt x="71" y="1"/>
                    </a:moveTo>
                    <a:lnTo>
                      <a:pt x="71" y="103"/>
                    </a:lnTo>
                    <a:lnTo>
                      <a:pt x="0" y="101"/>
                    </a:lnTo>
                    <a:lnTo>
                      <a:pt x="0" y="0"/>
                    </a:lnTo>
                    <a:lnTo>
                      <a:pt x="71" y="1"/>
                    </a:lnTo>
                    <a:close/>
                  </a:path>
                </a:pathLst>
              </a:custGeom>
              <a:solidFill>
                <a:srgbClr val="540C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4" name="Freeform 115">
                <a:extLst>
                  <a:ext uri="{FF2B5EF4-FFF2-40B4-BE49-F238E27FC236}">
                    <a16:creationId xmlns:a16="http://schemas.microsoft.com/office/drawing/2014/main" id="{300EF5B6-C84B-4363-B76E-C388138B6704}"/>
                  </a:ext>
                </a:extLst>
              </p:cNvPr>
              <p:cNvSpPr>
                <a:spLocks/>
              </p:cNvSpPr>
              <p:nvPr/>
            </p:nvSpPr>
            <p:spPr bwMode="auto">
              <a:xfrm>
                <a:off x="2179638" y="2511425"/>
                <a:ext cx="55563" cy="82550"/>
              </a:xfrm>
              <a:custGeom>
                <a:avLst/>
                <a:gdLst>
                  <a:gd name="T0" fmla="*/ 71 w 71"/>
                  <a:gd name="T1" fmla="*/ 3 h 105"/>
                  <a:gd name="T2" fmla="*/ 71 w 71"/>
                  <a:gd name="T3" fmla="*/ 105 h 105"/>
                  <a:gd name="T4" fmla="*/ 0 w 71"/>
                  <a:gd name="T5" fmla="*/ 102 h 105"/>
                  <a:gd name="T6" fmla="*/ 0 w 71"/>
                  <a:gd name="T7" fmla="*/ 0 h 105"/>
                  <a:gd name="T8" fmla="*/ 71 w 71"/>
                  <a:gd name="T9" fmla="*/ 3 h 105"/>
                </a:gdLst>
                <a:ahLst/>
                <a:cxnLst>
                  <a:cxn ang="0">
                    <a:pos x="T0" y="T1"/>
                  </a:cxn>
                  <a:cxn ang="0">
                    <a:pos x="T2" y="T3"/>
                  </a:cxn>
                  <a:cxn ang="0">
                    <a:pos x="T4" y="T5"/>
                  </a:cxn>
                  <a:cxn ang="0">
                    <a:pos x="T6" y="T7"/>
                  </a:cxn>
                  <a:cxn ang="0">
                    <a:pos x="T8" y="T9"/>
                  </a:cxn>
                </a:cxnLst>
                <a:rect l="0" t="0" r="r" b="b"/>
                <a:pathLst>
                  <a:path w="71" h="105">
                    <a:moveTo>
                      <a:pt x="71" y="3"/>
                    </a:moveTo>
                    <a:lnTo>
                      <a:pt x="71" y="105"/>
                    </a:lnTo>
                    <a:lnTo>
                      <a:pt x="0" y="102"/>
                    </a:lnTo>
                    <a:lnTo>
                      <a:pt x="0" y="0"/>
                    </a:lnTo>
                    <a:lnTo>
                      <a:pt x="71" y="3"/>
                    </a:lnTo>
                    <a:close/>
                  </a:path>
                </a:pathLst>
              </a:custGeom>
              <a:solidFill>
                <a:srgbClr val="540C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5" name="Freeform 116">
                <a:extLst>
                  <a:ext uri="{FF2B5EF4-FFF2-40B4-BE49-F238E27FC236}">
                    <a16:creationId xmlns:a16="http://schemas.microsoft.com/office/drawing/2014/main" id="{96B3CAF9-0026-4CC4-845C-62E6CB3B2386}"/>
                  </a:ext>
                </a:extLst>
              </p:cNvPr>
              <p:cNvSpPr>
                <a:spLocks/>
              </p:cNvSpPr>
              <p:nvPr/>
            </p:nvSpPr>
            <p:spPr bwMode="auto">
              <a:xfrm>
                <a:off x="2179638" y="2606675"/>
                <a:ext cx="55563" cy="84138"/>
              </a:xfrm>
              <a:custGeom>
                <a:avLst/>
                <a:gdLst>
                  <a:gd name="T0" fmla="*/ 71 w 71"/>
                  <a:gd name="T1" fmla="*/ 4 h 106"/>
                  <a:gd name="T2" fmla="*/ 71 w 71"/>
                  <a:gd name="T3" fmla="*/ 106 h 106"/>
                  <a:gd name="T4" fmla="*/ 0 w 71"/>
                  <a:gd name="T5" fmla="*/ 102 h 106"/>
                  <a:gd name="T6" fmla="*/ 0 w 71"/>
                  <a:gd name="T7" fmla="*/ 0 h 106"/>
                  <a:gd name="T8" fmla="*/ 71 w 71"/>
                  <a:gd name="T9" fmla="*/ 4 h 106"/>
                </a:gdLst>
                <a:ahLst/>
                <a:cxnLst>
                  <a:cxn ang="0">
                    <a:pos x="T0" y="T1"/>
                  </a:cxn>
                  <a:cxn ang="0">
                    <a:pos x="T2" y="T3"/>
                  </a:cxn>
                  <a:cxn ang="0">
                    <a:pos x="T4" y="T5"/>
                  </a:cxn>
                  <a:cxn ang="0">
                    <a:pos x="T6" y="T7"/>
                  </a:cxn>
                  <a:cxn ang="0">
                    <a:pos x="T8" y="T9"/>
                  </a:cxn>
                </a:cxnLst>
                <a:rect l="0" t="0" r="r" b="b"/>
                <a:pathLst>
                  <a:path w="71" h="106">
                    <a:moveTo>
                      <a:pt x="71" y="4"/>
                    </a:moveTo>
                    <a:lnTo>
                      <a:pt x="71" y="106"/>
                    </a:lnTo>
                    <a:lnTo>
                      <a:pt x="0" y="102"/>
                    </a:lnTo>
                    <a:lnTo>
                      <a:pt x="0" y="0"/>
                    </a:lnTo>
                    <a:lnTo>
                      <a:pt x="71" y="4"/>
                    </a:lnTo>
                    <a:close/>
                  </a:path>
                </a:pathLst>
              </a:custGeom>
              <a:solidFill>
                <a:srgbClr val="540C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6" name="Freeform 117">
                <a:extLst>
                  <a:ext uri="{FF2B5EF4-FFF2-40B4-BE49-F238E27FC236}">
                    <a16:creationId xmlns:a16="http://schemas.microsoft.com/office/drawing/2014/main" id="{FD15881D-AE48-4AC2-B681-3E957D326048}"/>
                  </a:ext>
                </a:extLst>
              </p:cNvPr>
              <p:cNvSpPr>
                <a:spLocks/>
              </p:cNvSpPr>
              <p:nvPr/>
            </p:nvSpPr>
            <p:spPr bwMode="auto">
              <a:xfrm>
                <a:off x="2179638" y="2700338"/>
                <a:ext cx="55563" cy="87313"/>
              </a:xfrm>
              <a:custGeom>
                <a:avLst/>
                <a:gdLst>
                  <a:gd name="T0" fmla="*/ 0 w 71"/>
                  <a:gd name="T1" fmla="*/ 0 h 109"/>
                  <a:gd name="T2" fmla="*/ 71 w 71"/>
                  <a:gd name="T3" fmla="*/ 4 h 109"/>
                  <a:gd name="T4" fmla="*/ 71 w 71"/>
                  <a:gd name="T5" fmla="*/ 109 h 109"/>
                  <a:gd name="T6" fmla="*/ 0 w 71"/>
                  <a:gd name="T7" fmla="*/ 93 h 109"/>
                  <a:gd name="T8" fmla="*/ 0 w 71"/>
                  <a:gd name="T9" fmla="*/ 0 h 109"/>
                </a:gdLst>
                <a:ahLst/>
                <a:cxnLst>
                  <a:cxn ang="0">
                    <a:pos x="T0" y="T1"/>
                  </a:cxn>
                  <a:cxn ang="0">
                    <a:pos x="T2" y="T3"/>
                  </a:cxn>
                  <a:cxn ang="0">
                    <a:pos x="T4" y="T5"/>
                  </a:cxn>
                  <a:cxn ang="0">
                    <a:pos x="T6" y="T7"/>
                  </a:cxn>
                  <a:cxn ang="0">
                    <a:pos x="T8" y="T9"/>
                  </a:cxn>
                </a:cxnLst>
                <a:rect l="0" t="0" r="r" b="b"/>
                <a:pathLst>
                  <a:path w="71" h="109">
                    <a:moveTo>
                      <a:pt x="0" y="0"/>
                    </a:moveTo>
                    <a:lnTo>
                      <a:pt x="71" y="4"/>
                    </a:lnTo>
                    <a:lnTo>
                      <a:pt x="71" y="109"/>
                    </a:lnTo>
                    <a:lnTo>
                      <a:pt x="0" y="93"/>
                    </a:lnTo>
                    <a:lnTo>
                      <a:pt x="0" y="0"/>
                    </a:lnTo>
                    <a:close/>
                  </a:path>
                </a:pathLst>
              </a:custGeom>
              <a:solidFill>
                <a:srgbClr val="540C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7" name="Freeform 118">
                <a:extLst>
                  <a:ext uri="{FF2B5EF4-FFF2-40B4-BE49-F238E27FC236}">
                    <a16:creationId xmlns:a16="http://schemas.microsoft.com/office/drawing/2014/main" id="{75A6695D-26D8-4829-B84F-5E73EC01CFF1}"/>
                  </a:ext>
                </a:extLst>
              </p:cNvPr>
              <p:cNvSpPr>
                <a:spLocks/>
              </p:cNvSpPr>
              <p:nvPr/>
            </p:nvSpPr>
            <p:spPr bwMode="auto">
              <a:xfrm>
                <a:off x="2247900" y="2670175"/>
                <a:ext cx="87313" cy="111125"/>
              </a:xfrm>
              <a:custGeom>
                <a:avLst/>
                <a:gdLst>
                  <a:gd name="T0" fmla="*/ 0 w 108"/>
                  <a:gd name="T1" fmla="*/ 40 h 139"/>
                  <a:gd name="T2" fmla="*/ 108 w 108"/>
                  <a:gd name="T3" fmla="*/ 0 h 139"/>
                  <a:gd name="T4" fmla="*/ 108 w 108"/>
                  <a:gd name="T5" fmla="*/ 93 h 139"/>
                  <a:gd name="T6" fmla="*/ 0 w 108"/>
                  <a:gd name="T7" fmla="*/ 139 h 139"/>
                  <a:gd name="T8" fmla="*/ 0 w 108"/>
                  <a:gd name="T9" fmla="*/ 40 h 139"/>
                </a:gdLst>
                <a:ahLst/>
                <a:cxnLst>
                  <a:cxn ang="0">
                    <a:pos x="T0" y="T1"/>
                  </a:cxn>
                  <a:cxn ang="0">
                    <a:pos x="T2" y="T3"/>
                  </a:cxn>
                  <a:cxn ang="0">
                    <a:pos x="T4" y="T5"/>
                  </a:cxn>
                  <a:cxn ang="0">
                    <a:pos x="T6" y="T7"/>
                  </a:cxn>
                  <a:cxn ang="0">
                    <a:pos x="T8" y="T9"/>
                  </a:cxn>
                </a:cxnLst>
                <a:rect l="0" t="0" r="r" b="b"/>
                <a:pathLst>
                  <a:path w="108" h="139">
                    <a:moveTo>
                      <a:pt x="0" y="40"/>
                    </a:moveTo>
                    <a:lnTo>
                      <a:pt x="108" y="0"/>
                    </a:lnTo>
                    <a:lnTo>
                      <a:pt x="108" y="93"/>
                    </a:lnTo>
                    <a:lnTo>
                      <a:pt x="0" y="139"/>
                    </a:lnTo>
                    <a:lnTo>
                      <a:pt x="0" y="40"/>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8" name="Freeform 119">
                <a:extLst>
                  <a:ext uri="{FF2B5EF4-FFF2-40B4-BE49-F238E27FC236}">
                    <a16:creationId xmlns:a16="http://schemas.microsoft.com/office/drawing/2014/main" id="{4EB9D469-2E11-449E-8A77-5127437AFB09}"/>
                  </a:ext>
                </a:extLst>
              </p:cNvPr>
              <p:cNvSpPr>
                <a:spLocks/>
              </p:cNvSpPr>
              <p:nvPr/>
            </p:nvSpPr>
            <p:spPr bwMode="auto">
              <a:xfrm>
                <a:off x="2347913" y="2622550"/>
                <a:ext cx="117475" cy="117475"/>
              </a:xfrm>
              <a:custGeom>
                <a:avLst/>
                <a:gdLst>
                  <a:gd name="T0" fmla="*/ 0 w 149"/>
                  <a:gd name="T1" fmla="*/ 54 h 147"/>
                  <a:gd name="T2" fmla="*/ 149 w 149"/>
                  <a:gd name="T3" fmla="*/ 0 h 147"/>
                  <a:gd name="T4" fmla="*/ 149 w 149"/>
                  <a:gd name="T5" fmla="*/ 84 h 147"/>
                  <a:gd name="T6" fmla="*/ 0 w 149"/>
                  <a:gd name="T7" fmla="*/ 147 h 147"/>
                  <a:gd name="T8" fmla="*/ 0 w 149"/>
                  <a:gd name="T9" fmla="*/ 54 h 147"/>
                </a:gdLst>
                <a:ahLst/>
                <a:cxnLst>
                  <a:cxn ang="0">
                    <a:pos x="T0" y="T1"/>
                  </a:cxn>
                  <a:cxn ang="0">
                    <a:pos x="T2" y="T3"/>
                  </a:cxn>
                  <a:cxn ang="0">
                    <a:pos x="T4" y="T5"/>
                  </a:cxn>
                  <a:cxn ang="0">
                    <a:pos x="T6" y="T7"/>
                  </a:cxn>
                  <a:cxn ang="0">
                    <a:pos x="T8" y="T9"/>
                  </a:cxn>
                </a:cxnLst>
                <a:rect l="0" t="0" r="r" b="b"/>
                <a:pathLst>
                  <a:path w="149" h="147">
                    <a:moveTo>
                      <a:pt x="0" y="54"/>
                    </a:moveTo>
                    <a:lnTo>
                      <a:pt x="149" y="0"/>
                    </a:lnTo>
                    <a:lnTo>
                      <a:pt x="149" y="84"/>
                    </a:lnTo>
                    <a:lnTo>
                      <a:pt x="0" y="147"/>
                    </a:lnTo>
                    <a:lnTo>
                      <a:pt x="0" y="54"/>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9" name="Freeform 120">
                <a:extLst>
                  <a:ext uri="{FF2B5EF4-FFF2-40B4-BE49-F238E27FC236}">
                    <a16:creationId xmlns:a16="http://schemas.microsoft.com/office/drawing/2014/main" id="{44D4AC88-61FC-4115-A076-C57D1BFE19E1}"/>
                  </a:ext>
                </a:extLst>
              </p:cNvPr>
              <p:cNvSpPr>
                <a:spLocks/>
              </p:cNvSpPr>
              <p:nvPr/>
            </p:nvSpPr>
            <p:spPr bwMode="auto">
              <a:xfrm>
                <a:off x="2479675" y="2573338"/>
                <a:ext cx="117475" cy="111125"/>
              </a:xfrm>
              <a:custGeom>
                <a:avLst/>
                <a:gdLst>
                  <a:gd name="T0" fmla="*/ 0 w 149"/>
                  <a:gd name="T1" fmla="*/ 54 h 138"/>
                  <a:gd name="T2" fmla="*/ 149 w 149"/>
                  <a:gd name="T3" fmla="*/ 0 h 138"/>
                  <a:gd name="T4" fmla="*/ 149 w 149"/>
                  <a:gd name="T5" fmla="*/ 75 h 138"/>
                  <a:gd name="T6" fmla="*/ 0 w 149"/>
                  <a:gd name="T7" fmla="*/ 138 h 138"/>
                  <a:gd name="T8" fmla="*/ 0 w 149"/>
                  <a:gd name="T9" fmla="*/ 54 h 138"/>
                </a:gdLst>
                <a:ahLst/>
                <a:cxnLst>
                  <a:cxn ang="0">
                    <a:pos x="T0" y="T1"/>
                  </a:cxn>
                  <a:cxn ang="0">
                    <a:pos x="T2" y="T3"/>
                  </a:cxn>
                  <a:cxn ang="0">
                    <a:pos x="T4" y="T5"/>
                  </a:cxn>
                  <a:cxn ang="0">
                    <a:pos x="T6" y="T7"/>
                  </a:cxn>
                  <a:cxn ang="0">
                    <a:pos x="T8" y="T9"/>
                  </a:cxn>
                </a:cxnLst>
                <a:rect l="0" t="0" r="r" b="b"/>
                <a:pathLst>
                  <a:path w="149" h="138">
                    <a:moveTo>
                      <a:pt x="0" y="54"/>
                    </a:moveTo>
                    <a:lnTo>
                      <a:pt x="149" y="0"/>
                    </a:lnTo>
                    <a:lnTo>
                      <a:pt x="149" y="75"/>
                    </a:lnTo>
                    <a:lnTo>
                      <a:pt x="0" y="138"/>
                    </a:lnTo>
                    <a:lnTo>
                      <a:pt x="0" y="54"/>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0" name="Freeform 121">
                <a:extLst>
                  <a:ext uri="{FF2B5EF4-FFF2-40B4-BE49-F238E27FC236}">
                    <a16:creationId xmlns:a16="http://schemas.microsoft.com/office/drawing/2014/main" id="{8C38B0FD-61D5-4EDA-A795-F3BA3F9DDBC8}"/>
                  </a:ext>
                </a:extLst>
              </p:cNvPr>
              <p:cNvSpPr>
                <a:spLocks/>
              </p:cNvSpPr>
              <p:nvPr/>
            </p:nvSpPr>
            <p:spPr bwMode="auto">
              <a:xfrm>
                <a:off x="2613025" y="2525713"/>
                <a:ext cx="115888" cy="101600"/>
              </a:xfrm>
              <a:custGeom>
                <a:avLst/>
                <a:gdLst>
                  <a:gd name="T0" fmla="*/ 0 w 148"/>
                  <a:gd name="T1" fmla="*/ 54 h 129"/>
                  <a:gd name="T2" fmla="*/ 148 w 148"/>
                  <a:gd name="T3" fmla="*/ 0 h 129"/>
                  <a:gd name="T4" fmla="*/ 148 w 148"/>
                  <a:gd name="T5" fmla="*/ 65 h 129"/>
                  <a:gd name="T6" fmla="*/ 0 w 148"/>
                  <a:gd name="T7" fmla="*/ 129 h 129"/>
                  <a:gd name="T8" fmla="*/ 0 w 148"/>
                  <a:gd name="T9" fmla="*/ 54 h 129"/>
                </a:gdLst>
                <a:ahLst/>
                <a:cxnLst>
                  <a:cxn ang="0">
                    <a:pos x="T0" y="T1"/>
                  </a:cxn>
                  <a:cxn ang="0">
                    <a:pos x="T2" y="T3"/>
                  </a:cxn>
                  <a:cxn ang="0">
                    <a:pos x="T4" y="T5"/>
                  </a:cxn>
                  <a:cxn ang="0">
                    <a:pos x="T6" y="T7"/>
                  </a:cxn>
                  <a:cxn ang="0">
                    <a:pos x="T8" y="T9"/>
                  </a:cxn>
                </a:cxnLst>
                <a:rect l="0" t="0" r="r" b="b"/>
                <a:pathLst>
                  <a:path w="148" h="129">
                    <a:moveTo>
                      <a:pt x="0" y="54"/>
                    </a:moveTo>
                    <a:lnTo>
                      <a:pt x="148" y="0"/>
                    </a:lnTo>
                    <a:lnTo>
                      <a:pt x="148" y="65"/>
                    </a:lnTo>
                    <a:lnTo>
                      <a:pt x="0" y="129"/>
                    </a:lnTo>
                    <a:lnTo>
                      <a:pt x="0" y="54"/>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1" name="Freeform 122">
                <a:extLst>
                  <a:ext uri="{FF2B5EF4-FFF2-40B4-BE49-F238E27FC236}">
                    <a16:creationId xmlns:a16="http://schemas.microsoft.com/office/drawing/2014/main" id="{C315C230-A3C4-4CE2-ACCF-0DAEE3FF6E01}"/>
                  </a:ext>
                </a:extLst>
              </p:cNvPr>
              <p:cNvSpPr>
                <a:spLocks/>
              </p:cNvSpPr>
              <p:nvPr/>
            </p:nvSpPr>
            <p:spPr bwMode="auto">
              <a:xfrm>
                <a:off x="2744788" y="2486025"/>
                <a:ext cx="92075" cy="85725"/>
              </a:xfrm>
              <a:custGeom>
                <a:avLst/>
                <a:gdLst>
                  <a:gd name="T0" fmla="*/ 0 w 118"/>
                  <a:gd name="T1" fmla="*/ 44 h 110"/>
                  <a:gd name="T2" fmla="*/ 118 w 118"/>
                  <a:gd name="T3" fmla="*/ 0 h 110"/>
                  <a:gd name="T4" fmla="*/ 118 w 118"/>
                  <a:gd name="T5" fmla="*/ 59 h 110"/>
                  <a:gd name="T6" fmla="*/ 0 w 118"/>
                  <a:gd name="T7" fmla="*/ 110 h 110"/>
                  <a:gd name="T8" fmla="*/ 0 w 118"/>
                  <a:gd name="T9" fmla="*/ 44 h 110"/>
                </a:gdLst>
                <a:ahLst/>
                <a:cxnLst>
                  <a:cxn ang="0">
                    <a:pos x="T0" y="T1"/>
                  </a:cxn>
                  <a:cxn ang="0">
                    <a:pos x="T2" y="T3"/>
                  </a:cxn>
                  <a:cxn ang="0">
                    <a:pos x="T4" y="T5"/>
                  </a:cxn>
                  <a:cxn ang="0">
                    <a:pos x="T6" y="T7"/>
                  </a:cxn>
                  <a:cxn ang="0">
                    <a:pos x="T8" y="T9"/>
                  </a:cxn>
                </a:cxnLst>
                <a:rect l="0" t="0" r="r" b="b"/>
                <a:pathLst>
                  <a:path w="118" h="110">
                    <a:moveTo>
                      <a:pt x="0" y="44"/>
                    </a:moveTo>
                    <a:lnTo>
                      <a:pt x="118" y="0"/>
                    </a:lnTo>
                    <a:lnTo>
                      <a:pt x="118" y="59"/>
                    </a:lnTo>
                    <a:lnTo>
                      <a:pt x="0" y="110"/>
                    </a:lnTo>
                    <a:lnTo>
                      <a:pt x="0" y="44"/>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2" name="Freeform 123">
                <a:extLst>
                  <a:ext uri="{FF2B5EF4-FFF2-40B4-BE49-F238E27FC236}">
                    <a16:creationId xmlns:a16="http://schemas.microsoft.com/office/drawing/2014/main" id="{86CA2B5F-991B-4A4C-B4F4-1D2CB36E2538}"/>
                  </a:ext>
                </a:extLst>
              </p:cNvPr>
              <p:cNvSpPr>
                <a:spLocks/>
              </p:cNvSpPr>
              <p:nvPr/>
            </p:nvSpPr>
            <p:spPr bwMode="auto">
              <a:xfrm>
                <a:off x="2811463" y="1539875"/>
                <a:ext cx="25400" cy="60325"/>
              </a:xfrm>
              <a:custGeom>
                <a:avLst/>
                <a:gdLst>
                  <a:gd name="T0" fmla="*/ 0 w 33"/>
                  <a:gd name="T1" fmla="*/ 61 h 75"/>
                  <a:gd name="T2" fmla="*/ 0 w 33"/>
                  <a:gd name="T3" fmla="*/ 0 h 75"/>
                  <a:gd name="T4" fmla="*/ 33 w 33"/>
                  <a:gd name="T5" fmla="*/ 15 h 75"/>
                  <a:gd name="T6" fmla="*/ 33 w 33"/>
                  <a:gd name="T7" fmla="*/ 75 h 75"/>
                  <a:gd name="T8" fmla="*/ 0 w 33"/>
                  <a:gd name="T9" fmla="*/ 61 h 75"/>
                </a:gdLst>
                <a:ahLst/>
                <a:cxnLst>
                  <a:cxn ang="0">
                    <a:pos x="T0" y="T1"/>
                  </a:cxn>
                  <a:cxn ang="0">
                    <a:pos x="T2" y="T3"/>
                  </a:cxn>
                  <a:cxn ang="0">
                    <a:pos x="T4" y="T5"/>
                  </a:cxn>
                  <a:cxn ang="0">
                    <a:pos x="T6" y="T7"/>
                  </a:cxn>
                  <a:cxn ang="0">
                    <a:pos x="T8" y="T9"/>
                  </a:cxn>
                </a:cxnLst>
                <a:rect l="0" t="0" r="r" b="b"/>
                <a:pathLst>
                  <a:path w="33" h="75">
                    <a:moveTo>
                      <a:pt x="0" y="61"/>
                    </a:moveTo>
                    <a:lnTo>
                      <a:pt x="0" y="0"/>
                    </a:lnTo>
                    <a:lnTo>
                      <a:pt x="33" y="15"/>
                    </a:lnTo>
                    <a:lnTo>
                      <a:pt x="33" y="75"/>
                    </a:lnTo>
                    <a:lnTo>
                      <a:pt x="0" y="61"/>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3" name="Freeform 124">
                <a:extLst>
                  <a:ext uri="{FF2B5EF4-FFF2-40B4-BE49-F238E27FC236}">
                    <a16:creationId xmlns:a16="http://schemas.microsoft.com/office/drawing/2014/main" id="{9060A656-7914-4708-860A-C9B0D16485DD}"/>
                  </a:ext>
                </a:extLst>
              </p:cNvPr>
              <p:cNvSpPr>
                <a:spLocks/>
              </p:cNvSpPr>
              <p:nvPr/>
            </p:nvSpPr>
            <p:spPr bwMode="auto">
              <a:xfrm>
                <a:off x="2744788" y="1439863"/>
                <a:ext cx="92075" cy="96838"/>
              </a:xfrm>
              <a:custGeom>
                <a:avLst/>
                <a:gdLst>
                  <a:gd name="T0" fmla="*/ 0 w 118"/>
                  <a:gd name="T1" fmla="*/ 64 h 121"/>
                  <a:gd name="T2" fmla="*/ 0 w 118"/>
                  <a:gd name="T3" fmla="*/ 0 h 121"/>
                  <a:gd name="T4" fmla="*/ 118 w 118"/>
                  <a:gd name="T5" fmla="*/ 63 h 121"/>
                  <a:gd name="T6" fmla="*/ 118 w 118"/>
                  <a:gd name="T7" fmla="*/ 121 h 121"/>
                  <a:gd name="T8" fmla="*/ 0 w 118"/>
                  <a:gd name="T9" fmla="*/ 64 h 121"/>
                </a:gdLst>
                <a:ahLst/>
                <a:cxnLst>
                  <a:cxn ang="0">
                    <a:pos x="T0" y="T1"/>
                  </a:cxn>
                  <a:cxn ang="0">
                    <a:pos x="T2" y="T3"/>
                  </a:cxn>
                  <a:cxn ang="0">
                    <a:pos x="T4" y="T5"/>
                  </a:cxn>
                  <a:cxn ang="0">
                    <a:pos x="T6" y="T7"/>
                  </a:cxn>
                  <a:cxn ang="0">
                    <a:pos x="T8" y="T9"/>
                  </a:cxn>
                </a:cxnLst>
                <a:rect l="0" t="0" r="r" b="b"/>
                <a:pathLst>
                  <a:path w="118" h="121">
                    <a:moveTo>
                      <a:pt x="0" y="64"/>
                    </a:moveTo>
                    <a:lnTo>
                      <a:pt x="0" y="0"/>
                    </a:lnTo>
                    <a:lnTo>
                      <a:pt x="118" y="63"/>
                    </a:lnTo>
                    <a:lnTo>
                      <a:pt x="118" y="121"/>
                    </a:lnTo>
                    <a:lnTo>
                      <a:pt x="0" y="64"/>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4" name="Freeform 125">
                <a:extLst>
                  <a:ext uri="{FF2B5EF4-FFF2-40B4-BE49-F238E27FC236}">
                    <a16:creationId xmlns:a16="http://schemas.microsoft.com/office/drawing/2014/main" id="{FA0F32A4-620B-4BE9-9DEB-1261C9250A43}"/>
                  </a:ext>
                </a:extLst>
              </p:cNvPr>
              <p:cNvSpPr>
                <a:spLocks/>
              </p:cNvSpPr>
              <p:nvPr/>
            </p:nvSpPr>
            <p:spPr bwMode="auto">
              <a:xfrm>
                <a:off x="2811463" y="1414463"/>
                <a:ext cx="25400" cy="60325"/>
              </a:xfrm>
              <a:custGeom>
                <a:avLst/>
                <a:gdLst>
                  <a:gd name="T0" fmla="*/ 0 w 33"/>
                  <a:gd name="T1" fmla="*/ 59 h 76"/>
                  <a:gd name="T2" fmla="*/ 0 w 33"/>
                  <a:gd name="T3" fmla="*/ 0 h 76"/>
                  <a:gd name="T4" fmla="*/ 33 w 33"/>
                  <a:gd name="T5" fmla="*/ 19 h 76"/>
                  <a:gd name="T6" fmla="*/ 33 w 33"/>
                  <a:gd name="T7" fmla="*/ 76 h 76"/>
                  <a:gd name="T8" fmla="*/ 0 w 33"/>
                  <a:gd name="T9" fmla="*/ 59 h 76"/>
                </a:gdLst>
                <a:ahLst/>
                <a:cxnLst>
                  <a:cxn ang="0">
                    <a:pos x="T0" y="T1"/>
                  </a:cxn>
                  <a:cxn ang="0">
                    <a:pos x="T2" y="T3"/>
                  </a:cxn>
                  <a:cxn ang="0">
                    <a:pos x="T4" y="T5"/>
                  </a:cxn>
                  <a:cxn ang="0">
                    <a:pos x="T6" y="T7"/>
                  </a:cxn>
                  <a:cxn ang="0">
                    <a:pos x="T8" y="T9"/>
                  </a:cxn>
                </a:cxnLst>
                <a:rect l="0" t="0" r="r" b="b"/>
                <a:pathLst>
                  <a:path w="33" h="76">
                    <a:moveTo>
                      <a:pt x="0" y="59"/>
                    </a:moveTo>
                    <a:lnTo>
                      <a:pt x="0" y="0"/>
                    </a:lnTo>
                    <a:lnTo>
                      <a:pt x="33" y="19"/>
                    </a:lnTo>
                    <a:lnTo>
                      <a:pt x="33" y="76"/>
                    </a:lnTo>
                    <a:lnTo>
                      <a:pt x="0" y="59"/>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5" name="Freeform 127">
                <a:extLst>
                  <a:ext uri="{FF2B5EF4-FFF2-40B4-BE49-F238E27FC236}">
                    <a16:creationId xmlns:a16="http://schemas.microsoft.com/office/drawing/2014/main" id="{CE021B5F-EA73-4BC9-BDA5-44BE4CC7B2C9}"/>
                  </a:ext>
                </a:extLst>
              </p:cNvPr>
              <p:cNvSpPr>
                <a:spLocks/>
              </p:cNvSpPr>
              <p:nvPr/>
            </p:nvSpPr>
            <p:spPr bwMode="auto">
              <a:xfrm>
                <a:off x="2862263" y="2014538"/>
                <a:ext cx="7938" cy="3175"/>
              </a:xfrm>
              <a:custGeom>
                <a:avLst/>
                <a:gdLst>
                  <a:gd name="T0" fmla="*/ 9 w 9"/>
                  <a:gd name="T1" fmla="*/ 0 h 5"/>
                  <a:gd name="T2" fmla="*/ 0 w 9"/>
                  <a:gd name="T3" fmla="*/ 3 h 5"/>
                  <a:gd name="T4" fmla="*/ 0 w 9"/>
                  <a:gd name="T5" fmla="*/ 5 h 5"/>
                  <a:gd name="T6" fmla="*/ 9 w 9"/>
                  <a:gd name="T7" fmla="*/ 3 h 5"/>
                  <a:gd name="T8" fmla="*/ 9 w 9"/>
                  <a:gd name="T9" fmla="*/ 2 h 5"/>
                  <a:gd name="T10" fmla="*/ 9 w 9"/>
                  <a:gd name="T11" fmla="*/ 1 h 5"/>
                  <a:gd name="T12" fmla="*/ 9 w 9"/>
                  <a:gd name="T13" fmla="*/ 1 h 5"/>
                  <a:gd name="T14" fmla="*/ 9 w 9"/>
                  <a:gd name="T15" fmla="*/ 0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5">
                    <a:moveTo>
                      <a:pt x="9" y="0"/>
                    </a:moveTo>
                    <a:lnTo>
                      <a:pt x="0" y="3"/>
                    </a:lnTo>
                    <a:lnTo>
                      <a:pt x="0" y="5"/>
                    </a:lnTo>
                    <a:lnTo>
                      <a:pt x="9" y="3"/>
                    </a:lnTo>
                    <a:lnTo>
                      <a:pt x="9" y="2"/>
                    </a:lnTo>
                    <a:lnTo>
                      <a:pt x="9" y="1"/>
                    </a:lnTo>
                    <a:lnTo>
                      <a:pt x="9" y="1"/>
                    </a:lnTo>
                    <a:lnTo>
                      <a:pt x="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6" name="Freeform 147">
                <a:extLst>
                  <a:ext uri="{FF2B5EF4-FFF2-40B4-BE49-F238E27FC236}">
                    <a16:creationId xmlns:a16="http://schemas.microsoft.com/office/drawing/2014/main" id="{37591C39-E59B-44B5-8B62-83004F9EF59C}"/>
                  </a:ext>
                </a:extLst>
              </p:cNvPr>
              <p:cNvSpPr>
                <a:spLocks/>
              </p:cNvSpPr>
              <p:nvPr/>
            </p:nvSpPr>
            <p:spPr bwMode="auto">
              <a:xfrm>
                <a:off x="2638425" y="1758950"/>
                <a:ext cx="0" cy="0"/>
              </a:xfrm>
              <a:custGeom>
                <a:avLst/>
                <a:gdLst/>
                <a:ahLst/>
                <a:cxnLst>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close/>
                  </a:path>
                </a:pathLst>
              </a:custGeom>
              <a:solidFill>
                <a:srgbClr val="EA8E6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7" name="Group 56">
              <a:extLst>
                <a:ext uri="{FF2B5EF4-FFF2-40B4-BE49-F238E27FC236}">
                  <a16:creationId xmlns:a16="http://schemas.microsoft.com/office/drawing/2014/main" id="{F04B42C0-F11D-482E-AB52-0EA0DA0D46C9}"/>
                </a:ext>
              </a:extLst>
            </p:cNvPr>
            <p:cNvGrpSpPr>
              <a:grpSpLocks/>
            </p:cNvGrpSpPr>
            <p:nvPr/>
          </p:nvGrpSpPr>
          <p:grpSpPr bwMode="auto">
            <a:xfrm>
              <a:off x="8945771" y="3244850"/>
              <a:ext cx="2437448" cy="381000"/>
              <a:chOff x="6629400" y="3505200"/>
              <a:chExt cx="1828800" cy="381000"/>
            </a:xfrm>
          </p:grpSpPr>
          <p:sp>
            <p:nvSpPr>
              <p:cNvPr id="145" name="Oval 55">
                <a:extLst>
                  <a:ext uri="{FF2B5EF4-FFF2-40B4-BE49-F238E27FC236}">
                    <a16:creationId xmlns:a16="http://schemas.microsoft.com/office/drawing/2014/main" id="{8AC06C76-9C75-4689-94F0-2615B51EA122}"/>
                  </a:ext>
                </a:extLst>
              </p:cNvPr>
              <p:cNvSpPr>
                <a:spLocks noChangeArrowheads="1"/>
              </p:cNvSpPr>
              <p:nvPr/>
            </p:nvSpPr>
            <p:spPr bwMode="auto">
              <a:xfrm>
                <a:off x="6629400" y="3505200"/>
                <a:ext cx="1828800" cy="381000"/>
              </a:xfrm>
              <a:prstGeom prst="ellipse">
                <a:avLst/>
              </a:prstGeom>
              <a:solidFill>
                <a:schemeClr val="accent1"/>
              </a:solidFill>
              <a:ln w="9525" algn="ctr">
                <a:solidFill>
                  <a:schemeClr val="tx1"/>
                </a:solidFill>
                <a:round/>
                <a:headEnd/>
                <a:tailEnd/>
              </a:ln>
            </p:spPr>
            <p:txBody>
              <a:bodyPr/>
              <a:lstStyle/>
              <a:p>
                <a:endParaRPr lang="en-US"/>
              </a:p>
            </p:txBody>
          </p:sp>
          <p:sp>
            <p:nvSpPr>
              <p:cNvPr id="146" name="Rectangle 3085">
                <a:extLst>
                  <a:ext uri="{FF2B5EF4-FFF2-40B4-BE49-F238E27FC236}">
                    <a16:creationId xmlns:a16="http://schemas.microsoft.com/office/drawing/2014/main" id="{42AC2F4B-F2ED-4205-8846-ADD3B1D2B397}"/>
                  </a:ext>
                </a:extLst>
              </p:cNvPr>
              <p:cNvSpPr>
                <a:spLocks noChangeArrowheads="1"/>
              </p:cNvSpPr>
              <p:nvPr/>
            </p:nvSpPr>
            <p:spPr bwMode="auto">
              <a:xfrm>
                <a:off x="6781800" y="3581400"/>
                <a:ext cx="1524000" cy="241300"/>
              </a:xfrm>
              <a:prstGeom prst="rect">
                <a:avLst/>
              </a:prstGeom>
              <a:solidFill>
                <a:schemeClr val="tx1">
                  <a:lumMod val="20000"/>
                  <a:lumOff val="80000"/>
                </a:schemeClr>
              </a:solidFill>
              <a:ln w="9525">
                <a:solidFill>
                  <a:schemeClr val="tx1"/>
                </a:solidFill>
                <a:miter lim="800000"/>
                <a:headEnd/>
                <a:tailEnd/>
              </a:ln>
            </p:spPr>
            <p:txBody>
              <a:bodyPr wrap="none" anchor="ctr"/>
              <a:lstStyle/>
              <a:p>
                <a:pPr algn="ctr" eaLnBrk="1" hangingPunct="1"/>
                <a:r>
                  <a:rPr lang="en-US" sz="1400" dirty="0">
                    <a:latin typeface="Arial" charset="0"/>
                  </a:rPr>
                  <a:t>Task 1 Code</a:t>
                </a:r>
              </a:p>
            </p:txBody>
          </p:sp>
        </p:grpSp>
        <p:grpSp>
          <p:nvGrpSpPr>
            <p:cNvPr id="18" name="Group 17">
              <a:extLst>
                <a:ext uri="{FF2B5EF4-FFF2-40B4-BE49-F238E27FC236}">
                  <a16:creationId xmlns:a16="http://schemas.microsoft.com/office/drawing/2014/main" id="{31A7C080-E914-4E1A-B72B-E8E64E82FA60}"/>
                </a:ext>
              </a:extLst>
            </p:cNvPr>
            <p:cNvGrpSpPr/>
            <p:nvPr/>
          </p:nvGrpSpPr>
          <p:grpSpPr>
            <a:xfrm rot="16200000">
              <a:off x="9747539" y="1780574"/>
              <a:ext cx="704851" cy="2325309"/>
              <a:chOff x="2165350" y="1058863"/>
              <a:chExt cx="704851" cy="1744663"/>
            </a:xfrm>
          </p:grpSpPr>
          <p:sp>
            <p:nvSpPr>
              <p:cNvPr id="25" name="Freeform 8">
                <a:extLst>
                  <a:ext uri="{FF2B5EF4-FFF2-40B4-BE49-F238E27FC236}">
                    <a16:creationId xmlns:a16="http://schemas.microsoft.com/office/drawing/2014/main" id="{B3B22A06-7BD6-4A60-8A48-AFA2A2DCED71}"/>
                  </a:ext>
                </a:extLst>
              </p:cNvPr>
              <p:cNvSpPr>
                <a:spLocks/>
              </p:cNvSpPr>
              <p:nvPr/>
            </p:nvSpPr>
            <p:spPr bwMode="auto">
              <a:xfrm>
                <a:off x="2165350" y="1058863"/>
                <a:ext cx="685800" cy="1744663"/>
              </a:xfrm>
              <a:custGeom>
                <a:avLst/>
                <a:gdLst>
                  <a:gd name="T0" fmla="*/ 88 w 864"/>
                  <a:gd name="T1" fmla="*/ 0 h 2199"/>
                  <a:gd name="T2" fmla="*/ 88 w 864"/>
                  <a:gd name="T3" fmla="*/ 1 h 2199"/>
                  <a:gd name="T4" fmla="*/ 0 w 864"/>
                  <a:gd name="T5" fmla="*/ 28 h 2199"/>
                  <a:gd name="T6" fmla="*/ 0 w 864"/>
                  <a:gd name="T7" fmla="*/ 2177 h 2199"/>
                  <a:gd name="T8" fmla="*/ 88 w 864"/>
                  <a:gd name="T9" fmla="*/ 2196 h 2199"/>
                  <a:gd name="T10" fmla="*/ 88 w 864"/>
                  <a:gd name="T11" fmla="*/ 2199 h 2199"/>
                  <a:gd name="T12" fmla="*/ 864 w 864"/>
                  <a:gd name="T13" fmla="*/ 1868 h 2199"/>
                  <a:gd name="T14" fmla="*/ 864 w 864"/>
                  <a:gd name="T15" fmla="*/ 457 h 2199"/>
                  <a:gd name="T16" fmla="*/ 88 w 864"/>
                  <a:gd name="T17" fmla="*/ 0 h 2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4" h="2199">
                    <a:moveTo>
                      <a:pt x="88" y="0"/>
                    </a:moveTo>
                    <a:lnTo>
                      <a:pt x="88" y="1"/>
                    </a:lnTo>
                    <a:lnTo>
                      <a:pt x="0" y="28"/>
                    </a:lnTo>
                    <a:lnTo>
                      <a:pt x="0" y="2177"/>
                    </a:lnTo>
                    <a:lnTo>
                      <a:pt x="88" y="2196"/>
                    </a:lnTo>
                    <a:lnTo>
                      <a:pt x="88" y="2199"/>
                    </a:lnTo>
                    <a:lnTo>
                      <a:pt x="864" y="1868"/>
                    </a:lnTo>
                    <a:lnTo>
                      <a:pt x="864" y="457"/>
                    </a:lnTo>
                    <a:lnTo>
                      <a:pt x="88" y="0"/>
                    </a:lnTo>
                    <a:close/>
                  </a:path>
                </a:pathLst>
              </a:custGeom>
              <a:solidFill>
                <a:srgbClr val="D1CCB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9">
                <a:extLst>
                  <a:ext uri="{FF2B5EF4-FFF2-40B4-BE49-F238E27FC236}">
                    <a16:creationId xmlns:a16="http://schemas.microsoft.com/office/drawing/2014/main" id="{DE60CF51-CF73-4F59-80F5-697BAD1CB145}"/>
                  </a:ext>
                </a:extLst>
              </p:cNvPr>
              <p:cNvSpPr>
                <a:spLocks/>
              </p:cNvSpPr>
              <p:nvPr/>
            </p:nvSpPr>
            <p:spPr bwMode="auto">
              <a:xfrm>
                <a:off x="2679700" y="1336675"/>
                <a:ext cx="119063" cy="115888"/>
              </a:xfrm>
              <a:custGeom>
                <a:avLst/>
                <a:gdLst>
                  <a:gd name="T0" fmla="*/ 0 w 148"/>
                  <a:gd name="T1" fmla="*/ 68 h 147"/>
                  <a:gd name="T2" fmla="*/ 0 w 148"/>
                  <a:gd name="T3" fmla="*/ 0 h 147"/>
                  <a:gd name="T4" fmla="*/ 148 w 148"/>
                  <a:gd name="T5" fmla="*/ 87 h 147"/>
                  <a:gd name="T6" fmla="*/ 148 w 148"/>
                  <a:gd name="T7" fmla="*/ 147 h 147"/>
                  <a:gd name="T8" fmla="*/ 0 w 148"/>
                  <a:gd name="T9" fmla="*/ 68 h 147"/>
                </a:gdLst>
                <a:ahLst/>
                <a:cxnLst>
                  <a:cxn ang="0">
                    <a:pos x="T0" y="T1"/>
                  </a:cxn>
                  <a:cxn ang="0">
                    <a:pos x="T2" y="T3"/>
                  </a:cxn>
                  <a:cxn ang="0">
                    <a:pos x="T4" y="T5"/>
                  </a:cxn>
                  <a:cxn ang="0">
                    <a:pos x="T6" y="T7"/>
                  </a:cxn>
                  <a:cxn ang="0">
                    <a:pos x="T8" y="T9"/>
                  </a:cxn>
                </a:cxnLst>
                <a:rect l="0" t="0" r="r" b="b"/>
                <a:pathLst>
                  <a:path w="148" h="147">
                    <a:moveTo>
                      <a:pt x="0" y="68"/>
                    </a:moveTo>
                    <a:lnTo>
                      <a:pt x="0" y="0"/>
                    </a:lnTo>
                    <a:lnTo>
                      <a:pt x="148" y="87"/>
                    </a:lnTo>
                    <a:lnTo>
                      <a:pt x="148" y="147"/>
                    </a:lnTo>
                    <a:lnTo>
                      <a:pt x="0" y="68"/>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10">
                <a:extLst>
                  <a:ext uri="{FF2B5EF4-FFF2-40B4-BE49-F238E27FC236}">
                    <a16:creationId xmlns:a16="http://schemas.microsoft.com/office/drawing/2014/main" id="{5CB98771-D92C-42CA-8291-A7917D38ACBC}"/>
                  </a:ext>
                </a:extLst>
              </p:cNvPr>
              <p:cNvSpPr>
                <a:spLocks/>
              </p:cNvSpPr>
              <p:nvPr/>
            </p:nvSpPr>
            <p:spPr bwMode="auto">
              <a:xfrm>
                <a:off x="2679700" y="2435225"/>
                <a:ext cx="119063" cy="93663"/>
              </a:xfrm>
              <a:custGeom>
                <a:avLst/>
                <a:gdLst>
                  <a:gd name="T0" fmla="*/ 0 w 148"/>
                  <a:gd name="T1" fmla="*/ 117 h 117"/>
                  <a:gd name="T2" fmla="*/ 0 w 148"/>
                  <a:gd name="T3" fmla="*/ 46 h 117"/>
                  <a:gd name="T4" fmla="*/ 148 w 148"/>
                  <a:gd name="T5" fmla="*/ 0 h 117"/>
                  <a:gd name="T6" fmla="*/ 148 w 148"/>
                  <a:gd name="T7" fmla="*/ 63 h 117"/>
                  <a:gd name="T8" fmla="*/ 0 w 148"/>
                  <a:gd name="T9" fmla="*/ 117 h 117"/>
                </a:gdLst>
                <a:ahLst/>
                <a:cxnLst>
                  <a:cxn ang="0">
                    <a:pos x="T0" y="T1"/>
                  </a:cxn>
                  <a:cxn ang="0">
                    <a:pos x="T2" y="T3"/>
                  </a:cxn>
                  <a:cxn ang="0">
                    <a:pos x="T4" y="T5"/>
                  </a:cxn>
                  <a:cxn ang="0">
                    <a:pos x="T6" y="T7"/>
                  </a:cxn>
                  <a:cxn ang="0">
                    <a:pos x="T8" y="T9"/>
                  </a:cxn>
                </a:cxnLst>
                <a:rect l="0" t="0" r="r" b="b"/>
                <a:pathLst>
                  <a:path w="148" h="117">
                    <a:moveTo>
                      <a:pt x="0" y="117"/>
                    </a:moveTo>
                    <a:lnTo>
                      <a:pt x="0" y="46"/>
                    </a:lnTo>
                    <a:lnTo>
                      <a:pt x="148" y="0"/>
                    </a:lnTo>
                    <a:lnTo>
                      <a:pt x="148" y="63"/>
                    </a:lnTo>
                    <a:lnTo>
                      <a:pt x="0" y="117"/>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11">
                <a:extLst>
                  <a:ext uri="{FF2B5EF4-FFF2-40B4-BE49-F238E27FC236}">
                    <a16:creationId xmlns:a16="http://schemas.microsoft.com/office/drawing/2014/main" id="{0C5D7807-16C8-497B-9C44-937C0B5C5973}"/>
                  </a:ext>
                </a:extLst>
              </p:cNvPr>
              <p:cNvSpPr>
                <a:spLocks/>
              </p:cNvSpPr>
              <p:nvPr/>
            </p:nvSpPr>
            <p:spPr bwMode="auto">
              <a:xfrm>
                <a:off x="2547938" y="2476500"/>
                <a:ext cx="119063" cy="100013"/>
              </a:xfrm>
              <a:custGeom>
                <a:avLst/>
                <a:gdLst>
                  <a:gd name="T0" fmla="*/ 0 w 148"/>
                  <a:gd name="T1" fmla="*/ 126 h 126"/>
                  <a:gd name="T2" fmla="*/ 0 w 148"/>
                  <a:gd name="T3" fmla="*/ 46 h 126"/>
                  <a:gd name="T4" fmla="*/ 148 w 148"/>
                  <a:gd name="T5" fmla="*/ 0 h 126"/>
                  <a:gd name="T6" fmla="*/ 148 w 148"/>
                  <a:gd name="T7" fmla="*/ 72 h 126"/>
                  <a:gd name="T8" fmla="*/ 0 w 148"/>
                  <a:gd name="T9" fmla="*/ 126 h 126"/>
                </a:gdLst>
                <a:ahLst/>
                <a:cxnLst>
                  <a:cxn ang="0">
                    <a:pos x="T0" y="T1"/>
                  </a:cxn>
                  <a:cxn ang="0">
                    <a:pos x="T2" y="T3"/>
                  </a:cxn>
                  <a:cxn ang="0">
                    <a:pos x="T4" y="T5"/>
                  </a:cxn>
                  <a:cxn ang="0">
                    <a:pos x="T6" y="T7"/>
                  </a:cxn>
                  <a:cxn ang="0">
                    <a:pos x="T8" y="T9"/>
                  </a:cxn>
                </a:cxnLst>
                <a:rect l="0" t="0" r="r" b="b"/>
                <a:pathLst>
                  <a:path w="148" h="126">
                    <a:moveTo>
                      <a:pt x="0" y="126"/>
                    </a:moveTo>
                    <a:lnTo>
                      <a:pt x="0" y="46"/>
                    </a:lnTo>
                    <a:lnTo>
                      <a:pt x="148" y="0"/>
                    </a:lnTo>
                    <a:lnTo>
                      <a:pt x="148" y="72"/>
                    </a:lnTo>
                    <a:lnTo>
                      <a:pt x="0" y="126"/>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12">
                <a:extLst>
                  <a:ext uri="{FF2B5EF4-FFF2-40B4-BE49-F238E27FC236}">
                    <a16:creationId xmlns:a16="http://schemas.microsoft.com/office/drawing/2014/main" id="{423ED179-416D-4C10-AFD8-852297686B36}"/>
                  </a:ext>
                </a:extLst>
              </p:cNvPr>
              <p:cNvSpPr>
                <a:spLocks/>
              </p:cNvSpPr>
              <p:nvPr/>
            </p:nvSpPr>
            <p:spPr bwMode="auto">
              <a:xfrm>
                <a:off x="2416175" y="2517775"/>
                <a:ext cx="119063" cy="107950"/>
              </a:xfrm>
              <a:custGeom>
                <a:avLst/>
                <a:gdLst>
                  <a:gd name="T0" fmla="*/ 0 w 148"/>
                  <a:gd name="T1" fmla="*/ 136 h 136"/>
                  <a:gd name="T2" fmla="*/ 0 w 148"/>
                  <a:gd name="T3" fmla="*/ 47 h 136"/>
                  <a:gd name="T4" fmla="*/ 148 w 148"/>
                  <a:gd name="T5" fmla="*/ 0 h 136"/>
                  <a:gd name="T6" fmla="*/ 148 w 148"/>
                  <a:gd name="T7" fmla="*/ 82 h 136"/>
                  <a:gd name="T8" fmla="*/ 0 w 148"/>
                  <a:gd name="T9" fmla="*/ 136 h 136"/>
                </a:gdLst>
                <a:ahLst/>
                <a:cxnLst>
                  <a:cxn ang="0">
                    <a:pos x="T0" y="T1"/>
                  </a:cxn>
                  <a:cxn ang="0">
                    <a:pos x="T2" y="T3"/>
                  </a:cxn>
                  <a:cxn ang="0">
                    <a:pos x="T4" y="T5"/>
                  </a:cxn>
                  <a:cxn ang="0">
                    <a:pos x="T6" y="T7"/>
                  </a:cxn>
                  <a:cxn ang="0">
                    <a:pos x="T8" y="T9"/>
                  </a:cxn>
                </a:cxnLst>
                <a:rect l="0" t="0" r="r" b="b"/>
                <a:pathLst>
                  <a:path w="148" h="136">
                    <a:moveTo>
                      <a:pt x="0" y="136"/>
                    </a:moveTo>
                    <a:lnTo>
                      <a:pt x="0" y="47"/>
                    </a:lnTo>
                    <a:lnTo>
                      <a:pt x="148" y="0"/>
                    </a:lnTo>
                    <a:lnTo>
                      <a:pt x="148" y="82"/>
                    </a:lnTo>
                    <a:lnTo>
                      <a:pt x="0" y="136"/>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13">
                <a:extLst>
                  <a:ext uri="{FF2B5EF4-FFF2-40B4-BE49-F238E27FC236}">
                    <a16:creationId xmlns:a16="http://schemas.microsoft.com/office/drawing/2014/main" id="{4F46537D-712B-40D0-B6DF-943A51B552F5}"/>
                  </a:ext>
                </a:extLst>
              </p:cNvPr>
              <p:cNvSpPr>
                <a:spLocks/>
              </p:cNvSpPr>
              <p:nvPr/>
            </p:nvSpPr>
            <p:spPr bwMode="auto">
              <a:xfrm>
                <a:off x="2284413" y="2559050"/>
                <a:ext cx="119063" cy="114300"/>
              </a:xfrm>
              <a:custGeom>
                <a:avLst/>
                <a:gdLst>
                  <a:gd name="T0" fmla="*/ 0 w 149"/>
                  <a:gd name="T1" fmla="*/ 145 h 145"/>
                  <a:gd name="T2" fmla="*/ 0 w 149"/>
                  <a:gd name="T3" fmla="*/ 46 h 145"/>
                  <a:gd name="T4" fmla="*/ 149 w 149"/>
                  <a:gd name="T5" fmla="*/ 0 h 145"/>
                  <a:gd name="T6" fmla="*/ 149 w 149"/>
                  <a:gd name="T7" fmla="*/ 91 h 145"/>
                  <a:gd name="T8" fmla="*/ 0 w 149"/>
                  <a:gd name="T9" fmla="*/ 145 h 145"/>
                </a:gdLst>
                <a:ahLst/>
                <a:cxnLst>
                  <a:cxn ang="0">
                    <a:pos x="T0" y="T1"/>
                  </a:cxn>
                  <a:cxn ang="0">
                    <a:pos x="T2" y="T3"/>
                  </a:cxn>
                  <a:cxn ang="0">
                    <a:pos x="T4" y="T5"/>
                  </a:cxn>
                  <a:cxn ang="0">
                    <a:pos x="T6" y="T7"/>
                  </a:cxn>
                  <a:cxn ang="0">
                    <a:pos x="T8" y="T9"/>
                  </a:cxn>
                </a:cxnLst>
                <a:rect l="0" t="0" r="r" b="b"/>
                <a:pathLst>
                  <a:path w="149" h="145">
                    <a:moveTo>
                      <a:pt x="0" y="145"/>
                    </a:moveTo>
                    <a:lnTo>
                      <a:pt x="0" y="46"/>
                    </a:lnTo>
                    <a:lnTo>
                      <a:pt x="149" y="0"/>
                    </a:lnTo>
                    <a:lnTo>
                      <a:pt x="149" y="91"/>
                    </a:lnTo>
                    <a:lnTo>
                      <a:pt x="0" y="145"/>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14">
                <a:extLst>
                  <a:ext uri="{FF2B5EF4-FFF2-40B4-BE49-F238E27FC236}">
                    <a16:creationId xmlns:a16="http://schemas.microsoft.com/office/drawing/2014/main" id="{E28A9A77-B2C7-4590-80E4-9AC26A625174}"/>
                  </a:ext>
                </a:extLst>
              </p:cNvPr>
              <p:cNvSpPr>
                <a:spLocks/>
              </p:cNvSpPr>
              <p:nvPr/>
            </p:nvSpPr>
            <p:spPr bwMode="auto">
              <a:xfrm>
                <a:off x="2247900" y="1176338"/>
                <a:ext cx="87313" cy="120650"/>
              </a:xfrm>
              <a:custGeom>
                <a:avLst/>
                <a:gdLst>
                  <a:gd name="T0" fmla="*/ 108 w 108"/>
                  <a:gd name="T1" fmla="*/ 57 h 151"/>
                  <a:gd name="T2" fmla="*/ 108 w 108"/>
                  <a:gd name="T3" fmla="*/ 151 h 151"/>
                  <a:gd name="T4" fmla="*/ 0 w 108"/>
                  <a:gd name="T5" fmla="*/ 99 h 151"/>
                  <a:gd name="T6" fmla="*/ 0 w 108"/>
                  <a:gd name="T7" fmla="*/ 0 h 151"/>
                  <a:gd name="T8" fmla="*/ 108 w 108"/>
                  <a:gd name="T9" fmla="*/ 57 h 151"/>
                </a:gdLst>
                <a:ahLst/>
                <a:cxnLst>
                  <a:cxn ang="0">
                    <a:pos x="T0" y="T1"/>
                  </a:cxn>
                  <a:cxn ang="0">
                    <a:pos x="T2" y="T3"/>
                  </a:cxn>
                  <a:cxn ang="0">
                    <a:pos x="T4" y="T5"/>
                  </a:cxn>
                  <a:cxn ang="0">
                    <a:pos x="T6" y="T7"/>
                  </a:cxn>
                  <a:cxn ang="0">
                    <a:pos x="T8" y="T9"/>
                  </a:cxn>
                </a:cxnLst>
                <a:rect l="0" t="0" r="r" b="b"/>
                <a:pathLst>
                  <a:path w="108" h="151">
                    <a:moveTo>
                      <a:pt x="108" y="57"/>
                    </a:moveTo>
                    <a:lnTo>
                      <a:pt x="108" y="151"/>
                    </a:lnTo>
                    <a:lnTo>
                      <a:pt x="0" y="99"/>
                    </a:lnTo>
                    <a:lnTo>
                      <a:pt x="0" y="0"/>
                    </a:lnTo>
                    <a:lnTo>
                      <a:pt x="108" y="57"/>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15">
                <a:extLst>
                  <a:ext uri="{FF2B5EF4-FFF2-40B4-BE49-F238E27FC236}">
                    <a16:creationId xmlns:a16="http://schemas.microsoft.com/office/drawing/2014/main" id="{08837FC6-3777-4724-84DA-C3E6AD78E404}"/>
                  </a:ext>
                </a:extLst>
              </p:cNvPr>
              <p:cNvSpPr>
                <a:spLocks/>
              </p:cNvSpPr>
              <p:nvPr/>
            </p:nvSpPr>
            <p:spPr bwMode="auto">
              <a:xfrm>
                <a:off x="2347913" y="1230313"/>
                <a:ext cx="117475" cy="130175"/>
              </a:xfrm>
              <a:custGeom>
                <a:avLst/>
                <a:gdLst>
                  <a:gd name="T0" fmla="*/ 149 w 149"/>
                  <a:gd name="T1" fmla="*/ 79 h 163"/>
                  <a:gd name="T2" fmla="*/ 149 w 149"/>
                  <a:gd name="T3" fmla="*/ 163 h 163"/>
                  <a:gd name="T4" fmla="*/ 0 w 149"/>
                  <a:gd name="T5" fmla="*/ 92 h 163"/>
                  <a:gd name="T6" fmla="*/ 0 w 149"/>
                  <a:gd name="T7" fmla="*/ 0 h 163"/>
                  <a:gd name="T8" fmla="*/ 149 w 149"/>
                  <a:gd name="T9" fmla="*/ 79 h 163"/>
                </a:gdLst>
                <a:ahLst/>
                <a:cxnLst>
                  <a:cxn ang="0">
                    <a:pos x="T0" y="T1"/>
                  </a:cxn>
                  <a:cxn ang="0">
                    <a:pos x="T2" y="T3"/>
                  </a:cxn>
                  <a:cxn ang="0">
                    <a:pos x="T4" y="T5"/>
                  </a:cxn>
                  <a:cxn ang="0">
                    <a:pos x="T6" y="T7"/>
                  </a:cxn>
                  <a:cxn ang="0">
                    <a:pos x="T8" y="T9"/>
                  </a:cxn>
                </a:cxnLst>
                <a:rect l="0" t="0" r="r" b="b"/>
                <a:pathLst>
                  <a:path w="149" h="163">
                    <a:moveTo>
                      <a:pt x="149" y="79"/>
                    </a:moveTo>
                    <a:lnTo>
                      <a:pt x="149" y="163"/>
                    </a:lnTo>
                    <a:lnTo>
                      <a:pt x="0" y="92"/>
                    </a:lnTo>
                    <a:lnTo>
                      <a:pt x="0" y="0"/>
                    </a:lnTo>
                    <a:lnTo>
                      <a:pt x="149" y="79"/>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16">
                <a:extLst>
                  <a:ext uri="{FF2B5EF4-FFF2-40B4-BE49-F238E27FC236}">
                    <a16:creationId xmlns:a16="http://schemas.microsoft.com/office/drawing/2014/main" id="{215A1E3C-BEED-4CA7-A9AA-FF5C9B5DA0A1}"/>
                  </a:ext>
                </a:extLst>
              </p:cNvPr>
              <p:cNvSpPr>
                <a:spLocks/>
              </p:cNvSpPr>
              <p:nvPr/>
            </p:nvSpPr>
            <p:spPr bwMode="auto">
              <a:xfrm>
                <a:off x="2479675" y="1300163"/>
                <a:ext cx="117475" cy="122238"/>
              </a:xfrm>
              <a:custGeom>
                <a:avLst/>
                <a:gdLst>
                  <a:gd name="T0" fmla="*/ 149 w 149"/>
                  <a:gd name="T1" fmla="*/ 79 h 154"/>
                  <a:gd name="T2" fmla="*/ 149 w 149"/>
                  <a:gd name="T3" fmla="*/ 154 h 154"/>
                  <a:gd name="T4" fmla="*/ 0 w 149"/>
                  <a:gd name="T5" fmla="*/ 83 h 154"/>
                  <a:gd name="T6" fmla="*/ 0 w 149"/>
                  <a:gd name="T7" fmla="*/ 0 h 154"/>
                  <a:gd name="T8" fmla="*/ 149 w 149"/>
                  <a:gd name="T9" fmla="*/ 79 h 154"/>
                </a:gdLst>
                <a:ahLst/>
                <a:cxnLst>
                  <a:cxn ang="0">
                    <a:pos x="T0" y="T1"/>
                  </a:cxn>
                  <a:cxn ang="0">
                    <a:pos x="T2" y="T3"/>
                  </a:cxn>
                  <a:cxn ang="0">
                    <a:pos x="T4" y="T5"/>
                  </a:cxn>
                  <a:cxn ang="0">
                    <a:pos x="T6" y="T7"/>
                  </a:cxn>
                  <a:cxn ang="0">
                    <a:pos x="T8" y="T9"/>
                  </a:cxn>
                </a:cxnLst>
                <a:rect l="0" t="0" r="r" b="b"/>
                <a:pathLst>
                  <a:path w="149" h="154">
                    <a:moveTo>
                      <a:pt x="149" y="79"/>
                    </a:moveTo>
                    <a:lnTo>
                      <a:pt x="149" y="154"/>
                    </a:lnTo>
                    <a:lnTo>
                      <a:pt x="0" y="83"/>
                    </a:lnTo>
                    <a:lnTo>
                      <a:pt x="0" y="0"/>
                    </a:lnTo>
                    <a:lnTo>
                      <a:pt x="149" y="79"/>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17">
                <a:extLst>
                  <a:ext uri="{FF2B5EF4-FFF2-40B4-BE49-F238E27FC236}">
                    <a16:creationId xmlns:a16="http://schemas.microsoft.com/office/drawing/2014/main" id="{2C22EB84-D3B9-470B-A4E5-73BE3EBDFB6A}"/>
                  </a:ext>
                </a:extLst>
              </p:cNvPr>
              <p:cNvSpPr>
                <a:spLocks/>
              </p:cNvSpPr>
              <p:nvPr/>
            </p:nvSpPr>
            <p:spPr bwMode="auto">
              <a:xfrm>
                <a:off x="2744788" y="2360613"/>
                <a:ext cx="92075" cy="76200"/>
              </a:xfrm>
              <a:custGeom>
                <a:avLst/>
                <a:gdLst>
                  <a:gd name="T0" fmla="*/ 0 w 118"/>
                  <a:gd name="T1" fmla="*/ 95 h 95"/>
                  <a:gd name="T2" fmla="*/ 0 w 118"/>
                  <a:gd name="T3" fmla="*/ 29 h 95"/>
                  <a:gd name="T4" fmla="*/ 118 w 118"/>
                  <a:gd name="T5" fmla="*/ 0 h 95"/>
                  <a:gd name="T6" fmla="*/ 118 w 118"/>
                  <a:gd name="T7" fmla="*/ 58 h 95"/>
                  <a:gd name="T8" fmla="*/ 0 w 118"/>
                  <a:gd name="T9" fmla="*/ 95 h 95"/>
                </a:gdLst>
                <a:ahLst/>
                <a:cxnLst>
                  <a:cxn ang="0">
                    <a:pos x="T0" y="T1"/>
                  </a:cxn>
                  <a:cxn ang="0">
                    <a:pos x="T2" y="T3"/>
                  </a:cxn>
                  <a:cxn ang="0">
                    <a:pos x="T4" y="T5"/>
                  </a:cxn>
                  <a:cxn ang="0">
                    <a:pos x="T6" y="T7"/>
                  </a:cxn>
                  <a:cxn ang="0">
                    <a:pos x="T8" y="T9"/>
                  </a:cxn>
                </a:cxnLst>
                <a:rect l="0" t="0" r="r" b="b"/>
                <a:pathLst>
                  <a:path w="118" h="95">
                    <a:moveTo>
                      <a:pt x="0" y="95"/>
                    </a:moveTo>
                    <a:lnTo>
                      <a:pt x="0" y="29"/>
                    </a:lnTo>
                    <a:lnTo>
                      <a:pt x="118" y="0"/>
                    </a:lnTo>
                    <a:lnTo>
                      <a:pt x="118" y="58"/>
                    </a:lnTo>
                    <a:lnTo>
                      <a:pt x="0" y="95"/>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18">
                <a:extLst>
                  <a:ext uri="{FF2B5EF4-FFF2-40B4-BE49-F238E27FC236}">
                    <a16:creationId xmlns:a16="http://schemas.microsoft.com/office/drawing/2014/main" id="{70DBB936-8A6B-4613-8EDC-BB78B1881A36}"/>
                  </a:ext>
                </a:extLst>
              </p:cNvPr>
              <p:cNvSpPr>
                <a:spLocks/>
              </p:cNvSpPr>
              <p:nvPr/>
            </p:nvSpPr>
            <p:spPr bwMode="auto">
              <a:xfrm>
                <a:off x="2613025" y="2389188"/>
                <a:ext cx="115888" cy="88900"/>
              </a:xfrm>
              <a:custGeom>
                <a:avLst/>
                <a:gdLst>
                  <a:gd name="T0" fmla="*/ 0 w 148"/>
                  <a:gd name="T1" fmla="*/ 113 h 113"/>
                  <a:gd name="T2" fmla="*/ 0 w 148"/>
                  <a:gd name="T3" fmla="*/ 38 h 113"/>
                  <a:gd name="T4" fmla="*/ 148 w 148"/>
                  <a:gd name="T5" fmla="*/ 0 h 113"/>
                  <a:gd name="T6" fmla="*/ 148 w 148"/>
                  <a:gd name="T7" fmla="*/ 67 h 113"/>
                  <a:gd name="T8" fmla="*/ 0 w 148"/>
                  <a:gd name="T9" fmla="*/ 113 h 113"/>
                </a:gdLst>
                <a:ahLst/>
                <a:cxnLst>
                  <a:cxn ang="0">
                    <a:pos x="T0" y="T1"/>
                  </a:cxn>
                  <a:cxn ang="0">
                    <a:pos x="T2" y="T3"/>
                  </a:cxn>
                  <a:cxn ang="0">
                    <a:pos x="T4" y="T5"/>
                  </a:cxn>
                  <a:cxn ang="0">
                    <a:pos x="T6" y="T7"/>
                  </a:cxn>
                  <a:cxn ang="0">
                    <a:pos x="T8" y="T9"/>
                  </a:cxn>
                </a:cxnLst>
                <a:rect l="0" t="0" r="r" b="b"/>
                <a:pathLst>
                  <a:path w="148" h="113">
                    <a:moveTo>
                      <a:pt x="0" y="113"/>
                    </a:moveTo>
                    <a:lnTo>
                      <a:pt x="0" y="38"/>
                    </a:lnTo>
                    <a:lnTo>
                      <a:pt x="148" y="0"/>
                    </a:lnTo>
                    <a:lnTo>
                      <a:pt x="148" y="67"/>
                    </a:lnTo>
                    <a:lnTo>
                      <a:pt x="0" y="113"/>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19">
                <a:extLst>
                  <a:ext uri="{FF2B5EF4-FFF2-40B4-BE49-F238E27FC236}">
                    <a16:creationId xmlns:a16="http://schemas.microsoft.com/office/drawing/2014/main" id="{2114951E-AF01-430F-8974-8F9045977027}"/>
                  </a:ext>
                </a:extLst>
              </p:cNvPr>
              <p:cNvSpPr>
                <a:spLocks/>
              </p:cNvSpPr>
              <p:nvPr/>
            </p:nvSpPr>
            <p:spPr bwMode="auto">
              <a:xfrm>
                <a:off x="2479675" y="2422525"/>
                <a:ext cx="117475" cy="96838"/>
              </a:xfrm>
              <a:custGeom>
                <a:avLst/>
                <a:gdLst>
                  <a:gd name="T0" fmla="*/ 0 w 149"/>
                  <a:gd name="T1" fmla="*/ 122 h 122"/>
                  <a:gd name="T2" fmla="*/ 0 w 149"/>
                  <a:gd name="T3" fmla="*/ 38 h 122"/>
                  <a:gd name="T4" fmla="*/ 149 w 149"/>
                  <a:gd name="T5" fmla="*/ 0 h 122"/>
                  <a:gd name="T6" fmla="*/ 149 w 149"/>
                  <a:gd name="T7" fmla="*/ 76 h 122"/>
                  <a:gd name="T8" fmla="*/ 0 w 149"/>
                  <a:gd name="T9" fmla="*/ 122 h 122"/>
                </a:gdLst>
                <a:ahLst/>
                <a:cxnLst>
                  <a:cxn ang="0">
                    <a:pos x="T0" y="T1"/>
                  </a:cxn>
                  <a:cxn ang="0">
                    <a:pos x="T2" y="T3"/>
                  </a:cxn>
                  <a:cxn ang="0">
                    <a:pos x="T4" y="T5"/>
                  </a:cxn>
                  <a:cxn ang="0">
                    <a:pos x="T6" y="T7"/>
                  </a:cxn>
                  <a:cxn ang="0">
                    <a:pos x="T8" y="T9"/>
                  </a:cxn>
                </a:cxnLst>
                <a:rect l="0" t="0" r="r" b="b"/>
                <a:pathLst>
                  <a:path w="149" h="122">
                    <a:moveTo>
                      <a:pt x="0" y="122"/>
                    </a:moveTo>
                    <a:lnTo>
                      <a:pt x="0" y="38"/>
                    </a:lnTo>
                    <a:lnTo>
                      <a:pt x="149" y="0"/>
                    </a:lnTo>
                    <a:lnTo>
                      <a:pt x="149" y="76"/>
                    </a:lnTo>
                    <a:lnTo>
                      <a:pt x="0" y="122"/>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20">
                <a:extLst>
                  <a:ext uri="{FF2B5EF4-FFF2-40B4-BE49-F238E27FC236}">
                    <a16:creationId xmlns:a16="http://schemas.microsoft.com/office/drawing/2014/main" id="{FC691317-6715-4383-A87F-FE7D3D2EA9A6}"/>
                  </a:ext>
                </a:extLst>
              </p:cNvPr>
              <p:cNvSpPr>
                <a:spLocks/>
              </p:cNvSpPr>
              <p:nvPr/>
            </p:nvSpPr>
            <p:spPr bwMode="auto">
              <a:xfrm>
                <a:off x="2347913" y="2455863"/>
                <a:ext cx="117475" cy="104775"/>
              </a:xfrm>
              <a:custGeom>
                <a:avLst/>
                <a:gdLst>
                  <a:gd name="T0" fmla="*/ 0 w 149"/>
                  <a:gd name="T1" fmla="*/ 132 h 132"/>
                  <a:gd name="T2" fmla="*/ 0 w 149"/>
                  <a:gd name="T3" fmla="*/ 38 h 132"/>
                  <a:gd name="T4" fmla="*/ 149 w 149"/>
                  <a:gd name="T5" fmla="*/ 0 h 132"/>
                  <a:gd name="T6" fmla="*/ 149 w 149"/>
                  <a:gd name="T7" fmla="*/ 86 h 132"/>
                  <a:gd name="T8" fmla="*/ 0 w 149"/>
                  <a:gd name="T9" fmla="*/ 132 h 132"/>
                </a:gdLst>
                <a:ahLst/>
                <a:cxnLst>
                  <a:cxn ang="0">
                    <a:pos x="T0" y="T1"/>
                  </a:cxn>
                  <a:cxn ang="0">
                    <a:pos x="T2" y="T3"/>
                  </a:cxn>
                  <a:cxn ang="0">
                    <a:pos x="T4" y="T5"/>
                  </a:cxn>
                  <a:cxn ang="0">
                    <a:pos x="T6" y="T7"/>
                  </a:cxn>
                  <a:cxn ang="0">
                    <a:pos x="T8" y="T9"/>
                  </a:cxn>
                </a:cxnLst>
                <a:rect l="0" t="0" r="r" b="b"/>
                <a:pathLst>
                  <a:path w="149" h="132">
                    <a:moveTo>
                      <a:pt x="0" y="132"/>
                    </a:moveTo>
                    <a:lnTo>
                      <a:pt x="0" y="38"/>
                    </a:lnTo>
                    <a:lnTo>
                      <a:pt x="149" y="0"/>
                    </a:lnTo>
                    <a:lnTo>
                      <a:pt x="149" y="86"/>
                    </a:lnTo>
                    <a:lnTo>
                      <a:pt x="0" y="132"/>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21">
                <a:extLst>
                  <a:ext uri="{FF2B5EF4-FFF2-40B4-BE49-F238E27FC236}">
                    <a16:creationId xmlns:a16="http://schemas.microsoft.com/office/drawing/2014/main" id="{93A6D90C-95D3-49A5-8E19-BD8A827DF61B}"/>
                  </a:ext>
                </a:extLst>
              </p:cNvPr>
              <p:cNvSpPr>
                <a:spLocks/>
              </p:cNvSpPr>
              <p:nvPr/>
            </p:nvSpPr>
            <p:spPr bwMode="auto">
              <a:xfrm>
                <a:off x="2247900" y="2489200"/>
                <a:ext cx="87313" cy="101600"/>
              </a:xfrm>
              <a:custGeom>
                <a:avLst/>
                <a:gdLst>
                  <a:gd name="T0" fmla="*/ 0 w 108"/>
                  <a:gd name="T1" fmla="*/ 128 h 128"/>
                  <a:gd name="T2" fmla="*/ 0 w 108"/>
                  <a:gd name="T3" fmla="*/ 28 h 128"/>
                  <a:gd name="T4" fmla="*/ 108 w 108"/>
                  <a:gd name="T5" fmla="*/ 0 h 128"/>
                  <a:gd name="T6" fmla="*/ 108 w 108"/>
                  <a:gd name="T7" fmla="*/ 94 h 128"/>
                  <a:gd name="T8" fmla="*/ 0 w 108"/>
                  <a:gd name="T9" fmla="*/ 128 h 128"/>
                </a:gdLst>
                <a:ahLst/>
                <a:cxnLst>
                  <a:cxn ang="0">
                    <a:pos x="T0" y="T1"/>
                  </a:cxn>
                  <a:cxn ang="0">
                    <a:pos x="T2" y="T3"/>
                  </a:cxn>
                  <a:cxn ang="0">
                    <a:pos x="T4" y="T5"/>
                  </a:cxn>
                  <a:cxn ang="0">
                    <a:pos x="T6" y="T7"/>
                  </a:cxn>
                  <a:cxn ang="0">
                    <a:pos x="T8" y="T9"/>
                  </a:cxn>
                </a:cxnLst>
                <a:rect l="0" t="0" r="r" b="b"/>
                <a:pathLst>
                  <a:path w="108" h="128">
                    <a:moveTo>
                      <a:pt x="0" y="128"/>
                    </a:moveTo>
                    <a:lnTo>
                      <a:pt x="0" y="28"/>
                    </a:lnTo>
                    <a:lnTo>
                      <a:pt x="108" y="0"/>
                    </a:lnTo>
                    <a:lnTo>
                      <a:pt x="108" y="94"/>
                    </a:lnTo>
                    <a:lnTo>
                      <a:pt x="0" y="128"/>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22">
                <a:extLst>
                  <a:ext uri="{FF2B5EF4-FFF2-40B4-BE49-F238E27FC236}">
                    <a16:creationId xmlns:a16="http://schemas.microsoft.com/office/drawing/2014/main" id="{14731736-CBDD-4CF9-A36F-776C8EE134C9}"/>
                  </a:ext>
                </a:extLst>
              </p:cNvPr>
              <p:cNvSpPr>
                <a:spLocks/>
              </p:cNvSpPr>
              <p:nvPr/>
            </p:nvSpPr>
            <p:spPr bwMode="auto">
              <a:xfrm>
                <a:off x="2284413" y="1289050"/>
                <a:ext cx="119063" cy="127000"/>
              </a:xfrm>
              <a:custGeom>
                <a:avLst/>
                <a:gdLst>
                  <a:gd name="T0" fmla="*/ 149 w 149"/>
                  <a:gd name="T1" fmla="*/ 70 h 160"/>
                  <a:gd name="T2" fmla="*/ 149 w 149"/>
                  <a:gd name="T3" fmla="*/ 160 h 160"/>
                  <a:gd name="T4" fmla="*/ 0 w 149"/>
                  <a:gd name="T5" fmla="*/ 99 h 160"/>
                  <a:gd name="T6" fmla="*/ 0 w 149"/>
                  <a:gd name="T7" fmla="*/ 0 h 160"/>
                  <a:gd name="T8" fmla="*/ 149 w 149"/>
                  <a:gd name="T9" fmla="*/ 70 h 160"/>
                </a:gdLst>
                <a:ahLst/>
                <a:cxnLst>
                  <a:cxn ang="0">
                    <a:pos x="T0" y="T1"/>
                  </a:cxn>
                  <a:cxn ang="0">
                    <a:pos x="T2" y="T3"/>
                  </a:cxn>
                  <a:cxn ang="0">
                    <a:pos x="T4" y="T5"/>
                  </a:cxn>
                  <a:cxn ang="0">
                    <a:pos x="T6" y="T7"/>
                  </a:cxn>
                  <a:cxn ang="0">
                    <a:pos x="T8" y="T9"/>
                  </a:cxn>
                </a:cxnLst>
                <a:rect l="0" t="0" r="r" b="b"/>
                <a:pathLst>
                  <a:path w="149" h="160">
                    <a:moveTo>
                      <a:pt x="149" y="70"/>
                    </a:moveTo>
                    <a:lnTo>
                      <a:pt x="149" y="160"/>
                    </a:lnTo>
                    <a:lnTo>
                      <a:pt x="0" y="99"/>
                    </a:lnTo>
                    <a:lnTo>
                      <a:pt x="0" y="0"/>
                    </a:lnTo>
                    <a:lnTo>
                      <a:pt x="149" y="70"/>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Freeform 23">
                <a:extLst>
                  <a:ext uri="{FF2B5EF4-FFF2-40B4-BE49-F238E27FC236}">
                    <a16:creationId xmlns:a16="http://schemas.microsoft.com/office/drawing/2014/main" id="{4E61D65E-1CCD-440F-9CC4-B4CEA61AA624}"/>
                  </a:ext>
                </a:extLst>
              </p:cNvPr>
              <p:cNvSpPr>
                <a:spLocks/>
              </p:cNvSpPr>
              <p:nvPr/>
            </p:nvSpPr>
            <p:spPr bwMode="auto">
              <a:xfrm>
                <a:off x="2416175" y="1350963"/>
                <a:ext cx="119063" cy="120650"/>
              </a:xfrm>
              <a:custGeom>
                <a:avLst/>
                <a:gdLst>
                  <a:gd name="T0" fmla="*/ 148 w 148"/>
                  <a:gd name="T1" fmla="*/ 70 h 152"/>
                  <a:gd name="T2" fmla="*/ 148 w 148"/>
                  <a:gd name="T3" fmla="*/ 152 h 152"/>
                  <a:gd name="T4" fmla="*/ 0 w 148"/>
                  <a:gd name="T5" fmla="*/ 90 h 152"/>
                  <a:gd name="T6" fmla="*/ 0 w 148"/>
                  <a:gd name="T7" fmla="*/ 0 h 152"/>
                  <a:gd name="T8" fmla="*/ 148 w 148"/>
                  <a:gd name="T9" fmla="*/ 70 h 152"/>
                </a:gdLst>
                <a:ahLst/>
                <a:cxnLst>
                  <a:cxn ang="0">
                    <a:pos x="T0" y="T1"/>
                  </a:cxn>
                  <a:cxn ang="0">
                    <a:pos x="T2" y="T3"/>
                  </a:cxn>
                  <a:cxn ang="0">
                    <a:pos x="T4" y="T5"/>
                  </a:cxn>
                  <a:cxn ang="0">
                    <a:pos x="T6" y="T7"/>
                  </a:cxn>
                  <a:cxn ang="0">
                    <a:pos x="T8" y="T9"/>
                  </a:cxn>
                </a:cxnLst>
                <a:rect l="0" t="0" r="r" b="b"/>
                <a:pathLst>
                  <a:path w="148" h="152">
                    <a:moveTo>
                      <a:pt x="148" y="70"/>
                    </a:moveTo>
                    <a:lnTo>
                      <a:pt x="148" y="152"/>
                    </a:lnTo>
                    <a:lnTo>
                      <a:pt x="0" y="90"/>
                    </a:lnTo>
                    <a:lnTo>
                      <a:pt x="0" y="0"/>
                    </a:lnTo>
                    <a:lnTo>
                      <a:pt x="148" y="70"/>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Freeform 24">
                <a:extLst>
                  <a:ext uri="{FF2B5EF4-FFF2-40B4-BE49-F238E27FC236}">
                    <a16:creationId xmlns:a16="http://schemas.microsoft.com/office/drawing/2014/main" id="{9DC60DA0-101C-4859-814A-DD48D1A2A41E}"/>
                  </a:ext>
                </a:extLst>
              </p:cNvPr>
              <p:cNvSpPr>
                <a:spLocks/>
              </p:cNvSpPr>
              <p:nvPr/>
            </p:nvSpPr>
            <p:spPr bwMode="auto">
              <a:xfrm>
                <a:off x="2744788" y="1709738"/>
                <a:ext cx="92075" cy="76200"/>
              </a:xfrm>
              <a:custGeom>
                <a:avLst/>
                <a:gdLst>
                  <a:gd name="T0" fmla="*/ 118 w 118"/>
                  <a:gd name="T1" fmla="*/ 37 h 96"/>
                  <a:gd name="T2" fmla="*/ 118 w 118"/>
                  <a:gd name="T3" fmla="*/ 96 h 96"/>
                  <a:gd name="T4" fmla="*/ 0 w 118"/>
                  <a:gd name="T5" fmla="*/ 66 h 96"/>
                  <a:gd name="T6" fmla="*/ 0 w 118"/>
                  <a:gd name="T7" fmla="*/ 0 h 96"/>
                  <a:gd name="T8" fmla="*/ 118 w 118"/>
                  <a:gd name="T9" fmla="*/ 37 h 96"/>
                </a:gdLst>
                <a:ahLst/>
                <a:cxnLst>
                  <a:cxn ang="0">
                    <a:pos x="T0" y="T1"/>
                  </a:cxn>
                  <a:cxn ang="0">
                    <a:pos x="T2" y="T3"/>
                  </a:cxn>
                  <a:cxn ang="0">
                    <a:pos x="T4" y="T5"/>
                  </a:cxn>
                  <a:cxn ang="0">
                    <a:pos x="T6" y="T7"/>
                  </a:cxn>
                  <a:cxn ang="0">
                    <a:pos x="T8" y="T9"/>
                  </a:cxn>
                </a:cxnLst>
                <a:rect l="0" t="0" r="r" b="b"/>
                <a:pathLst>
                  <a:path w="118" h="96">
                    <a:moveTo>
                      <a:pt x="118" y="37"/>
                    </a:moveTo>
                    <a:lnTo>
                      <a:pt x="118" y="96"/>
                    </a:lnTo>
                    <a:lnTo>
                      <a:pt x="0" y="66"/>
                    </a:lnTo>
                    <a:lnTo>
                      <a:pt x="0" y="0"/>
                    </a:lnTo>
                    <a:lnTo>
                      <a:pt x="118" y="37"/>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Freeform 25">
                <a:extLst>
                  <a:ext uri="{FF2B5EF4-FFF2-40B4-BE49-F238E27FC236}">
                    <a16:creationId xmlns:a16="http://schemas.microsoft.com/office/drawing/2014/main" id="{6AA90B21-E48B-44A0-A974-D40EFD4FE238}"/>
                  </a:ext>
                </a:extLst>
              </p:cNvPr>
              <p:cNvSpPr>
                <a:spLocks/>
              </p:cNvSpPr>
              <p:nvPr/>
            </p:nvSpPr>
            <p:spPr bwMode="auto">
              <a:xfrm>
                <a:off x="2679700" y="2306638"/>
                <a:ext cx="119063" cy="79375"/>
              </a:xfrm>
              <a:custGeom>
                <a:avLst/>
                <a:gdLst>
                  <a:gd name="T0" fmla="*/ 0 w 148"/>
                  <a:gd name="T1" fmla="*/ 102 h 102"/>
                  <a:gd name="T2" fmla="*/ 0 w 148"/>
                  <a:gd name="T3" fmla="*/ 29 h 102"/>
                  <a:gd name="T4" fmla="*/ 148 w 148"/>
                  <a:gd name="T5" fmla="*/ 0 h 102"/>
                  <a:gd name="T6" fmla="*/ 148 w 148"/>
                  <a:gd name="T7" fmla="*/ 64 h 102"/>
                  <a:gd name="T8" fmla="*/ 0 w 148"/>
                  <a:gd name="T9" fmla="*/ 102 h 102"/>
                </a:gdLst>
                <a:ahLst/>
                <a:cxnLst>
                  <a:cxn ang="0">
                    <a:pos x="T0" y="T1"/>
                  </a:cxn>
                  <a:cxn ang="0">
                    <a:pos x="T2" y="T3"/>
                  </a:cxn>
                  <a:cxn ang="0">
                    <a:pos x="T4" y="T5"/>
                  </a:cxn>
                  <a:cxn ang="0">
                    <a:pos x="T6" y="T7"/>
                  </a:cxn>
                  <a:cxn ang="0">
                    <a:pos x="T8" y="T9"/>
                  </a:cxn>
                </a:cxnLst>
                <a:rect l="0" t="0" r="r" b="b"/>
                <a:pathLst>
                  <a:path w="148" h="102">
                    <a:moveTo>
                      <a:pt x="0" y="102"/>
                    </a:moveTo>
                    <a:lnTo>
                      <a:pt x="0" y="29"/>
                    </a:lnTo>
                    <a:lnTo>
                      <a:pt x="148" y="0"/>
                    </a:lnTo>
                    <a:lnTo>
                      <a:pt x="148" y="64"/>
                    </a:lnTo>
                    <a:lnTo>
                      <a:pt x="0" y="102"/>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Freeform 26">
                <a:extLst>
                  <a:ext uri="{FF2B5EF4-FFF2-40B4-BE49-F238E27FC236}">
                    <a16:creationId xmlns:a16="http://schemas.microsoft.com/office/drawing/2014/main" id="{C3C69A24-E7E4-44DE-B3F5-492E83C1D304}"/>
                  </a:ext>
                </a:extLst>
              </p:cNvPr>
              <p:cNvSpPr>
                <a:spLocks/>
              </p:cNvSpPr>
              <p:nvPr/>
            </p:nvSpPr>
            <p:spPr bwMode="auto">
              <a:xfrm>
                <a:off x="2547938" y="2332038"/>
                <a:ext cx="119063" cy="88900"/>
              </a:xfrm>
              <a:custGeom>
                <a:avLst/>
                <a:gdLst>
                  <a:gd name="T0" fmla="*/ 0 w 148"/>
                  <a:gd name="T1" fmla="*/ 111 h 111"/>
                  <a:gd name="T2" fmla="*/ 0 w 148"/>
                  <a:gd name="T3" fmla="*/ 30 h 111"/>
                  <a:gd name="T4" fmla="*/ 148 w 148"/>
                  <a:gd name="T5" fmla="*/ 0 h 111"/>
                  <a:gd name="T6" fmla="*/ 148 w 148"/>
                  <a:gd name="T7" fmla="*/ 73 h 111"/>
                  <a:gd name="T8" fmla="*/ 0 w 148"/>
                  <a:gd name="T9" fmla="*/ 111 h 111"/>
                </a:gdLst>
                <a:ahLst/>
                <a:cxnLst>
                  <a:cxn ang="0">
                    <a:pos x="T0" y="T1"/>
                  </a:cxn>
                  <a:cxn ang="0">
                    <a:pos x="T2" y="T3"/>
                  </a:cxn>
                  <a:cxn ang="0">
                    <a:pos x="T4" y="T5"/>
                  </a:cxn>
                  <a:cxn ang="0">
                    <a:pos x="T6" y="T7"/>
                  </a:cxn>
                  <a:cxn ang="0">
                    <a:pos x="T8" y="T9"/>
                  </a:cxn>
                </a:cxnLst>
                <a:rect l="0" t="0" r="r" b="b"/>
                <a:pathLst>
                  <a:path w="148" h="111">
                    <a:moveTo>
                      <a:pt x="0" y="111"/>
                    </a:moveTo>
                    <a:lnTo>
                      <a:pt x="0" y="30"/>
                    </a:lnTo>
                    <a:lnTo>
                      <a:pt x="148" y="0"/>
                    </a:lnTo>
                    <a:lnTo>
                      <a:pt x="148" y="73"/>
                    </a:lnTo>
                    <a:lnTo>
                      <a:pt x="0" y="111"/>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Freeform 27">
                <a:extLst>
                  <a:ext uri="{FF2B5EF4-FFF2-40B4-BE49-F238E27FC236}">
                    <a16:creationId xmlns:a16="http://schemas.microsoft.com/office/drawing/2014/main" id="{CF1094CC-456C-41AD-9886-175617483A8C}"/>
                  </a:ext>
                </a:extLst>
              </p:cNvPr>
              <p:cNvSpPr>
                <a:spLocks/>
              </p:cNvSpPr>
              <p:nvPr/>
            </p:nvSpPr>
            <p:spPr bwMode="auto">
              <a:xfrm>
                <a:off x="2416175" y="2359025"/>
                <a:ext cx="119063" cy="93663"/>
              </a:xfrm>
              <a:custGeom>
                <a:avLst/>
                <a:gdLst>
                  <a:gd name="T0" fmla="*/ 0 w 148"/>
                  <a:gd name="T1" fmla="*/ 120 h 120"/>
                  <a:gd name="T2" fmla="*/ 0 w 148"/>
                  <a:gd name="T3" fmla="*/ 30 h 120"/>
                  <a:gd name="T4" fmla="*/ 148 w 148"/>
                  <a:gd name="T5" fmla="*/ 0 h 120"/>
                  <a:gd name="T6" fmla="*/ 148 w 148"/>
                  <a:gd name="T7" fmla="*/ 83 h 120"/>
                  <a:gd name="T8" fmla="*/ 0 w 148"/>
                  <a:gd name="T9" fmla="*/ 120 h 120"/>
                </a:gdLst>
                <a:ahLst/>
                <a:cxnLst>
                  <a:cxn ang="0">
                    <a:pos x="T0" y="T1"/>
                  </a:cxn>
                  <a:cxn ang="0">
                    <a:pos x="T2" y="T3"/>
                  </a:cxn>
                  <a:cxn ang="0">
                    <a:pos x="T4" y="T5"/>
                  </a:cxn>
                  <a:cxn ang="0">
                    <a:pos x="T6" y="T7"/>
                  </a:cxn>
                  <a:cxn ang="0">
                    <a:pos x="T8" y="T9"/>
                  </a:cxn>
                </a:cxnLst>
                <a:rect l="0" t="0" r="r" b="b"/>
                <a:pathLst>
                  <a:path w="148" h="120">
                    <a:moveTo>
                      <a:pt x="0" y="120"/>
                    </a:moveTo>
                    <a:lnTo>
                      <a:pt x="0" y="30"/>
                    </a:lnTo>
                    <a:lnTo>
                      <a:pt x="148" y="0"/>
                    </a:lnTo>
                    <a:lnTo>
                      <a:pt x="148" y="83"/>
                    </a:lnTo>
                    <a:lnTo>
                      <a:pt x="0" y="120"/>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Freeform 28">
                <a:extLst>
                  <a:ext uri="{FF2B5EF4-FFF2-40B4-BE49-F238E27FC236}">
                    <a16:creationId xmlns:a16="http://schemas.microsoft.com/office/drawing/2014/main" id="{FA94779D-78C0-45AF-BD6B-01CDECAB0CFA}"/>
                  </a:ext>
                </a:extLst>
              </p:cNvPr>
              <p:cNvSpPr>
                <a:spLocks/>
              </p:cNvSpPr>
              <p:nvPr/>
            </p:nvSpPr>
            <p:spPr bwMode="auto">
              <a:xfrm>
                <a:off x="2284413" y="1847850"/>
                <a:ext cx="119063" cy="88900"/>
              </a:xfrm>
              <a:custGeom>
                <a:avLst/>
                <a:gdLst>
                  <a:gd name="T0" fmla="*/ 149 w 149"/>
                  <a:gd name="T1" fmla="*/ 21 h 112"/>
                  <a:gd name="T2" fmla="*/ 149 w 149"/>
                  <a:gd name="T3" fmla="*/ 112 h 112"/>
                  <a:gd name="T4" fmla="*/ 0 w 149"/>
                  <a:gd name="T5" fmla="*/ 101 h 112"/>
                  <a:gd name="T6" fmla="*/ 0 w 149"/>
                  <a:gd name="T7" fmla="*/ 0 h 112"/>
                  <a:gd name="T8" fmla="*/ 149 w 149"/>
                  <a:gd name="T9" fmla="*/ 21 h 112"/>
                </a:gdLst>
                <a:ahLst/>
                <a:cxnLst>
                  <a:cxn ang="0">
                    <a:pos x="T0" y="T1"/>
                  </a:cxn>
                  <a:cxn ang="0">
                    <a:pos x="T2" y="T3"/>
                  </a:cxn>
                  <a:cxn ang="0">
                    <a:pos x="T4" y="T5"/>
                  </a:cxn>
                  <a:cxn ang="0">
                    <a:pos x="T6" y="T7"/>
                  </a:cxn>
                  <a:cxn ang="0">
                    <a:pos x="T8" y="T9"/>
                  </a:cxn>
                </a:cxnLst>
                <a:rect l="0" t="0" r="r" b="b"/>
                <a:pathLst>
                  <a:path w="149" h="112">
                    <a:moveTo>
                      <a:pt x="149" y="21"/>
                    </a:moveTo>
                    <a:lnTo>
                      <a:pt x="149" y="112"/>
                    </a:lnTo>
                    <a:lnTo>
                      <a:pt x="0" y="101"/>
                    </a:lnTo>
                    <a:lnTo>
                      <a:pt x="0" y="0"/>
                    </a:lnTo>
                    <a:lnTo>
                      <a:pt x="149" y="21"/>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 name="Freeform 29">
                <a:extLst>
                  <a:ext uri="{FF2B5EF4-FFF2-40B4-BE49-F238E27FC236}">
                    <a16:creationId xmlns:a16="http://schemas.microsoft.com/office/drawing/2014/main" id="{0CC8751C-D99D-48DC-B5CA-C10DA3E46B6C}"/>
                  </a:ext>
                </a:extLst>
              </p:cNvPr>
              <p:cNvSpPr>
                <a:spLocks/>
              </p:cNvSpPr>
              <p:nvPr/>
            </p:nvSpPr>
            <p:spPr bwMode="auto">
              <a:xfrm>
                <a:off x="2284413" y="1662113"/>
                <a:ext cx="119063" cy="103188"/>
              </a:xfrm>
              <a:custGeom>
                <a:avLst/>
                <a:gdLst>
                  <a:gd name="T0" fmla="*/ 149 w 149"/>
                  <a:gd name="T1" fmla="*/ 38 h 131"/>
                  <a:gd name="T2" fmla="*/ 149 w 149"/>
                  <a:gd name="T3" fmla="*/ 131 h 131"/>
                  <a:gd name="T4" fmla="*/ 0 w 149"/>
                  <a:gd name="T5" fmla="*/ 102 h 131"/>
                  <a:gd name="T6" fmla="*/ 0 w 149"/>
                  <a:gd name="T7" fmla="*/ 0 h 131"/>
                  <a:gd name="T8" fmla="*/ 149 w 149"/>
                  <a:gd name="T9" fmla="*/ 38 h 131"/>
                </a:gdLst>
                <a:ahLst/>
                <a:cxnLst>
                  <a:cxn ang="0">
                    <a:pos x="T0" y="T1"/>
                  </a:cxn>
                  <a:cxn ang="0">
                    <a:pos x="T2" y="T3"/>
                  </a:cxn>
                  <a:cxn ang="0">
                    <a:pos x="T4" y="T5"/>
                  </a:cxn>
                  <a:cxn ang="0">
                    <a:pos x="T6" y="T7"/>
                  </a:cxn>
                  <a:cxn ang="0">
                    <a:pos x="T8" y="T9"/>
                  </a:cxn>
                </a:cxnLst>
                <a:rect l="0" t="0" r="r" b="b"/>
                <a:pathLst>
                  <a:path w="149" h="131">
                    <a:moveTo>
                      <a:pt x="149" y="38"/>
                    </a:moveTo>
                    <a:lnTo>
                      <a:pt x="149" y="131"/>
                    </a:lnTo>
                    <a:lnTo>
                      <a:pt x="0" y="102"/>
                    </a:lnTo>
                    <a:lnTo>
                      <a:pt x="0" y="0"/>
                    </a:lnTo>
                    <a:lnTo>
                      <a:pt x="149" y="38"/>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 name="Freeform 30">
                <a:extLst>
                  <a:ext uri="{FF2B5EF4-FFF2-40B4-BE49-F238E27FC236}">
                    <a16:creationId xmlns:a16="http://schemas.microsoft.com/office/drawing/2014/main" id="{71B01658-FAE9-4A3E-B045-6814D6BD95DF}"/>
                  </a:ext>
                </a:extLst>
              </p:cNvPr>
              <p:cNvSpPr>
                <a:spLocks/>
              </p:cNvSpPr>
              <p:nvPr/>
            </p:nvSpPr>
            <p:spPr bwMode="auto">
              <a:xfrm>
                <a:off x="2284413" y="1474788"/>
                <a:ext cx="119063" cy="115888"/>
              </a:xfrm>
              <a:custGeom>
                <a:avLst/>
                <a:gdLst>
                  <a:gd name="T0" fmla="*/ 149 w 149"/>
                  <a:gd name="T1" fmla="*/ 55 h 147"/>
                  <a:gd name="T2" fmla="*/ 149 w 149"/>
                  <a:gd name="T3" fmla="*/ 147 h 147"/>
                  <a:gd name="T4" fmla="*/ 0 w 149"/>
                  <a:gd name="T5" fmla="*/ 101 h 147"/>
                  <a:gd name="T6" fmla="*/ 0 w 149"/>
                  <a:gd name="T7" fmla="*/ 0 h 147"/>
                  <a:gd name="T8" fmla="*/ 149 w 149"/>
                  <a:gd name="T9" fmla="*/ 55 h 147"/>
                </a:gdLst>
                <a:ahLst/>
                <a:cxnLst>
                  <a:cxn ang="0">
                    <a:pos x="T0" y="T1"/>
                  </a:cxn>
                  <a:cxn ang="0">
                    <a:pos x="T2" y="T3"/>
                  </a:cxn>
                  <a:cxn ang="0">
                    <a:pos x="T4" y="T5"/>
                  </a:cxn>
                  <a:cxn ang="0">
                    <a:pos x="T6" y="T7"/>
                  </a:cxn>
                  <a:cxn ang="0">
                    <a:pos x="T8" y="T9"/>
                  </a:cxn>
                </a:cxnLst>
                <a:rect l="0" t="0" r="r" b="b"/>
                <a:pathLst>
                  <a:path w="149" h="147">
                    <a:moveTo>
                      <a:pt x="149" y="55"/>
                    </a:moveTo>
                    <a:lnTo>
                      <a:pt x="149" y="147"/>
                    </a:lnTo>
                    <a:lnTo>
                      <a:pt x="0" y="101"/>
                    </a:lnTo>
                    <a:lnTo>
                      <a:pt x="0" y="0"/>
                    </a:lnTo>
                    <a:lnTo>
                      <a:pt x="149" y="55"/>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 name="Freeform 31">
                <a:extLst>
                  <a:ext uri="{FF2B5EF4-FFF2-40B4-BE49-F238E27FC236}">
                    <a16:creationId xmlns:a16="http://schemas.microsoft.com/office/drawing/2014/main" id="{52EA5C83-2839-4515-B6DB-55F8D5A59DCD}"/>
                  </a:ext>
                </a:extLst>
              </p:cNvPr>
              <p:cNvSpPr>
                <a:spLocks/>
              </p:cNvSpPr>
              <p:nvPr/>
            </p:nvSpPr>
            <p:spPr bwMode="auto">
              <a:xfrm>
                <a:off x="2347913" y="1409700"/>
                <a:ext cx="117475" cy="115888"/>
              </a:xfrm>
              <a:custGeom>
                <a:avLst/>
                <a:gdLst>
                  <a:gd name="T0" fmla="*/ 149 w 149"/>
                  <a:gd name="T1" fmla="*/ 61 h 146"/>
                  <a:gd name="T2" fmla="*/ 149 w 149"/>
                  <a:gd name="T3" fmla="*/ 146 h 146"/>
                  <a:gd name="T4" fmla="*/ 0 w 149"/>
                  <a:gd name="T5" fmla="*/ 92 h 146"/>
                  <a:gd name="T6" fmla="*/ 0 w 149"/>
                  <a:gd name="T7" fmla="*/ 0 h 146"/>
                  <a:gd name="T8" fmla="*/ 149 w 149"/>
                  <a:gd name="T9" fmla="*/ 61 h 146"/>
                </a:gdLst>
                <a:ahLst/>
                <a:cxnLst>
                  <a:cxn ang="0">
                    <a:pos x="T0" y="T1"/>
                  </a:cxn>
                  <a:cxn ang="0">
                    <a:pos x="T2" y="T3"/>
                  </a:cxn>
                  <a:cxn ang="0">
                    <a:pos x="T4" y="T5"/>
                  </a:cxn>
                  <a:cxn ang="0">
                    <a:pos x="T6" y="T7"/>
                  </a:cxn>
                  <a:cxn ang="0">
                    <a:pos x="T8" y="T9"/>
                  </a:cxn>
                </a:cxnLst>
                <a:rect l="0" t="0" r="r" b="b"/>
                <a:pathLst>
                  <a:path w="149" h="146">
                    <a:moveTo>
                      <a:pt x="149" y="61"/>
                    </a:moveTo>
                    <a:lnTo>
                      <a:pt x="149" y="146"/>
                    </a:lnTo>
                    <a:lnTo>
                      <a:pt x="0" y="92"/>
                    </a:lnTo>
                    <a:lnTo>
                      <a:pt x="0" y="0"/>
                    </a:lnTo>
                    <a:lnTo>
                      <a:pt x="149" y="61"/>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 name="Freeform 32">
                <a:extLst>
                  <a:ext uri="{FF2B5EF4-FFF2-40B4-BE49-F238E27FC236}">
                    <a16:creationId xmlns:a16="http://schemas.microsoft.com/office/drawing/2014/main" id="{C303AA48-1A17-416F-AC21-01CEF5A256EC}"/>
                  </a:ext>
                </a:extLst>
              </p:cNvPr>
              <p:cNvSpPr>
                <a:spLocks/>
              </p:cNvSpPr>
              <p:nvPr/>
            </p:nvSpPr>
            <p:spPr bwMode="auto">
              <a:xfrm>
                <a:off x="2679700" y="1760538"/>
                <a:ext cx="119063" cy="80963"/>
              </a:xfrm>
              <a:custGeom>
                <a:avLst/>
                <a:gdLst>
                  <a:gd name="T0" fmla="*/ 148 w 148"/>
                  <a:gd name="T1" fmla="*/ 37 h 100"/>
                  <a:gd name="T2" fmla="*/ 148 w 148"/>
                  <a:gd name="T3" fmla="*/ 100 h 100"/>
                  <a:gd name="T4" fmla="*/ 0 w 148"/>
                  <a:gd name="T5" fmla="*/ 71 h 100"/>
                  <a:gd name="T6" fmla="*/ 0 w 148"/>
                  <a:gd name="T7" fmla="*/ 0 h 100"/>
                  <a:gd name="T8" fmla="*/ 148 w 148"/>
                  <a:gd name="T9" fmla="*/ 37 h 100"/>
                </a:gdLst>
                <a:ahLst/>
                <a:cxnLst>
                  <a:cxn ang="0">
                    <a:pos x="T0" y="T1"/>
                  </a:cxn>
                  <a:cxn ang="0">
                    <a:pos x="T2" y="T3"/>
                  </a:cxn>
                  <a:cxn ang="0">
                    <a:pos x="T4" y="T5"/>
                  </a:cxn>
                  <a:cxn ang="0">
                    <a:pos x="T6" y="T7"/>
                  </a:cxn>
                  <a:cxn ang="0">
                    <a:pos x="T8" y="T9"/>
                  </a:cxn>
                </a:cxnLst>
                <a:rect l="0" t="0" r="r" b="b"/>
                <a:pathLst>
                  <a:path w="148" h="100">
                    <a:moveTo>
                      <a:pt x="148" y="37"/>
                    </a:moveTo>
                    <a:lnTo>
                      <a:pt x="148" y="100"/>
                    </a:lnTo>
                    <a:lnTo>
                      <a:pt x="0" y="71"/>
                    </a:lnTo>
                    <a:lnTo>
                      <a:pt x="0" y="0"/>
                    </a:lnTo>
                    <a:lnTo>
                      <a:pt x="148" y="37"/>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Freeform 33">
                <a:extLst>
                  <a:ext uri="{FF2B5EF4-FFF2-40B4-BE49-F238E27FC236}">
                    <a16:creationId xmlns:a16="http://schemas.microsoft.com/office/drawing/2014/main" id="{7C61143A-4B71-46AE-A9FB-64C82C743B40}"/>
                  </a:ext>
                </a:extLst>
              </p:cNvPr>
              <p:cNvSpPr>
                <a:spLocks/>
              </p:cNvSpPr>
              <p:nvPr/>
            </p:nvSpPr>
            <p:spPr bwMode="auto">
              <a:xfrm>
                <a:off x="2744788" y="2235200"/>
                <a:ext cx="92075" cy="66675"/>
              </a:xfrm>
              <a:custGeom>
                <a:avLst/>
                <a:gdLst>
                  <a:gd name="T0" fmla="*/ 0 w 118"/>
                  <a:gd name="T1" fmla="*/ 83 h 83"/>
                  <a:gd name="T2" fmla="*/ 0 w 118"/>
                  <a:gd name="T3" fmla="*/ 17 h 83"/>
                  <a:gd name="T4" fmla="*/ 118 w 118"/>
                  <a:gd name="T5" fmla="*/ 0 h 83"/>
                  <a:gd name="T6" fmla="*/ 118 w 118"/>
                  <a:gd name="T7" fmla="*/ 60 h 83"/>
                  <a:gd name="T8" fmla="*/ 0 w 118"/>
                  <a:gd name="T9" fmla="*/ 83 h 83"/>
                </a:gdLst>
                <a:ahLst/>
                <a:cxnLst>
                  <a:cxn ang="0">
                    <a:pos x="T0" y="T1"/>
                  </a:cxn>
                  <a:cxn ang="0">
                    <a:pos x="T2" y="T3"/>
                  </a:cxn>
                  <a:cxn ang="0">
                    <a:pos x="T4" y="T5"/>
                  </a:cxn>
                  <a:cxn ang="0">
                    <a:pos x="T6" y="T7"/>
                  </a:cxn>
                  <a:cxn ang="0">
                    <a:pos x="T8" y="T9"/>
                  </a:cxn>
                </a:cxnLst>
                <a:rect l="0" t="0" r="r" b="b"/>
                <a:pathLst>
                  <a:path w="118" h="83">
                    <a:moveTo>
                      <a:pt x="0" y="83"/>
                    </a:moveTo>
                    <a:lnTo>
                      <a:pt x="0" y="17"/>
                    </a:lnTo>
                    <a:lnTo>
                      <a:pt x="118" y="0"/>
                    </a:lnTo>
                    <a:lnTo>
                      <a:pt x="118" y="60"/>
                    </a:lnTo>
                    <a:lnTo>
                      <a:pt x="0" y="83"/>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 name="Freeform 34">
                <a:extLst>
                  <a:ext uri="{FF2B5EF4-FFF2-40B4-BE49-F238E27FC236}">
                    <a16:creationId xmlns:a16="http://schemas.microsoft.com/office/drawing/2014/main" id="{7A6FED76-47F6-4C04-898D-CE13B0E30168}"/>
                  </a:ext>
                </a:extLst>
              </p:cNvPr>
              <p:cNvSpPr>
                <a:spLocks/>
              </p:cNvSpPr>
              <p:nvPr/>
            </p:nvSpPr>
            <p:spPr bwMode="auto">
              <a:xfrm>
                <a:off x="2613025" y="2251075"/>
                <a:ext cx="115888" cy="77788"/>
              </a:xfrm>
              <a:custGeom>
                <a:avLst/>
                <a:gdLst>
                  <a:gd name="T0" fmla="*/ 0 w 148"/>
                  <a:gd name="T1" fmla="*/ 97 h 97"/>
                  <a:gd name="T2" fmla="*/ 0 w 148"/>
                  <a:gd name="T3" fmla="*/ 22 h 97"/>
                  <a:gd name="T4" fmla="*/ 148 w 148"/>
                  <a:gd name="T5" fmla="*/ 0 h 97"/>
                  <a:gd name="T6" fmla="*/ 148 w 148"/>
                  <a:gd name="T7" fmla="*/ 68 h 97"/>
                  <a:gd name="T8" fmla="*/ 0 w 148"/>
                  <a:gd name="T9" fmla="*/ 97 h 97"/>
                </a:gdLst>
                <a:ahLst/>
                <a:cxnLst>
                  <a:cxn ang="0">
                    <a:pos x="T0" y="T1"/>
                  </a:cxn>
                  <a:cxn ang="0">
                    <a:pos x="T2" y="T3"/>
                  </a:cxn>
                  <a:cxn ang="0">
                    <a:pos x="T4" y="T5"/>
                  </a:cxn>
                  <a:cxn ang="0">
                    <a:pos x="T6" y="T7"/>
                  </a:cxn>
                  <a:cxn ang="0">
                    <a:pos x="T8" y="T9"/>
                  </a:cxn>
                </a:cxnLst>
                <a:rect l="0" t="0" r="r" b="b"/>
                <a:pathLst>
                  <a:path w="148" h="97">
                    <a:moveTo>
                      <a:pt x="0" y="97"/>
                    </a:moveTo>
                    <a:lnTo>
                      <a:pt x="0" y="22"/>
                    </a:lnTo>
                    <a:lnTo>
                      <a:pt x="148" y="0"/>
                    </a:lnTo>
                    <a:lnTo>
                      <a:pt x="148" y="68"/>
                    </a:lnTo>
                    <a:lnTo>
                      <a:pt x="0" y="97"/>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 name="Freeform 35">
                <a:extLst>
                  <a:ext uri="{FF2B5EF4-FFF2-40B4-BE49-F238E27FC236}">
                    <a16:creationId xmlns:a16="http://schemas.microsoft.com/office/drawing/2014/main" id="{D7DDDCB5-0BAE-412D-826E-DDCA66350E76}"/>
                  </a:ext>
                </a:extLst>
              </p:cNvPr>
              <p:cNvSpPr>
                <a:spLocks/>
              </p:cNvSpPr>
              <p:nvPr/>
            </p:nvSpPr>
            <p:spPr bwMode="auto">
              <a:xfrm>
                <a:off x="2479675" y="2270125"/>
                <a:ext cx="117475" cy="84138"/>
              </a:xfrm>
              <a:custGeom>
                <a:avLst/>
                <a:gdLst>
                  <a:gd name="T0" fmla="*/ 0 w 149"/>
                  <a:gd name="T1" fmla="*/ 106 h 106"/>
                  <a:gd name="T2" fmla="*/ 0 w 149"/>
                  <a:gd name="T3" fmla="*/ 21 h 106"/>
                  <a:gd name="T4" fmla="*/ 149 w 149"/>
                  <a:gd name="T5" fmla="*/ 0 h 106"/>
                  <a:gd name="T6" fmla="*/ 149 w 149"/>
                  <a:gd name="T7" fmla="*/ 77 h 106"/>
                  <a:gd name="T8" fmla="*/ 0 w 149"/>
                  <a:gd name="T9" fmla="*/ 106 h 106"/>
                </a:gdLst>
                <a:ahLst/>
                <a:cxnLst>
                  <a:cxn ang="0">
                    <a:pos x="T0" y="T1"/>
                  </a:cxn>
                  <a:cxn ang="0">
                    <a:pos x="T2" y="T3"/>
                  </a:cxn>
                  <a:cxn ang="0">
                    <a:pos x="T4" y="T5"/>
                  </a:cxn>
                  <a:cxn ang="0">
                    <a:pos x="T6" y="T7"/>
                  </a:cxn>
                  <a:cxn ang="0">
                    <a:pos x="T8" y="T9"/>
                  </a:cxn>
                </a:cxnLst>
                <a:rect l="0" t="0" r="r" b="b"/>
                <a:pathLst>
                  <a:path w="149" h="106">
                    <a:moveTo>
                      <a:pt x="0" y="106"/>
                    </a:moveTo>
                    <a:lnTo>
                      <a:pt x="0" y="21"/>
                    </a:lnTo>
                    <a:lnTo>
                      <a:pt x="149" y="0"/>
                    </a:lnTo>
                    <a:lnTo>
                      <a:pt x="149" y="77"/>
                    </a:lnTo>
                    <a:lnTo>
                      <a:pt x="0" y="106"/>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 name="Rectangle 36">
                <a:extLst>
                  <a:ext uri="{FF2B5EF4-FFF2-40B4-BE49-F238E27FC236}">
                    <a16:creationId xmlns:a16="http://schemas.microsoft.com/office/drawing/2014/main" id="{50370E81-2157-4C14-AB35-49F0BA6E40F7}"/>
                  </a:ext>
                </a:extLst>
              </p:cNvPr>
              <p:cNvSpPr>
                <a:spLocks noChangeArrowheads="1"/>
              </p:cNvSpPr>
              <p:nvPr/>
            </p:nvSpPr>
            <p:spPr bwMode="auto">
              <a:xfrm>
                <a:off x="2247900" y="2033588"/>
                <a:ext cx="23813" cy="80963"/>
              </a:xfrm>
              <a:prstGeom prst="rect">
                <a:avLst/>
              </a:prstGeom>
              <a:solidFill>
                <a:srgbClr val="91637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4" name="Freeform 37">
                <a:extLst>
                  <a:ext uri="{FF2B5EF4-FFF2-40B4-BE49-F238E27FC236}">
                    <a16:creationId xmlns:a16="http://schemas.microsoft.com/office/drawing/2014/main" id="{ED6809DA-99A7-42BA-BA87-45DEA1D0DB89}"/>
                  </a:ext>
                </a:extLst>
              </p:cNvPr>
              <p:cNvSpPr>
                <a:spLocks/>
              </p:cNvSpPr>
              <p:nvPr/>
            </p:nvSpPr>
            <p:spPr bwMode="auto">
              <a:xfrm>
                <a:off x="2284413" y="2035175"/>
                <a:ext cx="119063" cy="79375"/>
              </a:xfrm>
              <a:custGeom>
                <a:avLst/>
                <a:gdLst>
                  <a:gd name="T0" fmla="*/ 0 w 149"/>
                  <a:gd name="T1" fmla="*/ 0 h 101"/>
                  <a:gd name="T2" fmla="*/ 149 w 149"/>
                  <a:gd name="T3" fmla="*/ 4 h 101"/>
                  <a:gd name="T4" fmla="*/ 149 w 149"/>
                  <a:gd name="T5" fmla="*/ 96 h 101"/>
                  <a:gd name="T6" fmla="*/ 0 w 149"/>
                  <a:gd name="T7" fmla="*/ 101 h 101"/>
                  <a:gd name="T8" fmla="*/ 0 w 149"/>
                  <a:gd name="T9" fmla="*/ 0 h 101"/>
                </a:gdLst>
                <a:ahLst/>
                <a:cxnLst>
                  <a:cxn ang="0">
                    <a:pos x="T0" y="T1"/>
                  </a:cxn>
                  <a:cxn ang="0">
                    <a:pos x="T2" y="T3"/>
                  </a:cxn>
                  <a:cxn ang="0">
                    <a:pos x="T4" y="T5"/>
                  </a:cxn>
                  <a:cxn ang="0">
                    <a:pos x="T6" y="T7"/>
                  </a:cxn>
                  <a:cxn ang="0">
                    <a:pos x="T8" y="T9"/>
                  </a:cxn>
                </a:cxnLst>
                <a:rect l="0" t="0" r="r" b="b"/>
                <a:pathLst>
                  <a:path w="149" h="101">
                    <a:moveTo>
                      <a:pt x="0" y="0"/>
                    </a:moveTo>
                    <a:lnTo>
                      <a:pt x="149" y="4"/>
                    </a:lnTo>
                    <a:lnTo>
                      <a:pt x="149" y="96"/>
                    </a:lnTo>
                    <a:lnTo>
                      <a:pt x="0" y="101"/>
                    </a:lnTo>
                    <a:lnTo>
                      <a:pt x="0" y="0"/>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5" name="Freeform 38">
                <a:extLst>
                  <a:ext uri="{FF2B5EF4-FFF2-40B4-BE49-F238E27FC236}">
                    <a16:creationId xmlns:a16="http://schemas.microsoft.com/office/drawing/2014/main" id="{4E7FC2F1-386A-4866-BDD6-7B127ED59235}"/>
                  </a:ext>
                </a:extLst>
              </p:cNvPr>
              <p:cNvSpPr>
                <a:spLocks/>
              </p:cNvSpPr>
              <p:nvPr/>
            </p:nvSpPr>
            <p:spPr bwMode="auto">
              <a:xfrm>
                <a:off x="2347913" y="1946275"/>
                <a:ext cx="117475" cy="77788"/>
              </a:xfrm>
              <a:custGeom>
                <a:avLst/>
                <a:gdLst>
                  <a:gd name="T0" fmla="*/ 149 w 149"/>
                  <a:gd name="T1" fmla="*/ 12 h 98"/>
                  <a:gd name="T2" fmla="*/ 149 w 149"/>
                  <a:gd name="T3" fmla="*/ 98 h 98"/>
                  <a:gd name="T4" fmla="*/ 0 w 149"/>
                  <a:gd name="T5" fmla="*/ 94 h 98"/>
                  <a:gd name="T6" fmla="*/ 0 w 149"/>
                  <a:gd name="T7" fmla="*/ 0 h 98"/>
                  <a:gd name="T8" fmla="*/ 149 w 149"/>
                  <a:gd name="T9" fmla="*/ 12 h 98"/>
                </a:gdLst>
                <a:ahLst/>
                <a:cxnLst>
                  <a:cxn ang="0">
                    <a:pos x="T0" y="T1"/>
                  </a:cxn>
                  <a:cxn ang="0">
                    <a:pos x="T2" y="T3"/>
                  </a:cxn>
                  <a:cxn ang="0">
                    <a:pos x="T4" y="T5"/>
                  </a:cxn>
                  <a:cxn ang="0">
                    <a:pos x="T6" y="T7"/>
                  </a:cxn>
                  <a:cxn ang="0">
                    <a:pos x="T8" y="T9"/>
                  </a:cxn>
                </a:cxnLst>
                <a:rect l="0" t="0" r="r" b="b"/>
                <a:pathLst>
                  <a:path w="149" h="98">
                    <a:moveTo>
                      <a:pt x="149" y="12"/>
                    </a:moveTo>
                    <a:lnTo>
                      <a:pt x="149" y="98"/>
                    </a:lnTo>
                    <a:lnTo>
                      <a:pt x="0" y="94"/>
                    </a:lnTo>
                    <a:lnTo>
                      <a:pt x="0" y="0"/>
                    </a:lnTo>
                    <a:lnTo>
                      <a:pt x="149" y="12"/>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6" name="Freeform 39">
                <a:extLst>
                  <a:ext uri="{FF2B5EF4-FFF2-40B4-BE49-F238E27FC236}">
                    <a16:creationId xmlns:a16="http://schemas.microsoft.com/office/drawing/2014/main" id="{787FA710-EF12-47E6-AFE9-66B210A80724}"/>
                  </a:ext>
                </a:extLst>
              </p:cNvPr>
              <p:cNvSpPr>
                <a:spLocks/>
              </p:cNvSpPr>
              <p:nvPr/>
            </p:nvSpPr>
            <p:spPr bwMode="auto">
              <a:xfrm>
                <a:off x="2416175" y="1866900"/>
                <a:ext cx="119063" cy="80963"/>
              </a:xfrm>
              <a:custGeom>
                <a:avLst/>
                <a:gdLst>
                  <a:gd name="T0" fmla="*/ 148 w 148"/>
                  <a:gd name="T1" fmla="*/ 21 h 103"/>
                  <a:gd name="T2" fmla="*/ 148 w 148"/>
                  <a:gd name="T3" fmla="*/ 103 h 103"/>
                  <a:gd name="T4" fmla="*/ 0 w 148"/>
                  <a:gd name="T5" fmla="*/ 91 h 103"/>
                  <a:gd name="T6" fmla="*/ 0 w 148"/>
                  <a:gd name="T7" fmla="*/ 0 h 103"/>
                  <a:gd name="T8" fmla="*/ 148 w 148"/>
                  <a:gd name="T9" fmla="*/ 21 h 103"/>
                </a:gdLst>
                <a:ahLst/>
                <a:cxnLst>
                  <a:cxn ang="0">
                    <a:pos x="T0" y="T1"/>
                  </a:cxn>
                  <a:cxn ang="0">
                    <a:pos x="T2" y="T3"/>
                  </a:cxn>
                  <a:cxn ang="0">
                    <a:pos x="T4" y="T5"/>
                  </a:cxn>
                  <a:cxn ang="0">
                    <a:pos x="T6" y="T7"/>
                  </a:cxn>
                  <a:cxn ang="0">
                    <a:pos x="T8" y="T9"/>
                  </a:cxn>
                </a:cxnLst>
                <a:rect l="0" t="0" r="r" b="b"/>
                <a:pathLst>
                  <a:path w="148" h="103">
                    <a:moveTo>
                      <a:pt x="148" y="21"/>
                    </a:moveTo>
                    <a:lnTo>
                      <a:pt x="148" y="103"/>
                    </a:lnTo>
                    <a:lnTo>
                      <a:pt x="0" y="91"/>
                    </a:lnTo>
                    <a:lnTo>
                      <a:pt x="0" y="0"/>
                    </a:lnTo>
                    <a:lnTo>
                      <a:pt x="148" y="21"/>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 name="Freeform 40">
                <a:extLst>
                  <a:ext uri="{FF2B5EF4-FFF2-40B4-BE49-F238E27FC236}">
                    <a16:creationId xmlns:a16="http://schemas.microsoft.com/office/drawing/2014/main" id="{7FEF65A5-9AC8-45B0-B82C-EC2F6C6421CE}"/>
                  </a:ext>
                </a:extLst>
              </p:cNvPr>
              <p:cNvSpPr>
                <a:spLocks/>
              </p:cNvSpPr>
              <p:nvPr/>
            </p:nvSpPr>
            <p:spPr bwMode="auto">
              <a:xfrm>
                <a:off x="2416175" y="1695450"/>
                <a:ext cx="119063" cy="93663"/>
              </a:xfrm>
              <a:custGeom>
                <a:avLst/>
                <a:gdLst>
                  <a:gd name="T0" fmla="*/ 148 w 148"/>
                  <a:gd name="T1" fmla="*/ 37 h 119"/>
                  <a:gd name="T2" fmla="*/ 148 w 148"/>
                  <a:gd name="T3" fmla="*/ 119 h 119"/>
                  <a:gd name="T4" fmla="*/ 0 w 148"/>
                  <a:gd name="T5" fmla="*/ 91 h 119"/>
                  <a:gd name="T6" fmla="*/ 0 w 148"/>
                  <a:gd name="T7" fmla="*/ 0 h 119"/>
                  <a:gd name="T8" fmla="*/ 148 w 148"/>
                  <a:gd name="T9" fmla="*/ 37 h 119"/>
                </a:gdLst>
                <a:ahLst/>
                <a:cxnLst>
                  <a:cxn ang="0">
                    <a:pos x="T0" y="T1"/>
                  </a:cxn>
                  <a:cxn ang="0">
                    <a:pos x="T2" y="T3"/>
                  </a:cxn>
                  <a:cxn ang="0">
                    <a:pos x="T4" y="T5"/>
                  </a:cxn>
                  <a:cxn ang="0">
                    <a:pos x="T6" y="T7"/>
                  </a:cxn>
                  <a:cxn ang="0">
                    <a:pos x="T8" y="T9"/>
                  </a:cxn>
                </a:cxnLst>
                <a:rect l="0" t="0" r="r" b="b"/>
                <a:pathLst>
                  <a:path w="148" h="119">
                    <a:moveTo>
                      <a:pt x="148" y="37"/>
                    </a:moveTo>
                    <a:lnTo>
                      <a:pt x="148" y="119"/>
                    </a:lnTo>
                    <a:lnTo>
                      <a:pt x="0" y="91"/>
                    </a:lnTo>
                    <a:lnTo>
                      <a:pt x="0" y="0"/>
                    </a:lnTo>
                    <a:lnTo>
                      <a:pt x="148" y="37"/>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 name="Freeform 41">
                <a:extLst>
                  <a:ext uri="{FF2B5EF4-FFF2-40B4-BE49-F238E27FC236}">
                    <a16:creationId xmlns:a16="http://schemas.microsoft.com/office/drawing/2014/main" id="{729255ED-483A-4629-8CC7-ED5D7BA05179}"/>
                  </a:ext>
                </a:extLst>
              </p:cNvPr>
              <p:cNvSpPr>
                <a:spLocks/>
              </p:cNvSpPr>
              <p:nvPr/>
            </p:nvSpPr>
            <p:spPr bwMode="auto">
              <a:xfrm>
                <a:off x="2479675" y="1793875"/>
                <a:ext cx="117475" cy="84138"/>
              </a:xfrm>
              <a:custGeom>
                <a:avLst/>
                <a:gdLst>
                  <a:gd name="T0" fmla="*/ 149 w 149"/>
                  <a:gd name="T1" fmla="*/ 29 h 105"/>
                  <a:gd name="T2" fmla="*/ 149 w 149"/>
                  <a:gd name="T3" fmla="*/ 105 h 105"/>
                  <a:gd name="T4" fmla="*/ 0 w 149"/>
                  <a:gd name="T5" fmla="*/ 84 h 105"/>
                  <a:gd name="T6" fmla="*/ 0 w 149"/>
                  <a:gd name="T7" fmla="*/ 0 h 105"/>
                  <a:gd name="T8" fmla="*/ 149 w 149"/>
                  <a:gd name="T9" fmla="*/ 29 h 105"/>
                </a:gdLst>
                <a:ahLst/>
                <a:cxnLst>
                  <a:cxn ang="0">
                    <a:pos x="T0" y="T1"/>
                  </a:cxn>
                  <a:cxn ang="0">
                    <a:pos x="T2" y="T3"/>
                  </a:cxn>
                  <a:cxn ang="0">
                    <a:pos x="T4" y="T5"/>
                  </a:cxn>
                  <a:cxn ang="0">
                    <a:pos x="T6" y="T7"/>
                  </a:cxn>
                  <a:cxn ang="0">
                    <a:pos x="T8" y="T9"/>
                  </a:cxn>
                </a:cxnLst>
                <a:rect l="0" t="0" r="r" b="b"/>
                <a:pathLst>
                  <a:path w="149" h="105">
                    <a:moveTo>
                      <a:pt x="149" y="29"/>
                    </a:moveTo>
                    <a:lnTo>
                      <a:pt x="149" y="105"/>
                    </a:lnTo>
                    <a:lnTo>
                      <a:pt x="0" y="84"/>
                    </a:lnTo>
                    <a:lnTo>
                      <a:pt x="0" y="0"/>
                    </a:lnTo>
                    <a:lnTo>
                      <a:pt x="149" y="29"/>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 name="Freeform 42">
                <a:extLst>
                  <a:ext uri="{FF2B5EF4-FFF2-40B4-BE49-F238E27FC236}">
                    <a16:creationId xmlns:a16="http://schemas.microsoft.com/office/drawing/2014/main" id="{8DDDB7C2-DC3C-491D-A0EE-6936535A2661}"/>
                  </a:ext>
                </a:extLst>
              </p:cNvPr>
              <p:cNvSpPr>
                <a:spLocks/>
              </p:cNvSpPr>
              <p:nvPr/>
            </p:nvSpPr>
            <p:spPr bwMode="auto">
              <a:xfrm>
                <a:off x="2613025" y="1819275"/>
                <a:ext cx="115888" cy="76200"/>
              </a:xfrm>
              <a:custGeom>
                <a:avLst/>
                <a:gdLst>
                  <a:gd name="T0" fmla="*/ 148 w 148"/>
                  <a:gd name="T1" fmla="*/ 28 h 95"/>
                  <a:gd name="T2" fmla="*/ 148 w 148"/>
                  <a:gd name="T3" fmla="*/ 95 h 95"/>
                  <a:gd name="T4" fmla="*/ 0 w 148"/>
                  <a:gd name="T5" fmla="*/ 74 h 95"/>
                  <a:gd name="T6" fmla="*/ 0 w 148"/>
                  <a:gd name="T7" fmla="*/ 0 h 95"/>
                  <a:gd name="T8" fmla="*/ 148 w 148"/>
                  <a:gd name="T9" fmla="*/ 28 h 95"/>
                </a:gdLst>
                <a:ahLst/>
                <a:cxnLst>
                  <a:cxn ang="0">
                    <a:pos x="T0" y="T1"/>
                  </a:cxn>
                  <a:cxn ang="0">
                    <a:pos x="T2" y="T3"/>
                  </a:cxn>
                  <a:cxn ang="0">
                    <a:pos x="T4" y="T5"/>
                  </a:cxn>
                  <a:cxn ang="0">
                    <a:pos x="T6" y="T7"/>
                  </a:cxn>
                  <a:cxn ang="0">
                    <a:pos x="T8" y="T9"/>
                  </a:cxn>
                </a:cxnLst>
                <a:rect l="0" t="0" r="r" b="b"/>
                <a:pathLst>
                  <a:path w="148" h="95">
                    <a:moveTo>
                      <a:pt x="148" y="28"/>
                    </a:moveTo>
                    <a:lnTo>
                      <a:pt x="148" y="95"/>
                    </a:lnTo>
                    <a:lnTo>
                      <a:pt x="0" y="74"/>
                    </a:lnTo>
                    <a:lnTo>
                      <a:pt x="0" y="0"/>
                    </a:lnTo>
                    <a:lnTo>
                      <a:pt x="148" y="28"/>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0" name="Freeform 43">
                <a:extLst>
                  <a:ext uri="{FF2B5EF4-FFF2-40B4-BE49-F238E27FC236}">
                    <a16:creationId xmlns:a16="http://schemas.microsoft.com/office/drawing/2014/main" id="{586F93D4-0AE1-417E-838C-6F053283D5C9}"/>
                  </a:ext>
                </a:extLst>
              </p:cNvPr>
              <p:cNvSpPr>
                <a:spLocks/>
              </p:cNvSpPr>
              <p:nvPr/>
            </p:nvSpPr>
            <p:spPr bwMode="auto">
              <a:xfrm>
                <a:off x="2744788" y="1844675"/>
                <a:ext cx="92075" cy="65088"/>
              </a:xfrm>
              <a:custGeom>
                <a:avLst/>
                <a:gdLst>
                  <a:gd name="T0" fmla="*/ 118 w 118"/>
                  <a:gd name="T1" fmla="*/ 23 h 82"/>
                  <a:gd name="T2" fmla="*/ 118 w 118"/>
                  <a:gd name="T3" fmla="*/ 82 h 82"/>
                  <a:gd name="T4" fmla="*/ 0 w 118"/>
                  <a:gd name="T5" fmla="*/ 66 h 82"/>
                  <a:gd name="T6" fmla="*/ 0 w 118"/>
                  <a:gd name="T7" fmla="*/ 0 h 82"/>
                  <a:gd name="T8" fmla="*/ 118 w 118"/>
                  <a:gd name="T9" fmla="*/ 23 h 82"/>
                </a:gdLst>
                <a:ahLst/>
                <a:cxnLst>
                  <a:cxn ang="0">
                    <a:pos x="T0" y="T1"/>
                  </a:cxn>
                  <a:cxn ang="0">
                    <a:pos x="T2" y="T3"/>
                  </a:cxn>
                  <a:cxn ang="0">
                    <a:pos x="T4" y="T5"/>
                  </a:cxn>
                  <a:cxn ang="0">
                    <a:pos x="T6" y="T7"/>
                  </a:cxn>
                  <a:cxn ang="0">
                    <a:pos x="T8" y="T9"/>
                  </a:cxn>
                </a:cxnLst>
                <a:rect l="0" t="0" r="r" b="b"/>
                <a:pathLst>
                  <a:path w="118" h="82">
                    <a:moveTo>
                      <a:pt x="118" y="23"/>
                    </a:moveTo>
                    <a:lnTo>
                      <a:pt x="118" y="82"/>
                    </a:lnTo>
                    <a:lnTo>
                      <a:pt x="0" y="66"/>
                    </a:lnTo>
                    <a:lnTo>
                      <a:pt x="0" y="0"/>
                    </a:lnTo>
                    <a:lnTo>
                      <a:pt x="118" y="23"/>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 name="Freeform 44">
                <a:extLst>
                  <a:ext uri="{FF2B5EF4-FFF2-40B4-BE49-F238E27FC236}">
                    <a16:creationId xmlns:a16="http://schemas.microsoft.com/office/drawing/2014/main" id="{699867BA-72C1-4D6A-B9FE-42F055B13173}"/>
                  </a:ext>
                </a:extLst>
              </p:cNvPr>
              <p:cNvSpPr>
                <a:spLocks/>
              </p:cNvSpPr>
              <p:nvPr/>
            </p:nvSpPr>
            <p:spPr bwMode="auto">
              <a:xfrm>
                <a:off x="2679700" y="2176463"/>
                <a:ext cx="119063" cy="68263"/>
              </a:xfrm>
              <a:custGeom>
                <a:avLst/>
                <a:gdLst>
                  <a:gd name="T0" fmla="*/ 0 w 148"/>
                  <a:gd name="T1" fmla="*/ 85 h 85"/>
                  <a:gd name="T2" fmla="*/ 0 w 148"/>
                  <a:gd name="T3" fmla="*/ 13 h 85"/>
                  <a:gd name="T4" fmla="*/ 148 w 148"/>
                  <a:gd name="T5" fmla="*/ 0 h 85"/>
                  <a:gd name="T6" fmla="*/ 148 w 148"/>
                  <a:gd name="T7" fmla="*/ 64 h 85"/>
                  <a:gd name="T8" fmla="*/ 0 w 148"/>
                  <a:gd name="T9" fmla="*/ 85 h 85"/>
                </a:gdLst>
                <a:ahLst/>
                <a:cxnLst>
                  <a:cxn ang="0">
                    <a:pos x="T0" y="T1"/>
                  </a:cxn>
                  <a:cxn ang="0">
                    <a:pos x="T2" y="T3"/>
                  </a:cxn>
                  <a:cxn ang="0">
                    <a:pos x="T4" y="T5"/>
                  </a:cxn>
                  <a:cxn ang="0">
                    <a:pos x="T6" y="T7"/>
                  </a:cxn>
                  <a:cxn ang="0">
                    <a:pos x="T8" y="T9"/>
                  </a:cxn>
                </a:cxnLst>
                <a:rect l="0" t="0" r="r" b="b"/>
                <a:pathLst>
                  <a:path w="148" h="85">
                    <a:moveTo>
                      <a:pt x="0" y="85"/>
                    </a:moveTo>
                    <a:lnTo>
                      <a:pt x="0" y="13"/>
                    </a:lnTo>
                    <a:lnTo>
                      <a:pt x="148" y="0"/>
                    </a:lnTo>
                    <a:lnTo>
                      <a:pt x="148" y="64"/>
                    </a:lnTo>
                    <a:lnTo>
                      <a:pt x="0" y="85"/>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 name="Freeform 45">
                <a:extLst>
                  <a:ext uri="{FF2B5EF4-FFF2-40B4-BE49-F238E27FC236}">
                    <a16:creationId xmlns:a16="http://schemas.microsoft.com/office/drawing/2014/main" id="{D6EF71E6-EB68-41B3-BA3A-564CF861FC47}"/>
                  </a:ext>
                </a:extLst>
              </p:cNvPr>
              <p:cNvSpPr>
                <a:spLocks/>
              </p:cNvSpPr>
              <p:nvPr/>
            </p:nvSpPr>
            <p:spPr bwMode="auto">
              <a:xfrm>
                <a:off x="2547938" y="2187575"/>
                <a:ext cx="119063" cy="76200"/>
              </a:xfrm>
              <a:custGeom>
                <a:avLst/>
                <a:gdLst>
                  <a:gd name="T0" fmla="*/ 0 w 148"/>
                  <a:gd name="T1" fmla="*/ 94 h 94"/>
                  <a:gd name="T2" fmla="*/ 0 w 148"/>
                  <a:gd name="T3" fmla="*/ 12 h 94"/>
                  <a:gd name="T4" fmla="*/ 148 w 148"/>
                  <a:gd name="T5" fmla="*/ 0 h 94"/>
                  <a:gd name="T6" fmla="*/ 148 w 148"/>
                  <a:gd name="T7" fmla="*/ 74 h 94"/>
                  <a:gd name="T8" fmla="*/ 0 w 148"/>
                  <a:gd name="T9" fmla="*/ 94 h 94"/>
                </a:gdLst>
                <a:ahLst/>
                <a:cxnLst>
                  <a:cxn ang="0">
                    <a:pos x="T0" y="T1"/>
                  </a:cxn>
                  <a:cxn ang="0">
                    <a:pos x="T2" y="T3"/>
                  </a:cxn>
                  <a:cxn ang="0">
                    <a:pos x="T4" y="T5"/>
                  </a:cxn>
                  <a:cxn ang="0">
                    <a:pos x="T6" y="T7"/>
                  </a:cxn>
                  <a:cxn ang="0">
                    <a:pos x="T8" y="T9"/>
                  </a:cxn>
                </a:cxnLst>
                <a:rect l="0" t="0" r="r" b="b"/>
                <a:pathLst>
                  <a:path w="148" h="94">
                    <a:moveTo>
                      <a:pt x="0" y="94"/>
                    </a:moveTo>
                    <a:lnTo>
                      <a:pt x="0" y="12"/>
                    </a:lnTo>
                    <a:lnTo>
                      <a:pt x="148" y="0"/>
                    </a:lnTo>
                    <a:lnTo>
                      <a:pt x="148" y="74"/>
                    </a:lnTo>
                    <a:lnTo>
                      <a:pt x="0" y="94"/>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 name="Freeform 46">
                <a:extLst>
                  <a:ext uri="{FF2B5EF4-FFF2-40B4-BE49-F238E27FC236}">
                    <a16:creationId xmlns:a16="http://schemas.microsoft.com/office/drawing/2014/main" id="{29FCE722-D374-4D4C-A221-40CF30E801F8}"/>
                  </a:ext>
                </a:extLst>
              </p:cNvPr>
              <p:cNvSpPr>
                <a:spLocks/>
              </p:cNvSpPr>
              <p:nvPr/>
            </p:nvSpPr>
            <p:spPr bwMode="auto">
              <a:xfrm>
                <a:off x="2416175" y="2036763"/>
                <a:ext cx="119063" cy="73025"/>
              </a:xfrm>
              <a:custGeom>
                <a:avLst/>
                <a:gdLst>
                  <a:gd name="T0" fmla="*/ 148 w 148"/>
                  <a:gd name="T1" fmla="*/ 4 h 92"/>
                  <a:gd name="T2" fmla="*/ 148 w 148"/>
                  <a:gd name="T3" fmla="*/ 87 h 92"/>
                  <a:gd name="T4" fmla="*/ 0 w 148"/>
                  <a:gd name="T5" fmla="*/ 92 h 92"/>
                  <a:gd name="T6" fmla="*/ 0 w 148"/>
                  <a:gd name="T7" fmla="*/ 0 h 92"/>
                  <a:gd name="T8" fmla="*/ 148 w 148"/>
                  <a:gd name="T9" fmla="*/ 4 h 92"/>
                </a:gdLst>
                <a:ahLst/>
                <a:cxnLst>
                  <a:cxn ang="0">
                    <a:pos x="T0" y="T1"/>
                  </a:cxn>
                  <a:cxn ang="0">
                    <a:pos x="T2" y="T3"/>
                  </a:cxn>
                  <a:cxn ang="0">
                    <a:pos x="T4" y="T5"/>
                  </a:cxn>
                  <a:cxn ang="0">
                    <a:pos x="T6" y="T7"/>
                  </a:cxn>
                  <a:cxn ang="0">
                    <a:pos x="T8" y="T9"/>
                  </a:cxn>
                </a:cxnLst>
                <a:rect l="0" t="0" r="r" b="b"/>
                <a:pathLst>
                  <a:path w="148" h="92">
                    <a:moveTo>
                      <a:pt x="148" y="4"/>
                    </a:moveTo>
                    <a:lnTo>
                      <a:pt x="148" y="87"/>
                    </a:lnTo>
                    <a:lnTo>
                      <a:pt x="0" y="92"/>
                    </a:lnTo>
                    <a:lnTo>
                      <a:pt x="0" y="0"/>
                    </a:lnTo>
                    <a:lnTo>
                      <a:pt x="148" y="4"/>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 name="Freeform 47">
                <a:extLst>
                  <a:ext uri="{FF2B5EF4-FFF2-40B4-BE49-F238E27FC236}">
                    <a16:creationId xmlns:a16="http://schemas.microsoft.com/office/drawing/2014/main" id="{7152331D-97D3-427D-AA28-35C619B0D7FE}"/>
                  </a:ext>
                </a:extLst>
              </p:cNvPr>
              <p:cNvSpPr>
                <a:spLocks/>
              </p:cNvSpPr>
              <p:nvPr/>
            </p:nvSpPr>
            <p:spPr bwMode="auto">
              <a:xfrm>
                <a:off x="2479675" y="1957388"/>
                <a:ext cx="117475" cy="71438"/>
              </a:xfrm>
              <a:custGeom>
                <a:avLst/>
                <a:gdLst>
                  <a:gd name="T0" fmla="*/ 149 w 149"/>
                  <a:gd name="T1" fmla="*/ 11 h 88"/>
                  <a:gd name="T2" fmla="*/ 149 w 149"/>
                  <a:gd name="T3" fmla="*/ 88 h 88"/>
                  <a:gd name="T4" fmla="*/ 0 w 149"/>
                  <a:gd name="T5" fmla="*/ 85 h 88"/>
                  <a:gd name="T6" fmla="*/ 0 w 149"/>
                  <a:gd name="T7" fmla="*/ 0 h 88"/>
                  <a:gd name="T8" fmla="*/ 149 w 149"/>
                  <a:gd name="T9" fmla="*/ 11 h 88"/>
                </a:gdLst>
                <a:ahLst/>
                <a:cxnLst>
                  <a:cxn ang="0">
                    <a:pos x="T0" y="T1"/>
                  </a:cxn>
                  <a:cxn ang="0">
                    <a:pos x="T2" y="T3"/>
                  </a:cxn>
                  <a:cxn ang="0">
                    <a:pos x="T4" y="T5"/>
                  </a:cxn>
                  <a:cxn ang="0">
                    <a:pos x="T6" y="T7"/>
                  </a:cxn>
                  <a:cxn ang="0">
                    <a:pos x="T8" y="T9"/>
                  </a:cxn>
                </a:cxnLst>
                <a:rect l="0" t="0" r="r" b="b"/>
                <a:pathLst>
                  <a:path w="149" h="88">
                    <a:moveTo>
                      <a:pt x="149" y="11"/>
                    </a:moveTo>
                    <a:lnTo>
                      <a:pt x="149" y="88"/>
                    </a:lnTo>
                    <a:lnTo>
                      <a:pt x="0" y="85"/>
                    </a:lnTo>
                    <a:lnTo>
                      <a:pt x="0" y="0"/>
                    </a:lnTo>
                    <a:lnTo>
                      <a:pt x="149" y="11"/>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 name="Freeform 48">
                <a:extLst>
                  <a:ext uri="{FF2B5EF4-FFF2-40B4-BE49-F238E27FC236}">
                    <a16:creationId xmlns:a16="http://schemas.microsoft.com/office/drawing/2014/main" id="{E68F3038-A654-40E0-9383-D8B91B82AD43}"/>
                  </a:ext>
                </a:extLst>
              </p:cNvPr>
              <p:cNvSpPr>
                <a:spLocks/>
              </p:cNvSpPr>
              <p:nvPr/>
            </p:nvSpPr>
            <p:spPr bwMode="auto">
              <a:xfrm>
                <a:off x="2547938" y="1884363"/>
                <a:ext cx="119063" cy="74613"/>
              </a:xfrm>
              <a:custGeom>
                <a:avLst/>
                <a:gdLst>
                  <a:gd name="T0" fmla="*/ 148 w 148"/>
                  <a:gd name="T1" fmla="*/ 21 h 94"/>
                  <a:gd name="T2" fmla="*/ 148 w 148"/>
                  <a:gd name="T3" fmla="*/ 94 h 94"/>
                  <a:gd name="T4" fmla="*/ 0 w 148"/>
                  <a:gd name="T5" fmla="*/ 81 h 94"/>
                  <a:gd name="T6" fmla="*/ 0 w 148"/>
                  <a:gd name="T7" fmla="*/ 0 h 94"/>
                  <a:gd name="T8" fmla="*/ 148 w 148"/>
                  <a:gd name="T9" fmla="*/ 21 h 94"/>
                </a:gdLst>
                <a:ahLst/>
                <a:cxnLst>
                  <a:cxn ang="0">
                    <a:pos x="T0" y="T1"/>
                  </a:cxn>
                  <a:cxn ang="0">
                    <a:pos x="T2" y="T3"/>
                  </a:cxn>
                  <a:cxn ang="0">
                    <a:pos x="T4" y="T5"/>
                  </a:cxn>
                  <a:cxn ang="0">
                    <a:pos x="T6" y="T7"/>
                  </a:cxn>
                  <a:cxn ang="0">
                    <a:pos x="T8" y="T9"/>
                  </a:cxn>
                </a:cxnLst>
                <a:rect l="0" t="0" r="r" b="b"/>
                <a:pathLst>
                  <a:path w="148" h="94">
                    <a:moveTo>
                      <a:pt x="148" y="21"/>
                    </a:moveTo>
                    <a:lnTo>
                      <a:pt x="148" y="94"/>
                    </a:lnTo>
                    <a:lnTo>
                      <a:pt x="0" y="81"/>
                    </a:lnTo>
                    <a:lnTo>
                      <a:pt x="0" y="0"/>
                    </a:lnTo>
                    <a:lnTo>
                      <a:pt x="148" y="21"/>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 name="Freeform 49">
                <a:extLst>
                  <a:ext uri="{FF2B5EF4-FFF2-40B4-BE49-F238E27FC236}">
                    <a16:creationId xmlns:a16="http://schemas.microsoft.com/office/drawing/2014/main" id="{8BE43622-9E23-4BE0-87AA-E2F3CC67F871}"/>
                  </a:ext>
                </a:extLst>
              </p:cNvPr>
              <p:cNvSpPr>
                <a:spLocks/>
              </p:cNvSpPr>
              <p:nvPr/>
            </p:nvSpPr>
            <p:spPr bwMode="auto">
              <a:xfrm>
                <a:off x="2679700" y="1903413"/>
                <a:ext cx="119063" cy="66675"/>
              </a:xfrm>
              <a:custGeom>
                <a:avLst/>
                <a:gdLst>
                  <a:gd name="T0" fmla="*/ 148 w 148"/>
                  <a:gd name="T1" fmla="*/ 21 h 85"/>
                  <a:gd name="T2" fmla="*/ 148 w 148"/>
                  <a:gd name="T3" fmla="*/ 85 h 85"/>
                  <a:gd name="T4" fmla="*/ 0 w 148"/>
                  <a:gd name="T5" fmla="*/ 72 h 85"/>
                  <a:gd name="T6" fmla="*/ 0 w 148"/>
                  <a:gd name="T7" fmla="*/ 0 h 85"/>
                  <a:gd name="T8" fmla="*/ 148 w 148"/>
                  <a:gd name="T9" fmla="*/ 21 h 85"/>
                </a:gdLst>
                <a:ahLst/>
                <a:cxnLst>
                  <a:cxn ang="0">
                    <a:pos x="T0" y="T1"/>
                  </a:cxn>
                  <a:cxn ang="0">
                    <a:pos x="T2" y="T3"/>
                  </a:cxn>
                  <a:cxn ang="0">
                    <a:pos x="T4" y="T5"/>
                  </a:cxn>
                  <a:cxn ang="0">
                    <a:pos x="T6" y="T7"/>
                  </a:cxn>
                  <a:cxn ang="0">
                    <a:pos x="T8" y="T9"/>
                  </a:cxn>
                </a:cxnLst>
                <a:rect l="0" t="0" r="r" b="b"/>
                <a:pathLst>
                  <a:path w="148" h="85">
                    <a:moveTo>
                      <a:pt x="148" y="21"/>
                    </a:moveTo>
                    <a:lnTo>
                      <a:pt x="148" y="85"/>
                    </a:lnTo>
                    <a:lnTo>
                      <a:pt x="0" y="72"/>
                    </a:lnTo>
                    <a:lnTo>
                      <a:pt x="0" y="0"/>
                    </a:lnTo>
                    <a:lnTo>
                      <a:pt x="148" y="21"/>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 name="Freeform 50">
                <a:extLst>
                  <a:ext uri="{FF2B5EF4-FFF2-40B4-BE49-F238E27FC236}">
                    <a16:creationId xmlns:a16="http://schemas.microsoft.com/office/drawing/2014/main" id="{91743B74-F6C7-406F-9C79-2B879C131EAB}"/>
                  </a:ext>
                </a:extLst>
              </p:cNvPr>
              <p:cNvSpPr>
                <a:spLocks/>
              </p:cNvSpPr>
              <p:nvPr/>
            </p:nvSpPr>
            <p:spPr bwMode="auto">
              <a:xfrm>
                <a:off x="2744788" y="2111375"/>
                <a:ext cx="92075" cy="55563"/>
              </a:xfrm>
              <a:custGeom>
                <a:avLst/>
                <a:gdLst>
                  <a:gd name="T0" fmla="*/ 0 w 118"/>
                  <a:gd name="T1" fmla="*/ 70 h 70"/>
                  <a:gd name="T2" fmla="*/ 0 w 118"/>
                  <a:gd name="T3" fmla="*/ 4 h 70"/>
                  <a:gd name="T4" fmla="*/ 118 w 118"/>
                  <a:gd name="T5" fmla="*/ 0 h 70"/>
                  <a:gd name="T6" fmla="*/ 118 w 118"/>
                  <a:gd name="T7" fmla="*/ 60 h 70"/>
                  <a:gd name="T8" fmla="*/ 0 w 118"/>
                  <a:gd name="T9" fmla="*/ 70 h 70"/>
                </a:gdLst>
                <a:ahLst/>
                <a:cxnLst>
                  <a:cxn ang="0">
                    <a:pos x="T0" y="T1"/>
                  </a:cxn>
                  <a:cxn ang="0">
                    <a:pos x="T2" y="T3"/>
                  </a:cxn>
                  <a:cxn ang="0">
                    <a:pos x="T4" y="T5"/>
                  </a:cxn>
                  <a:cxn ang="0">
                    <a:pos x="T6" y="T7"/>
                  </a:cxn>
                  <a:cxn ang="0">
                    <a:pos x="T8" y="T9"/>
                  </a:cxn>
                </a:cxnLst>
                <a:rect l="0" t="0" r="r" b="b"/>
                <a:pathLst>
                  <a:path w="118" h="70">
                    <a:moveTo>
                      <a:pt x="0" y="70"/>
                    </a:moveTo>
                    <a:lnTo>
                      <a:pt x="0" y="4"/>
                    </a:lnTo>
                    <a:lnTo>
                      <a:pt x="118" y="0"/>
                    </a:lnTo>
                    <a:lnTo>
                      <a:pt x="118" y="60"/>
                    </a:lnTo>
                    <a:lnTo>
                      <a:pt x="0" y="70"/>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 name="Freeform 51">
                <a:extLst>
                  <a:ext uri="{FF2B5EF4-FFF2-40B4-BE49-F238E27FC236}">
                    <a16:creationId xmlns:a16="http://schemas.microsoft.com/office/drawing/2014/main" id="{08ECED75-430B-4EE1-94D1-CBFF28E8651C}"/>
                  </a:ext>
                </a:extLst>
              </p:cNvPr>
              <p:cNvSpPr>
                <a:spLocks/>
              </p:cNvSpPr>
              <p:nvPr/>
            </p:nvSpPr>
            <p:spPr bwMode="auto">
              <a:xfrm>
                <a:off x="2613025" y="2114550"/>
                <a:ext cx="115888" cy="63500"/>
              </a:xfrm>
              <a:custGeom>
                <a:avLst/>
                <a:gdLst>
                  <a:gd name="T0" fmla="*/ 0 w 148"/>
                  <a:gd name="T1" fmla="*/ 79 h 79"/>
                  <a:gd name="T2" fmla="*/ 0 w 148"/>
                  <a:gd name="T3" fmla="*/ 4 h 79"/>
                  <a:gd name="T4" fmla="*/ 148 w 148"/>
                  <a:gd name="T5" fmla="*/ 0 h 79"/>
                  <a:gd name="T6" fmla="*/ 148 w 148"/>
                  <a:gd name="T7" fmla="*/ 66 h 79"/>
                  <a:gd name="T8" fmla="*/ 0 w 148"/>
                  <a:gd name="T9" fmla="*/ 79 h 79"/>
                </a:gdLst>
                <a:ahLst/>
                <a:cxnLst>
                  <a:cxn ang="0">
                    <a:pos x="T0" y="T1"/>
                  </a:cxn>
                  <a:cxn ang="0">
                    <a:pos x="T2" y="T3"/>
                  </a:cxn>
                  <a:cxn ang="0">
                    <a:pos x="T4" y="T5"/>
                  </a:cxn>
                  <a:cxn ang="0">
                    <a:pos x="T6" y="T7"/>
                  </a:cxn>
                  <a:cxn ang="0">
                    <a:pos x="T8" y="T9"/>
                  </a:cxn>
                </a:cxnLst>
                <a:rect l="0" t="0" r="r" b="b"/>
                <a:pathLst>
                  <a:path w="148" h="79">
                    <a:moveTo>
                      <a:pt x="0" y="79"/>
                    </a:moveTo>
                    <a:lnTo>
                      <a:pt x="0" y="4"/>
                    </a:lnTo>
                    <a:lnTo>
                      <a:pt x="148" y="0"/>
                    </a:lnTo>
                    <a:lnTo>
                      <a:pt x="148" y="66"/>
                    </a:lnTo>
                    <a:lnTo>
                      <a:pt x="0" y="79"/>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 name="Freeform 52">
                <a:extLst>
                  <a:ext uri="{FF2B5EF4-FFF2-40B4-BE49-F238E27FC236}">
                    <a16:creationId xmlns:a16="http://schemas.microsoft.com/office/drawing/2014/main" id="{DB6F0F5D-A6FA-41B2-AF6A-F3FAF1E1780F}"/>
                  </a:ext>
                </a:extLst>
              </p:cNvPr>
              <p:cNvSpPr>
                <a:spLocks/>
              </p:cNvSpPr>
              <p:nvPr/>
            </p:nvSpPr>
            <p:spPr bwMode="auto">
              <a:xfrm>
                <a:off x="2547938" y="2041525"/>
                <a:ext cx="119063" cy="65088"/>
              </a:xfrm>
              <a:custGeom>
                <a:avLst/>
                <a:gdLst>
                  <a:gd name="T0" fmla="*/ 148 w 148"/>
                  <a:gd name="T1" fmla="*/ 4 h 82"/>
                  <a:gd name="T2" fmla="*/ 148 w 148"/>
                  <a:gd name="T3" fmla="*/ 78 h 82"/>
                  <a:gd name="T4" fmla="*/ 0 w 148"/>
                  <a:gd name="T5" fmla="*/ 82 h 82"/>
                  <a:gd name="T6" fmla="*/ 0 w 148"/>
                  <a:gd name="T7" fmla="*/ 0 h 82"/>
                  <a:gd name="T8" fmla="*/ 148 w 148"/>
                  <a:gd name="T9" fmla="*/ 4 h 82"/>
                </a:gdLst>
                <a:ahLst/>
                <a:cxnLst>
                  <a:cxn ang="0">
                    <a:pos x="T0" y="T1"/>
                  </a:cxn>
                  <a:cxn ang="0">
                    <a:pos x="T2" y="T3"/>
                  </a:cxn>
                  <a:cxn ang="0">
                    <a:pos x="T4" y="T5"/>
                  </a:cxn>
                  <a:cxn ang="0">
                    <a:pos x="T6" y="T7"/>
                  </a:cxn>
                  <a:cxn ang="0">
                    <a:pos x="T8" y="T9"/>
                  </a:cxn>
                </a:cxnLst>
                <a:rect l="0" t="0" r="r" b="b"/>
                <a:pathLst>
                  <a:path w="148" h="82">
                    <a:moveTo>
                      <a:pt x="148" y="4"/>
                    </a:moveTo>
                    <a:lnTo>
                      <a:pt x="148" y="78"/>
                    </a:lnTo>
                    <a:lnTo>
                      <a:pt x="0" y="82"/>
                    </a:lnTo>
                    <a:lnTo>
                      <a:pt x="0" y="0"/>
                    </a:lnTo>
                    <a:lnTo>
                      <a:pt x="148" y="4"/>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0" name="Freeform 53">
                <a:extLst>
                  <a:ext uri="{FF2B5EF4-FFF2-40B4-BE49-F238E27FC236}">
                    <a16:creationId xmlns:a16="http://schemas.microsoft.com/office/drawing/2014/main" id="{D57E753B-2E52-4E98-9ED8-A0502E4C5F58}"/>
                  </a:ext>
                </a:extLst>
              </p:cNvPr>
              <p:cNvSpPr>
                <a:spLocks/>
              </p:cNvSpPr>
              <p:nvPr/>
            </p:nvSpPr>
            <p:spPr bwMode="auto">
              <a:xfrm>
                <a:off x="2613025" y="1968500"/>
                <a:ext cx="115888" cy="63500"/>
              </a:xfrm>
              <a:custGeom>
                <a:avLst/>
                <a:gdLst>
                  <a:gd name="T0" fmla="*/ 148 w 148"/>
                  <a:gd name="T1" fmla="*/ 12 h 80"/>
                  <a:gd name="T2" fmla="*/ 148 w 148"/>
                  <a:gd name="T3" fmla="*/ 80 h 80"/>
                  <a:gd name="T4" fmla="*/ 0 w 148"/>
                  <a:gd name="T5" fmla="*/ 75 h 80"/>
                  <a:gd name="T6" fmla="*/ 0 w 148"/>
                  <a:gd name="T7" fmla="*/ 0 h 80"/>
                  <a:gd name="T8" fmla="*/ 148 w 148"/>
                  <a:gd name="T9" fmla="*/ 12 h 80"/>
                </a:gdLst>
                <a:ahLst/>
                <a:cxnLst>
                  <a:cxn ang="0">
                    <a:pos x="T0" y="T1"/>
                  </a:cxn>
                  <a:cxn ang="0">
                    <a:pos x="T2" y="T3"/>
                  </a:cxn>
                  <a:cxn ang="0">
                    <a:pos x="T4" y="T5"/>
                  </a:cxn>
                  <a:cxn ang="0">
                    <a:pos x="T6" y="T7"/>
                  </a:cxn>
                  <a:cxn ang="0">
                    <a:pos x="T8" y="T9"/>
                  </a:cxn>
                </a:cxnLst>
                <a:rect l="0" t="0" r="r" b="b"/>
                <a:pathLst>
                  <a:path w="148" h="80">
                    <a:moveTo>
                      <a:pt x="148" y="12"/>
                    </a:moveTo>
                    <a:lnTo>
                      <a:pt x="148" y="80"/>
                    </a:lnTo>
                    <a:lnTo>
                      <a:pt x="0" y="75"/>
                    </a:lnTo>
                    <a:lnTo>
                      <a:pt x="0" y="0"/>
                    </a:lnTo>
                    <a:lnTo>
                      <a:pt x="148" y="12"/>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1" name="Freeform 54">
                <a:extLst>
                  <a:ext uri="{FF2B5EF4-FFF2-40B4-BE49-F238E27FC236}">
                    <a16:creationId xmlns:a16="http://schemas.microsoft.com/office/drawing/2014/main" id="{B8D13787-8A3B-4197-B8DA-0D75E7DBD124}"/>
                  </a:ext>
                </a:extLst>
              </p:cNvPr>
              <p:cNvSpPr>
                <a:spLocks/>
              </p:cNvSpPr>
              <p:nvPr/>
            </p:nvSpPr>
            <p:spPr bwMode="auto">
              <a:xfrm>
                <a:off x="2744788" y="1979613"/>
                <a:ext cx="92075" cy="55563"/>
              </a:xfrm>
              <a:custGeom>
                <a:avLst/>
                <a:gdLst>
                  <a:gd name="T0" fmla="*/ 118 w 118"/>
                  <a:gd name="T1" fmla="*/ 10 h 70"/>
                  <a:gd name="T2" fmla="*/ 118 w 118"/>
                  <a:gd name="T3" fmla="*/ 70 h 70"/>
                  <a:gd name="T4" fmla="*/ 0 w 118"/>
                  <a:gd name="T5" fmla="*/ 67 h 70"/>
                  <a:gd name="T6" fmla="*/ 0 w 118"/>
                  <a:gd name="T7" fmla="*/ 0 h 70"/>
                  <a:gd name="T8" fmla="*/ 118 w 118"/>
                  <a:gd name="T9" fmla="*/ 10 h 70"/>
                </a:gdLst>
                <a:ahLst/>
                <a:cxnLst>
                  <a:cxn ang="0">
                    <a:pos x="T0" y="T1"/>
                  </a:cxn>
                  <a:cxn ang="0">
                    <a:pos x="T2" y="T3"/>
                  </a:cxn>
                  <a:cxn ang="0">
                    <a:pos x="T4" y="T5"/>
                  </a:cxn>
                  <a:cxn ang="0">
                    <a:pos x="T6" y="T7"/>
                  </a:cxn>
                  <a:cxn ang="0">
                    <a:pos x="T8" y="T9"/>
                  </a:cxn>
                </a:cxnLst>
                <a:rect l="0" t="0" r="r" b="b"/>
                <a:pathLst>
                  <a:path w="118" h="70">
                    <a:moveTo>
                      <a:pt x="118" y="10"/>
                    </a:moveTo>
                    <a:lnTo>
                      <a:pt x="118" y="70"/>
                    </a:lnTo>
                    <a:lnTo>
                      <a:pt x="0" y="67"/>
                    </a:lnTo>
                    <a:lnTo>
                      <a:pt x="0" y="0"/>
                    </a:lnTo>
                    <a:lnTo>
                      <a:pt x="118" y="10"/>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2" name="Freeform 55">
                <a:extLst>
                  <a:ext uri="{FF2B5EF4-FFF2-40B4-BE49-F238E27FC236}">
                    <a16:creationId xmlns:a16="http://schemas.microsoft.com/office/drawing/2014/main" id="{1C80E636-2548-4E1B-9C9F-71FBA9A8AA44}"/>
                  </a:ext>
                </a:extLst>
              </p:cNvPr>
              <p:cNvSpPr>
                <a:spLocks/>
              </p:cNvSpPr>
              <p:nvPr/>
            </p:nvSpPr>
            <p:spPr bwMode="auto">
              <a:xfrm>
                <a:off x="2679700" y="2044700"/>
                <a:ext cx="119063" cy="57150"/>
              </a:xfrm>
              <a:custGeom>
                <a:avLst/>
                <a:gdLst>
                  <a:gd name="T0" fmla="*/ 0 w 148"/>
                  <a:gd name="T1" fmla="*/ 73 h 73"/>
                  <a:gd name="T2" fmla="*/ 0 w 148"/>
                  <a:gd name="T3" fmla="*/ 0 h 73"/>
                  <a:gd name="T4" fmla="*/ 148 w 148"/>
                  <a:gd name="T5" fmla="*/ 3 h 73"/>
                  <a:gd name="T6" fmla="*/ 148 w 148"/>
                  <a:gd name="T7" fmla="*/ 68 h 73"/>
                  <a:gd name="T8" fmla="*/ 0 w 148"/>
                  <a:gd name="T9" fmla="*/ 73 h 73"/>
                </a:gdLst>
                <a:ahLst/>
                <a:cxnLst>
                  <a:cxn ang="0">
                    <a:pos x="T0" y="T1"/>
                  </a:cxn>
                  <a:cxn ang="0">
                    <a:pos x="T2" y="T3"/>
                  </a:cxn>
                  <a:cxn ang="0">
                    <a:pos x="T4" y="T5"/>
                  </a:cxn>
                  <a:cxn ang="0">
                    <a:pos x="T6" y="T7"/>
                  </a:cxn>
                  <a:cxn ang="0">
                    <a:pos x="T8" y="T9"/>
                  </a:cxn>
                </a:cxnLst>
                <a:rect l="0" t="0" r="r" b="b"/>
                <a:pathLst>
                  <a:path w="148" h="73">
                    <a:moveTo>
                      <a:pt x="0" y="73"/>
                    </a:moveTo>
                    <a:lnTo>
                      <a:pt x="0" y="0"/>
                    </a:lnTo>
                    <a:lnTo>
                      <a:pt x="148" y="3"/>
                    </a:lnTo>
                    <a:lnTo>
                      <a:pt x="148" y="68"/>
                    </a:lnTo>
                    <a:lnTo>
                      <a:pt x="0" y="73"/>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3" name="Freeform 56">
                <a:extLst>
                  <a:ext uri="{FF2B5EF4-FFF2-40B4-BE49-F238E27FC236}">
                    <a16:creationId xmlns:a16="http://schemas.microsoft.com/office/drawing/2014/main" id="{E3A628E5-465E-4262-B2B7-5C82D2A510D6}"/>
                  </a:ext>
                </a:extLst>
              </p:cNvPr>
              <p:cNvSpPr>
                <a:spLocks/>
              </p:cNvSpPr>
              <p:nvPr/>
            </p:nvSpPr>
            <p:spPr bwMode="auto">
              <a:xfrm>
                <a:off x="2811463" y="2047875"/>
                <a:ext cx="25400" cy="49213"/>
              </a:xfrm>
              <a:custGeom>
                <a:avLst/>
                <a:gdLst>
                  <a:gd name="T0" fmla="*/ 0 w 33"/>
                  <a:gd name="T1" fmla="*/ 0 h 62"/>
                  <a:gd name="T2" fmla="*/ 33 w 33"/>
                  <a:gd name="T3" fmla="*/ 0 h 62"/>
                  <a:gd name="T4" fmla="*/ 33 w 33"/>
                  <a:gd name="T5" fmla="*/ 61 h 62"/>
                  <a:gd name="T6" fmla="*/ 0 w 33"/>
                  <a:gd name="T7" fmla="*/ 62 h 62"/>
                  <a:gd name="T8" fmla="*/ 0 w 33"/>
                  <a:gd name="T9" fmla="*/ 0 h 62"/>
                </a:gdLst>
                <a:ahLst/>
                <a:cxnLst>
                  <a:cxn ang="0">
                    <a:pos x="T0" y="T1"/>
                  </a:cxn>
                  <a:cxn ang="0">
                    <a:pos x="T2" y="T3"/>
                  </a:cxn>
                  <a:cxn ang="0">
                    <a:pos x="T4" y="T5"/>
                  </a:cxn>
                  <a:cxn ang="0">
                    <a:pos x="T6" y="T7"/>
                  </a:cxn>
                  <a:cxn ang="0">
                    <a:pos x="T8" y="T9"/>
                  </a:cxn>
                </a:cxnLst>
                <a:rect l="0" t="0" r="r" b="b"/>
                <a:pathLst>
                  <a:path w="33" h="62">
                    <a:moveTo>
                      <a:pt x="0" y="0"/>
                    </a:moveTo>
                    <a:lnTo>
                      <a:pt x="33" y="0"/>
                    </a:lnTo>
                    <a:lnTo>
                      <a:pt x="33" y="61"/>
                    </a:lnTo>
                    <a:lnTo>
                      <a:pt x="0" y="62"/>
                    </a:lnTo>
                    <a:lnTo>
                      <a:pt x="0" y="0"/>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4" name="Freeform 57">
                <a:extLst>
                  <a:ext uri="{FF2B5EF4-FFF2-40B4-BE49-F238E27FC236}">
                    <a16:creationId xmlns:a16="http://schemas.microsoft.com/office/drawing/2014/main" id="{E4CA6C3C-B416-4EE4-A27D-6E6881DECDD5}"/>
                  </a:ext>
                </a:extLst>
              </p:cNvPr>
              <p:cNvSpPr>
                <a:spLocks/>
              </p:cNvSpPr>
              <p:nvPr/>
            </p:nvSpPr>
            <p:spPr bwMode="auto">
              <a:xfrm>
                <a:off x="2811463" y="1920875"/>
                <a:ext cx="25400" cy="50800"/>
              </a:xfrm>
              <a:custGeom>
                <a:avLst/>
                <a:gdLst>
                  <a:gd name="T0" fmla="*/ 33 w 33"/>
                  <a:gd name="T1" fmla="*/ 65 h 65"/>
                  <a:gd name="T2" fmla="*/ 0 w 33"/>
                  <a:gd name="T3" fmla="*/ 63 h 65"/>
                  <a:gd name="T4" fmla="*/ 0 w 33"/>
                  <a:gd name="T5" fmla="*/ 0 h 65"/>
                  <a:gd name="T6" fmla="*/ 33 w 33"/>
                  <a:gd name="T7" fmla="*/ 4 h 65"/>
                  <a:gd name="T8" fmla="*/ 33 w 33"/>
                  <a:gd name="T9" fmla="*/ 65 h 65"/>
                </a:gdLst>
                <a:ahLst/>
                <a:cxnLst>
                  <a:cxn ang="0">
                    <a:pos x="T0" y="T1"/>
                  </a:cxn>
                  <a:cxn ang="0">
                    <a:pos x="T2" y="T3"/>
                  </a:cxn>
                  <a:cxn ang="0">
                    <a:pos x="T4" y="T5"/>
                  </a:cxn>
                  <a:cxn ang="0">
                    <a:pos x="T6" y="T7"/>
                  </a:cxn>
                  <a:cxn ang="0">
                    <a:pos x="T8" y="T9"/>
                  </a:cxn>
                </a:cxnLst>
                <a:rect l="0" t="0" r="r" b="b"/>
                <a:pathLst>
                  <a:path w="33" h="65">
                    <a:moveTo>
                      <a:pt x="33" y="65"/>
                    </a:moveTo>
                    <a:lnTo>
                      <a:pt x="0" y="63"/>
                    </a:lnTo>
                    <a:lnTo>
                      <a:pt x="0" y="0"/>
                    </a:lnTo>
                    <a:lnTo>
                      <a:pt x="33" y="4"/>
                    </a:lnTo>
                    <a:lnTo>
                      <a:pt x="33" y="65"/>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5" name="Freeform 58">
                <a:extLst>
                  <a:ext uri="{FF2B5EF4-FFF2-40B4-BE49-F238E27FC236}">
                    <a16:creationId xmlns:a16="http://schemas.microsoft.com/office/drawing/2014/main" id="{3FB412F4-E470-4460-BD09-794B1C0428F5}"/>
                  </a:ext>
                </a:extLst>
              </p:cNvPr>
              <p:cNvSpPr>
                <a:spLocks/>
              </p:cNvSpPr>
              <p:nvPr/>
            </p:nvSpPr>
            <p:spPr bwMode="auto">
              <a:xfrm>
                <a:off x="2479675" y="2119313"/>
                <a:ext cx="117475" cy="71438"/>
              </a:xfrm>
              <a:custGeom>
                <a:avLst/>
                <a:gdLst>
                  <a:gd name="T0" fmla="*/ 149 w 149"/>
                  <a:gd name="T1" fmla="*/ 0 h 90"/>
                  <a:gd name="T2" fmla="*/ 149 w 149"/>
                  <a:gd name="T3" fmla="*/ 77 h 90"/>
                  <a:gd name="T4" fmla="*/ 0 w 149"/>
                  <a:gd name="T5" fmla="*/ 90 h 90"/>
                  <a:gd name="T6" fmla="*/ 0 w 149"/>
                  <a:gd name="T7" fmla="*/ 5 h 90"/>
                  <a:gd name="T8" fmla="*/ 149 w 149"/>
                  <a:gd name="T9" fmla="*/ 0 h 90"/>
                </a:gdLst>
                <a:ahLst/>
                <a:cxnLst>
                  <a:cxn ang="0">
                    <a:pos x="T0" y="T1"/>
                  </a:cxn>
                  <a:cxn ang="0">
                    <a:pos x="T2" y="T3"/>
                  </a:cxn>
                  <a:cxn ang="0">
                    <a:pos x="T4" y="T5"/>
                  </a:cxn>
                  <a:cxn ang="0">
                    <a:pos x="T6" y="T7"/>
                  </a:cxn>
                  <a:cxn ang="0">
                    <a:pos x="T8" y="T9"/>
                  </a:cxn>
                </a:cxnLst>
                <a:rect l="0" t="0" r="r" b="b"/>
                <a:pathLst>
                  <a:path w="149" h="90">
                    <a:moveTo>
                      <a:pt x="149" y="0"/>
                    </a:moveTo>
                    <a:lnTo>
                      <a:pt x="149" y="77"/>
                    </a:lnTo>
                    <a:lnTo>
                      <a:pt x="0" y="90"/>
                    </a:lnTo>
                    <a:lnTo>
                      <a:pt x="0" y="5"/>
                    </a:lnTo>
                    <a:lnTo>
                      <a:pt x="149" y="0"/>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6" name="Freeform 59">
                <a:extLst>
                  <a:ext uri="{FF2B5EF4-FFF2-40B4-BE49-F238E27FC236}">
                    <a16:creationId xmlns:a16="http://schemas.microsoft.com/office/drawing/2014/main" id="{5139E8F1-AD9E-4AB4-A850-74161A755A45}"/>
                  </a:ext>
                </a:extLst>
              </p:cNvPr>
              <p:cNvSpPr>
                <a:spLocks/>
              </p:cNvSpPr>
              <p:nvPr/>
            </p:nvSpPr>
            <p:spPr bwMode="auto">
              <a:xfrm>
                <a:off x="2811463" y="2173288"/>
                <a:ext cx="25400" cy="52388"/>
              </a:xfrm>
              <a:custGeom>
                <a:avLst/>
                <a:gdLst>
                  <a:gd name="T0" fmla="*/ 0 w 33"/>
                  <a:gd name="T1" fmla="*/ 3 h 66"/>
                  <a:gd name="T2" fmla="*/ 33 w 33"/>
                  <a:gd name="T3" fmla="*/ 0 h 66"/>
                  <a:gd name="T4" fmla="*/ 33 w 33"/>
                  <a:gd name="T5" fmla="*/ 61 h 66"/>
                  <a:gd name="T6" fmla="*/ 0 w 33"/>
                  <a:gd name="T7" fmla="*/ 66 h 66"/>
                  <a:gd name="T8" fmla="*/ 0 w 33"/>
                  <a:gd name="T9" fmla="*/ 3 h 66"/>
                </a:gdLst>
                <a:ahLst/>
                <a:cxnLst>
                  <a:cxn ang="0">
                    <a:pos x="T0" y="T1"/>
                  </a:cxn>
                  <a:cxn ang="0">
                    <a:pos x="T2" y="T3"/>
                  </a:cxn>
                  <a:cxn ang="0">
                    <a:pos x="T4" y="T5"/>
                  </a:cxn>
                  <a:cxn ang="0">
                    <a:pos x="T6" y="T7"/>
                  </a:cxn>
                  <a:cxn ang="0">
                    <a:pos x="T8" y="T9"/>
                  </a:cxn>
                </a:cxnLst>
                <a:rect l="0" t="0" r="r" b="b"/>
                <a:pathLst>
                  <a:path w="33" h="66">
                    <a:moveTo>
                      <a:pt x="0" y="3"/>
                    </a:moveTo>
                    <a:lnTo>
                      <a:pt x="33" y="0"/>
                    </a:lnTo>
                    <a:lnTo>
                      <a:pt x="33" y="61"/>
                    </a:lnTo>
                    <a:lnTo>
                      <a:pt x="0" y="66"/>
                    </a:lnTo>
                    <a:lnTo>
                      <a:pt x="0" y="3"/>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7" name="Freeform 60">
                <a:extLst>
                  <a:ext uri="{FF2B5EF4-FFF2-40B4-BE49-F238E27FC236}">
                    <a16:creationId xmlns:a16="http://schemas.microsoft.com/office/drawing/2014/main" id="{16E12F10-8C0B-4DB8-AD20-6071839C45D1}"/>
                  </a:ext>
                </a:extLst>
              </p:cNvPr>
              <p:cNvSpPr>
                <a:spLocks/>
              </p:cNvSpPr>
              <p:nvPr/>
            </p:nvSpPr>
            <p:spPr bwMode="auto">
              <a:xfrm>
                <a:off x="2347913" y="2124075"/>
                <a:ext cx="117475" cy="76200"/>
              </a:xfrm>
              <a:custGeom>
                <a:avLst/>
                <a:gdLst>
                  <a:gd name="T0" fmla="*/ 149 w 149"/>
                  <a:gd name="T1" fmla="*/ 0 h 98"/>
                  <a:gd name="T2" fmla="*/ 149 w 149"/>
                  <a:gd name="T3" fmla="*/ 85 h 98"/>
                  <a:gd name="T4" fmla="*/ 0 w 149"/>
                  <a:gd name="T5" fmla="*/ 98 h 98"/>
                  <a:gd name="T6" fmla="*/ 0 w 149"/>
                  <a:gd name="T7" fmla="*/ 5 h 98"/>
                  <a:gd name="T8" fmla="*/ 149 w 149"/>
                  <a:gd name="T9" fmla="*/ 0 h 98"/>
                </a:gdLst>
                <a:ahLst/>
                <a:cxnLst>
                  <a:cxn ang="0">
                    <a:pos x="T0" y="T1"/>
                  </a:cxn>
                  <a:cxn ang="0">
                    <a:pos x="T2" y="T3"/>
                  </a:cxn>
                  <a:cxn ang="0">
                    <a:pos x="T4" y="T5"/>
                  </a:cxn>
                  <a:cxn ang="0">
                    <a:pos x="T6" y="T7"/>
                  </a:cxn>
                  <a:cxn ang="0">
                    <a:pos x="T8" y="T9"/>
                  </a:cxn>
                </a:cxnLst>
                <a:rect l="0" t="0" r="r" b="b"/>
                <a:pathLst>
                  <a:path w="149" h="98">
                    <a:moveTo>
                      <a:pt x="149" y="0"/>
                    </a:moveTo>
                    <a:lnTo>
                      <a:pt x="149" y="85"/>
                    </a:lnTo>
                    <a:lnTo>
                      <a:pt x="0" y="98"/>
                    </a:lnTo>
                    <a:lnTo>
                      <a:pt x="0" y="5"/>
                    </a:lnTo>
                    <a:lnTo>
                      <a:pt x="149" y="0"/>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8" name="Freeform 61">
                <a:extLst>
                  <a:ext uri="{FF2B5EF4-FFF2-40B4-BE49-F238E27FC236}">
                    <a16:creationId xmlns:a16="http://schemas.microsoft.com/office/drawing/2014/main" id="{9B4D148A-1CCA-4DFF-80D4-5B9E5E34A084}"/>
                  </a:ext>
                </a:extLst>
              </p:cNvPr>
              <p:cNvSpPr>
                <a:spLocks/>
              </p:cNvSpPr>
              <p:nvPr/>
            </p:nvSpPr>
            <p:spPr bwMode="auto">
              <a:xfrm>
                <a:off x="2416175" y="2198688"/>
                <a:ext cx="119063" cy="84138"/>
              </a:xfrm>
              <a:custGeom>
                <a:avLst/>
                <a:gdLst>
                  <a:gd name="T0" fmla="*/ 148 w 148"/>
                  <a:gd name="T1" fmla="*/ 0 h 104"/>
                  <a:gd name="T2" fmla="*/ 148 w 148"/>
                  <a:gd name="T3" fmla="*/ 83 h 104"/>
                  <a:gd name="T4" fmla="*/ 0 w 148"/>
                  <a:gd name="T5" fmla="*/ 104 h 104"/>
                  <a:gd name="T6" fmla="*/ 0 w 148"/>
                  <a:gd name="T7" fmla="*/ 12 h 104"/>
                  <a:gd name="T8" fmla="*/ 148 w 148"/>
                  <a:gd name="T9" fmla="*/ 0 h 104"/>
                </a:gdLst>
                <a:ahLst/>
                <a:cxnLst>
                  <a:cxn ang="0">
                    <a:pos x="T0" y="T1"/>
                  </a:cxn>
                  <a:cxn ang="0">
                    <a:pos x="T2" y="T3"/>
                  </a:cxn>
                  <a:cxn ang="0">
                    <a:pos x="T4" y="T5"/>
                  </a:cxn>
                  <a:cxn ang="0">
                    <a:pos x="T6" y="T7"/>
                  </a:cxn>
                  <a:cxn ang="0">
                    <a:pos x="T8" y="T9"/>
                  </a:cxn>
                </a:cxnLst>
                <a:rect l="0" t="0" r="r" b="b"/>
                <a:pathLst>
                  <a:path w="148" h="104">
                    <a:moveTo>
                      <a:pt x="148" y="0"/>
                    </a:moveTo>
                    <a:lnTo>
                      <a:pt x="148" y="83"/>
                    </a:lnTo>
                    <a:lnTo>
                      <a:pt x="0" y="104"/>
                    </a:lnTo>
                    <a:lnTo>
                      <a:pt x="0" y="12"/>
                    </a:lnTo>
                    <a:lnTo>
                      <a:pt x="148" y="0"/>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9" name="Freeform 62">
                <a:extLst>
                  <a:ext uri="{FF2B5EF4-FFF2-40B4-BE49-F238E27FC236}">
                    <a16:creationId xmlns:a16="http://schemas.microsoft.com/office/drawing/2014/main" id="{53484BA4-AB32-4A87-AA52-024CBC22F34A}"/>
                  </a:ext>
                </a:extLst>
              </p:cNvPr>
              <p:cNvSpPr>
                <a:spLocks/>
              </p:cNvSpPr>
              <p:nvPr/>
            </p:nvSpPr>
            <p:spPr bwMode="auto">
              <a:xfrm>
                <a:off x="2811463" y="1793875"/>
                <a:ext cx="25400" cy="55563"/>
              </a:xfrm>
              <a:custGeom>
                <a:avLst/>
                <a:gdLst>
                  <a:gd name="T0" fmla="*/ 33 w 33"/>
                  <a:gd name="T1" fmla="*/ 69 h 69"/>
                  <a:gd name="T2" fmla="*/ 0 w 33"/>
                  <a:gd name="T3" fmla="*/ 63 h 69"/>
                  <a:gd name="T4" fmla="*/ 0 w 33"/>
                  <a:gd name="T5" fmla="*/ 0 h 69"/>
                  <a:gd name="T6" fmla="*/ 33 w 33"/>
                  <a:gd name="T7" fmla="*/ 8 h 69"/>
                  <a:gd name="T8" fmla="*/ 33 w 33"/>
                  <a:gd name="T9" fmla="*/ 69 h 69"/>
                </a:gdLst>
                <a:ahLst/>
                <a:cxnLst>
                  <a:cxn ang="0">
                    <a:pos x="T0" y="T1"/>
                  </a:cxn>
                  <a:cxn ang="0">
                    <a:pos x="T2" y="T3"/>
                  </a:cxn>
                  <a:cxn ang="0">
                    <a:pos x="T4" y="T5"/>
                  </a:cxn>
                  <a:cxn ang="0">
                    <a:pos x="T6" y="T7"/>
                  </a:cxn>
                  <a:cxn ang="0">
                    <a:pos x="T8" y="T9"/>
                  </a:cxn>
                </a:cxnLst>
                <a:rect l="0" t="0" r="r" b="b"/>
                <a:pathLst>
                  <a:path w="33" h="69">
                    <a:moveTo>
                      <a:pt x="33" y="69"/>
                    </a:moveTo>
                    <a:lnTo>
                      <a:pt x="0" y="63"/>
                    </a:lnTo>
                    <a:lnTo>
                      <a:pt x="0" y="0"/>
                    </a:lnTo>
                    <a:lnTo>
                      <a:pt x="33" y="8"/>
                    </a:lnTo>
                    <a:lnTo>
                      <a:pt x="33" y="69"/>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0" name="Freeform 63">
                <a:extLst>
                  <a:ext uri="{FF2B5EF4-FFF2-40B4-BE49-F238E27FC236}">
                    <a16:creationId xmlns:a16="http://schemas.microsoft.com/office/drawing/2014/main" id="{F1DE5DE8-69EE-4BD2-8353-1BA6E88DC245}"/>
                  </a:ext>
                </a:extLst>
              </p:cNvPr>
              <p:cNvSpPr>
                <a:spLocks/>
              </p:cNvSpPr>
              <p:nvPr/>
            </p:nvSpPr>
            <p:spPr bwMode="auto">
              <a:xfrm>
                <a:off x="2547938" y="1728788"/>
                <a:ext cx="119063" cy="85725"/>
              </a:xfrm>
              <a:custGeom>
                <a:avLst/>
                <a:gdLst>
                  <a:gd name="T0" fmla="*/ 148 w 148"/>
                  <a:gd name="T1" fmla="*/ 110 h 110"/>
                  <a:gd name="T2" fmla="*/ 0 w 148"/>
                  <a:gd name="T3" fmla="*/ 81 h 110"/>
                  <a:gd name="T4" fmla="*/ 0 w 148"/>
                  <a:gd name="T5" fmla="*/ 0 h 110"/>
                  <a:gd name="T6" fmla="*/ 148 w 148"/>
                  <a:gd name="T7" fmla="*/ 37 h 110"/>
                  <a:gd name="T8" fmla="*/ 148 w 148"/>
                  <a:gd name="T9" fmla="*/ 110 h 110"/>
                </a:gdLst>
                <a:ahLst/>
                <a:cxnLst>
                  <a:cxn ang="0">
                    <a:pos x="T0" y="T1"/>
                  </a:cxn>
                  <a:cxn ang="0">
                    <a:pos x="T2" y="T3"/>
                  </a:cxn>
                  <a:cxn ang="0">
                    <a:pos x="T4" y="T5"/>
                  </a:cxn>
                  <a:cxn ang="0">
                    <a:pos x="T6" y="T7"/>
                  </a:cxn>
                  <a:cxn ang="0">
                    <a:pos x="T8" y="T9"/>
                  </a:cxn>
                </a:cxnLst>
                <a:rect l="0" t="0" r="r" b="b"/>
                <a:pathLst>
                  <a:path w="148" h="110">
                    <a:moveTo>
                      <a:pt x="148" y="110"/>
                    </a:moveTo>
                    <a:lnTo>
                      <a:pt x="0" y="81"/>
                    </a:lnTo>
                    <a:lnTo>
                      <a:pt x="0" y="0"/>
                    </a:lnTo>
                    <a:lnTo>
                      <a:pt x="148" y="37"/>
                    </a:lnTo>
                    <a:lnTo>
                      <a:pt x="148" y="110"/>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1" name="Freeform 64">
                <a:extLst>
                  <a:ext uri="{FF2B5EF4-FFF2-40B4-BE49-F238E27FC236}">
                    <a16:creationId xmlns:a16="http://schemas.microsoft.com/office/drawing/2014/main" id="{7BF6A54F-5093-4171-92C6-C33224894458}"/>
                  </a:ext>
                </a:extLst>
              </p:cNvPr>
              <p:cNvSpPr>
                <a:spLocks/>
              </p:cNvSpPr>
              <p:nvPr/>
            </p:nvSpPr>
            <p:spPr bwMode="auto">
              <a:xfrm>
                <a:off x="2479675" y="1630363"/>
                <a:ext cx="117475" cy="95250"/>
              </a:xfrm>
              <a:custGeom>
                <a:avLst/>
                <a:gdLst>
                  <a:gd name="T0" fmla="*/ 0 w 149"/>
                  <a:gd name="T1" fmla="*/ 84 h 121"/>
                  <a:gd name="T2" fmla="*/ 0 w 149"/>
                  <a:gd name="T3" fmla="*/ 0 h 121"/>
                  <a:gd name="T4" fmla="*/ 149 w 149"/>
                  <a:gd name="T5" fmla="*/ 45 h 121"/>
                  <a:gd name="T6" fmla="*/ 149 w 149"/>
                  <a:gd name="T7" fmla="*/ 121 h 121"/>
                  <a:gd name="T8" fmla="*/ 0 w 149"/>
                  <a:gd name="T9" fmla="*/ 84 h 121"/>
                </a:gdLst>
                <a:ahLst/>
                <a:cxnLst>
                  <a:cxn ang="0">
                    <a:pos x="T0" y="T1"/>
                  </a:cxn>
                  <a:cxn ang="0">
                    <a:pos x="T2" y="T3"/>
                  </a:cxn>
                  <a:cxn ang="0">
                    <a:pos x="T4" y="T5"/>
                  </a:cxn>
                  <a:cxn ang="0">
                    <a:pos x="T6" y="T7"/>
                  </a:cxn>
                  <a:cxn ang="0">
                    <a:pos x="T8" y="T9"/>
                  </a:cxn>
                </a:cxnLst>
                <a:rect l="0" t="0" r="r" b="b"/>
                <a:pathLst>
                  <a:path w="149" h="121">
                    <a:moveTo>
                      <a:pt x="0" y="84"/>
                    </a:moveTo>
                    <a:lnTo>
                      <a:pt x="0" y="0"/>
                    </a:lnTo>
                    <a:lnTo>
                      <a:pt x="149" y="45"/>
                    </a:lnTo>
                    <a:lnTo>
                      <a:pt x="149" y="121"/>
                    </a:lnTo>
                    <a:lnTo>
                      <a:pt x="0" y="84"/>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2" name="Freeform 65">
                <a:extLst>
                  <a:ext uri="{FF2B5EF4-FFF2-40B4-BE49-F238E27FC236}">
                    <a16:creationId xmlns:a16="http://schemas.microsoft.com/office/drawing/2014/main" id="{413B107F-574C-439C-82E9-3B33C22EA4CB}"/>
                  </a:ext>
                </a:extLst>
              </p:cNvPr>
              <p:cNvSpPr>
                <a:spLocks/>
              </p:cNvSpPr>
              <p:nvPr/>
            </p:nvSpPr>
            <p:spPr bwMode="auto">
              <a:xfrm>
                <a:off x="2416175" y="1524000"/>
                <a:ext cx="119063" cy="107950"/>
              </a:xfrm>
              <a:custGeom>
                <a:avLst/>
                <a:gdLst>
                  <a:gd name="T0" fmla="*/ 0 w 148"/>
                  <a:gd name="T1" fmla="*/ 90 h 136"/>
                  <a:gd name="T2" fmla="*/ 0 w 148"/>
                  <a:gd name="T3" fmla="*/ 0 h 136"/>
                  <a:gd name="T4" fmla="*/ 148 w 148"/>
                  <a:gd name="T5" fmla="*/ 55 h 136"/>
                  <a:gd name="T6" fmla="*/ 148 w 148"/>
                  <a:gd name="T7" fmla="*/ 136 h 136"/>
                  <a:gd name="T8" fmla="*/ 0 w 148"/>
                  <a:gd name="T9" fmla="*/ 90 h 136"/>
                </a:gdLst>
                <a:ahLst/>
                <a:cxnLst>
                  <a:cxn ang="0">
                    <a:pos x="T0" y="T1"/>
                  </a:cxn>
                  <a:cxn ang="0">
                    <a:pos x="T2" y="T3"/>
                  </a:cxn>
                  <a:cxn ang="0">
                    <a:pos x="T4" y="T5"/>
                  </a:cxn>
                  <a:cxn ang="0">
                    <a:pos x="T6" y="T7"/>
                  </a:cxn>
                  <a:cxn ang="0">
                    <a:pos x="T8" y="T9"/>
                  </a:cxn>
                </a:cxnLst>
                <a:rect l="0" t="0" r="r" b="b"/>
                <a:pathLst>
                  <a:path w="148" h="136">
                    <a:moveTo>
                      <a:pt x="0" y="90"/>
                    </a:moveTo>
                    <a:lnTo>
                      <a:pt x="0" y="0"/>
                    </a:lnTo>
                    <a:lnTo>
                      <a:pt x="148" y="55"/>
                    </a:lnTo>
                    <a:lnTo>
                      <a:pt x="148" y="136"/>
                    </a:lnTo>
                    <a:lnTo>
                      <a:pt x="0" y="90"/>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3" name="Freeform 66">
                <a:extLst>
                  <a:ext uri="{FF2B5EF4-FFF2-40B4-BE49-F238E27FC236}">
                    <a16:creationId xmlns:a16="http://schemas.microsoft.com/office/drawing/2014/main" id="{26E3ED66-6A40-4400-9DFB-9A1E99AD8E6C}"/>
                  </a:ext>
                </a:extLst>
              </p:cNvPr>
              <p:cNvSpPr>
                <a:spLocks/>
              </p:cNvSpPr>
              <p:nvPr/>
            </p:nvSpPr>
            <p:spPr bwMode="auto">
              <a:xfrm>
                <a:off x="2347913" y="1589088"/>
                <a:ext cx="117475" cy="103188"/>
              </a:xfrm>
              <a:custGeom>
                <a:avLst/>
                <a:gdLst>
                  <a:gd name="T0" fmla="*/ 149 w 149"/>
                  <a:gd name="T1" fmla="*/ 45 h 131"/>
                  <a:gd name="T2" fmla="*/ 149 w 149"/>
                  <a:gd name="T3" fmla="*/ 131 h 131"/>
                  <a:gd name="T4" fmla="*/ 0 w 149"/>
                  <a:gd name="T5" fmla="*/ 94 h 131"/>
                  <a:gd name="T6" fmla="*/ 0 w 149"/>
                  <a:gd name="T7" fmla="*/ 0 h 131"/>
                  <a:gd name="T8" fmla="*/ 149 w 149"/>
                  <a:gd name="T9" fmla="*/ 45 h 131"/>
                </a:gdLst>
                <a:ahLst/>
                <a:cxnLst>
                  <a:cxn ang="0">
                    <a:pos x="T0" y="T1"/>
                  </a:cxn>
                  <a:cxn ang="0">
                    <a:pos x="T2" y="T3"/>
                  </a:cxn>
                  <a:cxn ang="0">
                    <a:pos x="T4" y="T5"/>
                  </a:cxn>
                  <a:cxn ang="0">
                    <a:pos x="T6" y="T7"/>
                  </a:cxn>
                  <a:cxn ang="0">
                    <a:pos x="T8" y="T9"/>
                  </a:cxn>
                </a:cxnLst>
                <a:rect l="0" t="0" r="r" b="b"/>
                <a:pathLst>
                  <a:path w="149" h="131">
                    <a:moveTo>
                      <a:pt x="149" y="45"/>
                    </a:moveTo>
                    <a:lnTo>
                      <a:pt x="149" y="131"/>
                    </a:lnTo>
                    <a:lnTo>
                      <a:pt x="0" y="94"/>
                    </a:lnTo>
                    <a:lnTo>
                      <a:pt x="0" y="0"/>
                    </a:lnTo>
                    <a:lnTo>
                      <a:pt x="149" y="45"/>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4" name="Freeform 67">
                <a:extLst>
                  <a:ext uri="{FF2B5EF4-FFF2-40B4-BE49-F238E27FC236}">
                    <a16:creationId xmlns:a16="http://schemas.microsoft.com/office/drawing/2014/main" id="{CC964A5D-7ABC-47F4-9D92-0E26E7CB19A9}"/>
                  </a:ext>
                </a:extLst>
              </p:cNvPr>
              <p:cNvSpPr>
                <a:spLocks/>
              </p:cNvSpPr>
              <p:nvPr/>
            </p:nvSpPr>
            <p:spPr bwMode="auto">
              <a:xfrm>
                <a:off x="2347913" y="1768475"/>
                <a:ext cx="117475" cy="90488"/>
              </a:xfrm>
              <a:custGeom>
                <a:avLst/>
                <a:gdLst>
                  <a:gd name="T0" fmla="*/ 149 w 149"/>
                  <a:gd name="T1" fmla="*/ 29 h 114"/>
                  <a:gd name="T2" fmla="*/ 149 w 149"/>
                  <a:gd name="T3" fmla="*/ 114 h 114"/>
                  <a:gd name="T4" fmla="*/ 0 w 149"/>
                  <a:gd name="T5" fmla="*/ 93 h 114"/>
                  <a:gd name="T6" fmla="*/ 0 w 149"/>
                  <a:gd name="T7" fmla="*/ 0 h 114"/>
                  <a:gd name="T8" fmla="*/ 149 w 149"/>
                  <a:gd name="T9" fmla="*/ 29 h 114"/>
                </a:gdLst>
                <a:ahLst/>
                <a:cxnLst>
                  <a:cxn ang="0">
                    <a:pos x="T0" y="T1"/>
                  </a:cxn>
                  <a:cxn ang="0">
                    <a:pos x="T2" y="T3"/>
                  </a:cxn>
                  <a:cxn ang="0">
                    <a:pos x="T4" y="T5"/>
                  </a:cxn>
                  <a:cxn ang="0">
                    <a:pos x="T6" y="T7"/>
                  </a:cxn>
                  <a:cxn ang="0">
                    <a:pos x="T8" y="T9"/>
                  </a:cxn>
                </a:cxnLst>
                <a:rect l="0" t="0" r="r" b="b"/>
                <a:pathLst>
                  <a:path w="149" h="114">
                    <a:moveTo>
                      <a:pt x="149" y="29"/>
                    </a:moveTo>
                    <a:lnTo>
                      <a:pt x="149" y="114"/>
                    </a:lnTo>
                    <a:lnTo>
                      <a:pt x="0" y="93"/>
                    </a:lnTo>
                    <a:lnTo>
                      <a:pt x="0" y="0"/>
                    </a:lnTo>
                    <a:lnTo>
                      <a:pt x="149" y="29"/>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5" name="Freeform 68">
                <a:extLst>
                  <a:ext uri="{FF2B5EF4-FFF2-40B4-BE49-F238E27FC236}">
                    <a16:creationId xmlns:a16="http://schemas.microsoft.com/office/drawing/2014/main" id="{B9534E1D-A760-4FB4-B4CB-CBBDDD44654A}"/>
                  </a:ext>
                </a:extLst>
              </p:cNvPr>
              <p:cNvSpPr>
                <a:spLocks/>
              </p:cNvSpPr>
              <p:nvPr/>
            </p:nvSpPr>
            <p:spPr bwMode="auto">
              <a:xfrm>
                <a:off x="2247900" y="1938338"/>
                <a:ext cx="87313" cy="82550"/>
              </a:xfrm>
              <a:custGeom>
                <a:avLst/>
                <a:gdLst>
                  <a:gd name="T0" fmla="*/ 108 w 108"/>
                  <a:gd name="T1" fmla="*/ 10 h 104"/>
                  <a:gd name="T2" fmla="*/ 108 w 108"/>
                  <a:gd name="T3" fmla="*/ 104 h 104"/>
                  <a:gd name="T4" fmla="*/ 0 w 108"/>
                  <a:gd name="T5" fmla="*/ 102 h 104"/>
                  <a:gd name="T6" fmla="*/ 0 w 108"/>
                  <a:gd name="T7" fmla="*/ 0 h 104"/>
                  <a:gd name="T8" fmla="*/ 108 w 108"/>
                  <a:gd name="T9" fmla="*/ 10 h 104"/>
                </a:gdLst>
                <a:ahLst/>
                <a:cxnLst>
                  <a:cxn ang="0">
                    <a:pos x="T0" y="T1"/>
                  </a:cxn>
                  <a:cxn ang="0">
                    <a:pos x="T2" y="T3"/>
                  </a:cxn>
                  <a:cxn ang="0">
                    <a:pos x="T4" y="T5"/>
                  </a:cxn>
                  <a:cxn ang="0">
                    <a:pos x="T6" y="T7"/>
                  </a:cxn>
                  <a:cxn ang="0">
                    <a:pos x="T8" y="T9"/>
                  </a:cxn>
                </a:cxnLst>
                <a:rect l="0" t="0" r="r" b="b"/>
                <a:pathLst>
                  <a:path w="108" h="104">
                    <a:moveTo>
                      <a:pt x="108" y="10"/>
                    </a:moveTo>
                    <a:lnTo>
                      <a:pt x="108" y="104"/>
                    </a:lnTo>
                    <a:lnTo>
                      <a:pt x="0" y="102"/>
                    </a:lnTo>
                    <a:lnTo>
                      <a:pt x="0" y="0"/>
                    </a:lnTo>
                    <a:lnTo>
                      <a:pt x="108" y="10"/>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6" name="Freeform 69">
                <a:extLst>
                  <a:ext uri="{FF2B5EF4-FFF2-40B4-BE49-F238E27FC236}">
                    <a16:creationId xmlns:a16="http://schemas.microsoft.com/office/drawing/2014/main" id="{FFAFB12B-E92B-4683-AB15-0EEEC27ADF32}"/>
                  </a:ext>
                </a:extLst>
              </p:cNvPr>
              <p:cNvSpPr>
                <a:spLocks/>
              </p:cNvSpPr>
              <p:nvPr/>
            </p:nvSpPr>
            <p:spPr bwMode="auto">
              <a:xfrm>
                <a:off x="2247900" y="2127250"/>
                <a:ext cx="87313" cy="82550"/>
              </a:xfrm>
              <a:custGeom>
                <a:avLst/>
                <a:gdLst>
                  <a:gd name="T0" fmla="*/ 0 w 108"/>
                  <a:gd name="T1" fmla="*/ 3 h 104"/>
                  <a:gd name="T2" fmla="*/ 108 w 108"/>
                  <a:gd name="T3" fmla="*/ 0 h 104"/>
                  <a:gd name="T4" fmla="*/ 108 w 108"/>
                  <a:gd name="T5" fmla="*/ 95 h 104"/>
                  <a:gd name="T6" fmla="*/ 0 w 108"/>
                  <a:gd name="T7" fmla="*/ 104 h 104"/>
                  <a:gd name="T8" fmla="*/ 0 w 108"/>
                  <a:gd name="T9" fmla="*/ 3 h 104"/>
                </a:gdLst>
                <a:ahLst/>
                <a:cxnLst>
                  <a:cxn ang="0">
                    <a:pos x="T0" y="T1"/>
                  </a:cxn>
                  <a:cxn ang="0">
                    <a:pos x="T2" y="T3"/>
                  </a:cxn>
                  <a:cxn ang="0">
                    <a:pos x="T4" y="T5"/>
                  </a:cxn>
                  <a:cxn ang="0">
                    <a:pos x="T6" y="T7"/>
                  </a:cxn>
                  <a:cxn ang="0">
                    <a:pos x="T8" y="T9"/>
                  </a:cxn>
                </a:cxnLst>
                <a:rect l="0" t="0" r="r" b="b"/>
                <a:pathLst>
                  <a:path w="108" h="104">
                    <a:moveTo>
                      <a:pt x="0" y="3"/>
                    </a:moveTo>
                    <a:lnTo>
                      <a:pt x="108" y="0"/>
                    </a:lnTo>
                    <a:lnTo>
                      <a:pt x="108" y="95"/>
                    </a:lnTo>
                    <a:lnTo>
                      <a:pt x="0" y="104"/>
                    </a:lnTo>
                    <a:lnTo>
                      <a:pt x="0" y="3"/>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7" name="Freeform 70">
                <a:extLst>
                  <a:ext uri="{FF2B5EF4-FFF2-40B4-BE49-F238E27FC236}">
                    <a16:creationId xmlns:a16="http://schemas.microsoft.com/office/drawing/2014/main" id="{B8281668-A99B-485C-BE79-65467BF164CE}"/>
                  </a:ext>
                </a:extLst>
              </p:cNvPr>
              <p:cNvSpPr>
                <a:spLocks/>
              </p:cNvSpPr>
              <p:nvPr/>
            </p:nvSpPr>
            <p:spPr bwMode="auto">
              <a:xfrm>
                <a:off x="2284413" y="2211388"/>
                <a:ext cx="119063" cy="88900"/>
              </a:xfrm>
              <a:custGeom>
                <a:avLst/>
                <a:gdLst>
                  <a:gd name="T0" fmla="*/ 149 w 149"/>
                  <a:gd name="T1" fmla="*/ 0 h 112"/>
                  <a:gd name="T2" fmla="*/ 149 w 149"/>
                  <a:gd name="T3" fmla="*/ 92 h 112"/>
                  <a:gd name="T4" fmla="*/ 0 w 149"/>
                  <a:gd name="T5" fmla="*/ 112 h 112"/>
                  <a:gd name="T6" fmla="*/ 0 w 149"/>
                  <a:gd name="T7" fmla="*/ 12 h 112"/>
                  <a:gd name="T8" fmla="*/ 149 w 149"/>
                  <a:gd name="T9" fmla="*/ 0 h 112"/>
                </a:gdLst>
                <a:ahLst/>
                <a:cxnLst>
                  <a:cxn ang="0">
                    <a:pos x="T0" y="T1"/>
                  </a:cxn>
                  <a:cxn ang="0">
                    <a:pos x="T2" y="T3"/>
                  </a:cxn>
                  <a:cxn ang="0">
                    <a:pos x="T4" y="T5"/>
                  </a:cxn>
                  <a:cxn ang="0">
                    <a:pos x="T6" y="T7"/>
                  </a:cxn>
                  <a:cxn ang="0">
                    <a:pos x="T8" y="T9"/>
                  </a:cxn>
                </a:cxnLst>
                <a:rect l="0" t="0" r="r" b="b"/>
                <a:pathLst>
                  <a:path w="149" h="112">
                    <a:moveTo>
                      <a:pt x="149" y="0"/>
                    </a:moveTo>
                    <a:lnTo>
                      <a:pt x="149" y="92"/>
                    </a:lnTo>
                    <a:lnTo>
                      <a:pt x="0" y="112"/>
                    </a:lnTo>
                    <a:lnTo>
                      <a:pt x="0" y="12"/>
                    </a:lnTo>
                    <a:lnTo>
                      <a:pt x="149" y="0"/>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8" name="Freeform 71">
                <a:extLst>
                  <a:ext uri="{FF2B5EF4-FFF2-40B4-BE49-F238E27FC236}">
                    <a16:creationId xmlns:a16="http://schemas.microsoft.com/office/drawing/2014/main" id="{76272D5B-6927-4340-A2C9-7351838B19A9}"/>
                  </a:ext>
                </a:extLst>
              </p:cNvPr>
              <p:cNvSpPr>
                <a:spLocks/>
              </p:cNvSpPr>
              <p:nvPr/>
            </p:nvSpPr>
            <p:spPr bwMode="auto">
              <a:xfrm>
                <a:off x="2347913" y="2289175"/>
                <a:ext cx="117475" cy="92075"/>
              </a:xfrm>
              <a:custGeom>
                <a:avLst/>
                <a:gdLst>
                  <a:gd name="T0" fmla="*/ 149 w 149"/>
                  <a:gd name="T1" fmla="*/ 0 h 115"/>
                  <a:gd name="T2" fmla="*/ 149 w 149"/>
                  <a:gd name="T3" fmla="*/ 85 h 115"/>
                  <a:gd name="T4" fmla="*/ 0 w 149"/>
                  <a:gd name="T5" fmla="*/ 115 h 115"/>
                  <a:gd name="T6" fmla="*/ 0 w 149"/>
                  <a:gd name="T7" fmla="*/ 20 h 115"/>
                  <a:gd name="T8" fmla="*/ 149 w 149"/>
                  <a:gd name="T9" fmla="*/ 0 h 115"/>
                </a:gdLst>
                <a:ahLst/>
                <a:cxnLst>
                  <a:cxn ang="0">
                    <a:pos x="T0" y="T1"/>
                  </a:cxn>
                  <a:cxn ang="0">
                    <a:pos x="T2" y="T3"/>
                  </a:cxn>
                  <a:cxn ang="0">
                    <a:pos x="T4" y="T5"/>
                  </a:cxn>
                  <a:cxn ang="0">
                    <a:pos x="T6" y="T7"/>
                  </a:cxn>
                  <a:cxn ang="0">
                    <a:pos x="T8" y="T9"/>
                  </a:cxn>
                </a:cxnLst>
                <a:rect l="0" t="0" r="r" b="b"/>
                <a:pathLst>
                  <a:path w="149" h="115">
                    <a:moveTo>
                      <a:pt x="149" y="0"/>
                    </a:moveTo>
                    <a:lnTo>
                      <a:pt x="149" y="85"/>
                    </a:lnTo>
                    <a:lnTo>
                      <a:pt x="0" y="115"/>
                    </a:lnTo>
                    <a:lnTo>
                      <a:pt x="0" y="20"/>
                    </a:lnTo>
                    <a:lnTo>
                      <a:pt x="149" y="0"/>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9" name="Freeform 72">
                <a:extLst>
                  <a:ext uri="{FF2B5EF4-FFF2-40B4-BE49-F238E27FC236}">
                    <a16:creationId xmlns:a16="http://schemas.microsoft.com/office/drawing/2014/main" id="{D6233575-75B8-41DE-9034-49C9D8F9FDE9}"/>
                  </a:ext>
                </a:extLst>
              </p:cNvPr>
              <p:cNvSpPr>
                <a:spLocks/>
              </p:cNvSpPr>
              <p:nvPr/>
            </p:nvSpPr>
            <p:spPr bwMode="auto">
              <a:xfrm>
                <a:off x="2811463" y="2298700"/>
                <a:ext cx="25400" cy="53975"/>
              </a:xfrm>
              <a:custGeom>
                <a:avLst/>
                <a:gdLst>
                  <a:gd name="T0" fmla="*/ 0 w 33"/>
                  <a:gd name="T1" fmla="*/ 6 h 69"/>
                  <a:gd name="T2" fmla="*/ 33 w 33"/>
                  <a:gd name="T3" fmla="*/ 0 h 69"/>
                  <a:gd name="T4" fmla="*/ 33 w 33"/>
                  <a:gd name="T5" fmla="*/ 61 h 69"/>
                  <a:gd name="T6" fmla="*/ 0 w 33"/>
                  <a:gd name="T7" fmla="*/ 69 h 69"/>
                  <a:gd name="T8" fmla="*/ 0 w 33"/>
                  <a:gd name="T9" fmla="*/ 6 h 69"/>
                </a:gdLst>
                <a:ahLst/>
                <a:cxnLst>
                  <a:cxn ang="0">
                    <a:pos x="T0" y="T1"/>
                  </a:cxn>
                  <a:cxn ang="0">
                    <a:pos x="T2" y="T3"/>
                  </a:cxn>
                  <a:cxn ang="0">
                    <a:pos x="T4" y="T5"/>
                  </a:cxn>
                  <a:cxn ang="0">
                    <a:pos x="T6" y="T7"/>
                  </a:cxn>
                  <a:cxn ang="0">
                    <a:pos x="T8" y="T9"/>
                  </a:cxn>
                </a:cxnLst>
                <a:rect l="0" t="0" r="r" b="b"/>
                <a:pathLst>
                  <a:path w="33" h="69">
                    <a:moveTo>
                      <a:pt x="0" y="6"/>
                    </a:moveTo>
                    <a:lnTo>
                      <a:pt x="33" y="0"/>
                    </a:lnTo>
                    <a:lnTo>
                      <a:pt x="33" y="61"/>
                    </a:lnTo>
                    <a:lnTo>
                      <a:pt x="0" y="69"/>
                    </a:lnTo>
                    <a:lnTo>
                      <a:pt x="0" y="6"/>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0" name="Freeform 73">
                <a:extLst>
                  <a:ext uri="{FF2B5EF4-FFF2-40B4-BE49-F238E27FC236}">
                    <a16:creationId xmlns:a16="http://schemas.microsoft.com/office/drawing/2014/main" id="{EFA139E2-A341-46AA-831C-EEE0032064BB}"/>
                  </a:ext>
                </a:extLst>
              </p:cNvPr>
              <p:cNvSpPr>
                <a:spLocks/>
              </p:cNvSpPr>
              <p:nvPr/>
            </p:nvSpPr>
            <p:spPr bwMode="auto">
              <a:xfrm>
                <a:off x="2613025" y="1670050"/>
                <a:ext cx="115888" cy="88900"/>
              </a:xfrm>
              <a:custGeom>
                <a:avLst/>
                <a:gdLst>
                  <a:gd name="T0" fmla="*/ 148 w 148"/>
                  <a:gd name="T1" fmla="*/ 111 h 111"/>
                  <a:gd name="T2" fmla="*/ 0 w 148"/>
                  <a:gd name="T3" fmla="*/ 75 h 111"/>
                  <a:gd name="T4" fmla="*/ 0 w 148"/>
                  <a:gd name="T5" fmla="*/ 0 h 111"/>
                  <a:gd name="T6" fmla="*/ 148 w 148"/>
                  <a:gd name="T7" fmla="*/ 45 h 111"/>
                  <a:gd name="T8" fmla="*/ 148 w 148"/>
                  <a:gd name="T9" fmla="*/ 111 h 111"/>
                </a:gdLst>
                <a:ahLst/>
                <a:cxnLst>
                  <a:cxn ang="0">
                    <a:pos x="T0" y="T1"/>
                  </a:cxn>
                  <a:cxn ang="0">
                    <a:pos x="T2" y="T3"/>
                  </a:cxn>
                  <a:cxn ang="0">
                    <a:pos x="T4" y="T5"/>
                  </a:cxn>
                  <a:cxn ang="0">
                    <a:pos x="T6" y="T7"/>
                  </a:cxn>
                  <a:cxn ang="0">
                    <a:pos x="T8" y="T9"/>
                  </a:cxn>
                </a:cxnLst>
                <a:rect l="0" t="0" r="r" b="b"/>
                <a:pathLst>
                  <a:path w="148" h="111">
                    <a:moveTo>
                      <a:pt x="148" y="111"/>
                    </a:moveTo>
                    <a:lnTo>
                      <a:pt x="0" y="75"/>
                    </a:lnTo>
                    <a:lnTo>
                      <a:pt x="0" y="0"/>
                    </a:lnTo>
                    <a:lnTo>
                      <a:pt x="148" y="45"/>
                    </a:lnTo>
                    <a:lnTo>
                      <a:pt x="148" y="111"/>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1" name="Freeform 74">
                <a:extLst>
                  <a:ext uri="{FF2B5EF4-FFF2-40B4-BE49-F238E27FC236}">
                    <a16:creationId xmlns:a16="http://schemas.microsoft.com/office/drawing/2014/main" id="{8DE41BBD-2355-4679-9280-8DAC417F3791}"/>
                  </a:ext>
                </a:extLst>
              </p:cNvPr>
              <p:cNvSpPr>
                <a:spLocks/>
              </p:cNvSpPr>
              <p:nvPr/>
            </p:nvSpPr>
            <p:spPr bwMode="auto">
              <a:xfrm>
                <a:off x="2547938" y="1571625"/>
                <a:ext cx="119063" cy="100013"/>
              </a:xfrm>
              <a:custGeom>
                <a:avLst/>
                <a:gdLst>
                  <a:gd name="T0" fmla="*/ 0 w 148"/>
                  <a:gd name="T1" fmla="*/ 81 h 127"/>
                  <a:gd name="T2" fmla="*/ 0 w 148"/>
                  <a:gd name="T3" fmla="*/ 0 h 127"/>
                  <a:gd name="T4" fmla="*/ 148 w 148"/>
                  <a:gd name="T5" fmla="*/ 54 h 127"/>
                  <a:gd name="T6" fmla="*/ 148 w 148"/>
                  <a:gd name="T7" fmla="*/ 127 h 127"/>
                  <a:gd name="T8" fmla="*/ 0 w 148"/>
                  <a:gd name="T9" fmla="*/ 81 h 127"/>
                </a:gdLst>
                <a:ahLst/>
                <a:cxnLst>
                  <a:cxn ang="0">
                    <a:pos x="T0" y="T1"/>
                  </a:cxn>
                  <a:cxn ang="0">
                    <a:pos x="T2" y="T3"/>
                  </a:cxn>
                  <a:cxn ang="0">
                    <a:pos x="T4" y="T5"/>
                  </a:cxn>
                  <a:cxn ang="0">
                    <a:pos x="T6" y="T7"/>
                  </a:cxn>
                  <a:cxn ang="0">
                    <a:pos x="T8" y="T9"/>
                  </a:cxn>
                </a:cxnLst>
                <a:rect l="0" t="0" r="r" b="b"/>
                <a:pathLst>
                  <a:path w="148" h="127">
                    <a:moveTo>
                      <a:pt x="0" y="81"/>
                    </a:moveTo>
                    <a:lnTo>
                      <a:pt x="0" y="0"/>
                    </a:lnTo>
                    <a:lnTo>
                      <a:pt x="148" y="54"/>
                    </a:lnTo>
                    <a:lnTo>
                      <a:pt x="148" y="127"/>
                    </a:lnTo>
                    <a:lnTo>
                      <a:pt x="0" y="81"/>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2" name="Freeform 75">
                <a:extLst>
                  <a:ext uri="{FF2B5EF4-FFF2-40B4-BE49-F238E27FC236}">
                    <a16:creationId xmlns:a16="http://schemas.microsoft.com/office/drawing/2014/main" id="{69AA1C86-2195-43A0-BAB5-DEDCEC3A1B91}"/>
                  </a:ext>
                </a:extLst>
              </p:cNvPr>
              <p:cNvSpPr>
                <a:spLocks/>
              </p:cNvSpPr>
              <p:nvPr/>
            </p:nvSpPr>
            <p:spPr bwMode="auto">
              <a:xfrm>
                <a:off x="2479675" y="1465263"/>
                <a:ext cx="117475" cy="107950"/>
              </a:xfrm>
              <a:custGeom>
                <a:avLst/>
                <a:gdLst>
                  <a:gd name="T0" fmla="*/ 0 w 149"/>
                  <a:gd name="T1" fmla="*/ 83 h 137"/>
                  <a:gd name="T2" fmla="*/ 0 w 149"/>
                  <a:gd name="T3" fmla="*/ 0 h 137"/>
                  <a:gd name="T4" fmla="*/ 149 w 149"/>
                  <a:gd name="T5" fmla="*/ 62 h 137"/>
                  <a:gd name="T6" fmla="*/ 149 w 149"/>
                  <a:gd name="T7" fmla="*/ 137 h 137"/>
                  <a:gd name="T8" fmla="*/ 0 w 149"/>
                  <a:gd name="T9" fmla="*/ 83 h 137"/>
                </a:gdLst>
                <a:ahLst/>
                <a:cxnLst>
                  <a:cxn ang="0">
                    <a:pos x="T0" y="T1"/>
                  </a:cxn>
                  <a:cxn ang="0">
                    <a:pos x="T2" y="T3"/>
                  </a:cxn>
                  <a:cxn ang="0">
                    <a:pos x="T4" y="T5"/>
                  </a:cxn>
                  <a:cxn ang="0">
                    <a:pos x="T6" y="T7"/>
                  </a:cxn>
                  <a:cxn ang="0">
                    <a:pos x="T8" y="T9"/>
                  </a:cxn>
                </a:cxnLst>
                <a:rect l="0" t="0" r="r" b="b"/>
                <a:pathLst>
                  <a:path w="149" h="137">
                    <a:moveTo>
                      <a:pt x="0" y="83"/>
                    </a:moveTo>
                    <a:lnTo>
                      <a:pt x="0" y="0"/>
                    </a:lnTo>
                    <a:lnTo>
                      <a:pt x="149" y="62"/>
                    </a:lnTo>
                    <a:lnTo>
                      <a:pt x="149" y="137"/>
                    </a:lnTo>
                    <a:lnTo>
                      <a:pt x="0" y="83"/>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3" name="Freeform 76">
                <a:extLst>
                  <a:ext uri="{FF2B5EF4-FFF2-40B4-BE49-F238E27FC236}">
                    <a16:creationId xmlns:a16="http://schemas.microsoft.com/office/drawing/2014/main" id="{D31E4ED2-3461-4977-9D1D-89025DF23226}"/>
                  </a:ext>
                </a:extLst>
              </p:cNvPr>
              <p:cNvSpPr>
                <a:spLocks/>
              </p:cNvSpPr>
              <p:nvPr/>
            </p:nvSpPr>
            <p:spPr bwMode="auto">
              <a:xfrm>
                <a:off x="2247900" y="1271588"/>
                <a:ext cx="23813" cy="90488"/>
              </a:xfrm>
              <a:custGeom>
                <a:avLst/>
                <a:gdLst>
                  <a:gd name="T0" fmla="*/ 29 w 29"/>
                  <a:gd name="T1" fmla="*/ 113 h 113"/>
                  <a:gd name="T2" fmla="*/ 0 w 29"/>
                  <a:gd name="T3" fmla="*/ 101 h 113"/>
                  <a:gd name="T4" fmla="*/ 0 w 29"/>
                  <a:gd name="T5" fmla="*/ 0 h 113"/>
                  <a:gd name="T6" fmla="*/ 29 w 29"/>
                  <a:gd name="T7" fmla="*/ 12 h 113"/>
                  <a:gd name="T8" fmla="*/ 29 w 29"/>
                  <a:gd name="T9" fmla="*/ 113 h 113"/>
                </a:gdLst>
                <a:ahLst/>
                <a:cxnLst>
                  <a:cxn ang="0">
                    <a:pos x="T0" y="T1"/>
                  </a:cxn>
                  <a:cxn ang="0">
                    <a:pos x="T2" y="T3"/>
                  </a:cxn>
                  <a:cxn ang="0">
                    <a:pos x="T4" y="T5"/>
                  </a:cxn>
                  <a:cxn ang="0">
                    <a:pos x="T6" y="T7"/>
                  </a:cxn>
                  <a:cxn ang="0">
                    <a:pos x="T8" y="T9"/>
                  </a:cxn>
                </a:cxnLst>
                <a:rect l="0" t="0" r="r" b="b"/>
                <a:pathLst>
                  <a:path w="29" h="113">
                    <a:moveTo>
                      <a:pt x="29" y="113"/>
                    </a:moveTo>
                    <a:lnTo>
                      <a:pt x="0" y="101"/>
                    </a:lnTo>
                    <a:lnTo>
                      <a:pt x="0" y="0"/>
                    </a:lnTo>
                    <a:lnTo>
                      <a:pt x="29" y="12"/>
                    </a:lnTo>
                    <a:lnTo>
                      <a:pt x="29" y="113"/>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4" name="Freeform 77">
                <a:extLst>
                  <a:ext uri="{FF2B5EF4-FFF2-40B4-BE49-F238E27FC236}">
                    <a16:creationId xmlns:a16="http://schemas.microsoft.com/office/drawing/2014/main" id="{66D44F32-4C44-448B-97C9-E6C974616F85}"/>
                  </a:ext>
                </a:extLst>
              </p:cNvPr>
              <p:cNvSpPr>
                <a:spLocks/>
              </p:cNvSpPr>
              <p:nvPr/>
            </p:nvSpPr>
            <p:spPr bwMode="auto">
              <a:xfrm>
                <a:off x="2247900" y="1368425"/>
                <a:ext cx="87313" cy="109538"/>
              </a:xfrm>
              <a:custGeom>
                <a:avLst/>
                <a:gdLst>
                  <a:gd name="T0" fmla="*/ 108 w 108"/>
                  <a:gd name="T1" fmla="*/ 45 h 138"/>
                  <a:gd name="T2" fmla="*/ 108 w 108"/>
                  <a:gd name="T3" fmla="*/ 138 h 138"/>
                  <a:gd name="T4" fmla="*/ 0 w 108"/>
                  <a:gd name="T5" fmla="*/ 99 h 138"/>
                  <a:gd name="T6" fmla="*/ 0 w 108"/>
                  <a:gd name="T7" fmla="*/ 0 h 138"/>
                  <a:gd name="T8" fmla="*/ 108 w 108"/>
                  <a:gd name="T9" fmla="*/ 45 h 138"/>
                </a:gdLst>
                <a:ahLst/>
                <a:cxnLst>
                  <a:cxn ang="0">
                    <a:pos x="T0" y="T1"/>
                  </a:cxn>
                  <a:cxn ang="0">
                    <a:pos x="T2" y="T3"/>
                  </a:cxn>
                  <a:cxn ang="0">
                    <a:pos x="T4" y="T5"/>
                  </a:cxn>
                  <a:cxn ang="0">
                    <a:pos x="T6" y="T7"/>
                  </a:cxn>
                  <a:cxn ang="0">
                    <a:pos x="T8" y="T9"/>
                  </a:cxn>
                </a:cxnLst>
                <a:rect l="0" t="0" r="r" b="b"/>
                <a:pathLst>
                  <a:path w="108" h="138">
                    <a:moveTo>
                      <a:pt x="108" y="45"/>
                    </a:moveTo>
                    <a:lnTo>
                      <a:pt x="108" y="138"/>
                    </a:lnTo>
                    <a:lnTo>
                      <a:pt x="0" y="99"/>
                    </a:lnTo>
                    <a:lnTo>
                      <a:pt x="0" y="0"/>
                    </a:lnTo>
                    <a:lnTo>
                      <a:pt x="108" y="45"/>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5" name="Freeform 78">
                <a:extLst>
                  <a:ext uri="{FF2B5EF4-FFF2-40B4-BE49-F238E27FC236}">
                    <a16:creationId xmlns:a16="http://schemas.microsoft.com/office/drawing/2014/main" id="{03947EDA-31F7-476A-ADEB-F5941F395A66}"/>
                  </a:ext>
                </a:extLst>
              </p:cNvPr>
              <p:cNvSpPr>
                <a:spLocks/>
              </p:cNvSpPr>
              <p:nvPr/>
            </p:nvSpPr>
            <p:spPr bwMode="auto">
              <a:xfrm>
                <a:off x="2247899" y="1462088"/>
                <a:ext cx="23813" cy="87313"/>
              </a:xfrm>
              <a:custGeom>
                <a:avLst/>
                <a:gdLst>
                  <a:gd name="T0" fmla="*/ 29 w 29"/>
                  <a:gd name="T1" fmla="*/ 11 h 111"/>
                  <a:gd name="T2" fmla="*/ 29 w 29"/>
                  <a:gd name="T3" fmla="*/ 111 h 111"/>
                  <a:gd name="T4" fmla="*/ 0 w 29"/>
                  <a:gd name="T5" fmla="*/ 103 h 111"/>
                  <a:gd name="T6" fmla="*/ 0 w 29"/>
                  <a:gd name="T7" fmla="*/ 0 h 111"/>
                  <a:gd name="T8" fmla="*/ 29 w 29"/>
                  <a:gd name="T9" fmla="*/ 11 h 111"/>
                </a:gdLst>
                <a:ahLst/>
                <a:cxnLst>
                  <a:cxn ang="0">
                    <a:pos x="T0" y="T1"/>
                  </a:cxn>
                  <a:cxn ang="0">
                    <a:pos x="T2" y="T3"/>
                  </a:cxn>
                  <a:cxn ang="0">
                    <a:pos x="T4" y="T5"/>
                  </a:cxn>
                  <a:cxn ang="0">
                    <a:pos x="T6" y="T7"/>
                  </a:cxn>
                  <a:cxn ang="0">
                    <a:pos x="T8" y="T9"/>
                  </a:cxn>
                </a:cxnLst>
                <a:rect l="0" t="0" r="r" b="b"/>
                <a:pathLst>
                  <a:path w="29" h="111">
                    <a:moveTo>
                      <a:pt x="29" y="11"/>
                    </a:moveTo>
                    <a:lnTo>
                      <a:pt x="29" y="111"/>
                    </a:lnTo>
                    <a:lnTo>
                      <a:pt x="0" y="103"/>
                    </a:lnTo>
                    <a:lnTo>
                      <a:pt x="0" y="0"/>
                    </a:lnTo>
                    <a:lnTo>
                      <a:pt x="29" y="11"/>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6" name="Freeform 79">
                <a:extLst>
                  <a:ext uri="{FF2B5EF4-FFF2-40B4-BE49-F238E27FC236}">
                    <a16:creationId xmlns:a16="http://schemas.microsoft.com/office/drawing/2014/main" id="{946584FE-6B6F-4058-9775-F8FF33C72D3D}"/>
                  </a:ext>
                </a:extLst>
              </p:cNvPr>
              <p:cNvSpPr>
                <a:spLocks/>
              </p:cNvSpPr>
              <p:nvPr/>
            </p:nvSpPr>
            <p:spPr bwMode="auto">
              <a:xfrm>
                <a:off x="2247900" y="1558925"/>
                <a:ext cx="87313" cy="101600"/>
              </a:xfrm>
              <a:custGeom>
                <a:avLst/>
                <a:gdLst>
                  <a:gd name="T0" fmla="*/ 108 w 108"/>
                  <a:gd name="T1" fmla="*/ 34 h 128"/>
                  <a:gd name="T2" fmla="*/ 108 w 108"/>
                  <a:gd name="T3" fmla="*/ 128 h 128"/>
                  <a:gd name="T4" fmla="*/ 0 w 108"/>
                  <a:gd name="T5" fmla="*/ 100 h 128"/>
                  <a:gd name="T6" fmla="*/ 0 w 108"/>
                  <a:gd name="T7" fmla="*/ 0 h 128"/>
                  <a:gd name="T8" fmla="*/ 108 w 108"/>
                  <a:gd name="T9" fmla="*/ 34 h 128"/>
                </a:gdLst>
                <a:ahLst/>
                <a:cxnLst>
                  <a:cxn ang="0">
                    <a:pos x="T0" y="T1"/>
                  </a:cxn>
                  <a:cxn ang="0">
                    <a:pos x="T2" y="T3"/>
                  </a:cxn>
                  <a:cxn ang="0">
                    <a:pos x="T4" y="T5"/>
                  </a:cxn>
                  <a:cxn ang="0">
                    <a:pos x="T6" y="T7"/>
                  </a:cxn>
                  <a:cxn ang="0">
                    <a:pos x="T8" y="T9"/>
                  </a:cxn>
                </a:cxnLst>
                <a:rect l="0" t="0" r="r" b="b"/>
                <a:pathLst>
                  <a:path w="108" h="128">
                    <a:moveTo>
                      <a:pt x="108" y="34"/>
                    </a:moveTo>
                    <a:lnTo>
                      <a:pt x="108" y="128"/>
                    </a:lnTo>
                    <a:lnTo>
                      <a:pt x="0" y="100"/>
                    </a:lnTo>
                    <a:lnTo>
                      <a:pt x="0" y="0"/>
                    </a:lnTo>
                    <a:lnTo>
                      <a:pt x="108" y="34"/>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7" name="Freeform 80">
                <a:extLst>
                  <a:ext uri="{FF2B5EF4-FFF2-40B4-BE49-F238E27FC236}">
                    <a16:creationId xmlns:a16="http://schemas.microsoft.com/office/drawing/2014/main" id="{EDCF55E7-D996-416A-9277-32126794C58C}"/>
                  </a:ext>
                </a:extLst>
              </p:cNvPr>
              <p:cNvSpPr>
                <a:spLocks/>
              </p:cNvSpPr>
              <p:nvPr/>
            </p:nvSpPr>
            <p:spPr bwMode="auto">
              <a:xfrm>
                <a:off x="2247900" y="1652588"/>
                <a:ext cx="23813" cy="87313"/>
              </a:xfrm>
              <a:custGeom>
                <a:avLst/>
                <a:gdLst>
                  <a:gd name="T0" fmla="*/ 29 w 29"/>
                  <a:gd name="T1" fmla="*/ 8 h 109"/>
                  <a:gd name="T2" fmla="*/ 29 w 29"/>
                  <a:gd name="T3" fmla="*/ 109 h 109"/>
                  <a:gd name="T4" fmla="*/ 0 w 29"/>
                  <a:gd name="T5" fmla="*/ 104 h 109"/>
                  <a:gd name="T6" fmla="*/ 0 w 29"/>
                  <a:gd name="T7" fmla="*/ 0 h 109"/>
                  <a:gd name="T8" fmla="*/ 29 w 29"/>
                  <a:gd name="T9" fmla="*/ 8 h 109"/>
                </a:gdLst>
                <a:ahLst/>
                <a:cxnLst>
                  <a:cxn ang="0">
                    <a:pos x="T0" y="T1"/>
                  </a:cxn>
                  <a:cxn ang="0">
                    <a:pos x="T2" y="T3"/>
                  </a:cxn>
                  <a:cxn ang="0">
                    <a:pos x="T4" y="T5"/>
                  </a:cxn>
                  <a:cxn ang="0">
                    <a:pos x="T6" y="T7"/>
                  </a:cxn>
                  <a:cxn ang="0">
                    <a:pos x="T8" y="T9"/>
                  </a:cxn>
                </a:cxnLst>
                <a:rect l="0" t="0" r="r" b="b"/>
                <a:pathLst>
                  <a:path w="29" h="109">
                    <a:moveTo>
                      <a:pt x="29" y="8"/>
                    </a:moveTo>
                    <a:lnTo>
                      <a:pt x="29" y="109"/>
                    </a:lnTo>
                    <a:lnTo>
                      <a:pt x="0" y="104"/>
                    </a:lnTo>
                    <a:lnTo>
                      <a:pt x="0" y="0"/>
                    </a:lnTo>
                    <a:lnTo>
                      <a:pt x="29" y="8"/>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8" name="Freeform 81">
                <a:extLst>
                  <a:ext uri="{FF2B5EF4-FFF2-40B4-BE49-F238E27FC236}">
                    <a16:creationId xmlns:a16="http://schemas.microsoft.com/office/drawing/2014/main" id="{6D72AA02-D2D6-4236-880B-5671CA89E271}"/>
                  </a:ext>
                </a:extLst>
              </p:cNvPr>
              <p:cNvSpPr>
                <a:spLocks/>
              </p:cNvSpPr>
              <p:nvPr/>
            </p:nvSpPr>
            <p:spPr bwMode="auto">
              <a:xfrm>
                <a:off x="2247900" y="1749425"/>
                <a:ext cx="87313" cy="92075"/>
              </a:xfrm>
              <a:custGeom>
                <a:avLst/>
                <a:gdLst>
                  <a:gd name="T0" fmla="*/ 108 w 108"/>
                  <a:gd name="T1" fmla="*/ 21 h 115"/>
                  <a:gd name="T2" fmla="*/ 108 w 108"/>
                  <a:gd name="T3" fmla="*/ 115 h 115"/>
                  <a:gd name="T4" fmla="*/ 0 w 108"/>
                  <a:gd name="T5" fmla="*/ 100 h 115"/>
                  <a:gd name="T6" fmla="*/ 0 w 108"/>
                  <a:gd name="T7" fmla="*/ 0 h 115"/>
                  <a:gd name="T8" fmla="*/ 108 w 108"/>
                  <a:gd name="T9" fmla="*/ 21 h 115"/>
                </a:gdLst>
                <a:ahLst/>
                <a:cxnLst>
                  <a:cxn ang="0">
                    <a:pos x="T0" y="T1"/>
                  </a:cxn>
                  <a:cxn ang="0">
                    <a:pos x="T2" y="T3"/>
                  </a:cxn>
                  <a:cxn ang="0">
                    <a:pos x="T4" y="T5"/>
                  </a:cxn>
                  <a:cxn ang="0">
                    <a:pos x="T6" y="T7"/>
                  </a:cxn>
                  <a:cxn ang="0">
                    <a:pos x="T8" y="T9"/>
                  </a:cxn>
                </a:cxnLst>
                <a:rect l="0" t="0" r="r" b="b"/>
                <a:pathLst>
                  <a:path w="108" h="115">
                    <a:moveTo>
                      <a:pt x="108" y="21"/>
                    </a:moveTo>
                    <a:lnTo>
                      <a:pt x="108" y="115"/>
                    </a:lnTo>
                    <a:lnTo>
                      <a:pt x="0" y="100"/>
                    </a:lnTo>
                    <a:lnTo>
                      <a:pt x="0" y="0"/>
                    </a:lnTo>
                    <a:lnTo>
                      <a:pt x="108" y="21"/>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9" name="Freeform 82">
                <a:extLst>
                  <a:ext uri="{FF2B5EF4-FFF2-40B4-BE49-F238E27FC236}">
                    <a16:creationId xmlns:a16="http://schemas.microsoft.com/office/drawing/2014/main" id="{566713F2-E426-4FEC-AC92-72661C4964E3}"/>
                  </a:ext>
                </a:extLst>
              </p:cNvPr>
              <p:cNvSpPr>
                <a:spLocks/>
              </p:cNvSpPr>
              <p:nvPr/>
            </p:nvSpPr>
            <p:spPr bwMode="auto">
              <a:xfrm>
                <a:off x="2247900" y="1843088"/>
                <a:ext cx="23813" cy="84138"/>
              </a:xfrm>
              <a:custGeom>
                <a:avLst/>
                <a:gdLst>
                  <a:gd name="T0" fmla="*/ 29 w 29"/>
                  <a:gd name="T1" fmla="*/ 3 h 104"/>
                  <a:gd name="T2" fmla="*/ 29 w 29"/>
                  <a:gd name="T3" fmla="*/ 104 h 104"/>
                  <a:gd name="T4" fmla="*/ 0 w 29"/>
                  <a:gd name="T5" fmla="*/ 102 h 104"/>
                  <a:gd name="T6" fmla="*/ 0 w 29"/>
                  <a:gd name="T7" fmla="*/ 0 h 104"/>
                  <a:gd name="T8" fmla="*/ 29 w 29"/>
                  <a:gd name="T9" fmla="*/ 3 h 104"/>
                </a:gdLst>
                <a:ahLst/>
                <a:cxnLst>
                  <a:cxn ang="0">
                    <a:pos x="T0" y="T1"/>
                  </a:cxn>
                  <a:cxn ang="0">
                    <a:pos x="T2" y="T3"/>
                  </a:cxn>
                  <a:cxn ang="0">
                    <a:pos x="T4" y="T5"/>
                  </a:cxn>
                  <a:cxn ang="0">
                    <a:pos x="T6" y="T7"/>
                  </a:cxn>
                  <a:cxn ang="0">
                    <a:pos x="T8" y="T9"/>
                  </a:cxn>
                </a:cxnLst>
                <a:rect l="0" t="0" r="r" b="b"/>
                <a:pathLst>
                  <a:path w="29" h="104">
                    <a:moveTo>
                      <a:pt x="29" y="3"/>
                    </a:moveTo>
                    <a:lnTo>
                      <a:pt x="29" y="104"/>
                    </a:lnTo>
                    <a:lnTo>
                      <a:pt x="0" y="102"/>
                    </a:lnTo>
                    <a:lnTo>
                      <a:pt x="0" y="0"/>
                    </a:lnTo>
                    <a:lnTo>
                      <a:pt x="29" y="3"/>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0" name="Freeform 83">
                <a:extLst>
                  <a:ext uri="{FF2B5EF4-FFF2-40B4-BE49-F238E27FC236}">
                    <a16:creationId xmlns:a16="http://schemas.microsoft.com/office/drawing/2014/main" id="{B38467BD-F1AA-4D33-A247-4CEF40EF6FA1}"/>
                  </a:ext>
                </a:extLst>
              </p:cNvPr>
              <p:cNvSpPr>
                <a:spLocks/>
              </p:cNvSpPr>
              <p:nvPr/>
            </p:nvSpPr>
            <p:spPr bwMode="auto">
              <a:xfrm>
                <a:off x="2247900" y="2222500"/>
                <a:ext cx="23813" cy="84138"/>
              </a:xfrm>
              <a:custGeom>
                <a:avLst/>
                <a:gdLst>
                  <a:gd name="T0" fmla="*/ 0 w 29"/>
                  <a:gd name="T1" fmla="*/ 3 h 106"/>
                  <a:gd name="T2" fmla="*/ 29 w 29"/>
                  <a:gd name="T3" fmla="*/ 0 h 106"/>
                  <a:gd name="T4" fmla="*/ 29 w 29"/>
                  <a:gd name="T5" fmla="*/ 103 h 106"/>
                  <a:gd name="T6" fmla="*/ 0 w 29"/>
                  <a:gd name="T7" fmla="*/ 106 h 106"/>
                  <a:gd name="T8" fmla="*/ 0 w 29"/>
                  <a:gd name="T9" fmla="*/ 3 h 106"/>
                </a:gdLst>
                <a:ahLst/>
                <a:cxnLst>
                  <a:cxn ang="0">
                    <a:pos x="T0" y="T1"/>
                  </a:cxn>
                  <a:cxn ang="0">
                    <a:pos x="T2" y="T3"/>
                  </a:cxn>
                  <a:cxn ang="0">
                    <a:pos x="T4" y="T5"/>
                  </a:cxn>
                  <a:cxn ang="0">
                    <a:pos x="T6" y="T7"/>
                  </a:cxn>
                  <a:cxn ang="0">
                    <a:pos x="T8" y="T9"/>
                  </a:cxn>
                </a:cxnLst>
                <a:rect l="0" t="0" r="r" b="b"/>
                <a:pathLst>
                  <a:path w="29" h="106">
                    <a:moveTo>
                      <a:pt x="0" y="3"/>
                    </a:moveTo>
                    <a:lnTo>
                      <a:pt x="29" y="0"/>
                    </a:lnTo>
                    <a:lnTo>
                      <a:pt x="29" y="103"/>
                    </a:lnTo>
                    <a:lnTo>
                      <a:pt x="0" y="106"/>
                    </a:lnTo>
                    <a:lnTo>
                      <a:pt x="0" y="3"/>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1" name="Freeform 84">
                <a:extLst>
                  <a:ext uri="{FF2B5EF4-FFF2-40B4-BE49-F238E27FC236}">
                    <a16:creationId xmlns:a16="http://schemas.microsoft.com/office/drawing/2014/main" id="{C0541ED1-D985-49FF-9849-D456EFF7F67F}"/>
                  </a:ext>
                </a:extLst>
              </p:cNvPr>
              <p:cNvSpPr>
                <a:spLocks/>
              </p:cNvSpPr>
              <p:nvPr/>
            </p:nvSpPr>
            <p:spPr bwMode="auto">
              <a:xfrm>
                <a:off x="2247900" y="2308225"/>
                <a:ext cx="87313" cy="92075"/>
              </a:xfrm>
              <a:custGeom>
                <a:avLst/>
                <a:gdLst>
                  <a:gd name="T0" fmla="*/ 0 w 108"/>
                  <a:gd name="T1" fmla="*/ 16 h 116"/>
                  <a:gd name="T2" fmla="*/ 108 w 108"/>
                  <a:gd name="T3" fmla="*/ 0 h 116"/>
                  <a:gd name="T4" fmla="*/ 108 w 108"/>
                  <a:gd name="T5" fmla="*/ 95 h 116"/>
                  <a:gd name="T6" fmla="*/ 0 w 108"/>
                  <a:gd name="T7" fmla="*/ 116 h 116"/>
                  <a:gd name="T8" fmla="*/ 0 w 108"/>
                  <a:gd name="T9" fmla="*/ 16 h 116"/>
                </a:gdLst>
                <a:ahLst/>
                <a:cxnLst>
                  <a:cxn ang="0">
                    <a:pos x="T0" y="T1"/>
                  </a:cxn>
                  <a:cxn ang="0">
                    <a:pos x="T2" y="T3"/>
                  </a:cxn>
                  <a:cxn ang="0">
                    <a:pos x="T4" y="T5"/>
                  </a:cxn>
                  <a:cxn ang="0">
                    <a:pos x="T6" y="T7"/>
                  </a:cxn>
                  <a:cxn ang="0">
                    <a:pos x="T8" y="T9"/>
                  </a:cxn>
                </a:cxnLst>
                <a:rect l="0" t="0" r="r" b="b"/>
                <a:pathLst>
                  <a:path w="108" h="116">
                    <a:moveTo>
                      <a:pt x="0" y="16"/>
                    </a:moveTo>
                    <a:lnTo>
                      <a:pt x="108" y="0"/>
                    </a:lnTo>
                    <a:lnTo>
                      <a:pt x="108" y="95"/>
                    </a:lnTo>
                    <a:lnTo>
                      <a:pt x="0" y="116"/>
                    </a:lnTo>
                    <a:lnTo>
                      <a:pt x="0" y="16"/>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2" name="Freeform 85">
                <a:extLst>
                  <a:ext uri="{FF2B5EF4-FFF2-40B4-BE49-F238E27FC236}">
                    <a16:creationId xmlns:a16="http://schemas.microsoft.com/office/drawing/2014/main" id="{1FE5672E-E58A-4512-8ADD-DBB9B2E9874F}"/>
                  </a:ext>
                </a:extLst>
              </p:cNvPr>
              <p:cNvSpPr>
                <a:spLocks/>
              </p:cNvSpPr>
              <p:nvPr/>
            </p:nvSpPr>
            <p:spPr bwMode="auto">
              <a:xfrm>
                <a:off x="2284413" y="2384425"/>
                <a:ext cx="119063" cy="103188"/>
              </a:xfrm>
              <a:custGeom>
                <a:avLst/>
                <a:gdLst>
                  <a:gd name="T0" fmla="*/ 149 w 149"/>
                  <a:gd name="T1" fmla="*/ 0 h 129"/>
                  <a:gd name="T2" fmla="*/ 149 w 149"/>
                  <a:gd name="T3" fmla="*/ 91 h 129"/>
                  <a:gd name="T4" fmla="*/ 0 w 149"/>
                  <a:gd name="T5" fmla="*/ 129 h 129"/>
                  <a:gd name="T6" fmla="*/ 0 w 149"/>
                  <a:gd name="T7" fmla="*/ 29 h 129"/>
                  <a:gd name="T8" fmla="*/ 149 w 149"/>
                  <a:gd name="T9" fmla="*/ 0 h 129"/>
                </a:gdLst>
                <a:ahLst/>
                <a:cxnLst>
                  <a:cxn ang="0">
                    <a:pos x="T0" y="T1"/>
                  </a:cxn>
                  <a:cxn ang="0">
                    <a:pos x="T2" y="T3"/>
                  </a:cxn>
                  <a:cxn ang="0">
                    <a:pos x="T4" y="T5"/>
                  </a:cxn>
                  <a:cxn ang="0">
                    <a:pos x="T6" y="T7"/>
                  </a:cxn>
                  <a:cxn ang="0">
                    <a:pos x="T8" y="T9"/>
                  </a:cxn>
                </a:cxnLst>
                <a:rect l="0" t="0" r="r" b="b"/>
                <a:pathLst>
                  <a:path w="149" h="129">
                    <a:moveTo>
                      <a:pt x="149" y="0"/>
                    </a:moveTo>
                    <a:lnTo>
                      <a:pt x="149" y="91"/>
                    </a:lnTo>
                    <a:lnTo>
                      <a:pt x="0" y="129"/>
                    </a:lnTo>
                    <a:lnTo>
                      <a:pt x="0" y="29"/>
                    </a:lnTo>
                    <a:lnTo>
                      <a:pt x="149" y="0"/>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3" name="Freeform 86">
                <a:extLst>
                  <a:ext uri="{FF2B5EF4-FFF2-40B4-BE49-F238E27FC236}">
                    <a16:creationId xmlns:a16="http://schemas.microsoft.com/office/drawing/2014/main" id="{8354FFE8-B8DF-4519-84CB-318A00C70263}"/>
                  </a:ext>
                </a:extLst>
              </p:cNvPr>
              <p:cNvSpPr>
                <a:spLocks/>
              </p:cNvSpPr>
              <p:nvPr/>
            </p:nvSpPr>
            <p:spPr bwMode="auto">
              <a:xfrm>
                <a:off x="2811463" y="1666875"/>
                <a:ext cx="25400" cy="57150"/>
              </a:xfrm>
              <a:custGeom>
                <a:avLst/>
                <a:gdLst>
                  <a:gd name="T0" fmla="*/ 0 w 33"/>
                  <a:gd name="T1" fmla="*/ 62 h 72"/>
                  <a:gd name="T2" fmla="*/ 0 w 33"/>
                  <a:gd name="T3" fmla="*/ 0 h 72"/>
                  <a:gd name="T4" fmla="*/ 33 w 33"/>
                  <a:gd name="T5" fmla="*/ 12 h 72"/>
                  <a:gd name="T6" fmla="*/ 33 w 33"/>
                  <a:gd name="T7" fmla="*/ 72 h 72"/>
                  <a:gd name="T8" fmla="*/ 0 w 33"/>
                  <a:gd name="T9" fmla="*/ 62 h 72"/>
                </a:gdLst>
                <a:ahLst/>
                <a:cxnLst>
                  <a:cxn ang="0">
                    <a:pos x="T0" y="T1"/>
                  </a:cxn>
                  <a:cxn ang="0">
                    <a:pos x="T2" y="T3"/>
                  </a:cxn>
                  <a:cxn ang="0">
                    <a:pos x="T4" y="T5"/>
                  </a:cxn>
                  <a:cxn ang="0">
                    <a:pos x="T6" y="T7"/>
                  </a:cxn>
                  <a:cxn ang="0">
                    <a:pos x="T8" y="T9"/>
                  </a:cxn>
                </a:cxnLst>
                <a:rect l="0" t="0" r="r" b="b"/>
                <a:pathLst>
                  <a:path w="33" h="72">
                    <a:moveTo>
                      <a:pt x="0" y="62"/>
                    </a:moveTo>
                    <a:lnTo>
                      <a:pt x="0" y="0"/>
                    </a:lnTo>
                    <a:lnTo>
                      <a:pt x="33" y="12"/>
                    </a:lnTo>
                    <a:lnTo>
                      <a:pt x="33" y="72"/>
                    </a:lnTo>
                    <a:lnTo>
                      <a:pt x="0" y="62"/>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4" name="Freeform 87">
                <a:extLst>
                  <a:ext uri="{FF2B5EF4-FFF2-40B4-BE49-F238E27FC236}">
                    <a16:creationId xmlns:a16="http://schemas.microsoft.com/office/drawing/2014/main" id="{A7B1354F-80A7-4870-A3E3-13609D058C70}"/>
                  </a:ext>
                </a:extLst>
              </p:cNvPr>
              <p:cNvSpPr>
                <a:spLocks/>
              </p:cNvSpPr>
              <p:nvPr/>
            </p:nvSpPr>
            <p:spPr bwMode="auto">
              <a:xfrm>
                <a:off x="2679700" y="1619250"/>
                <a:ext cx="119063" cy="92075"/>
              </a:xfrm>
              <a:custGeom>
                <a:avLst/>
                <a:gdLst>
                  <a:gd name="T0" fmla="*/ 148 w 148"/>
                  <a:gd name="T1" fmla="*/ 117 h 117"/>
                  <a:gd name="T2" fmla="*/ 0 w 148"/>
                  <a:gd name="T3" fmla="*/ 72 h 117"/>
                  <a:gd name="T4" fmla="*/ 0 w 148"/>
                  <a:gd name="T5" fmla="*/ 0 h 117"/>
                  <a:gd name="T6" fmla="*/ 148 w 148"/>
                  <a:gd name="T7" fmla="*/ 53 h 117"/>
                  <a:gd name="T8" fmla="*/ 148 w 148"/>
                  <a:gd name="T9" fmla="*/ 117 h 117"/>
                </a:gdLst>
                <a:ahLst/>
                <a:cxnLst>
                  <a:cxn ang="0">
                    <a:pos x="T0" y="T1"/>
                  </a:cxn>
                  <a:cxn ang="0">
                    <a:pos x="T2" y="T3"/>
                  </a:cxn>
                  <a:cxn ang="0">
                    <a:pos x="T4" y="T5"/>
                  </a:cxn>
                  <a:cxn ang="0">
                    <a:pos x="T6" y="T7"/>
                  </a:cxn>
                  <a:cxn ang="0">
                    <a:pos x="T8" y="T9"/>
                  </a:cxn>
                </a:cxnLst>
                <a:rect l="0" t="0" r="r" b="b"/>
                <a:pathLst>
                  <a:path w="148" h="117">
                    <a:moveTo>
                      <a:pt x="148" y="117"/>
                    </a:moveTo>
                    <a:lnTo>
                      <a:pt x="0" y="72"/>
                    </a:lnTo>
                    <a:lnTo>
                      <a:pt x="0" y="0"/>
                    </a:lnTo>
                    <a:lnTo>
                      <a:pt x="148" y="53"/>
                    </a:lnTo>
                    <a:lnTo>
                      <a:pt x="148" y="117"/>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5" name="Freeform 88">
                <a:extLst>
                  <a:ext uri="{FF2B5EF4-FFF2-40B4-BE49-F238E27FC236}">
                    <a16:creationId xmlns:a16="http://schemas.microsoft.com/office/drawing/2014/main" id="{B50F583D-C25A-467F-9D51-EBAC143CC88A}"/>
                  </a:ext>
                </a:extLst>
              </p:cNvPr>
              <p:cNvSpPr>
                <a:spLocks/>
              </p:cNvSpPr>
              <p:nvPr/>
            </p:nvSpPr>
            <p:spPr bwMode="auto">
              <a:xfrm>
                <a:off x="2613025" y="1519238"/>
                <a:ext cx="115888" cy="103188"/>
              </a:xfrm>
              <a:custGeom>
                <a:avLst/>
                <a:gdLst>
                  <a:gd name="T0" fmla="*/ 0 w 148"/>
                  <a:gd name="T1" fmla="*/ 75 h 129"/>
                  <a:gd name="T2" fmla="*/ 0 w 148"/>
                  <a:gd name="T3" fmla="*/ 0 h 129"/>
                  <a:gd name="T4" fmla="*/ 148 w 148"/>
                  <a:gd name="T5" fmla="*/ 62 h 129"/>
                  <a:gd name="T6" fmla="*/ 148 w 148"/>
                  <a:gd name="T7" fmla="*/ 129 h 129"/>
                  <a:gd name="T8" fmla="*/ 0 w 148"/>
                  <a:gd name="T9" fmla="*/ 75 h 129"/>
                </a:gdLst>
                <a:ahLst/>
                <a:cxnLst>
                  <a:cxn ang="0">
                    <a:pos x="T0" y="T1"/>
                  </a:cxn>
                  <a:cxn ang="0">
                    <a:pos x="T2" y="T3"/>
                  </a:cxn>
                  <a:cxn ang="0">
                    <a:pos x="T4" y="T5"/>
                  </a:cxn>
                  <a:cxn ang="0">
                    <a:pos x="T6" y="T7"/>
                  </a:cxn>
                  <a:cxn ang="0">
                    <a:pos x="T8" y="T9"/>
                  </a:cxn>
                </a:cxnLst>
                <a:rect l="0" t="0" r="r" b="b"/>
                <a:pathLst>
                  <a:path w="148" h="129">
                    <a:moveTo>
                      <a:pt x="0" y="75"/>
                    </a:moveTo>
                    <a:lnTo>
                      <a:pt x="0" y="0"/>
                    </a:lnTo>
                    <a:lnTo>
                      <a:pt x="148" y="62"/>
                    </a:lnTo>
                    <a:lnTo>
                      <a:pt x="148" y="129"/>
                    </a:lnTo>
                    <a:lnTo>
                      <a:pt x="0" y="75"/>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6" name="Freeform 89">
                <a:extLst>
                  <a:ext uri="{FF2B5EF4-FFF2-40B4-BE49-F238E27FC236}">
                    <a16:creationId xmlns:a16="http://schemas.microsoft.com/office/drawing/2014/main" id="{CA73C32D-1B8F-46EE-A877-2446E67C84A8}"/>
                  </a:ext>
                </a:extLst>
              </p:cNvPr>
              <p:cNvSpPr>
                <a:spLocks/>
              </p:cNvSpPr>
              <p:nvPr/>
            </p:nvSpPr>
            <p:spPr bwMode="auto">
              <a:xfrm>
                <a:off x="2547938" y="1414463"/>
                <a:ext cx="119063" cy="112713"/>
              </a:xfrm>
              <a:custGeom>
                <a:avLst/>
                <a:gdLst>
                  <a:gd name="T0" fmla="*/ 0 w 148"/>
                  <a:gd name="T1" fmla="*/ 80 h 142"/>
                  <a:gd name="T2" fmla="*/ 0 w 148"/>
                  <a:gd name="T3" fmla="*/ 0 h 142"/>
                  <a:gd name="T4" fmla="*/ 148 w 148"/>
                  <a:gd name="T5" fmla="*/ 71 h 142"/>
                  <a:gd name="T6" fmla="*/ 148 w 148"/>
                  <a:gd name="T7" fmla="*/ 142 h 142"/>
                  <a:gd name="T8" fmla="*/ 0 w 148"/>
                  <a:gd name="T9" fmla="*/ 80 h 142"/>
                </a:gdLst>
                <a:ahLst/>
                <a:cxnLst>
                  <a:cxn ang="0">
                    <a:pos x="T0" y="T1"/>
                  </a:cxn>
                  <a:cxn ang="0">
                    <a:pos x="T2" y="T3"/>
                  </a:cxn>
                  <a:cxn ang="0">
                    <a:pos x="T4" y="T5"/>
                  </a:cxn>
                  <a:cxn ang="0">
                    <a:pos x="T6" y="T7"/>
                  </a:cxn>
                  <a:cxn ang="0">
                    <a:pos x="T8" y="T9"/>
                  </a:cxn>
                </a:cxnLst>
                <a:rect l="0" t="0" r="r" b="b"/>
                <a:pathLst>
                  <a:path w="148" h="142">
                    <a:moveTo>
                      <a:pt x="0" y="80"/>
                    </a:moveTo>
                    <a:lnTo>
                      <a:pt x="0" y="0"/>
                    </a:lnTo>
                    <a:lnTo>
                      <a:pt x="148" y="71"/>
                    </a:lnTo>
                    <a:lnTo>
                      <a:pt x="148" y="142"/>
                    </a:lnTo>
                    <a:lnTo>
                      <a:pt x="0" y="80"/>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7" name="Freeform 90">
                <a:extLst>
                  <a:ext uri="{FF2B5EF4-FFF2-40B4-BE49-F238E27FC236}">
                    <a16:creationId xmlns:a16="http://schemas.microsoft.com/office/drawing/2014/main" id="{BC795BD0-21ED-4AAB-8716-99E294900C1A}"/>
                  </a:ext>
                </a:extLst>
              </p:cNvPr>
              <p:cNvSpPr>
                <a:spLocks/>
              </p:cNvSpPr>
              <p:nvPr/>
            </p:nvSpPr>
            <p:spPr bwMode="auto">
              <a:xfrm>
                <a:off x="2247900" y="2409825"/>
                <a:ext cx="23813" cy="87313"/>
              </a:xfrm>
              <a:custGeom>
                <a:avLst/>
                <a:gdLst>
                  <a:gd name="T0" fmla="*/ 0 w 29"/>
                  <a:gd name="T1" fmla="*/ 5 h 109"/>
                  <a:gd name="T2" fmla="*/ 29 w 29"/>
                  <a:gd name="T3" fmla="*/ 0 h 109"/>
                  <a:gd name="T4" fmla="*/ 29 w 29"/>
                  <a:gd name="T5" fmla="*/ 101 h 109"/>
                  <a:gd name="T6" fmla="*/ 0 w 29"/>
                  <a:gd name="T7" fmla="*/ 109 h 109"/>
                  <a:gd name="T8" fmla="*/ 0 w 29"/>
                  <a:gd name="T9" fmla="*/ 5 h 109"/>
                </a:gdLst>
                <a:ahLst/>
                <a:cxnLst>
                  <a:cxn ang="0">
                    <a:pos x="T0" y="T1"/>
                  </a:cxn>
                  <a:cxn ang="0">
                    <a:pos x="T2" y="T3"/>
                  </a:cxn>
                  <a:cxn ang="0">
                    <a:pos x="T4" y="T5"/>
                  </a:cxn>
                  <a:cxn ang="0">
                    <a:pos x="T6" y="T7"/>
                  </a:cxn>
                  <a:cxn ang="0">
                    <a:pos x="T8" y="T9"/>
                  </a:cxn>
                </a:cxnLst>
                <a:rect l="0" t="0" r="r" b="b"/>
                <a:pathLst>
                  <a:path w="29" h="109">
                    <a:moveTo>
                      <a:pt x="0" y="5"/>
                    </a:moveTo>
                    <a:lnTo>
                      <a:pt x="29" y="0"/>
                    </a:lnTo>
                    <a:lnTo>
                      <a:pt x="29" y="101"/>
                    </a:lnTo>
                    <a:lnTo>
                      <a:pt x="0" y="109"/>
                    </a:lnTo>
                    <a:lnTo>
                      <a:pt x="0" y="5"/>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8" name="Freeform 91">
                <a:extLst>
                  <a:ext uri="{FF2B5EF4-FFF2-40B4-BE49-F238E27FC236}">
                    <a16:creationId xmlns:a16="http://schemas.microsoft.com/office/drawing/2014/main" id="{FB1A84B5-BE0A-49B5-B2BC-E0D76A593D91}"/>
                  </a:ext>
                </a:extLst>
              </p:cNvPr>
              <p:cNvSpPr>
                <a:spLocks/>
              </p:cNvSpPr>
              <p:nvPr/>
            </p:nvSpPr>
            <p:spPr bwMode="auto">
              <a:xfrm>
                <a:off x="2247900" y="2600325"/>
                <a:ext cx="23813" cy="87313"/>
              </a:xfrm>
              <a:custGeom>
                <a:avLst/>
                <a:gdLst>
                  <a:gd name="T0" fmla="*/ 0 w 29"/>
                  <a:gd name="T1" fmla="*/ 8 h 111"/>
                  <a:gd name="T2" fmla="*/ 29 w 29"/>
                  <a:gd name="T3" fmla="*/ 0 h 111"/>
                  <a:gd name="T4" fmla="*/ 29 w 29"/>
                  <a:gd name="T5" fmla="*/ 100 h 111"/>
                  <a:gd name="T6" fmla="*/ 0 w 29"/>
                  <a:gd name="T7" fmla="*/ 111 h 111"/>
                  <a:gd name="T8" fmla="*/ 0 w 29"/>
                  <a:gd name="T9" fmla="*/ 8 h 111"/>
                </a:gdLst>
                <a:ahLst/>
                <a:cxnLst>
                  <a:cxn ang="0">
                    <a:pos x="T0" y="T1"/>
                  </a:cxn>
                  <a:cxn ang="0">
                    <a:pos x="T2" y="T3"/>
                  </a:cxn>
                  <a:cxn ang="0">
                    <a:pos x="T4" y="T5"/>
                  </a:cxn>
                  <a:cxn ang="0">
                    <a:pos x="T6" y="T7"/>
                  </a:cxn>
                  <a:cxn ang="0">
                    <a:pos x="T8" y="T9"/>
                  </a:cxn>
                </a:cxnLst>
                <a:rect l="0" t="0" r="r" b="b"/>
                <a:pathLst>
                  <a:path w="29" h="111">
                    <a:moveTo>
                      <a:pt x="0" y="8"/>
                    </a:moveTo>
                    <a:lnTo>
                      <a:pt x="29" y="0"/>
                    </a:lnTo>
                    <a:lnTo>
                      <a:pt x="29" y="100"/>
                    </a:lnTo>
                    <a:lnTo>
                      <a:pt x="0" y="111"/>
                    </a:lnTo>
                    <a:lnTo>
                      <a:pt x="0" y="8"/>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9" name="Freeform 92">
                <a:extLst>
                  <a:ext uri="{FF2B5EF4-FFF2-40B4-BE49-F238E27FC236}">
                    <a16:creationId xmlns:a16="http://schemas.microsoft.com/office/drawing/2014/main" id="{307435FD-CC95-481C-954B-261826195DFF}"/>
                  </a:ext>
                </a:extLst>
              </p:cNvPr>
              <p:cNvSpPr>
                <a:spLocks/>
              </p:cNvSpPr>
              <p:nvPr/>
            </p:nvSpPr>
            <p:spPr bwMode="auto">
              <a:xfrm>
                <a:off x="2811463" y="2422525"/>
                <a:ext cx="25400" cy="57150"/>
              </a:xfrm>
              <a:custGeom>
                <a:avLst/>
                <a:gdLst>
                  <a:gd name="T0" fmla="*/ 0 w 33"/>
                  <a:gd name="T1" fmla="*/ 10 h 72"/>
                  <a:gd name="T2" fmla="*/ 33 w 33"/>
                  <a:gd name="T3" fmla="*/ 0 h 72"/>
                  <a:gd name="T4" fmla="*/ 33 w 33"/>
                  <a:gd name="T5" fmla="*/ 61 h 72"/>
                  <a:gd name="T6" fmla="*/ 0 w 33"/>
                  <a:gd name="T7" fmla="*/ 72 h 72"/>
                  <a:gd name="T8" fmla="*/ 0 w 33"/>
                  <a:gd name="T9" fmla="*/ 10 h 72"/>
                </a:gdLst>
                <a:ahLst/>
                <a:cxnLst>
                  <a:cxn ang="0">
                    <a:pos x="T0" y="T1"/>
                  </a:cxn>
                  <a:cxn ang="0">
                    <a:pos x="T2" y="T3"/>
                  </a:cxn>
                  <a:cxn ang="0">
                    <a:pos x="T4" y="T5"/>
                  </a:cxn>
                  <a:cxn ang="0">
                    <a:pos x="T6" y="T7"/>
                  </a:cxn>
                  <a:cxn ang="0">
                    <a:pos x="T8" y="T9"/>
                  </a:cxn>
                </a:cxnLst>
                <a:rect l="0" t="0" r="r" b="b"/>
                <a:pathLst>
                  <a:path w="33" h="72">
                    <a:moveTo>
                      <a:pt x="0" y="10"/>
                    </a:moveTo>
                    <a:lnTo>
                      <a:pt x="33" y="0"/>
                    </a:lnTo>
                    <a:lnTo>
                      <a:pt x="33" y="61"/>
                    </a:lnTo>
                    <a:lnTo>
                      <a:pt x="0" y="72"/>
                    </a:lnTo>
                    <a:lnTo>
                      <a:pt x="0" y="10"/>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0" name="Freeform 93">
                <a:extLst>
                  <a:ext uri="{FF2B5EF4-FFF2-40B4-BE49-F238E27FC236}">
                    <a16:creationId xmlns:a16="http://schemas.microsoft.com/office/drawing/2014/main" id="{5C61EF76-AF6F-427F-BAE2-AD892B67BB21}"/>
                  </a:ext>
                </a:extLst>
              </p:cNvPr>
              <p:cNvSpPr>
                <a:spLocks/>
              </p:cNvSpPr>
              <p:nvPr/>
            </p:nvSpPr>
            <p:spPr bwMode="auto">
              <a:xfrm>
                <a:off x="2744788" y="1576388"/>
                <a:ext cx="92075" cy="84138"/>
              </a:xfrm>
              <a:custGeom>
                <a:avLst/>
                <a:gdLst>
                  <a:gd name="T0" fmla="*/ 0 w 118"/>
                  <a:gd name="T1" fmla="*/ 65 h 107"/>
                  <a:gd name="T2" fmla="*/ 0 w 118"/>
                  <a:gd name="T3" fmla="*/ 0 h 107"/>
                  <a:gd name="T4" fmla="*/ 118 w 118"/>
                  <a:gd name="T5" fmla="*/ 50 h 107"/>
                  <a:gd name="T6" fmla="*/ 118 w 118"/>
                  <a:gd name="T7" fmla="*/ 107 h 107"/>
                  <a:gd name="T8" fmla="*/ 0 w 118"/>
                  <a:gd name="T9" fmla="*/ 65 h 107"/>
                </a:gdLst>
                <a:ahLst/>
                <a:cxnLst>
                  <a:cxn ang="0">
                    <a:pos x="T0" y="T1"/>
                  </a:cxn>
                  <a:cxn ang="0">
                    <a:pos x="T2" y="T3"/>
                  </a:cxn>
                  <a:cxn ang="0">
                    <a:pos x="T4" y="T5"/>
                  </a:cxn>
                  <a:cxn ang="0">
                    <a:pos x="T6" y="T7"/>
                  </a:cxn>
                  <a:cxn ang="0">
                    <a:pos x="T8" y="T9"/>
                  </a:cxn>
                </a:cxnLst>
                <a:rect l="0" t="0" r="r" b="b"/>
                <a:pathLst>
                  <a:path w="118" h="107">
                    <a:moveTo>
                      <a:pt x="0" y="65"/>
                    </a:moveTo>
                    <a:lnTo>
                      <a:pt x="0" y="0"/>
                    </a:lnTo>
                    <a:lnTo>
                      <a:pt x="118" y="50"/>
                    </a:lnTo>
                    <a:lnTo>
                      <a:pt x="118" y="107"/>
                    </a:lnTo>
                    <a:lnTo>
                      <a:pt x="0" y="65"/>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1" name="Freeform 94">
                <a:extLst>
                  <a:ext uri="{FF2B5EF4-FFF2-40B4-BE49-F238E27FC236}">
                    <a16:creationId xmlns:a16="http://schemas.microsoft.com/office/drawing/2014/main" id="{B30D86AA-8275-4158-97F7-36310C841951}"/>
                  </a:ext>
                </a:extLst>
              </p:cNvPr>
              <p:cNvSpPr>
                <a:spLocks/>
              </p:cNvSpPr>
              <p:nvPr/>
            </p:nvSpPr>
            <p:spPr bwMode="auto">
              <a:xfrm>
                <a:off x="2679700" y="1476375"/>
                <a:ext cx="119063" cy="106363"/>
              </a:xfrm>
              <a:custGeom>
                <a:avLst/>
                <a:gdLst>
                  <a:gd name="T0" fmla="*/ 0 w 148"/>
                  <a:gd name="T1" fmla="*/ 71 h 133"/>
                  <a:gd name="T2" fmla="*/ 0 w 148"/>
                  <a:gd name="T3" fmla="*/ 0 h 133"/>
                  <a:gd name="T4" fmla="*/ 148 w 148"/>
                  <a:gd name="T5" fmla="*/ 70 h 133"/>
                  <a:gd name="T6" fmla="*/ 148 w 148"/>
                  <a:gd name="T7" fmla="*/ 133 h 133"/>
                  <a:gd name="T8" fmla="*/ 0 w 148"/>
                  <a:gd name="T9" fmla="*/ 71 h 133"/>
                </a:gdLst>
                <a:ahLst/>
                <a:cxnLst>
                  <a:cxn ang="0">
                    <a:pos x="T0" y="T1"/>
                  </a:cxn>
                  <a:cxn ang="0">
                    <a:pos x="T2" y="T3"/>
                  </a:cxn>
                  <a:cxn ang="0">
                    <a:pos x="T4" y="T5"/>
                  </a:cxn>
                  <a:cxn ang="0">
                    <a:pos x="T6" y="T7"/>
                  </a:cxn>
                  <a:cxn ang="0">
                    <a:pos x="T8" y="T9"/>
                  </a:cxn>
                </a:cxnLst>
                <a:rect l="0" t="0" r="r" b="b"/>
                <a:pathLst>
                  <a:path w="148" h="133">
                    <a:moveTo>
                      <a:pt x="0" y="71"/>
                    </a:moveTo>
                    <a:lnTo>
                      <a:pt x="0" y="0"/>
                    </a:lnTo>
                    <a:lnTo>
                      <a:pt x="148" y="70"/>
                    </a:lnTo>
                    <a:lnTo>
                      <a:pt x="148" y="133"/>
                    </a:lnTo>
                    <a:lnTo>
                      <a:pt x="0" y="71"/>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2" name="Freeform 95">
                <a:extLst>
                  <a:ext uri="{FF2B5EF4-FFF2-40B4-BE49-F238E27FC236}">
                    <a16:creationId xmlns:a16="http://schemas.microsoft.com/office/drawing/2014/main" id="{4B11085D-630E-4E9C-B96A-93D8971219E8}"/>
                  </a:ext>
                </a:extLst>
              </p:cNvPr>
              <p:cNvSpPr>
                <a:spLocks/>
              </p:cNvSpPr>
              <p:nvPr/>
            </p:nvSpPr>
            <p:spPr bwMode="auto">
              <a:xfrm>
                <a:off x="2613025" y="1371600"/>
                <a:ext cx="115888" cy="114300"/>
              </a:xfrm>
              <a:custGeom>
                <a:avLst/>
                <a:gdLst>
                  <a:gd name="T0" fmla="*/ 0 w 148"/>
                  <a:gd name="T1" fmla="*/ 74 h 144"/>
                  <a:gd name="T2" fmla="*/ 0 w 148"/>
                  <a:gd name="T3" fmla="*/ 0 h 144"/>
                  <a:gd name="T4" fmla="*/ 148 w 148"/>
                  <a:gd name="T5" fmla="*/ 78 h 144"/>
                  <a:gd name="T6" fmla="*/ 148 w 148"/>
                  <a:gd name="T7" fmla="*/ 144 h 144"/>
                  <a:gd name="T8" fmla="*/ 0 w 148"/>
                  <a:gd name="T9" fmla="*/ 74 h 144"/>
                </a:gdLst>
                <a:ahLst/>
                <a:cxnLst>
                  <a:cxn ang="0">
                    <a:pos x="T0" y="T1"/>
                  </a:cxn>
                  <a:cxn ang="0">
                    <a:pos x="T2" y="T3"/>
                  </a:cxn>
                  <a:cxn ang="0">
                    <a:pos x="T4" y="T5"/>
                  </a:cxn>
                  <a:cxn ang="0">
                    <a:pos x="T6" y="T7"/>
                  </a:cxn>
                  <a:cxn ang="0">
                    <a:pos x="T8" y="T9"/>
                  </a:cxn>
                </a:cxnLst>
                <a:rect l="0" t="0" r="r" b="b"/>
                <a:pathLst>
                  <a:path w="148" h="144">
                    <a:moveTo>
                      <a:pt x="0" y="74"/>
                    </a:moveTo>
                    <a:lnTo>
                      <a:pt x="0" y="0"/>
                    </a:lnTo>
                    <a:lnTo>
                      <a:pt x="148" y="78"/>
                    </a:lnTo>
                    <a:lnTo>
                      <a:pt x="148" y="144"/>
                    </a:lnTo>
                    <a:lnTo>
                      <a:pt x="0" y="74"/>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3" name="Freeform 96">
                <a:extLst>
                  <a:ext uri="{FF2B5EF4-FFF2-40B4-BE49-F238E27FC236}">
                    <a16:creationId xmlns:a16="http://schemas.microsoft.com/office/drawing/2014/main" id="{AF208A03-E28F-4DFF-9C15-60EDA6DA2F9C}"/>
                  </a:ext>
                </a:extLst>
              </p:cNvPr>
              <p:cNvSpPr>
                <a:spLocks/>
              </p:cNvSpPr>
              <p:nvPr/>
            </p:nvSpPr>
            <p:spPr bwMode="auto">
              <a:xfrm>
                <a:off x="2547938" y="1258888"/>
                <a:ext cx="119063" cy="125413"/>
              </a:xfrm>
              <a:custGeom>
                <a:avLst/>
                <a:gdLst>
                  <a:gd name="T0" fmla="*/ 148 w 148"/>
                  <a:gd name="T1" fmla="*/ 156 h 156"/>
                  <a:gd name="T2" fmla="*/ 0 w 148"/>
                  <a:gd name="T3" fmla="*/ 77 h 156"/>
                  <a:gd name="T4" fmla="*/ 0 w 148"/>
                  <a:gd name="T5" fmla="*/ 0 h 156"/>
                  <a:gd name="T6" fmla="*/ 148 w 148"/>
                  <a:gd name="T7" fmla="*/ 86 h 156"/>
                  <a:gd name="T8" fmla="*/ 148 w 148"/>
                  <a:gd name="T9" fmla="*/ 156 h 156"/>
                </a:gdLst>
                <a:ahLst/>
                <a:cxnLst>
                  <a:cxn ang="0">
                    <a:pos x="T0" y="T1"/>
                  </a:cxn>
                  <a:cxn ang="0">
                    <a:pos x="T2" y="T3"/>
                  </a:cxn>
                  <a:cxn ang="0">
                    <a:pos x="T4" y="T5"/>
                  </a:cxn>
                  <a:cxn ang="0">
                    <a:pos x="T6" y="T7"/>
                  </a:cxn>
                  <a:cxn ang="0">
                    <a:pos x="T8" y="T9"/>
                  </a:cxn>
                </a:cxnLst>
                <a:rect l="0" t="0" r="r" b="b"/>
                <a:pathLst>
                  <a:path w="148" h="156">
                    <a:moveTo>
                      <a:pt x="148" y="156"/>
                    </a:moveTo>
                    <a:lnTo>
                      <a:pt x="0" y="77"/>
                    </a:lnTo>
                    <a:lnTo>
                      <a:pt x="0" y="0"/>
                    </a:lnTo>
                    <a:lnTo>
                      <a:pt x="148" y="86"/>
                    </a:lnTo>
                    <a:lnTo>
                      <a:pt x="148" y="156"/>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4" name="Freeform 97">
                <a:extLst>
                  <a:ext uri="{FF2B5EF4-FFF2-40B4-BE49-F238E27FC236}">
                    <a16:creationId xmlns:a16="http://schemas.microsoft.com/office/drawing/2014/main" id="{F08CAD6E-44DD-4CD2-87B5-E9D3D5A5EBDD}"/>
                  </a:ext>
                </a:extLst>
              </p:cNvPr>
              <p:cNvSpPr>
                <a:spLocks/>
              </p:cNvSpPr>
              <p:nvPr/>
            </p:nvSpPr>
            <p:spPr bwMode="auto">
              <a:xfrm>
                <a:off x="2416175" y="1181100"/>
                <a:ext cx="119063" cy="131763"/>
              </a:xfrm>
              <a:custGeom>
                <a:avLst/>
                <a:gdLst>
                  <a:gd name="T0" fmla="*/ 148 w 148"/>
                  <a:gd name="T1" fmla="*/ 166 h 166"/>
                  <a:gd name="T2" fmla="*/ 0 w 148"/>
                  <a:gd name="T3" fmla="*/ 87 h 166"/>
                  <a:gd name="T4" fmla="*/ 0 w 148"/>
                  <a:gd name="T5" fmla="*/ 0 h 166"/>
                  <a:gd name="T6" fmla="*/ 148 w 148"/>
                  <a:gd name="T7" fmla="*/ 87 h 166"/>
                  <a:gd name="T8" fmla="*/ 148 w 148"/>
                  <a:gd name="T9" fmla="*/ 166 h 166"/>
                </a:gdLst>
                <a:ahLst/>
                <a:cxnLst>
                  <a:cxn ang="0">
                    <a:pos x="T0" y="T1"/>
                  </a:cxn>
                  <a:cxn ang="0">
                    <a:pos x="T2" y="T3"/>
                  </a:cxn>
                  <a:cxn ang="0">
                    <a:pos x="T4" y="T5"/>
                  </a:cxn>
                  <a:cxn ang="0">
                    <a:pos x="T6" y="T7"/>
                  </a:cxn>
                  <a:cxn ang="0">
                    <a:pos x="T8" y="T9"/>
                  </a:cxn>
                </a:cxnLst>
                <a:rect l="0" t="0" r="r" b="b"/>
                <a:pathLst>
                  <a:path w="148" h="166">
                    <a:moveTo>
                      <a:pt x="148" y="166"/>
                    </a:moveTo>
                    <a:lnTo>
                      <a:pt x="0" y="87"/>
                    </a:lnTo>
                    <a:lnTo>
                      <a:pt x="0" y="0"/>
                    </a:lnTo>
                    <a:lnTo>
                      <a:pt x="148" y="87"/>
                    </a:lnTo>
                    <a:lnTo>
                      <a:pt x="148" y="166"/>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5" name="Freeform 98">
                <a:extLst>
                  <a:ext uri="{FF2B5EF4-FFF2-40B4-BE49-F238E27FC236}">
                    <a16:creationId xmlns:a16="http://schemas.microsoft.com/office/drawing/2014/main" id="{7E056126-5CC6-44A5-B42D-504A654A5DAF}"/>
                  </a:ext>
                </a:extLst>
              </p:cNvPr>
              <p:cNvSpPr>
                <a:spLocks/>
              </p:cNvSpPr>
              <p:nvPr/>
            </p:nvSpPr>
            <p:spPr bwMode="auto">
              <a:xfrm>
                <a:off x="2284413" y="1104900"/>
                <a:ext cx="119063" cy="138113"/>
              </a:xfrm>
              <a:custGeom>
                <a:avLst/>
                <a:gdLst>
                  <a:gd name="T0" fmla="*/ 149 w 149"/>
                  <a:gd name="T1" fmla="*/ 174 h 174"/>
                  <a:gd name="T2" fmla="*/ 0 w 149"/>
                  <a:gd name="T3" fmla="*/ 95 h 174"/>
                  <a:gd name="T4" fmla="*/ 0 w 149"/>
                  <a:gd name="T5" fmla="*/ 0 h 174"/>
                  <a:gd name="T6" fmla="*/ 149 w 149"/>
                  <a:gd name="T7" fmla="*/ 86 h 174"/>
                  <a:gd name="T8" fmla="*/ 149 w 149"/>
                  <a:gd name="T9" fmla="*/ 174 h 174"/>
                </a:gdLst>
                <a:ahLst/>
                <a:cxnLst>
                  <a:cxn ang="0">
                    <a:pos x="T0" y="T1"/>
                  </a:cxn>
                  <a:cxn ang="0">
                    <a:pos x="T2" y="T3"/>
                  </a:cxn>
                  <a:cxn ang="0">
                    <a:pos x="T4" y="T5"/>
                  </a:cxn>
                  <a:cxn ang="0">
                    <a:pos x="T6" y="T7"/>
                  </a:cxn>
                  <a:cxn ang="0">
                    <a:pos x="T8" y="T9"/>
                  </a:cxn>
                </a:cxnLst>
                <a:rect l="0" t="0" r="r" b="b"/>
                <a:pathLst>
                  <a:path w="149" h="174">
                    <a:moveTo>
                      <a:pt x="149" y="174"/>
                    </a:moveTo>
                    <a:lnTo>
                      <a:pt x="0" y="95"/>
                    </a:lnTo>
                    <a:lnTo>
                      <a:pt x="0" y="0"/>
                    </a:lnTo>
                    <a:lnTo>
                      <a:pt x="149" y="86"/>
                    </a:lnTo>
                    <a:lnTo>
                      <a:pt x="149" y="174"/>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6" name="Freeform 99">
                <a:extLst>
                  <a:ext uri="{FF2B5EF4-FFF2-40B4-BE49-F238E27FC236}">
                    <a16:creationId xmlns:a16="http://schemas.microsoft.com/office/drawing/2014/main" id="{4DC0C8A6-5584-4182-BB3A-71949F74D76C}"/>
                  </a:ext>
                </a:extLst>
              </p:cNvPr>
              <p:cNvSpPr>
                <a:spLocks/>
              </p:cNvSpPr>
              <p:nvPr/>
            </p:nvSpPr>
            <p:spPr bwMode="auto">
              <a:xfrm>
                <a:off x="2247900" y="1082675"/>
                <a:ext cx="23813" cy="90488"/>
              </a:xfrm>
              <a:custGeom>
                <a:avLst/>
                <a:gdLst>
                  <a:gd name="T0" fmla="*/ 29 w 29"/>
                  <a:gd name="T1" fmla="*/ 114 h 114"/>
                  <a:gd name="T2" fmla="*/ 0 w 29"/>
                  <a:gd name="T3" fmla="*/ 99 h 114"/>
                  <a:gd name="T4" fmla="*/ 0 w 29"/>
                  <a:gd name="T5" fmla="*/ 0 h 114"/>
                  <a:gd name="T6" fmla="*/ 29 w 29"/>
                  <a:gd name="T7" fmla="*/ 18 h 114"/>
                  <a:gd name="T8" fmla="*/ 29 w 29"/>
                  <a:gd name="T9" fmla="*/ 114 h 114"/>
                </a:gdLst>
                <a:ahLst/>
                <a:cxnLst>
                  <a:cxn ang="0">
                    <a:pos x="T0" y="T1"/>
                  </a:cxn>
                  <a:cxn ang="0">
                    <a:pos x="T2" y="T3"/>
                  </a:cxn>
                  <a:cxn ang="0">
                    <a:pos x="T4" y="T5"/>
                  </a:cxn>
                  <a:cxn ang="0">
                    <a:pos x="T6" y="T7"/>
                  </a:cxn>
                  <a:cxn ang="0">
                    <a:pos x="T8" y="T9"/>
                  </a:cxn>
                </a:cxnLst>
                <a:rect l="0" t="0" r="r" b="b"/>
                <a:pathLst>
                  <a:path w="29" h="114">
                    <a:moveTo>
                      <a:pt x="29" y="114"/>
                    </a:moveTo>
                    <a:lnTo>
                      <a:pt x="0" y="99"/>
                    </a:lnTo>
                    <a:lnTo>
                      <a:pt x="0" y="0"/>
                    </a:lnTo>
                    <a:lnTo>
                      <a:pt x="29" y="18"/>
                    </a:lnTo>
                    <a:lnTo>
                      <a:pt x="29" y="114"/>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7" name="Freeform 100">
                <a:extLst>
                  <a:ext uri="{FF2B5EF4-FFF2-40B4-BE49-F238E27FC236}">
                    <a16:creationId xmlns:a16="http://schemas.microsoft.com/office/drawing/2014/main" id="{B1C87D38-371D-4A18-87D5-9D13D3AA3BD4}"/>
                  </a:ext>
                </a:extLst>
              </p:cNvPr>
              <p:cNvSpPr>
                <a:spLocks/>
              </p:cNvSpPr>
              <p:nvPr/>
            </p:nvSpPr>
            <p:spPr bwMode="auto">
              <a:xfrm>
                <a:off x="2179638" y="1073150"/>
                <a:ext cx="55563" cy="95250"/>
              </a:xfrm>
              <a:custGeom>
                <a:avLst/>
                <a:gdLst>
                  <a:gd name="T0" fmla="*/ 71 w 71"/>
                  <a:gd name="T1" fmla="*/ 107 h 120"/>
                  <a:gd name="T2" fmla="*/ 0 w 71"/>
                  <a:gd name="T3" fmla="*/ 120 h 120"/>
                  <a:gd name="T4" fmla="*/ 0 w 71"/>
                  <a:gd name="T5" fmla="*/ 22 h 120"/>
                  <a:gd name="T6" fmla="*/ 71 w 71"/>
                  <a:gd name="T7" fmla="*/ 0 h 120"/>
                  <a:gd name="T8" fmla="*/ 71 w 71"/>
                  <a:gd name="T9" fmla="*/ 107 h 120"/>
                </a:gdLst>
                <a:ahLst/>
                <a:cxnLst>
                  <a:cxn ang="0">
                    <a:pos x="T0" y="T1"/>
                  </a:cxn>
                  <a:cxn ang="0">
                    <a:pos x="T2" y="T3"/>
                  </a:cxn>
                  <a:cxn ang="0">
                    <a:pos x="T4" y="T5"/>
                  </a:cxn>
                  <a:cxn ang="0">
                    <a:pos x="T6" y="T7"/>
                  </a:cxn>
                  <a:cxn ang="0">
                    <a:pos x="T8" y="T9"/>
                  </a:cxn>
                </a:cxnLst>
                <a:rect l="0" t="0" r="r" b="b"/>
                <a:pathLst>
                  <a:path w="71" h="120">
                    <a:moveTo>
                      <a:pt x="71" y="107"/>
                    </a:moveTo>
                    <a:lnTo>
                      <a:pt x="0" y="120"/>
                    </a:lnTo>
                    <a:lnTo>
                      <a:pt x="0" y="22"/>
                    </a:lnTo>
                    <a:lnTo>
                      <a:pt x="71" y="0"/>
                    </a:lnTo>
                    <a:lnTo>
                      <a:pt x="71" y="107"/>
                    </a:lnTo>
                    <a:close/>
                  </a:path>
                </a:pathLst>
              </a:custGeom>
              <a:solidFill>
                <a:srgbClr val="540C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8" name="Freeform 101">
                <a:extLst>
                  <a:ext uri="{FF2B5EF4-FFF2-40B4-BE49-F238E27FC236}">
                    <a16:creationId xmlns:a16="http://schemas.microsoft.com/office/drawing/2014/main" id="{3221C993-0C11-4A46-9207-B2ABF35F163F}"/>
                  </a:ext>
                </a:extLst>
              </p:cNvPr>
              <p:cNvSpPr>
                <a:spLocks/>
              </p:cNvSpPr>
              <p:nvPr/>
            </p:nvSpPr>
            <p:spPr bwMode="auto">
              <a:xfrm>
                <a:off x="2179638" y="1173163"/>
                <a:ext cx="55563" cy="90488"/>
              </a:xfrm>
              <a:custGeom>
                <a:avLst/>
                <a:gdLst>
                  <a:gd name="T0" fmla="*/ 0 w 71"/>
                  <a:gd name="T1" fmla="*/ 12 h 113"/>
                  <a:gd name="T2" fmla="*/ 71 w 71"/>
                  <a:gd name="T3" fmla="*/ 0 h 113"/>
                  <a:gd name="T4" fmla="*/ 71 w 71"/>
                  <a:gd name="T5" fmla="*/ 103 h 113"/>
                  <a:gd name="T6" fmla="*/ 0 w 71"/>
                  <a:gd name="T7" fmla="*/ 113 h 113"/>
                  <a:gd name="T8" fmla="*/ 0 w 71"/>
                  <a:gd name="T9" fmla="*/ 12 h 113"/>
                </a:gdLst>
                <a:ahLst/>
                <a:cxnLst>
                  <a:cxn ang="0">
                    <a:pos x="T0" y="T1"/>
                  </a:cxn>
                  <a:cxn ang="0">
                    <a:pos x="T2" y="T3"/>
                  </a:cxn>
                  <a:cxn ang="0">
                    <a:pos x="T4" y="T5"/>
                  </a:cxn>
                  <a:cxn ang="0">
                    <a:pos x="T6" y="T7"/>
                  </a:cxn>
                  <a:cxn ang="0">
                    <a:pos x="T8" y="T9"/>
                  </a:cxn>
                </a:cxnLst>
                <a:rect l="0" t="0" r="r" b="b"/>
                <a:pathLst>
                  <a:path w="71" h="113">
                    <a:moveTo>
                      <a:pt x="0" y="12"/>
                    </a:moveTo>
                    <a:lnTo>
                      <a:pt x="71" y="0"/>
                    </a:lnTo>
                    <a:lnTo>
                      <a:pt x="71" y="103"/>
                    </a:lnTo>
                    <a:lnTo>
                      <a:pt x="0" y="113"/>
                    </a:lnTo>
                    <a:lnTo>
                      <a:pt x="0" y="12"/>
                    </a:lnTo>
                    <a:close/>
                  </a:path>
                </a:pathLst>
              </a:custGeom>
              <a:solidFill>
                <a:srgbClr val="540C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9" name="Freeform 102">
                <a:extLst>
                  <a:ext uri="{FF2B5EF4-FFF2-40B4-BE49-F238E27FC236}">
                    <a16:creationId xmlns:a16="http://schemas.microsoft.com/office/drawing/2014/main" id="{6A80249E-4FA2-47E2-8C73-A220AE235933}"/>
                  </a:ext>
                </a:extLst>
              </p:cNvPr>
              <p:cNvSpPr>
                <a:spLocks/>
              </p:cNvSpPr>
              <p:nvPr/>
            </p:nvSpPr>
            <p:spPr bwMode="auto">
              <a:xfrm>
                <a:off x="2179638" y="1270000"/>
                <a:ext cx="55563" cy="87313"/>
              </a:xfrm>
              <a:custGeom>
                <a:avLst/>
                <a:gdLst>
                  <a:gd name="T0" fmla="*/ 0 w 71"/>
                  <a:gd name="T1" fmla="*/ 11 h 112"/>
                  <a:gd name="T2" fmla="*/ 71 w 71"/>
                  <a:gd name="T3" fmla="*/ 0 h 112"/>
                  <a:gd name="T4" fmla="*/ 71 w 71"/>
                  <a:gd name="T5" fmla="*/ 103 h 112"/>
                  <a:gd name="T6" fmla="*/ 0 w 71"/>
                  <a:gd name="T7" fmla="*/ 112 h 112"/>
                  <a:gd name="T8" fmla="*/ 0 w 71"/>
                  <a:gd name="T9" fmla="*/ 11 h 112"/>
                </a:gdLst>
                <a:ahLst/>
                <a:cxnLst>
                  <a:cxn ang="0">
                    <a:pos x="T0" y="T1"/>
                  </a:cxn>
                  <a:cxn ang="0">
                    <a:pos x="T2" y="T3"/>
                  </a:cxn>
                  <a:cxn ang="0">
                    <a:pos x="T4" y="T5"/>
                  </a:cxn>
                  <a:cxn ang="0">
                    <a:pos x="T6" y="T7"/>
                  </a:cxn>
                  <a:cxn ang="0">
                    <a:pos x="T8" y="T9"/>
                  </a:cxn>
                </a:cxnLst>
                <a:rect l="0" t="0" r="r" b="b"/>
                <a:pathLst>
                  <a:path w="71" h="112">
                    <a:moveTo>
                      <a:pt x="0" y="11"/>
                    </a:moveTo>
                    <a:lnTo>
                      <a:pt x="71" y="0"/>
                    </a:lnTo>
                    <a:lnTo>
                      <a:pt x="71" y="103"/>
                    </a:lnTo>
                    <a:lnTo>
                      <a:pt x="0" y="112"/>
                    </a:lnTo>
                    <a:lnTo>
                      <a:pt x="0" y="11"/>
                    </a:lnTo>
                    <a:close/>
                  </a:path>
                </a:pathLst>
              </a:custGeom>
              <a:solidFill>
                <a:srgbClr val="540C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0" name="Freeform 103">
                <a:extLst>
                  <a:ext uri="{FF2B5EF4-FFF2-40B4-BE49-F238E27FC236}">
                    <a16:creationId xmlns:a16="http://schemas.microsoft.com/office/drawing/2014/main" id="{41554FA4-70EC-4801-92ED-227B3DD5ECF6}"/>
                  </a:ext>
                </a:extLst>
              </p:cNvPr>
              <p:cNvSpPr>
                <a:spLocks/>
              </p:cNvSpPr>
              <p:nvPr/>
            </p:nvSpPr>
            <p:spPr bwMode="auto">
              <a:xfrm>
                <a:off x="2179638" y="1365250"/>
                <a:ext cx="55563" cy="87313"/>
              </a:xfrm>
              <a:custGeom>
                <a:avLst/>
                <a:gdLst>
                  <a:gd name="T0" fmla="*/ 0 w 71"/>
                  <a:gd name="T1" fmla="*/ 10 h 112"/>
                  <a:gd name="T2" fmla="*/ 71 w 71"/>
                  <a:gd name="T3" fmla="*/ 0 h 112"/>
                  <a:gd name="T4" fmla="*/ 71 w 71"/>
                  <a:gd name="T5" fmla="*/ 103 h 112"/>
                  <a:gd name="T6" fmla="*/ 0 w 71"/>
                  <a:gd name="T7" fmla="*/ 112 h 112"/>
                  <a:gd name="T8" fmla="*/ 0 w 71"/>
                  <a:gd name="T9" fmla="*/ 10 h 112"/>
                </a:gdLst>
                <a:ahLst/>
                <a:cxnLst>
                  <a:cxn ang="0">
                    <a:pos x="T0" y="T1"/>
                  </a:cxn>
                  <a:cxn ang="0">
                    <a:pos x="T2" y="T3"/>
                  </a:cxn>
                  <a:cxn ang="0">
                    <a:pos x="T4" y="T5"/>
                  </a:cxn>
                  <a:cxn ang="0">
                    <a:pos x="T6" y="T7"/>
                  </a:cxn>
                  <a:cxn ang="0">
                    <a:pos x="T8" y="T9"/>
                  </a:cxn>
                </a:cxnLst>
                <a:rect l="0" t="0" r="r" b="b"/>
                <a:pathLst>
                  <a:path w="71" h="112">
                    <a:moveTo>
                      <a:pt x="0" y="10"/>
                    </a:moveTo>
                    <a:lnTo>
                      <a:pt x="71" y="0"/>
                    </a:lnTo>
                    <a:lnTo>
                      <a:pt x="71" y="103"/>
                    </a:lnTo>
                    <a:lnTo>
                      <a:pt x="0" y="112"/>
                    </a:lnTo>
                    <a:lnTo>
                      <a:pt x="0" y="10"/>
                    </a:lnTo>
                    <a:close/>
                  </a:path>
                </a:pathLst>
              </a:custGeom>
              <a:solidFill>
                <a:srgbClr val="540C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1" name="Freeform 104">
                <a:extLst>
                  <a:ext uri="{FF2B5EF4-FFF2-40B4-BE49-F238E27FC236}">
                    <a16:creationId xmlns:a16="http://schemas.microsoft.com/office/drawing/2014/main" id="{D09BBF07-262F-421F-A7DD-5FB3F25E965D}"/>
                  </a:ext>
                </a:extLst>
              </p:cNvPr>
              <p:cNvSpPr>
                <a:spLocks/>
              </p:cNvSpPr>
              <p:nvPr/>
            </p:nvSpPr>
            <p:spPr bwMode="auto">
              <a:xfrm>
                <a:off x="2179638" y="1460500"/>
                <a:ext cx="55563" cy="87313"/>
              </a:xfrm>
              <a:custGeom>
                <a:avLst/>
                <a:gdLst>
                  <a:gd name="T0" fmla="*/ 0 w 71"/>
                  <a:gd name="T1" fmla="*/ 9 h 111"/>
                  <a:gd name="T2" fmla="*/ 71 w 71"/>
                  <a:gd name="T3" fmla="*/ 0 h 111"/>
                  <a:gd name="T4" fmla="*/ 71 w 71"/>
                  <a:gd name="T5" fmla="*/ 102 h 111"/>
                  <a:gd name="T6" fmla="*/ 0 w 71"/>
                  <a:gd name="T7" fmla="*/ 111 h 111"/>
                  <a:gd name="T8" fmla="*/ 0 w 71"/>
                  <a:gd name="T9" fmla="*/ 9 h 111"/>
                </a:gdLst>
                <a:ahLst/>
                <a:cxnLst>
                  <a:cxn ang="0">
                    <a:pos x="T0" y="T1"/>
                  </a:cxn>
                  <a:cxn ang="0">
                    <a:pos x="T2" y="T3"/>
                  </a:cxn>
                  <a:cxn ang="0">
                    <a:pos x="T4" y="T5"/>
                  </a:cxn>
                  <a:cxn ang="0">
                    <a:pos x="T6" y="T7"/>
                  </a:cxn>
                  <a:cxn ang="0">
                    <a:pos x="T8" y="T9"/>
                  </a:cxn>
                </a:cxnLst>
                <a:rect l="0" t="0" r="r" b="b"/>
                <a:pathLst>
                  <a:path w="71" h="111">
                    <a:moveTo>
                      <a:pt x="0" y="9"/>
                    </a:moveTo>
                    <a:lnTo>
                      <a:pt x="71" y="0"/>
                    </a:lnTo>
                    <a:lnTo>
                      <a:pt x="71" y="102"/>
                    </a:lnTo>
                    <a:lnTo>
                      <a:pt x="0" y="111"/>
                    </a:lnTo>
                    <a:lnTo>
                      <a:pt x="0" y="9"/>
                    </a:lnTo>
                    <a:close/>
                  </a:path>
                </a:pathLst>
              </a:custGeom>
              <a:solidFill>
                <a:srgbClr val="540C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2" name="Freeform 105">
                <a:extLst>
                  <a:ext uri="{FF2B5EF4-FFF2-40B4-BE49-F238E27FC236}">
                    <a16:creationId xmlns:a16="http://schemas.microsoft.com/office/drawing/2014/main" id="{A260228B-58D3-488C-B508-677346DF88EB}"/>
                  </a:ext>
                </a:extLst>
              </p:cNvPr>
              <p:cNvSpPr>
                <a:spLocks/>
              </p:cNvSpPr>
              <p:nvPr/>
            </p:nvSpPr>
            <p:spPr bwMode="auto">
              <a:xfrm>
                <a:off x="2179638" y="1555750"/>
                <a:ext cx="55563" cy="87313"/>
              </a:xfrm>
              <a:custGeom>
                <a:avLst/>
                <a:gdLst>
                  <a:gd name="T0" fmla="*/ 0 w 71"/>
                  <a:gd name="T1" fmla="*/ 8 h 109"/>
                  <a:gd name="T2" fmla="*/ 71 w 71"/>
                  <a:gd name="T3" fmla="*/ 0 h 109"/>
                  <a:gd name="T4" fmla="*/ 71 w 71"/>
                  <a:gd name="T5" fmla="*/ 102 h 109"/>
                  <a:gd name="T6" fmla="*/ 0 w 71"/>
                  <a:gd name="T7" fmla="*/ 109 h 109"/>
                  <a:gd name="T8" fmla="*/ 0 w 71"/>
                  <a:gd name="T9" fmla="*/ 8 h 109"/>
                </a:gdLst>
                <a:ahLst/>
                <a:cxnLst>
                  <a:cxn ang="0">
                    <a:pos x="T0" y="T1"/>
                  </a:cxn>
                  <a:cxn ang="0">
                    <a:pos x="T2" y="T3"/>
                  </a:cxn>
                  <a:cxn ang="0">
                    <a:pos x="T4" y="T5"/>
                  </a:cxn>
                  <a:cxn ang="0">
                    <a:pos x="T6" y="T7"/>
                  </a:cxn>
                  <a:cxn ang="0">
                    <a:pos x="T8" y="T9"/>
                  </a:cxn>
                </a:cxnLst>
                <a:rect l="0" t="0" r="r" b="b"/>
                <a:pathLst>
                  <a:path w="71" h="109">
                    <a:moveTo>
                      <a:pt x="0" y="8"/>
                    </a:moveTo>
                    <a:lnTo>
                      <a:pt x="71" y="0"/>
                    </a:lnTo>
                    <a:lnTo>
                      <a:pt x="71" y="102"/>
                    </a:lnTo>
                    <a:lnTo>
                      <a:pt x="0" y="109"/>
                    </a:lnTo>
                    <a:lnTo>
                      <a:pt x="0" y="8"/>
                    </a:lnTo>
                    <a:close/>
                  </a:path>
                </a:pathLst>
              </a:custGeom>
              <a:solidFill>
                <a:srgbClr val="540C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3" name="Freeform 106">
                <a:extLst>
                  <a:ext uri="{FF2B5EF4-FFF2-40B4-BE49-F238E27FC236}">
                    <a16:creationId xmlns:a16="http://schemas.microsoft.com/office/drawing/2014/main" id="{DE6D3AC6-864D-41EE-9E49-110A31B81910}"/>
                  </a:ext>
                </a:extLst>
              </p:cNvPr>
              <p:cNvSpPr>
                <a:spLocks/>
              </p:cNvSpPr>
              <p:nvPr/>
            </p:nvSpPr>
            <p:spPr bwMode="auto">
              <a:xfrm>
                <a:off x="2179638" y="1652588"/>
                <a:ext cx="55563" cy="85725"/>
              </a:xfrm>
              <a:custGeom>
                <a:avLst/>
                <a:gdLst>
                  <a:gd name="T0" fmla="*/ 0 w 71"/>
                  <a:gd name="T1" fmla="*/ 7 h 108"/>
                  <a:gd name="T2" fmla="*/ 71 w 71"/>
                  <a:gd name="T3" fmla="*/ 0 h 108"/>
                  <a:gd name="T4" fmla="*/ 71 w 71"/>
                  <a:gd name="T5" fmla="*/ 102 h 108"/>
                  <a:gd name="T6" fmla="*/ 0 w 71"/>
                  <a:gd name="T7" fmla="*/ 108 h 108"/>
                  <a:gd name="T8" fmla="*/ 0 w 71"/>
                  <a:gd name="T9" fmla="*/ 7 h 108"/>
                </a:gdLst>
                <a:ahLst/>
                <a:cxnLst>
                  <a:cxn ang="0">
                    <a:pos x="T0" y="T1"/>
                  </a:cxn>
                  <a:cxn ang="0">
                    <a:pos x="T2" y="T3"/>
                  </a:cxn>
                  <a:cxn ang="0">
                    <a:pos x="T4" y="T5"/>
                  </a:cxn>
                  <a:cxn ang="0">
                    <a:pos x="T6" y="T7"/>
                  </a:cxn>
                  <a:cxn ang="0">
                    <a:pos x="T8" y="T9"/>
                  </a:cxn>
                </a:cxnLst>
                <a:rect l="0" t="0" r="r" b="b"/>
                <a:pathLst>
                  <a:path w="71" h="108">
                    <a:moveTo>
                      <a:pt x="0" y="7"/>
                    </a:moveTo>
                    <a:lnTo>
                      <a:pt x="71" y="0"/>
                    </a:lnTo>
                    <a:lnTo>
                      <a:pt x="71" y="102"/>
                    </a:lnTo>
                    <a:lnTo>
                      <a:pt x="0" y="108"/>
                    </a:lnTo>
                    <a:lnTo>
                      <a:pt x="0" y="7"/>
                    </a:lnTo>
                    <a:close/>
                  </a:path>
                </a:pathLst>
              </a:custGeom>
              <a:solidFill>
                <a:srgbClr val="540C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4" name="Freeform 107">
                <a:extLst>
                  <a:ext uri="{FF2B5EF4-FFF2-40B4-BE49-F238E27FC236}">
                    <a16:creationId xmlns:a16="http://schemas.microsoft.com/office/drawing/2014/main" id="{3777A380-FBF9-48C9-9487-1F605AD4F1DB}"/>
                  </a:ext>
                </a:extLst>
              </p:cNvPr>
              <p:cNvSpPr>
                <a:spLocks/>
              </p:cNvSpPr>
              <p:nvPr/>
            </p:nvSpPr>
            <p:spPr bwMode="auto">
              <a:xfrm>
                <a:off x="2179638" y="1747838"/>
                <a:ext cx="55563" cy="85725"/>
              </a:xfrm>
              <a:custGeom>
                <a:avLst/>
                <a:gdLst>
                  <a:gd name="T0" fmla="*/ 0 w 71"/>
                  <a:gd name="T1" fmla="*/ 5 h 108"/>
                  <a:gd name="T2" fmla="*/ 71 w 71"/>
                  <a:gd name="T3" fmla="*/ 0 h 108"/>
                  <a:gd name="T4" fmla="*/ 71 w 71"/>
                  <a:gd name="T5" fmla="*/ 102 h 108"/>
                  <a:gd name="T6" fmla="*/ 0 w 71"/>
                  <a:gd name="T7" fmla="*/ 108 h 108"/>
                  <a:gd name="T8" fmla="*/ 0 w 71"/>
                  <a:gd name="T9" fmla="*/ 5 h 108"/>
                </a:gdLst>
                <a:ahLst/>
                <a:cxnLst>
                  <a:cxn ang="0">
                    <a:pos x="T0" y="T1"/>
                  </a:cxn>
                  <a:cxn ang="0">
                    <a:pos x="T2" y="T3"/>
                  </a:cxn>
                  <a:cxn ang="0">
                    <a:pos x="T4" y="T5"/>
                  </a:cxn>
                  <a:cxn ang="0">
                    <a:pos x="T6" y="T7"/>
                  </a:cxn>
                  <a:cxn ang="0">
                    <a:pos x="T8" y="T9"/>
                  </a:cxn>
                </a:cxnLst>
                <a:rect l="0" t="0" r="r" b="b"/>
                <a:pathLst>
                  <a:path w="71" h="108">
                    <a:moveTo>
                      <a:pt x="0" y="5"/>
                    </a:moveTo>
                    <a:lnTo>
                      <a:pt x="71" y="0"/>
                    </a:lnTo>
                    <a:lnTo>
                      <a:pt x="71" y="102"/>
                    </a:lnTo>
                    <a:lnTo>
                      <a:pt x="0" y="108"/>
                    </a:lnTo>
                    <a:lnTo>
                      <a:pt x="0" y="5"/>
                    </a:lnTo>
                    <a:close/>
                  </a:path>
                </a:pathLst>
              </a:custGeom>
              <a:solidFill>
                <a:srgbClr val="540C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5" name="Freeform 108">
                <a:extLst>
                  <a:ext uri="{FF2B5EF4-FFF2-40B4-BE49-F238E27FC236}">
                    <a16:creationId xmlns:a16="http://schemas.microsoft.com/office/drawing/2014/main" id="{97893B85-2089-4BDB-B41A-2F76EB6A6C1E}"/>
                  </a:ext>
                </a:extLst>
              </p:cNvPr>
              <p:cNvSpPr>
                <a:spLocks/>
              </p:cNvSpPr>
              <p:nvPr/>
            </p:nvSpPr>
            <p:spPr bwMode="auto">
              <a:xfrm>
                <a:off x="2179638" y="1843088"/>
                <a:ext cx="55563" cy="84138"/>
              </a:xfrm>
              <a:custGeom>
                <a:avLst/>
                <a:gdLst>
                  <a:gd name="T0" fmla="*/ 0 w 71"/>
                  <a:gd name="T1" fmla="*/ 4 h 104"/>
                  <a:gd name="T2" fmla="*/ 71 w 71"/>
                  <a:gd name="T3" fmla="*/ 0 h 104"/>
                  <a:gd name="T4" fmla="*/ 71 w 71"/>
                  <a:gd name="T5" fmla="*/ 101 h 104"/>
                  <a:gd name="T6" fmla="*/ 0 w 71"/>
                  <a:gd name="T7" fmla="*/ 104 h 104"/>
                  <a:gd name="T8" fmla="*/ 0 w 71"/>
                  <a:gd name="T9" fmla="*/ 4 h 104"/>
                </a:gdLst>
                <a:ahLst/>
                <a:cxnLst>
                  <a:cxn ang="0">
                    <a:pos x="T0" y="T1"/>
                  </a:cxn>
                  <a:cxn ang="0">
                    <a:pos x="T2" y="T3"/>
                  </a:cxn>
                  <a:cxn ang="0">
                    <a:pos x="T4" y="T5"/>
                  </a:cxn>
                  <a:cxn ang="0">
                    <a:pos x="T6" y="T7"/>
                  </a:cxn>
                  <a:cxn ang="0">
                    <a:pos x="T8" y="T9"/>
                  </a:cxn>
                </a:cxnLst>
                <a:rect l="0" t="0" r="r" b="b"/>
                <a:pathLst>
                  <a:path w="71" h="104">
                    <a:moveTo>
                      <a:pt x="0" y="4"/>
                    </a:moveTo>
                    <a:lnTo>
                      <a:pt x="71" y="0"/>
                    </a:lnTo>
                    <a:lnTo>
                      <a:pt x="71" y="101"/>
                    </a:lnTo>
                    <a:lnTo>
                      <a:pt x="0" y="104"/>
                    </a:lnTo>
                    <a:lnTo>
                      <a:pt x="0" y="4"/>
                    </a:lnTo>
                    <a:close/>
                  </a:path>
                </a:pathLst>
              </a:custGeom>
              <a:solidFill>
                <a:srgbClr val="540C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6" name="Freeform 109">
                <a:extLst>
                  <a:ext uri="{FF2B5EF4-FFF2-40B4-BE49-F238E27FC236}">
                    <a16:creationId xmlns:a16="http://schemas.microsoft.com/office/drawing/2014/main" id="{0E63B5AA-B265-4F5D-8321-C6420FA87117}"/>
                  </a:ext>
                </a:extLst>
              </p:cNvPr>
              <p:cNvSpPr>
                <a:spLocks/>
              </p:cNvSpPr>
              <p:nvPr/>
            </p:nvSpPr>
            <p:spPr bwMode="auto">
              <a:xfrm>
                <a:off x="2179638" y="1938338"/>
                <a:ext cx="55563" cy="84138"/>
              </a:xfrm>
              <a:custGeom>
                <a:avLst/>
                <a:gdLst>
                  <a:gd name="T0" fmla="*/ 0 w 71"/>
                  <a:gd name="T1" fmla="*/ 4 h 105"/>
                  <a:gd name="T2" fmla="*/ 71 w 71"/>
                  <a:gd name="T3" fmla="*/ 0 h 105"/>
                  <a:gd name="T4" fmla="*/ 71 w 71"/>
                  <a:gd name="T5" fmla="*/ 103 h 105"/>
                  <a:gd name="T6" fmla="*/ 0 w 71"/>
                  <a:gd name="T7" fmla="*/ 105 h 105"/>
                  <a:gd name="T8" fmla="*/ 0 w 71"/>
                  <a:gd name="T9" fmla="*/ 4 h 105"/>
                </a:gdLst>
                <a:ahLst/>
                <a:cxnLst>
                  <a:cxn ang="0">
                    <a:pos x="T0" y="T1"/>
                  </a:cxn>
                  <a:cxn ang="0">
                    <a:pos x="T2" y="T3"/>
                  </a:cxn>
                  <a:cxn ang="0">
                    <a:pos x="T4" y="T5"/>
                  </a:cxn>
                  <a:cxn ang="0">
                    <a:pos x="T6" y="T7"/>
                  </a:cxn>
                  <a:cxn ang="0">
                    <a:pos x="T8" y="T9"/>
                  </a:cxn>
                </a:cxnLst>
                <a:rect l="0" t="0" r="r" b="b"/>
                <a:pathLst>
                  <a:path w="71" h="105">
                    <a:moveTo>
                      <a:pt x="0" y="4"/>
                    </a:moveTo>
                    <a:lnTo>
                      <a:pt x="71" y="0"/>
                    </a:lnTo>
                    <a:lnTo>
                      <a:pt x="71" y="103"/>
                    </a:lnTo>
                    <a:lnTo>
                      <a:pt x="0" y="105"/>
                    </a:lnTo>
                    <a:lnTo>
                      <a:pt x="0" y="4"/>
                    </a:lnTo>
                    <a:close/>
                  </a:path>
                </a:pathLst>
              </a:custGeom>
              <a:solidFill>
                <a:srgbClr val="540C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7" name="Freeform 110">
                <a:extLst>
                  <a:ext uri="{FF2B5EF4-FFF2-40B4-BE49-F238E27FC236}">
                    <a16:creationId xmlns:a16="http://schemas.microsoft.com/office/drawing/2014/main" id="{2E006492-091B-49F3-8231-6F07E5838309}"/>
                  </a:ext>
                </a:extLst>
              </p:cNvPr>
              <p:cNvSpPr>
                <a:spLocks/>
              </p:cNvSpPr>
              <p:nvPr/>
            </p:nvSpPr>
            <p:spPr bwMode="auto">
              <a:xfrm>
                <a:off x="2179638" y="2035175"/>
                <a:ext cx="55563" cy="80963"/>
              </a:xfrm>
              <a:custGeom>
                <a:avLst/>
                <a:gdLst>
                  <a:gd name="T0" fmla="*/ 0 w 71"/>
                  <a:gd name="T1" fmla="*/ 3 h 104"/>
                  <a:gd name="T2" fmla="*/ 71 w 71"/>
                  <a:gd name="T3" fmla="*/ 0 h 104"/>
                  <a:gd name="T4" fmla="*/ 71 w 71"/>
                  <a:gd name="T5" fmla="*/ 103 h 104"/>
                  <a:gd name="T6" fmla="*/ 0 w 71"/>
                  <a:gd name="T7" fmla="*/ 104 h 104"/>
                  <a:gd name="T8" fmla="*/ 0 w 71"/>
                  <a:gd name="T9" fmla="*/ 3 h 104"/>
                </a:gdLst>
                <a:ahLst/>
                <a:cxnLst>
                  <a:cxn ang="0">
                    <a:pos x="T0" y="T1"/>
                  </a:cxn>
                  <a:cxn ang="0">
                    <a:pos x="T2" y="T3"/>
                  </a:cxn>
                  <a:cxn ang="0">
                    <a:pos x="T4" y="T5"/>
                  </a:cxn>
                  <a:cxn ang="0">
                    <a:pos x="T6" y="T7"/>
                  </a:cxn>
                  <a:cxn ang="0">
                    <a:pos x="T8" y="T9"/>
                  </a:cxn>
                </a:cxnLst>
                <a:rect l="0" t="0" r="r" b="b"/>
                <a:pathLst>
                  <a:path w="71" h="104">
                    <a:moveTo>
                      <a:pt x="0" y="3"/>
                    </a:moveTo>
                    <a:lnTo>
                      <a:pt x="71" y="0"/>
                    </a:lnTo>
                    <a:lnTo>
                      <a:pt x="71" y="103"/>
                    </a:lnTo>
                    <a:lnTo>
                      <a:pt x="0" y="104"/>
                    </a:lnTo>
                    <a:lnTo>
                      <a:pt x="0" y="3"/>
                    </a:lnTo>
                    <a:close/>
                  </a:path>
                </a:pathLst>
              </a:custGeom>
              <a:solidFill>
                <a:srgbClr val="540C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8" name="Freeform 111">
                <a:extLst>
                  <a:ext uri="{FF2B5EF4-FFF2-40B4-BE49-F238E27FC236}">
                    <a16:creationId xmlns:a16="http://schemas.microsoft.com/office/drawing/2014/main" id="{DF579122-6DCE-4792-838A-0912B9AAC818}"/>
                  </a:ext>
                </a:extLst>
              </p:cNvPr>
              <p:cNvSpPr>
                <a:spLocks/>
              </p:cNvSpPr>
              <p:nvPr/>
            </p:nvSpPr>
            <p:spPr bwMode="auto">
              <a:xfrm>
                <a:off x="2179638" y="2130425"/>
                <a:ext cx="55563" cy="80963"/>
              </a:xfrm>
              <a:custGeom>
                <a:avLst/>
                <a:gdLst>
                  <a:gd name="T0" fmla="*/ 0 w 71"/>
                  <a:gd name="T1" fmla="*/ 2 h 104"/>
                  <a:gd name="T2" fmla="*/ 71 w 71"/>
                  <a:gd name="T3" fmla="*/ 0 h 104"/>
                  <a:gd name="T4" fmla="*/ 71 w 71"/>
                  <a:gd name="T5" fmla="*/ 103 h 104"/>
                  <a:gd name="T6" fmla="*/ 0 w 71"/>
                  <a:gd name="T7" fmla="*/ 104 h 104"/>
                  <a:gd name="T8" fmla="*/ 0 w 71"/>
                  <a:gd name="T9" fmla="*/ 2 h 104"/>
                </a:gdLst>
                <a:ahLst/>
                <a:cxnLst>
                  <a:cxn ang="0">
                    <a:pos x="T0" y="T1"/>
                  </a:cxn>
                  <a:cxn ang="0">
                    <a:pos x="T2" y="T3"/>
                  </a:cxn>
                  <a:cxn ang="0">
                    <a:pos x="T4" y="T5"/>
                  </a:cxn>
                  <a:cxn ang="0">
                    <a:pos x="T6" y="T7"/>
                  </a:cxn>
                  <a:cxn ang="0">
                    <a:pos x="T8" y="T9"/>
                  </a:cxn>
                </a:cxnLst>
                <a:rect l="0" t="0" r="r" b="b"/>
                <a:pathLst>
                  <a:path w="71" h="104">
                    <a:moveTo>
                      <a:pt x="0" y="2"/>
                    </a:moveTo>
                    <a:lnTo>
                      <a:pt x="71" y="0"/>
                    </a:lnTo>
                    <a:lnTo>
                      <a:pt x="71" y="103"/>
                    </a:lnTo>
                    <a:lnTo>
                      <a:pt x="0" y="104"/>
                    </a:lnTo>
                    <a:lnTo>
                      <a:pt x="0" y="2"/>
                    </a:lnTo>
                    <a:close/>
                  </a:path>
                </a:pathLst>
              </a:custGeom>
              <a:solidFill>
                <a:srgbClr val="540C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9" name="Rectangle 112">
                <a:extLst>
                  <a:ext uri="{FF2B5EF4-FFF2-40B4-BE49-F238E27FC236}">
                    <a16:creationId xmlns:a16="http://schemas.microsoft.com/office/drawing/2014/main" id="{53BD51D0-1CE1-45A2-A10F-237D4E6718E5}"/>
                  </a:ext>
                </a:extLst>
              </p:cNvPr>
              <p:cNvSpPr>
                <a:spLocks noChangeArrowheads="1"/>
              </p:cNvSpPr>
              <p:nvPr/>
            </p:nvSpPr>
            <p:spPr bwMode="auto">
              <a:xfrm>
                <a:off x="2179638" y="2225675"/>
                <a:ext cx="55563" cy="80963"/>
              </a:xfrm>
              <a:prstGeom prst="rect">
                <a:avLst/>
              </a:prstGeom>
              <a:solidFill>
                <a:srgbClr val="540C3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0" name="Freeform 113">
                <a:extLst>
                  <a:ext uri="{FF2B5EF4-FFF2-40B4-BE49-F238E27FC236}">
                    <a16:creationId xmlns:a16="http://schemas.microsoft.com/office/drawing/2014/main" id="{1DE14089-BC7B-4303-9432-E4021EFF6000}"/>
                  </a:ext>
                </a:extLst>
              </p:cNvPr>
              <p:cNvSpPr>
                <a:spLocks/>
              </p:cNvSpPr>
              <p:nvPr/>
            </p:nvSpPr>
            <p:spPr bwMode="auto">
              <a:xfrm>
                <a:off x="2179638" y="2320925"/>
                <a:ext cx="55563" cy="82550"/>
              </a:xfrm>
              <a:custGeom>
                <a:avLst/>
                <a:gdLst>
                  <a:gd name="T0" fmla="*/ 71 w 71"/>
                  <a:gd name="T1" fmla="*/ 1 h 103"/>
                  <a:gd name="T2" fmla="*/ 71 w 71"/>
                  <a:gd name="T3" fmla="*/ 103 h 103"/>
                  <a:gd name="T4" fmla="*/ 0 w 71"/>
                  <a:gd name="T5" fmla="*/ 101 h 103"/>
                  <a:gd name="T6" fmla="*/ 0 w 71"/>
                  <a:gd name="T7" fmla="*/ 0 h 103"/>
                  <a:gd name="T8" fmla="*/ 71 w 71"/>
                  <a:gd name="T9" fmla="*/ 1 h 103"/>
                </a:gdLst>
                <a:ahLst/>
                <a:cxnLst>
                  <a:cxn ang="0">
                    <a:pos x="T0" y="T1"/>
                  </a:cxn>
                  <a:cxn ang="0">
                    <a:pos x="T2" y="T3"/>
                  </a:cxn>
                  <a:cxn ang="0">
                    <a:pos x="T4" y="T5"/>
                  </a:cxn>
                  <a:cxn ang="0">
                    <a:pos x="T6" y="T7"/>
                  </a:cxn>
                  <a:cxn ang="0">
                    <a:pos x="T8" y="T9"/>
                  </a:cxn>
                </a:cxnLst>
                <a:rect l="0" t="0" r="r" b="b"/>
                <a:pathLst>
                  <a:path w="71" h="103">
                    <a:moveTo>
                      <a:pt x="71" y="1"/>
                    </a:moveTo>
                    <a:lnTo>
                      <a:pt x="71" y="103"/>
                    </a:lnTo>
                    <a:lnTo>
                      <a:pt x="0" y="101"/>
                    </a:lnTo>
                    <a:lnTo>
                      <a:pt x="0" y="0"/>
                    </a:lnTo>
                    <a:lnTo>
                      <a:pt x="71" y="1"/>
                    </a:lnTo>
                    <a:close/>
                  </a:path>
                </a:pathLst>
              </a:custGeom>
              <a:solidFill>
                <a:srgbClr val="540C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1" name="Freeform 114">
                <a:extLst>
                  <a:ext uri="{FF2B5EF4-FFF2-40B4-BE49-F238E27FC236}">
                    <a16:creationId xmlns:a16="http://schemas.microsoft.com/office/drawing/2014/main" id="{1CA492A1-710C-4660-9C27-C7079D78A461}"/>
                  </a:ext>
                </a:extLst>
              </p:cNvPr>
              <p:cNvSpPr>
                <a:spLocks/>
              </p:cNvSpPr>
              <p:nvPr/>
            </p:nvSpPr>
            <p:spPr bwMode="auto">
              <a:xfrm>
                <a:off x="2179638" y="2416175"/>
                <a:ext cx="55563" cy="82550"/>
              </a:xfrm>
              <a:custGeom>
                <a:avLst/>
                <a:gdLst>
                  <a:gd name="T0" fmla="*/ 71 w 71"/>
                  <a:gd name="T1" fmla="*/ 1 h 103"/>
                  <a:gd name="T2" fmla="*/ 71 w 71"/>
                  <a:gd name="T3" fmla="*/ 103 h 103"/>
                  <a:gd name="T4" fmla="*/ 0 w 71"/>
                  <a:gd name="T5" fmla="*/ 101 h 103"/>
                  <a:gd name="T6" fmla="*/ 0 w 71"/>
                  <a:gd name="T7" fmla="*/ 0 h 103"/>
                  <a:gd name="T8" fmla="*/ 71 w 71"/>
                  <a:gd name="T9" fmla="*/ 1 h 103"/>
                </a:gdLst>
                <a:ahLst/>
                <a:cxnLst>
                  <a:cxn ang="0">
                    <a:pos x="T0" y="T1"/>
                  </a:cxn>
                  <a:cxn ang="0">
                    <a:pos x="T2" y="T3"/>
                  </a:cxn>
                  <a:cxn ang="0">
                    <a:pos x="T4" y="T5"/>
                  </a:cxn>
                  <a:cxn ang="0">
                    <a:pos x="T6" y="T7"/>
                  </a:cxn>
                  <a:cxn ang="0">
                    <a:pos x="T8" y="T9"/>
                  </a:cxn>
                </a:cxnLst>
                <a:rect l="0" t="0" r="r" b="b"/>
                <a:pathLst>
                  <a:path w="71" h="103">
                    <a:moveTo>
                      <a:pt x="71" y="1"/>
                    </a:moveTo>
                    <a:lnTo>
                      <a:pt x="71" y="103"/>
                    </a:lnTo>
                    <a:lnTo>
                      <a:pt x="0" y="101"/>
                    </a:lnTo>
                    <a:lnTo>
                      <a:pt x="0" y="0"/>
                    </a:lnTo>
                    <a:lnTo>
                      <a:pt x="71" y="1"/>
                    </a:lnTo>
                    <a:close/>
                  </a:path>
                </a:pathLst>
              </a:custGeom>
              <a:solidFill>
                <a:srgbClr val="540C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2" name="Freeform 115">
                <a:extLst>
                  <a:ext uri="{FF2B5EF4-FFF2-40B4-BE49-F238E27FC236}">
                    <a16:creationId xmlns:a16="http://schemas.microsoft.com/office/drawing/2014/main" id="{42661A17-0A20-43F9-AA86-1A0854D302EB}"/>
                  </a:ext>
                </a:extLst>
              </p:cNvPr>
              <p:cNvSpPr>
                <a:spLocks/>
              </p:cNvSpPr>
              <p:nvPr/>
            </p:nvSpPr>
            <p:spPr bwMode="auto">
              <a:xfrm>
                <a:off x="2179638" y="2511425"/>
                <a:ext cx="55563" cy="82550"/>
              </a:xfrm>
              <a:custGeom>
                <a:avLst/>
                <a:gdLst>
                  <a:gd name="T0" fmla="*/ 71 w 71"/>
                  <a:gd name="T1" fmla="*/ 3 h 105"/>
                  <a:gd name="T2" fmla="*/ 71 w 71"/>
                  <a:gd name="T3" fmla="*/ 105 h 105"/>
                  <a:gd name="T4" fmla="*/ 0 w 71"/>
                  <a:gd name="T5" fmla="*/ 102 h 105"/>
                  <a:gd name="T6" fmla="*/ 0 w 71"/>
                  <a:gd name="T7" fmla="*/ 0 h 105"/>
                  <a:gd name="T8" fmla="*/ 71 w 71"/>
                  <a:gd name="T9" fmla="*/ 3 h 105"/>
                </a:gdLst>
                <a:ahLst/>
                <a:cxnLst>
                  <a:cxn ang="0">
                    <a:pos x="T0" y="T1"/>
                  </a:cxn>
                  <a:cxn ang="0">
                    <a:pos x="T2" y="T3"/>
                  </a:cxn>
                  <a:cxn ang="0">
                    <a:pos x="T4" y="T5"/>
                  </a:cxn>
                  <a:cxn ang="0">
                    <a:pos x="T6" y="T7"/>
                  </a:cxn>
                  <a:cxn ang="0">
                    <a:pos x="T8" y="T9"/>
                  </a:cxn>
                </a:cxnLst>
                <a:rect l="0" t="0" r="r" b="b"/>
                <a:pathLst>
                  <a:path w="71" h="105">
                    <a:moveTo>
                      <a:pt x="71" y="3"/>
                    </a:moveTo>
                    <a:lnTo>
                      <a:pt x="71" y="105"/>
                    </a:lnTo>
                    <a:lnTo>
                      <a:pt x="0" y="102"/>
                    </a:lnTo>
                    <a:lnTo>
                      <a:pt x="0" y="0"/>
                    </a:lnTo>
                    <a:lnTo>
                      <a:pt x="71" y="3"/>
                    </a:lnTo>
                    <a:close/>
                  </a:path>
                </a:pathLst>
              </a:custGeom>
              <a:solidFill>
                <a:srgbClr val="540C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3" name="Freeform 116">
                <a:extLst>
                  <a:ext uri="{FF2B5EF4-FFF2-40B4-BE49-F238E27FC236}">
                    <a16:creationId xmlns:a16="http://schemas.microsoft.com/office/drawing/2014/main" id="{07617727-7241-4592-BA55-8E9A2996CB98}"/>
                  </a:ext>
                </a:extLst>
              </p:cNvPr>
              <p:cNvSpPr>
                <a:spLocks/>
              </p:cNvSpPr>
              <p:nvPr/>
            </p:nvSpPr>
            <p:spPr bwMode="auto">
              <a:xfrm>
                <a:off x="2179638" y="2606675"/>
                <a:ext cx="55563" cy="84138"/>
              </a:xfrm>
              <a:custGeom>
                <a:avLst/>
                <a:gdLst>
                  <a:gd name="T0" fmla="*/ 71 w 71"/>
                  <a:gd name="T1" fmla="*/ 4 h 106"/>
                  <a:gd name="T2" fmla="*/ 71 w 71"/>
                  <a:gd name="T3" fmla="*/ 106 h 106"/>
                  <a:gd name="T4" fmla="*/ 0 w 71"/>
                  <a:gd name="T5" fmla="*/ 102 h 106"/>
                  <a:gd name="T6" fmla="*/ 0 w 71"/>
                  <a:gd name="T7" fmla="*/ 0 h 106"/>
                  <a:gd name="T8" fmla="*/ 71 w 71"/>
                  <a:gd name="T9" fmla="*/ 4 h 106"/>
                </a:gdLst>
                <a:ahLst/>
                <a:cxnLst>
                  <a:cxn ang="0">
                    <a:pos x="T0" y="T1"/>
                  </a:cxn>
                  <a:cxn ang="0">
                    <a:pos x="T2" y="T3"/>
                  </a:cxn>
                  <a:cxn ang="0">
                    <a:pos x="T4" y="T5"/>
                  </a:cxn>
                  <a:cxn ang="0">
                    <a:pos x="T6" y="T7"/>
                  </a:cxn>
                  <a:cxn ang="0">
                    <a:pos x="T8" y="T9"/>
                  </a:cxn>
                </a:cxnLst>
                <a:rect l="0" t="0" r="r" b="b"/>
                <a:pathLst>
                  <a:path w="71" h="106">
                    <a:moveTo>
                      <a:pt x="71" y="4"/>
                    </a:moveTo>
                    <a:lnTo>
                      <a:pt x="71" y="106"/>
                    </a:lnTo>
                    <a:lnTo>
                      <a:pt x="0" y="102"/>
                    </a:lnTo>
                    <a:lnTo>
                      <a:pt x="0" y="0"/>
                    </a:lnTo>
                    <a:lnTo>
                      <a:pt x="71" y="4"/>
                    </a:lnTo>
                    <a:close/>
                  </a:path>
                </a:pathLst>
              </a:custGeom>
              <a:solidFill>
                <a:srgbClr val="540C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4" name="Freeform 117">
                <a:extLst>
                  <a:ext uri="{FF2B5EF4-FFF2-40B4-BE49-F238E27FC236}">
                    <a16:creationId xmlns:a16="http://schemas.microsoft.com/office/drawing/2014/main" id="{88D5E698-9D2D-43CC-8E20-7FAAEF5455C8}"/>
                  </a:ext>
                </a:extLst>
              </p:cNvPr>
              <p:cNvSpPr>
                <a:spLocks/>
              </p:cNvSpPr>
              <p:nvPr/>
            </p:nvSpPr>
            <p:spPr bwMode="auto">
              <a:xfrm>
                <a:off x="2179638" y="2700338"/>
                <a:ext cx="55563" cy="87313"/>
              </a:xfrm>
              <a:custGeom>
                <a:avLst/>
                <a:gdLst>
                  <a:gd name="T0" fmla="*/ 0 w 71"/>
                  <a:gd name="T1" fmla="*/ 0 h 109"/>
                  <a:gd name="T2" fmla="*/ 71 w 71"/>
                  <a:gd name="T3" fmla="*/ 4 h 109"/>
                  <a:gd name="T4" fmla="*/ 71 w 71"/>
                  <a:gd name="T5" fmla="*/ 109 h 109"/>
                  <a:gd name="T6" fmla="*/ 0 w 71"/>
                  <a:gd name="T7" fmla="*/ 93 h 109"/>
                  <a:gd name="T8" fmla="*/ 0 w 71"/>
                  <a:gd name="T9" fmla="*/ 0 h 109"/>
                </a:gdLst>
                <a:ahLst/>
                <a:cxnLst>
                  <a:cxn ang="0">
                    <a:pos x="T0" y="T1"/>
                  </a:cxn>
                  <a:cxn ang="0">
                    <a:pos x="T2" y="T3"/>
                  </a:cxn>
                  <a:cxn ang="0">
                    <a:pos x="T4" y="T5"/>
                  </a:cxn>
                  <a:cxn ang="0">
                    <a:pos x="T6" y="T7"/>
                  </a:cxn>
                  <a:cxn ang="0">
                    <a:pos x="T8" y="T9"/>
                  </a:cxn>
                </a:cxnLst>
                <a:rect l="0" t="0" r="r" b="b"/>
                <a:pathLst>
                  <a:path w="71" h="109">
                    <a:moveTo>
                      <a:pt x="0" y="0"/>
                    </a:moveTo>
                    <a:lnTo>
                      <a:pt x="71" y="4"/>
                    </a:lnTo>
                    <a:lnTo>
                      <a:pt x="71" y="109"/>
                    </a:lnTo>
                    <a:lnTo>
                      <a:pt x="0" y="93"/>
                    </a:lnTo>
                    <a:lnTo>
                      <a:pt x="0" y="0"/>
                    </a:lnTo>
                    <a:close/>
                  </a:path>
                </a:pathLst>
              </a:custGeom>
              <a:solidFill>
                <a:srgbClr val="540C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5" name="Freeform 118">
                <a:extLst>
                  <a:ext uri="{FF2B5EF4-FFF2-40B4-BE49-F238E27FC236}">
                    <a16:creationId xmlns:a16="http://schemas.microsoft.com/office/drawing/2014/main" id="{29F43AF3-F783-45A5-AFEC-D1BDA2D7C90C}"/>
                  </a:ext>
                </a:extLst>
              </p:cNvPr>
              <p:cNvSpPr>
                <a:spLocks/>
              </p:cNvSpPr>
              <p:nvPr/>
            </p:nvSpPr>
            <p:spPr bwMode="auto">
              <a:xfrm>
                <a:off x="2247900" y="2670175"/>
                <a:ext cx="87313" cy="111125"/>
              </a:xfrm>
              <a:custGeom>
                <a:avLst/>
                <a:gdLst>
                  <a:gd name="T0" fmla="*/ 0 w 108"/>
                  <a:gd name="T1" fmla="*/ 40 h 139"/>
                  <a:gd name="T2" fmla="*/ 108 w 108"/>
                  <a:gd name="T3" fmla="*/ 0 h 139"/>
                  <a:gd name="T4" fmla="*/ 108 w 108"/>
                  <a:gd name="T5" fmla="*/ 93 h 139"/>
                  <a:gd name="T6" fmla="*/ 0 w 108"/>
                  <a:gd name="T7" fmla="*/ 139 h 139"/>
                  <a:gd name="T8" fmla="*/ 0 w 108"/>
                  <a:gd name="T9" fmla="*/ 40 h 139"/>
                </a:gdLst>
                <a:ahLst/>
                <a:cxnLst>
                  <a:cxn ang="0">
                    <a:pos x="T0" y="T1"/>
                  </a:cxn>
                  <a:cxn ang="0">
                    <a:pos x="T2" y="T3"/>
                  </a:cxn>
                  <a:cxn ang="0">
                    <a:pos x="T4" y="T5"/>
                  </a:cxn>
                  <a:cxn ang="0">
                    <a:pos x="T6" y="T7"/>
                  </a:cxn>
                  <a:cxn ang="0">
                    <a:pos x="T8" y="T9"/>
                  </a:cxn>
                </a:cxnLst>
                <a:rect l="0" t="0" r="r" b="b"/>
                <a:pathLst>
                  <a:path w="108" h="139">
                    <a:moveTo>
                      <a:pt x="0" y="40"/>
                    </a:moveTo>
                    <a:lnTo>
                      <a:pt x="108" y="0"/>
                    </a:lnTo>
                    <a:lnTo>
                      <a:pt x="108" y="93"/>
                    </a:lnTo>
                    <a:lnTo>
                      <a:pt x="0" y="139"/>
                    </a:lnTo>
                    <a:lnTo>
                      <a:pt x="0" y="40"/>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6" name="Freeform 119">
                <a:extLst>
                  <a:ext uri="{FF2B5EF4-FFF2-40B4-BE49-F238E27FC236}">
                    <a16:creationId xmlns:a16="http://schemas.microsoft.com/office/drawing/2014/main" id="{24237258-E315-4945-BC07-3F20296C7481}"/>
                  </a:ext>
                </a:extLst>
              </p:cNvPr>
              <p:cNvSpPr>
                <a:spLocks/>
              </p:cNvSpPr>
              <p:nvPr/>
            </p:nvSpPr>
            <p:spPr bwMode="auto">
              <a:xfrm>
                <a:off x="2347913" y="2622550"/>
                <a:ext cx="117475" cy="117475"/>
              </a:xfrm>
              <a:custGeom>
                <a:avLst/>
                <a:gdLst>
                  <a:gd name="T0" fmla="*/ 0 w 149"/>
                  <a:gd name="T1" fmla="*/ 54 h 147"/>
                  <a:gd name="T2" fmla="*/ 149 w 149"/>
                  <a:gd name="T3" fmla="*/ 0 h 147"/>
                  <a:gd name="T4" fmla="*/ 149 w 149"/>
                  <a:gd name="T5" fmla="*/ 84 h 147"/>
                  <a:gd name="T6" fmla="*/ 0 w 149"/>
                  <a:gd name="T7" fmla="*/ 147 h 147"/>
                  <a:gd name="T8" fmla="*/ 0 w 149"/>
                  <a:gd name="T9" fmla="*/ 54 h 147"/>
                </a:gdLst>
                <a:ahLst/>
                <a:cxnLst>
                  <a:cxn ang="0">
                    <a:pos x="T0" y="T1"/>
                  </a:cxn>
                  <a:cxn ang="0">
                    <a:pos x="T2" y="T3"/>
                  </a:cxn>
                  <a:cxn ang="0">
                    <a:pos x="T4" y="T5"/>
                  </a:cxn>
                  <a:cxn ang="0">
                    <a:pos x="T6" y="T7"/>
                  </a:cxn>
                  <a:cxn ang="0">
                    <a:pos x="T8" y="T9"/>
                  </a:cxn>
                </a:cxnLst>
                <a:rect l="0" t="0" r="r" b="b"/>
                <a:pathLst>
                  <a:path w="149" h="147">
                    <a:moveTo>
                      <a:pt x="0" y="54"/>
                    </a:moveTo>
                    <a:lnTo>
                      <a:pt x="149" y="0"/>
                    </a:lnTo>
                    <a:lnTo>
                      <a:pt x="149" y="84"/>
                    </a:lnTo>
                    <a:lnTo>
                      <a:pt x="0" y="147"/>
                    </a:lnTo>
                    <a:lnTo>
                      <a:pt x="0" y="54"/>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7" name="Freeform 120">
                <a:extLst>
                  <a:ext uri="{FF2B5EF4-FFF2-40B4-BE49-F238E27FC236}">
                    <a16:creationId xmlns:a16="http://schemas.microsoft.com/office/drawing/2014/main" id="{B5AAA195-F63A-495A-B8E4-C08A4C255A37}"/>
                  </a:ext>
                </a:extLst>
              </p:cNvPr>
              <p:cNvSpPr>
                <a:spLocks/>
              </p:cNvSpPr>
              <p:nvPr/>
            </p:nvSpPr>
            <p:spPr bwMode="auto">
              <a:xfrm>
                <a:off x="2479675" y="2573338"/>
                <a:ext cx="117475" cy="111125"/>
              </a:xfrm>
              <a:custGeom>
                <a:avLst/>
                <a:gdLst>
                  <a:gd name="T0" fmla="*/ 0 w 149"/>
                  <a:gd name="T1" fmla="*/ 54 h 138"/>
                  <a:gd name="T2" fmla="*/ 149 w 149"/>
                  <a:gd name="T3" fmla="*/ 0 h 138"/>
                  <a:gd name="T4" fmla="*/ 149 w 149"/>
                  <a:gd name="T5" fmla="*/ 75 h 138"/>
                  <a:gd name="T6" fmla="*/ 0 w 149"/>
                  <a:gd name="T7" fmla="*/ 138 h 138"/>
                  <a:gd name="T8" fmla="*/ 0 w 149"/>
                  <a:gd name="T9" fmla="*/ 54 h 138"/>
                </a:gdLst>
                <a:ahLst/>
                <a:cxnLst>
                  <a:cxn ang="0">
                    <a:pos x="T0" y="T1"/>
                  </a:cxn>
                  <a:cxn ang="0">
                    <a:pos x="T2" y="T3"/>
                  </a:cxn>
                  <a:cxn ang="0">
                    <a:pos x="T4" y="T5"/>
                  </a:cxn>
                  <a:cxn ang="0">
                    <a:pos x="T6" y="T7"/>
                  </a:cxn>
                  <a:cxn ang="0">
                    <a:pos x="T8" y="T9"/>
                  </a:cxn>
                </a:cxnLst>
                <a:rect l="0" t="0" r="r" b="b"/>
                <a:pathLst>
                  <a:path w="149" h="138">
                    <a:moveTo>
                      <a:pt x="0" y="54"/>
                    </a:moveTo>
                    <a:lnTo>
                      <a:pt x="149" y="0"/>
                    </a:lnTo>
                    <a:lnTo>
                      <a:pt x="149" y="75"/>
                    </a:lnTo>
                    <a:lnTo>
                      <a:pt x="0" y="138"/>
                    </a:lnTo>
                    <a:lnTo>
                      <a:pt x="0" y="54"/>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8" name="Freeform 121">
                <a:extLst>
                  <a:ext uri="{FF2B5EF4-FFF2-40B4-BE49-F238E27FC236}">
                    <a16:creationId xmlns:a16="http://schemas.microsoft.com/office/drawing/2014/main" id="{1C6A117C-3FEE-4DEF-B31F-5D9A2E9C0833}"/>
                  </a:ext>
                </a:extLst>
              </p:cNvPr>
              <p:cNvSpPr>
                <a:spLocks/>
              </p:cNvSpPr>
              <p:nvPr/>
            </p:nvSpPr>
            <p:spPr bwMode="auto">
              <a:xfrm>
                <a:off x="2613025" y="2525713"/>
                <a:ext cx="115888" cy="101600"/>
              </a:xfrm>
              <a:custGeom>
                <a:avLst/>
                <a:gdLst>
                  <a:gd name="T0" fmla="*/ 0 w 148"/>
                  <a:gd name="T1" fmla="*/ 54 h 129"/>
                  <a:gd name="T2" fmla="*/ 148 w 148"/>
                  <a:gd name="T3" fmla="*/ 0 h 129"/>
                  <a:gd name="T4" fmla="*/ 148 w 148"/>
                  <a:gd name="T5" fmla="*/ 65 h 129"/>
                  <a:gd name="T6" fmla="*/ 0 w 148"/>
                  <a:gd name="T7" fmla="*/ 129 h 129"/>
                  <a:gd name="T8" fmla="*/ 0 w 148"/>
                  <a:gd name="T9" fmla="*/ 54 h 129"/>
                </a:gdLst>
                <a:ahLst/>
                <a:cxnLst>
                  <a:cxn ang="0">
                    <a:pos x="T0" y="T1"/>
                  </a:cxn>
                  <a:cxn ang="0">
                    <a:pos x="T2" y="T3"/>
                  </a:cxn>
                  <a:cxn ang="0">
                    <a:pos x="T4" y="T5"/>
                  </a:cxn>
                  <a:cxn ang="0">
                    <a:pos x="T6" y="T7"/>
                  </a:cxn>
                  <a:cxn ang="0">
                    <a:pos x="T8" y="T9"/>
                  </a:cxn>
                </a:cxnLst>
                <a:rect l="0" t="0" r="r" b="b"/>
                <a:pathLst>
                  <a:path w="148" h="129">
                    <a:moveTo>
                      <a:pt x="0" y="54"/>
                    </a:moveTo>
                    <a:lnTo>
                      <a:pt x="148" y="0"/>
                    </a:lnTo>
                    <a:lnTo>
                      <a:pt x="148" y="65"/>
                    </a:lnTo>
                    <a:lnTo>
                      <a:pt x="0" y="129"/>
                    </a:lnTo>
                    <a:lnTo>
                      <a:pt x="0" y="54"/>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9" name="Freeform 122">
                <a:extLst>
                  <a:ext uri="{FF2B5EF4-FFF2-40B4-BE49-F238E27FC236}">
                    <a16:creationId xmlns:a16="http://schemas.microsoft.com/office/drawing/2014/main" id="{22EFE892-91D6-49FE-9E41-E56D4B56881D}"/>
                  </a:ext>
                </a:extLst>
              </p:cNvPr>
              <p:cNvSpPr>
                <a:spLocks/>
              </p:cNvSpPr>
              <p:nvPr/>
            </p:nvSpPr>
            <p:spPr bwMode="auto">
              <a:xfrm>
                <a:off x="2744788" y="2486025"/>
                <a:ext cx="92075" cy="85725"/>
              </a:xfrm>
              <a:custGeom>
                <a:avLst/>
                <a:gdLst>
                  <a:gd name="T0" fmla="*/ 0 w 118"/>
                  <a:gd name="T1" fmla="*/ 44 h 110"/>
                  <a:gd name="T2" fmla="*/ 118 w 118"/>
                  <a:gd name="T3" fmla="*/ 0 h 110"/>
                  <a:gd name="T4" fmla="*/ 118 w 118"/>
                  <a:gd name="T5" fmla="*/ 59 h 110"/>
                  <a:gd name="T6" fmla="*/ 0 w 118"/>
                  <a:gd name="T7" fmla="*/ 110 h 110"/>
                  <a:gd name="T8" fmla="*/ 0 w 118"/>
                  <a:gd name="T9" fmla="*/ 44 h 110"/>
                </a:gdLst>
                <a:ahLst/>
                <a:cxnLst>
                  <a:cxn ang="0">
                    <a:pos x="T0" y="T1"/>
                  </a:cxn>
                  <a:cxn ang="0">
                    <a:pos x="T2" y="T3"/>
                  </a:cxn>
                  <a:cxn ang="0">
                    <a:pos x="T4" y="T5"/>
                  </a:cxn>
                  <a:cxn ang="0">
                    <a:pos x="T6" y="T7"/>
                  </a:cxn>
                  <a:cxn ang="0">
                    <a:pos x="T8" y="T9"/>
                  </a:cxn>
                </a:cxnLst>
                <a:rect l="0" t="0" r="r" b="b"/>
                <a:pathLst>
                  <a:path w="118" h="110">
                    <a:moveTo>
                      <a:pt x="0" y="44"/>
                    </a:moveTo>
                    <a:lnTo>
                      <a:pt x="118" y="0"/>
                    </a:lnTo>
                    <a:lnTo>
                      <a:pt x="118" y="59"/>
                    </a:lnTo>
                    <a:lnTo>
                      <a:pt x="0" y="110"/>
                    </a:lnTo>
                    <a:lnTo>
                      <a:pt x="0" y="44"/>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0" name="Freeform 123">
                <a:extLst>
                  <a:ext uri="{FF2B5EF4-FFF2-40B4-BE49-F238E27FC236}">
                    <a16:creationId xmlns:a16="http://schemas.microsoft.com/office/drawing/2014/main" id="{91457A10-19C0-4A8C-AF30-7B3389931560}"/>
                  </a:ext>
                </a:extLst>
              </p:cNvPr>
              <p:cNvSpPr>
                <a:spLocks/>
              </p:cNvSpPr>
              <p:nvPr/>
            </p:nvSpPr>
            <p:spPr bwMode="auto">
              <a:xfrm>
                <a:off x="2811463" y="1539875"/>
                <a:ext cx="25400" cy="60325"/>
              </a:xfrm>
              <a:custGeom>
                <a:avLst/>
                <a:gdLst>
                  <a:gd name="T0" fmla="*/ 0 w 33"/>
                  <a:gd name="T1" fmla="*/ 61 h 75"/>
                  <a:gd name="T2" fmla="*/ 0 w 33"/>
                  <a:gd name="T3" fmla="*/ 0 h 75"/>
                  <a:gd name="T4" fmla="*/ 33 w 33"/>
                  <a:gd name="T5" fmla="*/ 15 h 75"/>
                  <a:gd name="T6" fmla="*/ 33 w 33"/>
                  <a:gd name="T7" fmla="*/ 75 h 75"/>
                  <a:gd name="T8" fmla="*/ 0 w 33"/>
                  <a:gd name="T9" fmla="*/ 61 h 75"/>
                </a:gdLst>
                <a:ahLst/>
                <a:cxnLst>
                  <a:cxn ang="0">
                    <a:pos x="T0" y="T1"/>
                  </a:cxn>
                  <a:cxn ang="0">
                    <a:pos x="T2" y="T3"/>
                  </a:cxn>
                  <a:cxn ang="0">
                    <a:pos x="T4" y="T5"/>
                  </a:cxn>
                  <a:cxn ang="0">
                    <a:pos x="T6" y="T7"/>
                  </a:cxn>
                  <a:cxn ang="0">
                    <a:pos x="T8" y="T9"/>
                  </a:cxn>
                </a:cxnLst>
                <a:rect l="0" t="0" r="r" b="b"/>
                <a:pathLst>
                  <a:path w="33" h="75">
                    <a:moveTo>
                      <a:pt x="0" y="61"/>
                    </a:moveTo>
                    <a:lnTo>
                      <a:pt x="0" y="0"/>
                    </a:lnTo>
                    <a:lnTo>
                      <a:pt x="33" y="15"/>
                    </a:lnTo>
                    <a:lnTo>
                      <a:pt x="33" y="75"/>
                    </a:lnTo>
                    <a:lnTo>
                      <a:pt x="0" y="61"/>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1" name="Freeform 124">
                <a:extLst>
                  <a:ext uri="{FF2B5EF4-FFF2-40B4-BE49-F238E27FC236}">
                    <a16:creationId xmlns:a16="http://schemas.microsoft.com/office/drawing/2014/main" id="{79CC2D95-079F-44D9-B1F4-1D6A14ADB6A0}"/>
                  </a:ext>
                </a:extLst>
              </p:cNvPr>
              <p:cNvSpPr>
                <a:spLocks/>
              </p:cNvSpPr>
              <p:nvPr/>
            </p:nvSpPr>
            <p:spPr bwMode="auto">
              <a:xfrm>
                <a:off x="2744788" y="1439863"/>
                <a:ext cx="92075" cy="96838"/>
              </a:xfrm>
              <a:custGeom>
                <a:avLst/>
                <a:gdLst>
                  <a:gd name="T0" fmla="*/ 0 w 118"/>
                  <a:gd name="T1" fmla="*/ 64 h 121"/>
                  <a:gd name="T2" fmla="*/ 0 w 118"/>
                  <a:gd name="T3" fmla="*/ 0 h 121"/>
                  <a:gd name="T4" fmla="*/ 118 w 118"/>
                  <a:gd name="T5" fmla="*/ 63 h 121"/>
                  <a:gd name="T6" fmla="*/ 118 w 118"/>
                  <a:gd name="T7" fmla="*/ 121 h 121"/>
                  <a:gd name="T8" fmla="*/ 0 w 118"/>
                  <a:gd name="T9" fmla="*/ 64 h 121"/>
                </a:gdLst>
                <a:ahLst/>
                <a:cxnLst>
                  <a:cxn ang="0">
                    <a:pos x="T0" y="T1"/>
                  </a:cxn>
                  <a:cxn ang="0">
                    <a:pos x="T2" y="T3"/>
                  </a:cxn>
                  <a:cxn ang="0">
                    <a:pos x="T4" y="T5"/>
                  </a:cxn>
                  <a:cxn ang="0">
                    <a:pos x="T6" y="T7"/>
                  </a:cxn>
                  <a:cxn ang="0">
                    <a:pos x="T8" y="T9"/>
                  </a:cxn>
                </a:cxnLst>
                <a:rect l="0" t="0" r="r" b="b"/>
                <a:pathLst>
                  <a:path w="118" h="121">
                    <a:moveTo>
                      <a:pt x="0" y="64"/>
                    </a:moveTo>
                    <a:lnTo>
                      <a:pt x="0" y="0"/>
                    </a:lnTo>
                    <a:lnTo>
                      <a:pt x="118" y="63"/>
                    </a:lnTo>
                    <a:lnTo>
                      <a:pt x="118" y="121"/>
                    </a:lnTo>
                    <a:lnTo>
                      <a:pt x="0" y="64"/>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2" name="Freeform 125">
                <a:extLst>
                  <a:ext uri="{FF2B5EF4-FFF2-40B4-BE49-F238E27FC236}">
                    <a16:creationId xmlns:a16="http://schemas.microsoft.com/office/drawing/2014/main" id="{3603D516-1D77-4B48-8B8D-2330C568BE0C}"/>
                  </a:ext>
                </a:extLst>
              </p:cNvPr>
              <p:cNvSpPr>
                <a:spLocks/>
              </p:cNvSpPr>
              <p:nvPr/>
            </p:nvSpPr>
            <p:spPr bwMode="auto">
              <a:xfrm>
                <a:off x="2811463" y="1414463"/>
                <a:ext cx="25400" cy="60325"/>
              </a:xfrm>
              <a:custGeom>
                <a:avLst/>
                <a:gdLst>
                  <a:gd name="T0" fmla="*/ 0 w 33"/>
                  <a:gd name="T1" fmla="*/ 59 h 76"/>
                  <a:gd name="T2" fmla="*/ 0 w 33"/>
                  <a:gd name="T3" fmla="*/ 0 h 76"/>
                  <a:gd name="T4" fmla="*/ 33 w 33"/>
                  <a:gd name="T5" fmla="*/ 19 h 76"/>
                  <a:gd name="T6" fmla="*/ 33 w 33"/>
                  <a:gd name="T7" fmla="*/ 76 h 76"/>
                  <a:gd name="T8" fmla="*/ 0 w 33"/>
                  <a:gd name="T9" fmla="*/ 59 h 76"/>
                </a:gdLst>
                <a:ahLst/>
                <a:cxnLst>
                  <a:cxn ang="0">
                    <a:pos x="T0" y="T1"/>
                  </a:cxn>
                  <a:cxn ang="0">
                    <a:pos x="T2" y="T3"/>
                  </a:cxn>
                  <a:cxn ang="0">
                    <a:pos x="T4" y="T5"/>
                  </a:cxn>
                  <a:cxn ang="0">
                    <a:pos x="T6" y="T7"/>
                  </a:cxn>
                  <a:cxn ang="0">
                    <a:pos x="T8" y="T9"/>
                  </a:cxn>
                </a:cxnLst>
                <a:rect l="0" t="0" r="r" b="b"/>
                <a:pathLst>
                  <a:path w="33" h="76">
                    <a:moveTo>
                      <a:pt x="0" y="59"/>
                    </a:moveTo>
                    <a:lnTo>
                      <a:pt x="0" y="0"/>
                    </a:lnTo>
                    <a:lnTo>
                      <a:pt x="33" y="19"/>
                    </a:lnTo>
                    <a:lnTo>
                      <a:pt x="33" y="76"/>
                    </a:lnTo>
                    <a:lnTo>
                      <a:pt x="0" y="59"/>
                    </a:lnTo>
                    <a:close/>
                  </a:path>
                </a:pathLst>
              </a:custGeom>
              <a:solidFill>
                <a:srgbClr val="9163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3" name="Freeform 127">
                <a:extLst>
                  <a:ext uri="{FF2B5EF4-FFF2-40B4-BE49-F238E27FC236}">
                    <a16:creationId xmlns:a16="http://schemas.microsoft.com/office/drawing/2014/main" id="{F40E8C62-3F3E-4EA1-8A1E-9B8D688968B0}"/>
                  </a:ext>
                </a:extLst>
              </p:cNvPr>
              <p:cNvSpPr>
                <a:spLocks/>
              </p:cNvSpPr>
              <p:nvPr/>
            </p:nvSpPr>
            <p:spPr bwMode="auto">
              <a:xfrm>
                <a:off x="2862263" y="2014538"/>
                <a:ext cx="7938" cy="3175"/>
              </a:xfrm>
              <a:custGeom>
                <a:avLst/>
                <a:gdLst>
                  <a:gd name="T0" fmla="*/ 9 w 9"/>
                  <a:gd name="T1" fmla="*/ 0 h 5"/>
                  <a:gd name="T2" fmla="*/ 0 w 9"/>
                  <a:gd name="T3" fmla="*/ 3 h 5"/>
                  <a:gd name="T4" fmla="*/ 0 w 9"/>
                  <a:gd name="T5" fmla="*/ 5 h 5"/>
                  <a:gd name="T6" fmla="*/ 9 w 9"/>
                  <a:gd name="T7" fmla="*/ 3 h 5"/>
                  <a:gd name="T8" fmla="*/ 9 w 9"/>
                  <a:gd name="T9" fmla="*/ 2 h 5"/>
                  <a:gd name="T10" fmla="*/ 9 w 9"/>
                  <a:gd name="T11" fmla="*/ 1 h 5"/>
                  <a:gd name="T12" fmla="*/ 9 w 9"/>
                  <a:gd name="T13" fmla="*/ 1 h 5"/>
                  <a:gd name="T14" fmla="*/ 9 w 9"/>
                  <a:gd name="T15" fmla="*/ 0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5">
                    <a:moveTo>
                      <a:pt x="9" y="0"/>
                    </a:moveTo>
                    <a:lnTo>
                      <a:pt x="0" y="3"/>
                    </a:lnTo>
                    <a:lnTo>
                      <a:pt x="0" y="5"/>
                    </a:lnTo>
                    <a:lnTo>
                      <a:pt x="9" y="3"/>
                    </a:lnTo>
                    <a:lnTo>
                      <a:pt x="9" y="2"/>
                    </a:lnTo>
                    <a:lnTo>
                      <a:pt x="9" y="1"/>
                    </a:lnTo>
                    <a:lnTo>
                      <a:pt x="9" y="1"/>
                    </a:lnTo>
                    <a:lnTo>
                      <a:pt x="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4" name="Freeform 147">
                <a:extLst>
                  <a:ext uri="{FF2B5EF4-FFF2-40B4-BE49-F238E27FC236}">
                    <a16:creationId xmlns:a16="http://schemas.microsoft.com/office/drawing/2014/main" id="{D2AE2768-B2F6-46C2-BF15-0158F82B1FC5}"/>
                  </a:ext>
                </a:extLst>
              </p:cNvPr>
              <p:cNvSpPr>
                <a:spLocks/>
              </p:cNvSpPr>
              <p:nvPr/>
            </p:nvSpPr>
            <p:spPr bwMode="auto">
              <a:xfrm>
                <a:off x="2638425" y="1758950"/>
                <a:ext cx="0" cy="0"/>
              </a:xfrm>
              <a:custGeom>
                <a:avLst/>
                <a:gdLst/>
                <a:ahLst/>
                <a:cxnLst>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close/>
                  </a:path>
                </a:pathLst>
              </a:custGeom>
              <a:solidFill>
                <a:srgbClr val="EA8E6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9" name="Group 18">
              <a:extLst>
                <a:ext uri="{FF2B5EF4-FFF2-40B4-BE49-F238E27FC236}">
                  <a16:creationId xmlns:a16="http://schemas.microsoft.com/office/drawing/2014/main" id="{0EEEF883-83E9-4D06-87B7-1B0A85756334}"/>
                </a:ext>
              </a:extLst>
            </p:cNvPr>
            <p:cNvGrpSpPr/>
            <p:nvPr/>
          </p:nvGrpSpPr>
          <p:grpSpPr>
            <a:xfrm>
              <a:off x="8742651" y="1524000"/>
              <a:ext cx="2632105" cy="1295400"/>
              <a:chOff x="6559550" y="1676400"/>
              <a:chExt cx="1974850" cy="1295400"/>
            </a:xfrm>
            <a:solidFill>
              <a:schemeClr val="tx1">
                <a:lumMod val="20000"/>
                <a:lumOff val="80000"/>
              </a:schemeClr>
            </a:solidFill>
          </p:grpSpPr>
          <p:sp>
            <p:nvSpPr>
              <p:cNvPr id="20" name="Oval 77">
                <a:extLst>
                  <a:ext uri="{FF2B5EF4-FFF2-40B4-BE49-F238E27FC236}">
                    <a16:creationId xmlns:a16="http://schemas.microsoft.com/office/drawing/2014/main" id="{89BF1B41-2085-4F80-A6A1-6FD75A98D297}"/>
                  </a:ext>
                </a:extLst>
              </p:cNvPr>
              <p:cNvSpPr>
                <a:spLocks noChangeArrowheads="1"/>
              </p:cNvSpPr>
              <p:nvPr/>
            </p:nvSpPr>
            <p:spPr bwMode="auto">
              <a:xfrm>
                <a:off x="6559550" y="1676400"/>
                <a:ext cx="1974850" cy="1295400"/>
              </a:xfrm>
              <a:prstGeom prst="ellipse">
                <a:avLst/>
              </a:prstGeom>
              <a:solidFill>
                <a:schemeClr val="accent1"/>
              </a:solidFill>
              <a:ln w="9525" algn="ctr">
                <a:solidFill>
                  <a:schemeClr val="tx1"/>
                </a:solidFill>
                <a:round/>
                <a:headEnd/>
                <a:tailEnd/>
              </a:ln>
            </p:spPr>
            <p:txBody>
              <a:bodyPr/>
              <a:lstStyle/>
              <a:p>
                <a:endParaRPr lang="en-US" sz="1400"/>
              </a:p>
            </p:txBody>
          </p:sp>
          <p:sp>
            <p:nvSpPr>
              <p:cNvPr id="21" name="Rectangle 3092">
                <a:extLst>
                  <a:ext uri="{FF2B5EF4-FFF2-40B4-BE49-F238E27FC236}">
                    <a16:creationId xmlns:a16="http://schemas.microsoft.com/office/drawing/2014/main" id="{5A5B95F2-1FF1-45CF-A934-2180F881399E}"/>
                  </a:ext>
                </a:extLst>
              </p:cNvPr>
              <p:cNvSpPr>
                <a:spLocks noChangeArrowheads="1"/>
              </p:cNvSpPr>
              <p:nvPr/>
            </p:nvSpPr>
            <p:spPr bwMode="auto">
              <a:xfrm>
                <a:off x="6891338" y="1774825"/>
                <a:ext cx="1330325" cy="258763"/>
              </a:xfrm>
              <a:prstGeom prst="rect">
                <a:avLst/>
              </a:prstGeom>
              <a:grpFill/>
              <a:ln w="9525">
                <a:solidFill>
                  <a:schemeClr val="tx1"/>
                </a:solidFill>
                <a:miter lim="800000"/>
                <a:headEnd/>
                <a:tailEnd/>
              </a:ln>
            </p:spPr>
            <p:txBody>
              <a:bodyPr wrap="none" anchor="ctr"/>
              <a:lstStyle/>
              <a:p>
                <a:pPr algn="ctr" eaLnBrk="1" hangingPunct="1"/>
                <a:r>
                  <a:rPr lang="en-US" sz="1200">
                    <a:latin typeface="Arial" charset="0"/>
                  </a:rPr>
                  <a:t>Device A ISR</a:t>
                </a:r>
              </a:p>
            </p:txBody>
          </p:sp>
          <p:sp>
            <p:nvSpPr>
              <p:cNvPr id="22" name="Rectangle 3093">
                <a:extLst>
                  <a:ext uri="{FF2B5EF4-FFF2-40B4-BE49-F238E27FC236}">
                    <a16:creationId xmlns:a16="http://schemas.microsoft.com/office/drawing/2014/main" id="{1410D7C2-FA6C-4111-B102-347196A69B95}"/>
                  </a:ext>
                </a:extLst>
              </p:cNvPr>
              <p:cNvSpPr>
                <a:spLocks noChangeArrowheads="1"/>
              </p:cNvSpPr>
              <p:nvPr/>
            </p:nvSpPr>
            <p:spPr bwMode="auto">
              <a:xfrm>
                <a:off x="6891338" y="2033588"/>
                <a:ext cx="1330325" cy="258762"/>
              </a:xfrm>
              <a:prstGeom prst="rect">
                <a:avLst/>
              </a:prstGeom>
              <a:grpFill/>
              <a:ln w="9525">
                <a:solidFill>
                  <a:schemeClr val="tx1"/>
                </a:solidFill>
                <a:miter lim="800000"/>
                <a:headEnd/>
                <a:tailEnd/>
              </a:ln>
            </p:spPr>
            <p:txBody>
              <a:bodyPr wrap="none" anchor="ctr"/>
              <a:lstStyle/>
              <a:p>
                <a:pPr algn="ctr" eaLnBrk="1" hangingPunct="1"/>
                <a:r>
                  <a:rPr lang="en-US" sz="1200">
                    <a:latin typeface="Arial" charset="0"/>
                  </a:rPr>
                  <a:t>Device B ISR</a:t>
                </a:r>
              </a:p>
            </p:txBody>
          </p:sp>
          <p:sp>
            <p:nvSpPr>
              <p:cNvPr id="23" name="Rectangle 3094">
                <a:extLst>
                  <a:ext uri="{FF2B5EF4-FFF2-40B4-BE49-F238E27FC236}">
                    <a16:creationId xmlns:a16="http://schemas.microsoft.com/office/drawing/2014/main" id="{5EACCA35-973B-4582-A578-33765EB76F14}"/>
                  </a:ext>
                </a:extLst>
              </p:cNvPr>
              <p:cNvSpPr>
                <a:spLocks noChangeArrowheads="1"/>
              </p:cNvSpPr>
              <p:nvPr/>
            </p:nvSpPr>
            <p:spPr bwMode="auto">
              <a:xfrm>
                <a:off x="6891338" y="2292350"/>
                <a:ext cx="1330325" cy="258763"/>
              </a:xfrm>
              <a:prstGeom prst="rect">
                <a:avLst/>
              </a:prstGeom>
              <a:grpFill/>
              <a:ln w="9525">
                <a:solidFill>
                  <a:schemeClr val="tx1"/>
                </a:solidFill>
                <a:miter lim="800000"/>
                <a:headEnd/>
                <a:tailEnd/>
              </a:ln>
            </p:spPr>
            <p:txBody>
              <a:bodyPr wrap="none" anchor="ctr"/>
              <a:lstStyle/>
              <a:p>
                <a:pPr algn="ctr" eaLnBrk="1" hangingPunct="1"/>
                <a:r>
                  <a:rPr lang="en-US" sz="1200" dirty="0">
                    <a:latin typeface="Arial" charset="0"/>
                  </a:rPr>
                  <a:t>Device ... ISR</a:t>
                </a:r>
              </a:p>
            </p:txBody>
          </p:sp>
          <p:sp>
            <p:nvSpPr>
              <p:cNvPr id="24" name="Rectangle 3095">
                <a:extLst>
                  <a:ext uri="{FF2B5EF4-FFF2-40B4-BE49-F238E27FC236}">
                    <a16:creationId xmlns:a16="http://schemas.microsoft.com/office/drawing/2014/main" id="{6D00ED9A-4E50-4E78-BC1C-8ED11EF126F9}"/>
                  </a:ext>
                </a:extLst>
              </p:cNvPr>
              <p:cNvSpPr>
                <a:spLocks noChangeArrowheads="1"/>
              </p:cNvSpPr>
              <p:nvPr/>
            </p:nvSpPr>
            <p:spPr bwMode="auto">
              <a:xfrm>
                <a:off x="6891338" y="2551113"/>
                <a:ext cx="1330325" cy="258762"/>
              </a:xfrm>
              <a:prstGeom prst="rect">
                <a:avLst/>
              </a:prstGeom>
              <a:grpFill/>
              <a:ln w="9525">
                <a:solidFill>
                  <a:schemeClr val="tx1"/>
                </a:solidFill>
                <a:miter lim="800000"/>
                <a:headEnd/>
                <a:tailEnd/>
              </a:ln>
            </p:spPr>
            <p:txBody>
              <a:bodyPr wrap="none" anchor="ctr"/>
              <a:lstStyle/>
              <a:p>
                <a:pPr algn="ctr" eaLnBrk="1" hangingPunct="1"/>
                <a:r>
                  <a:rPr lang="en-US" sz="1200">
                    <a:latin typeface="Arial" charset="0"/>
                  </a:rPr>
                  <a:t>Device Z ISR</a:t>
                </a:r>
              </a:p>
            </p:txBody>
          </p:sp>
        </p:grpSp>
      </p:grpSp>
      <p:grpSp>
        <p:nvGrpSpPr>
          <p:cNvPr id="757" name="Group 756">
            <a:extLst>
              <a:ext uri="{FF2B5EF4-FFF2-40B4-BE49-F238E27FC236}">
                <a16:creationId xmlns:a16="http://schemas.microsoft.com/office/drawing/2014/main" id="{1624D890-9415-4E5E-A070-54461703652E}"/>
              </a:ext>
            </a:extLst>
          </p:cNvPr>
          <p:cNvGrpSpPr/>
          <p:nvPr/>
        </p:nvGrpSpPr>
        <p:grpSpPr>
          <a:xfrm>
            <a:off x="4804393" y="1716658"/>
            <a:ext cx="2873402" cy="4395627"/>
            <a:chOff x="3581400" y="1644650"/>
            <a:chExt cx="2286000" cy="5029200"/>
          </a:xfrm>
        </p:grpSpPr>
        <p:grpSp>
          <p:nvGrpSpPr>
            <p:cNvPr id="758" name="Group 82">
              <a:extLst>
                <a:ext uri="{FF2B5EF4-FFF2-40B4-BE49-F238E27FC236}">
                  <a16:creationId xmlns:a16="http://schemas.microsoft.com/office/drawing/2014/main" id="{522A33DD-56F7-4AFD-A978-A0110141DE8D}"/>
                </a:ext>
              </a:extLst>
            </p:cNvPr>
            <p:cNvGrpSpPr>
              <a:grpSpLocks/>
            </p:cNvGrpSpPr>
            <p:nvPr/>
          </p:nvGrpSpPr>
          <p:grpSpPr bwMode="auto">
            <a:xfrm>
              <a:off x="3740150" y="3549650"/>
              <a:ext cx="1828800" cy="381000"/>
              <a:chOff x="6629400" y="3505200"/>
              <a:chExt cx="1828800" cy="381000"/>
            </a:xfrm>
          </p:grpSpPr>
          <p:sp>
            <p:nvSpPr>
              <p:cNvPr id="788" name="Oval 83">
                <a:extLst>
                  <a:ext uri="{FF2B5EF4-FFF2-40B4-BE49-F238E27FC236}">
                    <a16:creationId xmlns:a16="http://schemas.microsoft.com/office/drawing/2014/main" id="{7174CCAA-04D7-43E2-AD08-1D8052005D92}"/>
                  </a:ext>
                </a:extLst>
              </p:cNvPr>
              <p:cNvSpPr>
                <a:spLocks noChangeArrowheads="1"/>
              </p:cNvSpPr>
              <p:nvPr/>
            </p:nvSpPr>
            <p:spPr bwMode="auto">
              <a:xfrm>
                <a:off x="6629400" y="3505200"/>
                <a:ext cx="1828800" cy="381000"/>
              </a:xfrm>
              <a:prstGeom prst="ellipse">
                <a:avLst/>
              </a:prstGeom>
              <a:solidFill>
                <a:schemeClr val="accent1"/>
              </a:solidFill>
              <a:ln w="9525" algn="ctr">
                <a:solidFill>
                  <a:schemeClr val="tx1"/>
                </a:solidFill>
                <a:round/>
                <a:headEnd/>
                <a:tailEnd/>
              </a:ln>
            </p:spPr>
            <p:txBody>
              <a:bodyPr/>
              <a:lstStyle/>
              <a:p>
                <a:endParaRPr lang="en-US"/>
              </a:p>
            </p:txBody>
          </p:sp>
          <p:sp>
            <p:nvSpPr>
              <p:cNvPr id="789" name="Rectangle 3085">
                <a:extLst>
                  <a:ext uri="{FF2B5EF4-FFF2-40B4-BE49-F238E27FC236}">
                    <a16:creationId xmlns:a16="http://schemas.microsoft.com/office/drawing/2014/main" id="{2EAD361C-B95E-492B-BF54-050DBA8A128A}"/>
                  </a:ext>
                </a:extLst>
              </p:cNvPr>
              <p:cNvSpPr>
                <a:spLocks noChangeArrowheads="1"/>
              </p:cNvSpPr>
              <p:nvPr/>
            </p:nvSpPr>
            <p:spPr bwMode="auto">
              <a:xfrm>
                <a:off x="6781800" y="3581400"/>
                <a:ext cx="1524000" cy="241300"/>
              </a:xfrm>
              <a:prstGeom prst="rect">
                <a:avLst/>
              </a:prstGeom>
              <a:solidFill>
                <a:schemeClr val="tx1">
                  <a:lumMod val="20000"/>
                  <a:lumOff val="80000"/>
                </a:schemeClr>
              </a:solidFill>
              <a:ln w="9525">
                <a:solidFill>
                  <a:schemeClr val="tx1"/>
                </a:solidFill>
                <a:miter lim="800000"/>
                <a:headEnd/>
                <a:tailEnd/>
              </a:ln>
            </p:spPr>
            <p:txBody>
              <a:bodyPr wrap="none" anchor="ctr"/>
              <a:lstStyle/>
              <a:p>
                <a:pPr algn="ctr" eaLnBrk="1" hangingPunct="1"/>
                <a:r>
                  <a:rPr lang="en-US" sz="1400" dirty="0">
                    <a:latin typeface="Arial" charset="0"/>
                  </a:rPr>
                  <a:t>Task 1 Code</a:t>
                </a:r>
              </a:p>
            </p:txBody>
          </p:sp>
        </p:grpSp>
        <p:grpSp>
          <p:nvGrpSpPr>
            <p:cNvPr id="759" name="Group 86">
              <a:extLst>
                <a:ext uri="{FF2B5EF4-FFF2-40B4-BE49-F238E27FC236}">
                  <a16:creationId xmlns:a16="http://schemas.microsoft.com/office/drawing/2014/main" id="{D9A949AE-7BAF-45B4-960F-E992300B8021}"/>
                </a:ext>
              </a:extLst>
            </p:cNvPr>
            <p:cNvGrpSpPr>
              <a:grpSpLocks/>
            </p:cNvGrpSpPr>
            <p:nvPr/>
          </p:nvGrpSpPr>
          <p:grpSpPr bwMode="auto">
            <a:xfrm>
              <a:off x="3740150" y="4646613"/>
              <a:ext cx="1828800" cy="381000"/>
              <a:chOff x="6629400" y="3505200"/>
              <a:chExt cx="1828800" cy="381000"/>
            </a:xfrm>
          </p:grpSpPr>
          <p:sp>
            <p:nvSpPr>
              <p:cNvPr id="786" name="Oval 87">
                <a:extLst>
                  <a:ext uri="{FF2B5EF4-FFF2-40B4-BE49-F238E27FC236}">
                    <a16:creationId xmlns:a16="http://schemas.microsoft.com/office/drawing/2014/main" id="{86175E53-A55C-4F5B-9C31-B3D3CBD82C19}"/>
                  </a:ext>
                </a:extLst>
              </p:cNvPr>
              <p:cNvSpPr>
                <a:spLocks noChangeArrowheads="1"/>
              </p:cNvSpPr>
              <p:nvPr/>
            </p:nvSpPr>
            <p:spPr bwMode="auto">
              <a:xfrm>
                <a:off x="6629400" y="3505200"/>
                <a:ext cx="1828800" cy="381000"/>
              </a:xfrm>
              <a:prstGeom prst="ellipse">
                <a:avLst/>
              </a:prstGeom>
              <a:solidFill>
                <a:schemeClr val="accent1"/>
              </a:solidFill>
              <a:ln w="9525" algn="ctr">
                <a:solidFill>
                  <a:schemeClr val="tx1"/>
                </a:solidFill>
                <a:round/>
                <a:headEnd/>
                <a:tailEnd/>
              </a:ln>
            </p:spPr>
            <p:txBody>
              <a:bodyPr/>
              <a:lstStyle/>
              <a:p>
                <a:endParaRPr lang="en-US"/>
              </a:p>
            </p:txBody>
          </p:sp>
          <p:sp>
            <p:nvSpPr>
              <p:cNvPr id="787" name="Rectangle 3085">
                <a:extLst>
                  <a:ext uri="{FF2B5EF4-FFF2-40B4-BE49-F238E27FC236}">
                    <a16:creationId xmlns:a16="http://schemas.microsoft.com/office/drawing/2014/main" id="{405C7416-4473-4ACA-BF36-AABEF50C854D}"/>
                  </a:ext>
                </a:extLst>
              </p:cNvPr>
              <p:cNvSpPr>
                <a:spLocks noChangeArrowheads="1"/>
              </p:cNvSpPr>
              <p:nvPr/>
            </p:nvSpPr>
            <p:spPr bwMode="auto">
              <a:xfrm>
                <a:off x="6781800" y="3581400"/>
                <a:ext cx="1524000" cy="241300"/>
              </a:xfrm>
              <a:prstGeom prst="rect">
                <a:avLst/>
              </a:prstGeom>
              <a:solidFill>
                <a:schemeClr val="tx1">
                  <a:lumMod val="20000"/>
                  <a:lumOff val="80000"/>
                </a:schemeClr>
              </a:solidFill>
              <a:ln w="9525">
                <a:solidFill>
                  <a:schemeClr val="tx1"/>
                </a:solidFill>
                <a:miter lim="800000"/>
                <a:headEnd/>
                <a:tailEnd/>
              </a:ln>
            </p:spPr>
            <p:txBody>
              <a:bodyPr wrap="none" anchor="ctr"/>
              <a:lstStyle/>
              <a:p>
                <a:pPr algn="ctr" eaLnBrk="1" hangingPunct="1"/>
                <a:r>
                  <a:rPr lang="en-US" sz="1400">
                    <a:latin typeface="Arial" charset="0"/>
                  </a:rPr>
                  <a:t>Task 3 Code</a:t>
                </a:r>
              </a:p>
            </p:txBody>
          </p:sp>
        </p:grpSp>
        <p:grpSp>
          <p:nvGrpSpPr>
            <p:cNvPr id="760" name="Group 89">
              <a:extLst>
                <a:ext uri="{FF2B5EF4-FFF2-40B4-BE49-F238E27FC236}">
                  <a16:creationId xmlns:a16="http://schemas.microsoft.com/office/drawing/2014/main" id="{438D1C73-E57B-43B8-A778-64072E5EEE38}"/>
                </a:ext>
              </a:extLst>
            </p:cNvPr>
            <p:cNvGrpSpPr>
              <a:grpSpLocks/>
            </p:cNvGrpSpPr>
            <p:nvPr/>
          </p:nvGrpSpPr>
          <p:grpSpPr bwMode="auto">
            <a:xfrm>
              <a:off x="3740150" y="4098925"/>
              <a:ext cx="1828800" cy="381000"/>
              <a:chOff x="6629400" y="3505200"/>
              <a:chExt cx="1828800" cy="381000"/>
            </a:xfrm>
          </p:grpSpPr>
          <p:sp>
            <p:nvSpPr>
              <p:cNvPr id="784" name="Oval 90">
                <a:extLst>
                  <a:ext uri="{FF2B5EF4-FFF2-40B4-BE49-F238E27FC236}">
                    <a16:creationId xmlns:a16="http://schemas.microsoft.com/office/drawing/2014/main" id="{ECD9C852-91CD-496B-8DD1-39F53D5DA359}"/>
                  </a:ext>
                </a:extLst>
              </p:cNvPr>
              <p:cNvSpPr>
                <a:spLocks noChangeArrowheads="1"/>
              </p:cNvSpPr>
              <p:nvPr/>
            </p:nvSpPr>
            <p:spPr bwMode="auto">
              <a:xfrm>
                <a:off x="6629400" y="3505200"/>
                <a:ext cx="1828800" cy="381000"/>
              </a:xfrm>
              <a:prstGeom prst="ellipse">
                <a:avLst/>
              </a:prstGeom>
              <a:solidFill>
                <a:schemeClr val="accent1"/>
              </a:solidFill>
              <a:ln w="9525" algn="ctr">
                <a:solidFill>
                  <a:schemeClr val="tx1"/>
                </a:solidFill>
                <a:round/>
                <a:headEnd/>
                <a:tailEnd/>
              </a:ln>
            </p:spPr>
            <p:txBody>
              <a:bodyPr/>
              <a:lstStyle/>
              <a:p>
                <a:endParaRPr lang="en-US"/>
              </a:p>
            </p:txBody>
          </p:sp>
          <p:sp>
            <p:nvSpPr>
              <p:cNvPr id="785" name="Rectangle 3085">
                <a:extLst>
                  <a:ext uri="{FF2B5EF4-FFF2-40B4-BE49-F238E27FC236}">
                    <a16:creationId xmlns:a16="http://schemas.microsoft.com/office/drawing/2014/main" id="{53D2A853-90AE-43D8-B414-865221016303}"/>
                  </a:ext>
                </a:extLst>
              </p:cNvPr>
              <p:cNvSpPr>
                <a:spLocks noChangeArrowheads="1"/>
              </p:cNvSpPr>
              <p:nvPr/>
            </p:nvSpPr>
            <p:spPr bwMode="auto">
              <a:xfrm>
                <a:off x="6781800" y="3581400"/>
                <a:ext cx="1524000" cy="241300"/>
              </a:xfrm>
              <a:prstGeom prst="rect">
                <a:avLst/>
              </a:prstGeom>
              <a:solidFill>
                <a:schemeClr val="tx1">
                  <a:lumMod val="20000"/>
                  <a:lumOff val="80000"/>
                </a:schemeClr>
              </a:solidFill>
              <a:ln w="9525">
                <a:solidFill>
                  <a:schemeClr val="tx1"/>
                </a:solidFill>
                <a:miter lim="800000"/>
                <a:headEnd/>
                <a:tailEnd/>
              </a:ln>
            </p:spPr>
            <p:txBody>
              <a:bodyPr wrap="none" anchor="ctr"/>
              <a:lstStyle/>
              <a:p>
                <a:pPr algn="ctr" eaLnBrk="1" hangingPunct="1"/>
                <a:r>
                  <a:rPr lang="en-US" sz="1400" dirty="0">
                    <a:latin typeface="Arial" charset="0"/>
                  </a:rPr>
                  <a:t>Task 2 Code</a:t>
                </a:r>
              </a:p>
            </p:txBody>
          </p:sp>
        </p:grpSp>
        <p:grpSp>
          <p:nvGrpSpPr>
            <p:cNvPr id="761" name="Group 92">
              <a:extLst>
                <a:ext uri="{FF2B5EF4-FFF2-40B4-BE49-F238E27FC236}">
                  <a16:creationId xmlns:a16="http://schemas.microsoft.com/office/drawing/2014/main" id="{F39F7115-177E-4B83-AD51-17A260EF2DB0}"/>
                </a:ext>
              </a:extLst>
            </p:cNvPr>
            <p:cNvGrpSpPr>
              <a:grpSpLocks/>
            </p:cNvGrpSpPr>
            <p:nvPr/>
          </p:nvGrpSpPr>
          <p:grpSpPr bwMode="auto">
            <a:xfrm>
              <a:off x="3740150" y="5195888"/>
              <a:ext cx="1828800" cy="381000"/>
              <a:chOff x="6629400" y="3505200"/>
              <a:chExt cx="1828800" cy="381000"/>
            </a:xfrm>
          </p:grpSpPr>
          <p:sp>
            <p:nvSpPr>
              <p:cNvPr id="782" name="Oval 93">
                <a:extLst>
                  <a:ext uri="{FF2B5EF4-FFF2-40B4-BE49-F238E27FC236}">
                    <a16:creationId xmlns:a16="http://schemas.microsoft.com/office/drawing/2014/main" id="{B73A0530-351B-439B-AC5E-7D769F13C06C}"/>
                  </a:ext>
                </a:extLst>
              </p:cNvPr>
              <p:cNvSpPr>
                <a:spLocks noChangeArrowheads="1"/>
              </p:cNvSpPr>
              <p:nvPr/>
            </p:nvSpPr>
            <p:spPr bwMode="auto">
              <a:xfrm>
                <a:off x="6629400" y="3505200"/>
                <a:ext cx="1828800" cy="381000"/>
              </a:xfrm>
              <a:prstGeom prst="ellipse">
                <a:avLst/>
              </a:prstGeom>
              <a:solidFill>
                <a:schemeClr val="accent1"/>
              </a:solidFill>
              <a:ln w="9525" algn="ctr">
                <a:solidFill>
                  <a:schemeClr val="tx1"/>
                </a:solidFill>
                <a:round/>
                <a:headEnd/>
                <a:tailEnd/>
              </a:ln>
            </p:spPr>
            <p:txBody>
              <a:bodyPr/>
              <a:lstStyle/>
              <a:p>
                <a:endParaRPr lang="en-US"/>
              </a:p>
            </p:txBody>
          </p:sp>
          <p:sp>
            <p:nvSpPr>
              <p:cNvPr id="783" name="Rectangle 3085">
                <a:extLst>
                  <a:ext uri="{FF2B5EF4-FFF2-40B4-BE49-F238E27FC236}">
                    <a16:creationId xmlns:a16="http://schemas.microsoft.com/office/drawing/2014/main" id="{E1302E77-55ED-430B-A55A-05DF133F076E}"/>
                  </a:ext>
                </a:extLst>
              </p:cNvPr>
              <p:cNvSpPr>
                <a:spLocks noChangeArrowheads="1"/>
              </p:cNvSpPr>
              <p:nvPr/>
            </p:nvSpPr>
            <p:spPr bwMode="auto">
              <a:xfrm>
                <a:off x="6781800" y="3581400"/>
                <a:ext cx="1524000" cy="241300"/>
              </a:xfrm>
              <a:prstGeom prst="rect">
                <a:avLst/>
              </a:prstGeom>
              <a:solidFill>
                <a:schemeClr val="tx1">
                  <a:lumMod val="20000"/>
                  <a:lumOff val="80000"/>
                </a:schemeClr>
              </a:solidFill>
              <a:ln w="9525">
                <a:solidFill>
                  <a:schemeClr val="tx1"/>
                </a:solidFill>
                <a:miter lim="800000"/>
                <a:headEnd/>
                <a:tailEnd/>
              </a:ln>
            </p:spPr>
            <p:txBody>
              <a:bodyPr wrap="none" anchor="ctr"/>
              <a:lstStyle/>
              <a:p>
                <a:pPr algn="ctr" eaLnBrk="1" hangingPunct="1"/>
                <a:r>
                  <a:rPr lang="en-US" sz="1400" dirty="0">
                    <a:latin typeface="Arial" charset="0"/>
                  </a:rPr>
                  <a:t>Task 4 Code</a:t>
                </a:r>
              </a:p>
            </p:txBody>
          </p:sp>
        </p:grpSp>
        <p:grpSp>
          <p:nvGrpSpPr>
            <p:cNvPr id="762" name="Group 95">
              <a:extLst>
                <a:ext uri="{FF2B5EF4-FFF2-40B4-BE49-F238E27FC236}">
                  <a16:creationId xmlns:a16="http://schemas.microsoft.com/office/drawing/2014/main" id="{41F57A27-E173-448E-91FA-BFE8AFADB01E}"/>
                </a:ext>
              </a:extLst>
            </p:cNvPr>
            <p:cNvGrpSpPr>
              <a:grpSpLocks/>
            </p:cNvGrpSpPr>
            <p:nvPr/>
          </p:nvGrpSpPr>
          <p:grpSpPr bwMode="auto">
            <a:xfrm>
              <a:off x="3740150" y="6292850"/>
              <a:ext cx="1828800" cy="381000"/>
              <a:chOff x="6629400" y="3505200"/>
              <a:chExt cx="1828800" cy="381000"/>
            </a:xfrm>
          </p:grpSpPr>
          <p:sp>
            <p:nvSpPr>
              <p:cNvPr id="780" name="Oval 96">
                <a:extLst>
                  <a:ext uri="{FF2B5EF4-FFF2-40B4-BE49-F238E27FC236}">
                    <a16:creationId xmlns:a16="http://schemas.microsoft.com/office/drawing/2014/main" id="{7CE7E556-9139-490B-AA58-12FD15401F37}"/>
                  </a:ext>
                </a:extLst>
              </p:cNvPr>
              <p:cNvSpPr>
                <a:spLocks noChangeArrowheads="1"/>
              </p:cNvSpPr>
              <p:nvPr/>
            </p:nvSpPr>
            <p:spPr bwMode="auto">
              <a:xfrm>
                <a:off x="6629400" y="3505200"/>
                <a:ext cx="1828800" cy="381000"/>
              </a:xfrm>
              <a:prstGeom prst="ellipse">
                <a:avLst/>
              </a:prstGeom>
              <a:solidFill>
                <a:schemeClr val="accent1"/>
              </a:solidFill>
              <a:ln w="9525" algn="ctr">
                <a:solidFill>
                  <a:schemeClr val="tx1"/>
                </a:solidFill>
                <a:round/>
                <a:headEnd/>
                <a:tailEnd/>
              </a:ln>
            </p:spPr>
            <p:txBody>
              <a:bodyPr/>
              <a:lstStyle/>
              <a:p>
                <a:endParaRPr lang="en-US"/>
              </a:p>
            </p:txBody>
          </p:sp>
          <p:sp>
            <p:nvSpPr>
              <p:cNvPr id="781" name="Rectangle 3085">
                <a:extLst>
                  <a:ext uri="{FF2B5EF4-FFF2-40B4-BE49-F238E27FC236}">
                    <a16:creationId xmlns:a16="http://schemas.microsoft.com/office/drawing/2014/main" id="{4E6770DE-4F89-4021-9A9A-CC84D1588048}"/>
                  </a:ext>
                </a:extLst>
              </p:cNvPr>
              <p:cNvSpPr>
                <a:spLocks noChangeArrowheads="1"/>
              </p:cNvSpPr>
              <p:nvPr/>
            </p:nvSpPr>
            <p:spPr bwMode="auto">
              <a:xfrm>
                <a:off x="6781800" y="3581400"/>
                <a:ext cx="1524000" cy="241300"/>
              </a:xfrm>
              <a:prstGeom prst="rect">
                <a:avLst/>
              </a:prstGeom>
              <a:solidFill>
                <a:schemeClr val="tx1">
                  <a:lumMod val="20000"/>
                  <a:lumOff val="80000"/>
                </a:schemeClr>
              </a:solidFill>
              <a:ln w="9525">
                <a:solidFill>
                  <a:schemeClr val="tx1"/>
                </a:solidFill>
                <a:miter lim="800000"/>
                <a:headEnd/>
                <a:tailEnd/>
              </a:ln>
            </p:spPr>
            <p:txBody>
              <a:bodyPr wrap="none" anchor="ctr"/>
              <a:lstStyle/>
              <a:p>
                <a:pPr algn="ctr" eaLnBrk="1" hangingPunct="1"/>
                <a:r>
                  <a:rPr lang="en-US" sz="1400">
                    <a:latin typeface="Arial" charset="0"/>
                  </a:rPr>
                  <a:t>Task 6 Code</a:t>
                </a:r>
              </a:p>
            </p:txBody>
          </p:sp>
        </p:grpSp>
        <p:grpSp>
          <p:nvGrpSpPr>
            <p:cNvPr id="763" name="Group 98">
              <a:extLst>
                <a:ext uri="{FF2B5EF4-FFF2-40B4-BE49-F238E27FC236}">
                  <a16:creationId xmlns:a16="http://schemas.microsoft.com/office/drawing/2014/main" id="{F50744F9-3B12-4BD7-96E6-C373FEA92583}"/>
                </a:ext>
              </a:extLst>
            </p:cNvPr>
            <p:cNvGrpSpPr>
              <a:grpSpLocks/>
            </p:cNvGrpSpPr>
            <p:nvPr/>
          </p:nvGrpSpPr>
          <p:grpSpPr bwMode="auto">
            <a:xfrm>
              <a:off x="3740150" y="5743575"/>
              <a:ext cx="1828800" cy="381000"/>
              <a:chOff x="6629400" y="3505200"/>
              <a:chExt cx="1828800" cy="381000"/>
            </a:xfrm>
          </p:grpSpPr>
          <p:sp>
            <p:nvSpPr>
              <p:cNvPr id="778" name="Oval 99">
                <a:extLst>
                  <a:ext uri="{FF2B5EF4-FFF2-40B4-BE49-F238E27FC236}">
                    <a16:creationId xmlns:a16="http://schemas.microsoft.com/office/drawing/2014/main" id="{D819FEC0-066A-4EF6-BE3F-798B9DDA1E3A}"/>
                  </a:ext>
                </a:extLst>
              </p:cNvPr>
              <p:cNvSpPr>
                <a:spLocks noChangeArrowheads="1"/>
              </p:cNvSpPr>
              <p:nvPr/>
            </p:nvSpPr>
            <p:spPr bwMode="auto">
              <a:xfrm>
                <a:off x="6629400" y="3505200"/>
                <a:ext cx="1828800" cy="381000"/>
              </a:xfrm>
              <a:prstGeom prst="ellipse">
                <a:avLst/>
              </a:prstGeom>
              <a:solidFill>
                <a:schemeClr val="accent1"/>
              </a:solidFill>
              <a:ln w="9525" algn="ctr">
                <a:solidFill>
                  <a:schemeClr val="tx1"/>
                </a:solidFill>
                <a:round/>
                <a:headEnd/>
                <a:tailEnd/>
              </a:ln>
            </p:spPr>
            <p:txBody>
              <a:bodyPr/>
              <a:lstStyle/>
              <a:p>
                <a:endParaRPr lang="en-US"/>
              </a:p>
            </p:txBody>
          </p:sp>
          <p:sp>
            <p:nvSpPr>
              <p:cNvPr id="779" name="Rectangle 3085">
                <a:extLst>
                  <a:ext uri="{FF2B5EF4-FFF2-40B4-BE49-F238E27FC236}">
                    <a16:creationId xmlns:a16="http://schemas.microsoft.com/office/drawing/2014/main" id="{CC695FFD-26B8-4955-BF62-640998639D77}"/>
                  </a:ext>
                </a:extLst>
              </p:cNvPr>
              <p:cNvSpPr>
                <a:spLocks noChangeArrowheads="1"/>
              </p:cNvSpPr>
              <p:nvPr/>
            </p:nvSpPr>
            <p:spPr bwMode="auto">
              <a:xfrm>
                <a:off x="6781800" y="3581400"/>
                <a:ext cx="1524000" cy="241300"/>
              </a:xfrm>
              <a:prstGeom prst="rect">
                <a:avLst/>
              </a:prstGeom>
              <a:solidFill>
                <a:schemeClr val="tx1">
                  <a:lumMod val="20000"/>
                  <a:lumOff val="80000"/>
                </a:schemeClr>
              </a:solidFill>
              <a:ln w="9525">
                <a:solidFill>
                  <a:schemeClr val="tx1"/>
                </a:solidFill>
                <a:miter lim="800000"/>
                <a:headEnd/>
                <a:tailEnd/>
              </a:ln>
            </p:spPr>
            <p:txBody>
              <a:bodyPr wrap="none" anchor="ctr"/>
              <a:lstStyle/>
              <a:p>
                <a:pPr algn="ctr" eaLnBrk="1" hangingPunct="1"/>
                <a:r>
                  <a:rPr lang="en-US" sz="1400" dirty="0">
                    <a:latin typeface="Arial" charset="0"/>
                  </a:rPr>
                  <a:t>Task 5 Code</a:t>
                </a:r>
              </a:p>
            </p:txBody>
          </p:sp>
        </p:grpSp>
        <p:sp>
          <p:nvSpPr>
            <p:cNvPr id="764" name="Oval 102">
              <a:extLst>
                <a:ext uri="{FF2B5EF4-FFF2-40B4-BE49-F238E27FC236}">
                  <a16:creationId xmlns:a16="http://schemas.microsoft.com/office/drawing/2014/main" id="{46A31F45-A2EC-46EB-8177-8D1796AEC814}"/>
                </a:ext>
              </a:extLst>
            </p:cNvPr>
            <p:cNvSpPr>
              <a:spLocks noChangeArrowheads="1"/>
            </p:cNvSpPr>
            <p:nvPr/>
          </p:nvSpPr>
          <p:spPr bwMode="auto">
            <a:xfrm>
              <a:off x="3587750" y="1644650"/>
              <a:ext cx="1974850" cy="1295400"/>
            </a:xfrm>
            <a:prstGeom prst="ellipse">
              <a:avLst/>
            </a:prstGeom>
            <a:solidFill>
              <a:schemeClr val="accent1"/>
            </a:solidFill>
            <a:ln w="9525" algn="ctr">
              <a:solidFill>
                <a:schemeClr val="tx1"/>
              </a:solidFill>
              <a:round/>
              <a:headEnd/>
              <a:tailEnd/>
            </a:ln>
          </p:spPr>
          <p:txBody>
            <a:bodyPr/>
            <a:lstStyle/>
            <a:p>
              <a:endParaRPr lang="en-US" sz="1400"/>
            </a:p>
          </p:txBody>
        </p:sp>
        <p:sp>
          <p:nvSpPr>
            <p:cNvPr id="765" name="Rectangle 3092">
              <a:extLst>
                <a:ext uri="{FF2B5EF4-FFF2-40B4-BE49-F238E27FC236}">
                  <a16:creationId xmlns:a16="http://schemas.microsoft.com/office/drawing/2014/main" id="{2D9AD15C-72F7-47BB-B8F1-52780B554802}"/>
                </a:ext>
              </a:extLst>
            </p:cNvPr>
            <p:cNvSpPr>
              <a:spLocks noChangeArrowheads="1"/>
            </p:cNvSpPr>
            <p:nvPr/>
          </p:nvSpPr>
          <p:spPr bwMode="auto">
            <a:xfrm>
              <a:off x="3919538" y="1774825"/>
              <a:ext cx="1330325" cy="258763"/>
            </a:xfrm>
            <a:prstGeom prst="rect">
              <a:avLst/>
            </a:prstGeom>
            <a:solidFill>
              <a:schemeClr val="tx1">
                <a:lumMod val="20000"/>
                <a:lumOff val="80000"/>
              </a:schemeClr>
            </a:solidFill>
            <a:ln w="9525">
              <a:solidFill>
                <a:schemeClr val="tx1"/>
              </a:solidFill>
              <a:miter lim="800000"/>
              <a:headEnd/>
              <a:tailEnd/>
            </a:ln>
          </p:spPr>
          <p:txBody>
            <a:bodyPr wrap="none" anchor="ctr"/>
            <a:lstStyle/>
            <a:p>
              <a:pPr algn="ctr" eaLnBrk="1" hangingPunct="1"/>
              <a:r>
                <a:rPr lang="en-US" sz="1200" dirty="0">
                  <a:latin typeface="Arial" charset="0"/>
                </a:rPr>
                <a:t>Device A ISR</a:t>
              </a:r>
            </a:p>
          </p:txBody>
        </p:sp>
        <p:sp>
          <p:nvSpPr>
            <p:cNvPr id="766" name="Rectangle 3093">
              <a:extLst>
                <a:ext uri="{FF2B5EF4-FFF2-40B4-BE49-F238E27FC236}">
                  <a16:creationId xmlns:a16="http://schemas.microsoft.com/office/drawing/2014/main" id="{EB95BC38-7FA7-4C39-85ED-03D29D600617}"/>
                </a:ext>
              </a:extLst>
            </p:cNvPr>
            <p:cNvSpPr>
              <a:spLocks noChangeArrowheads="1"/>
            </p:cNvSpPr>
            <p:nvPr/>
          </p:nvSpPr>
          <p:spPr bwMode="auto">
            <a:xfrm>
              <a:off x="3919538" y="2033588"/>
              <a:ext cx="1330325" cy="258762"/>
            </a:xfrm>
            <a:prstGeom prst="rect">
              <a:avLst/>
            </a:prstGeom>
            <a:solidFill>
              <a:schemeClr val="tx1">
                <a:lumMod val="20000"/>
                <a:lumOff val="80000"/>
              </a:schemeClr>
            </a:solidFill>
            <a:ln w="9525">
              <a:solidFill>
                <a:schemeClr val="tx1"/>
              </a:solidFill>
              <a:miter lim="800000"/>
              <a:headEnd/>
              <a:tailEnd/>
            </a:ln>
          </p:spPr>
          <p:txBody>
            <a:bodyPr wrap="none" anchor="ctr"/>
            <a:lstStyle/>
            <a:p>
              <a:pPr algn="ctr" eaLnBrk="1" hangingPunct="1"/>
              <a:r>
                <a:rPr lang="en-US" sz="1200">
                  <a:latin typeface="Arial" charset="0"/>
                </a:rPr>
                <a:t>Device B ISR</a:t>
              </a:r>
            </a:p>
          </p:txBody>
        </p:sp>
        <p:sp>
          <p:nvSpPr>
            <p:cNvPr id="767" name="Rectangle 3094">
              <a:extLst>
                <a:ext uri="{FF2B5EF4-FFF2-40B4-BE49-F238E27FC236}">
                  <a16:creationId xmlns:a16="http://schemas.microsoft.com/office/drawing/2014/main" id="{AA80278B-0DE6-4CC8-BA74-524288085CAC}"/>
                </a:ext>
              </a:extLst>
            </p:cNvPr>
            <p:cNvSpPr>
              <a:spLocks noChangeArrowheads="1"/>
            </p:cNvSpPr>
            <p:nvPr/>
          </p:nvSpPr>
          <p:spPr bwMode="auto">
            <a:xfrm>
              <a:off x="3919538" y="2292350"/>
              <a:ext cx="1330325" cy="258763"/>
            </a:xfrm>
            <a:prstGeom prst="rect">
              <a:avLst/>
            </a:prstGeom>
            <a:solidFill>
              <a:schemeClr val="tx1">
                <a:lumMod val="20000"/>
                <a:lumOff val="80000"/>
              </a:schemeClr>
            </a:solidFill>
            <a:ln w="9525">
              <a:solidFill>
                <a:schemeClr val="tx1"/>
              </a:solidFill>
              <a:miter lim="800000"/>
              <a:headEnd/>
              <a:tailEnd/>
            </a:ln>
          </p:spPr>
          <p:txBody>
            <a:bodyPr wrap="none" anchor="ctr"/>
            <a:lstStyle/>
            <a:p>
              <a:pPr algn="ctr" eaLnBrk="1" hangingPunct="1"/>
              <a:r>
                <a:rPr lang="en-US" sz="1200">
                  <a:latin typeface="Arial" charset="0"/>
                </a:rPr>
                <a:t>Device ... ISR</a:t>
              </a:r>
            </a:p>
          </p:txBody>
        </p:sp>
        <p:sp>
          <p:nvSpPr>
            <p:cNvPr id="768" name="Rectangle 3095">
              <a:extLst>
                <a:ext uri="{FF2B5EF4-FFF2-40B4-BE49-F238E27FC236}">
                  <a16:creationId xmlns:a16="http://schemas.microsoft.com/office/drawing/2014/main" id="{3ABA5349-68E5-4554-AE27-0FC6C490A589}"/>
                </a:ext>
              </a:extLst>
            </p:cNvPr>
            <p:cNvSpPr>
              <a:spLocks noChangeArrowheads="1"/>
            </p:cNvSpPr>
            <p:nvPr/>
          </p:nvSpPr>
          <p:spPr bwMode="auto">
            <a:xfrm>
              <a:off x="3919538" y="2551113"/>
              <a:ext cx="1330325" cy="258762"/>
            </a:xfrm>
            <a:prstGeom prst="rect">
              <a:avLst/>
            </a:prstGeom>
            <a:solidFill>
              <a:schemeClr val="tx1">
                <a:lumMod val="20000"/>
                <a:lumOff val="80000"/>
              </a:schemeClr>
            </a:solidFill>
            <a:ln w="9525">
              <a:solidFill>
                <a:schemeClr val="tx1"/>
              </a:solidFill>
              <a:miter lim="800000"/>
              <a:headEnd/>
              <a:tailEnd/>
            </a:ln>
          </p:spPr>
          <p:txBody>
            <a:bodyPr wrap="none" anchor="ctr"/>
            <a:lstStyle/>
            <a:p>
              <a:pPr algn="ctr" eaLnBrk="1" hangingPunct="1"/>
              <a:r>
                <a:rPr lang="en-US" sz="1200">
                  <a:latin typeface="Arial" charset="0"/>
                </a:rPr>
                <a:t>Device Z ISR</a:t>
              </a:r>
            </a:p>
          </p:txBody>
        </p:sp>
        <p:sp>
          <p:nvSpPr>
            <p:cNvPr id="769" name="Oval 768">
              <a:extLst>
                <a:ext uri="{FF2B5EF4-FFF2-40B4-BE49-F238E27FC236}">
                  <a16:creationId xmlns:a16="http://schemas.microsoft.com/office/drawing/2014/main" id="{70A944CF-F921-444C-9487-3CE95EADC928}"/>
                </a:ext>
              </a:extLst>
            </p:cNvPr>
            <p:cNvSpPr/>
            <p:nvPr/>
          </p:nvSpPr>
          <p:spPr bwMode="auto">
            <a:xfrm>
              <a:off x="3733800" y="3048000"/>
              <a:ext cx="1828800" cy="381000"/>
            </a:xfrm>
            <a:prstGeom prst="ellipse">
              <a:avLst/>
            </a:prstGeom>
            <a:solidFill>
              <a:schemeClr val="accent3">
                <a:lumMod val="95000"/>
              </a:schemeClr>
            </a:solidFill>
            <a:ln w="9525" cap="flat" cmpd="sng" algn="ctr">
              <a:solidFill>
                <a:schemeClr val="tx1"/>
              </a:solidFill>
              <a:prstDash val="sysDash"/>
              <a:round/>
              <a:headEnd type="none" w="med" len="med"/>
              <a:tailEnd type="none" w="med" len="med"/>
            </a:ln>
            <a:effectLst/>
          </p:spPr>
          <p:txBody>
            <a:bodyPr/>
            <a:lstStyle/>
            <a:p>
              <a:pPr>
                <a:defRPr/>
              </a:pPr>
              <a:endParaRPr lang="en-US"/>
            </a:p>
          </p:txBody>
        </p:sp>
        <p:sp>
          <p:nvSpPr>
            <p:cNvPr id="770" name="Rectangle 3085">
              <a:extLst>
                <a:ext uri="{FF2B5EF4-FFF2-40B4-BE49-F238E27FC236}">
                  <a16:creationId xmlns:a16="http://schemas.microsoft.com/office/drawing/2014/main" id="{EA012512-7BB0-48C1-9B44-1258CA476DE7}"/>
                </a:ext>
              </a:extLst>
            </p:cNvPr>
            <p:cNvSpPr>
              <a:spLocks noChangeArrowheads="1"/>
            </p:cNvSpPr>
            <p:nvPr/>
          </p:nvSpPr>
          <p:spPr bwMode="auto">
            <a:xfrm>
              <a:off x="3886200" y="3124200"/>
              <a:ext cx="1524000" cy="241300"/>
            </a:xfrm>
            <a:prstGeom prst="rect">
              <a:avLst/>
            </a:prstGeom>
            <a:solidFill>
              <a:schemeClr val="accent3">
                <a:lumMod val="85000"/>
              </a:schemeClr>
            </a:solidFill>
            <a:ln w="9525">
              <a:solidFill>
                <a:schemeClr val="tx1"/>
              </a:solidFill>
              <a:miter lim="800000"/>
              <a:headEnd/>
              <a:tailEnd/>
            </a:ln>
            <a:effectLst/>
          </p:spPr>
          <p:txBody>
            <a:bodyPr wrap="none" anchor="ctr"/>
            <a:lstStyle/>
            <a:p>
              <a:pPr algn="ctr" eaLnBrk="1" hangingPunct="1">
                <a:defRPr/>
              </a:pPr>
              <a:r>
                <a:rPr lang="en-US" sz="1400" dirty="0">
                  <a:latin typeface="Arial" charset="0"/>
                </a:rPr>
                <a:t>Slowest Task</a:t>
              </a:r>
            </a:p>
          </p:txBody>
        </p:sp>
        <p:cxnSp>
          <p:nvCxnSpPr>
            <p:cNvPr id="771" name="Straight Connector 770">
              <a:extLst>
                <a:ext uri="{FF2B5EF4-FFF2-40B4-BE49-F238E27FC236}">
                  <a16:creationId xmlns:a16="http://schemas.microsoft.com/office/drawing/2014/main" id="{4ED4D657-50D9-4C88-9BE0-A87A413509AB}"/>
                </a:ext>
              </a:extLst>
            </p:cNvPr>
            <p:cNvCxnSpPr/>
            <p:nvPr/>
          </p:nvCxnSpPr>
          <p:spPr bwMode="auto">
            <a:xfrm>
              <a:off x="3587750" y="2981327"/>
              <a:ext cx="2279650" cy="14286"/>
            </a:xfrm>
            <a:prstGeom prst="line">
              <a:avLst/>
            </a:prstGeom>
            <a:solidFill>
              <a:schemeClr val="accent1"/>
            </a:solidFill>
            <a:ln w="38100" cap="flat" cmpd="sng" algn="ctr">
              <a:solidFill>
                <a:schemeClr val="tx1"/>
              </a:solidFill>
              <a:prstDash val="dash"/>
              <a:round/>
              <a:headEnd type="none" w="med" len="med"/>
              <a:tailEnd type="none" w="med" len="med"/>
            </a:ln>
            <a:effectLst/>
          </p:spPr>
        </p:cxnSp>
        <p:cxnSp>
          <p:nvCxnSpPr>
            <p:cNvPr id="772" name="Straight Connector 771">
              <a:extLst>
                <a:ext uri="{FF2B5EF4-FFF2-40B4-BE49-F238E27FC236}">
                  <a16:creationId xmlns:a16="http://schemas.microsoft.com/office/drawing/2014/main" id="{2859C60F-AC2D-47A0-8520-A12B0BD899AE}"/>
                </a:ext>
              </a:extLst>
            </p:cNvPr>
            <p:cNvCxnSpPr/>
            <p:nvPr/>
          </p:nvCxnSpPr>
          <p:spPr bwMode="auto">
            <a:xfrm>
              <a:off x="3581400" y="3490914"/>
              <a:ext cx="2279650" cy="14286"/>
            </a:xfrm>
            <a:prstGeom prst="line">
              <a:avLst/>
            </a:prstGeom>
            <a:solidFill>
              <a:schemeClr val="accent1"/>
            </a:solidFill>
            <a:ln w="38100" cap="flat" cmpd="sng" algn="ctr">
              <a:solidFill>
                <a:schemeClr val="tx1"/>
              </a:solidFill>
              <a:prstDash val="dash"/>
              <a:round/>
              <a:headEnd type="none" w="med" len="med"/>
              <a:tailEnd type="none" w="med" len="med"/>
            </a:ln>
            <a:effectLst/>
          </p:spPr>
        </p:cxnSp>
        <p:cxnSp>
          <p:nvCxnSpPr>
            <p:cNvPr id="773" name="Straight Connector 772">
              <a:extLst>
                <a:ext uri="{FF2B5EF4-FFF2-40B4-BE49-F238E27FC236}">
                  <a16:creationId xmlns:a16="http://schemas.microsoft.com/office/drawing/2014/main" id="{E00312A4-9BEB-42CE-ADAD-05B3C84DD570}"/>
                </a:ext>
              </a:extLst>
            </p:cNvPr>
            <p:cNvCxnSpPr/>
            <p:nvPr/>
          </p:nvCxnSpPr>
          <p:spPr bwMode="auto">
            <a:xfrm>
              <a:off x="3587750" y="4038600"/>
              <a:ext cx="2279650" cy="14286"/>
            </a:xfrm>
            <a:prstGeom prst="line">
              <a:avLst/>
            </a:prstGeom>
            <a:solidFill>
              <a:schemeClr val="accent1"/>
            </a:solidFill>
            <a:ln w="38100" cap="flat" cmpd="sng" algn="ctr">
              <a:solidFill>
                <a:schemeClr val="tx1"/>
              </a:solidFill>
              <a:prstDash val="dash"/>
              <a:round/>
              <a:headEnd type="none" w="med" len="med"/>
              <a:tailEnd type="none" w="med" len="med"/>
            </a:ln>
            <a:effectLst/>
          </p:spPr>
        </p:cxnSp>
        <p:cxnSp>
          <p:nvCxnSpPr>
            <p:cNvPr id="774" name="Straight Connector 773">
              <a:extLst>
                <a:ext uri="{FF2B5EF4-FFF2-40B4-BE49-F238E27FC236}">
                  <a16:creationId xmlns:a16="http://schemas.microsoft.com/office/drawing/2014/main" id="{E844EADF-9C59-4F94-8E76-674D21424A28}"/>
                </a:ext>
              </a:extLst>
            </p:cNvPr>
            <p:cNvCxnSpPr/>
            <p:nvPr/>
          </p:nvCxnSpPr>
          <p:spPr bwMode="auto">
            <a:xfrm>
              <a:off x="3581400" y="4557714"/>
              <a:ext cx="2279650" cy="14286"/>
            </a:xfrm>
            <a:prstGeom prst="line">
              <a:avLst/>
            </a:prstGeom>
            <a:solidFill>
              <a:schemeClr val="accent1"/>
            </a:solidFill>
            <a:ln w="38100" cap="flat" cmpd="sng" algn="ctr">
              <a:solidFill>
                <a:schemeClr val="tx1"/>
              </a:solidFill>
              <a:prstDash val="dash"/>
              <a:round/>
              <a:headEnd type="none" w="med" len="med"/>
              <a:tailEnd type="none" w="med" len="med"/>
            </a:ln>
            <a:effectLst/>
          </p:spPr>
        </p:cxnSp>
        <p:cxnSp>
          <p:nvCxnSpPr>
            <p:cNvPr id="775" name="Straight Connector 774">
              <a:extLst>
                <a:ext uri="{FF2B5EF4-FFF2-40B4-BE49-F238E27FC236}">
                  <a16:creationId xmlns:a16="http://schemas.microsoft.com/office/drawing/2014/main" id="{3E0ED2CB-7AA6-4BB0-AD2E-7BB3766773EE}"/>
                </a:ext>
              </a:extLst>
            </p:cNvPr>
            <p:cNvCxnSpPr/>
            <p:nvPr/>
          </p:nvCxnSpPr>
          <p:spPr bwMode="auto">
            <a:xfrm>
              <a:off x="3581400" y="5091114"/>
              <a:ext cx="2279650" cy="14286"/>
            </a:xfrm>
            <a:prstGeom prst="line">
              <a:avLst/>
            </a:prstGeom>
            <a:solidFill>
              <a:schemeClr val="accent1"/>
            </a:solidFill>
            <a:ln w="38100" cap="flat" cmpd="sng" algn="ctr">
              <a:solidFill>
                <a:schemeClr val="tx1"/>
              </a:solidFill>
              <a:prstDash val="dash"/>
              <a:round/>
              <a:headEnd type="none" w="med" len="med"/>
              <a:tailEnd type="none" w="med" len="med"/>
            </a:ln>
            <a:effectLst/>
          </p:spPr>
        </p:cxnSp>
        <p:cxnSp>
          <p:nvCxnSpPr>
            <p:cNvPr id="776" name="Straight Connector 775">
              <a:extLst>
                <a:ext uri="{FF2B5EF4-FFF2-40B4-BE49-F238E27FC236}">
                  <a16:creationId xmlns:a16="http://schemas.microsoft.com/office/drawing/2014/main" id="{E64F8613-405B-4C04-88E7-A4B6D40E83C6}"/>
                </a:ext>
              </a:extLst>
            </p:cNvPr>
            <p:cNvCxnSpPr/>
            <p:nvPr/>
          </p:nvCxnSpPr>
          <p:spPr bwMode="auto">
            <a:xfrm>
              <a:off x="3581400" y="5624514"/>
              <a:ext cx="2279650" cy="14286"/>
            </a:xfrm>
            <a:prstGeom prst="line">
              <a:avLst/>
            </a:prstGeom>
            <a:solidFill>
              <a:schemeClr val="accent1"/>
            </a:solidFill>
            <a:ln w="38100" cap="flat" cmpd="sng" algn="ctr">
              <a:solidFill>
                <a:schemeClr val="tx1"/>
              </a:solidFill>
              <a:prstDash val="dash"/>
              <a:round/>
              <a:headEnd type="none" w="med" len="med"/>
              <a:tailEnd type="none" w="med" len="med"/>
            </a:ln>
            <a:effectLst/>
          </p:spPr>
        </p:cxnSp>
        <p:cxnSp>
          <p:nvCxnSpPr>
            <p:cNvPr id="777" name="Straight Connector 776">
              <a:extLst>
                <a:ext uri="{FF2B5EF4-FFF2-40B4-BE49-F238E27FC236}">
                  <a16:creationId xmlns:a16="http://schemas.microsoft.com/office/drawing/2014/main" id="{477A74AB-A32C-4F8E-B9FF-C13516F97314}"/>
                </a:ext>
              </a:extLst>
            </p:cNvPr>
            <p:cNvCxnSpPr/>
            <p:nvPr/>
          </p:nvCxnSpPr>
          <p:spPr bwMode="auto">
            <a:xfrm>
              <a:off x="3581400" y="6234114"/>
              <a:ext cx="2279650" cy="14286"/>
            </a:xfrm>
            <a:prstGeom prst="line">
              <a:avLst/>
            </a:prstGeom>
            <a:solidFill>
              <a:schemeClr val="accent1"/>
            </a:solidFill>
            <a:ln w="38100" cap="flat" cmpd="sng" algn="ctr">
              <a:solidFill>
                <a:schemeClr val="tx1"/>
              </a:solidFill>
              <a:prstDash val="dash"/>
              <a:round/>
              <a:headEnd type="none" w="med" len="med"/>
              <a:tailEnd type="none" w="med" len="med"/>
            </a:ln>
            <a:effectLst/>
          </p:spPr>
        </p:cxnSp>
      </p:grpSp>
      <p:grpSp>
        <p:nvGrpSpPr>
          <p:cNvPr id="790" name="Group 789">
            <a:extLst>
              <a:ext uri="{FF2B5EF4-FFF2-40B4-BE49-F238E27FC236}">
                <a16:creationId xmlns:a16="http://schemas.microsoft.com/office/drawing/2014/main" id="{C3E75A8C-C032-4349-A995-9C9DB5D3B01A}"/>
              </a:ext>
            </a:extLst>
          </p:cNvPr>
          <p:cNvGrpSpPr/>
          <p:nvPr/>
        </p:nvGrpSpPr>
        <p:grpSpPr>
          <a:xfrm>
            <a:off x="701322" y="1748408"/>
            <a:ext cx="3448081" cy="2587072"/>
            <a:chOff x="507802" y="1676400"/>
            <a:chExt cx="3656171" cy="2743200"/>
          </a:xfrm>
        </p:grpSpPr>
        <p:sp>
          <p:nvSpPr>
            <p:cNvPr id="791" name="Oval 35">
              <a:extLst>
                <a:ext uri="{FF2B5EF4-FFF2-40B4-BE49-F238E27FC236}">
                  <a16:creationId xmlns:a16="http://schemas.microsoft.com/office/drawing/2014/main" id="{51276243-7868-4521-A15B-CED8C46D9AF0}"/>
                </a:ext>
              </a:extLst>
            </p:cNvPr>
            <p:cNvSpPr>
              <a:spLocks noChangeArrowheads="1"/>
            </p:cNvSpPr>
            <p:nvPr/>
          </p:nvSpPr>
          <p:spPr bwMode="auto">
            <a:xfrm>
              <a:off x="1015603" y="1676400"/>
              <a:ext cx="2640568" cy="1295400"/>
            </a:xfrm>
            <a:prstGeom prst="ellipse">
              <a:avLst/>
            </a:prstGeom>
            <a:solidFill>
              <a:schemeClr val="accent1"/>
            </a:solidFill>
            <a:ln w="9525" algn="ctr">
              <a:solidFill>
                <a:schemeClr val="tx1"/>
              </a:solidFill>
              <a:round/>
              <a:headEnd/>
              <a:tailEnd/>
            </a:ln>
          </p:spPr>
          <p:txBody>
            <a:bodyPr/>
            <a:lstStyle/>
            <a:p>
              <a:endParaRPr lang="en-US" sz="1400"/>
            </a:p>
          </p:txBody>
        </p:sp>
        <p:sp>
          <p:nvSpPr>
            <p:cNvPr id="792" name="Rectangle 3092">
              <a:extLst>
                <a:ext uri="{FF2B5EF4-FFF2-40B4-BE49-F238E27FC236}">
                  <a16:creationId xmlns:a16="http://schemas.microsoft.com/office/drawing/2014/main" id="{FEBD6DAE-E8BE-439F-9E91-D5F96ACB0838}"/>
                </a:ext>
              </a:extLst>
            </p:cNvPr>
            <p:cNvSpPr>
              <a:spLocks noChangeArrowheads="1"/>
            </p:cNvSpPr>
            <p:nvPr/>
          </p:nvSpPr>
          <p:spPr bwMode="auto">
            <a:xfrm>
              <a:off x="1457816" y="1806576"/>
              <a:ext cx="1773074" cy="258763"/>
            </a:xfrm>
            <a:prstGeom prst="rect">
              <a:avLst/>
            </a:prstGeom>
            <a:solidFill>
              <a:schemeClr val="tx1">
                <a:lumMod val="20000"/>
                <a:lumOff val="80000"/>
              </a:schemeClr>
            </a:solidFill>
            <a:ln w="9525">
              <a:solidFill>
                <a:schemeClr val="tx1"/>
              </a:solidFill>
              <a:miter lim="800000"/>
              <a:headEnd/>
              <a:tailEnd/>
            </a:ln>
          </p:spPr>
          <p:txBody>
            <a:bodyPr wrap="none" anchor="ctr"/>
            <a:lstStyle/>
            <a:p>
              <a:pPr algn="ctr" eaLnBrk="1" hangingPunct="1"/>
              <a:r>
                <a:rPr lang="en-US" sz="1200" dirty="0">
                  <a:latin typeface="Arial" charset="0"/>
                </a:rPr>
                <a:t>Device A ISR</a:t>
              </a:r>
            </a:p>
          </p:txBody>
        </p:sp>
        <p:sp>
          <p:nvSpPr>
            <p:cNvPr id="793" name="Rectangle 3093">
              <a:extLst>
                <a:ext uri="{FF2B5EF4-FFF2-40B4-BE49-F238E27FC236}">
                  <a16:creationId xmlns:a16="http://schemas.microsoft.com/office/drawing/2014/main" id="{FA0D71E9-6D12-43E6-A1AA-21526CCEFD90}"/>
                </a:ext>
              </a:extLst>
            </p:cNvPr>
            <p:cNvSpPr>
              <a:spLocks noChangeArrowheads="1"/>
            </p:cNvSpPr>
            <p:nvPr/>
          </p:nvSpPr>
          <p:spPr bwMode="auto">
            <a:xfrm>
              <a:off x="1457816" y="2065338"/>
              <a:ext cx="1773074" cy="258762"/>
            </a:xfrm>
            <a:prstGeom prst="rect">
              <a:avLst/>
            </a:prstGeom>
            <a:solidFill>
              <a:schemeClr val="tx1">
                <a:lumMod val="20000"/>
                <a:lumOff val="80000"/>
              </a:schemeClr>
            </a:solidFill>
            <a:ln w="9525">
              <a:solidFill>
                <a:schemeClr val="tx1"/>
              </a:solidFill>
              <a:miter lim="800000"/>
              <a:headEnd/>
              <a:tailEnd/>
            </a:ln>
          </p:spPr>
          <p:txBody>
            <a:bodyPr wrap="none" anchor="ctr"/>
            <a:lstStyle/>
            <a:p>
              <a:pPr algn="ctr" eaLnBrk="1" hangingPunct="1"/>
              <a:r>
                <a:rPr lang="en-US" sz="1200" dirty="0">
                  <a:latin typeface="Arial" charset="0"/>
                </a:rPr>
                <a:t>Device B ISR</a:t>
              </a:r>
            </a:p>
          </p:txBody>
        </p:sp>
        <p:sp>
          <p:nvSpPr>
            <p:cNvPr id="794" name="Rectangle 3094">
              <a:extLst>
                <a:ext uri="{FF2B5EF4-FFF2-40B4-BE49-F238E27FC236}">
                  <a16:creationId xmlns:a16="http://schemas.microsoft.com/office/drawing/2014/main" id="{A550BA47-443B-4988-BCCA-6658EDF34248}"/>
                </a:ext>
              </a:extLst>
            </p:cNvPr>
            <p:cNvSpPr>
              <a:spLocks noChangeArrowheads="1"/>
            </p:cNvSpPr>
            <p:nvPr/>
          </p:nvSpPr>
          <p:spPr bwMode="auto">
            <a:xfrm>
              <a:off x="1457816" y="2324103"/>
              <a:ext cx="1773074" cy="258763"/>
            </a:xfrm>
            <a:prstGeom prst="rect">
              <a:avLst/>
            </a:prstGeom>
            <a:solidFill>
              <a:schemeClr val="tx1">
                <a:lumMod val="20000"/>
                <a:lumOff val="80000"/>
              </a:schemeClr>
            </a:solidFill>
            <a:ln w="9525">
              <a:solidFill>
                <a:schemeClr val="tx1"/>
              </a:solidFill>
              <a:miter lim="800000"/>
              <a:headEnd/>
              <a:tailEnd/>
            </a:ln>
          </p:spPr>
          <p:txBody>
            <a:bodyPr wrap="none" anchor="ctr"/>
            <a:lstStyle/>
            <a:p>
              <a:pPr algn="ctr" eaLnBrk="1" hangingPunct="1"/>
              <a:r>
                <a:rPr lang="en-US" sz="1200">
                  <a:latin typeface="Arial" charset="0"/>
                </a:rPr>
                <a:t>Device ... ISR</a:t>
              </a:r>
            </a:p>
          </p:txBody>
        </p:sp>
        <p:sp>
          <p:nvSpPr>
            <p:cNvPr id="795" name="Rectangle 3095">
              <a:extLst>
                <a:ext uri="{FF2B5EF4-FFF2-40B4-BE49-F238E27FC236}">
                  <a16:creationId xmlns:a16="http://schemas.microsoft.com/office/drawing/2014/main" id="{B26FF0E5-5525-46C3-B987-5DBCF749C97E}"/>
                </a:ext>
              </a:extLst>
            </p:cNvPr>
            <p:cNvSpPr>
              <a:spLocks noChangeArrowheads="1"/>
            </p:cNvSpPr>
            <p:nvPr/>
          </p:nvSpPr>
          <p:spPr bwMode="auto">
            <a:xfrm>
              <a:off x="1457816" y="2582863"/>
              <a:ext cx="1773074" cy="258762"/>
            </a:xfrm>
            <a:prstGeom prst="rect">
              <a:avLst/>
            </a:prstGeom>
            <a:solidFill>
              <a:schemeClr val="tx1">
                <a:lumMod val="20000"/>
                <a:lumOff val="80000"/>
              </a:schemeClr>
            </a:solidFill>
            <a:ln w="9525">
              <a:solidFill>
                <a:schemeClr val="tx1"/>
              </a:solidFill>
              <a:miter lim="800000"/>
              <a:headEnd/>
              <a:tailEnd/>
            </a:ln>
          </p:spPr>
          <p:txBody>
            <a:bodyPr wrap="none" anchor="ctr"/>
            <a:lstStyle/>
            <a:p>
              <a:pPr algn="ctr" eaLnBrk="1" hangingPunct="1"/>
              <a:r>
                <a:rPr lang="en-US" sz="1200">
                  <a:latin typeface="Arial" charset="0"/>
                </a:rPr>
                <a:t>Device Z ISR</a:t>
              </a:r>
            </a:p>
          </p:txBody>
        </p:sp>
        <p:grpSp>
          <p:nvGrpSpPr>
            <p:cNvPr id="796" name="Group 37">
              <a:extLst>
                <a:ext uri="{FF2B5EF4-FFF2-40B4-BE49-F238E27FC236}">
                  <a16:creationId xmlns:a16="http://schemas.microsoft.com/office/drawing/2014/main" id="{11760FF4-BFC4-43E6-9A0E-E2AB005080C1}"/>
                </a:ext>
              </a:extLst>
            </p:cNvPr>
            <p:cNvGrpSpPr>
              <a:grpSpLocks/>
            </p:cNvGrpSpPr>
            <p:nvPr/>
          </p:nvGrpSpPr>
          <p:grpSpPr bwMode="auto">
            <a:xfrm>
              <a:off x="507802" y="3200400"/>
              <a:ext cx="3656171" cy="1219200"/>
              <a:chOff x="152400" y="3657600"/>
              <a:chExt cx="3886200" cy="1524000"/>
            </a:xfrm>
            <a:solidFill>
              <a:schemeClr val="tx1">
                <a:lumMod val="20000"/>
                <a:lumOff val="80000"/>
              </a:schemeClr>
            </a:solidFill>
          </p:grpSpPr>
          <p:sp>
            <p:nvSpPr>
              <p:cNvPr id="798" name="Oval 34">
                <a:extLst>
                  <a:ext uri="{FF2B5EF4-FFF2-40B4-BE49-F238E27FC236}">
                    <a16:creationId xmlns:a16="http://schemas.microsoft.com/office/drawing/2014/main" id="{1F0674CA-47ED-40B4-99CF-D234A250DC99}"/>
                  </a:ext>
                </a:extLst>
              </p:cNvPr>
              <p:cNvSpPr>
                <a:spLocks noChangeArrowheads="1"/>
              </p:cNvSpPr>
              <p:nvPr/>
            </p:nvSpPr>
            <p:spPr bwMode="auto">
              <a:xfrm>
                <a:off x="152400" y="3657600"/>
                <a:ext cx="3886200" cy="1524000"/>
              </a:xfrm>
              <a:prstGeom prst="ellipse">
                <a:avLst/>
              </a:prstGeom>
              <a:solidFill>
                <a:schemeClr val="accent1"/>
              </a:solidFill>
              <a:ln w="9525" algn="ctr">
                <a:solidFill>
                  <a:schemeClr val="tx1"/>
                </a:solidFill>
                <a:round/>
                <a:headEnd/>
                <a:tailEnd/>
              </a:ln>
            </p:spPr>
            <p:txBody>
              <a:bodyPr/>
              <a:lstStyle/>
              <a:p>
                <a:endParaRPr lang="en-US" sz="2000"/>
              </a:p>
            </p:txBody>
          </p:sp>
          <p:sp>
            <p:nvSpPr>
              <p:cNvPr id="799" name="Rectangle 3085">
                <a:extLst>
                  <a:ext uri="{FF2B5EF4-FFF2-40B4-BE49-F238E27FC236}">
                    <a16:creationId xmlns:a16="http://schemas.microsoft.com/office/drawing/2014/main" id="{15DDB1C2-A74D-47DC-9BE1-071EEBB0DBEA}"/>
                  </a:ext>
                </a:extLst>
              </p:cNvPr>
              <p:cNvSpPr>
                <a:spLocks noChangeArrowheads="1"/>
              </p:cNvSpPr>
              <p:nvPr/>
            </p:nvSpPr>
            <p:spPr bwMode="auto">
              <a:xfrm>
                <a:off x="228600" y="4114800"/>
                <a:ext cx="1828800" cy="304800"/>
              </a:xfrm>
              <a:prstGeom prst="rect">
                <a:avLst/>
              </a:prstGeom>
              <a:grpFill/>
              <a:ln w="9525">
                <a:solidFill>
                  <a:schemeClr val="tx1"/>
                </a:solidFill>
                <a:miter lim="800000"/>
                <a:headEnd/>
                <a:tailEnd/>
              </a:ln>
            </p:spPr>
            <p:txBody>
              <a:bodyPr wrap="none" anchor="ctr"/>
              <a:lstStyle/>
              <a:p>
                <a:pPr algn="ctr" eaLnBrk="1" hangingPunct="1"/>
                <a:r>
                  <a:rPr lang="en-US" sz="1400">
                    <a:latin typeface="Arial" charset="0"/>
                  </a:rPr>
                  <a:t>Task 1 Code</a:t>
                </a:r>
              </a:p>
            </p:txBody>
          </p:sp>
          <p:sp>
            <p:nvSpPr>
              <p:cNvPr id="800" name="Rectangle 3086">
                <a:extLst>
                  <a:ext uri="{FF2B5EF4-FFF2-40B4-BE49-F238E27FC236}">
                    <a16:creationId xmlns:a16="http://schemas.microsoft.com/office/drawing/2014/main" id="{202DCB6F-D1B8-49DF-A1BF-AA9585B8B523}"/>
                  </a:ext>
                </a:extLst>
              </p:cNvPr>
              <p:cNvSpPr>
                <a:spLocks noChangeArrowheads="1"/>
              </p:cNvSpPr>
              <p:nvPr/>
            </p:nvSpPr>
            <p:spPr bwMode="auto">
              <a:xfrm>
                <a:off x="1905000" y="4191000"/>
                <a:ext cx="1828800" cy="304800"/>
              </a:xfrm>
              <a:prstGeom prst="rect">
                <a:avLst/>
              </a:prstGeom>
              <a:grpFill/>
              <a:ln w="9525">
                <a:solidFill>
                  <a:schemeClr val="tx1"/>
                </a:solidFill>
                <a:miter lim="800000"/>
                <a:headEnd/>
                <a:tailEnd/>
              </a:ln>
            </p:spPr>
            <p:txBody>
              <a:bodyPr wrap="none" anchor="ctr"/>
              <a:lstStyle/>
              <a:p>
                <a:pPr algn="ctr" eaLnBrk="1" hangingPunct="1"/>
                <a:r>
                  <a:rPr lang="en-US" sz="1400">
                    <a:latin typeface="Arial" charset="0"/>
                  </a:rPr>
                  <a:t>Task 4 Code</a:t>
                </a:r>
              </a:p>
            </p:txBody>
          </p:sp>
          <p:sp>
            <p:nvSpPr>
              <p:cNvPr id="801" name="Rectangle 3087">
                <a:extLst>
                  <a:ext uri="{FF2B5EF4-FFF2-40B4-BE49-F238E27FC236}">
                    <a16:creationId xmlns:a16="http://schemas.microsoft.com/office/drawing/2014/main" id="{38A8F37D-1D97-4BA2-83A8-99C887D9A584}"/>
                  </a:ext>
                </a:extLst>
              </p:cNvPr>
              <p:cNvSpPr>
                <a:spLocks noChangeArrowheads="1"/>
              </p:cNvSpPr>
              <p:nvPr/>
            </p:nvSpPr>
            <p:spPr bwMode="auto">
              <a:xfrm>
                <a:off x="762000" y="4572000"/>
                <a:ext cx="1828800" cy="304800"/>
              </a:xfrm>
              <a:prstGeom prst="rect">
                <a:avLst/>
              </a:prstGeom>
              <a:grpFill/>
              <a:ln w="9525">
                <a:solidFill>
                  <a:schemeClr val="tx1"/>
                </a:solidFill>
                <a:miter lim="800000"/>
                <a:headEnd/>
                <a:tailEnd/>
              </a:ln>
            </p:spPr>
            <p:txBody>
              <a:bodyPr wrap="none" anchor="ctr"/>
              <a:lstStyle/>
              <a:p>
                <a:pPr algn="ctr" eaLnBrk="1" hangingPunct="1"/>
                <a:r>
                  <a:rPr lang="en-US" sz="1400">
                    <a:latin typeface="Arial" charset="0"/>
                  </a:rPr>
                  <a:t>Task 3 Code</a:t>
                </a:r>
              </a:p>
            </p:txBody>
          </p:sp>
          <p:sp>
            <p:nvSpPr>
              <p:cNvPr id="802" name="Rectangle 3088">
                <a:extLst>
                  <a:ext uri="{FF2B5EF4-FFF2-40B4-BE49-F238E27FC236}">
                    <a16:creationId xmlns:a16="http://schemas.microsoft.com/office/drawing/2014/main" id="{27D33758-6C7A-454B-9B4E-9CDEDC75FD71}"/>
                  </a:ext>
                </a:extLst>
              </p:cNvPr>
              <p:cNvSpPr>
                <a:spLocks noChangeArrowheads="1"/>
              </p:cNvSpPr>
              <p:nvPr/>
            </p:nvSpPr>
            <p:spPr bwMode="auto">
              <a:xfrm>
                <a:off x="304800" y="4343400"/>
                <a:ext cx="1828800" cy="304800"/>
              </a:xfrm>
              <a:prstGeom prst="rect">
                <a:avLst/>
              </a:prstGeom>
              <a:grpFill/>
              <a:ln w="9525">
                <a:solidFill>
                  <a:schemeClr val="tx1"/>
                </a:solidFill>
                <a:miter lim="800000"/>
                <a:headEnd/>
                <a:tailEnd/>
              </a:ln>
            </p:spPr>
            <p:txBody>
              <a:bodyPr wrap="none" anchor="ctr"/>
              <a:lstStyle/>
              <a:p>
                <a:pPr algn="ctr" eaLnBrk="1" hangingPunct="1"/>
                <a:r>
                  <a:rPr lang="en-US" sz="1400">
                    <a:latin typeface="Arial" charset="0"/>
                  </a:rPr>
                  <a:t>Task 2 Code</a:t>
                </a:r>
              </a:p>
            </p:txBody>
          </p:sp>
          <p:sp>
            <p:nvSpPr>
              <p:cNvPr id="803" name="Rectangle 3089">
                <a:extLst>
                  <a:ext uri="{FF2B5EF4-FFF2-40B4-BE49-F238E27FC236}">
                    <a16:creationId xmlns:a16="http://schemas.microsoft.com/office/drawing/2014/main" id="{BFF558C0-C680-49D1-B797-3F2E05581F69}"/>
                  </a:ext>
                </a:extLst>
              </p:cNvPr>
              <p:cNvSpPr>
                <a:spLocks noChangeArrowheads="1"/>
              </p:cNvSpPr>
              <p:nvPr/>
            </p:nvSpPr>
            <p:spPr bwMode="auto">
              <a:xfrm>
                <a:off x="1981200" y="4419600"/>
                <a:ext cx="1828800" cy="304800"/>
              </a:xfrm>
              <a:prstGeom prst="rect">
                <a:avLst/>
              </a:prstGeom>
              <a:grpFill/>
              <a:ln w="9525">
                <a:solidFill>
                  <a:schemeClr val="tx1"/>
                </a:solidFill>
                <a:miter lim="800000"/>
                <a:headEnd/>
                <a:tailEnd/>
              </a:ln>
            </p:spPr>
            <p:txBody>
              <a:bodyPr wrap="none" anchor="ctr"/>
              <a:lstStyle/>
              <a:p>
                <a:pPr algn="ctr" eaLnBrk="1" hangingPunct="1"/>
                <a:r>
                  <a:rPr lang="en-US" sz="1400">
                    <a:latin typeface="Arial" charset="0"/>
                  </a:rPr>
                  <a:t>Task 6 Code</a:t>
                </a:r>
              </a:p>
            </p:txBody>
          </p:sp>
          <p:sp>
            <p:nvSpPr>
              <p:cNvPr id="804" name="Rectangle 3090">
                <a:extLst>
                  <a:ext uri="{FF2B5EF4-FFF2-40B4-BE49-F238E27FC236}">
                    <a16:creationId xmlns:a16="http://schemas.microsoft.com/office/drawing/2014/main" id="{681485BF-78C1-4E93-BDDE-69099967E1BE}"/>
                  </a:ext>
                </a:extLst>
              </p:cNvPr>
              <p:cNvSpPr>
                <a:spLocks noChangeArrowheads="1"/>
              </p:cNvSpPr>
              <p:nvPr/>
            </p:nvSpPr>
            <p:spPr bwMode="auto">
              <a:xfrm>
                <a:off x="1828800" y="3962400"/>
                <a:ext cx="1828800" cy="304800"/>
              </a:xfrm>
              <a:prstGeom prst="rect">
                <a:avLst/>
              </a:prstGeom>
              <a:grpFill/>
              <a:ln w="9525">
                <a:solidFill>
                  <a:schemeClr val="tx1"/>
                </a:solidFill>
                <a:miter lim="800000"/>
                <a:headEnd/>
                <a:tailEnd/>
              </a:ln>
            </p:spPr>
            <p:txBody>
              <a:bodyPr wrap="none" anchor="ctr"/>
              <a:lstStyle/>
              <a:p>
                <a:pPr algn="ctr" eaLnBrk="1" hangingPunct="1"/>
                <a:r>
                  <a:rPr lang="en-US" sz="1400" dirty="0">
                    <a:latin typeface="Arial" charset="0"/>
                  </a:rPr>
                  <a:t>Task 5 Code</a:t>
                </a:r>
              </a:p>
            </p:txBody>
          </p:sp>
        </p:grpSp>
        <p:cxnSp>
          <p:nvCxnSpPr>
            <p:cNvPr id="797" name="Straight Connector 796">
              <a:extLst>
                <a:ext uri="{FF2B5EF4-FFF2-40B4-BE49-F238E27FC236}">
                  <a16:creationId xmlns:a16="http://schemas.microsoft.com/office/drawing/2014/main" id="{C40D6A16-8953-487C-B4FC-058C09026E3C}"/>
                </a:ext>
              </a:extLst>
            </p:cNvPr>
            <p:cNvCxnSpPr/>
            <p:nvPr/>
          </p:nvCxnSpPr>
          <p:spPr bwMode="auto">
            <a:xfrm>
              <a:off x="914043" y="3048000"/>
              <a:ext cx="3038346" cy="14286"/>
            </a:xfrm>
            <a:prstGeom prst="line">
              <a:avLst/>
            </a:prstGeom>
            <a:solidFill>
              <a:schemeClr val="accent1"/>
            </a:solidFill>
            <a:ln w="38100" cap="flat" cmpd="sng" algn="ctr">
              <a:solidFill>
                <a:schemeClr val="tx1"/>
              </a:solidFill>
              <a:prstDash val="dash"/>
              <a:round/>
              <a:headEnd type="none" w="med" len="med"/>
              <a:tailEnd type="none" w="med" len="med"/>
            </a:ln>
            <a:effectLst/>
          </p:spPr>
        </p:cxnSp>
      </p:grpSp>
      <p:sp>
        <p:nvSpPr>
          <p:cNvPr id="805" name="Text Box 3098">
            <a:extLst>
              <a:ext uri="{FF2B5EF4-FFF2-40B4-BE49-F238E27FC236}">
                <a16:creationId xmlns:a16="http://schemas.microsoft.com/office/drawing/2014/main" id="{DF8ED19A-034E-49F7-8B11-CF6F4BA3D9E2}"/>
              </a:ext>
            </a:extLst>
          </p:cNvPr>
          <p:cNvSpPr txBox="1">
            <a:spLocks noChangeArrowheads="1"/>
          </p:cNvSpPr>
          <p:nvPr/>
        </p:nvSpPr>
        <p:spPr bwMode="auto">
          <a:xfrm>
            <a:off x="1467054" y="1054477"/>
            <a:ext cx="1890261" cy="646331"/>
          </a:xfrm>
          <a:prstGeom prst="rect">
            <a:avLst/>
          </a:prstGeom>
          <a:noFill/>
          <a:ln w="9525">
            <a:noFill/>
            <a:miter lim="800000"/>
            <a:headEnd/>
            <a:tailEnd/>
          </a:ln>
          <a:effectLst/>
        </p:spPr>
        <p:txBody>
          <a:bodyPr wrap="none">
            <a:spAutoFit/>
          </a:bodyPr>
          <a:lstStyle/>
          <a:p>
            <a:pPr algn="ctr" eaLnBrk="1" hangingPunct="1">
              <a:defRPr/>
            </a:pPr>
            <a:r>
              <a:rPr lang="en-US" i="1" dirty="0">
                <a:solidFill>
                  <a:schemeClr val="accent6"/>
                </a:solidFill>
                <a:latin typeface="Arial" charset="0"/>
              </a:rPr>
              <a:t>Non-preemptive </a:t>
            </a:r>
            <a:br>
              <a:rPr lang="en-US" i="1" dirty="0">
                <a:solidFill>
                  <a:schemeClr val="accent6"/>
                </a:solidFill>
                <a:latin typeface="Arial" charset="0"/>
              </a:rPr>
            </a:br>
            <a:r>
              <a:rPr lang="en-US" i="1" dirty="0">
                <a:solidFill>
                  <a:schemeClr val="accent6"/>
                </a:solidFill>
                <a:latin typeface="Arial" charset="0"/>
              </a:rPr>
              <a:t>Static</a:t>
            </a:r>
          </a:p>
        </p:txBody>
      </p:sp>
      <p:sp>
        <p:nvSpPr>
          <p:cNvPr id="806" name="Text Box 3100">
            <a:extLst>
              <a:ext uri="{FF2B5EF4-FFF2-40B4-BE49-F238E27FC236}">
                <a16:creationId xmlns:a16="http://schemas.microsoft.com/office/drawing/2014/main" id="{9944C9A7-CE15-4444-9A0A-45AD740F4D75}"/>
              </a:ext>
            </a:extLst>
          </p:cNvPr>
          <p:cNvSpPr txBox="1">
            <a:spLocks noChangeArrowheads="1"/>
          </p:cNvSpPr>
          <p:nvPr/>
        </p:nvSpPr>
        <p:spPr bwMode="auto">
          <a:xfrm>
            <a:off x="8226386" y="1115452"/>
            <a:ext cx="3664635" cy="369332"/>
          </a:xfrm>
          <a:prstGeom prst="rect">
            <a:avLst/>
          </a:prstGeom>
          <a:noFill/>
          <a:ln w="9525">
            <a:noFill/>
            <a:miter lim="800000"/>
            <a:headEnd/>
            <a:tailEnd/>
          </a:ln>
          <a:effectLst/>
        </p:spPr>
        <p:txBody>
          <a:bodyPr>
            <a:spAutoFit/>
          </a:bodyPr>
          <a:lstStyle/>
          <a:p>
            <a:pPr algn="ctr" eaLnBrk="1" hangingPunct="1">
              <a:defRPr/>
            </a:pPr>
            <a:r>
              <a:rPr lang="en-US" i="1" dirty="0">
                <a:solidFill>
                  <a:schemeClr val="accent6"/>
                </a:solidFill>
                <a:latin typeface="Arial" charset="0"/>
              </a:rPr>
              <a:t>Preemptive Dynamic</a:t>
            </a:r>
          </a:p>
        </p:txBody>
      </p:sp>
    </p:spTree>
    <p:extLst>
      <p:ext uri="{BB962C8B-B14F-4D97-AF65-F5344CB8AC3E}">
        <p14:creationId xmlns:p14="http://schemas.microsoft.com/office/powerpoint/2010/main" val="24973031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3FC36B-5F13-48C7-8C82-12AF8C5EDB81}"/>
              </a:ext>
            </a:extLst>
          </p:cNvPr>
          <p:cNvSpPr>
            <a:spLocks noGrp="1"/>
          </p:cNvSpPr>
          <p:nvPr>
            <p:ph type="title"/>
          </p:nvPr>
        </p:nvSpPr>
        <p:spPr/>
        <p:txBody>
          <a:bodyPr/>
          <a:lstStyle/>
          <a:p>
            <a:r>
              <a:rPr lang="en-US" dirty="0"/>
              <a:t>Comparison of RAM Requirements</a:t>
            </a:r>
          </a:p>
        </p:txBody>
      </p:sp>
      <p:grpSp>
        <p:nvGrpSpPr>
          <p:cNvPr id="4" name="Group 3">
            <a:extLst>
              <a:ext uri="{FF2B5EF4-FFF2-40B4-BE49-F238E27FC236}">
                <a16:creationId xmlns:a16="http://schemas.microsoft.com/office/drawing/2014/main" id="{31668184-12AF-40CC-A644-1CF407CEC7B6}"/>
              </a:ext>
            </a:extLst>
          </p:cNvPr>
          <p:cNvGrpSpPr/>
          <p:nvPr/>
        </p:nvGrpSpPr>
        <p:grpSpPr>
          <a:xfrm>
            <a:off x="9015966" y="-2043608"/>
            <a:ext cx="2262229" cy="7896790"/>
            <a:chOff x="9550003" y="-2217911"/>
            <a:chExt cx="2434114" cy="8496791"/>
          </a:xfrm>
        </p:grpSpPr>
        <p:sp>
          <p:nvSpPr>
            <p:cNvPr id="5" name="Text Box 3100">
              <a:extLst>
                <a:ext uri="{FF2B5EF4-FFF2-40B4-BE49-F238E27FC236}">
                  <a16:creationId xmlns:a16="http://schemas.microsoft.com/office/drawing/2014/main" id="{0DF2B785-AAD1-4252-9905-07C148624535}"/>
                </a:ext>
              </a:extLst>
            </p:cNvPr>
            <p:cNvSpPr txBox="1">
              <a:spLocks noChangeArrowheads="1"/>
            </p:cNvSpPr>
            <p:nvPr/>
          </p:nvSpPr>
          <p:spPr bwMode="auto">
            <a:xfrm>
              <a:off x="9550003" y="1164676"/>
              <a:ext cx="1832318" cy="646331"/>
            </a:xfrm>
            <a:prstGeom prst="rect">
              <a:avLst/>
            </a:prstGeom>
            <a:noFill/>
            <a:ln w="9525">
              <a:noFill/>
              <a:miter lim="800000"/>
              <a:headEnd/>
              <a:tailEnd/>
            </a:ln>
            <a:effectLst/>
          </p:spPr>
          <p:txBody>
            <a:bodyPr wrap="square">
              <a:spAutoFit/>
            </a:bodyPr>
            <a:lstStyle/>
            <a:p>
              <a:pPr algn="ctr" eaLnBrk="1" hangingPunct="1">
                <a:defRPr/>
              </a:pPr>
              <a:r>
                <a:rPr lang="en-US" i="1" dirty="0">
                  <a:solidFill>
                    <a:schemeClr val="accent1"/>
                  </a:solidFill>
                  <a:latin typeface="Arial" charset="0"/>
                </a:rPr>
                <a:t>Preemptive Dynamic</a:t>
              </a:r>
            </a:p>
          </p:txBody>
        </p:sp>
        <p:grpSp>
          <p:nvGrpSpPr>
            <p:cNvPr id="6" name="Group 5">
              <a:extLst>
                <a:ext uri="{FF2B5EF4-FFF2-40B4-BE49-F238E27FC236}">
                  <a16:creationId xmlns:a16="http://schemas.microsoft.com/office/drawing/2014/main" id="{7B4CC7FB-926E-4B84-93EC-C6312E92DA4A}"/>
                </a:ext>
              </a:extLst>
            </p:cNvPr>
            <p:cNvGrpSpPr/>
            <p:nvPr/>
          </p:nvGrpSpPr>
          <p:grpSpPr>
            <a:xfrm>
              <a:off x="9749790" y="-2217911"/>
              <a:ext cx="2234327" cy="8496791"/>
              <a:chOff x="6934200" y="-1638791"/>
              <a:chExt cx="1676400" cy="8496791"/>
            </a:xfrm>
          </p:grpSpPr>
          <p:grpSp>
            <p:nvGrpSpPr>
              <p:cNvPr id="7" name="Group 6">
                <a:extLst>
                  <a:ext uri="{FF2B5EF4-FFF2-40B4-BE49-F238E27FC236}">
                    <a16:creationId xmlns:a16="http://schemas.microsoft.com/office/drawing/2014/main" id="{A81829A8-4926-43EB-B798-086CE269472D}"/>
                  </a:ext>
                </a:extLst>
              </p:cNvPr>
              <p:cNvGrpSpPr/>
              <p:nvPr/>
            </p:nvGrpSpPr>
            <p:grpSpPr>
              <a:xfrm>
                <a:off x="8001000" y="-1638791"/>
                <a:ext cx="304800" cy="7247111"/>
                <a:chOff x="7010400" y="-541511"/>
                <a:chExt cx="304800" cy="7247111"/>
              </a:xfrm>
            </p:grpSpPr>
            <p:sp>
              <p:nvSpPr>
                <p:cNvPr id="19" name="Rectangle 18">
                  <a:extLst>
                    <a:ext uri="{FF2B5EF4-FFF2-40B4-BE49-F238E27FC236}">
                      <a16:creationId xmlns:a16="http://schemas.microsoft.com/office/drawing/2014/main" id="{050E4D97-671F-488E-8F5F-D215FA9B0A03}"/>
                    </a:ext>
                  </a:extLst>
                </p:cNvPr>
                <p:cNvSpPr/>
                <p:nvPr/>
              </p:nvSpPr>
              <p:spPr bwMode="auto">
                <a:xfrm>
                  <a:off x="7010400" y="5029200"/>
                  <a:ext cx="304800" cy="16764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vert270"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Task 1 Max Stack</a:t>
                  </a:r>
                  <a:endParaRPr kumimoji="0" lang="en-US" sz="1600" b="0" i="0" u="none" strike="noStrike" cap="none" normalizeH="0" baseline="0" dirty="0">
                    <a:ln>
                      <a:noFill/>
                    </a:ln>
                    <a:solidFill>
                      <a:schemeClr val="tx1"/>
                    </a:solidFill>
                    <a:effectLst/>
                    <a:latin typeface="Calibri" pitchFamily="34" charset="0"/>
                  </a:endParaRPr>
                </a:p>
              </p:txBody>
            </p:sp>
            <p:sp>
              <p:nvSpPr>
                <p:cNvPr id="20" name="Rectangle 19">
                  <a:extLst>
                    <a:ext uri="{FF2B5EF4-FFF2-40B4-BE49-F238E27FC236}">
                      <a16:creationId xmlns:a16="http://schemas.microsoft.com/office/drawing/2014/main" id="{86796152-2846-46BE-87E2-4EBEEEC9F283}"/>
                    </a:ext>
                  </a:extLst>
                </p:cNvPr>
                <p:cNvSpPr/>
                <p:nvPr/>
              </p:nvSpPr>
              <p:spPr bwMode="auto">
                <a:xfrm>
                  <a:off x="7010400" y="2819400"/>
                  <a:ext cx="304800" cy="2209800"/>
                </a:xfrm>
                <a:prstGeom prst="rect">
                  <a:avLst/>
                </a:prstGeom>
                <a:solidFill>
                  <a:schemeClr val="accent6">
                    <a:lumMod val="40000"/>
                    <a:lumOff val="60000"/>
                  </a:schemeClr>
                </a:solidFill>
                <a:ln w="9525" cap="flat" cmpd="sng" algn="ctr">
                  <a:solidFill>
                    <a:schemeClr val="tx1"/>
                  </a:solidFill>
                  <a:prstDash val="solid"/>
                  <a:round/>
                  <a:headEnd type="none" w="med" len="med"/>
                  <a:tailEnd type="none" w="med" len="med"/>
                </a:ln>
                <a:effectLst/>
              </p:spPr>
              <p:txBody>
                <a:bodyPr vert="vert270"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Task 2 Max Stack</a:t>
                  </a:r>
                  <a:endParaRPr kumimoji="0" lang="en-US" sz="1600" b="0" i="0" u="none" strike="noStrike" cap="none" normalizeH="0" baseline="0" dirty="0">
                    <a:ln>
                      <a:noFill/>
                    </a:ln>
                    <a:solidFill>
                      <a:schemeClr val="tx1"/>
                    </a:solidFill>
                    <a:effectLst/>
                    <a:latin typeface="Calibri" pitchFamily="34" charset="0"/>
                  </a:endParaRPr>
                </a:p>
              </p:txBody>
            </p:sp>
            <p:sp>
              <p:nvSpPr>
                <p:cNvPr id="21" name="Rectangle 20">
                  <a:extLst>
                    <a:ext uri="{FF2B5EF4-FFF2-40B4-BE49-F238E27FC236}">
                      <a16:creationId xmlns:a16="http://schemas.microsoft.com/office/drawing/2014/main" id="{2B7AE6C3-880E-44BE-B494-CE742FE83A7B}"/>
                    </a:ext>
                  </a:extLst>
                </p:cNvPr>
                <p:cNvSpPr/>
                <p:nvPr/>
              </p:nvSpPr>
              <p:spPr bwMode="auto">
                <a:xfrm>
                  <a:off x="7010400" y="1208526"/>
                  <a:ext cx="304800" cy="1610875"/>
                </a:xfrm>
                <a:prstGeom prst="rect">
                  <a:avLst/>
                </a:prstGeom>
                <a:solidFill>
                  <a:srgbClr val="FFFF00"/>
                </a:solidFill>
                <a:ln w="9525" cap="flat" cmpd="sng" algn="ctr">
                  <a:solidFill>
                    <a:schemeClr val="tx1"/>
                  </a:solidFill>
                  <a:prstDash val="solid"/>
                  <a:round/>
                  <a:headEnd type="none" w="med" len="med"/>
                  <a:tailEnd type="none" w="med" len="med"/>
                </a:ln>
                <a:effectLst/>
              </p:spPr>
              <p:txBody>
                <a:bodyPr vert="vert270"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Task 3 Max Stack</a:t>
                  </a:r>
                  <a:endParaRPr kumimoji="0" lang="en-US" sz="1600" b="0" i="0" u="none" strike="noStrike" cap="none" normalizeH="0" baseline="0" dirty="0">
                    <a:ln>
                      <a:noFill/>
                    </a:ln>
                    <a:solidFill>
                      <a:schemeClr val="tx1"/>
                    </a:solidFill>
                    <a:effectLst/>
                    <a:latin typeface="Calibri" pitchFamily="34" charset="0"/>
                  </a:endParaRPr>
                </a:p>
              </p:txBody>
            </p:sp>
            <p:sp>
              <p:nvSpPr>
                <p:cNvPr id="22" name="Rectangle 21">
                  <a:extLst>
                    <a:ext uri="{FF2B5EF4-FFF2-40B4-BE49-F238E27FC236}">
                      <a16:creationId xmlns:a16="http://schemas.microsoft.com/office/drawing/2014/main" id="{FF96CB5B-49CB-433A-8C6B-C564557C8DED}"/>
                    </a:ext>
                  </a:extLst>
                </p:cNvPr>
                <p:cNvSpPr/>
                <p:nvPr/>
              </p:nvSpPr>
              <p:spPr bwMode="auto">
                <a:xfrm>
                  <a:off x="7010400" y="-541511"/>
                  <a:ext cx="304800" cy="1752600"/>
                </a:xfrm>
                <a:prstGeom prst="rect">
                  <a:avLst/>
                </a:prstGeom>
                <a:solidFill>
                  <a:srgbClr val="CCFF99"/>
                </a:solidFill>
                <a:ln w="9525" cap="flat" cmpd="sng" algn="ctr">
                  <a:solidFill>
                    <a:schemeClr val="tx1"/>
                  </a:solidFill>
                  <a:prstDash val="solid"/>
                  <a:round/>
                  <a:headEnd type="none" w="med" len="med"/>
                  <a:tailEnd type="none" w="med" len="med"/>
                </a:ln>
                <a:effectLst/>
              </p:spPr>
              <p:txBody>
                <a:bodyPr vert="vert270"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Task 4 Max Stack</a:t>
                  </a:r>
                  <a:endParaRPr kumimoji="0" lang="en-US" sz="1600" b="0" i="0" u="none" strike="noStrike" cap="none" normalizeH="0" baseline="0" dirty="0">
                    <a:ln>
                      <a:noFill/>
                    </a:ln>
                    <a:solidFill>
                      <a:schemeClr val="tx1"/>
                    </a:solidFill>
                    <a:effectLst/>
                    <a:latin typeface="Calibri" pitchFamily="34" charset="0"/>
                  </a:endParaRPr>
                </a:p>
              </p:txBody>
            </p:sp>
          </p:grpSp>
          <p:cxnSp>
            <p:nvCxnSpPr>
              <p:cNvPr id="8" name="Straight Arrow Connector 7">
                <a:extLst>
                  <a:ext uri="{FF2B5EF4-FFF2-40B4-BE49-F238E27FC236}">
                    <a16:creationId xmlns:a16="http://schemas.microsoft.com/office/drawing/2014/main" id="{89D1EBB9-D39E-4083-9C56-D8F003C2E038}"/>
                  </a:ext>
                </a:extLst>
              </p:cNvPr>
              <p:cNvCxnSpPr/>
              <p:nvPr/>
            </p:nvCxnSpPr>
            <p:spPr bwMode="auto">
              <a:xfrm>
                <a:off x="8534400" y="-1554480"/>
                <a:ext cx="0" cy="7162800"/>
              </a:xfrm>
              <a:prstGeom prst="straightConnector1">
                <a:avLst/>
              </a:prstGeom>
              <a:solidFill>
                <a:schemeClr val="accent1"/>
              </a:solidFill>
              <a:ln w="28575" cap="flat" cmpd="sng" algn="ctr">
                <a:solidFill>
                  <a:schemeClr val="tx1"/>
                </a:solidFill>
                <a:prstDash val="solid"/>
                <a:round/>
                <a:headEnd type="triangle" w="med" len="med"/>
                <a:tailEnd type="triangle" w="med" len="med"/>
              </a:ln>
              <a:effectLst/>
            </p:spPr>
          </p:cxnSp>
          <p:grpSp>
            <p:nvGrpSpPr>
              <p:cNvPr id="9" name="Group 8">
                <a:extLst>
                  <a:ext uri="{FF2B5EF4-FFF2-40B4-BE49-F238E27FC236}">
                    <a16:creationId xmlns:a16="http://schemas.microsoft.com/office/drawing/2014/main" id="{F8B0E1F3-A3BB-4F95-9F8D-9383AB5A0F5D}"/>
                  </a:ext>
                </a:extLst>
              </p:cNvPr>
              <p:cNvGrpSpPr/>
              <p:nvPr/>
            </p:nvGrpSpPr>
            <p:grpSpPr>
              <a:xfrm>
                <a:off x="6934200" y="5608320"/>
                <a:ext cx="1676400" cy="1249680"/>
                <a:chOff x="609600" y="4389120"/>
                <a:chExt cx="1676400" cy="1249680"/>
              </a:xfrm>
            </p:grpSpPr>
            <p:grpSp>
              <p:nvGrpSpPr>
                <p:cNvPr id="10" name="Group 9">
                  <a:extLst>
                    <a:ext uri="{FF2B5EF4-FFF2-40B4-BE49-F238E27FC236}">
                      <a16:creationId xmlns:a16="http://schemas.microsoft.com/office/drawing/2014/main" id="{A0F0A7A7-DD67-4631-A2FB-E5C8BE24CBF0}"/>
                    </a:ext>
                  </a:extLst>
                </p:cNvPr>
                <p:cNvGrpSpPr/>
                <p:nvPr/>
              </p:nvGrpSpPr>
              <p:grpSpPr>
                <a:xfrm rot="5400000">
                  <a:off x="685800" y="4328160"/>
                  <a:ext cx="1219200" cy="1371600"/>
                  <a:chOff x="838200" y="4914900"/>
                  <a:chExt cx="1219200" cy="1181100"/>
                </a:xfrm>
              </p:grpSpPr>
              <p:sp>
                <p:nvSpPr>
                  <p:cNvPr id="15" name="Rectangle 14">
                    <a:extLst>
                      <a:ext uri="{FF2B5EF4-FFF2-40B4-BE49-F238E27FC236}">
                        <a16:creationId xmlns:a16="http://schemas.microsoft.com/office/drawing/2014/main" id="{71E5E20A-A483-468B-AC92-B8E41BAF2FAC}"/>
                      </a:ext>
                    </a:extLst>
                  </p:cNvPr>
                  <p:cNvSpPr/>
                  <p:nvPr/>
                </p:nvSpPr>
                <p:spPr bwMode="auto">
                  <a:xfrm>
                    <a:off x="838200" y="4914900"/>
                    <a:ext cx="304800" cy="11811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vert270"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Task 1 Statics </a:t>
                    </a:r>
                    <a:endParaRPr kumimoji="0" lang="en-US" sz="1600" b="0" i="0" u="none" strike="noStrike" cap="none" normalizeH="0" baseline="0" dirty="0">
                      <a:ln>
                        <a:noFill/>
                      </a:ln>
                      <a:solidFill>
                        <a:schemeClr val="tx1"/>
                      </a:solidFill>
                      <a:effectLst/>
                      <a:latin typeface="Calibri" pitchFamily="34" charset="0"/>
                    </a:endParaRPr>
                  </a:p>
                </p:txBody>
              </p:sp>
              <p:sp>
                <p:nvSpPr>
                  <p:cNvPr id="16" name="Rectangle 15">
                    <a:extLst>
                      <a:ext uri="{FF2B5EF4-FFF2-40B4-BE49-F238E27FC236}">
                        <a16:creationId xmlns:a16="http://schemas.microsoft.com/office/drawing/2014/main" id="{495360FD-1088-4739-B225-5FBD07A69527}"/>
                      </a:ext>
                    </a:extLst>
                  </p:cNvPr>
                  <p:cNvSpPr/>
                  <p:nvPr/>
                </p:nvSpPr>
                <p:spPr bwMode="auto">
                  <a:xfrm>
                    <a:off x="1143000" y="4914900"/>
                    <a:ext cx="304800" cy="1181100"/>
                  </a:xfrm>
                  <a:prstGeom prst="rect">
                    <a:avLst/>
                  </a:prstGeom>
                  <a:solidFill>
                    <a:schemeClr val="accent6">
                      <a:lumMod val="40000"/>
                      <a:lumOff val="60000"/>
                    </a:schemeClr>
                  </a:solidFill>
                  <a:ln w="9525" cap="flat" cmpd="sng" algn="ctr">
                    <a:solidFill>
                      <a:schemeClr val="tx1"/>
                    </a:solidFill>
                    <a:prstDash val="solid"/>
                    <a:round/>
                    <a:headEnd type="none" w="med" len="med"/>
                    <a:tailEnd type="none" w="med" len="med"/>
                  </a:ln>
                  <a:effectLst/>
                </p:spPr>
                <p:txBody>
                  <a:bodyPr vert="vert270" wrap="square" lIns="91440" tIns="45720" rIns="91440" bIns="45720" numCol="1" rtlCol="0" anchor="ctr" anchorCtr="0" compatLnSpc="1">
                    <a:prstTxWarp prst="textNoShape">
                      <a:avLst/>
                    </a:prstTxWarp>
                  </a:bodyPr>
                  <a:lstStyle/>
                  <a:p>
                    <a:r>
                      <a:rPr lang="en-US" sz="1600" dirty="0">
                        <a:latin typeface="Calibri" pitchFamily="34" charset="0"/>
                      </a:rPr>
                      <a:t>Task 2 Statics</a:t>
                    </a:r>
                    <a:endParaRPr kumimoji="0" lang="en-US" sz="1600" b="0" i="0" u="none" strike="noStrike" cap="none" normalizeH="0" baseline="0" dirty="0">
                      <a:ln>
                        <a:noFill/>
                      </a:ln>
                      <a:solidFill>
                        <a:schemeClr val="tx1"/>
                      </a:solidFill>
                      <a:effectLst/>
                      <a:latin typeface="Calibri" pitchFamily="34" charset="0"/>
                    </a:endParaRPr>
                  </a:p>
                </p:txBody>
              </p:sp>
              <p:sp>
                <p:nvSpPr>
                  <p:cNvPr id="17" name="Rectangle 16">
                    <a:extLst>
                      <a:ext uri="{FF2B5EF4-FFF2-40B4-BE49-F238E27FC236}">
                        <a16:creationId xmlns:a16="http://schemas.microsoft.com/office/drawing/2014/main" id="{BD587ACB-C573-409D-820F-D690D8E6974E}"/>
                      </a:ext>
                    </a:extLst>
                  </p:cNvPr>
                  <p:cNvSpPr/>
                  <p:nvPr/>
                </p:nvSpPr>
                <p:spPr bwMode="auto">
                  <a:xfrm>
                    <a:off x="1447800" y="4914900"/>
                    <a:ext cx="304800" cy="1181100"/>
                  </a:xfrm>
                  <a:prstGeom prst="rect">
                    <a:avLst/>
                  </a:prstGeom>
                  <a:solidFill>
                    <a:srgbClr val="FFFF00"/>
                  </a:solidFill>
                  <a:ln w="9525" cap="flat" cmpd="sng" algn="ctr">
                    <a:solidFill>
                      <a:schemeClr val="tx1"/>
                    </a:solidFill>
                    <a:prstDash val="solid"/>
                    <a:round/>
                    <a:headEnd type="none" w="med" len="med"/>
                    <a:tailEnd type="none" w="med" len="med"/>
                  </a:ln>
                  <a:effectLst/>
                </p:spPr>
                <p:txBody>
                  <a:bodyPr vert="vert270" wrap="square" lIns="91440" tIns="45720" rIns="91440" bIns="45720" numCol="1" rtlCol="0" anchor="ctr" anchorCtr="0" compatLnSpc="1">
                    <a:prstTxWarp prst="textNoShape">
                      <a:avLst/>
                    </a:prstTxWarp>
                  </a:bodyPr>
                  <a:lstStyle/>
                  <a:p>
                    <a:r>
                      <a:rPr lang="en-US" sz="1600" dirty="0">
                        <a:latin typeface="Calibri" pitchFamily="34" charset="0"/>
                      </a:rPr>
                      <a:t>Task 3 Statics</a:t>
                    </a:r>
                    <a:endParaRPr kumimoji="0" lang="en-US" sz="1600" b="0" i="0" u="none" strike="noStrike" cap="none" normalizeH="0" baseline="0" dirty="0">
                      <a:ln>
                        <a:noFill/>
                      </a:ln>
                      <a:solidFill>
                        <a:schemeClr val="tx1"/>
                      </a:solidFill>
                      <a:effectLst/>
                      <a:latin typeface="Calibri" pitchFamily="34" charset="0"/>
                    </a:endParaRPr>
                  </a:p>
                </p:txBody>
              </p:sp>
              <p:sp>
                <p:nvSpPr>
                  <p:cNvPr id="18" name="Rectangle 17">
                    <a:extLst>
                      <a:ext uri="{FF2B5EF4-FFF2-40B4-BE49-F238E27FC236}">
                        <a16:creationId xmlns:a16="http://schemas.microsoft.com/office/drawing/2014/main" id="{F0F9DA85-D1F1-4583-817C-1E3BC905D534}"/>
                      </a:ext>
                    </a:extLst>
                  </p:cNvPr>
                  <p:cNvSpPr/>
                  <p:nvPr/>
                </p:nvSpPr>
                <p:spPr bwMode="auto">
                  <a:xfrm>
                    <a:off x="1752600" y="4914900"/>
                    <a:ext cx="304800" cy="1181100"/>
                  </a:xfrm>
                  <a:prstGeom prst="rect">
                    <a:avLst/>
                  </a:prstGeom>
                  <a:solidFill>
                    <a:srgbClr val="CCFF99"/>
                  </a:solidFill>
                  <a:ln w="9525" cap="flat" cmpd="sng" algn="ctr">
                    <a:solidFill>
                      <a:schemeClr val="tx1"/>
                    </a:solidFill>
                    <a:prstDash val="solid"/>
                    <a:round/>
                    <a:headEnd type="none" w="med" len="med"/>
                    <a:tailEnd type="none" w="med" len="med"/>
                  </a:ln>
                  <a:effectLst/>
                </p:spPr>
                <p:txBody>
                  <a:bodyPr vert="vert270"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Task 4 Statics</a:t>
                    </a:r>
                    <a:endParaRPr kumimoji="0" lang="en-US" sz="1600" b="0" i="0" u="none" strike="noStrike" cap="none" normalizeH="0" baseline="0" dirty="0">
                      <a:ln>
                        <a:noFill/>
                      </a:ln>
                      <a:solidFill>
                        <a:schemeClr val="tx1"/>
                      </a:solidFill>
                      <a:effectLst/>
                      <a:latin typeface="Calibri" pitchFamily="34" charset="0"/>
                    </a:endParaRPr>
                  </a:p>
                </p:txBody>
              </p:sp>
            </p:grpSp>
            <p:cxnSp>
              <p:nvCxnSpPr>
                <p:cNvPr id="11" name="Straight Arrow Connector 10">
                  <a:extLst>
                    <a:ext uri="{FF2B5EF4-FFF2-40B4-BE49-F238E27FC236}">
                      <a16:creationId xmlns:a16="http://schemas.microsoft.com/office/drawing/2014/main" id="{E2F0FC71-1E36-4B62-B769-898BF4E3CF0B}"/>
                    </a:ext>
                  </a:extLst>
                </p:cNvPr>
                <p:cNvCxnSpPr/>
                <p:nvPr/>
              </p:nvCxnSpPr>
              <p:spPr bwMode="auto">
                <a:xfrm>
                  <a:off x="2209800" y="4404360"/>
                  <a:ext cx="0" cy="1234440"/>
                </a:xfrm>
                <a:prstGeom prst="straightConnector1">
                  <a:avLst/>
                </a:prstGeom>
                <a:solidFill>
                  <a:schemeClr val="accent1"/>
                </a:solidFill>
                <a:ln w="28575" cap="flat" cmpd="sng" algn="ctr">
                  <a:solidFill>
                    <a:schemeClr val="tx1"/>
                  </a:solidFill>
                  <a:prstDash val="solid"/>
                  <a:round/>
                  <a:headEnd type="triangle" w="med" len="med"/>
                  <a:tailEnd type="triangle" w="med" len="med"/>
                </a:ln>
                <a:effectLst/>
              </p:spPr>
            </p:cxnSp>
            <p:cxnSp>
              <p:nvCxnSpPr>
                <p:cNvPr id="12" name="Straight Connector 11">
                  <a:extLst>
                    <a:ext uri="{FF2B5EF4-FFF2-40B4-BE49-F238E27FC236}">
                      <a16:creationId xmlns:a16="http://schemas.microsoft.com/office/drawing/2014/main" id="{D69AA71E-94BA-46DC-9447-59713571DA6A}"/>
                    </a:ext>
                  </a:extLst>
                </p:cNvPr>
                <p:cNvCxnSpPr/>
                <p:nvPr/>
              </p:nvCxnSpPr>
              <p:spPr bwMode="auto">
                <a:xfrm>
                  <a:off x="609600" y="4389120"/>
                  <a:ext cx="1676400" cy="0"/>
                </a:xfrm>
                <a:prstGeom prst="line">
                  <a:avLst/>
                </a:prstGeom>
                <a:solidFill>
                  <a:schemeClr val="accent1"/>
                </a:solidFill>
                <a:ln w="9525" cap="flat" cmpd="sng" algn="ctr">
                  <a:solidFill>
                    <a:schemeClr val="tx1"/>
                  </a:solidFill>
                  <a:prstDash val="dash"/>
                  <a:round/>
                  <a:headEnd type="none" w="med" len="med"/>
                  <a:tailEnd type="none" w="med" len="med"/>
                </a:ln>
                <a:effectLst/>
              </p:spPr>
            </p:cxnSp>
            <p:cxnSp>
              <p:nvCxnSpPr>
                <p:cNvPr id="13" name="Straight Connector 12">
                  <a:extLst>
                    <a:ext uri="{FF2B5EF4-FFF2-40B4-BE49-F238E27FC236}">
                      <a16:creationId xmlns:a16="http://schemas.microsoft.com/office/drawing/2014/main" id="{5BD704C2-2979-49EC-8C1C-168FD4435A4E}"/>
                    </a:ext>
                  </a:extLst>
                </p:cNvPr>
                <p:cNvCxnSpPr/>
                <p:nvPr/>
              </p:nvCxnSpPr>
              <p:spPr bwMode="auto">
                <a:xfrm>
                  <a:off x="2286000" y="5623560"/>
                  <a:ext cx="0" cy="0"/>
                </a:xfrm>
                <a:prstGeom prst="line">
                  <a:avLst/>
                </a:prstGeom>
                <a:solidFill>
                  <a:schemeClr val="accent1"/>
                </a:solidFill>
                <a:ln w="9525" cap="flat" cmpd="sng" algn="ctr">
                  <a:solidFill>
                    <a:schemeClr val="tx1"/>
                  </a:solidFill>
                  <a:prstDash val="dash"/>
                  <a:round/>
                  <a:headEnd type="none" w="med" len="med"/>
                  <a:tailEnd type="none" w="med" len="med"/>
                </a:ln>
                <a:effectLst/>
              </p:spPr>
            </p:cxnSp>
            <p:cxnSp>
              <p:nvCxnSpPr>
                <p:cNvPr id="14" name="Straight Connector 13">
                  <a:extLst>
                    <a:ext uri="{FF2B5EF4-FFF2-40B4-BE49-F238E27FC236}">
                      <a16:creationId xmlns:a16="http://schemas.microsoft.com/office/drawing/2014/main" id="{0C8E13A2-2B11-4081-B78D-7991D683582F}"/>
                    </a:ext>
                  </a:extLst>
                </p:cNvPr>
                <p:cNvCxnSpPr/>
                <p:nvPr/>
              </p:nvCxnSpPr>
              <p:spPr bwMode="auto">
                <a:xfrm>
                  <a:off x="609600" y="5638800"/>
                  <a:ext cx="1676400" cy="0"/>
                </a:xfrm>
                <a:prstGeom prst="line">
                  <a:avLst/>
                </a:prstGeom>
                <a:solidFill>
                  <a:schemeClr val="accent1"/>
                </a:solidFill>
                <a:ln w="9525" cap="flat" cmpd="sng" algn="ctr">
                  <a:solidFill>
                    <a:schemeClr val="tx1"/>
                  </a:solidFill>
                  <a:prstDash val="dash"/>
                  <a:round/>
                  <a:headEnd type="none" w="med" len="med"/>
                  <a:tailEnd type="none" w="med" len="med"/>
                </a:ln>
                <a:effectLst/>
              </p:spPr>
            </p:cxnSp>
          </p:grpSp>
        </p:grpSp>
      </p:grpSp>
      <p:grpSp>
        <p:nvGrpSpPr>
          <p:cNvPr id="23" name="Group 22">
            <a:extLst>
              <a:ext uri="{FF2B5EF4-FFF2-40B4-BE49-F238E27FC236}">
                <a16:creationId xmlns:a16="http://schemas.microsoft.com/office/drawing/2014/main" id="{D19ACB8C-A27E-4EEC-B0F5-51544BAF2FB9}"/>
              </a:ext>
            </a:extLst>
          </p:cNvPr>
          <p:cNvGrpSpPr/>
          <p:nvPr/>
        </p:nvGrpSpPr>
        <p:grpSpPr>
          <a:xfrm>
            <a:off x="5072886" y="1119926"/>
            <a:ext cx="2287117" cy="3893249"/>
            <a:chOff x="5072886" y="908720"/>
            <a:chExt cx="2460893" cy="4189060"/>
          </a:xfrm>
        </p:grpSpPr>
        <p:sp>
          <p:nvSpPr>
            <p:cNvPr id="24" name="Text Box 3100">
              <a:extLst>
                <a:ext uri="{FF2B5EF4-FFF2-40B4-BE49-F238E27FC236}">
                  <a16:creationId xmlns:a16="http://schemas.microsoft.com/office/drawing/2014/main" id="{F9A7E7F9-BC98-4FF9-BB68-A5786514C012}"/>
                </a:ext>
              </a:extLst>
            </p:cNvPr>
            <p:cNvSpPr txBox="1">
              <a:spLocks noChangeArrowheads="1"/>
            </p:cNvSpPr>
            <p:nvPr/>
          </p:nvSpPr>
          <p:spPr bwMode="auto">
            <a:xfrm>
              <a:off x="5072886" y="908720"/>
              <a:ext cx="2460893" cy="646331"/>
            </a:xfrm>
            <a:prstGeom prst="rect">
              <a:avLst/>
            </a:prstGeom>
            <a:noFill/>
            <a:ln w="9525">
              <a:noFill/>
              <a:miter lim="800000"/>
              <a:headEnd/>
              <a:tailEnd/>
            </a:ln>
            <a:effectLst/>
          </p:spPr>
          <p:txBody>
            <a:bodyPr wrap="square">
              <a:spAutoFit/>
            </a:bodyPr>
            <a:lstStyle/>
            <a:p>
              <a:pPr algn="ctr" eaLnBrk="1" hangingPunct="1">
                <a:defRPr/>
              </a:pPr>
              <a:r>
                <a:rPr lang="en-US" i="1" dirty="0">
                  <a:solidFill>
                    <a:schemeClr val="accent1"/>
                  </a:solidFill>
                  <a:latin typeface="Arial" charset="0"/>
                </a:rPr>
                <a:t>Non-preemptive Dynamic</a:t>
              </a:r>
            </a:p>
          </p:txBody>
        </p:sp>
        <p:sp>
          <p:nvSpPr>
            <p:cNvPr id="25" name="Rectangle 24">
              <a:extLst>
                <a:ext uri="{FF2B5EF4-FFF2-40B4-BE49-F238E27FC236}">
                  <a16:creationId xmlns:a16="http://schemas.microsoft.com/office/drawing/2014/main" id="{FAF7FD0C-0F6A-403C-A0DA-626DAFE29A78}"/>
                </a:ext>
              </a:extLst>
            </p:cNvPr>
            <p:cNvSpPr/>
            <p:nvPr/>
          </p:nvSpPr>
          <p:spPr bwMode="auto">
            <a:xfrm>
              <a:off x="5281137" y="2171700"/>
              <a:ext cx="406241" cy="16764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vert270"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Task 1 Max Stack</a:t>
              </a:r>
              <a:endParaRPr kumimoji="0" lang="en-US" sz="1600" b="0" i="0" u="none" strike="noStrike" cap="none" normalizeH="0" baseline="0" dirty="0">
                <a:ln>
                  <a:noFill/>
                </a:ln>
                <a:solidFill>
                  <a:schemeClr val="tx1"/>
                </a:solidFill>
                <a:effectLst/>
                <a:latin typeface="Calibri" pitchFamily="34" charset="0"/>
              </a:endParaRPr>
            </a:p>
          </p:txBody>
        </p:sp>
        <p:sp>
          <p:nvSpPr>
            <p:cNvPr id="26" name="Rectangle 25">
              <a:extLst>
                <a:ext uri="{FF2B5EF4-FFF2-40B4-BE49-F238E27FC236}">
                  <a16:creationId xmlns:a16="http://schemas.microsoft.com/office/drawing/2014/main" id="{13D2F24C-28F7-44F7-B367-222898E672EA}"/>
                </a:ext>
              </a:extLst>
            </p:cNvPr>
            <p:cNvSpPr/>
            <p:nvPr/>
          </p:nvSpPr>
          <p:spPr bwMode="auto">
            <a:xfrm>
              <a:off x="5687378" y="1638300"/>
              <a:ext cx="406241" cy="2209800"/>
            </a:xfrm>
            <a:prstGeom prst="rect">
              <a:avLst/>
            </a:prstGeom>
            <a:solidFill>
              <a:schemeClr val="accent6">
                <a:lumMod val="40000"/>
                <a:lumOff val="60000"/>
              </a:schemeClr>
            </a:solidFill>
            <a:ln w="9525" cap="flat" cmpd="sng" algn="ctr">
              <a:solidFill>
                <a:schemeClr val="tx1"/>
              </a:solidFill>
              <a:prstDash val="solid"/>
              <a:round/>
              <a:headEnd type="none" w="med" len="med"/>
              <a:tailEnd type="none" w="med" len="med"/>
            </a:ln>
            <a:effectLst/>
          </p:spPr>
          <p:txBody>
            <a:bodyPr vert="vert270"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Task 2 Max Stack</a:t>
              </a:r>
              <a:endParaRPr kumimoji="0" lang="en-US" sz="1600" b="0" i="0" u="none" strike="noStrike" cap="none" normalizeH="0" baseline="0" dirty="0">
                <a:ln>
                  <a:noFill/>
                </a:ln>
                <a:solidFill>
                  <a:schemeClr val="tx1"/>
                </a:solidFill>
                <a:effectLst/>
                <a:latin typeface="Calibri" pitchFamily="34" charset="0"/>
              </a:endParaRPr>
            </a:p>
          </p:txBody>
        </p:sp>
        <p:sp>
          <p:nvSpPr>
            <p:cNvPr id="27" name="Rectangle 26">
              <a:extLst>
                <a:ext uri="{FF2B5EF4-FFF2-40B4-BE49-F238E27FC236}">
                  <a16:creationId xmlns:a16="http://schemas.microsoft.com/office/drawing/2014/main" id="{4201A472-3646-4AB6-8403-05A8038315DB}"/>
                </a:ext>
              </a:extLst>
            </p:cNvPr>
            <p:cNvSpPr/>
            <p:nvPr/>
          </p:nvSpPr>
          <p:spPr bwMode="auto">
            <a:xfrm>
              <a:off x="6093619" y="2236341"/>
              <a:ext cx="406241" cy="1611761"/>
            </a:xfrm>
            <a:prstGeom prst="rect">
              <a:avLst/>
            </a:prstGeom>
            <a:solidFill>
              <a:srgbClr val="FFFF00"/>
            </a:solidFill>
            <a:ln w="9525" cap="flat" cmpd="sng" algn="ctr">
              <a:solidFill>
                <a:schemeClr val="tx1"/>
              </a:solidFill>
              <a:prstDash val="solid"/>
              <a:round/>
              <a:headEnd type="none" w="med" len="med"/>
              <a:tailEnd type="none" w="med" len="med"/>
            </a:ln>
            <a:effectLst/>
          </p:spPr>
          <p:txBody>
            <a:bodyPr vert="vert270"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Task 3 Max Stack</a:t>
              </a:r>
              <a:endParaRPr kumimoji="0" lang="en-US" sz="1600" b="0" i="0" u="none" strike="noStrike" cap="none" normalizeH="0" baseline="0" dirty="0">
                <a:ln>
                  <a:noFill/>
                </a:ln>
                <a:solidFill>
                  <a:schemeClr val="tx1"/>
                </a:solidFill>
                <a:effectLst/>
                <a:latin typeface="Calibri" pitchFamily="34" charset="0"/>
              </a:endParaRPr>
            </a:p>
          </p:txBody>
        </p:sp>
        <p:sp>
          <p:nvSpPr>
            <p:cNvPr id="28" name="Rectangle 27">
              <a:extLst>
                <a:ext uri="{FF2B5EF4-FFF2-40B4-BE49-F238E27FC236}">
                  <a16:creationId xmlns:a16="http://schemas.microsoft.com/office/drawing/2014/main" id="{5E4BB03C-3E83-4B3B-BABB-72BE2FBD82A7}"/>
                </a:ext>
              </a:extLst>
            </p:cNvPr>
            <p:cNvSpPr/>
            <p:nvPr/>
          </p:nvSpPr>
          <p:spPr bwMode="auto">
            <a:xfrm>
              <a:off x="6499860" y="2095500"/>
              <a:ext cx="406241" cy="1752600"/>
            </a:xfrm>
            <a:prstGeom prst="rect">
              <a:avLst/>
            </a:prstGeom>
            <a:solidFill>
              <a:srgbClr val="CCFF99"/>
            </a:solidFill>
            <a:ln w="9525" cap="flat" cmpd="sng" algn="ctr">
              <a:solidFill>
                <a:schemeClr val="tx1"/>
              </a:solidFill>
              <a:prstDash val="solid"/>
              <a:round/>
              <a:headEnd type="none" w="med" len="med"/>
              <a:tailEnd type="none" w="med" len="med"/>
            </a:ln>
            <a:effectLst/>
          </p:spPr>
          <p:txBody>
            <a:bodyPr vert="vert270"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Task 4 Max Stack</a:t>
              </a:r>
              <a:endParaRPr kumimoji="0" lang="en-US" sz="1600" b="0" i="0" u="none" strike="noStrike" cap="none" normalizeH="0" baseline="0" dirty="0">
                <a:ln>
                  <a:noFill/>
                </a:ln>
                <a:solidFill>
                  <a:schemeClr val="tx1"/>
                </a:solidFill>
                <a:effectLst/>
                <a:latin typeface="Calibri" pitchFamily="34" charset="0"/>
              </a:endParaRPr>
            </a:p>
          </p:txBody>
        </p:sp>
        <p:cxnSp>
          <p:nvCxnSpPr>
            <p:cNvPr id="29" name="Straight Arrow Connector 28">
              <a:extLst>
                <a:ext uri="{FF2B5EF4-FFF2-40B4-BE49-F238E27FC236}">
                  <a16:creationId xmlns:a16="http://schemas.microsoft.com/office/drawing/2014/main" id="{BA67DC4D-1C55-468C-BA9A-847C4C13E816}"/>
                </a:ext>
              </a:extLst>
            </p:cNvPr>
            <p:cNvCxnSpPr/>
            <p:nvPr/>
          </p:nvCxnSpPr>
          <p:spPr bwMode="auto">
            <a:xfrm>
              <a:off x="7312343" y="1638300"/>
              <a:ext cx="0" cy="2209800"/>
            </a:xfrm>
            <a:prstGeom prst="straightConnector1">
              <a:avLst/>
            </a:prstGeom>
            <a:solidFill>
              <a:schemeClr val="accent1"/>
            </a:solidFill>
            <a:ln w="28575" cap="flat" cmpd="sng" algn="ctr">
              <a:solidFill>
                <a:schemeClr val="tx1"/>
              </a:solidFill>
              <a:prstDash val="solid"/>
              <a:round/>
              <a:headEnd type="triangle" w="med" len="med"/>
              <a:tailEnd type="triangle" w="med" len="med"/>
            </a:ln>
            <a:effectLst/>
          </p:spPr>
        </p:cxnSp>
        <p:cxnSp>
          <p:nvCxnSpPr>
            <p:cNvPr id="30" name="Straight Connector 29">
              <a:extLst>
                <a:ext uri="{FF2B5EF4-FFF2-40B4-BE49-F238E27FC236}">
                  <a16:creationId xmlns:a16="http://schemas.microsoft.com/office/drawing/2014/main" id="{CE81BF83-D9DC-4B71-837A-48802C891BE5}"/>
                </a:ext>
              </a:extLst>
            </p:cNvPr>
            <p:cNvCxnSpPr/>
            <p:nvPr/>
          </p:nvCxnSpPr>
          <p:spPr bwMode="auto">
            <a:xfrm>
              <a:off x="5281136" y="1638300"/>
              <a:ext cx="2234327" cy="0"/>
            </a:xfrm>
            <a:prstGeom prst="line">
              <a:avLst/>
            </a:prstGeom>
            <a:solidFill>
              <a:schemeClr val="accent1"/>
            </a:solidFill>
            <a:ln w="9525" cap="flat" cmpd="sng" algn="ctr">
              <a:solidFill>
                <a:schemeClr val="tx1"/>
              </a:solidFill>
              <a:prstDash val="dash"/>
              <a:round/>
              <a:headEnd type="none" w="med" len="med"/>
              <a:tailEnd type="none" w="med" len="med"/>
            </a:ln>
            <a:effectLst/>
          </p:spPr>
        </p:cxnSp>
        <p:cxnSp>
          <p:nvCxnSpPr>
            <p:cNvPr id="31" name="Straight Connector 30">
              <a:extLst>
                <a:ext uri="{FF2B5EF4-FFF2-40B4-BE49-F238E27FC236}">
                  <a16:creationId xmlns:a16="http://schemas.microsoft.com/office/drawing/2014/main" id="{5A33A005-E880-4825-8CEE-D89496811EA1}"/>
                </a:ext>
              </a:extLst>
            </p:cNvPr>
            <p:cNvCxnSpPr/>
            <p:nvPr/>
          </p:nvCxnSpPr>
          <p:spPr bwMode="auto">
            <a:xfrm>
              <a:off x="5281136" y="3848100"/>
              <a:ext cx="2234327" cy="0"/>
            </a:xfrm>
            <a:prstGeom prst="line">
              <a:avLst/>
            </a:prstGeom>
            <a:solidFill>
              <a:schemeClr val="accent1"/>
            </a:solidFill>
            <a:ln w="9525" cap="flat" cmpd="sng" algn="ctr">
              <a:solidFill>
                <a:schemeClr val="tx1"/>
              </a:solidFill>
              <a:prstDash val="dash"/>
              <a:round/>
              <a:headEnd type="none" w="med" len="med"/>
              <a:tailEnd type="none" w="med" len="med"/>
            </a:ln>
            <a:effectLst/>
          </p:spPr>
        </p:cxnSp>
        <p:grpSp>
          <p:nvGrpSpPr>
            <p:cNvPr id="32" name="Group 31">
              <a:extLst>
                <a:ext uri="{FF2B5EF4-FFF2-40B4-BE49-F238E27FC236}">
                  <a16:creationId xmlns:a16="http://schemas.microsoft.com/office/drawing/2014/main" id="{7A6F14D3-5CE1-409A-AC1E-F9118AEAB155}"/>
                </a:ext>
              </a:extLst>
            </p:cNvPr>
            <p:cNvGrpSpPr/>
            <p:nvPr/>
          </p:nvGrpSpPr>
          <p:grpSpPr>
            <a:xfrm>
              <a:off x="5179576" y="3848100"/>
              <a:ext cx="2234327" cy="1249680"/>
              <a:chOff x="609600" y="4389120"/>
              <a:chExt cx="1676400" cy="1249680"/>
            </a:xfrm>
          </p:grpSpPr>
          <p:grpSp>
            <p:nvGrpSpPr>
              <p:cNvPr id="33" name="Group 32">
                <a:extLst>
                  <a:ext uri="{FF2B5EF4-FFF2-40B4-BE49-F238E27FC236}">
                    <a16:creationId xmlns:a16="http://schemas.microsoft.com/office/drawing/2014/main" id="{8F5A377F-186E-45E7-A944-E0713DA2B080}"/>
                  </a:ext>
                </a:extLst>
              </p:cNvPr>
              <p:cNvGrpSpPr/>
              <p:nvPr/>
            </p:nvGrpSpPr>
            <p:grpSpPr>
              <a:xfrm rot="5400000">
                <a:off x="685800" y="4328160"/>
                <a:ext cx="1219200" cy="1371600"/>
                <a:chOff x="838200" y="4914900"/>
                <a:chExt cx="1219200" cy="1181100"/>
              </a:xfrm>
            </p:grpSpPr>
            <p:sp>
              <p:nvSpPr>
                <p:cNvPr id="38" name="Rectangle 37">
                  <a:extLst>
                    <a:ext uri="{FF2B5EF4-FFF2-40B4-BE49-F238E27FC236}">
                      <a16:creationId xmlns:a16="http://schemas.microsoft.com/office/drawing/2014/main" id="{5DDB10C4-C170-42B6-BEFA-E6F4CA68DE79}"/>
                    </a:ext>
                  </a:extLst>
                </p:cNvPr>
                <p:cNvSpPr/>
                <p:nvPr/>
              </p:nvSpPr>
              <p:spPr bwMode="auto">
                <a:xfrm>
                  <a:off x="838200" y="4914900"/>
                  <a:ext cx="304800" cy="11811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vert270"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Task 1 Statics </a:t>
                  </a:r>
                  <a:endParaRPr kumimoji="0" lang="en-US" sz="1600" b="0" i="0" u="none" strike="noStrike" cap="none" normalizeH="0" baseline="0" dirty="0">
                    <a:ln>
                      <a:noFill/>
                    </a:ln>
                    <a:solidFill>
                      <a:schemeClr val="tx1"/>
                    </a:solidFill>
                    <a:effectLst/>
                    <a:latin typeface="Calibri" pitchFamily="34" charset="0"/>
                  </a:endParaRPr>
                </a:p>
              </p:txBody>
            </p:sp>
            <p:sp>
              <p:nvSpPr>
                <p:cNvPr id="39" name="Rectangle 38">
                  <a:extLst>
                    <a:ext uri="{FF2B5EF4-FFF2-40B4-BE49-F238E27FC236}">
                      <a16:creationId xmlns:a16="http://schemas.microsoft.com/office/drawing/2014/main" id="{5B42669E-8033-4D52-933B-CC6B98D73637}"/>
                    </a:ext>
                  </a:extLst>
                </p:cNvPr>
                <p:cNvSpPr/>
                <p:nvPr/>
              </p:nvSpPr>
              <p:spPr bwMode="auto">
                <a:xfrm>
                  <a:off x="1143000" y="4914900"/>
                  <a:ext cx="304800" cy="1181100"/>
                </a:xfrm>
                <a:prstGeom prst="rect">
                  <a:avLst/>
                </a:prstGeom>
                <a:solidFill>
                  <a:schemeClr val="accent6">
                    <a:lumMod val="40000"/>
                    <a:lumOff val="60000"/>
                  </a:schemeClr>
                </a:solidFill>
                <a:ln w="9525" cap="flat" cmpd="sng" algn="ctr">
                  <a:solidFill>
                    <a:schemeClr val="tx1"/>
                  </a:solidFill>
                  <a:prstDash val="solid"/>
                  <a:round/>
                  <a:headEnd type="none" w="med" len="med"/>
                  <a:tailEnd type="none" w="med" len="med"/>
                </a:ln>
                <a:effectLst/>
              </p:spPr>
              <p:txBody>
                <a:bodyPr vert="vert270" wrap="square" lIns="91440" tIns="45720" rIns="91440" bIns="45720" numCol="1" rtlCol="0" anchor="ctr" anchorCtr="0" compatLnSpc="1">
                  <a:prstTxWarp prst="textNoShape">
                    <a:avLst/>
                  </a:prstTxWarp>
                </a:bodyPr>
                <a:lstStyle/>
                <a:p>
                  <a:r>
                    <a:rPr lang="en-US" sz="1600" dirty="0">
                      <a:latin typeface="Calibri" pitchFamily="34" charset="0"/>
                    </a:rPr>
                    <a:t>Task 2 Statics</a:t>
                  </a:r>
                  <a:endParaRPr kumimoji="0" lang="en-US" sz="1600" b="0" i="0" u="none" strike="noStrike" cap="none" normalizeH="0" baseline="0" dirty="0">
                    <a:ln>
                      <a:noFill/>
                    </a:ln>
                    <a:solidFill>
                      <a:schemeClr val="tx1"/>
                    </a:solidFill>
                    <a:effectLst/>
                    <a:latin typeface="Calibri" pitchFamily="34" charset="0"/>
                  </a:endParaRPr>
                </a:p>
              </p:txBody>
            </p:sp>
            <p:sp>
              <p:nvSpPr>
                <p:cNvPr id="40" name="Rectangle 39">
                  <a:extLst>
                    <a:ext uri="{FF2B5EF4-FFF2-40B4-BE49-F238E27FC236}">
                      <a16:creationId xmlns:a16="http://schemas.microsoft.com/office/drawing/2014/main" id="{5B197543-41E3-48DA-9697-2F3574FF98F3}"/>
                    </a:ext>
                  </a:extLst>
                </p:cNvPr>
                <p:cNvSpPr/>
                <p:nvPr/>
              </p:nvSpPr>
              <p:spPr bwMode="auto">
                <a:xfrm>
                  <a:off x="1447800" y="4914900"/>
                  <a:ext cx="304800" cy="1181100"/>
                </a:xfrm>
                <a:prstGeom prst="rect">
                  <a:avLst/>
                </a:prstGeom>
                <a:solidFill>
                  <a:srgbClr val="FFFF00"/>
                </a:solidFill>
                <a:ln w="9525" cap="flat" cmpd="sng" algn="ctr">
                  <a:solidFill>
                    <a:schemeClr val="tx1"/>
                  </a:solidFill>
                  <a:prstDash val="solid"/>
                  <a:round/>
                  <a:headEnd type="none" w="med" len="med"/>
                  <a:tailEnd type="none" w="med" len="med"/>
                </a:ln>
                <a:effectLst/>
              </p:spPr>
              <p:txBody>
                <a:bodyPr vert="vert270" wrap="square" lIns="91440" tIns="45720" rIns="91440" bIns="45720" numCol="1" rtlCol="0" anchor="ctr" anchorCtr="0" compatLnSpc="1">
                  <a:prstTxWarp prst="textNoShape">
                    <a:avLst/>
                  </a:prstTxWarp>
                </a:bodyPr>
                <a:lstStyle/>
                <a:p>
                  <a:r>
                    <a:rPr lang="en-US" sz="1600" dirty="0">
                      <a:latin typeface="Calibri" pitchFamily="34" charset="0"/>
                    </a:rPr>
                    <a:t>Task 3 Statics</a:t>
                  </a:r>
                  <a:endParaRPr kumimoji="0" lang="en-US" sz="1600" b="0" i="0" u="none" strike="noStrike" cap="none" normalizeH="0" baseline="0" dirty="0">
                    <a:ln>
                      <a:noFill/>
                    </a:ln>
                    <a:solidFill>
                      <a:schemeClr val="tx1"/>
                    </a:solidFill>
                    <a:effectLst/>
                    <a:latin typeface="Calibri" pitchFamily="34" charset="0"/>
                  </a:endParaRPr>
                </a:p>
              </p:txBody>
            </p:sp>
            <p:sp>
              <p:nvSpPr>
                <p:cNvPr id="41" name="Rectangle 40">
                  <a:extLst>
                    <a:ext uri="{FF2B5EF4-FFF2-40B4-BE49-F238E27FC236}">
                      <a16:creationId xmlns:a16="http://schemas.microsoft.com/office/drawing/2014/main" id="{A5D8BE43-8683-43E8-B7C5-19D15657DA82}"/>
                    </a:ext>
                  </a:extLst>
                </p:cNvPr>
                <p:cNvSpPr/>
                <p:nvPr/>
              </p:nvSpPr>
              <p:spPr bwMode="auto">
                <a:xfrm>
                  <a:off x="1752600" y="4914900"/>
                  <a:ext cx="304800" cy="1181100"/>
                </a:xfrm>
                <a:prstGeom prst="rect">
                  <a:avLst/>
                </a:prstGeom>
                <a:solidFill>
                  <a:srgbClr val="CCFF99"/>
                </a:solidFill>
                <a:ln w="9525" cap="flat" cmpd="sng" algn="ctr">
                  <a:solidFill>
                    <a:schemeClr val="tx1"/>
                  </a:solidFill>
                  <a:prstDash val="solid"/>
                  <a:round/>
                  <a:headEnd type="none" w="med" len="med"/>
                  <a:tailEnd type="none" w="med" len="med"/>
                </a:ln>
                <a:effectLst/>
              </p:spPr>
              <p:txBody>
                <a:bodyPr vert="vert270"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Task 4 Statics</a:t>
                  </a:r>
                  <a:endParaRPr kumimoji="0" lang="en-US" sz="1600" b="0" i="0" u="none" strike="noStrike" cap="none" normalizeH="0" baseline="0" dirty="0">
                    <a:ln>
                      <a:noFill/>
                    </a:ln>
                    <a:solidFill>
                      <a:schemeClr val="tx1"/>
                    </a:solidFill>
                    <a:effectLst/>
                    <a:latin typeface="Calibri" pitchFamily="34" charset="0"/>
                  </a:endParaRPr>
                </a:p>
              </p:txBody>
            </p:sp>
          </p:grpSp>
          <p:cxnSp>
            <p:nvCxnSpPr>
              <p:cNvPr id="34" name="Straight Arrow Connector 33">
                <a:extLst>
                  <a:ext uri="{FF2B5EF4-FFF2-40B4-BE49-F238E27FC236}">
                    <a16:creationId xmlns:a16="http://schemas.microsoft.com/office/drawing/2014/main" id="{847DF1B5-78D0-46C2-9C55-B93B8CFC2844}"/>
                  </a:ext>
                </a:extLst>
              </p:cNvPr>
              <p:cNvCxnSpPr/>
              <p:nvPr/>
            </p:nvCxnSpPr>
            <p:spPr bwMode="auto">
              <a:xfrm>
                <a:off x="2209800" y="4404360"/>
                <a:ext cx="0" cy="1234440"/>
              </a:xfrm>
              <a:prstGeom prst="straightConnector1">
                <a:avLst/>
              </a:prstGeom>
              <a:solidFill>
                <a:schemeClr val="accent1"/>
              </a:solidFill>
              <a:ln w="28575" cap="flat" cmpd="sng" algn="ctr">
                <a:solidFill>
                  <a:schemeClr val="tx1"/>
                </a:solidFill>
                <a:prstDash val="solid"/>
                <a:round/>
                <a:headEnd type="triangle" w="med" len="med"/>
                <a:tailEnd type="triangle" w="med" len="med"/>
              </a:ln>
              <a:effectLst/>
            </p:spPr>
          </p:cxnSp>
          <p:cxnSp>
            <p:nvCxnSpPr>
              <p:cNvPr id="35" name="Straight Connector 34">
                <a:extLst>
                  <a:ext uri="{FF2B5EF4-FFF2-40B4-BE49-F238E27FC236}">
                    <a16:creationId xmlns:a16="http://schemas.microsoft.com/office/drawing/2014/main" id="{587E3E67-587D-48F0-9749-810C7E41CC54}"/>
                  </a:ext>
                </a:extLst>
              </p:cNvPr>
              <p:cNvCxnSpPr/>
              <p:nvPr/>
            </p:nvCxnSpPr>
            <p:spPr bwMode="auto">
              <a:xfrm>
                <a:off x="609600" y="4389120"/>
                <a:ext cx="1676400" cy="0"/>
              </a:xfrm>
              <a:prstGeom prst="line">
                <a:avLst/>
              </a:prstGeom>
              <a:solidFill>
                <a:schemeClr val="accent1"/>
              </a:solidFill>
              <a:ln w="9525" cap="flat" cmpd="sng" algn="ctr">
                <a:solidFill>
                  <a:schemeClr val="tx1"/>
                </a:solidFill>
                <a:prstDash val="dash"/>
                <a:round/>
                <a:headEnd type="none" w="med" len="med"/>
                <a:tailEnd type="none" w="med" len="med"/>
              </a:ln>
              <a:effectLst/>
            </p:spPr>
          </p:cxnSp>
          <p:cxnSp>
            <p:nvCxnSpPr>
              <p:cNvPr id="36" name="Straight Connector 35">
                <a:extLst>
                  <a:ext uri="{FF2B5EF4-FFF2-40B4-BE49-F238E27FC236}">
                    <a16:creationId xmlns:a16="http://schemas.microsoft.com/office/drawing/2014/main" id="{31AD66FB-84A4-4EE9-8902-DD9C627E0157}"/>
                  </a:ext>
                </a:extLst>
              </p:cNvPr>
              <p:cNvCxnSpPr/>
              <p:nvPr/>
            </p:nvCxnSpPr>
            <p:spPr bwMode="auto">
              <a:xfrm>
                <a:off x="2286000" y="5623560"/>
                <a:ext cx="0" cy="0"/>
              </a:xfrm>
              <a:prstGeom prst="line">
                <a:avLst/>
              </a:prstGeom>
              <a:solidFill>
                <a:schemeClr val="accent1"/>
              </a:solidFill>
              <a:ln w="9525" cap="flat" cmpd="sng" algn="ctr">
                <a:solidFill>
                  <a:schemeClr val="tx1"/>
                </a:solidFill>
                <a:prstDash val="dash"/>
                <a:round/>
                <a:headEnd type="none" w="med" len="med"/>
                <a:tailEnd type="none" w="med" len="med"/>
              </a:ln>
              <a:effectLst/>
            </p:spPr>
          </p:cxnSp>
          <p:cxnSp>
            <p:nvCxnSpPr>
              <p:cNvPr id="37" name="Straight Connector 36">
                <a:extLst>
                  <a:ext uri="{FF2B5EF4-FFF2-40B4-BE49-F238E27FC236}">
                    <a16:creationId xmlns:a16="http://schemas.microsoft.com/office/drawing/2014/main" id="{8ABA5EB2-EF30-41B4-B1AC-1A70DBB78421}"/>
                  </a:ext>
                </a:extLst>
              </p:cNvPr>
              <p:cNvCxnSpPr/>
              <p:nvPr/>
            </p:nvCxnSpPr>
            <p:spPr bwMode="auto">
              <a:xfrm>
                <a:off x="609600" y="5638800"/>
                <a:ext cx="1676400" cy="0"/>
              </a:xfrm>
              <a:prstGeom prst="line">
                <a:avLst/>
              </a:prstGeom>
              <a:solidFill>
                <a:schemeClr val="accent1"/>
              </a:solidFill>
              <a:ln w="9525" cap="flat" cmpd="sng" algn="ctr">
                <a:solidFill>
                  <a:schemeClr val="tx1"/>
                </a:solidFill>
                <a:prstDash val="dash"/>
                <a:round/>
                <a:headEnd type="none" w="med" len="med"/>
                <a:tailEnd type="none" w="med" len="med"/>
              </a:ln>
              <a:effectLst/>
            </p:spPr>
          </p:cxnSp>
        </p:grpSp>
      </p:grpSp>
      <p:grpSp>
        <p:nvGrpSpPr>
          <p:cNvPr id="42" name="Group 41">
            <a:extLst>
              <a:ext uri="{FF2B5EF4-FFF2-40B4-BE49-F238E27FC236}">
                <a16:creationId xmlns:a16="http://schemas.microsoft.com/office/drawing/2014/main" id="{E2051B9A-7B70-4764-B6C1-DDD2EFCEC5A4}"/>
              </a:ext>
            </a:extLst>
          </p:cNvPr>
          <p:cNvGrpSpPr/>
          <p:nvPr/>
        </p:nvGrpSpPr>
        <p:grpSpPr>
          <a:xfrm>
            <a:off x="812484" y="1121545"/>
            <a:ext cx="2170938" cy="3891631"/>
            <a:chOff x="812483" y="910461"/>
            <a:chExt cx="2335887" cy="4187319"/>
          </a:xfrm>
        </p:grpSpPr>
        <p:sp>
          <p:nvSpPr>
            <p:cNvPr id="43" name="Text Box 3098">
              <a:extLst>
                <a:ext uri="{FF2B5EF4-FFF2-40B4-BE49-F238E27FC236}">
                  <a16:creationId xmlns:a16="http://schemas.microsoft.com/office/drawing/2014/main" id="{EC5885CB-AE5A-4859-A1E2-DCBFC5A1B11A}"/>
                </a:ext>
              </a:extLst>
            </p:cNvPr>
            <p:cNvSpPr txBox="1">
              <a:spLocks noChangeArrowheads="1"/>
            </p:cNvSpPr>
            <p:nvPr/>
          </p:nvSpPr>
          <p:spPr bwMode="auto">
            <a:xfrm>
              <a:off x="1035006" y="910461"/>
              <a:ext cx="1890261" cy="646331"/>
            </a:xfrm>
            <a:prstGeom prst="rect">
              <a:avLst/>
            </a:prstGeom>
            <a:noFill/>
            <a:ln w="9525">
              <a:noFill/>
              <a:miter lim="800000"/>
              <a:headEnd/>
              <a:tailEnd/>
            </a:ln>
            <a:effectLst/>
          </p:spPr>
          <p:txBody>
            <a:bodyPr wrap="none">
              <a:spAutoFit/>
            </a:bodyPr>
            <a:lstStyle/>
            <a:p>
              <a:pPr algn="ctr" eaLnBrk="1" hangingPunct="1">
                <a:defRPr/>
              </a:pPr>
              <a:r>
                <a:rPr lang="en-US" i="1" dirty="0">
                  <a:solidFill>
                    <a:schemeClr val="accent1"/>
                  </a:solidFill>
                  <a:latin typeface="Arial" charset="0"/>
                </a:rPr>
                <a:t>Non-preemptive </a:t>
              </a:r>
              <a:br>
                <a:rPr lang="en-US" i="1" dirty="0">
                  <a:solidFill>
                    <a:schemeClr val="accent1"/>
                  </a:solidFill>
                  <a:latin typeface="Arial" charset="0"/>
                </a:rPr>
              </a:br>
              <a:r>
                <a:rPr lang="en-US" i="1" dirty="0">
                  <a:solidFill>
                    <a:schemeClr val="accent1"/>
                  </a:solidFill>
                  <a:latin typeface="Arial" charset="0"/>
                </a:rPr>
                <a:t>Static</a:t>
              </a:r>
            </a:p>
          </p:txBody>
        </p:sp>
        <p:sp>
          <p:nvSpPr>
            <p:cNvPr id="44" name="Rectangle 43">
              <a:extLst>
                <a:ext uri="{FF2B5EF4-FFF2-40B4-BE49-F238E27FC236}">
                  <a16:creationId xmlns:a16="http://schemas.microsoft.com/office/drawing/2014/main" id="{58AF7230-58D5-4E3B-8DA7-96D7C3C476FB}"/>
                </a:ext>
              </a:extLst>
            </p:cNvPr>
            <p:cNvSpPr/>
            <p:nvPr/>
          </p:nvSpPr>
          <p:spPr bwMode="auto">
            <a:xfrm>
              <a:off x="914043" y="2171700"/>
              <a:ext cx="406241" cy="16764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vert270"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Task 1 Max Stack</a:t>
              </a:r>
              <a:endParaRPr kumimoji="0" lang="en-US" sz="1600" b="0" i="0" u="none" strike="noStrike" cap="none" normalizeH="0" baseline="0" dirty="0">
                <a:ln>
                  <a:noFill/>
                </a:ln>
                <a:solidFill>
                  <a:schemeClr val="tx1"/>
                </a:solidFill>
                <a:effectLst/>
                <a:latin typeface="Calibri" pitchFamily="34" charset="0"/>
              </a:endParaRPr>
            </a:p>
          </p:txBody>
        </p:sp>
        <p:sp>
          <p:nvSpPr>
            <p:cNvPr id="45" name="Rectangle 44">
              <a:extLst>
                <a:ext uri="{FF2B5EF4-FFF2-40B4-BE49-F238E27FC236}">
                  <a16:creationId xmlns:a16="http://schemas.microsoft.com/office/drawing/2014/main" id="{A217C882-A2A7-48C1-B990-6BA9936E7888}"/>
                </a:ext>
              </a:extLst>
            </p:cNvPr>
            <p:cNvSpPr/>
            <p:nvPr/>
          </p:nvSpPr>
          <p:spPr bwMode="auto">
            <a:xfrm>
              <a:off x="1320284" y="1638300"/>
              <a:ext cx="406241" cy="2209800"/>
            </a:xfrm>
            <a:prstGeom prst="rect">
              <a:avLst/>
            </a:prstGeom>
            <a:solidFill>
              <a:schemeClr val="accent6">
                <a:lumMod val="40000"/>
                <a:lumOff val="60000"/>
              </a:schemeClr>
            </a:solidFill>
            <a:ln w="9525" cap="flat" cmpd="sng" algn="ctr">
              <a:solidFill>
                <a:schemeClr val="tx1"/>
              </a:solidFill>
              <a:prstDash val="solid"/>
              <a:round/>
              <a:headEnd type="none" w="med" len="med"/>
              <a:tailEnd type="none" w="med" len="med"/>
            </a:ln>
            <a:effectLst/>
          </p:spPr>
          <p:txBody>
            <a:bodyPr vert="vert270"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Task 2 Max Stack</a:t>
              </a:r>
              <a:endParaRPr kumimoji="0" lang="en-US" sz="1600" b="0" i="0" u="none" strike="noStrike" cap="none" normalizeH="0" baseline="0" dirty="0">
                <a:ln>
                  <a:noFill/>
                </a:ln>
                <a:solidFill>
                  <a:schemeClr val="tx1"/>
                </a:solidFill>
                <a:effectLst/>
                <a:latin typeface="Calibri" pitchFamily="34" charset="0"/>
              </a:endParaRPr>
            </a:p>
          </p:txBody>
        </p:sp>
        <p:sp>
          <p:nvSpPr>
            <p:cNvPr id="46" name="Rectangle 45">
              <a:extLst>
                <a:ext uri="{FF2B5EF4-FFF2-40B4-BE49-F238E27FC236}">
                  <a16:creationId xmlns:a16="http://schemas.microsoft.com/office/drawing/2014/main" id="{CE9BF972-07C3-4D01-A7AE-21FDF67A0511}"/>
                </a:ext>
              </a:extLst>
            </p:cNvPr>
            <p:cNvSpPr/>
            <p:nvPr/>
          </p:nvSpPr>
          <p:spPr bwMode="auto">
            <a:xfrm>
              <a:off x="1726526" y="2236341"/>
              <a:ext cx="406241" cy="1611761"/>
            </a:xfrm>
            <a:prstGeom prst="rect">
              <a:avLst/>
            </a:prstGeom>
            <a:solidFill>
              <a:srgbClr val="FFFF00"/>
            </a:solidFill>
            <a:ln w="9525" cap="flat" cmpd="sng" algn="ctr">
              <a:solidFill>
                <a:schemeClr val="tx1"/>
              </a:solidFill>
              <a:prstDash val="solid"/>
              <a:round/>
              <a:headEnd type="none" w="med" len="med"/>
              <a:tailEnd type="none" w="med" len="med"/>
            </a:ln>
            <a:effectLst/>
          </p:spPr>
          <p:txBody>
            <a:bodyPr vert="vert270"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Task 3 Max Stack</a:t>
              </a:r>
              <a:endParaRPr kumimoji="0" lang="en-US" sz="1600" b="0" i="0" u="none" strike="noStrike" cap="none" normalizeH="0" baseline="0" dirty="0">
                <a:ln>
                  <a:noFill/>
                </a:ln>
                <a:solidFill>
                  <a:schemeClr val="tx1"/>
                </a:solidFill>
                <a:effectLst/>
                <a:latin typeface="Calibri" pitchFamily="34" charset="0"/>
              </a:endParaRPr>
            </a:p>
          </p:txBody>
        </p:sp>
        <p:sp>
          <p:nvSpPr>
            <p:cNvPr id="47" name="Rectangle 46">
              <a:extLst>
                <a:ext uri="{FF2B5EF4-FFF2-40B4-BE49-F238E27FC236}">
                  <a16:creationId xmlns:a16="http://schemas.microsoft.com/office/drawing/2014/main" id="{982C8CF9-0C8C-40F3-A05D-B16478B91E6F}"/>
                </a:ext>
              </a:extLst>
            </p:cNvPr>
            <p:cNvSpPr/>
            <p:nvPr/>
          </p:nvSpPr>
          <p:spPr bwMode="auto">
            <a:xfrm>
              <a:off x="2132767" y="2095500"/>
              <a:ext cx="406241" cy="1752600"/>
            </a:xfrm>
            <a:prstGeom prst="rect">
              <a:avLst/>
            </a:prstGeom>
            <a:solidFill>
              <a:srgbClr val="CCFF99"/>
            </a:solidFill>
            <a:ln w="9525" cap="flat" cmpd="sng" algn="ctr">
              <a:solidFill>
                <a:schemeClr val="tx1"/>
              </a:solidFill>
              <a:prstDash val="solid"/>
              <a:round/>
              <a:headEnd type="none" w="med" len="med"/>
              <a:tailEnd type="none" w="med" len="med"/>
            </a:ln>
            <a:effectLst/>
          </p:spPr>
          <p:txBody>
            <a:bodyPr vert="vert270"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Task 4 Max Stack</a:t>
              </a:r>
              <a:endParaRPr kumimoji="0" lang="en-US" sz="1600" b="0" i="0" u="none" strike="noStrike" cap="none" normalizeH="0" baseline="0" dirty="0">
                <a:ln>
                  <a:noFill/>
                </a:ln>
                <a:solidFill>
                  <a:schemeClr val="tx1"/>
                </a:solidFill>
                <a:effectLst/>
                <a:latin typeface="Calibri" pitchFamily="34" charset="0"/>
              </a:endParaRPr>
            </a:p>
          </p:txBody>
        </p:sp>
        <p:cxnSp>
          <p:nvCxnSpPr>
            <p:cNvPr id="48" name="Straight Arrow Connector 47">
              <a:extLst>
                <a:ext uri="{FF2B5EF4-FFF2-40B4-BE49-F238E27FC236}">
                  <a16:creationId xmlns:a16="http://schemas.microsoft.com/office/drawing/2014/main" id="{C65AD9DE-9A80-4115-BDC9-A5C5725D25C6}"/>
                </a:ext>
              </a:extLst>
            </p:cNvPr>
            <p:cNvCxnSpPr/>
            <p:nvPr/>
          </p:nvCxnSpPr>
          <p:spPr bwMode="auto">
            <a:xfrm>
              <a:off x="2945249" y="1638300"/>
              <a:ext cx="0" cy="2209800"/>
            </a:xfrm>
            <a:prstGeom prst="straightConnector1">
              <a:avLst/>
            </a:prstGeom>
            <a:solidFill>
              <a:schemeClr val="accent1"/>
            </a:solidFill>
            <a:ln w="28575" cap="flat" cmpd="sng" algn="ctr">
              <a:solidFill>
                <a:schemeClr val="tx1"/>
              </a:solidFill>
              <a:prstDash val="solid"/>
              <a:round/>
              <a:headEnd type="triangle" w="med" len="med"/>
              <a:tailEnd type="triangle" w="med" len="med"/>
            </a:ln>
            <a:effectLst/>
          </p:spPr>
        </p:cxnSp>
        <p:cxnSp>
          <p:nvCxnSpPr>
            <p:cNvPr id="49" name="Straight Connector 48">
              <a:extLst>
                <a:ext uri="{FF2B5EF4-FFF2-40B4-BE49-F238E27FC236}">
                  <a16:creationId xmlns:a16="http://schemas.microsoft.com/office/drawing/2014/main" id="{E8B1761A-9AAB-42CB-8B46-AA447E3515B9}"/>
                </a:ext>
              </a:extLst>
            </p:cNvPr>
            <p:cNvCxnSpPr/>
            <p:nvPr/>
          </p:nvCxnSpPr>
          <p:spPr bwMode="auto">
            <a:xfrm>
              <a:off x="914043" y="1638300"/>
              <a:ext cx="2234327" cy="0"/>
            </a:xfrm>
            <a:prstGeom prst="line">
              <a:avLst/>
            </a:prstGeom>
            <a:solidFill>
              <a:schemeClr val="accent1"/>
            </a:solidFill>
            <a:ln w="9525" cap="flat" cmpd="sng" algn="ctr">
              <a:solidFill>
                <a:schemeClr val="tx1"/>
              </a:solidFill>
              <a:prstDash val="dash"/>
              <a:round/>
              <a:headEnd type="none" w="med" len="med"/>
              <a:tailEnd type="none" w="med" len="med"/>
            </a:ln>
            <a:effectLst/>
          </p:spPr>
        </p:cxnSp>
        <p:cxnSp>
          <p:nvCxnSpPr>
            <p:cNvPr id="50" name="Straight Connector 49">
              <a:extLst>
                <a:ext uri="{FF2B5EF4-FFF2-40B4-BE49-F238E27FC236}">
                  <a16:creationId xmlns:a16="http://schemas.microsoft.com/office/drawing/2014/main" id="{02714732-E320-47D7-8312-7DF4BE9070D5}"/>
                </a:ext>
              </a:extLst>
            </p:cNvPr>
            <p:cNvCxnSpPr/>
            <p:nvPr/>
          </p:nvCxnSpPr>
          <p:spPr bwMode="auto">
            <a:xfrm>
              <a:off x="914043" y="3848100"/>
              <a:ext cx="2234327" cy="0"/>
            </a:xfrm>
            <a:prstGeom prst="line">
              <a:avLst/>
            </a:prstGeom>
            <a:solidFill>
              <a:schemeClr val="accent1"/>
            </a:solidFill>
            <a:ln w="9525" cap="flat" cmpd="sng" algn="ctr">
              <a:solidFill>
                <a:schemeClr val="tx1"/>
              </a:solidFill>
              <a:prstDash val="dash"/>
              <a:round/>
              <a:headEnd type="none" w="med" len="med"/>
              <a:tailEnd type="none" w="med" len="med"/>
            </a:ln>
            <a:effectLst/>
          </p:spPr>
        </p:cxnSp>
        <p:grpSp>
          <p:nvGrpSpPr>
            <p:cNvPr id="51" name="Group 50">
              <a:extLst>
                <a:ext uri="{FF2B5EF4-FFF2-40B4-BE49-F238E27FC236}">
                  <a16:creationId xmlns:a16="http://schemas.microsoft.com/office/drawing/2014/main" id="{E9EAD4A8-6223-4D78-83D9-86258F23D0A9}"/>
                </a:ext>
              </a:extLst>
            </p:cNvPr>
            <p:cNvGrpSpPr/>
            <p:nvPr/>
          </p:nvGrpSpPr>
          <p:grpSpPr>
            <a:xfrm>
              <a:off x="812483" y="3848100"/>
              <a:ext cx="2234327" cy="1249680"/>
              <a:chOff x="609600" y="4389120"/>
              <a:chExt cx="1676400" cy="1249680"/>
            </a:xfrm>
          </p:grpSpPr>
          <p:grpSp>
            <p:nvGrpSpPr>
              <p:cNvPr id="52" name="Group 51">
                <a:extLst>
                  <a:ext uri="{FF2B5EF4-FFF2-40B4-BE49-F238E27FC236}">
                    <a16:creationId xmlns:a16="http://schemas.microsoft.com/office/drawing/2014/main" id="{2A9C817C-49F3-4075-8035-D4020350A1A9}"/>
                  </a:ext>
                </a:extLst>
              </p:cNvPr>
              <p:cNvGrpSpPr/>
              <p:nvPr/>
            </p:nvGrpSpPr>
            <p:grpSpPr>
              <a:xfrm rot="5400000">
                <a:off x="685800" y="4328160"/>
                <a:ext cx="1219200" cy="1371600"/>
                <a:chOff x="838200" y="4914900"/>
                <a:chExt cx="1219200" cy="1181100"/>
              </a:xfrm>
            </p:grpSpPr>
            <p:sp>
              <p:nvSpPr>
                <p:cNvPr id="57" name="Rectangle 56">
                  <a:extLst>
                    <a:ext uri="{FF2B5EF4-FFF2-40B4-BE49-F238E27FC236}">
                      <a16:creationId xmlns:a16="http://schemas.microsoft.com/office/drawing/2014/main" id="{94DA1C65-6BD8-44AD-8F58-1C8AD2583CF6}"/>
                    </a:ext>
                  </a:extLst>
                </p:cNvPr>
                <p:cNvSpPr/>
                <p:nvPr/>
              </p:nvSpPr>
              <p:spPr bwMode="auto">
                <a:xfrm>
                  <a:off x="838200" y="4914900"/>
                  <a:ext cx="304800" cy="11811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vert270"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Task 1 Statics </a:t>
                  </a:r>
                  <a:endParaRPr kumimoji="0" lang="en-US" sz="1600" b="0" i="0" u="none" strike="noStrike" cap="none" normalizeH="0" baseline="0" dirty="0">
                    <a:ln>
                      <a:noFill/>
                    </a:ln>
                    <a:solidFill>
                      <a:schemeClr val="tx1"/>
                    </a:solidFill>
                    <a:effectLst/>
                    <a:latin typeface="Calibri" pitchFamily="34" charset="0"/>
                  </a:endParaRPr>
                </a:p>
              </p:txBody>
            </p:sp>
            <p:sp>
              <p:nvSpPr>
                <p:cNvPr id="58" name="Rectangle 57">
                  <a:extLst>
                    <a:ext uri="{FF2B5EF4-FFF2-40B4-BE49-F238E27FC236}">
                      <a16:creationId xmlns:a16="http://schemas.microsoft.com/office/drawing/2014/main" id="{EA9136D7-718F-4DCD-AB0A-12453D4BC605}"/>
                    </a:ext>
                  </a:extLst>
                </p:cNvPr>
                <p:cNvSpPr/>
                <p:nvPr/>
              </p:nvSpPr>
              <p:spPr bwMode="auto">
                <a:xfrm>
                  <a:off x="1143000" y="4914900"/>
                  <a:ext cx="304800" cy="1181100"/>
                </a:xfrm>
                <a:prstGeom prst="rect">
                  <a:avLst/>
                </a:prstGeom>
                <a:solidFill>
                  <a:schemeClr val="accent6">
                    <a:lumMod val="40000"/>
                    <a:lumOff val="60000"/>
                  </a:schemeClr>
                </a:solidFill>
                <a:ln w="9525" cap="flat" cmpd="sng" algn="ctr">
                  <a:solidFill>
                    <a:schemeClr val="tx1"/>
                  </a:solidFill>
                  <a:prstDash val="solid"/>
                  <a:round/>
                  <a:headEnd type="none" w="med" len="med"/>
                  <a:tailEnd type="none" w="med" len="med"/>
                </a:ln>
                <a:effectLst/>
              </p:spPr>
              <p:txBody>
                <a:bodyPr vert="vert270" wrap="square" lIns="91440" tIns="45720" rIns="91440" bIns="45720" numCol="1" rtlCol="0" anchor="ctr" anchorCtr="0" compatLnSpc="1">
                  <a:prstTxWarp prst="textNoShape">
                    <a:avLst/>
                  </a:prstTxWarp>
                </a:bodyPr>
                <a:lstStyle/>
                <a:p>
                  <a:r>
                    <a:rPr lang="en-US" sz="1600" dirty="0">
                      <a:latin typeface="Calibri" pitchFamily="34" charset="0"/>
                    </a:rPr>
                    <a:t>Task 2 Statics</a:t>
                  </a:r>
                  <a:endParaRPr kumimoji="0" lang="en-US" sz="1600" b="0" i="0" u="none" strike="noStrike" cap="none" normalizeH="0" baseline="0" dirty="0">
                    <a:ln>
                      <a:noFill/>
                    </a:ln>
                    <a:solidFill>
                      <a:schemeClr val="tx1"/>
                    </a:solidFill>
                    <a:effectLst/>
                    <a:latin typeface="Calibri" pitchFamily="34" charset="0"/>
                  </a:endParaRPr>
                </a:p>
              </p:txBody>
            </p:sp>
            <p:sp>
              <p:nvSpPr>
                <p:cNvPr id="59" name="Rectangle 58">
                  <a:extLst>
                    <a:ext uri="{FF2B5EF4-FFF2-40B4-BE49-F238E27FC236}">
                      <a16:creationId xmlns:a16="http://schemas.microsoft.com/office/drawing/2014/main" id="{A2595B2D-68EB-440A-89D0-DDFD7C43CDB1}"/>
                    </a:ext>
                  </a:extLst>
                </p:cNvPr>
                <p:cNvSpPr/>
                <p:nvPr/>
              </p:nvSpPr>
              <p:spPr bwMode="auto">
                <a:xfrm>
                  <a:off x="1447800" y="4914900"/>
                  <a:ext cx="304800" cy="1181100"/>
                </a:xfrm>
                <a:prstGeom prst="rect">
                  <a:avLst/>
                </a:prstGeom>
                <a:solidFill>
                  <a:srgbClr val="FFFF00"/>
                </a:solidFill>
                <a:ln w="9525" cap="flat" cmpd="sng" algn="ctr">
                  <a:solidFill>
                    <a:schemeClr val="tx1"/>
                  </a:solidFill>
                  <a:prstDash val="solid"/>
                  <a:round/>
                  <a:headEnd type="none" w="med" len="med"/>
                  <a:tailEnd type="none" w="med" len="med"/>
                </a:ln>
                <a:effectLst/>
              </p:spPr>
              <p:txBody>
                <a:bodyPr vert="vert270" wrap="square" lIns="91440" tIns="45720" rIns="91440" bIns="45720" numCol="1" rtlCol="0" anchor="ctr" anchorCtr="0" compatLnSpc="1">
                  <a:prstTxWarp prst="textNoShape">
                    <a:avLst/>
                  </a:prstTxWarp>
                </a:bodyPr>
                <a:lstStyle/>
                <a:p>
                  <a:r>
                    <a:rPr lang="en-US" sz="1600" dirty="0">
                      <a:latin typeface="Calibri" pitchFamily="34" charset="0"/>
                    </a:rPr>
                    <a:t>Task 3 Statics</a:t>
                  </a:r>
                  <a:endParaRPr kumimoji="0" lang="en-US" sz="1600" b="0" i="0" u="none" strike="noStrike" cap="none" normalizeH="0" baseline="0" dirty="0">
                    <a:ln>
                      <a:noFill/>
                    </a:ln>
                    <a:solidFill>
                      <a:schemeClr val="tx1"/>
                    </a:solidFill>
                    <a:effectLst/>
                    <a:latin typeface="Calibri" pitchFamily="34" charset="0"/>
                  </a:endParaRPr>
                </a:p>
              </p:txBody>
            </p:sp>
            <p:sp>
              <p:nvSpPr>
                <p:cNvPr id="60" name="Rectangle 59">
                  <a:extLst>
                    <a:ext uri="{FF2B5EF4-FFF2-40B4-BE49-F238E27FC236}">
                      <a16:creationId xmlns:a16="http://schemas.microsoft.com/office/drawing/2014/main" id="{7890D028-1D35-445A-96E0-379AD260F963}"/>
                    </a:ext>
                  </a:extLst>
                </p:cNvPr>
                <p:cNvSpPr/>
                <p:nvPr/>
              </p:nvSpPr>
              <p:spPr bwMode="auto">
                <a:xfrm>
                  <a:off x="1752600" y="4914900"/>
                  <a:ext cx="304800" cy="1181100"/>
                </a:xfrm>
                <a:prstGeom prst="rect">
                  <a:avLst/>
                </a:prstGeom>
                <a:solidFill>
                  <a:srgbClr val="CCFF99"/>
                </a:solidFill>
                <a:ln w="9525" cap="flat" cmpd="sng" algn="ctr">
                  <a:solidFill>
                    <a:schemeClr val="tx1"/>
                  </a:solidFill>
                  <a:prstDash val="solid"/>
                  <a:round/>
                  <a:headEnd type="none" w="med" len="med"/>
                  <a:tailEnd type="none" w="med" len="med"/>
                </a:ln>
                <a:effectLst/>
              </p:spPr>
              <p:txBody>
                <a:bodyPr vert="vert270"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sz="1600" dirty="0">
                      <a:latin typeface="Calibri" pitchFamily="34" charset="0"/>
                    </a:rPr>
                    <a:t>Task 4 Statics</a:t>
                  </a:r>
                  <a:endParaRPr kumimoji="0" lang="en-US" sz="1600" b="0" i="0" u="none" strike="noStrike" cap="none" normalizeH="0" baseline="0" dirty="0">
                    <a:ln>
                      <a:noFill/>
                    </a:ln>
                    <a:solidFill>
                      <a:schemeClr val="tx1"/>
                    </a:solidFill>
                    <a:effectLst/>
                    <a:latin typeface="Calibri" pitchFamily="34" charset="0"/>
                  </a:endParaRPr>
                </a:p>
              </p:txBody>
            </p:sp>
          </p:grpSp>
          <p:cxnSp>
            <p:nvCxnSpPr>
              <p:cNvPr id="53" name="Straight Arrow Connector 52">
                <a:extLst>
                  <a:ext uri="{FF2B5EF4-FFF2-40B4-BE49-F238E27FC236}">
                    <a16:creationId xmlns:a16="http://schemas.microsoft.com/office/drawing/2014/main" id="{3830BDBF-3997-4234-8710-69B6CC7BD46B}"/>
                  </a:ext>
                </a:extLst>
              </p:cNvPr>
              <p:cNvCxnSpPr/>
              <p:nvPr/>
            </p:nvCxnSpPr>
            <p:spPr bwMode="auto">
              <a:xfrm>
                <a:off x="2209800" y="4404360"/>
                <a:ext cx="0" cy="1234440"/>
              </a:xfrm>
              <a:prstGeom prst="straightConnector1">
                <a:avLst/>
              </a:prstGeom>
              <a:solidFill>
                <a:schemeClr val="accent1"/>
              </a:solidFill>
              <a:ln w="28575" cap="flat" cmpd="sng" algn="ctr">
                <a:solidFill>
                  <a:schemeClr val="tx1"/>
                </a:solidFill>
                <a:prstDash val="solid"/>
                <a:round/>
                <a:headEnd type="triangle" w="med" len="med"/>
                <a:tailEnd type="triangle" w="med" len="med"/>
              </a:ln>
              <a:effectLst/>
            </p:spPr>
          </p:cxnSp>
          <p:cxnSp>
            <p:nvCxnSpPr>
              <p:cNvPr id="54" name="Straight Connector 53">
                <a:extLst>
                  <a:ext uri="{FF2B5EF4-FFF2-40B4-BE49-F238E27FC236}">
                    <a16:creationId xmlns:a16="http://schemas.microsoft.com/office/drawing/2014/main" id="{C3799BAA-E22D-4B2A-A9B6-275CEF826023}"/>
                  </a:ext>
                </a:extLst>
              </p:cNvPr>
              <p:cNvCxnSpPr/>
              <p:nvPr/>
            </p:nvCxnSpPr>
            <p:spPr bwMode="auto">
              <a:xfrm>
                <a:off x="609600" y="4389120"/>
                <a:ext cx="1676400" cy="0"/>
              </a:xfrm>
              <a:prstGeom prst="line">
                <a:avLst/>
              </a:prstGeom>
              <a:solidFill>
                <a:schemeClr val="accent1"/>
              </a:solidFill>
              <a:ln w="9525" cap="flat" cmpd="sng" algn="ctr">
                <a:solidFill>
                  <a:schemeClr val="tx1"/>
                </a:solidFill>
                <a:prstDash val="dash"/>
                <a:round/>
                <a:headEnd type="none" w="med" len="med"/>
                <a:tailEnd type="none" w="med" len="med"/>
              </a:ln>
              <a:effectLst/>
            </p:spPr>
          </p:cxnSp>
          <p:cxnSp>
            <p:nvCxnSpPr>
              <p:cNvPr id="55" name="Straight Connector 54">
                <a:extLst>
                  <a:ext uri="{FF2B5EF4-FFF2-40B4-BE49-F238E27FC236}">
                    <a16:creationId xmlns:a16="http://schemas.microsoft.com/office/drawing/2014/main" id="{F5031FAF-B912-4D11-B1E4-F3B22D70F9F6}"/>
                  </a:ext>
                </a:extLst>
              </p:cNvPr>
              <p:cNvCxnSpPr/>
              <p:nvPr/>
            </p:nvCxnSpPr>
            <p:spPr bwMode="auto">
              <a:xfrm>
                <a:off x="2286000" y="5623560"/>
                <a:ext cx="0" cy="0"/>
              </a:xfrm>
              <a:prstGeom prst="line">
                <a:avLst/>
              </a:prstGeom>
              <a:solidFill>
                <a:schemeClr val="accent1"/>
              </a:solidFill>
              <a:ln w="9525" cap="flat" cmpd="sng" algn="ctr">
                <a:solidFill>
                  <a:schemeClr val="tx1"/>
                </a:solidFill>
                <a:prstDash val="dash"/>
                <a:round/>
                <a:headEnd type="none" w="med" len="med"/>
                <a:tailEnd type="none" w="med" len="med"/>
              </a:ln>
              <a:effectLst/>
            </p:spPr>
          </p:cxnSp>
          <p:cxnSp>
            <p:nvCxnSpPr>
              <p:cNvPr id="56" name="Straight Connector 55">
                <a:extLst>
                  <a:ext uri="{FF2B5EF4-FFF2-40B4-BE49-F238E27FC236}">
                    <a16:creationId xmlns:a16="http://schemas.microsoft.com/office/drawing/2014/main" id="{24C3C4B0-101F-4C45-8961-4454CC972C9F}"/>
                  </a:ext>
                </a:extLst>
              </p:cNvPr>
              <p:cNvCxnSpPr/>
              <p:nvPr/>
            </p:nvCxnSpPr>
            <p:spPr bwMode="auto">
              <a:xfrm>
                <a:off x="609600" y="5638800"/>
                <a:ext cx="1676400" cy="0"/>
              </a:xfrm>
              <a:prstGeom prst="line">
                <a:avLst/>
              </a:prstGeom>
              <a:solidFill>
                <a:schemeClr val="accent1"/>
              </a:solidFill>
              <a:ln w="9525" cap="flat" cmpd="sng" algn="ctr">
                <a:solidFill>
                  <a:schemeClr val="tx1"/>
                </a:solidFill>
                <a:prstDash val="dash"/>
                <a:round/>
                <a:headEnd type="none" w="med" len="med"/>
                <a:tailEnd type="none" w="med" len="med"/>
              </a:ln>
              <a:effectLst/>
            </p:spPr>
          </p:cxnSp>
        </p:grpSp>
      </p:grpSp>
      <p:sp>
        <p:nvSpPr>
          <p:cNvPr id="80" name="Content Placeholder 2">
            <a:extLst>
              <a:ext uri="{FF2B5EF4-FFF2-40B4-BE49-F238E27FC236}">
                <a16:creationId xmlns:a16="http://schemas.microsoft.com/office/drawing/2014/main" id="{2C0D6C5C-8F42-4F8C-AC05-26F6B3B54F7F}"/>
              </a:ext>
            </a:extLst>
          </p:cNvPr>
          <p:cNvSpPr>
            <a:spLocks noGrp="1"/>
          </p:cNvSpPr>
          <p:nvPr>
            <p:ph idx="1"/>
          </p:nvPr>
        </p:nvSpPr>
        <p:spPr>
          <a:xfrm>
            <a:off x="479813" y="5131610"/>
            <a:ext cx="11155973" cy="988390"/>
          </a:xfrm>
        </p:spPr>
        <p:txBody>
          <a:bodyPr/>
          <a:lstStyle/>
          <a:p>
            <a:r>
              <a:rPr lang="en-US" dirty="0"/>
              <a:t>Preemption requires space for each stack*</a:t>
            </a:r>
          </a:p>
          <a:p>
            <a:r>
              <a:rPr lang="en-US" dirty="0"/>
              <a:t>Need space for all static variables (including </a:t>
            </a:r>
            <a:r>
              <a:rPr lang="en-US" dirty="0" err="1"/>
              <a:t>globals</a:t>
            </a:r>
            <a:r>
              <a:rPr lang="en-US" dirty="0"/>
              <a:t>)</a:t>
            </a:r>
          </a:p>
          <a:p>
            <a:pPr marL="0" indent="0">
              <a:buNone/>
            </a:pPr>
            <a:r>
              <a:rPr lang="en-US" i="1" dirty="0"/>
              <a:t>*except for certain special cases</a:t>
            </a:r>
          </a:p>
          <a:p>
            <a:endParaRPr lang="en-US" dirty="0"/>
          </a:p>
        </p:txBody>
      </p:sp>
    </p:spTree>
    <p:extLst>
      <p:ext uri="{BB962C8B-B14F-4D97-AF65-F5344CB8AC3E}">
        <p14:creationId xmlns:p14="http://schemas.microsoft.com/office/powerpoint/2010/main" val="27867748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936D2F-6F55-4033-B9EC-689B64E68CB6}"/>
              </a:ext>
            </a:extLst>
          </p:cNvPr>
          <p:cNvSpPr>
            <a:spLocks noGrp="1"/>
          </p:cNvSpPr>
          <p:nvPr>
            <p:ph type="title"/>
          </p:nvPr>
        </p:nvSpPr>
        <p:spPr/>
        <p:txBody>
          <a:bodyPr/>
          <a:lstStyle/>
          <a:p>
            <a:r>
              <a:rPr lang="en-US" dirty="0"/>
              <a:t>Overview</a:t>
            </a:r>
          </a:p>
        </p:txBody>
      </p:sp>
      <p:sp>
        <p:nvSpPr>
          <p:cNvPr id="3" name="Content Placeholder 2">
            <a:extLst>
              <a:ext uri="{FF2B5EF4-FFF2-40B4-BE49-F238E27FC236}">
                <a16:creationId xmlns:a16="http://schemas.microsoft.com/office/drawing/2014/main" id="{B51556DC-7893-4BCD-879C-497566598B82}"/>
              </a:ext>
            </a:extLst>
          </p:cNvPr>
          <p:cNvSpPr>
            <a:spLocks noGrp="1"/>
          </p:cNvSpPr>
          <p:nvPr>
            <p:ph idx="1"/>
          </p:nvPr>
        </p:nvSpPr>
        <p:spPr/>
        <p:txBody>
          <a:bodyPr/>
          <a:lstStyle/>
          <a:p>
            <a:r>
              <a:rPr lang="en-US" dirty="0"/>
              <a:t>Concurrency</a:t>
            </a:r>
          </a:p>
          <a:p>
            <a:pPr lvl="1"/>
            <a:r>
              <a:rPr lang="en-US" dirty="0"/>
              <a:t>How do we make things happen at the right times?</a:t>
            </a:r>
          </a:p>
          <a:p>
            <a:r>
              <a:rPr lang="en-US" dirty="0"/>
              <a:t>Software Engineering for Embedded Systems</a:t>
            </a:r>
          </a:p>
          <a:p>
            <a:pPr lvl="1"/>
            <a:r>
              <a:rPr lang="en-US" dirty="0"/>
              <a:t>How do we develop working code quickly?</a:t>
            </a:r>
          </a:p>
        </p:txBody>
      </p:sp>
    </p:spTree>
    <p:extLst>
      <p:ext uri="{BB962C8B-B14F-4D97-AF65-F5344CB8AC3E}">
        <p14:creationId xmlns:p14="http://schemas.microsoft.com/office/powerpoint/2010/main" val="37150382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D605AC-DA2E-4AB4-B433-2D80BA48C725}"/>
              </a:ext>
            </a:extLst>
          </p:cNvPr>
          <p:cNvSpPr>
            <a:spLocks noGrp="1"/>
          </p:cNvSpPr>
          <p:nvPr>
            <p:ph type="title"/>
          </p:nvPr>
        </p:nvSpPr>
        <p:spPr/>
        <p:txBody>
          <a:bodyPr/>
          <a:lstStyle/>
          <a:p>
            <a:r>
              <a:rPr lang="en-US" dirty="0"/>
              <a:t>SOFTWARE ENGINEERING FOR EMBEDDED SYSTEMS</a:t>
            </a:r>
          </a:p>
        </p:txBody>
      </p:sp>
      <p:sp>
        <p:nvSpPr>
          <p:cNvPr id="3" name="Subtitle 2">
            <a:extLst>
              <a:ext uri="{FF2B5EF4-FFF2-40B4-BE49-F238E27FC236}">
                <a16:creationId xmlns:a16="http://schemas.microsoft.com/office/drawing/2014/main" id="{8669087B-C228-42C6-8B30-2D6ECB9430B3}"/>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2865966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B30131-8D69-4FFB-8313-9872C7B52E05}"/>
              </a:ext>
            </a:extLst>
          </p:cNvPr>
          <p:cNvSpPr>
            <a:spLocks noGrp="1"/>
          </p:cNvSpPr>
          <p:nvPr>
            <p:ph type="title"/>
          </p:nvPr>
        </p:nvSpPr>
        <p:spPr/>
        <p:txBody>
          <a:bodyPr/>
          <a:lstStyle/>
          <a:p>
            <a:r>
              <a:rPr lang="en-US" dirty="0"/>
              <a:t>Good Enough Software, Soon Enough</a:t>
            </a:r>
          </a:p>
        </p:txBody>
      </p:sp>
      <p:sp>
        <p:nvSpPr>
          <p:cNvPr id="3" name="Content Placeholder 2">
            <a:extLst>
              <a:ext uri="{FF2B5EF4-FFF2-40B4-BE49-F238E27FC236}">
                <a16:creationId xmlns:a16="http://schemas.microsoft.com/office/drawing/2014/main" id="{1EE136E7-0D2D-4796-AEEB-36FA77DBED55}"/>
              </a:ext>
            </a:extLst>
          </p:cNvPr>
          <p:cNvSpPr>
            <a:spLocks noGrp="1"/>
          </p:cNvSpPr>
          <p:nvPr>
            <p:ph idx="1"/>
          </p:nvPr>
        </p:nvSpPr>
        <p:spPr/>
        <p:txBody>
          <a:bodyPr/>
          <a:lstStyle/>
          <a:p>
            <a:r>
              <a:rPr lang="en-US" dirty="0"/>
              <a:t>How do we make software </a:t>
            </a:r>
            <a:r>
              <a:rPr lang="en-US" i="1" dirty="0"/>
              <a:t>correct enough </a:t>
            </a:r>
            <a:r>
              <a:rPr lang="en-US" dirty="0"/>
              <a:t>without going bankrupt?</a:t>
            </a:r>
          </a:p>
          <a:p>
            <a:pPr lvl="1"/>
            <a:r>
              <a:rPr lang="en-US" dirty="0"/>
              <a:t>Need to be able to develop (and test) software efficiently</a:t>
            </a:r>
          </a:p>
          <a:p>
            <a:r>
              <a:rPr lang="en-US" dirty="0"/>
              <a:t>Follow a good plan</a:t>
            </a:r>
          </a:p>
          <a:p>
            <a:pPr lvl="1"/>
            <a:r>
              <a:rPr lang="en-US" dirty="0"/>
              <a:t>Start with customer requirements</a:t>
            </a:r>
          </a:p>
          <a:p>
            <a:pPr lvl="1"/>
            <a:r>
              <a:rPr lang="en-US" dirty="0"/>
              <a:t>Design architectures to define the building blocks of the systems (tasks, modules, etc.)</a:t>
            </a:r>
          </a:p>
          <a:p>
            <a:pPr lvl="1"/>
            <a:r>
              <a:rPr lang="en-US" dirty="0"/>
              <a:t>Add missing requirements</a:t>
            </a:r>
          </a:p>
          <a:p>
            <a:pPr lvl="5"/>
            <a:r>
              <a:rPr lang="en-US" dirty="0"/>
              <a:t>Fault detection, management and logging</a:t>
            </a:r>
          </a:p>
          <a:p>
            <a:pPr lvl="5"/>
            <a:r>
              <a:rPr lang="en-US" dirty="0"/>
              <a:t>Real-time issues</a:t>
            </a:r>
          </a:p>
          <a:p>
            <a:pPr lvl="5"/>
            <a:r>
              <a:rPr lang="en-US" dirty="0"/>
              <a:t>Compliance to a firmware standards manual</a:t>
            </a:r>
          </a:p>
          <a:p>
            <a:pPr lvl="5"/>
            <a:r>
              <a:rPr lang="en-US" dirty="0"/>
              <a:t>Fail-safes</a:t>
            </a:r>
          </a:p>
          <a:p>
            <a:pPr lvl="1"/>
            <a:r>
              <a:rPr lang="en-US" dirty="0"/>
              <a:t>Create detailed design</a:t>
            </a:r>
          </a:p>
          <a:p>
            <a:pPr lvl="3"/>
            <a:r>
              <a:rPr lang="en-US" dirty="0"/>
              <a:t>Implement the code, following a good development process</a:t>
            </a:r>
          </a:p>
          <a:p>
            <a:pPr lvl="5"/>
            <a:r>
              <a:rPr lang="en-US" dirty="0"/>
              <a:t>Perform frequent design and code reviews</a:t>
            </a:r>
          </a:p>
          <a:p>
            <a:pPr lvl="5"/>
            <a:r>
              <a:rPr lang="en-US" dirty="0"/>
              <a:t>Perform frequent testing (unit and system testing, preferably automated)</a:t>
            </a:r>
          </a:p>
          <a:p>
            <a:pPr lvl="5"/>
            <a:r>
              <a:rPr lang="en-US" dirty="0"/>
              <a:t>Use revision control to manage changes</a:t>
            </a:r>
          </a:p>
          <a:p>
            <a:pPr lvl="1"/>
            <a:r>
              <a:rPr lang="en-US" dirty="0"/>
              <a:t> Perform postmortems to improve development process</a:t>
            </a:r>
          </a:p>
          <a:p>
            <a:endParaRPr lang="en-US" dirty="0"/>
          </a:p>
        </p:txBody>
      </p:sp>
    </p:spTree>
    <p:extLst>
      <p:ext uri="{BB962C8B-B14F-4D97-AF65-F5344CB8AC3E}">
        <p14:creationId xmlns:p14="http://schemas.microsoft.com/office/powerpoint/2010/main" val="2756565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9FA4CA-E85C-4100-A7A5-2765E892C933}"/>
              </a:ext>
            </a:extLst>
          </p:cNvPr>
          <p:cNvSpPr>
            <a:spLocks noGrp="1"/>
          </p:cNvSpPr>
          <p:nvPr>
            <p:ph type="title"/>
          </p:nvPr>
        </p:nvSpPr>
        <p:spPr/>
        <p:txBody>
          <a:bodyPr/>
          <a:lstStyle/>
          <a:p>
            <a:r>
              <a:rPr lang="en-US" dirty="0"/>
              <a:t>What happens when the plan meets reality?</a:t>
            </a:r>
          </a:p>
        </p:txBody>
      </p:sp>
      <p:sp>
        <p:nvSpPr>
          <p:cNvPr id="3" name="Content Placeholder 2">
            <a:extLst>
              <a:ext uri="{FF2B5EF4-FFF2-40B4-BE49-F238E27FC236}">
                <a16:creationId xmlns:a16="http://schemas.microsoft.com/office/drawing/2014/main" id="{7F637064-083F-4B0A-88D1-057F18132C60}"/>
              </a:ext>
            </a:extLst>
          </p:cNvPr>
          <p:cNvSpPr>
            <a:spLocks noGrp="1"/>
          </p:cNvSpPr>
          <p:nvPr>
            <p:ph idx="1"/>
          </p:nvPr>
        </p:nvSpPr>
        <p:spPr/>
        <p:txBody>
          <a:bodyPr/>
          <a:lstStyle/>
          <a:p>
            <a:r>
              <a:rPr lang="en-US" dirty="0"/>
              <a:t>We want a robust plan which considers likely risks</a:t>
            </a:r>
          </a:p>
          <a:p>
            <a:pPr lvl="1"/>
            <a:r>
              <a:rPr lang="en-US" dirty="0"/>
              <a:t>What if the code turns out to be a lot more complex than we expected?</a:t>
            </a:r>
          </a:p>
          <a:p>
            <a:pPr lvl="1"/>
            <a:r>
              <a:rPr lang="en-US" dirty="0"/>
              <a:t>What if there is a bug in our code (or a library)?</a:t>
            </a:r>
          </a:p>
          <a:p>
            <a:pPr lvl="1"/>
            <a:r>
              <a:rPr lang="en-US" dirty="0"/>
              <a:t>What if the system doesn’t have enough memory or throughput?</a:t>
            </a:r>
          </a:p>
          <a:p>
            <a:pPr lvl="1"/>
            <a:r>
              <a:rPr lang="en-US" dirty="0"/>
              <a:t>What if the system is too expensive?</a:t>
            </a:r>
          </a:p>
          <a:p>
            <a:pPr lvl="1"/>
            <a:r>
              <a:rPr lang="en-US" dirty="0"/>
              <a:t>What if the lead developer quits?</a:t>
            </a:r>
          </a:p>
          <a:p>
            <a:pPr lvl="1"/>
            <a:r>
              <a:rPr lang="en-US" dirty="0"/>
              <a:t>What if the lead developer is incompetent, lazy, or both (and won’t quit!)?</a:t>
            </a:r>
          </a:p>
          <a:p>
            <a:pPr lvl="1"/>
            <a:r>
              <a:rPr lang="en-US" dirty="0"/>
              <a:t>What if the rest of the team gets sick?</a:t>
            </a:r>
          </a:p>
          <a:p>
            <a:pPr lvl="1"/>
            <a:r>
              <a:rPr lang="en-US" dirty="0"/>
              <a:t>What if the customer adds new requirements?</a:t>
            </a:r>
          </a:p>
          <a:p>
            <a:pPr lvl="1"/>
            <a:r>
              <a:rPr lang="en-US" dirty="0"/>
              <a:t>What if the customer wants the product two months early?</a:t>
            </a:r>
          </a:p>
          <a:p>
            <a:endParaRPr lang="en-US" dirty="0"/>
          </a:p>
          <a:p>
            <a:r>
              <a:rPr lang="en-US" dirty="0"/>
              <a:t>Successful software engineering depends on balancing many factors, many of which are non-technical!</a:t>
            </a:r>
          </a:p>
          <a:p>
            <a:endParaRPr lang="en-US" dirty="0"/>
          </a:p>
        </p:txBody>
      </p:sp>
    </p:spTree>
    <p:extLst>
      <p:ext uri="{BB962C8B-B14F-4D97-AF65-F5344CB8AC3E}">
        <p14:creationId xmlns:p14="http://schemas.microsoft.com/office/powerpoint/2010/main" val="19181874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7EC94-EA02-4DE6-A81E-936F5C0D73D5}"/>
              </a:ext>
            </a:extLst>
          </p:cNvPr>
          <p:cNvSpPr>
            <a:spLocks noGrp="1"/>
          </p:cNvSpPr>
          <p:nvPr>
            <p:ph type="title"/>
          </p:nvPr>
        </p:nvSpPr>
        <p:spPr/>
        <p:txBody>
          <a:bodyPr/>
          <a:lstStyle/>
          <a:p>
            <a:r>
              <a:rPr lang="en-US" dirty="0"/>
              <a:t>Risk Reduction</a:t>
            </a:r>
          </a:p>
        </p:txBody>
      </p:sp>
      <p:sp>
        <p:nvSpPr>
          <p:cNvPr id="3" name="Content Placeholder 2">
            <a:extLst>
              <a:ext uri="{FF2B5EF4-FFF2-40B4-BE49-F238E27FC236}">
                <a16:creationId xmlns:a16="http://schemas.microsoft.com/office/drawing/2014/main" id="{11FDA1CD-09C6-4EEE-A39B-8FE2C17AAED9}"/>
              </a:ext>
            </a:extLst>
          </p:cNvPr>
          <p:cNvSpPr>
            <a:spLocks noGrp="1"/>
          </p:cNvSpPr>
          <p:nvPr>
            <p:ph idx="1"/>
          </p:nvPr>
        </p:nvSpPr>
        <p:spPr/>
        <p:txBody>
          <a:bodyPr/>
          <a:lstStyle/>
          <a:p>
            <a:r>
              <a:rPr lang="en-US" dirty="0"/>
              <a:t>Plan to the work to accommodate risks</a:t>
            </a:r>
          </a:p>
          <a:p>
            <a:endParaRPr lang="en-US" dirty="0"/>
          </a:p>
          <a:p>
            <a:r>
              <a:rPr lang="en-US" dirty="0"/>
              <a:t>Identify likely risks up front</a:t>
            </a:r>
          </a:p>
          <a:p>
            <a:pPr lvl="1"/>
            <a:r>
              <a:rPr lang="en-US" dirty="0"/>
              <a:t>Historical problem areas</a:t>
            </a:r>
          </a:p>
          <a:p>
            <a:pPr lvl="1"/>
            <a:r>
              <a:rPr lang="en-US" dirty="0"/>
              <a:t>New implementation technologies</a:t>
            </a:r>
          </a:p>
          <a:p>
            <a:pPr lvl="1"/>
            <a:r>
              <a:rPr lang="en-US" dirty="0"/>
              <a:t>New product features</a:t>
            </a:r>
          </a:p>
          <a:p>
            <a:pPr lvl="1"/>
            <a:r>
              <a:rPr lang="en-US" dirty="0"/>
              <a:t>New product line</a:t>
            </a:r>
          </a:p>
          <a:p>
            <a:endParaRPr lang="en-US" dirty="0"/>
          </a:p>
          <a:p>
            <a:r>
              <a:rPr lang="en-US" dirty="0"/>
              <a:t>Severity of risk is combination of likelihood and impact of failure</a:t>
            </a:r>
          </a:p>
          <a:p>
            <a:endParaRPr lang="en-US" dirty="0"/>
          </a:p>
        </p:txBody>
      </p:sp>
    </p:spTree>
    <p:extLst>
      <p:ext uri="{BB962C8B-B14F-4D97-AF65-F5344CB8AC3E}">
        <p14:creationId xmlns:p14="http://schemas.microsoft.com/office/powerpoint/2010/main" val="376342602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C631E8-E6B6-4B8F-970E-190194616D21}"/>
              </a:ext>
            </a:extLst>
          </p:cNvPr>
          <p:cNvSpPr>
            <a:spLocks noGrp="1"/>
          </p:cNvSpPr>
          <p:nvPr>
            <p:ph type="title"/>
          </p:nvPr>
        </p:nvSpPr>
        <p:spPr/>
        <p:txBody>
          <a:bodyPr/>
          <a:lstStyle/>
          <a:p>
            <a:r>
              <a:rPr lang="en-US" dirty="0"/>
              <a:t>Software Lifecycle Concepts</a:t>
            </a:r>
          </a:p>
        </p:txBody>
      </p:sp>
      <p:sp>
        <p:nvSpPr>
          <p:cNvPr id="3" name="Content Placeholder 2">
            <a:extLst>
              <a:ext uri="{FF2B5EF4-FFF2-40B4-BE49-F238E27FC236}">
                <a16:creationId xmlns:a16="http://schemas.microsoft.com/office/drawing/2014/main" id="{B743EB86-69E4-4C98-AB9B-2C0558082DAD}"/>
              </a:ext>
            </a:extLst>
          </p:cNvPr>
          <p:cNvSpPr>
            <a:spLocks noGrp="1"/>
          </p:cNvSpPr>
          <p:nvPr>
            <p:ph idx="1"/>
          </p:nvPr>
        </p:nvSpPr>
        <p:spPr/>
        <p:txBody>
          <a:bodyPr/>
          <a:lstStyle/>
          <a:p>
            <a:r>
              <a:rPr lang="en-US" dirty="0"/>
              <a:t>Coding is the most visible part of a software development process but is not the only one</a:t>
            </a:r>
          </a:p>
          <a:p>
            <a:endParaRPr lang="en-US" dirty="0"/>
          </a:p>
          <a:p>
            <a:r>
              <a:rPr lang="en-US" dirty="0"/>
              <a:t>Before we can code, we must know</a:t>
            </a:r>
          </a:p>
          <a:p>
            <a:pPr lvl="1"/>
            <a:r>
              <a:rPr lang="en-US" dirty="0"/>
              <a:t>What must the code do? </a:t>
            </a:r>
            <a:r>
              <a:rPr lang="en-US" i="1" dirty="0"/>
              <a:t>Requirements specification</a:t>
            </a:r>
          </a:p>
          <a:p>
            <a:pPr lvl="1"/>
            <a:r>
              <a:rPr lang="en-US" dirty="0"/>
              <a:t>How will the code be structured? </a:t>
            </a:r>
            <a:r>
              <a:rPr lang="en-US" i="1" dirty="0"/>
              <a:t>Design specification</a:t>
            </a:r>
          </a:p>
          <a:p>
            <a:pPr lvl="5"/>
            <a:r>
              <a:rPr lang="en-US" i="1" dirty="0"/>
              <a:t>(only at this point can we start writing code)</a:t>
            </a:r>
          </a:p>
          <a:p>
            <a:endParaRPr lang="en-US" dirty="0"/>
          </a:p>
          <a:p>
            <a:r>
              <a:rPr lang="en-US" dirty="0"/>
              <a:t>How will we know if the code works? </a:t>
            </a:r>
            <a:r>
              <a:rPr lang="en-US" i="1" dirty="0"/>
              <a:t>Test plan</a:t>
            </a:r>
          </a:p>
          <a:p>
            <a:pPr lvl="1"/>
            <a:r>
              <a:rPr lang="en-US" dirty="0"/>
              <a:t>Best performed when defining requirements</a:t>
            </a:r>
          </a:p>
          <a:p>
            <a:endParaRPr lang="en-US" dirty="0"/>
          </a:p>
          <a:p>
            <a:r>
              <a:rPr lang="en-US" dirty="0"/>
              <a:t>The software will likely be enhanced over time - </a:t>
            </a:r>
            <a:r>
              <a:rPr lang="en-US" i="1" dirty="0"/>
              <a:t>Extensive downstream modification and maintenance!</a:t>
            </a:r>
          </a:p>
          <a:p>
            <a:pPr lvl="1"/>
            <a:r>
              <a:rPr lang="en-US" dirty="0"/>
              <a:t>Corrections, adaptations, enhancements &amp; preventive maintenance</a:t>
            </a:r>
          </a:p>
          <a:p>
            <a:endParaRPr lang="en-US" dirty="0"/>
          </a:p>
        </p:txBody>
      </p:sp>
    </p:spTree>
    <p:extLst>
      <p:ext uri="{BB962C8B-B14F-4D97-AF65-F5344CB8AC3E}">
        <p14:creationId xmlns:p14="http://schemas.microsoft.com/office/powerpoint/2010/main" val="73282420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75425F-1080-4725-A08D-52864CF0FEE9}"/>
              </a:ext>
            </a:extLst>
          </p:cNvPr>
          <p:cNvSpPr>
            <a:spLocks noGrp="1"/>
          </p:cNvSpPr>
          <p:nvPr>
            <p:ph type="title"/>
          </p:nvPr>
        </p:nvSpPr>
        <p:spPr/>
        <p:txBody>
          <a:bodyPr/>
          <a:lstStyle/>
          <a:p>
            <a:r>
              <a:rPr lang="en-US" dirty="0"/>
              <a:t>Requirements</a:t>
            </a:r>
          </a:p>
        </p:txBody>
      </p:sp>
      <p:sp>
        <p:nvSpPr>
          <p:cNvPr id="3" name="Content Placeholder 2">
            <a:extLst>
              <a:ext uri="{FF2B5EF4-FFF2-40B4-BE49-F238E27FC236}">
                <a16:creationId xmlns:a16="http://schemas.microsoft.com/office/drawing/2014/main" id="{CF927878-10AF-4B93-A971-C015726F1070}"/>
              </a:ext>
            </a:extLst>
          </p:cNvPr>
          <p:cNvSpPr>
            <a:spLocks noGrp="1"/>
          </p:cNvSpPr>
          <p:nvPr>
            <p:ph idx="1"/>
          </p:nvPr>
        </p:nvSpPr>
        <p:spPr/>
        <p:txBody>
          <a:bodyPr/>
          <a:lstStyle/>
          <a:p>
            <a:r>
              <a:rPr lang="en-US" sz="2000" dirty="0" err="1"/>
              <a:t>Ganssle’s</a:t>
            </a:r>
            <a:r>
              <a:rPr lang="en-US" sz="2000" dirty="0"/>
              <a:t> Reason #5 for why embedded projects fail:  </a:t>
            </a:r>
            <a:r>
              <a:rPr lang="en-US" sz="2000" i="1" dirty="0"/>
              <a:t>Vague Requirements</a:t>
            </a:r>
          </a:p>
          <a:p>
            <a:r>
              <a:rPr lang="en-US" sz="2000" dirty="0"/>
              <a:t>Types of requirements</a:t>
            </a:r>
          </a:p>
          <a:p>
            <a:pPr lvl="1"/>
            <a:r>
              <a:rPr lang="en-US" sz="1800" dirty="0"/>
              <a:t>Functional - what the system needs to do</a:t>
            </a:r>
          </a:p>
          <a:p>
            <a:pPr lvl="1"/>
            <a:r>
              <a:rPr lang="en-US" sz="1800" dirty="0"/>
              <a:t>Nonfunctional - emergent system behaviors such as response time, reliability, energy efficiency, safety, etc.</a:t>
            </a:r>
          </a:p>
          <a:p>
            <a:pPr lvl="1"/>
            <a:r>
              <a:rPr lang="en-US" sz="1800" dirty="0"/>
              <a:t>Constraints - limit design choices</a:t>
            </a:r>
          </a:p>
          <a:p>
            <a:r>
              <a:rPr lang="en-US" sz="2000" dirty="0"/>
              <a:t>Representations</a:t>
            </a:r>
          </a:p>
          <a:p>
            <a:pPr lvl="1"/>
            <a:r>
              <a:rPr lang="en-US" sz="1800" dirty="0"/>
              <a:t>Text – Liable to be incomplete, bloated, ambiguous, even contradictory</a:t>
            </a:r>
          </a:p>
          <a:p>
            <a:pPr lvl="1"/>
            <a:r>
              <a:rPr lang="en-US" sz="1800" dirty="0"/>
              <a:t>Diagrams (state charts, flow charts, message sequence charts)</a:t>
            </a:r>
          </a:p>
          <a:p>
            <a:pPr lvl="2"/>
            <a:r>
              <a:rPr lang="en-US" sz="1800" dirty="0"/>
              <a:t>Concise</a:t>
            </a:r>
          </a:p>
          <a:p>
            <a:pPr lvl="2"/>
            <a:r>
              <a:rPr lang="en-US" sz="1800" dirty="0"/>
              <a:t>Can often be used as design documents</a:t>
            </a:r>
          </a:p>
          <a:p>
            <a:r>
              <a:rPr lang="en-US" sz="2000" dirty="0"/>
              <a:t>Traceability</a:t>
            </a:r>
          </a:p>
          <a:p>
            <a:pPr lvl="1"/>
            <a:r>
              <a:rPr lang="en-US" sz="1800" dirty="0"/>
              <a:t>Each requirement should be verifiable with a test</a:t>
            </a:r>
          </a:p>
          <a:p>
            <a:r>
              <a:rPr lang="en-US" sz="2000" dirty="0"/>
              <a:t>Stability</a:t>
            </a:r>
          </a:p>
          <a:p>
            <a:pPr lvl="1"/>
            <a:r>
              <a:rPr lang="en-US" sz="1800" dirty="0"/>
              <a:t>Requirements churn leads to inefficiency and often “recency” problem (most recent requirement change is assumed to be most important)</a:t>
            </a:r>
          </a:p>
          <a:p>
            <a:endParaRPr lang="en-US" dirty="0"/>
          </a:p>
        </p:txBody>
      </p:sp>
    </p:spTree>
    <p:extLst>
      <p:ext uri="{BB962C8B-B14F-4D97-AF65-F5344CB8AC3E}">
        <p14:creationId xmlns:p14="http://schemas.microsoft.com/office/powerpoint/2010/main" val="329978678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271A90-B7D9-40CB-B6E7-FEE51130362B}"/>
              </a:ext>
            </a:extLst>
          </p:cNvPr>
          <p:cNvSpPr>
            <a:spLocks noGrp="1"/>
          </p:cNvSpPr>
          <p:nvPr>
            <p:ph type="title"/>
          </p:nvPr>
        </p:nvSpPr>
        <p:spPr/>
        <p:txBody>
          <a:bodyPr/>
          <a:lstStyle/>
          <a:p>
            <a:r>
              <a:rPr lang="en-US" dirty="0"/>
              <a:t>Design Before Coding</a:t>
            </a:r>
          </a:p>
        </p:txBody>
      </p:sp>
      <p:sp>
        <p:nvSpPr>
          <p:cNvPr id="3" name="Content Placeholder 2">
            <a:extLst>
              <a:ext uri="{FF2B5EF4-FFF2-40B4-BE49-F238E27FC236}">
                <a16:creationId xmlns:a16="http://schemas.microsoft.com/office/drawing/2014/main" id="{04D8DFEF-9428-4B98-8C04-6E8621C83122}"/>
              </a:ext>
            </a:extLst>
          </p:cNvPr>
          <p:cNvSpPr>
            <a:spLocks noGrp="1"/>
          </p:cNvSpPr>
          <p:nvPr>
            <p:ph idx="1"/>
          </p:nvPr>
        </p:nvSpPr>
        <p:spPr>
          <a:xfrm>
            <a:off x="479425" y="2096967"/>
            <a:ext cx="11233150" cy="4022480"/>
          </a:xfrm>
        </p:spPr>
        <p:txBody>
          <a:bodyPr/>
          <a:lstStyle/>
          <a:p>
            <a:r>
              <a:rPr lang="en-US" dirty="0" err="1"/>
              <a:t>Ganssle’s</a:t>
            </a:r>
            <a:r>
              <a:rPr lang="en-US" dirty="0"/>
              <a:t> reason #9: </a:t>
            </a:r>
            <a:r>
              <a:rPr lang="en-US" i="1" dirty="0"/>
              <a:t>Starting coding too soon</a:t>
            </a:r>
          </a:p>
          <a:p>
            <a:r>
              <a:rPr lang="en-US" dirty="0"/>
              <a:t>Underestimating the complexity of the needed software is a very common risk </a:t>
            </a:r>
          </a:p>
          <a:p>
            <a:r>
              <a:rPr lang="en-US" dirty="0"/>
              <a:t>Writing code locks you into specific implementations</a:t>
            </a:r>
          </a:p>
          <a:p>
            <a:pPr lvl="1"/>
            <a:r>
              <a:rPr lang="en-US" dirty="0"/>
              <a:t>Starting too early may paint you into a corner</a:t>
            </a:r>
          </a:p>
          <a:p>
            <a:r>
              <a:rPr lang="en-US" dirty="0"/>
              <a:t>Benefits of designing system before coding </a:t>
            </a:r>
          </a:p>
          <a:p>
            <a:pPr lvl="1"/>
            <a:r>
              <a:rPr lang="en-US" dirty="0"/>
              <a:t>Get early insight into system’s complexity, allowing more accurate effort estimation and scheduling</a:t>
            </a:r>
          </a:p>
          <a:p>
            <a:pPr lvl="1"/>
            <a:r>
              <a:rPr lang="en-US" dirty="0"/>
              <a:t>Can use design diagrams rather than code to discuss what system should do and how. </a:t>
            </a:r>
            <a:r>
              <a:rPr lang="en-US" dirty="0" err="1"/>
              <a:t>Ganssle’s</a:t>
            </a:r>
            <a:r>
              <a:rPr lang="en-US" dirty="0"/>
              <a:t> reason #7: </a:t>
            </a:r>
            <a:r>
              <a:rPr lang="en-US" i="1" dirty="0"/>
              <a:t>Bad Science</a:t>
            </a:r>
          </a:p>
          <a:p>
            <a:pPr lvl="1"/>
            <a:r>
              <a:rPr lang="en-US" dirty="0"/>
              <a:t>Can use design diagrams in documentation to simplify code maintenance and reduce risks of staff turnover</a:t>
            </a:r>
          </a:p>
          <a:p>
            <a:endParaRPr lang="en-US" dirty="0"/>
          </a:p>
          <a:p>
            <a:endParaRPr lang="en-US" dirty="0"/>
          </a:p>
        </p:txBody>
      </p:sp>
      <p:sp>
        <p:nvSpPr>
          <p:cNvPr id="4" name="TextBox 3">
            <a:extLst>
              <a:ext uri="{FF2B5EF4-FFF2-40B4-BE49-F238E27FC236}">
                <a16:creationId xmlns:a16="http://schemas.microsoft.com/office/drawing/2014/main" id="{0BA4196B-50D4-458E-9900-090420EB98D5}"/>
              </a:ext>
            </a:extLst>
          </p:cNvPr>
          <p:cNvSpPr txBox="1"/>
          <p:nvPr/>
        </p:nvSpPr>
        <p:spPr>
          <a:xfrm>
            <a:off x="812483" y="1198493"/>
            <a:ext cx="1929646" cy="646331"/>
          </a:xfrm>
          <a:prstGeom prst="rect">
            <a:avLst/>
          </a:prstGeom>
          <a:ln/>
          <a:effectLst/>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sz="1800" dirty="0">
                <a:latin typeface="Calibri" pitchFamily="34" charset="0"/>
                <a:cs typeface="Calibri" pitchFamily="34" charset="0"/>
              </a:rPr>
              <a:t>Architectural Design</a:t>
            </a:r>
          </a:p>
        </p:txBody>
      </p:sp>
      <p:sp>
        <p:nvSpPr>
          <p:cNvPr id="5" name="TextBox 4">
            <a:extLst>
              <a:ext uri="{FF2B5EF4-FFF2-40B4-BE49-F238E27FC236}">
                <a16:creationId xmlns:a16="http://schemas.microsoft.com/office/drawing/2014/main" id="{BCD9AE27-D9AF-44F0-A684-C6BA2DA36661}"/>
              </a:ext>
            </a:extLst>
          </p:cNvPr>
          <p:cNvSpPr txBox="1"/>
          <p:nvPr/>
        </p:nvSpPr>
        <p:spPr>
          <a:xfrm>
            <a:off x="3910075" y="1198493"/>
            <a:ext cx="1371063" cy="646331"/>
          </a:xfrm>
          <a:prstGeom prst="rect">
            <a:avLst/>
          </a:prstGeom>
          <a:ln/>
          <a:effectLst/>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sz="1800" dirty="0">
                <a:latin typeface="Calibri" pitchFamily="34" charset="0"/>
                <a:cs typeface="Calibri" pitchFamily="34" charset="0"/>
              </a:rPr>
              <a:t>Detailed Design</a:t>
            </a:r>
          </a:p>
        </p:txBody>
      </p:sp>
      <p:sp>
        <p:nvSpPr>
          <p:cNvPr id="6" name="TextBox 5">
            <a:extLst>
              <a:ext uri="{FF2B5EF4-FFF2-40B4-BE49-F238E27FC236}">
                <a16:creationId xmlns:a16="http://schemas.microsoft.com/office/drawing/2014/main" id="{062D16FA-0699-4CF2-9135-18557D80C2CC}"/>
              </a:ext>
            </a:extLst>
          </p:cNvPr>
          <p:cNvSpPr txBox="1"/>
          <p:nvPr/>
        </p:nvSpPr>
        <p:spPr>
          <a:xfrm>
            <a:off x="6465024" y="1336989"/>
            <a:ext cx="835485" cy="369332"/>
          </a:xfrm>
          <a:prstGeom prst="rect">
            <a:avLst/>
          </a:prstGeom>
          <a:ln/>
          <a:effectLst/>
        </p:spPr>
        <p:style>
          <a:lnRef idx="1">
            <a:schemeClr val="accent1"/>
          </a:lnRef>
          <a:fillRef idx="2">
            <a:schemeClr val="accent1"/>
          </a:fillRef>
          <a:effectRef idx="1">
            <a:schemeClr val="accent1"/>
          </a:effectRef>
          <a:fontRef idx="minor">
            <a:schemeClr val="dk1"/>
          </a:fontRef>
        </p:style>
        <p:txBody>
          <a:bodyPr wrap="none" rtlCol="0">
            <a:spAutoFit/>
          </a:bodyPr>
          <a:lstStyle/>
          <a:p>
            <a:r>
              <a:rPr lang="en-US" sz="1800" dirty="0">
                <a:latin typeface="Calibri" pitchFamily="34" charset="0"/>
                <a:cs typeface="Calibri" pitchFamily="34" charset="0"/>
              </a:rPr>
              <a:t>Coding</a:t>
            </a:r>
          </a:p>
        </p:txBody>
      </p:sp>
      <p:sp>
        <p:nvSpPr>
          <p:cNvPr id="7" name="TextBox 6">
            <a:extLst>
              <a:ext uri="{FF2B5EF4-FFF2-40B4-BE49-F238E27FC236}">
                <a16:creationId xmlns:a16="http://schemas.microsoft.com/office/drawing/2014/main" id="{1DFAC6D8-3114-4D0E-8FCD-3D22FCDD41B9}"/>
              </a:ext>
            </a:extLst>
          </p:cNvPr>
          <p:cNvSpPr txBox="1"/>
          <p:nvPr/>
        </p:nvSpPr>
        <p:spPr>
          <a:xfrm>
            <a:off x="8903946" y="1336989"/>
            <a:ext cx="1929646" cy="369332"/>
          </a:xfrm>
          <a:prstGeom prst="rect">
            <a:avLst/>
          </a:prstGeom>
          <a:ln/>
          <a:effectLst/>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sz="1800" dirty="0">
                <a:latin typeface="Calibri" pitchFamily="34" charset="0"/>
                <a:cs typeface="Calibri" pitchFamily="34" charset="0"/>
              </a:rPr>
              <a:t>Test the Code</a:t>
            </a:r>
          </a:p>
        </p:txBody>
      </p:sp>
      <p:cxnSp>
        <p:nvCxnSpPr>
          <p:cNvPr id="8" name="Straight Arrow Connector 7">
            <a:extLst>
              <a:ext uri="{FF2B5EF4-FFF2-40B4-BE49-F238E27FC236}">
                <a16:creationId xmlns:a16="http://schemas.microsoft.com/office/drawing/2014/main" id="{CB69413B-89D2-4491-BDC7-A5597690C61E}"/>
              </a:ext>
            </a:extLst>
          </p:cNvPr>
          <p:cNvCxnSpPr>
            <a:stCxn id="4" idx="3"/>
            <a:endCxn id="5" idx="1"/>
          </p:cNvCxnSpPr>
          <p:nvPr/>
        </p:nvCxnSpPr>
        <p:spPr bwMode="auto">
          <a:xfrm>
            <a:off x="2742131" y="1521656"/>
            <a:ext cx="1167945" cy="0"/>
          </a:xfrm>
          <a:prstGeom prst="straightConnector1">
            <a:avLst/>
          </a:prstGeom>
          <a:ln>
            <a:headEnd type="none" w="med" len="med"/>
            <a:tailEnd type="arrow"/>
          </a:ln>
          <a:effectLst/>
        </p:spPr>
        <p:style>
          <a:lnRef idx="1">
            <a:schemeClr val="accent1"/>
          </a:lnRef>
          <a:fillRef idx="2">
            <a:schemeClr val="accent1"/>
          </a:fillRef>
          <a:effectRef idx="1">
            <a:schemeClr val="accent1"/>
          </a:effectRef>
          <a:fontRef idx="minor">
            <a:schemeClr val="dk1"/>
          </a:fontRef>
        </p:style>
      </p:cxnSp>
      <p:cxnSp>
        <p:nvCxnSpPr>
          <p:cNvPr id="9" name="Straight Arrow Connector 8">
            <a:extLst>
              <a:ext uri="{FF2B5EF4-FFF2-40B4-BE49-F238E27FC236}">
                <a16:creationId xmlns:a16="http://schemas.microsoft.com/office/drawing/2014/main" id="{DAC15471-8C3C-4214-9B79-0766D4BC77CB}"/>
              </a:ext>
            </a:extLst>
          </p:cNvPr>
          <p:cNvCxnSpPr>
            <a:stCxn id="5" idx="3"/>
            <a:endCxn id="6" idx="1"/>
          </p:cNvCxnSpPr>
          <p:nvPr/>
        </p:nvCxnSpPr>
        <p:spPr bwMode="auto">
          <a:xfrm flipV="1">
            <a:off x="5281138" y="1521655"/>
            <a:ext cx="1183886" cy="4"/>
          </a:xfrm>
          <a:prstGeom prst="straightConnector1">
            <a:avLst/>
          </a:prstGeom>
          <a:ln>
            <a:headEnd type="none" w="med" len="med"/>
            <a:tailEnd type="arrow"/>
          </a:ln>
          <a:effectLst/>
        </p:spPr>
        <p:style>
          <a:lnRef idx="1">
            <a:schemeClr val="accent1"/>
          </a:lnRef>
          <a:fillRef idx="2">
            <a:schemeClr val="accent1"/>
          </a:fillRef>
          <a:effectRef idx="1">
            <a:schemeClr val="accent1"/>
          </a:effectRef>
          <a:fontRef idx="minor">
            <a:schemeClr val="dk1"/>
          </a:fontRef>
        </p:style>
      </p:cxnSp>
      <p:cxnSp>
        <p:nvCxnSpPr>
          <p:cNvPr id="10" name="Straight Arrow Connector 9">
            <a:extLst>
              <a:ext uri="{FF2B5EF4-FFF2-40B4-BE49-F238E27FC236}">
                <a16:creationId xmlns:a16="http://schemas.microsoft.com/office/drawing/2014/main" id="{736C7727-5F97-44D6-9A2F-F1E2A6BF4A4E}"/>
              </a:ext>
            </a:extLst>
          </p:cNvPr>
          <p:cNvCxnSpPr>
            <a:stCxn id="6" idx="3"/>
            <a:endCxn id="7" idx="1"/>
          </p:cNvCxnSpPr>
          <p:nvPr/>
        </p:nvCxnSpPr>
        <p:spPr bwMode="auto">
          <a:xfrm>
            <a:off x="7300509" y="1521655"/>
            <a:ext cx="1603437" cy="0"/>
          </a:xfrm>
          <a:prstGeom prst="straightConnector1">
            <a:avLst/>
          </a:prstGeom>
          <a:ln>
            <a:headEnd type="none" w="med" len="med"/>
            <a:tailEnd type="arrow"/>
          </a:ln>
          <a:effectLst/>
        </p:spPr>
        <p:style>
          <a:lnRef idx="1">
            <a:schemeClr val="accent1"/>
          </a:lnRef>
          <a:fillRef idx="2">
            <a:schemeClr val="accent1"/>
          </a:fillRef>
          <a:effectRef idx="1">
            <a:schemeClr val="accent1"/>
          </a:effectRef>
          <a:fontRef idx="minor">
            <a:schemeClr val="dk1"/>
          </a:fontRef>
        </p:style>
      </p:cxnSp>
    </p:spTree>
    <p:extLst>
      <p:ext uri="{BB962C8B-B14F-4D97-AF65-F5344CB8AC3E}">
        <p14:creationId xmlns:p14="http://schemas.microsoft.com/office/powerpoint/2010/main" val="70747093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0231C7-D236-4EAC-94DC-62C399CEAC4D}"/>
              </a:ext>
            </a:extLst>
          </p:cNvPr>
          <p:cNvSpPr>
            <a:spLocks noGrp="1"/>
          </p:cNvSpPr>
          <p:nvPr>
            <p:ph type="title"/>
          </p:nvPr>
        </p:nvSpPr>
        <p:spPr/>
        <p:txBody>
          <a:bodyPr/>
          <a:lstStyle/>
          <a:p>
            <a:r>
              <a:rPr lang="en-US" dirty="0"/>
              <a:t>Design Before Coding</a:t>
            </a:r>
          </a:p>
        </p:txBody>
      </p:sp>
      <p:sp>
        <p:nvSpPr>
          <p:cNvPr id="3" name="Content Placeholder 2">
            <a:extLst>
              <a:ext uri="{FF2B5EF4-FFF2-40B4-BE49-F238E27FC236}">
                <a16:creationId xmlns:a16="http://schemas.microsoft.com/office/drawing/2014/main" id="{76F4316C-38E8-436A-80AF-82AA06936379}"/>
              </a:ext>
            </a:extLst>
          </p:cNvPr>
          <p:cNvSpPr>
            <a:spLocks noGrp="1"/>
          </p:cNvSpPr>
          <p:nvPr>
            <p:ph idx="1"/>
          </p:nvPr>
        </p:nvSpPr>
        <p:spPr>
          <a:xfrm>
            <a:off x="478542" y="953917"/>
            <a:ext cx="11233150" cy="441558"/>
          </a:xfrm>
        </p:spPr>
        <p:txBody>
          <a:bodyPr/>
          <a:lstStyle/>
          <a:p>
            <a:r>
              <a:rPr lang="en-US" dirty="0"/>
              <a:t>How much of the system do you design before coding?</a:t>
            </a:r>
          </a:p>
        </p:txBody>
      </p:sp>
      <p:sp>
        <p:nvSpPr>
          <p:cNvPr id="4" name="TextBox 3">
            <a:extLst>
              <a:ext uri="{FF2B5EF4-FFF2-40B4-BE49-F238E27FC236}">
                <a16:creationId xmlns:a16="http://schemas.microsoft.com/office/drawing/2014/main" id="{F5858935-FAE8-4AF9-B77E-CBBB90BB44D3}"/>
              </a:ext>
            </a:extLst>
          </p:cNvPr>
          <p:cNvSpPr txBox="1"/>
          <p:nvPr/>
        </p:nvSpPr>
        <p:spPr>
          <a:xfrm>
            <a:off x="843779" y="1435224"/>
            <a:ext cx="716150" cy="369332"/>
          </a:xfrm>
          <a:prstGeom prst="rect">
            <a:avLst/>
          </a:prstGeom>
          <a:solidFill>
            <a:schemeClr val="tx1">
              <a:lumMod val="20000"/>
              <a:lumOff val="80000"/>
            </a:schemeClr>
          </a:solidFill>
          <a:ln>
            <a:solidFill>
              <a:schemeClr val="tx1"/>
            </a:solidFill>
          </a:ln>
        </p:spPr>
        <p:txBody>
          <a:bodyPr wrap="square" rtlCol="0">
            <a:spAutoFit/>
          </a:bodyPr>
          <a:lstStyle/>
          <a:p>
            <a:pPr algn="ctr"/>
            <a:r>
              <a:rPr lang="en-US" sz="1800" dirty="0">
                <a:latin typeface="Calibri" pitchFamily="34" charset="0"/>
                <a:cs typeface="Calibri" pitchFamily="34" charset="0"/>
              </a:rPr>
              <a:t>AD</a:t>
            </a:r>
          </a:p>
        </p:txBody>
      </p:sp>
      <p:sp>
        <p:nvSpPr>
          <p:cNvPr id="5" name="TextBox 4">
            <a:extLst>
              <a:ext uri="{FF2B5EF4-FFF2-40B4-BE49-F238E27FC236}">
                <a16:creationId xmlns:a16="http://schemas.microsoft.com/office/drawing/2014/main" id="{BF8C2D46-6BAE-439E-989F-60C422C0D392}"/>
              </a:ext>
            </a:extLst>
          </p:cNvPr>
          <p:cNvSpPr txBox="1"/>
          <p:nvPr/>
        </p:nvSpPr>
        <p:spPr>
          <a:xfrm>
            <a:off x="3444169" y="1435224"/>
            <a:ext cx="630124" cy="369332"/>
          </a:xfrm>
          <a:prstGeom prst="rect">
            <a:avLst/>
          </a:prstGeom>
          <a:solidFill>
            <a:schemeClr val="tx1">
              <a:lumMod val="20000"/>
              <a:lumOff val="80000"/>
            </a:schemeClr>
          </a:solidFill>
          <a:ln>
            <a:solidFill>
              <a:schemeClr val="tx1"/>
            </a:solidFill>
          </a:ln>
        </p:spPr>
        <p:txBody>
          <a:bodyPr wrap="square" rtlCol="0">
            <a:spAutoFit/>
          </a:bodyPr>
          <a:lstStyle/>
          <a:p>
            <a:pPr algn="ctr"/>
            <a:r>
              <a:rPr lang="en-US" sz="1800" dirty="0">
                <a:latin typeface="Calibri" pitchFamily="34" charset="0"/>
                <a:cs typeface="Calibri" pitchFamily="34" charset="0"/>
              </a:rPr>
              <a:t>DD</a:t>
            </a:r>
          </a:p>
        </p:txBody>
      </p:sp>
      <p:sp>
        <p:nvSpPr>
          <p:cNvPr id="6" name="TextBox 5">
            <a:extLst>
              <a:ext uri="{FF2B5EF4-FFF2-40B4-BE49-F238E27FC236}">
                <a16:creationId xmlns:a16="http://schemas.microsoft.com/office/drawing/2014/main" id="{D35F34C9-881C-4F80-8D88-565CF0EA56A5}"/>
              </a:ext>
            </a:extLst>
          </p:cNvPr>
          <p:cNvSpPr txBox="1"/>
          <p:nvPr/>
        </p:nvSpPr>
        <p:spPr>
          <a:xfrm>
            <a:off x="4445697" y="1435224"/>
            <a:ext cx="308098" cy="369332"/>
          </a:xfrm>
          <a:prstGeom prst="rect">
            <a:avLst/>
          </a:prstGeom>
          <a:solidFill>
            <a:schemeClr val="tx1">
              <a:lumMod val="20000"/>
              <a:lumOff val="80000"/>
            </a:schemeClr>
          </a:solidFill>
          <a:ln>
            <a:solidFill>
              <a:schemeClr val="tx1"/>
            </a:solidFill>
          </a:ln>
        </p:spPr>
        <p:txBody>
          <a:bodyPr wrap="none" rtlCol="0">
            <a:spAutoFit/>
          </a:bodyPr>
          <a:lstStyle/>
          <a:p>
            <a:r>
              <a:rPr lang="en-US" sz="1800" dirty="0">
                <a:latin typeface="Calibri" pitchFamily="34" charset="0"/>
                <a:cs typeface="Calibri" pitchFamily="34" charset="0"/>
              </a:rPr>
              <a:t>C</a:t>
            </a:r>
          </a:p>
        </p:txBody>
      </p:sp>
      <p:sp>
        <p:nvSpPr>
          <p:cNvPr id="7" name="TextBox 6">
            <a:extLst>
              <a:ext uri="{FF2B5EF4-FFF2-40B4-BE49-F238E27FC236}">
                <a16:creationId xmlns:a16="http://schemas.microsoft.com/office/drawing/2014/main" id="{7E745929-A376-4831-BB4C-B7D4FE4F16F2}"/>
              </a:ext>
            </a:extLst>
          </p:cNvPr>
          <p:cNvSpPr txBox="1"/>
          <p:nvPr/>
        </p:nvSpPr>
        <p:spPr>
          <a:xfrm>
            <a:off x="5249875" y="1435224"/>
            <a:ext cx="357399" cy="369332"/>
          </a:xfrm>
          <a:prstGeom prst="rect">
            <a:avLst/>
          </a:prstGeom>
          <a:solidFill>
            <a:schemeClr val="tx1">
              <a:lumMod val="20000"/>
              <a:lumOff val="80000"/>
            </a:schemeClr>
          </a:solidFill>
          <a:ln>
            <a:solidFill>
              <a:schemeClr val="tx1"/>
            </a:solidFill>
          </a:ln>
        </p:spPr>
        <p:txBody>
          <a:bodyPr wrap="square" rtlCol="0">
            <a:spAutoFit/>
          </a:bodyPr>
          <a:lstStyle/>
          <a:p>
            <a:pPr algn="ctr"/>
            <a:r>
              <a:rPr lang="en-US" sz="1800" dirty="0">
                <a:latin typeface="Calibri" pitchFamily="34" charset="0"/>
                <a:cs typeface="Calibri" pitchFamily="34" charset="0"/>
              </a:rPr>
              <a:t>T</a:t>
            </a:r>
          </a:p>
        </p:txBody>
      </p:sp>
      <p:sp>
        <p:nvSpPr>
          <p:cNvPr id="8" name="TextBox 7">
            <a:extLst>
              <a:ext uri="{FF2B5EF4-FFF2-40B4-BE49-F238E27FC236}">
                <a16:creationId xmlns:a16="http://schemas.microsoft.com/office/drawing/2014/main" id="{34D481B2-7DE7-40E9-B06C-C5B2DB7177ED}"/>
              </a:ext>
            </a:extLst>
          </p:cNvPr>
          <p:cNvSpPr txBox="1"/>
          <p:nvPr/>
        </p:nvSpPr>
        <p:spPr>
          <a:xfrm>
            <a:off x="874304" y="2939897"/>
            <a:ext cx="685625" cy="369332"/>
          </a:xfrm>
          <a:prstGeom prst="rect">
            <a:avLst/>
          </a:prstGeom>
          <a:solidFill>
            <a:schemeClr val="tx1">
              <a:lumMod val="20000"/>
              <a:lumOff val="80000"/>
            </a:schemeClr>
          </a:solidFill>
          <a:ln>
            <a:solidFill>
              <a:schemeClr val="tx1"/>
            </a:solidFill>
          </a:ln>
        </p:spPr>
        <p:txBody>
          <a:bodyPr wrap="square" rtlCol="0">
            <a:spAutoFit/>
          </a:bodyPr>
          <a:lstStyle/>
          <a:p>
            <a:pPr algn="ctr"/>
            <a:r>
              <a:rPr lang="en-US" sz="1800" dirty="0">
                <a:latin typeface="Calibri" pitchFamily="34" charset="0"/>
                <a:cs typeface="Calibri" pitchFamily="34" charset="0"/>
              </a:rPr>
              <a:t>AD</a:t>
            </a:r>
          </a:p>
        </p:txBody>
      </p:sp>
      <p:sp>
        <p:nvSpPr>
          <p:cNvPr id="9" name="TextBox 8">
            <a:extLst>
              <a:ext uri="{FF2B5EF4-FFF2-40B4-BE49-F238E27FC236}">
                <a16:creationId xmlns:a16="http://schemas.microsoft.com/office/drawing/2014/main" id="{F4036387-55F4-47A0-9607-DFDA1913B9F1}"/>
              </a:ext>
            </a:extLst>
          </p:cNvPr>
          <p:cNvSpPr txBox="1"/>
          <p:nvPr/>
        </p:nvSpPr>
        <p:spPr>
          <a:xfrm>
            <a:off x="3100055" y="2939897"/>
            <a:ext cx="717118" cy="369332"/>
          </a:xfrm>
          <a:prstGeom prst="rect">
            <a:avLst/>
          </a:prstGeom>
          <a:solidFill>
            <a:schemeClr val="tx1">
              <a:lumMod val="20000"/>
              <a:lumOff val="80000"/>
            </a:schemeClr>
          </a:solidFill>
          <a:ln>
            <a:solidFill>
              <a:schemeClr val="tx1"/>
            </a:solidFill>
          </a:ln>
        </p:spPr>
        <p:txBody>
          <a:bodyPr wrap="square" rtlCol="0">
            <a:spAutoFit/>
          </a:bodyPr>
          <a:lstStyle/>
          <a:p>
            <a:pPr algn="ctr"/>
            <a:r>
              <a:rPr lang="en-US" sz="1800" dirty="0">
                <a:latin typeface="Calibri" pitchFamily="34" charset="0"/>
                <a:cs typeface="Calibri" pitchFamily="34" charset="0"/>
              </a:rPr>
              <a:t>DD</a:t>
            </a:r>
          </a:p>
        </p:txBody>
      </p:sp>
      <p:sp>
        <p:nvSpPr>
          <p:cNvPr id="10" name="TextBox 9">
            <a:extLst>
              <a:ext uri="{FF2B5EF4-FFF2-40B4-BE49-F238E27FC236}">
                <a16:creationId xmlns:a16="http://schemas.microsoft.com/office/drawing/2014/main" id="{13E40482-2C68-4C57-8F83-EF32F94B4240}"/>
              </a:ext>
            </a:extLst>
          </p:cNvPr>
          <p:cNvSpPr txBox="1"/>
          <p:nvPr/>
        </p:nvSpPr>
        <p:spPr>
          <a:xfrm>
            <a:off x="5698517" y="2939897"/>
            <a:ext cx="308098" cy="369332"/>
          </a:xfrm>
          <a:prstGeom prst="rect">
            <a:avLst/>
          </a:prstGeom>
          <a:solidFill>
            <a:schemeClr val="tx1">
              <a:lumMod val="20000"/>
              <a:lumOff val="80000"/>
            </a:schemeClr>
          </a:solidFill>
          <a:ln>
            <a:solidFill>
              <a:schemeClr val="tx1"/>
            </a:solidFill>
          </a:ln>
        </p:spPr>
        <p:txBody>
          <a:bodyPr wrap="none" rtlCol="0">
            <a:spAutoFit/>
          </a:bodyPr>
          <a:lstStyle/>
          <a:p>
            <a:r>
              <a:rPr lang="en-US" sz="1800" dirty="0">
                <a:latin typeface="Calibri" pitchFamily="34" charset="0"/>
                <a:cs typeface="Calibri" pitchFamily="34" charset="0"/>
              </a:rPr>
              <a:t>C</a:t>
            </a:r>
          </a:p>
        </p:txBody>
      </p:sp>
      <p:sp>
        <p:nvSpPr>
          <p:cNvPr id="11" name="TextBox 10">
            <a:extLst>
              <a:ext uri="{FF2B5EF4-FFF2-40B4-BE49-F238E27FC236}">
                <a16:creationId xmlns:a16="http://schemas.microsoft.com/office/drawing/2014/main" id="{84816313-7415-442C-B8FF-D1E716359621}"/>
              </a:ext>
            </a:extLst>
          </p:cNvPr>
          <p:cNvSpPr txBox="1"/>
          <p:nvPr/>
        </p:nvSpPr>
        <p:spPr>
          <a:xfrm>
            <a:off x="7266334" y="2939897"/>
            <a:ext cx="406740" cy="369332"/>
          </a:xfrm>
          <a:prstGeom prst="rect">
            <a:avLst/>
          </a:prstGeom>
          <a:solidFill>
            <a:schemeClr val="tx1">
              <a:lumMod val="20000"/>
              <a:lumOff val="80000"/>
            </a:schemeClr>
          </a:solidFill>
          <a:ln>
            <a:solidFill>
              <a:schemeClr val="tx1"/>
            </a:solidFill>
          </a:ln>
        </p:spPr>
        <p:txBody>
          <a:bodyPr wrap="square" rtlCol="0">
            <a:spAutoFit/>
          </a:bodyPr>
          <a:lstStyle/>
          <a:p>
            <a:pPr algn="ctr"/>
            <a:r>
              <a:rPr lang="en-US" sz="1800" dirty="0">
                <a:latin typeface="Calibri" pitchFamily="34" charset="0"/>
                <a:cs typeface="Calibri" pitchFamily="34" charset="0"/>
              </a:rPr>
              <a:t>T</a:t>
            </a:r>
          </a:p>
        </p:txBody>
      </p:sp>
      <p:sp>
        <p:nvSpPr>
          <p:cNvPr id="12" name="TextBox 11">
            <a:extLst>
              <a:ext uri="{FF2B5EF4-FFF2-40B4-BE49-F238E27FC236}">
                <a16:creationId xmlns:a16="http://schemas.microsoft.com/office/drawing/2014/main" id="{BB3C18AB-4E08-4E96-83E1-106E133F9C7F}"/>
              </a:ext>
            </a:extLst>
          </p:cNvPr>
          <p:cNvSpPr txBox="1"/>
          <p:nvPr/>
        </p:nvSpPr>
        <p:spPr>
          <a:xfrm>
            <a:off x="1681953" y="3382144"/>
            <a:ext cx="648037" cy="369332"/>
          </a:xfrm>
          <a:prstGeom prst="rect">
            <a:avLst/>
          </a:prstGeom>
          <a:solidFill>
            <a:schemeClr val="accent1"/>
          </a:solidFill>
          <a:ln>
            <a:solidFill>
              <a:schemeClr val="tx1"/>
            </a:solidFill>
          </a:ln>
        </p:spPr>
        <p:txBody>
          <a:bodyPr wrap="square" rtlCol="0">
            <a:spAutoFit/>
          </a:bodyPr>
          <a:lstStyle/>
          <a:p>
            <a:pPr algn="ctr"/>
            <a:r>
              <a:rPr lang="en-US" sz="1800" dirty="0">
                <a:latin typeface="Calibri" pitchFamily="34" charset="0"/>
                <a:cs typeface="Calibri" pitchFamily="34" charset="0"/>
              </a:rPr>
              <a:t>AD</a:t>
            </a:r>
          </a:p>
        </p:txBody>
      </p:sp>
      <p:sp>
        <p:nvSpPr>
          <p:cNvPr id="13" name="TextBox 12">
            <a:extLst>
              <a:ext uri="{FF2B5EF4-FFF2-40B4-BE49-F238E27FC236}">
                <a16:creationId xmlns:a16="http://schemas.microsoft.com/office/drawing/2014/main" id="{492D143D-5CFF-437A-B02A-30FF92D19EB7}"/>
              </a:ext>
            </a:extLst>
          </p:cNvPr>
          <p:cNvSpPr txBox="1"/>
          <p:nvPr/>
        </p:nvSpPr>
        <p:spPr>
          <a:xfrm>
            <a:off x="3930591" y="3382144"/>
            <a:ext cx="771241" cy="369332"/>
          </a:xfrm>
          <a:prstGeom prst="rect">
            <a:avLst/>
          </a:prstGeom>
          <a:solidFill>
            <a:schemeClr val="accent1"/>
          </a:solidFill>
          <a:ln>
            <a:solidFill>
              <a:schemeClr val="tx1"/>
            </a:solidFill>
          </a:ln>
        </p:spPr>
        <p:txBody>
          <a:bodyPr wrap="square" rtlCol="0">
            <a:spAutoFit/>
          </a:bodyPr>
          <a:lstStyle/>
          <a:p>
            <a:pPr algn="ctr"/>
            <a:r>
              <a:rPr lang="en-US" sz="1800" dirty="0">
                <a:latin typeface="Calibri" pitchFamily="34" charset="0"/>
                <a:cs typeface="Calibri" pitchFamily="34" charset="0"/>
              </a:rPr>
              <a:t>DD</a:t>
            </a:r>
          </a:p>
        </p:txBody>
      </p:sp>
      <p:sp>
        <p:nvSpPr>
          <p:cNvPr id="14" name="TextBox 13">
            <a:extLst>
              <a:ext uri="{FF2B5EF4-FFF2-40B4-BE49-F238E27FC236}">
                <a16:creationId xmlns:a16="http://schemas.microsoft.com/office/drawing/2014/main" id="{C45F18D0-EA36-48C5-A016-6A63C4ABD398}"/>
              </a:ext>
            </a:extLst>
          </p:cNvPr>
          <p:cNvSpPr txBox="1"/>
          <p:nvPr/>
        </p:nvSpPr>
        <p:spPr>
          <a:xfrm>
            <a:off x="6272795" y="3382144"/>
            <a:ext cx="308098" cy="369332"/>
          </a:xfrm>
          <a:prstGeom prst="rect">
            <a:avLst/>
          </a:prstGeom>
          <a:solidFill>
            <a:schemeClr val="accent1"/>
          </a:solidFill>
          <a:ln>
            <a:solidFill>
              <a:schemeClr val="tx1"/>
            </a:solidFill>
          </a:ln>
        </p:spPr>
        <p:txBody>
          <a:bodyPr wrap="none" rtlCol="0">
            <a:spAutoFit/>
          </a:bodyPr>
          <a:lstStyle/>
          <a:p>
            <a:r>
              <a:rPr lang="en-US" sz="1800" dirty="0">
                <a:latin typeface="Calibri" pitchFamily="34" charset="0"/>
                <a:cs typeface="Calibri" pitchFamily="34" charset="0"/>
              </a:rPr>
              <a:t>C</a:t>
            </a:r>
          </a:p>
        </p:txBody>
      </p:sp>
      <p:sp>
        <p:nvSpPr>
          <p:cNvPr id="15" name="TextBox 14">
            <a:extLst>
              <a:ext uri="{FF2B5EF4-FFF2-40B4-BE49-F238E27FC236}">
                <a16:creationId xmlns:a16="http://schemas.microsoft.com/office/drawing/2014/main" id="{8D1B25D1-95AC-43B8-9F14-F4C535ADD257}"/>
              </a:ext>
            </a:extLst>
          </p:cNvPr>
          <p:cNvSpPr txBox="1"/>
          <p:nvPr/>
        </p:nvSpPr>
        <p:spPr>
          <a:xfrm>
            <a:off x="7859779" y="3382144"/>
            <a:ext cx="437438" cy="369332"/>
          </a:xfrm>
          <a:prstGeom prst="rect">
            <a:avLst/>
          </a:prstGeom>
          <a:solidFill>
            <a:schemeClr val="accent1"/>
          </a:solidFill>
          <a:ln>
            <a:solidFill>
              <a:schemeClr val="tx1"/>
            </a:solidFill>
          </a:ln>
        </p:spPr>
        <p:txBody>
          <a:bodyPr wrap="square" rtlCol="0">
            <a:spAutoFit/>
          </a:bodyPr>
          <a:lstStyle/>
          <a:p>
            <a:pPr algn="ctr"/>
            <a:r>
              <a:rPr lang="en-US" sz="1800" dirty="0">
                <a:latin typeface="Calibri" pitchFamily="34" charset="0"/>
                <a:cs typeface="Calibri" pitchFamily="34" charset="0"/>
              </a:rPr>
              <a:t>T</a:t>
            </a:r>
          </a:p>
        </p:txBody>
      </p:sp>
      <p:sp>
        <p:nvSpPr>
          <p:cNvPr id="16" name="TextBox 15">
            <a:extLst>
              <a:ext uri="{FF2B5EF4-FFF2-40B4-BE49-F238E27FC236}">
                <a16:creationId xmlns:a16="http://schemas.microsoft.com/office/drawing/2014/main" id="{35E0B776-0925-4F55-8DF2-8EA4E59C2F04}"/>
              </a:ext>
            </a:extLst>
          </p:cNvPr>
          <p:cNvSpPr txBox="1"/>
          <p:nvPr/>
        </p:nvSpPr>
        <p:spPr>
          <a:xfrm>
            <a:off x="2462460" y="3958208"/>
            <a:ext cx="637596" cy="369332"/>
          </a:xfrm>
          <a:prstGeom prst="rect">
            <a:avLst/>
          </a:prstGeom>
          <a:solidFill>
            <a:srgbClr val="FFFF00"/>
          </a:solidFill>
          <a:ln>
            <a:solidFill>
              <a:schemeClr val="tx1"/>
            </a:solidFill>
          </a:ln>
        </p:spPr>
        <p:txBody>
          <a:bodyPr wrap="square" rtlCol="0">
            <a:spAutoFit/>
          </a:bodyPr>
          <a:lstStyle/>
          <a:p>
            <a:pPr algn="ctr"/>
            <a:r>
              <a:rPr lang="en-US" sz="1800" dirty="0">
                <a:latin typeface="Calibri" pitchFamily="34" charset="0"/>
                <a:cs typeface="Calibri" pitchFamily="34" charset="0"/>
              </a:rPr>
              <a:t>AD</a:t>
            </a:r>
          </a:p>
        </p:txBody>
      </p:sp>
      <p:sp>
        <p:nvSpPr>
          <p:cNvPr id="17" name="TextBox 16">
            <a:extLst>
              <a:ext uri="{FF2B5EF4-FFF2-40B4-BE49-F238E27FC236}">
                <a16:creationId xmlns:a16="http://schemas.microsoft.com/office/drawing/2014/main" id="{A04C02C9-DD84-4AD8-A831-F6FAC29218DB}"/>
              </a:ext>
            </a:extLst>
          </p:cNvPr>
          <p:cNvSpPr txBox="1"/>
          <p:nvPr/>
        </p:nvSpPr>
        <p:spPr>
          <a:xfrm>
            <a:off x="6739553" y="3958208"/>
            <a:ext cx="308098" cy="369332"/>
          </a:xfrm>
          <a:prstGeom prst="rect">
            <a:avLst/>
          </a:prstGeom>
          <a:solidFill>
            <a:srgbClr val="FFFF00"/>
          </a:solidFill>
          <a:ln>
            <a:solidFill>
              <a:schemeClr val="tx1"/>
            </a:solidFill>
          </a:ln>
        </p:spPr>
        <p:txBody>
          <a:bodyPr wrap="none" rtlCol="0">
            <a:spAutoFit/>
          </a:bodyPr>
          <a:lstStyle/>
          <a:p>
            <a:r>
              <a:rPr lang="en-US" sz="1800" dirty="0">
                <a:latin typeface="Calibri" pitchFamily="34" charset="0"/>
                <a:cs typeface="Calibri" pitchFamily="34" charset="0"/>
              </a:rPr>
              <a:t>C</a:t>
            </a:r>
          </a:p>
        </p:txBody>
      </p:sp>
      <p:sp>
        <p:nvSpPr>
          <p:cNvPr id="18" name="TextBox 17">
            <a:extLst>
              <a:ext uri="{FF2B5EF4-FFF2-40B4-BE49-F238E27FC236}">
                <a16:creationId xmlns:a16="http://schemas.microsoft.com/office/drawing/2014/main" id="{87EABBDC-9CC3-4C9A-A700-3AE083CE8E18}"/>
              </a:ext>
            </a:extLst>
          </p:cNvPr>
          <p:cNvSpPr txBox="1"/>
          <p:nvPr/>
        </p:nvSpPr>
        <p:spPr>
          <a:xfrm>
            <a:off x="8419888" y="3958208"/>
            <a:ext cx="420015" cy="369332"/>
          </a:xfrm>
          <a:prstGeom prst="rect">
            <a:avLst/>
          </a:prstGeom>
          <a:solidFill>
            <a:srgbClr val="FFFF00"/>
          </a:solidFill>
          <a:ln>
            <a:solidFill>
              <a:schemeClr val="tx1"/>
            </a:solidFill>
          </a:ln>
        </p:spPr>
        <p:txBody>
          <a:bodyPr wrap="square" rtlCol="0">
            <a:spAutoFit/>
          </a:bodyPr>
          <a:lstStyle/>
          <a:p>
            <a:pPr algn="ctr"/>
            <a:r>
              <a:rPr lang="en-US" sz="1800" dirty="0">
                <a:latin typeface="Calibri" pitchFamily="34" charset="0"/>
                <a:cs typeface="Calibri" pitchFamily="34" charset="0"/>
              </a:rPr>
              <a:t>T</a:t>
            </a:r>
          </a:p>
        </p:txBody>
      </p:sp>
      <p:sp>
        <p:nvSpPr>
          <p:cNvPr id="19" name="TextBox 18">
            <a:extLst>
              <a:ext uri="{FF2B5EF4-FFF2-40B4-BE49-F238E27FC236}">
                <a16:creationId xmlns:a16="http://schemas.microsoft.com/office/drawing/2014/main" id="{3F859158-5CCA-4E0B-A99D-3DF2C5B99E19}"/>
              </a:ext>
            </a:extLst>
          </p:cNvPr>
          <p:cNvSpPr txBox="1"/>
          <p:nvPr/>
        </p:nvSpPr>
        <p:spPr>
          <a:xfrm>
            <a:off x="4894803" y="3958208"/>
            <a:ext cx="740521" cy="369332"/>
          </a:xfrm>
          <a:prstGeom prst="rect">
            <a:avLst/>
          </a:prstGeom>
          <a:solidFill>
            <a:srgbClr val="FFFF00"/>
          </a:solidFill>
          <a:ln>
            <a:solidFill>
              <a:schemeClr val="tx1"/>
            </a:solidFill>
          </a:ln>
        </p:spPr>
        <p:txBody>
          <a:bodyPr wrap="square" rtlCol="0">
            <a:spAutoFit/>
          </a:bodyPr>
          <a:lstStyle/>
          <a:p>
            <a:pPr algn="ctr"/>
            <a:r>
              <a:rPr lang="en-US" sz="1800" dirty="0">
                <a:latin typeface="Calibri" pitchFamily="34" charset="0"/>
                <a:cs typeface="Calibri" pitchFamily="34" charset="0"/>
              </a:rPr>
              <a:t>DD</a:t>
            </a:r>
          </a:p>
        </p:txBody>
      </p:sp>
      <p:cxnSp>
        <p:nvCxnSpPr>
          <p:cNvPr id="20" name="Straight Connector 19">
            <a:extLst>
              <a:ext uri="{FF2B5EF4-FFF2-40B4-BE49-F238E27FC236}">
                <a16:creationId xmlns:a16="http://schemas.microsoft.com/office/drawing/2014/main" id="{2B8131B3-F5B1-412A-8A9D-02E416A6E440}"/>
              </a:ext>
            </a:extLst>
          </p:cNvPr>
          <p:cNvCxnSpPr/>
          <p:nvPr/>
        </p:nvCxnSpPr>
        <p:spPr bwMode="auto">
          <a:xfrm>
            <a:off x="765027" y="2852936"/>
            <a:ext cx="10687787" cy="0"/>
          </a:xfrm>
          <a:prstGeom prst="line">
            <a:avLst/>
          </a:prstGeom>
          <a:solidFill>
            <a:schemeClr val="accent1"/>
          </a:solidFill>
          <a:ln w="28575" cap="flat" cmpd="sng" algn="ctr">
            <a:solidFill>
              <a:schemeClr val="tx1"/>
            </a:solidFill>
            <a:prstDash val="solid"/>
            <a:round/>
            <a:headEnd type="none" w="med" len="med"/>
            <a:tailEnd type="none" w="med" len="med"/>
          </a:ln>
          <a:effectLst/>
        </p:spPr>
      </p:cxnSp>
      <p:cxnSp>
        <p:nvCxnSpPr>
          <p:cNvPr id="21" name="Straight Connector 20">
            <a:extLst>
              <a:ext uri="{FF2B5EF4-FFF2-40B4-BE49-F238E27FC236}">
                <a16:creationId xmlns:a16="http://schemas.microsoft.com/office/drawing/2014/main" id="{0D287188-2B9A-458B-B15A-A905598A9D89}"/>
              </a:ext>
            </a:extLst>
          </p:cNvPr>
          <p:cNvCxnSpPr/>
          <p:nvPr/>
        </p:nvCxnSpPr>
        <p:spPr bwMode="auto">
          <a:xfrm>
            <a:off x="843779" y="4509120"/>
            <a:ext cx="10687787" cy="0"/>
          </a:xfrm>
          <a:prstGeom prst="line">
            <a:avLst/>
          </a:prstGeom>
          <a:solidFill>
            <a:schemeClr val="accent1"/>
          </a:solidFill>
          <a:ln w="28575" cap="flat" cmpd="sng" algn="ctr">
            <a:solidFill>
              <a:schemeClr val="tx1"/>
            </a:solidFill>
            <a:prstDash val="solid"/>
            <a:round/>
            <a:headEnd type="none" w="med" len="med"/>
            <a:tailEnd type="none" w="med" len="med"/>
          </a:ln>
          <a:effectLst/>
        </p:spPr>
      </p:cxnSp>
      <p:cxnSp>
        <p:nvCxnSpPr>
          <p:cNvPr id="22" name="Straight Arrow Connector 21">
            <a:extLst>
              <a:ext uri="{FF2B5EF4-FFF2-40B4-BE49-F238E27FC236}">
                <a16:creationId xmlns:a16="http://schemas.microsoft.com/office/drawing/2014/main" id="{9BF01D7F-153F-4956-8519-5D3D02B759FF}"/>
              </a:ext>
            </a:extLst>
          </p:cNvPr>
          <p:cNvCxnSpPr>
            <a:stCxn id="4" idx="3"/>
            <a:endCxn id="5" idx="1"/>
          </p:cNvCxnSpPr>
          <p:nvPr/>
        </p:nvCxnSpPr>
        <p:spPr bwMode="auto">
          <a:xfrm>
            <a:off x="1559931" y="1619890"/>
            <a:ext cx="1884238" cy="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3" name="Straight Arrow Connector 22">
            <a:extLst>
              <a:ext uri="{FF2B5EF4-FFF2-40B4-BE49-F238E27FC236}">
                <a16:creationId xmlns:a16="http://schemas.microsoft.com/office/drawing/2014/main" id="{0ABF5E1A-A76D-443C-AEBA-5D3C67E30A4E}"/>
              </a:ext>
            </a:extLst>
          </p:cNvPr>
          <p:cNvCxnSpPr>
            <a:endCxn id="6" idx="1"/>
          </p:cNvCxnSpPr>
          <p:nvPr/>
        </p:nvCxnSpPr>
        <p:spPr bwMode="auto">
          <a:xfrm>
            <a:off x="4086760" y="1619890"/>
            <a:ext cx="358937" cy="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4" name="Straight Arrow Connector 23">
            <a:extLst>
              <a:ext uri="{FF2B5EF4-FFF2-40B4-BE49-F238E27FC236}">
                <a16:creationId xmlns:a16="http://schemas.microsoft.com/office/drawing/2014/main" id="{23FA2F39-8510-4D32-A570-EA66D7991CC7}"/>
              </a:ext>
            </a:extLst>
          </p:cNvPr>
          <p:cNvCxnSpPr>
            <a:endCxn id="7" idx="1"/>
          </p:cNvCxnSpPr>
          <p:nvPr/>
        </p:nvCxnSpPr>
        <p:spPr bwMode="auto">
          <a:xfrm>
            <a:off x="4823146" y="1619890"/>
            <a:ext cx="426729" cy="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25" name="TextBox 24">
            <a:extLst>
              <a:ext uri="{FF2B5EF4-FFF2-40B4-BE49-F238E27FC236}">
                <a16:creationId xmlns:a16="http://schemas.microsoft.com/office/drawing/2014/main" id="{5BBE327D-E16A-490F-8950-A27BF63F5572}"/>
              </a:ext>
            </a:extLst>
          </p:cNvPr>
          <p:cNvSpPr txBox="1"/>
          <p:nvPr/>
        </p:nvSpPr>
        <p:spPr>
          <a:xfrm>
            <a:off x="1646421" y="1916832"/>
            <a:ext cx="716150" cy="369332"/>
          </a:xfrm>
          <a:prstGeom prst="rect">
            <a:avLst/>
          </a:prstGeom>
          <a:solidFill>
            <a:schemeClr val="accent1"/>
          </a:solidFill>
          <a:ln>
            <a:solidFill>
              <a:schemeClr val="tx1"/>
            </a:solidFill>
          </a:ln>
        </p:spPr>
        <p:txBody>
          <a:bodyPr wrap="square" rtlCol="0">
            <a:spAutoFit/>
          </a:bodyPr>
          <a:lstStyle/>
          <a:p>
            <a:pPr algn="ctr"/>
            <a:r>
              <a:rPr lang="en-US" sz="1800" dirty="0">
                <a:latin typeface="Calibri" pitchFamily="34" charset="0"/>
                <a:cs typeface="Calibri" pitchFamily="34" charset="0"/>
              </a:rPr>
              <a:t>AD</a:t>
            </a:r>
          </a:p>
        </p:txBody>
      </p:sp>
      <p:sp>
        <p:nvSpPr>
          <p:cNvPr id="26" name="TextBox 25">
            <a:extLst>
              <a:ext uri="{FF2B5EF4-FFF2-40B4-BE49-F238E27FC236}">
                <a16:creationId xmlns:a16="http://schemas.microsoft.com/office/drawing/2014/main" id="{E3369D20-4A7C-407F-B35F-A357E7353F80}"/>
              </a:ext>
            </a:extLst>
          </p:cNvPr>
          <p:cNvSpPr txBox="1"/>
          <p:nvPr/>
        </p:nvSpPr>
        <p:spPr>
          <a:xfrm>
            <a:off x="5780055" y="1916832"/>
            <a:ext cx="630124" cy="369332"/>
          </a:xfrm>
          <a:prstGeom prst="rect">
            <a:avLst/>
          </a:prstGeom>
          <a:solidFill>
            <a:schemeClr val="accent1"/>
          </a:solidFill>
          <a:ln>
            <a:solidFill>
              <a:schemeClr val="tx1"/>
            </a:solidFill>
          </a:ln>
        </p:spPr>
        <p:txBody>
          <a:bodyPr wrap="square" rtlCol="0">
            <a:spAutoFit/>
          </a:bodyPr>
          <a:lstStyle/>
          <a:p>
            <a:pPr algn="ctr"/>
            <a:r>
              <a:rPr lang="en-US" sz="1800" dirty="0">
                <a:latin typeface="Calibri" pitchFamily="34" charset="0"/>
                <a:cs typeface="Calibri" pitchFamily="34" charset="0"/>
              </a:rPr>
              <a:t>DD</a:t>
            </a:r>
          </a:p>
        </p:txBody>
      </p:sp>
      <p:sp>
        <p:nvSpPr>
          <p:cNvPr id="27" name="TextBox 26">
            <a:extLst>
              <a:ext uri="{FF2B5EF4-FFF2-40B4-BE49-F238E27FC236}">
                <a16:creationId xmlns:a16="http://schemas.microsoft.com/office/drawing/2014/main" id="{913E4BEE-FECE-4A4A-BB28-5C3347E29492}"/>
              </a:ext>
            </a:extLst>
          </p:cNvPr>
          <p:cNvSpPr txBox="1"/>
          <p:nvPr/>
        </p:nvSpPr>
        <p:spPr>
          <a:xfrm>
            <a:off x="6781584" y="1916832"/>
            <a:ext cx="308098" cy="369332"/>
          </a:xfrm>
          <a:prstGeom prst="rect">
            <a:avLst/>
          </a:prstGeom>
          <a:solidFill>
            <a:schemeClr val="accent1"/>
          </a:solidFill>
          <a:ln>
            <a:solidFill>
              <a:schemeClr val="tx1"/>
            </a:solidFill>
          </a:ln>
        </p:spPr>
        <p:txBody>
          <a:bodyPr wrap="none" rtlCol="0">
            <a:spAutoFit/>
          </a:bodyPr>
          <a:lstStyle/>
          <a:p>
            <a:r>
              <a:rPr lang="en-US" sz="1800" dirty="0">
                <a:latin typeface="Calibri" pitchFamily="34" charset="0"/>
                <a:cs typeface="Calibri" pitchFamily="34" charset="0"/>
              </a:rPr>
              <a:t>C</a:t>
            </a:r>
          </a:p>
        </p:txBody>
      </p:sp>
      <p:sp>
        <p:nvSpPr>
          <p:cNvPr id="28" name="TextBox 27">
            <a:extLst>
              <a:ext uri="{FF2B5EF4-FFF2-40B4-BE49-F238E27FC236}">
                <a16:creationId xmlns:a16="http://schemas.microsoft.com/office/drawing/2014/main" id="{B7A7A57E-C6B6-428A-9B02-C6F69F66C2B7}"/>
              </a:ext>
            </a:extLst>
          </p:cNvPr>
          <p:cNvSpPr txBox="1"/>
          <p:nvPr/>
        </p:nvSpPr>
        <p:spPr>
          <a:xfrm>
            <a:off x="7585762" y="1916832"/>
            <a:ext cx="357399" cy="369332"/>
          </a:xfrm>
          <a:prstGeom prst="rect">
            <a:avLst/>
          </a:prstGeom>
          <a:solidFill>
            <a:schemeClr val="accent1"/>
          </a:solidFill>
          <a:ln>
            <a:solidFill>
              <a:schemeClr val="tx1"/>
            </a:solidFill>
          </a:ln>
        </p:spPr>
        <p:txBody>
          <a:bodyPr wrap="square" rtlCol="0">
            <a:spAutoFit/>
          </a:bodyPr>
          <a:lstStyle/>
          <a:p>
            <a:pPr algn="ctr"/>
            <a:r>
              <a:rPr lang="en-US" sz="1800" dirty="0">
                <a:latin typeface="Calibri" pitchFamily="34" charset="0"/>
                <a:cs typeface="Calibri" pitchFamily="34" charset="0"/>
              </a:rPr>
              <a:t>T</a:t>
            </a:r>
          </a:p>
        </p:txBody>
      </p:sp>
      <p:cxnSp>
        <p:nvCxnSpPr>
          <p:cNvPr id="29" name="Straight Arrow Connector 28">
            <a:extLst>
              <a:ext uri="{FF2B5EF4-FFF2-40B4-BE49-F238E27FC236}">
                <a16:creationId xmlns:a16="http://schemas.microsoft.com/office/drawing/2014/main" id="{BB2C3994-2B48-4EF5-9E04-39EED28CDBF7}"/>
              </a:ext>
            </a:extLst>
          </p:cNvPr>
          <p:cNvCxnSpPr>
            <a:stCxn id="25" idx="3"/>
            <a:endCxn id="26" idx="1"/>
          </p:cNvCxnSpPr>
          <p:nvPr/>
        </p:nvCxnSpPr>
        <p:spPr bwMode="auto">
          <a:xfrm>
            <a:off x="2362571" y="2101498"/>
            <a:ext cx="3417483" cy="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30" name="Straight Arrow Connector 29">
            <a:extLst>
              <a:ext uri="{FF2B5EF4-FFF2-40B4-BE49-F238E27FC236}">
                <a16:creationId xmlns:a16="http://schemas.microsoft.com/office/drawing/2014/main" id="{5C44FAF3-52EE-4598-AC42-315E20C20216}"/>
              </a:ext>
            </a:extLst>
          </p:cNvPr>
          <p:cNvCxnSpPr>
            <a:endCxn id="27" idx="1"/>
          </p:cNvCxnSpPr>
          <p:nvPr/>
        </p:nvCxnSpPr>
        <p:spPr bwMode="auto">
          <a:xfrm>
            <a:off x="6422645" y="2101498"/>
            <a:ext cx="358939" cy="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31" name="Straight Arrow Connector 30">
            <a:extLst>
              <a:ext uri="{FF2B5EF4-FFF2-40B4-BE49-F238E27FC236}">
                <a16:creationId xmlns:a16="http://schemas.microsoft.com/office/drawing/2014/main" id="{1AB6CDA1-D2D0-4BF3-A757-23D123016C78}"/>
              </a:ext>
            </a:extLst>
          </p:cNvPr>
          <p:cNvCxnSpPr>
            <a:endCxn id="28" idx="1"/>
          </p:cNvCxnSpPr>
          <p:nvPr/>
        </p:nvCxnSpPr>
        <p:spPr bwMode="auto">
          <a:xfrm>
            <a:off x="7159033" y="2101498"/>
            <a:ext cx="426729" cy="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32" name="TextBox 31">
            <a:extLst>
              <a:ext uri="{FF2B5EF4-FFF2-40B4-BE49-F238E27FC236}">
                <a16:creationId xmlns:a16="http://schemas.microsoft.com/office/drawing/2014/main" id="{72FB695C-D61A-4C9A-A136-49FDCFC5DFA3}"/>
              </a:ext>
            </a:extLst>
          </p:cNvPr>
          <p:cNvSpPr txBox="1"/>
          <p:nvPr/>
        </p:nvSpPr>
        <p:spPr>
          <a:xfrm>
            <a:off x="2560464" y="2348880"/>
            <a:ext cx="716150" cy="369332"/>
          </a:xfrm>
          <a:prstGeom prst="rect">
            <a:avLst/>
          </a:prstGeom>
          <a:solidFill>
            <a:srgbClr val="FFFF00"/>
          </a:solidFill>
          <a:ln>
            <a:solidFill>
              <a:schemeClr val="tx1"/>
            </a:solidFill>
          </a:ln>
        </p:spPr>
        <p:txBody>
          <a:bodyPr wrap="square" rtlCol="0">
            <a:spAutoFit/>
          </a:bodyPr>
          <a:lstStyle/>
          <a:p>
            <a:pPr algn="ctr"/>
            <a:r>
              <a:rPr lang="en-US" sz="1800" dirty="0">
                <a:latin typeface="Calibri" pitchFamily="34" charset="0"/>
                <a:cs typeface="Calibri" pitchFamily="34" charset="0"/>
              </a:rPr>
              <a:t>AD</a:t>
            </a:r>
          </a:p>
        </p:txBody>
      </p:sp>
      <p:sp>
        <p:nvSpPr>
          <p:cNvPr id="33" name="TextBox 32">
            <a:extLst>
              <a:ext uri="{FF2B5EF4-FFF2-40B4-BE49-F238E27FC236}">
                <a16:creationId xmlns:a16="http://schemas.microsoft.com/office/drawing/2014/main" id="{DD4E6306-C081-4BFA-A715-97182EDEB124}"/>
              </a:ext>
            </a:extLst>
          </p:cNvPr>
          <p:cNvSpPr txBox="1"/>
          <p:nvPr/>
        </p:nvSpPr>
        <p:spPr>
          <a:xfrm>
            <a:off x="8115943" y="2348880"/>
            <a:ext cx="630124" cy="369332"/>
          </a:xfrm>
          <a:prstGeom prst="rect">
            <a:avLst/>
          </a:prstGeom>
          <a:solidFill>
            <a:srgbClr val="FFFF00"/>
          </a:solidFill>
          <a:ln>
            <a:solidFill>
              <a:schemeClr val="tx1"/>
            </a:solidFill>
          </a:ln>
        </p:spPr>
        <p:txBody>
          <a:bodyPr wrap="square" rtlCol="0">
            <a:spAutoFit/>
          </a:bodyPr>
          <a:lstStyle/>
          <a:p>
            <a:pPr algn="ctr"/>
            <a:r>
              <a:rPr lang="en-US" sz="1800" dirty="0">
                <a:latin typeface="Calibri" pitchFamily="34" charset="0"/>
                <a:cs typeface="Calibri" pitchFamily="34" charset="0"/>
              </a:rPr>
              <a:t>DD</a:t>
            </a:r>
          </a:p>
        </p:txBody>
      </p:sp>
      <p:sp>
        <p:nvSpPr>
          <p:cNvPr id="34" name="TextBox 33">
            <a:extLst>
              <a:ext uri="{FF2B5EF4-FFF2-40B4-BE49-F238E27FC236}">
                <a16:creationId xmlns:a16="http://schemas.microsoft.com/office/drawing/2014/main" id="{1B4C3962-DA39-4A43-80B9-B012055FD320}"/>
              </a:ext>
            </a:extLst>
          </p:cNvPr>
          <p:cNvSpPr txBox="1"/>
          <p:nvPr/>
        </p:nvSpPr>
        <p:spPr>
          <a:xfrm>
            <a:off x="9117473" y="2348880"/>
            <a:ext cx="308098" cy="369332"/>
          </a:xfrm>
          <a:prstGeom prst="rect">
            <a:avLst/>
          </a:prstGeom>
          <a:solidFill>
            <a:srgbClr val="FFFF00"/>
          </a:solidFill>
          <a:ln>
            <a:solidFill>
              <a:schemeClr val="tx1"/>
            </a:solidFill>
          </a:ln>
        </p:spPr>
        <p:txBody>
          <a:bodyPr wrap="none" rtlCol="0">
            <a:spAutoFit/>
          </a:bodyPr>
          <a:lstStyle/>
          <a:p>
            <a:r>
              <a:rPr lang="en-US" sz="1800" dirty="0">
                <a:latin typeface="Calibri" pitchFamily="34" charset="0"/>
                <a:cs typeface="Calibri" pitchFamily="34" charset="0"/>
              </a:rPr>
              <a:t>C</a:t>
            </a:r>
          </a:p>
        </p:txBody>
      </p:sp>
      <p:sp>
        <p:nvSpPr>
          <p:cNvPr id="35" name="TextBox 34">
            <a:extLst>
              <a:ext uri="{FF2B5EF4-FFF2-40B4-BE49-F238E27FC236}">
                <a16:creationId xmlns:a16="http://schemas.microsoft.com/office/drawing/2014/main" id="{A50DBE35-900C-46DC-9327-FD345A83C67F}"/>
              </a:ext>
            </a:extLst>
          </p:cNvPr>
          <p:cNvSpPr txBox="1"/>
          <p:nvPr/>
        </p:nvSpPr>
        <p:spPr>
          <a:xfrm>
            <a:off x="9921650" y="2348880"/>
            <a:ext cx="357399" cy="369332"/>
          </a:xfrm>
          <a:prstGeom prst="rect">
            <a:avLst/>
          </a:prstGeom>
          <a:solidFill>
            <a:srgbClr val="FFFF00"/>
          </a:solidFill>
          <a:ln>
            <a:solidFill>
              <a:schemeClr val="tx1"/>
            </a:solidFill>
          </a:ln>
        </p:spPr>
        <p:txBody>
          <a:bodyPr wrap="square" rtlCol="0">
            <a:spAutoFit/>
          </a:bodyPr>
          <a:lstStyle/>
          <a:p>
            <a:pPr algn="ctr"/>
            <a:r>
              <a:rPr lang="en-US" sz="1800" dirty="0">
                <a:latin typeface="Calibri" pitchFamily="34" charset="0"/>
                <a:cs typeface="Calibri" pitchFamily="34" charset="0"/>
              </a:rPr>
              <a:t>T</a:t>
            </a:r>
          </a:p>
        </p:txBody>
      </p:sp>
      <p:cxnSp>
        <p:nvCxnSpPr>
          <p:cNvPr id="36" name="Straight Arrow Connector 35">
            <a:extLst>
              <a:ext uri="{FF2B5EF4-FFF2-40B4-BE49-F238E27FC236}">
                <a16:creationId xmlns:a16="http://schemas.microsoft.com/office/drawing/2014/main" id="{716B158C-1674-45A6-97D4-7FB941EBCEA3}"/>
              </a:ext>
            </a:extLst>
          </p:cNvPr>
          <p:cNvCxnSpPr>
            <a:stCxn id="32" idx="3"/>
            <a:endCxn id="33" idx="1"/>
          </p:cNvCxnSpPr>
          <p:nvPr/>
        </p:nvCxnSpPr>
        <p:spPr bwMode="auto">
          <a:xfrm>
            <a:off x="3276616" y="2533546"/>
            <a:ext cx="4839329" cy="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37" name="Straight Arrow Connector 36">
            <a:extLst>
              <a:ext uri="{FF2B5EF4-FFF2-40B4-BE49-F238E27FC236}">
                <a16:creationId xmlns:a16="http://schemas.microsoft.com/office/drawing/2014/main" id="{55D6F8CA-DAF2-46C9-B1E2-4F4192DC6EF7}"/>
              </a:ext>
            </a:extLst>
          </p:cNvPr>
          <p:cNvCxnSpPr>
            <a:endCxn id="34" idx="1"/>
          </p:cNvCxnSpPr>
          <p:nvPr/>
        </p:nvCxnSpPr>
        <p:spPr bwMode="auto">
          <a:xfrm>
            <a:off x="8758533" y="2533546"/>
            <a:ext cx="358940" cy="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38" name="Straight Arrow Connector 37">
            <a:extLst>
              <a:ext uri="{FF2B5EF4-FFF2-40B4-BE49-F238E27FC236}">
                <a16:creationId xmlns:a16="http://schemas.microsoft.com/office/drawing/2014/main" id="{0FA8B921-CCC2-473F-A3DD-259E85A6138E}"/>
              </a:ext>
            </a:extLst>
          </p:cNvPr>
          <p:cNvCxnSpPr>
            <a:endCxn id="35" idx="1"/>
          </p:cNvCxnSpPr>
          <p:nvPr/>
        </p:nvCxnSpPr>
        <p:spPr bwMode="auto">
          <a:xfrm>
            <a:off x="9494922" y="2533546"/>
            <a:ext cx="426729" cy="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39" name="TextBox 38">
            <a:extLst>
              <a:ext uri="{FF2B5EF4-FFF2-40B4-BE49-F238E27FC236}">
                <a16:creationId xmlns:a16="http://schemas.microsoft.com/office/drawing/2014/main" id="{E5FB7BBA-F83D-45DD-918A-46B88A9FCF91}"/>
              </a:ext>
            </a:extLst>
          </p:cNvPr>
          <p:cNvSpPr txBox="1"/>
          <p:nvPr/>
        </p:nvSpPr>
        <p:spPr>
          <a:xfrm>
            <a:off x="894002" y="4661520"/>
            <a:ext cx="716150" cy="369332"/>
          </a:xfrm>
          <a:prstGeom prst="rect">
            <a:avLst/>
          </a:prstGeom>
          <a:solidFill>
            <a:schemeClr val="accent1"/>
          </a:solidFill>
          <a:ln>
            <a:solidFill>
              <a:schemeClr val="tx1"/>
            </a:solidFill>
          </a:ln>
        </p:spPr>
        <p:txBody>
          <a:bodyPr wrap="square" rtlCol="0">
            <a:spAutoFit/>
          </a:bodyPr>
          <a:lstStyle/>
          <a:p>
            <a:pPr algn="ctr"/>
            <a:r>
              <a:rPr lang="en-US" sz="1800" dirty="0">
                <a:latin typeface="Calibri" pitchFamily="34" charset="0"/>
                <a:cs typeface="Calibri" pitchFamily="34" charset="0"/>
              </a:rPr>
              <a:t>AD</a:t>
            </a:r>
          </a:p>
        </p:txBody>
      </p:sp>
      <p:sp>
        <p:nvSpPr>
          <p:cNvPr id="40" name="TextBox 39">
            <a:extLst>
              <a:ext uri="{FF2B5EF4-FFF2-40B4-BE49-F238E27FC236}">
                <a16:creationId xmlns:a16="http://schemas.microsoft.com/office/drawing/2014/main" id="{441FDC48-BFCD-4BE8-BDFC-C7385B629792}"/>
              </a:ext>
            </a:extLst>
          </p:cNvPr>
          <p:cNvSpPr txBox="1"/>
          <p:nvPr/>
        </p:nvSpPr>
        <p:spPr>
          <a:xfrm>
            <a:off x="5281831" y="4661520"/>
            <a:ext cx="630124" cy="369332"/>
          </a:xfrm>
          <a:prstGeom prst="rect">
            <a:avLst/>
          </a:prstGeom>
          <a:solidFill>
            <a:schemeClr val="accent1"/>
          </a:solidFill>
          <a:ln>
            <a:solidFill>
              <a:schemeClr val="tx1"/>
            </a:solidFill>
          </a:ln>
        </p:spPr>
        <p:txBody>
          <a:bodyPr wrap="square" rtlCol="0">
            <a:spAutoFit/>
          </a:bodyPr>
          <a:lstStyle/>
          <a:p>
            <a:pPr algn="ctr"/>
            <a:r>
              <a:rPr lang="en-US" sz="1800" dirty="0">
                <a:latin typeface="Calibri" pitchFamily="34" charset="0"/>
                <a:cs typeface="Calibri" pitchFamily="34" charset="0"/>
              </a:rPr>
              <a:t>DD</a:t>
            </a:r>
          </a:p>
        </p:txBody>
      </p:sp>
      <p:sp>
        <p:nvSpPr>
          <p:cNvPr id="41" name="TextBox 40">
            <a:extLst>
              <a:ext uri="{FF2B5EF4-FFF2-40B4-BE49-F238E27FC236}">
                <a16:creationId xmlns:a16="http://schemas.microsoft.com/office/drawing/2014/main" id="{BFE5370C-912F-4FBB-B7B6-EB0AE20A5CF0}"/>
              </a:ext>
            </a:extLst>
          </p:cNvPr>
          <p:cNvSpPr txBox="1"/>
          <p:nvPr/>
        </p:nvSpPr>
        <p:spPr>
          <a:xfrm>
            <a:off x="7435360" y="4661520"/>
            <a:ext cx="308098" cy="369332"/>
          </a:xfrm>
          <a:prstGeom prst="rect">
            <a:avLst/>
          </a:prstGeom>
          <a:solidFill>
            <a:schemeClr val="accent1"/>
          </a:solidFill>
          <a:ln>
            <a:solidFill>
              <a:schemeClr val="tx1"/>
            </a:solidFill>
          </a:ln>
        </p:spPr>
        <p:txBody>
          <a:bodyPr wrap="none" rtlCol="0">
            <a:spAutoFit/>
          </a:bodyPr>
          <a:lstStyle/>
          <a:p>
            <a:r>
              <a:rPr lang="en-US" sz="1800" dirty="0">
                <a:latin typeface="Calibri" pitchFamily="34" charset="0"/>
                <a:cs typeface="Calibri" pitchFamily="34" charset="0"/>
              </a:rPr>
              <a:t>C</a:t>
            </a:r>
          </a:p>
        </p:txBody>
      </p:sp>
      <p:sp>
        <p:nvSpPr>
          <p:cNvPr id="42" name="TextBox 41">
            <a:extLst>
              <a:ext uri="{FF2B5EF4-FFF2-40B4-BE49-F238E27FC236}">
                <a16:creationId xmlns:a16="http://schemas.microsoft.com/office/drawing/2014/main" id="{313B57FC-11A6-4BEA-BDEC-9DF69B981BAE}"/>
              </a:ext>
            </a:extLst>
          </p:cNvPr>
          <p:cNvSpPr txBox="1"/>
          <p:nvPr/>
        </p:nvSpPr>
        <p:spPr>
          <a:xfrm>
            <a:off x="8117489" y="4661520"/>
            <a:ext cx="357399" cy="369332"/>
          </a:xfrm>
          <a:prstGeom prst="rect">
            <a:avLst/>
          </a:prstGeom>
          <a:solidFill>
            <a:schemeClr val="accent1"/>
          </a:solidFill>
          <a:ln>
            <a:solidFill>
              <a:schemeClr val="tx1"/>
            </a:solidFill>
          </a:ln>
        </p:spPr>
        <p:txBody>
          <a:bodyPr wrap="square" rtlCol="0">
            <a:spAutoFit/>
          </a:bodyPr>
          <a:lstStyle/>
          <a:p>
            <a:pPr algn="ctr"/>
            <a:r>
              <a:rPr lang="en-US" sz="1800" dirty="0">
                <a:latin typeface="Calibri" pitchFamily="34" charset="0"/>
                <a:cs typeface="Calibri" pitchFamily="34" charset="0"/>
              </a:rPr>
              <a:t>T</a:t>
            </a:r>
          </a:p>
        </p:txBody>
      </p:sp>
      <p:cxnSp>
        <p:nvCxnSpPr>
          <p:cNvPr id="43" name="Straight Arrow Connector 42">
            <a:extLst>
              <a:ext uri="{FF2B5EF4-FFF2-40B4-BE49-F238E27FC236}">
                <a16:creationId xmlns:a16="http://schemas.microsoft.com/office/drawing/2014/main" id="{CBCCF488-3639-45C4-A5C6-7DADAF326D2A}"/>
              </a:ext>
            </a:extLst>
          </p:cNvPr>
          <p:cNvCxnSpPr>
            <a:stCxn id="39" idx="3"/>
            <a:endCxn id="69" idx="1"/>
          </p:cNvCxnSpPr>
          <p:nvPr/>
        </p:nvCxnSpPr>
        <p:spPr bwMode="auto">
          <a:xfrm>
            <a:off x="1610152" y="4846186"/>
            <a:ext cx="302626" cy="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44" name="Straight Arrow Connector 43">
            <a:extLst>
              <a:ext uri="{FF2B5EF4-FFF2-40B4-BE49-F238E27FC236}">
                <a16:creationId xmlns:a16="http://schemas.microsoft.com/office/drawing/2014/main" id="{9C85C8AF-D6E2-415F-97A0-22FEF38DBE3B}"/>
              </a:ext>
            </a:extLst>
          </p:cNvPr>
          <p:cNvCxnSpPr>
            <a:stCxn id="40" idx="3"/>
            <a:endCxn id="41" idx="1"/>
          </p:cNvCxnSpPr>
          <p:nvPr/>
        </p:nvCxnSpPr>
        <p:spPr bwMode="auto">
          <a:xfrm>
            <a:off x="5911955" y="4846186"/>
            <a:ext cx="1523405" cy="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45" name="Straight Arrow Connector 44">
            <a:extLst>
              <a:ext uri="{FF2B5EF4-FFF2-40B4-BE49-F238E27FC236}">
                <a16:creationId xmlns:a16="http://schemas.microsoft.com/office/drawing/2014/main" id="{22F93F0A-EE63-4B7B-AAA9-E9B46CD8C1A6}"/>
              </a:ext>
            </a:extLst>
          </p:cNvPr>
          <p:cNvCxnSpPr>
            <a:stCxn id="41" idx="3"/>
            <a:endCxn id="42" idx="1"/>
          </p:cNvCxnSpPr>
          <p:nvPr/>
        </p:nvCxnSpPr>
        <p:spPr bwMode="auto">
          <a:xfrm>
            <a:off x="7743458" y="4846186"/>
            <a:ext cx="374031" cy="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46" name="Straight Arrow Connector 45">
            <a:extLst>
              <a:ext uri="{FF2B5EF4-FFF2-40B4-BE49-F238E27FC236}">
                <a16:creationId xmlns:a16="http://schemas.microsoft.com/office/drawing/2014/main" id="{003DA340-3DB2-48BF-B019-E06E66FF788F}"/>
              </a:ext>
            </a:extLst>
          </p:cNvPr>
          <p:cNvCxnSpPr>
            <a:stCxn id="8" idx="3"/>
            <a:endCxn id="9" idx="1"/>
          </p:cNvCxnSpPr>
          <p:nvPr/>
        </p:nvCxnSpPr>
        <p:spPr bwMode="auto">
          <a:xfrm>
            <a:off x="1559931" y="3124563"/>
            <a:ext cx="1540125" cy="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47" name="Straight Arrow Connector 46">
            <a:extLst>
              <a:ext uri="{FF2B5EF4-FFF2-40B4-BE49-F238E27FC236}">
                <a16:creationId xmlns:a16="http://schemas.microsoft.com/office/drawing/2014/main" id="{60C07AED-4460-4E9D-BA87-DD60D80F8D7C}"/>
              </a:ext>
            </a:extLst>
          </p:cNvPr>
          <p:cNvCxnSpPr>
            <a:stCxn id="12" idx="3"/>
            <a:endCxn id="13" idx="1"/>
          </p:cNvCxnSpPr>
          <p:nvPr/>
        </p:nvCxnSpPr>
        <p:spPr bwMode="auto">
          <a:xfrm>
            <a:off x="2329991" y="3566810"/>
            <a:ext cx="1600600" cy="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48" name="Straight Arrow Connector 47">
            <a:extLst>
              <a:ext uri="{FF2B5EF4-FFF2-40B4-BE49-F238E27FC236}">
                <a16:creationId xmlns:a16="http://schemas.microsoft.com/office/drawing/2014/main" id="{627A9A75-2ECD-480E-AD62-032EB8CBAB44}"/>
              </a:ext>
            </a:extLst>
          </p:cNvPr>
          <p:cNvCxnSpPr>
            <a:stCxn id="16" idx="3"/>
            <a:endCxn id="19" idx="1"/>
          </p:cNvCxnSpPr>
          <p:nvPr/>
        </p:nvCxnSpPr>
        <p:spPr bwMode="auto">
          <a:xfrm>
            <a:off x="3100056" y="4142874"/>
            <a:ext cx="1794747" cy="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49" name="Straight Arrow Connector 48">
            <a:extLst>
              <a:ext uri="{FF2B5EF4-FFF2-40B4-BE49-F238E27FC236}">
                <a16:creationId xmlns:a16="http://schemas.microsoft.com/office/drawing/2014/main" id="{90F056C5-2F8E-433E-8816-8974CAB47EC3}"/>
              </a:ext>
            </a:extLst>
          </p:cNvPr>
          <p:cNvCxnSpPr>
            <a:stCxn id="9" idx="3"/>
            <a:endCxn id="10" idx="1"/>
          </p:cNvCxnSpPr>
          <p:nvPr/>
        </p:nvCxnSpPr>
        <p:spPr bwMode="auto">
          <a:xfrm>
            <a:off x="3817173" y="3124563"/>
            <a:ext cx="1881344" cy="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50" name="Straight Arrow Connector 49">
            <a:extLst>
              <a:ext uri="{FF2B5EF4-FFF2-40B4-BE49-F238E27FC236}">
                <a16:creationId xmlns:a16="http://schemas.microsoft.com/office/drawing/2014/main" id="{9109A8B5-F2E4-47D8-BB91-082356BC05FF}"/>
              </a:ext>
            </a:extLst>
          </p:cNvPr>
          <p:cNvCxnSpPr>
            <a:stCxn id="10" idx="3"/>
            <a:endCxn id="11" idx="1"/>
          </p:cNvCxnSpPr>
          <p:nvPr/>
        </p:nvCxnSpPr>
        <p:spPr bwMode="auto">
          <a:xfrm>
            <a:off x="6006615" y="3124563"/>
            <a:ext cx="1259719" cy="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51" name="Straight Arrow Connector 50">
            <a:extLst>
              <a:ext uri="{FF2B5EF4-FFF2-40B4-BE49-F238E27FC236}">
                <a16:creationId xmlns:a16="http://schemas.microsoft.com/office/drawing/2014/main" id="{232D8CF0-89EB-4FF2-A387-D2C30BE24ACC}"/>
              </a:ext>
            </a:extLst>
          </p:cNvPr>
          <p:cNvCxnSpPr>
            <a:stCxn id="13" idx="3"/>
            <a:endCxn id="14" idx="1"/>
          </p:cNvCxnSpPr>
          <p:nvPr/>
        </p:nvCxnSpPr>
        <p:spPr bwMode="auto">
          <a:xfrm>
            <a:off x="4701832" y="3566810"/>
            <a:ext cx="1570963" cy="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52" name="Straight Arrow Connector 51">
            <a:extLst>
              <a:ext uri="{FF2B5EF4-FFF2-40B4-BE49-F238E27FC236}">
                <a16:creationId xmlns:a16="http://schemas.microsoft.com/office/drawing/2014/main" id="{61DA182E-0502-4A21-876F-518E4333B2CF}"/>
              </a:ext>
            </a:extLst>
          </p:cNvPr>
          <p:cNvCxnSpPr>
            <a:stCxn id="14" idx="3"/>
            <a:endCxn id="15" idx="1"/>
          </p:cNvCxnSpPr>
          <p:nvPr/>
        </p:nvCxnSpPr>
        <p:spPr bwMode="auto">
          <a:xfrm>
            <a:off x="6580893" y="3566810"/>
            <a:ext cx="1278886" cy="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53" name="Straight Arrow Connector 52">
            <a:extLst>
              <a:ext uri="{FF2B5EF4-FFF2-40B4-BE49-F238E27FC236}">
                <a16:creationId xmlns:a16="http://schemas.microsoft.com/office/drawing/2014/main" id="{9A6715D9-8E91-45F0-B5E7-63558C9202BF}"/>
              </a:ext>
            </a:extLst>
          </p:cNvPr>
          <p:cNvCxnSpPr>
            <a:stCxn id="19" idx="3"/>
            <a:endCxn id="17" idx="1"/>
          </p:cNvCxnSpPr>
          <p:nvPr/>
        </p:nvCxnSpPr>
        <p:spPr bwMode="auto">
          <a:xfrm>
            <a:off x="5635324" y="4142874"/>
            <a:ext cx="1104229" cy="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54" name="Straight Arrow Connector 53">
            <a:extLst>
              <a:ext uri="{FF2B5EF4-FFF2-40B4-BE49-F238E27FC236}">
                <a16:creationId xmlns:a16="http://schemas.microsoft.com/office/drawing/2014/main" id="{6E646C8A-0370-4109-98CA-441DB48B2BCD}"/>
              </a:ext>
            </a:extLst>
          </p:cNvPr>
          <p:cNvCxnSpPr>
            <a:stCxn id="17" idx="3"/>
            <a:endCxn id="18" idx="1"/>
          </p:cNvCxnSpPr>
          <p:nvPr/>
        </p:nvCxnSpPr>
        <p:spPr bwMode="auto">
          <a:xfrm>
            <a:off x="7047651" y="4142874"/>
            <a:ext cx="1372237" cy="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55" name="TextBox 54">
            <a:extLst>
              <a:ext uri="{FF2B5EF4-FFF2-40B4-BE49-F238E27FC236}">
                <a16:creationId xmlns:a16="http://schemas.microsoft.com/office/drawing/2014/main" id="{C5F7ED4A-150F-486D-96E1-DD410C93B78F}"/>
              </a:ext>
            </a:extLst>
          </p:cNvPr>
          <p:cNvSpPr txBox="1"/>
          <p:nvPr/>
        </p:nvSpPr>
        <p:spPr>
          <a:xfrm>
            <a:off x="3779188" y="5157192"/>
            <a:ext cx="609362" cy="369332"/>
          </a:xfrm>
          <a:prstGeom prst="rect">
            <a:avLst/>
          </a:prstGeom>
          <a:solidFill>
            <a:srgbClr val="FFFF00"/>
          </a:solidFill>
          <a:ln>
            <a:solidFill>
              <a:schemeClr val="tx1"/>
            </a:solidFill>
          </a:ln>
        </p:spPr>
        <p:txBody>
          <a:bodyPr wrap="square" rtlCol="0">
            <a:spAutoFit/>
          </a:bodyPr>
          <a:lstStyle/>
          <a:p>
            <a:pPr algn="ctr"/>
            <a:r>
              <a:rPr lang="en-US" sz="1800" dirty="0">
                <a:latin typeface="Calibri" pitchFamily="34" charset="0"/>
                <a:cs typeface="Calibri" pitchFamily="34" charset="0"/>
              </a:rPr>
              <a:t>AD</a:t>
            </a:r>
          </a:p>
        </p:txBody>
      </p:sp>
      <p:sp>
        <p:nvSpPr>
          <p:cNvPr id="56" name="TextBox 55">
            <a:extLst>
              <a:ext uri="{FF2B5EF4-FFF2-40B4-BE49-F238E27FC236}">
                <a16:creationId xmlns:a16="http://schemas.microsoft.com/office/drawing/2014/main" id="{76ADC1D4-54E1-4051-994F-1E42C1117F0A}"/>
              </a:ext>
            </a:extLst>
          </p:cNvPr>
          <p:cNvSpPr txBox="1"/>
          <p:nvPr/>
        </p:nvSpPr>
        <p:spPr>
          <a:xfrm>
            <a:off x="6013515" y="5157192"/>
            <a:ext cx="630124" cy="369332"/>
          </a:xfrm>
          <a:prstGeom prst="rect">
            <a:avLst/>
          </a:prstGeom>
          <a:solidFill>
            <a:srgbClr val="FFFF00"/>
          </a:solidFill>
          <a:ln>
            <a:solidFill>
              <a:schemeClr val="tx1"/>
            </a:solidFill>
          </a:ln>
        </p:spPr>
        <p:txBody>
          <a:bodyPr wrap="square" rtlCol="0">
            <a:spAutoFit/>
          </a:bodyPr>
          <a:lstStyle/>
          <a:p>
            <a:pPr algn="ctr"/>
            <a:r>
              <a:rPr lang="en-US" sz="1800" dirty="0">
                <a:latin typeface="Calibri" pitchFamily="34" charset="0"/>
                <a:cs typeface="Calibri" pitchFamily="34" charset="0"/>
              </a:rPr>
              <a:t>DD</a:t>
            </a:r>
          </a:p>
        </p:txBody>
      </p:sp>
      <p:sp>
        <p:nvSpPr>
          <p:cNvPr id="57" name="TextBox 56">
            <a:extLst>
              <a:ext uri="{FF2B5EF4-FFF2-40B4-BE49-F238E27FC236}">
                <a16:creationId xmlns:a16="http://schemas.microsoft.com/office/drawing/2014/main" id="{5DDEF01B-1EA5-45F0-8AAE-B1926116DCF2}"/>
              </a:ext>
            </a:extLst>
          </p:cNvPr>
          <p:cNvSpPr txBox="1"/>
          <p:nvPr/>
        </p:nvSpPr>
        <p:spPr>
          <a:xfrm>
            <a:off x="8552523" y="5157192"/>
            <a:ext cx="308098" cy="369332"/>
          </a:xfrm>
          <a:prstGeom prst="rect">
            <a:avLst/>
          </a:prstGeom>
          <a:solidFill>
            <a:srgbClr val="FFFF00"/>
          </a:solidFill>
          <a:ln>
            <a:solidFill>
              <a:schemeClr val="tx1"/>
            </a:solidFill>
          </a:ln>
        </p:spPr>
        <p:txBody>
          <a:bodyPr wrap="none" rtlCol="0">
            <a:spAutoFit/>
          </a:bodyPr>
          <a:lstStyle/>
          <a:p>
            <a:r>
              <a:rPr lang="en-US" sz="1800" dirty="0">
                <a:latin typeface="Calibri" pitchFamily="34" charset="0"/>
                <a:cs typeface="Calibri" pitchFamily="34" charset="0"/>
              </a:rPr>
              <a:t>C</a:t>
            </a:r>
          </a:p>
        </p:txBody>
      </p:sp>
      <p:sp>
        <p:nvSpPr>
          <p:cNvPr id="58" name="TextBox 57">
            <a:extLst>
              <a:ext uri="{FF2B5EF4-FFF2-40B4-BE49-F238E27FC236}">
                <a16:creationId xmlns:a16="http://schemas.microsoft.com/office/drawing/2014/main" id="{5E6C607F-A287-482E-80D0-2C9403365FF6}"/>
              </a:ext>
            </a:extLst>
          </p:cNvPr>
          <p:cNvSpPr txBox="1"/>
          <p:nvPr/>
        </p:nvSpPr>
        <p:spPr>
          <a:xfrm>
            <a:off x="9356701" y="5157192"/>
            <a:ext cx="357399" cy="369332"/>
          </a:xfrm>
          <a:prstGeom prst="rect">
            <a:avLst/>
          </a:prstGeom>
          <a:solidFill>
            <a:srgbClr val="FFFF00"/>
          </a:solidFill>
          <a:ln>
            <a:solidFill>
              <a:schemeClr val="tx1"/>
            </a:solidFill>
          </a:ln>
        </p:spPr>
        <p:txBody>
          <a:bodyPr wrap="square" rtlCol="0">
            <a:spAutoFit/>
          </a:bodyPr>
          <a:lstStyle/>
          <a:p>
            <a:pPr algn="ctr"/>
            <a:r>
              <a:rPr lang="en-US" sz="1800" dirty="0">
                <a:latin typeface="Calibri" pitchFamily="34" charset="0"/>
                <a:cs typeface="Calibri" pitchFamily="34" charset="0"/>
              </a:rPr>
              <a:t>T</a:t>
            </a:r>
          </a:p>
        </p:txBody>
      </p:sp>
      <p:cxnSp>
        <p:nvCxnSpPr>
          <p:cNvPr id="59" name="Straight Arrow Connector 58">
            <a:extLst>
              <a:ext uri="{FF2B5EF4-FFF2-40B4-BE49-F238E27FC236}">
                <a16:creationId xmlns:a16="http://schemas.microsoft.com/office/drawing/2014/main" id="{D4ADCA32-9388-45C3-A3B1-A1F1ED43DAFE}"/>
              </a:ext>
            </a:extLst>
          </p:cNvPr>
          <p:cNvCxnSpPr>
            <a:stCxn id="55" idx="3"/>
            <a:endCxn id="56" idx="1"/>
          </p:cNvCxnSpPr>
          <p:nvPr/>
        </p:nvCxnSpPr>
        <p:spPr bwMode="auto">
          <a:xfrm>
            <a:off x="4388552" y="5341858"/>
            <a:ext cx="1624965" cy="0"/>
          </a:xfrm>
          <a:prstGeom prst="straightConnector1">
            <a:avLst/>
          </a:prstGeom>
          <a:solidFill>
            <a:srgbClr val="FFFF00"/>
          </a:solidFill>
          <a:ln w="9525" cap="flat" cmpd="sng" algn="ctr">
            <a:solidFill>
              <a:schemeClr val="tx1"/>
            </a:solidFill>
            <a:prstDash val="solid"/>
            <a:round/>
            <a:headEnd type="none" w="med" len="med"/>
            <a:tailEnd type="arrow"/>
          </a:ln>
          <a:effectLst/>
        </p:spPr>
      </p:cxnSp>
      <p:cxnSp>
        <p:nvCxnSpPr>
          <p:cNvPr id="60" name="Straight Arrow Connector 59">
            <a:extLst>
              <a:ext uri="{FF2B5EF4-FFF2-40B4-BE49-F238E27FC236}">
                <a16:creationId xmlns:a16="http://schemas.microsoft.com/office/drawing/2014/main" id="{52C94303-731D-434A-900B-3E7B075F523D}"/>
              </a:ext>
            </a:extLst>
          </p:cNvPr>
          <p:cNvCxnSpPr>
            <a:stCxn id="56" idx="3"/>
            <a:endCxn id="57" idx="1"/>
          </p:cNvCxnSpPr>
          <p:nvPr/>
        </p:nvCxnSpPr>
        <p:spPr bwMode="auto">
          <a:xfrm>
            <a:off x="6643639" y="5341858"/>
            <a:ext cx="1908884" cy="0"/>
          </a:xfrm>
          <a:prstGeom prst="straightConnector1">
            <a:avLst/>
          </a:prstGeom>
          <a:solidFill>
            <a:srgbClr val="FFFF00"/>
          </a:solidFill>
          <a:ln w="9525" cap="flat" cmpd="sng" algn="ctr">
            <a:solidFill>
              <a:schemeClr val="tx1"/>
            </a:solidFill>
            <a:prstDash val="solid"/>
            <a:round/>
            <a:headEnd type="none" w="med" len="med"/>
            <a:tailEnd type="arrow"/>
          </a:ln>
          <a:effectLst/>
        </p:spPr>
      </p:cxnSp>
      <p:cxnSp>
        <p:nvCxnSpPr>
          <p:cNvPr id="61" name="Straight Arrow Connector 60">
            <a:extLst>
              <a:ext uri="{FF2B5EF4-FFF2-40B4-BE49-F238E27FC236}">
                <a16:creationId xmlns:a16="http://schemas.microsoft.com/office/drawing/2014/main" id="{B9710BC8-E8BE-4698-89C4-E749E6DE29A8}"/>
              </a:ext>
            </a:extLst>
          </p:cNvPr>
          <p:cNvCxnSpPr>
            <a:endCxn id="58" idx="1"/>
          </p:cNvCxnSpPr>
          <p:nvPr/>
        </p:nvCxnSpPr>
        <p:spPr bwMode="auto">
          <a:xfrm>
            <a:off x="8929973" y="5341858"/>
            <a:ext cx="426729" cy="0"/>
          </a:xfrm>
          <a:prstGeom prst="straightConnector1">
            <a:avLst/>
          </a:prstGeom>
          <a:solidFill>
            <a:srgbClr val="FFFF00"/>
          </a:solidFill>
          <a:ln w="9525" cap="flat" cmpd="sng" algn="ctr">
            <a:solidFill>
              <a:schemeClr val="tx1"/>
            </a:solidFill>
            <a:prstDash val="solid"/>
            <a:round/>
            <a:headEnd type="none" w="med" len="med"/>
            <a:tailEnd type="arrow"/>
          </a:ln>
          <a:effectLst/>
        </p:spPr>
      </p:cxnSp>
      <p:sp>
        <p:nvSpPr>
          <p:cNvPr id="62" name="TextBox 61">
            <a:extLst>
              <a:ext uri="{FF2B5EF4-FFF2-40B4-BE49-F238E27FC236}">
                <a16:creationId xmlns:a16="http://schemas.microsoft.com/office/drawing/2014/main" id="{2F82CED9-DBB1-432C-9EF7-497F812E28E7}"/>
              </a:ext>
            </a:extLst>
          </p:cNvPr>
          <p:cNvSpPr txBox="1"/>
          <p:nvPr/>
        </p:nvSpPr>
        <p:spPr>
          <a:xfrm>
            <a:off x="4490110" y="5723964"/>
            <a:ext cx="724064" cy="369332"/>
          </a:xfrm>
          <a:prstGeom prst="rect">
            <a:avLst/>
          </a:prstGeom>
          <a:solidFill>
            <a:schemeClr val="tx1">
              <a:lumMod val="20000"/>
              <a:lumOff val="80000"/>
            </a:schemeClr>
          </a:solidFill>
          <a:ln>
            <a:solidFill>
              <a:schemeClr val="tx1"/>
            </a:solidFill>
          </a:ln>
        </p:spPr>
        <p:txBody>
          <a:bodyPr wrap="square" rtlCol="0">
            <a:spAutoFit/>
          </a:bodyPr>
          <a:lstStyle/>
          <a:p>
            <a:pPr algn="ctr"/>
            <a:r>
              <a:rPr lang="en-US" sz="1800" dirty="0">
                <a:latin typeface="Calibri" pitchFamily="34" charset="0"/>
                <a:cs typeface="Calibri" pitchFamily="34" charset="0"/>
              </a:rPr>
              <a:t>AD</a:t>
            </a:r>
          </a:p>
        </p:txBody>
      </p:sp>
      <p:sp>
        <p:nvSpPr>
          <p:cNvPr id="63" name="TextBox 62">
            <a:extLst>
              <a:ext uri="{FF2B5EF4-FFF2-40B4-BE49-F238E27FC236}">
                <a16:creationId xmlns:a16="http://schemas.microsoft.com/office/drawing/2014/main" id="{EB473D6C-1835-48CB-B712-9AE9999DD42E}"/>
              </a:ext>
            </a:extLst>
          </p:cNvPr>
          <p:cNvSpPr txBox="1"/>
          <p:nvPr/>
        </p:nvSpPr>
        <p:spPr>
          <a:xfrm>
            <a:off x="6724438" y="5723964"/>
            <a:ext cx="630124" cy="369332"/>
          </a:xfrm>
          <a:prstGeom prst="rect">
            <a:avLst/>
          </a:prstGeom>
          <a:solidFill>
            <a:schemeClr val="tx1">
              <a:lumMod val="20000"/>
              <a:lumOff val="80000"/>
            </a:schemeClr>
          </a:solidFill>
          <a:ln>
            <a:solidFill>
              <a:schemeClr val="tx1"/>
            </a:solidFill>
          </a:ln>
        </p:spPr>
        <p:txBody>
          <a:bodyPr wrap="square" rtlCol="0">
            <a:spAutoFit/>
          </a:bodyPr>
          <a:lstStyle/>
          <a:p>
            <a:pPr algn="ctr"/>
            <a:r>
              <a:rPr lang="en-US" sz="1800" dirty="0">
                <a:latin typeface="Calibri" pitchFamily="34" charset="0"/>
                <a:cs typeface="Calibri" pitchFamily="34" charset="0"/>
              </a:rPr>
              <a:t>DD</a:t>
            </a:r>
          </a:p>
        </p:txBody>
      </p:sp>
      <p:sp>
        <p:nvSpPr>
          <p:cNvPr id="64" name="TextBox 63">
            <a:extLst>
              <a:ext uri="{FF2B5EF4-FFF2-40B4-BE49-F238E27FC236}">
                <a16:creationId xmlns:a16="http://schemas.microsoft.com/office/drawing/2014/main" id="{0D9A6A5D-D123-4BB8-A21F-298684F5956F}"/>
              </a:ext>
            </a:extLst>
          </p:cNvPr>
          <p:cNvSpPr txBox="1"/>
          <p:nvPr/>
        </p:nvSpPr>
        <p:spPr>
          <a:xfrm>
            <a:off x="9828395" y="5723964"/>
            <a:ext cx="308098" cy="369332"/>
          </a:xfrm>
          <a:prstGeom prst="rect">
            <a:avLst/>
          </a:prstGeom>
          <a:solidFill>
            <a:schemeClr val="tx1">
              <a:lumMod val="20000"/>
              <a:lumOff val="80000"/>
            </a:schemeClr>
          </a:solidFill>
          <a:ln>
            <a:solidFill>
              <a:schemeClr val="tx1"/>
            </a:solidFill>
          </a:ln>
        </p:spPr>
        <p:txBody>
          <a:bodyPr wrap="none" rtlCol="0">
            <a:spAutoFit/>
          </a:bodyPr>
          <a:lstStyle/>
          <a:p>
            <a:r>
              <a:rPr lang="en-US" sz="1800" dirty="0">
                <a:latin typeface="Calibri" pitchFamily="34" charset="0"/>
                <a:cs typeface="Calibri" pitchFamily="34" charset="0"/>
              </a:rPr>
              <a:t>C</a:t>
            </a:r>
          </a:p>
        </p:txBody>
      </p:sp>
      <p:sp>
        <p:nvSpPr>
          <p:cNvPr id="65" name="TextBox 64">
            <a:extLst>
              <a:ext uri="{FF2B5EF4-FFF2-40B4-BE49-F238E27FC236}">
                <a16:creationId xmlns:a16="http://schemas.microsoft.com/office/drawing/2014/main" id="{0A00C7D5-6AAC-4559-8542-22D13CFFCB27}"/>
              </a:ext>
            </a:extLst>
          </p:cNvPr>
          <p:cNvSpPr txBox="1"/>
          <p:nvPr/>
        </p:nvSpPr>
        <p:spPr>
          <a:xfrm>
            <a:off x="10632572" y="5723964"/>
            <a:ext cx="357399" cy="369332"/>
          </a:xfrm>
          <a:prstGeom prst="rect">
            <a:avLst/>
          </a:prstGeom>
          <a:solidFill>
            <a:schemeClr val="tx1">
              <a:lumMod val="20000"/>
              <a:lumOff val="80000"/>
            </a:schemeClr>
          </a:solidFill>
          <a:ln>
            <a:solidFill>
              <a:schemeClr val="tx1"/>
            </a:solidFill>
          </a:ln>
        </p:spPr>
        <p:txBody>
          <a:bodyPr wrap="square" rtlCol="0">
            <a:spAutoFit/>
          </a:bodyPr>
          <a:lstStyle/>
          <a:p>
            <a:pPr algn="ctr"/>
            <a:r>
              <a:rPr lang="en-US" sz="1800" dirty="0">
                <a:latin typeface="Calibri" pitchFamily="34" charset="0"/>
                <a:cs typeface="Calibri" pitchFamily="34" charset="0"/>
              </a:rPr>
              <a:t>T</a:t>
            </a:r>
          </a:p>
        </p:txBody>
      </p:sp>
      <p:cxnSp>
        <p:nvCxnSpPr>
          <p:cNvPr id="66" name="Straight Arrow Connector 65">
            <a:extLst>
              <a:ext uri="{FF2B5EF4-FFF2-40B4-BE49-F238E27FC236}">
                <a16:creationId xmlns:a16="http://schemas.microsoft.com/office/drawing/2014/main" id="{AD412675-0390-4853-87CE-54AF2C5D715B}"/>
              </a:ext>
            </a:extLst>
          </p:cNvPr>
          <p:cNvCxnSpPr>
            <a:stCxn id="62" idx="3"/>
            <a:endCxn id="63" idx="1"/>
          </p:cNvCxnSpPr>
          <p:nvPr/>
        </p:nvCxnSpPr>
        <p:spPr bwMode="auto">
          <a:xfrm>
            <a:off x="5214174" y="5908630"/>
            <a:ext cx="1510263" cy="0"/>
          </a:xfrm>
          <a:prstGeom prst="straightConnector1">
            <a:avLst/>
          </a:prstGeom>
          <a:solidFill>
            <a:schemeClr val="accent6">
              <a:lumMod val="20000"/>
              <a:lumOff val="80000"/>
            </a:schemeClr>
          </a:solidFill>
          <a:ln w="9525" cap="flat" cmpd="sng" algn="ctr">
            <a:solidFill>
              <a:schemeClr val="tx1"/>
            </a:solidFill>
            <a:prstDash val="solid"/>
            <a:round/>
            <a:headEnd type="none" w="med" len="med"/>
            <a:tailEnd type="arrow"/>
          </a:ln>
          <a:effectLst/>
        </p:spPr>
      </p:cxnSp>
      <p:cxnSp>
        <p:nvCxnSpPr>
          <p:cNvPr id="67" name="Straight Arrow Connector 66">
            <a:extLst>
              <a:ext uri="{FF2B5EF4-FFF2-40B4-BE49-F238E27FC236}">
                <a16:creationId xmlns:a16="http://schemas.microsoft.com/office/drawing/2014/main" id="{FF9BF273-C927-43F6-BD36-0A4EB6EE0DD7}"/>
              </a:ext>
            </a:extLst>
          </p:cNvPr>
          <p:cNvCxnSpPr>
            <a:stCxn id="63" idx="3"/>
            <a:endCxn id="64" idx="1"/>
          </p:cNvCxnSpPr>
          <p:nvPr/>
        </p:nvCxnSpPr>
        <p:spPr bwMode="auto">
          <a:xfrm>
            <a:off x="7354562" y="5908630"/>
            <a:ext cx="2473833" cy="0"/>
          </a:xfrm>
          <a:prstGeom prst="straightConnector1">
            <a:avLst/>
          </a:prstGeom>
          <a:solidFill>
            <a:schemeClr val="accent6">
              <a:lumMod val="20000"/>
              <a:lumOff val="80000"/>
            </a:schemeClr>
          </a:solidFill>
          <a:ln w="9525" cap="flat" cmpd="sng" algn="ctr">
            <a:solidFill>
              <a:schemeClr val="tx1"/>
            </a:solidFill>
            <a:prstDash val="solid"/>
            <a:round/>
            <a:headEnd type="none" w="med" len="med"/>
            <a:tailEnd type="arrow"/>
          </a:ln>
          <a:effectLst/>
        </p:spPr>
      </p:cxnSp>
      <p:cxnSp>
        <p:nvCxnSpPr>
          <p:cNvPr id="68" name="Straight Arrow Connector 67">
            <a:extLst>
              <a:ext uri="{FF2B5EF4-FFF2-40B4-BE49-F238E27FC236}">
                <a16:creationId xmlns:a16="http://schemas.microsoft.com/office/drawing/2014/main" id="{9C482959-AA6B-46B9-9D41-929618FCAC9A}"/>
              </a:ext>
            </a:extLst>
          </p:cNvPr>
          <p:cNvCxnSpPr>
            <a:endCxn id="65" idx="1"/>
          </p:cNvCxnSpPr>
          <p:nvPr/>
        </p:nvCxnSpPr>
        <p:spPr bwMode="auto">
          <a:xfrm>
            <a:off x="10205844" y="5908630"/>
            <a:ext cx="426729" cy="0"/>
          </a:xfrm>
          <a:prstGeom prst="straightConnector1">
            <a:avLst/>
          </a:prstGeom>
          <a:solidFill>
            <a:schemeClr val="accent6">
              <a:lumMod val="20000"/>
              <a:lumOff val="80000"/>
            </a:schemeClr>
          </a:solidFill>
          <a:ln w="9525" cap="flat" cmpd="sng" algn="ctr">
            <a:solidFill>
              <a:schemeClr val="tx1"/>
            </a:solidFill>
            <a:prstDash val="solid"/>
            <a:round/>
            <a:headEnd type="none" w="med" len="med"/>
            <a:tailEnd type="arrow"/>
          </a:ln>
          <a:effectLst/>
        </p:spPr>
      </p:cxnSp>
      <p:sp>
        <p:nvSpPr>
          <p:cNvPr id="69" name="TextBox 68">
            <a:extLst>
              <a:ext uri="{FF2B5EF4-FFF2-40B4-BE49-F238E27FC236}">
                <a16:creationId xmlns:a16="http://schemas.microsoft.com/office/drawing/2014/main" id="{FC4FFB13-0698-4DA4-833D-FFA1E366FEE4}"/>
              </a:ext>
            </a:extLst>
          </p:cNvPr>
          <p:cNvSpPr txBox="1"/>
          <p:nvPr/>
        </p:nvSpPr>
        <p:spPr>
          <a:xfrm>
            <a:off x="1912776" y="4661520"/>
            <a:ext cx="1726525" cy="369332"/>
          </a:xfrm>
          <a:prstGeom prst="rect">
            <a:avLst/>
          </a:prstGeom>
          <a:solidFill>
            <a:schemeClr val="accent1"/>
          </a:solidFill>
          <a:ln>
            <a:solidFill>
              <a:schemeClr val="tx1"/>
            </a:solidFill>
          </a:ln>
        </p:spPr>
        <p:txBody>
          <a:bodyPr wrap="square" rtlCol="0">
            <a:spAutoFit/>
          </a:bodyPr>
          <a:lstStyle/>
          <a:p>
            <a:pPr algn="ctr"/>
            <a:r>
              <a:rPr lang="en-US" sz="1800" dirty="0">
                <a:latin typeface="Calibri" pitchFamily="34" charset="0"/>
                <a:cs typeface="Calibri" pitchFamily="34" charset="0"/>
              </a:rPr>
              <a:t>Prototyping</a:t>
            </a:r>
          </a:p>
        </p:txBody>
      </p:sp>
      <p:cxnSp>
        <p:nvCxnSpPr>
          <p:cNvPr id="70" name="Straight Arrow Connector 69">
            <a:extLst>
              <a:ext uri="{FF2B5EF4-FFF2-40B4-BE49-F238E27FC236}">
                <a16:creationId xmlns:a16="http://schemas.microsoft.com/office/drawing/2014/main" id="{68F18065-1871-454D-9CE1-07FC6E39A9A8}"/>
              </a:ext>
            </a:extLst>
          </p:cNvPr>
          <p:cNvCxnSpPr>
            <a:stCxn id="69" idx="3"/>
            <a:endCxn id="40" idx="1"/>
          </p:cNvCxnSpPr>
          <p:nvPr/>
        </p:nvCxnSpPr>
        <p:spPr bwMode="auto">
          <a:xfrm>
            <a:off x="3639303" y="4846186"/>
            <a:ext cx="1642529" cy="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Tree>
    <p:extLst>
      <p:ext uri="{BB962C8B-B14F-4D97-AF65-F5344CB8AC3E}">
        <p14:creationId xmlns:p14="http://schemas.microsoft.com/office/powerpoint/2010/main" val="356628148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1F4E2D-1771-48CF-91A6-EBCA8F576463}"/>
              </a:ext>
            </a:extLst>
          </p:cNvPr>
          <p:cNvSpPr>
            <a:spLocks noGrp="1"/>
          </p:cNvSpPr>
          <p:nvPr>
            <p:ph type="title"/>
          </p:nvPr>
        </p:nvSpPr>
        <p:spPr/>
        <p:txBody>
          <a:bodyPr/>
          <a:lstStyle/>
          <a:p>
            <a:r>
              <a:rPr lang="en-US" dirty="0"/>
              <a:t>Development Models</a:t>
            </a:r>
          </a:p>
        </p:txBody>
      </p:sp>
      <p:sp>
        <p:nvSpPr>
          <p:cNvPr id="3" name="Content Placeholder 2">
            <a:extLst>
              <a:ext uri="{FF2B5EF4-FFF2-40B4-BE49-F238E27FC236}">
                <a16:creationId xmlns:a16="http://schemas.microsoft.com/office/drawing/2014/main" id="{656BC1DD-7688-4FB3-9FE8-363592391431}"/>
              </a:ext>
            </a:extLst>
          </p:cNvPr>
          <p:cNvSpPr>
            <a:spLocks noGrp="1"/>
          </p:cNvSpPr>
          <p:nvPr>
            <p:ph idx="1"/>
          </p:nvPr>
        </p:nvSpPr>
        <p:spPr/>
        <p:txBody>
          <a:bodyPr/>
          <a:lstStyle/>
          <a:p>
            <a:r>
              <a:rPr lang="en-US" dirty="0"/>
              <a:t>How do we schedule these pieces?</a:t>
            </a:r>
          </a:p>
          <a:p>
            <a:endParaRPr lang="en-US" dirty="0"/>
          </a:p>
          <a:p>
            <a:r>
              <a:rPr lang="en-US" dirty="0"/>
              <a:t>Consider amount of development risk </a:t>
            </a:r>
          </a:p>
          <a:p>
            <a:pPr lvl="1"/>
            <a:r>
              <a:rPr lang="en-US" dirty="0"/>
              <a:t>New MCU?</a:t>
            </a:r>
          </a:p>
          <a:p>
            <a:pPr lvl="1"/>
            <a:r>
              <a:rPr lang="en-US" dirty="0"/>
              <a:t>Exceptional requirements (throughput, power, safety certification, etc.)</a:t>
            </a:r>
          </a:p>
          <a:p>
            <a:pPr lvl="1"/>
            <a:r>
              <a:rPr lang="en-US" dirty="0"/>
              <a:t>New product?</a:t>
            </a:r>
          </a:p>
          <a:p>
            <a:pPr lvl="1"/>
            <a:r>
              <a:rPr lang="en-US" dirty="0"/>
              <a:t>New customer?</a:t>
            </a:r>
          </a:p>
          <a:p>
            <a:pPr lvl="1"/>
            <a:r>
              <a:rPr lang="en-US" dirty="0"/>
              <a:t>Changing requirements?</a:t>
            </a:r>
          </a:p>
          <a:p>
            <a:endParaRPr lang="en-US" dirty="0"/>
          </a:p>
          <a:p>
            <a:r>
              <a:rPr lang="en-US" dirty="0"/>
              <a:t>Choose model based on risk</a:t>
            </a:r>
          </a:p>
          <a:p>
            <a:pPr lvl="1"/>
            <a:r>
              <a:rPr lang="en-US" dirty="0"/>
              <a:t>Low: Can create detailed plan. Big-up-front design, waterfall</a:t>
            </a:r>
          </a:p>
          <a:p>
            <a:pPr lvl="1"/>
            <a:r>
              <a:rPr lang="en-US" dirty="0"/>
              <a:t>High: Use iterative or agile development method, spiral. Prototype high-risk parts first</a:t>
            </a:r>
          </a:p>
          <a:p>
            <a:endParaRPr lang="en-US" dirty="0"/>
          </a:p>
        </p:txBody>
      </p:sp>
    </p:spTree>
    <p:extLst>
      <p:ext uri="{BB962C8B-B14F-4D97-AF65-F5344CB8AC3E}">
        <p14:creationId xmlns:p14="http://schemas.microsoft.com/office/powerpoint/2010/main" val="421090971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36415A-FE11-4B55-9BC8-5470E124A9F0}"/>
              </a:ext>
            </a:extLst>
          </p:cNvPr>
          <p:cNvSpPr>
            <a:spLocks noGrp="1"/>
          </p:cNvSpPr>
          <p:nvPr>
            <p:ph type="title"/>
          </p:nvPr>
        </p:nvSpPr>
        <p:spPr/>
        <p:txBody>
          <a:bodyPr/>
          <a:lstStyle/>
          <a:p>
            <a:r>
              <a:rPr lang="en-US" dirty="0"/>
              <a:t>Waterfall (Idealized)</a:t>
            </a:r>
          </a:p>
        </p:txBody>
      </p:sp>
      <p:sp>
        <p:nvSpPr>
          <p:cNvPr id="3" name="Content Placeholder 2">
            <a:extLst>
              <a:ext uri="{FF2B5EF4-FFF2-40B4-BE49-F238E27FC236}">
                <a16:creationId xmlns:a16="http://schemas.microsoft.com/office/drawing/2014/main" id="{EC0D1CE5-FABF-48CC-B7D4-7F34FD037845}"/>
              </a:ext>
            </a:extLst>
          </p:cNvPr>
          <p:cNvSpPr>
            <a:spLocks noGrp="1"/>
          </p:cNvSpPr>
          <p:nvPr>
            <p:ph idx="1"/>
          </p:nvPr>
        </p:nvSpPr>
        <p:spPr>
          <a:xfrm>
            <a:off x="479425" y="1171111"/>
            <a:ext cx="6262197" cy="4948335"/>
          </a:xfrm>
        </p:spPr>
        <p:txBody>
          <a:bodyPr/>
          <a:lstStyle/>
          <a:p>
            <a:r>
              <a:rPr lang="en-US" dirty="0"/>
              <a:t>Plan the work, and then </a:t>
            </a:r>
            <a:br>
              <a:rPr lang="en-US" dirty="0"/>
            </a:br>
            <a:r>
              <a:rPr lang="en-US" dirty="0"/>
              <a:t>work the plan</a:t>
            </a:r>
          </a:p>
          <a:p>
            <a:r>
              <a:rPr lang="en-US" dirty="0"/>
              <a:t>BUFD: Big Up-Front Design</a:t>
            </a:r>
          </a:p>
          <a:p>
            <a:r>
              <a:rPr lang="en-US" dirty="0"/>
              <a:t>Model implies that we and the </a:t>
            </a:r>
            <a:br>
              <a:rPr lang="en-US" dirty="0"/>
            </a:br>
            <a:r>
              <a:rPr lang="en-US" dirty="0"/>
              <a:t>customers  know</a:t>
            </a:r>
          </a:p>
          <a:p>
            <a:pPr lvl="1"/>
            <a:r>
              <a:rPr lang="en-US" dirty="0"/>
              <a:t>All of the requirements up front</a:t>
            </a:r>
          </a:p>
          <a:p>
            <a:pPr lvl="1"/>
            <a:r>
              <a:rPr lang="en-US" dirty="0"/>
              <a:t>All of the interactions between components, etc.</a:t>
            </a:r>
          </a:p>
          <a:p>
            <a:pPr lvl="1"/>
            <a:r>
              <a:rPr lang="en-US" dirty="0"/>
              <a:t>How long it will take to write the software and debug it</a:t>
            </a:r>
          </a:p>
          <a:p>
            <a:pPr lvl="1"/>
            <a:endParaRPr lang="en-US" dirty="0"/>
          </a:p>
          <a:p>
            <a:endParaRPr lang="en-US" dirty="0"/>
          </a:p>
          <a:p>
            <a:endParaRPr lang="en-US" dirty="0"/>
          </a:p>
        </p:txBody>
      </p:sp>
      <p:sp>
        <p:nvSpPr>
          <p:cNvPr id="4" name="TextBox 3">
            <a:extLst>
              <a:ext uri="{FF2B5EF4-FFF2-40B4-BE49-F238E27FC236}">
                <a16:creationId xmlns:a16="http://schemas.microsoft.com/office/drawing/2014/main" id="{BA0F6515-80E0-434F-8927-75222313DDFB}"/>
              </a:ext>
            </a:extLst>
          </p:cNvPr>
          <p:cNvSpPr txBox="1"/>
          <p:nvPr/>
        </p:nvSpPr>
        <p:spPr>
          <a:xfrm>
            <a:off x="5445547" y="1180331"/>
            <a:ext cx="1512168" cy="504056"/>
          </a:xfrm>
          <a:prstGeom prst="rect">
            <a:avLst/>
          </a:prstGeom>
          <a:ln>
            <a:solidFill>
              <a:schemeClr val="accent6"/>
            </a:solidFill>
          </a:ln>
        </p:spPr>
        <p:txBody>
          <a:bodyPr vert="horz" wrap="square" lIns="0" tIns="0" rIns="0" bIns="0" rtlCol="0" anchor="ctr" anchorCtr="0">
            <a:normAutofit/>
          </a:bodyPr>
          <a:lstStyle/>
          <a:p>
            <a:pPr algn="ctr"/>
            <a:r>
              <a:rPr lang="en-GB" dirty="0"/>
              <a:t>Analysis</a:t>
            </a:r>
          </a:p>
        </p:txBody>
      </p:sp>
      <p:sp>
        <p:nvSpPr>
          <p:cNvPr id="5" name="TextBox 4">
            <a:extLst>
              <a:ext uri="{FF2B5EF4-FFF2-40B4-BE49-F238E27FC236}">
                <a16:creationId xmlns:a16="http://schemas.microsoft.com/office/drawing/2014/main" id="{4E3DEF0E-5DC9-4659-9779-FA52C2466268}"/>
              </a:ext>
            </a:extLst>
          </p:cNvPr>
          <p:cNvSpPr txBox="1"/>
          <p:nvPr/>
        </p:nvSpPr>
        <p:spPr>
          <a:xfrm>
            <a:off x="6371084" y="1916832"/>
            <a:ext cx="1512168" cy="504056"/>
          </a:xfrm>
          <a:prstGeom prst="rect">
            <a:avLst/>
          </a:prstGeom>
          <a:ln>
            <a:solidFill>
              <a:schemeClr val="accent6"/>
            </a:solidFill>
          </a:ln>
        </p:spPr>
        <p:txBody>
          <a:bodyPr vert="horz" wrap="square" lIns="0" tIns="0" rIns="0" bIns="0" rtlCol="0" anchor="ctr" anchorCtr="0">
            <a:normAutofit/>
          </a:bodyPr>
          <a:lstStyle/>
          <a:p>
            <a:pPr algn="ctr"/>
            <a:r>
              <a:rPr lang="en-GB" dirty="0"/>
              <a:t>Specification</a:t>
            </a:r>
          </a:p>
        </p:txBody>
      </p:sp>
      <p:sp>
        <p:nvSpPr>
          <p:cNvPr id="6" name="TextBox 5">
            <a:extLst>
              <a:ext uri="{FF2B5EF4-FFF2-40B4-BE49-F238E27FC236}">
                <a16:creationId xmlns:a16="http://schemas.microsoft.com/office/drawing/2014/main" id="{00F291CE-5F32-4CC4-8741-A0940EFFD3D6}"/>
              </a:ext>
            </a:extLst>
          </p:cNvPr>
          <p:cNvSpPr txBox="1"/>
          <p:nvPr/>
        </p:nvSpPr>
        <p:spPr>
          <a:xfrm>
            <a:off x="7307188" y="2708920"/>
            <a:ext cx="1512168" cy="504056"/>
          </a:xfrm>
          <a:prstGeom prst="rect">
            <a:avLst/>
          </a:prstGeom>
          <a:ln>
            <a:solidFill>
              <a:schemeClr val="accent6"/>
            </a:solidFill>
          </a:ln>
        </p:spPr>
        <p:txBody>
          <a:bodyPr vert="horz" wrap="square" lIns="0" tIns="0" rIns="0" bIns="0" rtlCol="0" anchor="ctr" anchorCtr="0">
            <a:normAutofit/>
          </a:bodyPr>
          <a:lstStyle/>
          <a:p>
            <a:pPr algn="ctr"/>
            <a:r>
              <a:rPr lang="en-GB" dirty="0"/>
              <a:t>Design</a:t>
            </a:r>
          </a:p>
        </p:txBody>
      </p:sp>
      <p:sp>
        <p:nvSpPr>
          <p:cNvPr id="7" name="TextBox 6">
            <a:extLst>
              <a:ext uri="{FF2B5EF4-FFF2-40B4-BE49-F238E27FC236}">
                <a16:creationId xmlns:a16="http://schemas.microsoft.com/office/drawing/2014/main" id="{D5A50512-4580-483F-A369-C4B5A1E0C526}"/>
              </a:ext>
            </a:extLst>
          </p:cNvPr>
          <p:cNvSpPr txBox="1"/>
          <p:nvPr/>
        </p:nvSpPr>
        <p:spPr>
          <a:xfrm>
            <a:off x="8243292" y="3429000"/>
            <a:ext cx="1512168" cy="504056"/>
          </a:xfrm>
          <a:prstGeom prst="rect">
            <a:avLst/>
          </a:prstGeom>
          <a:ln>
            <a:solidFill>
              <a:schemeClr val="accent6"/>
            </a:solidFill>
          </a:ln>
        </p:spPr>
        <p:txBody>
          <a:bodyPr vert="horz" wrap="square" lIns="0" tIns="0" rIns="0" bIns="0" rtlCol="0" anchor="ctr" anchorCtr="0">
            <a:normAutofit/>
          </a:bodyPr>
          <a:lstStyle/>
          <a:p>
            <a:pPr algn="ctr"/>
            <a:r>
              <a:rPr lang="en-GB" dirty="0"/>
              <a:t>Implementation</a:t>
            </a:r>
          </a:p>
        </p:txBody>
      </p:sp>
      <p:sp>
        <p:nvSpPr>
          <p:cNvPr id="8" name="TextBox 7">
            <a:extLst>
              <a:ext uri="{FF2B5EF4-FFF2-40B4-BE49-F238E27FC236}">
                <a16:creationId xmlns:a16="http://schemas.microsoft.com/office/drawing/2014/main" id="{48357E63-04EE-4D23-B5B1-84CB0E3C9AC7}"/>
              </a:ext>
            </a:extLst>
          </p:cNvPr>
          <p:cNvSpPr txBox="1"/>
          <p:nvPr/>
        </p:nvSpPr>
        <p:spPr>
          <a:xfrm>
            <a:off x="9158870" y="4149080"/>
            <a:ext cx="1512168" cy="504056"/>
          </a:xfrm>
          <a:prstGeom prst="rect">
            <a:avLst/>
          </a:prstGeom>
          <a:ln>
            <a:solidFill>
              <a:schemeClr val="accent6"/>
            </a:solidFill>
          </a:ln>
        </p:spPr>
        <p:txBody>
          <a:bodyPr vert="horz" wrap="square" lIns="0" tIns="0" rIns="0" bIns="0" rtlCol="0" anchor="ctr" anchorCtr="0">
            <a:normAutofit/>
          </a:bodyPr>
          <a:lstStyle/>
          <a:p>
            <a:pPr algn="ctr"/>
            <a:r>
              <a:rPr lang="en-GB" dirty="0"/>
              <a:t>Verification</a:t>
            </a:r>
          </a:p>
        </p:txBody>
      </p:sp>
      <p:sp>
        <p:nvSpPr>
          <p:cNvPr id="9" name="TextBox 8">
            <a:extLst>
              <a:ext uri="{FF2B5EF4-FFF2-40B4-BE49-F238E27FC236}">
                <a16:creationId xmlns:a16="http://schemas.microsoft.com/office/drawing/2014/main" id="{FCC4A85B-3BB1-4BBF-B2D5-B07D718A9548}"/>
              </a:ext>
            </a:extLst>
          </p:cNvPr>
          <p:cNvSpPr txBox="1"/>
          <p:nvPr/>
        </p:nvSpPr>
        <p:spPr>
          <a:xfrm>
            <a:off x="10115500" y="4941168"/>
            <a:ext cx="1512168" cy="504056"/>
          </a:xfrm>
          <a:prstGeom prst="rect">
            <a:avLst/>
          </a:prstGeom>
          <a:ln>
            <a:solidFill>
              <a:schemeClr val="accent6"/>
            </a:solidFill>
          </a:ln>
        </p:spPr>
        <p:txBody>
          <a:bodyPr vert="horz" wrap="square" lIns="0" tIns="0" rIns="0" bIns="0" rtlCol="0" anchor="ctr" anchorCtr="0">
            <a:normAutofit lnSpcReduction="10000"/>
          </a:bodyPr>
          <a:lstStyle/>
          <a:p>
            <a:pPr algn="ctr"/>
            <a:r>
              <a:rPr lang="en-GB" dirty="0"/>
              <a:t>Operation and Maintenance</a:t>
            </a:r>
          </a:p>
        </p:txBody>
      </p:sp>
      <p:cxnSp>
        <p:nvCxnSpPr>
          <p:cNvPr id="10" name="Elbow Connector 4">
            <a:extLst>
              <a:ext uri="{FF2B5EF4-FFF2-40B4-BE49-F238E27FC236}">
                <a16:creationId xmlns:a16="http://schemas.microsoft.com/office/drawing/2014/main" id="{318FA5B2-249A-4863-99A4-50B5F3FA7598}"/>
              </a:ext>
            </a:extLst>
          </p:cNvPr>
          <p:cNvCxnSpPr>
            <a:stCxn id="4" idx="3"/>
            <a:endCxn id="5" idx="0"/>
          </p:cNvCxnSpPr>
          <p:nvPr/>
        </p:nvCxnSpPr>
        <p:spPr>
          <a:xfrm>
            <a:off x="6957715" y="1432359"/>
            <a:ext cx="169453" cy="484473"/>
          </a:xfrm>
          <a:prstGeom prst="bentConnector2">
            <a:avLst/>
          </a:prstGeom>
          <a:ln>
            <a:tailEnd type="arrow"/>
          </a:ln>
          <a:effectLst/>
        </p:spPr>
        <p:style>
          <a:lnRef idx="2">
            <a:schemeClr val="dk1"/>
          </a:lnRef>
          <a:fillRef idx="0">
            <a:schemeClr val="dk1"/>
          </a:fillRef>
          <a:effectRef idx="1">
            <a:schemeClr val="dk1"/>
          </a:effectRef>
          <a:fontRef idx="minor">
            <a:schemeClr val="tx1"/>
          </a:fontRef>
        </p:style>
      </p:cxnSp>
      <p:cxnSp>
        <p:nvCxnSpPr>
          <p:cNvPr id="11" name="Elbow Connector 13">
            <a:extLst>
              <a:ext uri="{FF2B5EF4-FFF2-40B4-BE49-F238E27FC236}">
                <a16:creationId xmlns:a16="http://schemas.microsoft.com/office/drawing/2014/main" id="{1B88055D-4C5E-4202-860C-58222276322C}"/>
              </a:ext>
            </a:extLst>
          </p:cNvPr>
          <p:cNvCxnSpPr>
            <a:stCxn id="5" idx="3"/>
            <a:endCxn id="6" idx="0"/>
          </p:cNvCxnSpPr>
          <p:nvPr/>
        </p:nvCxnSpPr>
        <p:spPr>
          <a:xfrm>
            <a:off x="7883252" y="2168860"/>
            <a:ext cx="180020" cy="540060"/>
          </a:xfrm>
          <a:prstGeom prst="bentConnector2">
            <a:avLst/>
          </a:prstGeom>
          <a:ln>
            <a:tailEnd type="arrow"/>
          </a:ln>
          <a:effectLst/>
        </p:spPr>
        <p:style>
          <a:lnRef idx="2">
            <a:schemeClr val="dk1"/>
          </a:lnRef>
          <a:fillRef idx="0">
            <a:schemeClr val="dk1"/>
          </a:fillRef>
          <a:effectRef idx="1">
            <a:schemeClr val="dk1"/>
          </a:effectRef>
          <a:fontRef idx="minor">
            <a:schemeClr val="tx1"/>
          </a:fontRef>
        </p:style>
      </p:cxnSp>
      <p:cxnSp>
        <p:nvCxnSpPr>
          <p:cNvPr id="12" name="Elbow Connector 16">
            <a:extLst>
              <a:ext uri="{FF2B5EF4-FFF2-40B4-BE49-F238E27FC236}">
                <a16:creationId xmlns:a16="http://schemas.microsoft.com/office/drawing/2014/main" id="{3E1939DB-61A9-4193-8457-CEBB50DF071E}"/>
              </a:ext>
            </a:extLst>
          </p:cNvPr>
          <p:cNvCxnSpPr>
            <a:stCxn id="6" idx="3"/>
            <a:endCxn id="7" idx="0"/>
          </p:cNvCxnSpPr>
          <p:nvPr/>
        </p:nvCxnSpPr>
        <p:spPr>
          <a:xfrm>
            <a:off x="8819356" y="2960948"/>
            <a:ext cx="180020" cy="468052"/>
          </a:xfrm>
          <a:prstGeom prst="bentConnector2">
            <a:avLst/>
          </a:prstGeom>
          <a:ln>
            <a:tailEnd type="arrow"/>
          </a:ln>
          <a:effectLst/>
        </p:spPr>
        <p:style>
          <a:lnRef idx="2">
            <a:schemeClr val="dk1"/>
          </a:lnRef>
          <a:fillRef idx="0">
            <a:schemeClr val="dk1"/>
          </a:fillRef>
          <a:effectRef idx="1">
            <a:schemeClr val="dk1"/>
          </a:effectRef>
          <a:fontRef idx="minor">
            <a:schemeClr val="tx1"/>
          </a:fontRef>
        </p:style>
      </p:cxnSp>
      <p:cxnSp>
        <p:nvCxnSpPr>
          <p:cNvPr id="13" name="Elbow Connector 19">
            <a:extLst>
              <a:ext uri="{FF2B5EF4-FFF2-40B4-BE49-F238E27FC236}">
                <a16:creationId xmlns:a16="http://schemas.microsoft.com/office/drawing/2014/main" id="{39B16033-DE7E-4974-9A32-EF7F7F00CAD0}"/>
              </a:ext>
            </a:extLst>
          </p:cNvPr>
          <p:cNvCxnSpPr>
            <a:stCxn id="7" idx="3"/>
            <a:endCxn id="8" idx="0"/>
          </p:cNvCxnSpPr>
          <p:nvPr/>
        </p:nvCxnSpPr>
        <p:spPr>
          <a:xfrm>
            <a:off x="9755460" y="3681028"/>
            <a:ext cx="159494" cy="468052"/>
          </a:xfrm>
          <a:prstGeom prst="bentConnector2">
            <a:avLst/>
          </a:prstGeom>
          <a:ln>
            <a:tailEnd type="arrow"/>
          </a:ln>
          <a:effectLst/>
        </p:spPr>
        <p:style>
          <a:lnRef idx="2">
            <a:schemeClr val="dk1"/>
          </a:lnRef>
          <a:fillRef idx="0">
            <a:schemeClr val="dk1"/>
          </a:fillRef>
          <a:effectRef idx="1">
            <a:schemeClr val="dk1"/>
          </a:effectRef>
          <a:fontRef idx="minor">
            <a:schemeClr val="tx1"/>
          </a:fontRef>
        </p:style>
      </p:cxnSp>
      <p:cxnSp>
        <p:nvCxnSpPr>
          <p:cNvPr id="14" name="Elbow Connector 22">
            <a:extLst>
              <a:ext uri="{FF2B5EF4-FFF2-40B4-BE49-F238E27FC236}">
                <a16:creationId xmlns:a16="http://schemas.microsoft.com/office/drawing/2014/main" id="{D8B8F81A-1206-405C-B486-C6828532403B}"/>
              </a:ext>
            </a:extLst>
          </p:cNvPr>
          <p:cNvCxnSpPr>
            <a:stCxn id="8" idx="3"/>
            <a:endCxn id="9" idx="0"/>
          </p:cNvCxnSpPr>
          <p:nvPr/>
        </p:nvCxnSpPr>
        <p:spPr>
          <a:xfrm>
            <a:off x="10671038" y="4401108"/>
            <a:ext cx="200546" cy="540060"/>
          </a:xfrm>
          <a:prstGeom prst="bentConnector2">
            <a:avLst/>
          </a:prstGeom>
          <a:ln>
            <a:tailEnd type="arrow"/>
          </a:ln>
          <a:effectLst/>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28422118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20534E-649A-5849-A4B6-C5B330DAAFB0}"/>
              </a:ext>
            </a:extLst>
          </p:cNvPr>
          <p:cNvSpPr>
            <a:spLocks noGrp="1"/>
          </p:cNvSpPr>
          <p:nvPr>
            <p:ph type="title"/>
          </p:nvPr>
        </p:nvSpPr>
        <p:spPr/>
        <p:txBody>
          <a:bodyPr/>
          <a:lstStyle/>
          <a:p>
            <a:r>
              <a:rPr lang="en-US" dirty="0"/>
              <a:t>CONCURRENCY</a:t>
            </a:r>
          </a:p>
        </p:txBody>
      </p:sp>
      <p:sp>
        <p:nvSpPr>
          <p:cNvPr id="3" name="Subtitle 2">
            <a:extLst>
              <a:ext uri="{FF2B5EF4-FFF2-40B4-BE49-F238E27FC236}">
                <a16:creationId xmlns:a16="http://schemas.microsoft.com/office/drawing/2014/main" id="{11E9CDEA-9EC5-7D40-82F6-A3DD78BC0C62}"/>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325917357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AF3E2A-0A50-4356-8F62-6E487C43B4AE}"/>
              </a:ext>
            </a:extLst>
          </p:cNvPr>
          <p:cNvSpPr>
            <a:spLocks noGrp="1"/>
          </p:cNvSpPr>
          <p:nvPr>
            <p:ph type="title"/>
          </p:nvPr>
        </p:nvSpPr>
        <p:spPr/>
        <p:txBody>
          <a:bodyPr/>
          <a:lstStyle/>
          <a:p>
            <a:r>
              <a:rPr lang="en-US" dirty="0"/>
              <a:t>Waterfall (As Implemented)</a:t>
            </a:r>
          </a:p>
        </p:txBody>
      </p:sp>
      <p:sp>
        <p:nvSpPr>
          <p:cNvPr id="3" name="Content Placeholder 2">
            <a:extLst>
              <a:ext uri="{FF2B5EF4-FFF2-40B4-BE49-F238E27FC236}">
                <a16:creationId xmlns:a16="http://schemas.microsoft.com/office/drawing/2014/main" id="{0F6E23D6-D24C-4ABB-8576-DD7D4ED89089}"/>
              </a:ext>
            </a:extLst>
          </p:cNvPr>
          <p:cNvSpPr>
            <a:spLocks noGrp="1"/>
          </p:cNvSpPr>
          <p:nvPr>
            <p:ph idx="1"/>
          </p:nvPr>
        </p:nvSpPr>
        <p:spPr>
          <a:xfrm>
            <a:off x="479426" y="1171111"/>
            <a:ext cx="4405536" cy="4948335"/>
          </a:xfrm>
        </p:spPr>
        <p:txBody>
          <a:bodyPr/>
          <a:lstStyle/>
          <a:p>
            <a:r>
              <a:rPr lang="en-US" dirty="0"/>
              <a:t>Reality: We are not omniscient, so there is plenty of backtracking</a:t>
            </a:r>
          </a:p>
          <a:p>
            <a:endParaRPr lang="en-US" dirty="0"/>
          </a:p>
        </p:txBody>
      </p:sp>
      <p:grpSp>
        <p:nvGrpSpPr>
          <p:cNvPr id="4" name="Group 3">
            <a:extLst>
              <a:ext uri="{FF2B5EF4-FFF2-40B4-BE49-F238E27FC236}">
                <a16:creationId xmlns:a16="http://schemas.microsoft.com/office/drawing/2014/main" id="{E4B0ED5A-4F33-4E87-983A-9CDE15A5AF3E}"/>
              </a:ext>
            </a:extLst>
          </p:cNvPr>
          <p:cNvGrpSpPr/>
          <p:nvPr/>
        </p:nvGrpSpPr>
        <p:grpSpPr>
          <a:xfrm>
            <a:off x="5085507" y="1340768"/>
            <a:ext cx="6182121" cy="4264893"/>
            <a:chOff x="5085507" y="1340768"/>
            <a:chExt cx="6182121" cy="4264893"/>
          </a:xfrm>
        </p:grpSpPr>
        <p:cxnSp>
          <p:nvCxnSpPr>
            <p:cNvPr id="5" name="Elbow Connector 20">
              <a:extLst>
                <a:ext uri="{FF2B5EF4-FFF2-40B4-BE49-F238E27FC236}">
                  <a16:creationId xmlns:a16="http://schemas.microsoft.com/office/drawing/2014/main" id="{4328A7DD-9561-4A25-B881-FEF0BA5DEE0D}"/>
                </a:ext>
              </a:extLst>
            </p:cNvPr>
            <p:cNvCxnSpPr>
              <a:stCxn id="25" idx="3"/>
              <a:endCxn id="26" idx="0"/>
            </p:cNvCxnSpPr>
            <p:nvPr/>
          </p:nvCxnSpPr>
          <p:spPr>
            <a:xfrm>
              <a:off x="6597675" y="1592796"/>
              <a:ext cx="169453" cy="484473"/>
            </a:xfrm>
            <a:prstGeom prst="bentConnector2">
              <a:avLst/>
            </a:prstGeom>
            <a:ln>
              <a:tailEnd type="arrow"/>
            </a:ln>
            <a:effectLst/>
          </p:spPr>
          <p:style>
            <a:lnRef idx="2">
              <a:schemeClr val="dk1"/>
            </a:lnRef>
            <a:fillRef idx="0">
              <a:schemeClr val="dk1"/>
            </a:fillRef>
            <a:effectRef idx="1">
              <a:schemeClr val="dk1"/>
            </a:effectRef>
            <a:fontRef idx="minor">
              <a:schemeClr val="tx1"/>
            </a:fontRef>
          </p:style>
        </p:cxnSp>
        <p:cxnSp>
          <p:nvCxnSpPr>
            <p:cNvPr id="6" name="Elbow Connector 21">
              <a:extLst>
                <a:ext uri="{FF2B5EF4-FFF2-40B4-BE49-F238E27FC236}">
                  <a16:creationId xmlns:a16="http://schemas.microsoft.com/office/drawing/2014/main" id="{E555FCD0-27A4-4FE1-B367-D73CF8FC6EB3}"/>
                </a:ext>
              </a:extLst>
            </p:cNvPr>
            <p:cNvCxnSpPr>
              <a:stCxn id="26" idx="3"/>
              <a:endCxn id="27" idx="0"/>
            </p:cNvCxnSpPr>
            <p:nvPr/>
          </p:nvCxnSpPr>
          <p:spPr>
            <a:xfrm>
              <a:off x="7523212" y="2329297"/>
              <a:ext cx="180020" cy="540060"/>
            </a:xfrm>
            <a:prstGeom prst="bentConnector2">
              <a:avLst/>
            </a:prstGeom>
            <a:ln>
              <a:tailEnd type="arrow"/>
            </a:ln>
            <a:effectLst/>
          </p:spPr>
          <p:style>
            <a:lnRef idx="2">
              <a:schemeClr val="dk1"/>
            </a:lnRef>
            <a:fillRef idx="0">
              <a:schemeClr val="dk1"/>
            </a:fillRef>
            <a:effectRef idx="1">
              <a:schemeClr val="dk1"/>
            </a:effectRef>
            <a:fontRef idx="minor">
              <a:schemeClr val="tx1"/>
            </a:fontRef>
          </p:style>
        </p:cxnSp>
        <p:cxnSp>
          <p:nvCxnSpPr>
            <p:cNvPr id="7" name="Elbow Connector 22">
              <a:extLst>
                <a:ext uri="{FF2B5EF4-FFF2-40B4-BE49-F238E27FC236}">
                  <a16:creationId xmlns:a16="http://schemas.microsoft.com/office/drawing/2014/main" id="{001E9A40-D01D-4B40-BED9-233C8B1361A3}"/>
                </a:ext>
              </a:extLst>
            </p:cNvPr>
            <p:cNvCxnSpPr>
              <a:stCxn id="27" idx="3"/>
              <a:endCxn id="28" idx="0"/>
            </p:cNvCxnSpPr>
            <p:nvPr/>
          </p:nvCxnSpPr>
          <p:spPr>
            <a:xfrm>
              <a:off x="8459316" y="3121385"/>
              <a:ext cx="180020" cy="468052"/>
            </a:xfrm>
            <a:prstGeom prst="bentConnector2">
              <a:avLst/>
            </a:prstGeom>
            <a:ln>
              <a:tailEnd type="arrow"/>
            </a:ln>
            <a:effectLst/>
          </p:spPr>
          <p:style>
            <a:lnRef idx="2">
              <a:schemeClr val="dk1"/>
            </a:lnRef>
            <a:fillRef idx="0">
              <a:schemeClr val="dk1"/>
            </a:fillRef>
            <a:effectRef idx="1">
              <a:schemeClr val="dk1"/>
            </a:effectRef>
            <a:fontRef idx="minor">
              <a:schemeClr val="tx1"/>
            </a:fontRef>
          </p:style>
        </p:cxnSp>
        <p:cxnSp>
          <p:nvCxnSpPr>
            <p:cNvPr id="8" name="Elbow Connector 23">
              <a:extLst>
                <a:ext uri="{FF2B5EF4-FFF2-40B4-BE49-F238E27FC236}">
                  <a16:creationId xmlns:a16="http://schemas.microsoft.com/office/drawing/2014/main" id="{B218E709-9F05-4813-A8A5-C5793C549E5D}"/>
                </a:ext>
              </a:extLst>
            </p:cNvPr>
            <p:cNvCxnSpPr>
              <a:stCxn id="28" idx="3"/>
              <a:endCxn id="30" idx="0"/>
            </p:cNvCxnSpPr>
            <p:nvPr/>
          </p:nvCxnSpPr>
          <p:spPr>
            <a:xfrm>
              <a:off x="9395420" y="3841465"/>
              <a:ext cx="159494" cy="468052"/>
            </a:xfrm>
            <a:prstGeom prst="bentConnector2">
              <a:avLst/>
            </a:prstGeom>
            <a:ln>
              <a:tailEnd type="arrow"/>
            </a:ln>
            <a:effectLst/>
          </p:spPr>
          <p:style>
            <a:lnRef idx="2">
              <a:schemeClr val="dk1"/>
            </a:lnRef>
            <a:fillRef idx="0">
              <a:schemeClr val="dk1"/>
            </a:fillRef>
            <a:effectRef idx="1">
              <a:schemeClr val="dk1"/>
            </a:effectRef>
            <a:fontRef idx="minor">
              <a:schemeClr val="tx1"/>
            </a:fontRef>
          </p:style>
        </p:cxnSp>
        <p:cxnSp>
          <p:nvCxnSpPr>
            <p:cNvPr id="9" name="Elbow Connector 24">
              <a:extLst>
                <a:ext uri="{FF2B5EF4-FFF2-40B4-BE49-F238E27FC236}">
                  <a16:creationId xmlns:a16="http://schemas.microsoft.com/office/drawing/2014/main" id="{01D91813-8209-4933-8ED0-2EB6470DC30E}"/>
                </a:ext>
              </a:extLst>
            </p:cNvPr>
            <p:cNvCxnSpPr>
              <a:stCxn id="30" idx="3"/>
              <a:endCxn id="29" idx="0"/>
            </p:cNvCxnSpPr>
            <p:nvPr/>
          </p:nvCxnSpPr>
          <p:spPr>
            <a:xfrm>
              <a:off x="10310998" y="4561545"/>
              <a:ext cx="200546" cy="540060"/>
            </a:xfrm>
            <a:prstGeom prst="bentConnector2">
              <a:avLst/>
            </a:prstGeom>
            <a:ln>
              <a:tailEnd type="arrow"/>
            </a:ln>
            <a:effectLst/>
          </p:spPr>
          <p:style>
            <a:lnRef idx="2">
              <a:schemeClr val="dk1"/>
            </a:lnRef>
            <a:fillRef idx="0">
              <a:schemeClr val="dk1"/>
            </a:fillRef>
            <a:effectRef idx="1">
              <a:schemeClr val="dk1"/>
            </a:effectRef>
            <a:fontRef idx="minor">
              <a:schemeClr val="tx1"/>
            </a:fontRef>
          </p:style>
        </p:cxnSp>
        <p:cxnSp>
          <p:nvCxnSpPr>
            <p:cNvPr id="10" name="Elbow Connector 25">
              <a:extLst>
                <a:ext uri="{FF2B5EF4-FFF2-40B4-BE49-F238E27FC236}">
                  <a16:creationId xmlns:a16="http://schemas.microsoft.com/office/drawing/2014/main" id="{45A066B6-A06B-43A2-A645-E113A4D4847A}"/>
                </a:ext>
              </a:extLst>
            </p:cNvPr>
            <p:cNvCxnSpPr/>
            <p:nvPr/>
          </p:nvCxnSpPr>
          <p:spPr>
            <a:xfrm rot="10800000">
              <a:off x="8973940" y="4813574"/>
              <a:ext cx="781522" cy="343623"/>
            </a:xfrm>
            <a:prstGeom prst="bentConnector3">
              <a:avLst>
                <a:gd name="adj1" fmla="val 100377"/>
              </a:avLst>
            </a:prstGeom>
            <a:ln>
              <a:tailEnd type="arrow"/>
            </a:ln>
            <a:effectLst/>
          </p:spPr>
          <p:style>
            <a:lnRef idx="2">
              <a:schemeClr val="dk1"/>
            </a:lnRef>
            <a:fillRef idx="0">
              <a:schemeClr val="dk1"/>
            </a:fillRef>
            <a:effectRef idx="1">
              <a:schemeClr val="dk1"/>
            </a:effectRef>
            <a:fontRef idx="minor">
              <a:schemeClr val="tx1"/>
            </a:fontRef>
          </p:style>
        </p:cxnSp>
        <p:cxnSp>
          <p:nvCxnSpPr>
            <p:cNvPr id="11" name="Elbow Connector 37">
              <a:extLst>
                <a:ext uri="{FF2B5EF4-FFF2-40B4-BE49-F238E27FC236}">
                  <a16:creationId xmlns:a16="http://schemas.microsoft.com/office/drawing/2014/main" id="{660F1E77-9714-4FA2-871C-B653B162AD02}"/>
                </a:ext>
              </a:extLst>
            </p:cNvPr>
            <p:cNvCxnSpPr/>
            <p:nvPr/>
          </p:nvCxnSpPr>
          <p:spPr>
            <a:xfrm rot="10800000">
              <a:off x="7965828" y="4093493"/>
              <a:ext cx="1789635" cy="1170922"/>
            </a:xfrm>
            <a:prstGeom prst="bentConnector3">
              <a:avLst>
                <a:gd name="adj1" fmla="val 100139"/>
              </a:avLst>
            </a:prstGeom>
            <a:ln>
              <a:tailEnd type="arrow"/>
            </a:ln>
            <a:effectLst/>
          </p:spPr>
          <p:style>
            <a:lnRef idx="2">
              <a:schemeClr val="dk1"/>
            </a:lnRef>
            <a:fillRef idx="0">
              <a:schemeClr val="dk1"/>
            </a:fillRef>
            <a:effectRef idx="1">
              <a:schemeClr val="dk1"/>
            </a:effectRef>
            <a:fontRef idx="minor">
              <a:schemeClr val="tx1"/>
            </a:fontRef>
          </p:style>
        </p:cxnSp>
        <p:cxnSp>
          <p:nvCxnSpPr>
            <p:cNvPr id="12" name="Elbow Connector 44">
              <a:extLst>
                <a:ext uri="{FF2B5EF4-FFF2-40B4-BE49-F238E27FC236}">
                  <a16:creationId xmlns:a16="http://schemas.microsoft.com/office/drawing/2014/main" id="{FA5224E9-AB67-4216-95ED-7998EBB78898}"/>
                </a:ext>
              </a:extLst>
            </p:cNvPr>
            <p:cNvCxnSpPr>
              <a:stCxn id="29" idx="1"/>
            </p:cNvCxnSpPr>
            <p:nvPr/>
          </p:nvCxnSpPr>
          <p:spPr>
            <a:xfrm rot="10800000">
              <a:off x="7029726" y="3373413"/>
              <a:ext cx="2725735" cy="1980220"/>
            </a:xfrm>
            <a:prstGeom prst="bentConnector3">
              <a:avLst>
                <a:gd name="adj1" fmla="val 100087"/>
              </a:avLst>
            </a:prstGeom>
            <a:ln>
              <a:tailEnd type="arrow"/>
            </a:ln>
            <a:effectLst/>
          </p:spPr>
          <p:style>
            <a:lnRef idx="2">
              <a:schemeClr val="dk1"/>
            </a:lnRef>
            <a:fillRef idx="0">
              <a:schemeClr val="dk1"/>
            </a:fillRef>
            <a:effectRef idx="1">
              <a:schemeClr val="dk1"/>
            </a:effectRef>
            <a:fontRef idx="minor">
              <a:schemeClr val="tx1"/>
            </a:fontRef>
          </p:style>
        </p:cxnSp>
        <p:cxnSp>
          <p:nvCxnSpPr>
            <p:cNvPr id="13" name="Elbow Connector 47">
              <a:extLst>
                <a:ext uri="{FF2B5EF4-FFF2-40B4-BE49-F238E27FC236}">
                  <a16:creationId xmlns:a16="http://schemas.microsoft.com/office/drawing/2014/main" id="{4CAE195A-00CC-447A-94BB-5D9C54544E6F}"/>
                </a:ext>
              </a:extLst>
            </p:cNvPr>
            <p:cNvCxnSpPr/>
            <p:nvPr/>
          </p:nvCxnSpPr>
          <p:spPr>
            <a:xfrm rot="10800000">
              <a:off x="6093626" y="2581332"/>
              <a:ext cx="3653625" cy="2873319"/>
            </a:xfrm>
            <a:prstGeom prst="bentConnector3">
              <a:avLst>
                <a:gd name="adj1" fmla="val 100054"/>
              </a:avLst>
            </a:prstGeom>
            <a:ln>
              <a:tailEnd type="arrow"/>
            </a:ln>
            <a:effectLst/>
          </p:spPr>
          <p:style>
            <a:lnRef idx="2">
              <a:schemeClr val="dk1"/>
            </a:lnRef>
            <a:fillRef idx="0">
              <a:schemeClr val="dk1"/>
            </a:fillRef>
            <a:effectRef idx="1">
              <a:schemeClr val="dk1"/>
            </a:effectRef>
            <a:fontRef idx="minor">
              <a:schemeClr val="tx1"/>
            </a:fontRef>
          </p:style>
        </p:cxnSp>
        <p:cxnSp>
          <p:nvCxnSpPr>
            <p:cNvPr id="14" name="Elbow Connector 52">
              <a:extLst>
                <a:ext uri="{FF2B5EF4-FFF2-40B4-BE49-F238E27FC236}">
                  <a16:creationId xmlns:a16="http://schemas.microsoft.com/office/drawing/2014/main" id="{B6E196BF-CA4E-45AD-B6EC-B4C54D3F125F}"/>
                </a:ext>
              </a:extLst>
            </p:cNvPr>
            <p:cNvCxnSpPr/>
            <p:nvPr/>
          </p:nvCxnSpPr>
          <p:spPr>
            <a:xfrm rot="10800000">
              <a:off x="5157516" y="1844824"/>
              <a:ext cx="4589737" cy="3705078"/>
            </a:xfrm>
            <a:prstGeom prst="bentConnector3">
              <a:avLst>
                <a:gd name="adj1" fmla="val 99945"/>
              </a:avLst>
            </a:prstGeom>
            <a:ln>
              <a:tailEnd type="arrow"/>
            </a:ln>
            <a:effectLst/>
          </p:spPr>
          <p:style>
            <a:lnRef idx="2">
              <a:schemeClr val="dk1"/>
            </a:lnRef>
            <a:fillRef idx="0">
              <a:schemeClr val="dk1"/>
            </a:fillRef>
            <a:effectRef idx="1">
              <a:schemeClr val="dk1"/>
            </a:effectRef>
            <a:fontRef idx="minor">
              <a:schemeClr val="tx1"/>
            </a:fontRef>
          </p:style>
        </p:cxnSp>
        <p:cxnSp>
          <p:nvCxnSpPr>
            <p:cNvPr id="15" name="Elbow Connector 63">
              <a:extLst>
                <a:ext uri="{FF2B5EF4-FFF2-40B4-BE49-F238E27FC236}">
                  <a16:creationId xmlns:a16="http://schemas.microsoft.com/office/drawing/2014/main" id="{A2902A90-D205-46F2-B55B-3FF5E4EB0E02}"/>
                </a:ext>
              </a:extLst>
            </p:cNvPr>
            <p:cNvCxnSpPr/>
            <p:nvPr/>
          </p:nvCxnSpPr>
          <p:spPr>
            <a:xfrm rot="10800000">
              <a:off x="8109843" y="4083084"/>
              <a:ext cx="699534" cy="325620"/>
            </a:xfrm>
            <a:prstGeom prst="bentConnector3">
              <a:avLst>
                <a:gd name="adj1" fmla="val 100380"/>
              </a:avLst>
            </a:prstGeom>
            <a:ln>
              <a:tailEnd type="arrow"/>
            </a:ln>
            <a:effectLst/>
          </p:spPr>
          <p:style>
            <a:lnRef idx="2">
              <a:schemeClr val="dk1"/>
            </a:lnRef>
            <a:fillRef idx="0">
              <a:schemeClr val="dk1"/>
            </a:fillRef>
            <a:effectRef idx="1">
              <a:schemeClr val="dk1"/>
            </a:effectRef>
            <a:fontRef idx="minor">
              <a:schemeClr val="tx1"/>
            </a:fontRef>
          </p:style>
        </p:cxnSp>
        <p:cxnSp>
          <p:nvCxnSpPr>
            <p:cNvPr id="16" name="Elbow Connector 64">
              <a:extLst>
                <a:ext uri="{FF2B5EF4-FFF2-40B4-BE49-F238E27FC236}">
                  <a16:creationId xmlns:a16="http://schemas.microsoft.com/office/drawing/2014/main" id="{713270D5-23FC-47F2-88CF-C15309853B95}"/>
                </a:ext>
              </a:extLst>
            </p:cNvPr>
            <p:cNvCxnSpPr/>
            <p:nvPr/>
          </p:nvCxnSpPr>
          <p:spPr>
            <a:xfrm rot="10800000">
              <a:off x="7173739" y="3355411"/>
              <a:ext cx="1635640" cy="1160512"/>
            </a:xfrm>
            <a:prstGeom prst="bentConnector3">
              <a:avLst>
                <a:gd name="adj1" fmla="val 100081"/>
              </a:avLst>
            </a:prstGeom>
            <a:ln>
              <a:tailEnd type="arrow"/>
            </a:ln>
            <a:effectLst/>
          </p:spPr>
          <p:style>
            <a:lnRef idx="2">
              <a:schemeClr val="dk1"/>
            </a:lnRef>
            <a:fillRef idx="0">
              <a:schemeClr val="dk1"/>
            </a:fillRef>
            <a:effectRef idx="1">
              <a:schemeClr val="dk1"/>
            </a:effectRef>
            <a:fontRef idx="minor">
              <a:schemeClr val="tx1"/>
            </a:fontRef>
          </p:style>
        </p:cxnSp>
        <p:cxnSp>
          <p:nvCxnSpPr>
            <p:cNvPr id="17" name="Elbow Connector 65">
              <a:extLst>
                <a:ext uri="{FF2B5EF4-FFF2-40B4-BE49-F238E27FC236}">
                  <a16:creationId xmlns:a16="http://schemas.microsoft.com/office/drawing/2014/main" id="{E35F6778-BB3C-4561-84E8-850EB71C9415}"/>
                </a:ext>
              </a:extLst>
            </p:cNvPr>
            <p:cNvCxnSpPr/>
            <p:nvPr/>
          </p:nvCxnSpPr>
          <p:spPr>
            <a:xfrm rot="10800000">
              <a:off x="6237635" y="2581325"/>
              <a:ext cx="2571742" cy="2023816"/>
            </a:xfrm>
            <a:prstGeom prst="bentConnector3">
              <a:avLst>
                <a:gd name="adj1" fmla="val 100000"/>
              </a:avLst>
            </a:prstGeom>
            <a:ln>
              <a:tailEnd type="arrow"/>
            </a:ln>
            <a:effectLst/>
          </p:spPr>
          <p:style>
            <a:lnRef idx="2">
              <a:schemeClr val="dk1"/>
            </a:lnRef>
            <a:fillRef idx="0">
              <a:schemeClr val="dk1"/>
            </a:fillRef>
            <a:effectRef idx="1">
              <a:schemeClr val="dk1"/>
            </a:effectRef>
            <a:fontRef idx="minor">
              <a:schemeClr val="tx1"/>
            </a:fontRef>
          </p:style>
        </p:cxnSp>
        <p:cxnSp>
          <p:nvCxnSpPr>
            <p:cNvPr id="18" name="Elbow Connector 66">
              <a:extLst>
                <a:ext uri="{FF2B5EF4-FFF2-40B4-BE49-F238E27FC236}">
                  <a16:creationId xmlns:a16="http://schemas.microsoft.com/office/drawing/2014/main" id="{140DBE7D-9C93-484D-A4DA-91464B71C60B}"/>
                </a:ext>
              </a:extLst>
            </p:cNvPr>
            <p:cNvCxnSpPr/>
            <p:nvPr/>
          </p:nvCxnSpPr>
          <p:spPr>
            <a:xfrm rot="10800000">
              <a:off x="5301531" y="1835032"/>
              <a:ext cx="3499636" cy="2871128"/>
            </a:xfrm>
            <a:prstGeom prst="bentConnector3">
              <a:avLst>
                <a:gd name="adj1" fmla="val 99943"/>
              </a:avLst>
            </a:prstGeom>
            <a:ln>
              <a:tailEnd type="arrow"/>
            </a:ln>
            <a:effectLst/>
          </p:spPr>
          <p:style>
            <a:lnRef idx="2">
              <a:schemeClr val="dk1"/>
            </a:lnRef>
            <a:fillRef idx="0">
              <a:schemeClr val="dk1"/>
            </a:fillRef>
            <a:effectRef idx="1">
              <a:schemeClr val="dk1"/>
            </a:effectRef>
            <a:fontRef idx="minor">
              <a:schemeClr val="tx1"/>
            </a:fontRef>
          </p:style>
        </p:cxnSp>
        <p:cxnSp>
          <p:nvCxnSpPr>
            <p:cNvPr id="19" name="Elbow Connector 76">
              <a:extLst>
                <a:ext uri="{FF2B5EF4-FFF2-40B4-BE49-F238E27FC236}">
                  <a16:creationId xmlns:a16="http://schemas.microsoft.com/office/drawing/2014/main" id="{8FB18A49-F0D2-422E-9E63-359F28BA280E}"/>
                </a:ext>
              </a:extLst>
            </p:cNvPr>
            <p:cNvCxnSpPr/>
            <p:nvPr/>
          </p:nvCxnSpPr>
          <p:spPr>
            <a:xfrm rot="10800000">
              <a:off x="7317755" y="3373414"/>
              <a:ext cx="567658" cy="370799"/>
            </a:xfrm>
            <a:prstGeom prst="bentConnector3">
              <a:avLst>
                <a:gd name="adj1" fmla="val 100338"/>
              </a:avLst>
            </a:prstGeom>
            <a:ln>
              <a:tailEnd type="arrow"/>
            </a:ln>
            <a:effectLst/>
          </p:spPr>
          <p:style>
            <a:lnRef idx="2">
              <a:schemeClr val="dk1"/>
            </a:lnRef>
            <a:fillRef idx="0">
              <a:schemeClr val="dk1"/>
            </a:fillRef>
            <a:effectRef idx="1">
              <a:schemeClr val="dk1"/>
            </a:effectRef>
            <a:fontRef idx="minor">
              <a:schemeClr val="tx1"/>
            </a:fontRef>
          </p:style>
        </p:cxnSp>
        <p:cxnSp>
          <p:nvCxnSpPr>
            <p:cNvPr id="20" name="Elbow Connector 77">
              <a:extLst>
                <a:ext uri="{FF2B5EF4-FFF2-40B4-BE49-F238E27FC236}">
                  <a16:creationId xmlns:a16="http://schemas.microsoft.com/office/drawing/2014/main" id="{84B67AAF-FADB-4B03-BA1C-3E60333804B4}"/>
                </a:ext>
              </a:extLst>
            </p:cNvPr>
            <p:cNvCxnSpPr/>
            <p:nvPr/>
          </p:nvCxnSpPr>
          <p:spPr>
            <a:xfrm rot="10800000">
              <a:off x="6381651" y="2581325"/>
              <a:ext cx="1503764" cy="1270106"/>
            </a:xfrm>
            <a:prstGeom prst="bentConnector3">
              <a:avLst>
                <a:gd name="adj1" fmla="val 100039"/>
              </a:avLst>
            </a:prstGeom>
            <a:ln>
              <a:tailEnd type="arrow"/>
            </a:ln>
            <a:effectLst/>
          </p:spPr>
          <p:style>
            <a:lnRef idx="2">
              <a:schemeClr val="dk1"/>
            </a:lnRef>
            <a:fillRef idx="0">
              <a:schemeClr val="dk1"/>
            </a:fillRef>
            <a:effectRef idx="1">
              <a:schemeClr val="dk1"/>
            </a:effectRef>
            <a:fontRef idx="minor">
              <a:schemeClr val="tx1"/>
            </a:fontRef>
          </p:style>
        </p:cxnSp>
        <p:cxnSp>
          <p:nvCxnSpPr>
            <p:cNvPr id="21" name="Elbow Connector 78">
              <a:extLst>
                <a:ext uri="{FF2B5EF4-FFF2-40B4-BE49-F238E27FC236}">
                  <a16:creationId xmlns:a16="http://schemas.microsoft.com/office/drawing/2014/main" id="{3526FA6A-EAE1-4D2B-A6EC-AF9463C078E9}"/>
                </a:ext>
              </a:extLst>
            </p:cNvPr>
            <p:cNvCxnSpPr/>
            <p:nvPr/>
          </p:nvCxnSpPr>
          <p:spPr>
            <a:xfrm rot="10800000">
              <a:off x="5445547" y="1844825"/>
              <a:ext cx="2439866" cy="2095825"/>
            </a:xfrm>
            <a:prstGeom prst="bentConnector3">
              <a:avLst>
                <a:gd name="adj1" fmla="val 99970"/>
              </a:avLst>
            </a:prstGeom>
            <a:ln>
              <a:tailEnd type="arrow"/>
            </a:ln>
            <a:effectLst/>
          </p:spPr>
          <p:style>
            <a:lnRef idx="2">
              <a:schemeClr val="dk1"/>
            </a:lnRef>
            <a:fillRef idx="0">
              <a:schemeClr val="dk1"/>
            </a:fillRef>
            <a:effectRef idx="1">
              <a:schemeClr val="dk1"/>
            </a:effectRef>
            <a:fontRef idx="minor">
              <a:schemeClr val="tx1"/>
            </a:fontRef>
          </p:style>
        </p:cxnSp>
        <p:cxnSp>
          <p:nvCxnSpPr>
            <p:cNvPr id="22" name="Elbow Connector 85">
              <a:extLst>
                <a:ext uri="{FF2B5EF4-FFF2-40B4-BE49-F238E27FC236}">
                  <a16:creationId xmlns:a16="http://schemas.microsoft.com/office/drawing/2014/main" id="{58FFC81E-7457-452B-A9F8-56F3B51EA896}"/>
                </a:ext>
              </a:extLst>
            </p:cNvPr>
            <p:cNvCxnSpPr/>
            <p:nvPr/>
          </p:nvCxnSpPr>
          <p:spPr>
            <a:xfrm rot="16200000" flipV="1">
              <a:off x="6498097" y="2608895"/>
              <a:ext cx="478782" cy="423641"/>
            </a:xfrm>
            <a:prstGeom prst="bentConnector3">
              <a:avLst>
                <a:gd name="adj1" fmla="val 2252"/>
              </a:avLst>
            </a:prstGeom>
            <a:ln>
              <a:tailEnd type="arrow"/>
            </a:ln>
            <a:effectLst/>
          </p:spPr>
          <p:style>
            <a:lnRef idx="2">
              <a:schemeClr val="dk1"/>
            </a:lnRef>
            <a:fillRef idx="0">
              <a:schemeClr val="dk1"/>
            </a:fillRef>
            <a:effectRef idx="1">
              <a:schemeClr val="dk1"/>
            </a:effectRef>
            <a:fontRef idx="minor">
              <a:schemeClr val="tx1"/>
            </a:fontRef>
          </p:style>
        </p:cxnSp>
        <p:cxnSp>
          <p:nvCxnSpPr>
            <p:cNvPr id="23" name="Elbow Connector 86">
              <a:extLst>
                <a:ext uri="{FF2B5EF4-FFF2-40B4-BE49-F238E27FC236}">
                  <a16:creationId xmlns:a16="http://schemas.microsoft.com/office/drawing/2014/main" id="{3E703B10-A19F-4FD3-8E10-17AF37CDF168}"/>
                </a:ext>
              </a:extLst>
            </p:cNvPr>
            <p:cNvCxnSpPr/>
            <p:nvPr/>
          </p:nvCxnSpPr>
          <p:spPr>
            <a:xfrm rot="10800000">
              <a:off x="5589564" y="1835032"/>
              <a:ext cx="1359749" cy="1332293"/>
            </a:xfrm>
            <a:prstGeom prst="bentConnector3">
              <a:avLst>
                <a:gd name="adj1" fmla="val 100086"/>
              </a:avLst>
            </a:prstGeom>
            <a:ln>
              <a:tailEnd type="arrow"/>
            </a:ln>
            <a:effectLst/>
          </p:spPr>
          <p:style>
            <a:lnRef idx="2">
              <a:schemeClr val="dk1"/>
            </a:lnRef>
            <a:fillRef idx="0">
              <a:schemeClr val="dk1"/>
            </a:fillRef>
            <a:effectRef idx="1">
              <a:schemeClr val="dk1"/>
            </a:effectRef>
            <a:fontRef idx="minor">
              <a:schemeClr val="tx1"/>
            </a:fontRef>
          </p:style>
        </p:cxnSp>
        <p:cxnSp>
          <p:nvCxnSpPr>
            <p:cNvPr id="24" name="Elbow Connector 97">
              <a:extLst>
                <a:ext uri="{FF2B5EF4-FFF2-40B4-BE49-F238E27FC236}">
                  <a16:creationId xmlns:a16="http://schemas.microsoft.com/office/drawing/2014/main" id="{7F178884-FC03-446F-8054-703F6CA3DFA4}"/>
                </a:ext>
              </a:extLst>
            </p:cNvPr>
            <p:cNvCxnSpPr>
              <a:stCxn id="26" idx="1"/>
            </p:cNvCxnSpPr>
            <p:nvPr/>
          </p:nvCxnSpPr>
          <p:spPr>
            <a:xfrm rot="10800000">
              <a:off x="5733580" y="1835031"/>
              <a:ext cx="277465" cy="494266"/>
            </a:xfrm>
            <a:prstGeom prst="bentConnector2">
              <a:avLst/>
            </a:prstGeom>
            <a:ln>
              <a:tailEnd type="arrow"/>
            </a:ln>
            <a:effectLst/>
          </p:spPr>
          <p:style>
            <a:lnRef idx="2">
              <a:schemeClr val="dk1"/>
            </a:lnRef>
            <a:fillRef idx="0">
              <a:schemeClr val="dk1"/>
            </a:fillRef>
            <a:effectRef idx="1">
              <a:schemeClr val="dk1"/>
            </a:effectRef>
            <a:fontRef idx="minor">
              <a:schemeClr val="tx1"/>
            </a:fontRef>
          </p:style>
        </p:cxnSp>
        <p:sp>
          <p:nvSpPr>
            <p:cNvPr id="25" name="TextBox 24">
              <a:extLst>
                <a:ext uri="{FF2B5EF4-FFF2-40B4-BE49-F238E27FC236}">
                  <a16:creationId xmlns:a16="http://schemas.microsoft.com/office/drawing/2014/main" id="{F9838D57-C943-47B0-AA21-CA39D14C34B5}"/>
                </a:ext>
              </a:extLst>
            </p:cNvPr>
            <p:cNvSpPr txBox="1"/>
            <p:nvPr/>
          </p:nvSpPr>
          <p:spPr>
            <a:xfrm>
              <a:off x="5085507" y="1340768"/>
              <a:ext cx="1512168" cy="504056"/>
            </a:xfrm>
            <a:prstGeom prst="rect">
              <a:avLst/>
            </a:prstGeom>
            <a:solidFill>
              <a:schemeClr val="bg1"/>
            </a:solidFill>
            <a:ln>
              <a:solidFill>
                <a:schemeClr val="accent6"/>
              </a:solidFill>
            </a:ln>
          </p:spPr>
          <p:txBody>
            <a:bodyPr vert="horz" wrap="square" lIns="0" tIns="0" rIns="0" bIns="0" rtlCol="0" anchor="ctr" anchorCtr="0">
              <a:normAutofit/>
            </a:bodyPr>
            <a:lstStyle/>
            <a:p>
              <a:pPr algn="ctr"/>
              <a:r>
                <a:rPr lang="en-GB" dirty="0"/>
                <a:t>Analysis</a:t>
              </a:r>
            </a:p>
          </p:txBody>
        </p:sp>
        <p:sp>
          <p:nvSpPr>
            <p:cNvPr id="26" name="TextBox 25">
              <a:extLst>
                <a:ext uri="{FF2B5EF4-FFF2-40B4-BE49-F238E27FC236}">
                  <a16:creationId xmlns:a16="http://schemas.microsoft.com/office/drawing/2014/main" id="{9D9188A6-C3CC-49A7-879C-6559581F4AB0}"/>
                </a:ext>
              </a:extLst>
            </p:cNvPr>
            <p:cNvSpPr txBox="1"/>
            <p:nvPr/>
          </p:nvSpPr>
          <p:spPr>
            <a:xfrm>
              <a:off x="6011044" y="2077269"/>
              <a:ext cx="1512168" cy="504056"/>
            </a:xfrm>
            <a:prstGeom prst="rect">
              <a:avLst/>
            </a:prstGeom>
            <a:solidFill>
              <a:schemeClr val="bg1"/>
            </a:solidFill>
            <a:ln>
              <a:solidFill>
                <a:schemeClr val="accent6"/>
              </a:solidFill>
            </a:ln>
          </p:spPr>
          <p:txBody>
            <a:bodyPr vert="horz" wrap="square" lIns="0" tIns="0" rIns="0" bIns="0" rtlCol="0" anchor="ctr" anchorCtr="0">
              <a:normAutofit/>
            </a:bodyPr>
            <a:lstStyle/>
            <a:p>
              <a:pPr algn="ctr"/>
              <a:r>
                <a:rPr lang="en-GB" dirty="0"/>
                <a:t>Specification</a:t>
              </a:r>
            </a:p>
          </p:txBody>
        </p:sp>
        <p:sp>
          <p:nvSpPr>
            <p:cNvPr id="27" name="TextBox 26">
              <a:extLst>
                <a:ext uri="{FF2B5EF4-FFF2-40B4-BE49-F238E27FC236}">
                  <a16:creationId xmlns:a16="http://schemas.microsoft.com/office/drawing/2014/main" id="{53C6CC6B-3A6E-4CF9-8CBA-FBEE342C469C}"/>
                </a:ext>
              </a:extLst>
            </p:cNvPr>
            <p:cNvSpPr txBox="1"/>
            <p:nvPr/>
          </p:nvSpPr>
          <p:spPr>
            <a:xfrm>
              <a:off x="6947148" y="2869357"/>
              <a:ext cx="1512168" cy="504056"/>
            </a:xfrm>
            <a:prstGeom prst="rect">
              <a:avLst/>
            </a:prstGeom>
            <a:solidFill>
              <a:schemeClr val="bg1"/>
            </a:solidFill>
            <a:ln>
              <a:solidFill>
                <a:schemeClr val="accent6"/>
              </a:solidFill>
            </a:ln>
          </p:spPr>
          <p:txBody>
            <a:bodyPr vert="horz" wrap="square" lIns="0" tIns="0" rIns="0" bIns="0" rtlCol="0" anchor="ctr" anchorCtr="0">
              <a:normAutofit/>
            </a:bodyPr>
            <a:lstStyle/>
            <a:p>
              <a:pPr algn="ctr"/>
              <a:r>
                <a:rPr lang="en-GB" dirty="0"/>
                <a:t>Design</a:t>
              </a:r>
            </a:p>
          </p:txBody>
        </p:sp>
        <p:sp>
          <p:nvSpPr>
            <p:cNvPr id="28" name="TextBox 27">
              <a:extLst>
                <a:ext uri="{FF2B5EF4-FFF2-40B4-BE49-F238E27FC236}">
                  <a16:creationId xmlns:a16="http://schemas.microsoft.com/office/drawing/2014/main" id="{5EBCF769-4FAA-44D0-B704-1AD621495185}"/>
                </a:ext>
              </a:extLst>
            </p:cNvPr>
            <p:cNvSpPr txBox="1"/>
            <p:nvPr/>
          </p:nvSpPr>
          <p:spPr>
            <a:xfrm>
              <a:off x="7883252" y="3589437"/>
              <a:ext cx="1512168" cy="504056"/>
            </a:xfrm>
            <a:prstGeom prst="rect">
              <a:avLst/>
            </a:prstGeom>
            <a:solidFill>
              <a:schemeClr val="bg1"/>
            </a:solidFill>
            <a:ln>
              <a:solidFill>
                <a:schemeClr val="accent6"/>
              </a:solidFill>
            </a:ln>
          </p:spPr>
          <p:txBody>
            <a:bodyPr vert="horz" wrap="square" lIns="0" tIns="0" rIns="0" bIns="0" rtlCol="0" anchor="ctr" anchorCtr="0">
              <a:normAutofit/>
            </a:bodyPr>
            <a:lstStyle/>
            <a:p>
              <a:pPr algn="ctr"/>
              <a:r>
                <a:rPr lang="en-GB" dirty="0"/>
                <a:t>Implementation</a:t>
              </a:r>
            </a:p>
          </p:txBody>
        </p:sp>
        <p:sp>
          <p:nvSpPr>
            <p:cNvPr id="29" name="TextBox 28">
              <a:extLst>
                <a:ext uri="{FF2B5EF4-FFF2-40B4-BE49-F238E27FC236}">
                  <a16:creationId xmlns:a16="http://schemas.microsoft.com/office/drawing/2014/main" id="{675F6269-F872-4C01-870C-EBA71E8B7DD7}"/>
                </a:ext>
              </a:extLst>
            </p:cNvPr>
            <p:cNvSpPr txBox="1"/>
            <p:nvPr/>
          </p:nvSpPr>
          <p:spPr>
            <a:xfrm>
              <a:off x="9755460" y="5101605"/>
              <a:ext cx="1512168" cy="504056"/>
            </a:xfrm>
            <a:prstGeom prst="rect">
              <a:avLst/>
            </a:prstGeom>
            <a:solidFill>
              <a:schemeClr val="bg1"/>
            </a:solidFill>
            <a:ln>
              <a:solidFill>
                <a:schemeClr val="accent6"/>
              </a:solidFill>
            </a:ln>
          </p:spPr>
          <p:txBody>
            <a:bodyPr vert="horz" wrap="square" lIns="0" tIns="0" rIns="0" bIns="0" rtlCol="0" anchor="ctr" anchorCtr="0">
              <a:normAutofit lnSpcReduction="10000"/>
            </a:bodyPr>
            <a:lstStyle/>
            <a:p>
              <a:pPr algn="ctr"/>
              <a:r>
                <a:rPr lang="en-GB" dirty="0"/>
                <a:t>Operation and Maintenance</a:t>
              </a:r>
            </a:p>
          </p:txBody>
        </p:sp>
        <p:sp>
          <p:nvSpPr>
            <p:cNvPr id="30" name="TextBox 29">
              <a:extLst>
                <a:ext uri="{FF2B5EF4-FFF2-40B4-BE49-F238E27FC236}">
                  <a16:creationId xmlns:a16="http://schemas.microsoft.com/office/drawing/2014/main" id="{BA3C5C17-397A-49FF-A2B2-D6970360FAF5}"/>
                </a:ext>
              </a:extLst>
            </p:cNvPr>
            <p:cNvSpPr txBox="1"/>
            <p:nvPr/>
          </p:nvSpPr>
          <p:spPr>
            <a:xfrm>
              <a:off x="8798830" y="4309517"/>
              <a:ext cx="1512168" cy="504056"/>
            </a:xfrm>
            <a:prstGeom prst="rect">
              <a:avLst/>
            </a:prstGeom>
            <a:solidFill>
              <a:schemeClr val="bg1"/>
            </a:solidFill>
            <a:ln>
              <a:solidFill>
                <a:schemeClr val="accent6"/>
              </a:solidFill>
            </a:ln>
          </p:spPr>
          <p:txBody>
            <a:bodyPr vert="horz" wrap="square" lIns="0" tIns="0" rIns="0" bIns="0" rtlCol="0" anchor="ctr" anchorCtr="0">
              <a:normAutofit/>
            </a:bodyPr>
            <a:lstStyle/>
            <a:p>
              <a:pPr algn="ctr"/>
              <a:r>
                <a:rPr lang="en-GB" dirty="0"/>
                <a:t>Verification</a:t>
              </a:r>
            </a:p>
          </p:txBody>
        </p:sp>
      </p:grpSp>
    </p:spTree>
    <p:extLst>
      <p:ext uri="{BB962C8B-B14F-4D97-AF65-F5344CB8AC3E}">
        <p14:creationId xmlns:p14="http://schemas.microsoft.com/office/powerpoint/2010/main" val="199268008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DA71CD-B27E-44F0-85F1-060F10C25B9B}"/>
              </a:ext>
            </a:extLst>
          </p:cNvPr>
          <p:cNvSpPr>
            <a:spLocks noGrp="1"/>
          </p:cNvSpPr>
          <p:nvPr>
            <p:ph type="title"/>
          </p:nvPr>
        </p:nvSpPr>
        <p:spPr/>
        <p:txBody>
          <a:bodyPr/>
          <a:lstStyle/>
          <a:p>
            <a:r>
              <a:rPr lang="en-US" dirty="0"/>
              <a:t>V Model Overview</a:t>
            </a:r>
          </a:p>
        </p:txBody>
      </p:sp>
      <p:sp>
        <p:nvSpPr>
          <p:cNvPr id="3" name="Content Placeholder 2">
            <a:extLst>
              <a:ext uri="{FF2B5EF4-FFF2-40B4-BE49-F238E27FC236}">
                <a16:creationId xmlns:a16="http://schemas.microsoft.com/office/drawing/2014/main" id="{97B79384-2F9D-476D-99AC-267D770D1FBB}"/>
              </a:ext>
            </a:extLst>
          </p:cNvPr>
          <p:cNvSpPr>
            <a:spLocks noGrp="1"/>
          </p:cNvSpPr>
          <p:nvPr>
            <p:ph idx="1"/>
          </p:nvPr>
        </p:nvSpPr>
        <p:spPr>
          <a:xfrm>
            <a:off x="479425" y="5178523"/>
            <a:ext cx="11233150" cy="940923"/>
          </a:xfrm>
        </p:spPr>
        <p:txBody>
          <a:bodyPr/>
          <a:lstStyle/>
          <a:p>
            <a:r>
              <a:rPr lang="en-US" dirty="0"/>
              <a:t>Themes: </a:t>
            </a:r>
          </a:p>
          <a:p>
            <a:pPr lvl="1"/>
            <a:r>
              <a:rPr lang="en-US" dirty="0"/>
              <a:t>Link front and back ends of life-cycle for efficiency</a:t>
            </a:r>
          </a:p>
          <a:p>
            <a:pPr lvl="1"/>
            <a:r>
              <a:rPr lang="en-US" dirty="0"/>
              <a:t>Provide “traceability” to ensure nothing falls through the cracks</a:t>
            </a:r>
          </a:p>
          <a:p>
            <a:endParaRPr lang="en-US" dirty="0"/>
          </a:p>
        </p:txBody>
      </p:sp>
      <p:grpSp>
        <p:nvGrpSpPr>
          <p:cNvPr id="4" name="Group 3">
            <a:extLst>
              <a:ext uri="{FF2B5EF4-FFF2-40B4-BE49-F238E27FC236}">
                <a16:creationId xmlns:a16="http://schemas.microsoft.com/office/drawing/2014/main" id="{9D16405B-078E-4102-B418-A50148306FE5}"/>
              </a:ext>
            </a:extLst>
          </p:cNvPr>
          <p:cNvGrpSpPr/>
          <p:nvPr/>
        </p:nvGrpSpPr>
        <p:grpSpPr>
          <a:xfrm>
            <a:off x="203121" y="1025624"/>
            <a:ext cx="11577876" cy="4419600"/>
            <a:chOff x="203121" y="1025624"/>
            <a:chExt cx="11577876" cy="4419600"/>
          </a:xfrm>
        </p:grpSpPr>
        <p:sp>
          <p:nvSpPr>
            <p:cNvPr id="5" name="AutoShape 2">
              <a:extLst>
                <a:ext uri="{FF2B5EF4-FFF2-40B4-BE49-F238E27FC236}">
                  <a16:creationId xmlns:a16="http://schemas.microsoft.com/office/drawing/2014/main" id="{7A7CBF24-D7C1-46DA-9555-2B97C2C355AE}"/>
                </a:ext>
              </a:extLst>
            </p:cNvPr>
            <p:cNvSpPr>
              <a:spLocks noChangeArrowheads="1"/>
            </p:cNvSpPr>
            <p:nvPr/>
          </p:nvSpPr>
          <p:spPr bwMode="auto">
            <a:xfrm flipH="1">
              <a:off x="203121" y="1025624"/>
              <a:ext cx="2539008" cy="609600"/>
            </a:xfrm>
            <a:prstGeom prst="cloudCallout">
              <a:avLst>
                <a:gd name="adj1" fmla="val -52273"/>
                <a:gd name="adj2" fmla="val 38542"/>
              </a:avLst>
            </a:prstGeom>
            <a:solidFill>
              <a:schemeClr val="folHlink"/>
            </a:solidFill>
            <a:ln w="9525">
              <a:solidFill>
                <a:schemeClr val="tx1"/>
              </a:solidFill>
              <a:round/>
              <a:headEnd/>
              <a:tailEnd/>
            </a:ln>
          </p:spPr>
          <p:txBody>
            <a:bodyPr/>
            <a:lstStyle/>
            <a:p>
              <a:pPr algn="ctr"/>
              <a:r>
                <a:rPr lang="en-US" sz="1200" b="1" dirty="0">
                  <a:latin typeface="Arial" charset="0"/>
                </a:rPr>
                <a:t>Requirements Analysis</a:t>
              </a:r>
            </a:p>
          </p:txBody>
        </p:sp>
        <p:sp>
          <p:nvSpPr>
            <p:cNvPr id="6" name="Rectangle 5">
              <a:extLst>
                <a:ext uri="{FF2B5EF4-FFF2-40B4-BE49-F238E27FC236}">
                  <a16:creationId xmlns:a16="http://schemas.microsoft.com/office/drawing/2014/main" id="{7DADA35B-9424-49E2-8658-5DFAB9BCDFC8}"/>
                </a:ext>
              </a:extLst>
            </p:cNvPr>
            <p:cNvSpPr>
              <a:spLocks noChangeArrowheads="1"/>
            </p:cNvSpPr>
            <p:nvPr/>
          </p:nvSpPr>
          <p:spPr bwMode="auto">
            <a:xfrm>
              <a:off x="2132767" y="1559024"/>
              <a:ext cx="2031206" cy="533400"/>
            </a:xfrm>
            <a:prstGeom prst="rect">
              <a:avLst/>
            </a:prstGeom>
            <a:solidFill>
              <a:schemeClr val="accent1"/>
            </a:solidFill>
            <a:ln w="9525">
              <a:solidFill>
                <a:schemeClr val="tx1"/>
              </a:solidFill>
              <a:miter lim="800000"/>
              <a:headEnd/>
              <a:tailEnd/>
            </a:ln>
          </p:spPr>
          <p:txBody>
            <a:bodyPr wrap="none" anchor="ctr"/>
            <a:lstStyle/>
            <a:p>
              <a:pPr algn="ctr"/>
              <a:r>
                <a:rPr lang="en-US" sz="1600">
                  <a:latin typeface="Arial" charset="0"/>
                </a:rPr>
                <a:t>Requirements</a:t>
              </a:r>
              <a:br>
                <a:rPr lang="en-US" sz="1600">
                  <a:latin typeface="Arial" charset="0"/>
                </a:rPr>
              </a:br>
              <a:r>
                <a:rPr lang="en-US" sz="1600">
                  <a:latin typeface="Arial" charset="0"/>
                </a:rPr>
                <a:t>Specification</a:t>
              </a:r>
            </a:p>
          </p:txBody>
        </p:sp>
        <p:sp>
          <p:nvSpPr>
            <p:cNvPr id="7" name="Rectangle 6">
              <a:extLst>
                <a:ext uri="{FF2B5EF4-FFF2-40B4-BE49-F238E27FC236}">
                  <a16:creationId xmlns:a16="http://schemas.microsoft.com/office/drawing/2014/main" id="{E047AD25-204C-4B97-99D7-5C23DD4E43B4}"/>
                </a:ext>
              </a:extLst>
            </p:cNvPr>
            <p:cNvSpPr>
              <a:spLocks noChangeArrowheads="1"/>
            </p:cNvSpPr>
            <p:nvPr/>
          </p:nvSpPr>
          <p:spPr bwMode="auto">
            <a:xfrm>
              <a:off x="9749791" y="1559024"/>
              <a:ext cx="2031206" cy="533400"/>
            </a:xfrm>
            <a:prstGeom prst="rect">
              <a:avLst/>
            </a:prstGeom>
            <a:solidFill>
              <a:srgbClr val="FF8C71"/>
            </a:solidFill>
            <a:ln w="9525">
              <a:solidFill>
                <a:schemeClr val="tx1"/>
              </a:solidFill>
              <a:miter lim="800000"/>
              <a:headEnd/>
              <a:tailEnd/>
            </a:ln>
          </p:spPr>
          <p:txBody>
            <a:bodyPr wrap="none" anchor="ctr"/>
            <a:lstStyle/>
            <a:p>
              <a:pPr algn="ctr"/>
              <a:r>
                <a:rPr lang="en-US" sz="1600">
                  <a:latin typeface="Arial" charset="0"/>
                </a:rPr>
                <a:t>Functional</a:t>
              </a:r>
            </a:p>
            <a:p>
              <a:pPr algn="ctr"/>
              <a:r>
                <a:rPr lang="en-US" sz="1600">
                  <a:latin typeface="Arial" charset="0"/>
                </a:rPr>
                <a:t>Testing</a:t>
              </a:r>
            </a:p>
          </p:txBody>
        </p:sp>
        <p:sp>
          <p:nvSpPr>
            <p:cNvPr id="8" name="Rectangle 7">
              <a:extLst>
                <a:ext uri="{FF2B5EF4-FFF2-40B4-BE49-F238E27FC236}">
                  <a16:creationId xmlns:a16="http://schemas.microsoft.com/office/drawing/2014/main" id="{9393EB9C-DB9F-47AC-8534-7483B77E3480}"/>
                </a:ext>
              </a:extLst>
            </p:cNvPr>
            <p:cNvSpPr>
              <a:spLocks noChangeArrowheads="1"/>
            </p:cNvSpPr>
            <p:nvPr/>
          </p:nvSpPr>
          <p:spPr bwMode="auto">
            <a:xfrm>
              <a:off x="2640568" y="2397224"/>
              <a:ext cx="2031206" cy="533400"/>
            </a:xfrm>
            <a:prstGeom prst="rect">
              <a:avLst/>
            </a:prstGeom>
            <a:solidFill>
              <a:schemeClr val="accent1"/>
            </a:solidFill>
            <a:ln w="9525">
              <a:solidFill>
                <a:schemeClr val="tx1"/>
              </a:solidFill>
              <a:miter lim="800000"/>
              <a:headEnd/>
              <a:tailEnd/>
            </a:ln>
          </p:spPr>
          <p:txBody>
            <a:bodyPr wrap="none" anchor="ctr"/>
            <a:lstStyle/>
            <a:p>
              <a:pPr algn="ctr"/>
              <a:r>
                <a:rPr lang="en-US" sz="1600">
                  <a:latin typeface="Arial" charset="0"/>
                </a:rPr>
                <a:t>Architectural</a:t>
              </a:r>
            </a:p>
            <a:p>
              <a:pPr algn="ctr"/>
              <a:r>
                <a:rPr lang="en-US" sz="1600">
                  <a:latin typeface="Arial" charset="0"/>
                </a:rPr>
                <a:t>Design</a:t>
              </a:r>
            </a:p>
          </p:txBody>
        </p:sp>
        <p:sp>
          <p:nvSpPr>
            <p:cNvPr id="9" name="Rectangle 8">
              <a:extLst>
                <a:ext uri="{FF2B5EF4-FFF2-40B4-BE49-F238E27FC236}">
                  <a16:creationId xmlns:a16="http://schemas.microsoft.com/office/drawing/2014/main" id="{B0C1AFA9-1832-4856-BA20-AD69C41288FD}"/>
                </a:ext>
              </a:extLst>
            </p:cNvPr>
            <p:cNvSpPr>
              <a:spLocks noChangeArrowheads="1"/>
            </p:cNvSpPr>
            <p:nvPr/>
          </p:nvSpPr>
          <p:spPr bwMode="auto">
            <a:xfrm>
              <a:off x="9140430" y="2397224"/>
              <a:ext cx="2031206" cy="533400"/>
            </a:xfrm>
            <a:prstGeom prst="rect">
              <a:avLst/>
            </a:prstGeom>
            <a:solidFill>
              <a:srgbClr val="FF8C71"/>
            </a:solidFill>
            <a:ln w="9525">
              <a:solidFill>
                <a:schemeClr val="tx1"/>
              </a:solidFill>
              <a:miter lim="800000"/>
              <a:headEnd/>
              <a:tailEnd/>
            </a:ln>
          </p:spPr>
          <p:txBody>
            <a:bodyPr wrap="none" anchor="ctr"/>
            <a:lstStyle/>
            <a:p>
              <a:pPr algn="ctr"/>
              <a:r>
                <a:rPr lang="en-US" sz="1600">
                  <a:latin typeface="Arial" charset="0"/>
                </a:rPr>
                <a:t>Integration</a:t>
              </a:r>
            </a:p>
            <a:p>
              <a:pPr algn="ctr"/>
              <a:r>
                <a:rPr lang="en-US" sz="1600">
                  <a:latin typeface="Arial" charset="0"/>
                </a:rPr>
                <a:t>Testing</a:t>
              </a:r>
            </a:p>
          </p:txBody>
        </p:sp>
        <p:sp>
          <p:nvSpPr>
            <p:cNvPr id="10" name="Rectangle 9">
              <a:extLst>
                <a:ext uri="{FF2B5EF4-FFF2-40B4-BE49-F238E27FC236}">
                  <a16:creationId xmlns:a16="http://schemas.microsoft.com/office/drawing/2014/main" id="{290CC7FF-91F3-4324-807E-C7E134B88995}"/>
                </a:ext>
              </a:extLst>
            </p:cNvPr>
            <p:cNvSpPr>
              <a:spLocks noChangeArrowheads="1"/>
            </p:cNvSpPr>
            <p:nvPr/>
          </p:nvSpPr>
          <p:spPr bwMode="auto">
            <a:xfrm>
              <a:off x="3249930" y="3311624"/>
              <a:ext cx="2031206" cy="533400"/>
            </a:xfrm>
            <a:prstGeom prst="rect">
              <a:avLst/>
            </a:prstGeom>
            <a:solidFill>
              <a:schemeClr val="accent1"/>
            </a:solidFill>
            <a:ln w="9525">
              <a:solidFill>
                <a:schemeClr val="tx1"/>
              </a:solidFill>
              <a:miter lim="800000"/>
              <a:headEnd/>
              <a:tailEnd/>
            </a:ln>
          </p:spPr>
          <p:txBody>
            <a:bodyPr wrap="none" anchor="ctr"/>
            <a:lstStyle/>
            <a:p>
              <a:pPr algn="ctr"/>
              <a:r>
                <a:rPr lang="en-US" sz="1600">
                  <a:latin typeface="Arial" charset="0"/>
                </a:rPr>
                <a:t>Detailed</a:t>
              </a:r>
            </a:p>
            <a:p>
              <a:pPr algn="ctr"/>
              <a:r>
                <a:rPr lang="en-US" sz="1600">
                  <a:latin typeface="Arial" charset="0"/>
                </a:rPr>
                <a:t>Design</a:t>
              </a:r>
            </a:p>
          </p:txBody>
        </p:sp>
        <p:sp>
          <p:nvSpPr>
            <p:cNvPr id="11" name="Rectangle 10">
              <a:extLst>
                <a:ext uri="{FF2B5EF4-FFF2-40B4-BE49-F238E27FC236}">
                  <a16:creationId xmlns:a16="http://schemas.microsoft.com/office/drawing/2014/main" id="{2A76D3CB-2A4C-43F8-B482-E0B1F634E333}"/>
                </a:ext>
              </a:extLst>
            </p:cNvPr>
            <p:cNvSpPr>
              <a:spLocks noChangeArrowheads="1"/>
            </p:cNvSpPr>
            <p:nvPr/>
          </p:nvSpPr>
          <p:spPr bwMode="auto">
            <a:xfrm>
              <a:off x="8531067" y="3311624"/>
              <a:ext cx="2031206" cy="533400"/>
            </a:xfrm>
            <a:prstGeom prst="rect">
              <a:avLst/>
            </a:prstGeom>
            <a:solidFill>
              <a:srgbClr val="FF8C71"/>
            </a:solidFill>
            <a:ln w="9525">
              <a:solidFill>
                <a:schemeClr val="tx1"/>
              </a:solidFill>
              <a:miter lim="800000"/>
              <a:headEnd/>
              <a:tailEnd/>
            </a:ln>
          </p:spPr>
          <p:txBody>
            <a:bodyPr wrap="none" anchor="ctr"/>
            <a:lstStyle/>
            <a:p>
              <a:pPr algn="ctr"/>
              <a:r>
                <a:rPr lang="en-US" sz="1600">
                  <a:latin typeface="Arial" charset="0"/>
                </a:rPr>
                <a:t>Integration</a:t>
              </a:r>
            </a:p>
            <a:p>
              <a:pPr algn="ctr"/>
              <a:r>
                <a:rPr lang="en-US" sz="1600">
                  <a:latin typeface="Arial" charset="0"/>
                </a:rPr>
                <a:t>Testing</a:t>
              </a:r>
            </a:p>
          </p:txBody>
        </p:sp>
        <p:sp>
          <p:nvSpPr>
            <p:cNvPr id="12" name="Rectangle 11">
              <a:extLst>
                <a:ext uri="{FF2B5EF4-FFF2-40B4-BE49-F238E27FC236}">
                  <a16:creationId xmlns:a16="http://schemas.microsoft.com/office/drawing/2014/main" id="{F186C3BE-16A8-4FE6-B417-C38BE962B30D}"/>
                </a:ext>
              </a:extLst>
            </p:cNvPr>
            <p:cNvSpPr>
              <a:spLocks noChangeArrowheads="1"/>
            </p:cNvSpPr>
            <p:nvPr/>
          </p:nvSpPr>
          <p:spPr bwMode="auto">
            <a:xfrm>
              <a:off x="3859294" y="4149824"/>
              <a:ext cx="2031206" cy="533400"/>
            </a:xfrm>
            <a:prstGeom prst="rect">
              <a:avLst/>
            </a:prstGeom>
            <a:solidFill>
              <a:schemeClr val="accent1"/>
            </a:solidFill>
            <a:ln w="9525">
              <a:solidFill>
                <a:schemeClr val="tx1"/>
              </a:solidFill>
              <a:miter lim="800000"/>
              <a:headEnd/>
              <a:tailEnd/>
            </a:ln>
          </p:spPr>
          <p:txBody>
            <a:bodyPr wrap="none" anchor="ctr"/>
            <a:lstStyle/>
            <a:p>
              <a:pPr algn="ctr"/>
              <a:r>
                <a:rPr lang="en-US" sz="1600">
                  <a:latin typeface="Arial" charset="0"/>
                </a:rPr>
                <a:t>Coding</a:t>
              </a:r>
            </a:p>
          </p:txBody>
        </p:sp>
        <p:sp>
          <p:nvSpPr>
            <p:cNvPr id="13" name="Rectangle 12">
              <a:extLst>
                <a:ext uri="{FF2B5EF4-FFF2-40B4-BE49-F238E27FC236}">
                  <a16:creationId xmlns:a16="http://schemas.microsoft.com/office/drawing/2014/main" id="{54D514B7-17B5-47F0-B874-3C471BB9191B}"/>
                </a:ext>
              </a:extLst>
            </p:cNvPr>
            <p:cNvSpPr>
              <a:spLocks noChangeArrowheads="1"/>
            </p:cNvSpPr>
            <p:nvPr/>
          </p:nvSpPr>
          <p:spPr bwMode="auto">
            <a:xfrm>
              <a:off x="7921705" y="4149824"/>
              <a:ext cx="2031206" cy="533400"/>
            </a:xfrm>
            <a:prstGeom prst="rect">
              <a:avLst/>
            </a:prstGeom>
            <a:solidFill>
              <a:srgbClr val="FF8C71"/>
            </a:solidFill>
            <a:ln w="9525">
              <a:solidFill>
                <a:schemeClr val="tx1"/>
              </a:solidFill>
              <a:miter lim="800000"/>
              <a:headEnd/>
              <a:tailEnd/>
            </a:ln>
          </p:spPr>
          <p:txBody>
            <a:bodyPr wrap="none" anchor="ctr"/>
            <a:lstStyle/>
            <a:p>
              <a:pPr algn="ctr"/>
              <a:r>
                <a:rPr lang="en-US" sz="1600">
                  <a:latin typeface="Arial" charset="0"/>
                </a:rPr>
                <a:t>S/W Unit</a:t>
              </a:r>
            </a:p>
            <a:p>
              <a:pPr algn="ctr"/>
              <a:r>
                <a:rPr lang="en-US" sz="1600">
                  <a:latin typeface="Arial" charset="0"/>
                </a:rPr>
                <a:t>Testing</a:t>
              </a:r>
            </a:p>
          </p:txBody>
        </p:sp>
        <p:cxnSp>
          <p:nvCxnSpPr>
            <p:cNvPr id="14" name="AutoShape 13">
              <a:extLst>
                <a:ext uri="{FF2B5EF4-FFF2-40B4-BE49-F238E27FC236}">
                  <a16:creationId xmlns:a16="http://schemas.microsoft.com/office/drawing/2014/main" id="{3A0E7A45-E72F-49D9-A9E5-3BC788A27148}"/>
                </a:ext>
              </a:extLst>
            </p:cNvPr>
            <p:cNvCxnSpPr>
              <a:cxnSpLocks noChangeShapeType="1"/>
              <a:endCxn id="13" idx="1"/>
            </p:cNvCxnSpPr>
            <p:nvPr/>
          </p:nvCxnSpPr>
          <p:spPr bwMode="auto">
            <a:xfrm>
              <a:off x="5890499" y="4416524"/>
              <a:ext cx="2031206" cy="0"/>
            </a:xfrm>
            <a:prstGeom prst="straightConnector1">
              <a:avLst/>
            </a:prstGeom>
            <a:noFill/>
            <a:ln w="28575" cap="rnd">
              <a:solidFill>
                <a:schemeClr val="tx1"/>
              </a:solidFill>
              <a:prstDash val="sysDot"/>
              <a:round/>
              <a:headEnd type="triangle" w="med" len="med"/>
              <a:tailEnd type="triangle" w="med" len="med"/>
            </a:ln>
            <a:extLst>
              <a:ext uri="{909E8E84-426E-40DD-AFC4-6F175D3DCCD1}">
                <a14:hiddenFill xmlns:a14="http://schemas.microsoft.com/office/drawing/2010/main">
                  <a:noFill/>
                </a14:hiddenFill>
              </a:ext>
            </a:extLst>
          </p:spPr>
        </p:cxnSp>
        <p:sp>
          <p:nvSpPr>
            <p:cNvPr id="15" name="Text Box 14">
              <a:extLst>
                <a:ext uri="{FF2B5EF4-FFF2-40B4-BE49-F238E27FC236}">
                  <a16:creationId xmlns:a16="http://schemas.microsoft.com/office/drawing/2014/main" id="{D2920C57-A1F3-4699-85B9-7FA8049F127F}"/>
                </a:ext>
              </a:extLst>
            </p:cNvPr>
            <p:cNvSpPr txBox="1">
              <a:spLocks noChangeArrowheads="1"/>
            </p:cNvSpPr>
            <p:nvPr/>
          </p:nvSpPr>
          <p:spPr bwMode="auto">
            <a:xfrm>
              <a:off x="5107640" y="1482824"/>
              <a:ext cx="285405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600" i="1">
                  <a:latin typeface="Arial" charset="0"/>
                </a:rPr>
                <a:t>Validation provided by testing</a:t>
              </a:r>
            </a:p>
          </p:txBody>
        </p:sp>
        <p:cxnSp>
          <p:nvCxnSpPr>
            <p:cNvPr id="16" name="AutoShape 15">
              <a:extLst>
                <a:ext uri="{FF2B5EF4-FFF2-40B4-BE49-F238E27FC236}">
                  <a16:creationId xmlns:a16="http://schemas.microsoft.com/office/drawing/2014/main" id="{37B11607-32CC-415B-9944-1390ABE639CA}"/>
                </a:ext>
              </a:extLst>
            </p:cNvPr>
            <p:cNvCxnSpPr>
              <a:cxnSpLocks noChangeShapeType="1"/>
              <a:stCxn id="10" idx="3"/>
              <a:endCxn id="11" idx="1"/>
            </p:cNvCxnSpPr>
            <p:nvPr/>
          </p:nvCxnSpPr>
          <p:spPr bwMode="auto">
            <a:xfrm>
              <a:off x="5281137" y="3578324"/>
              <a:ext cx="3249930" cy="0"/>
            </a:xfrm>
            <a:prstGeom prst="straightConnector1">
              <a:avLst/>
            </a:prstGeom>
            <a:noFill/>
            <a:ln w="28575" cap="rnd">
              <a:solidFill>
                <a:schemeClr val="tx1"/>
              </a:solidFill>
              <a:prstDash val="sysDot"/>
              <a:round/>
              <a:headEnd type="triangle" w="med" len="med"/>
              <a:tailEnd type="triangle" w="med" len="med"/>
            </a:ln>
            <a:extLst>
              <a:ext uri="{909E8E84-426E-40DD-AFC4-6F175D3DCCD1}">
                <a14:hiddenFill xmlns:a14="http://schemas.microsoft.com/office/drawing/2010/main">
                  <a:noFill/>
                </a14:hiddenFill>
              </a:ext>
            </a:extLst>
          </p:spPr>
        </p:cxnSp>
        <p:cxnSp>
          <p:nvCxnSpPr>
            <p:cNvPr id="17" name="AutoShape 16">
              <a:extLst>
                <a:ext uri="{FF2B5EF4-FFF2-40B4-BE49-F238E27FC236}">
                  <a16:creationId xmlns:a16="http://schemas.microsoft.com/office/drawing/2014/main" id="{26518644-AB75-44B2-A42F-6DD11563BBC4}"/>
                </a:ext>
              </a:extLst>
            </p:cNvPr>
            <p:cNvCxnSpPr>
              <a:cxnSpLocks noChangeShapeType="1"/>
              <a:stCxn id="8" idx="3"/>
              <a:endCxn id="9" idx="1"/>
            </p:cNvCxnSpPr>
            <p:nvPr/>
          </p:nvCxnSpPr>
          <p:spPr bwMode="auto">
            <a:xfrm>
              <a:off x="4671775" y="2663924"/>
              <a:ext cx="4468654" cy="0"/>
            </a:xfrm>
            <a:prstGeom prst="straightConnector1">
              <a:avLst/>
            </a:prstGeom>
            <a:noFill/>
            <a:ln w="28575" cap="rnd">
              <a:solidFill>
                <a:schemeClr val="tx1"/>
              </a:solidFill>
              <a:prstDash val="sysDot"/>
              <a:round/>
              <a:headEnd type="triangle" w="med" len="med"/>
              <a:tailEnd type="triangle" w="med" len="med"/>
            </a:ln>
            <a:extLst>
              <a:ext uri="{909E8E84-426E-40DD-AFC4-6F175D3DCCD1}">
                <a14:hiddenFill xmlns:a14="http://schemas.microsoft.com/office/drawing/2010/main">
                  <a:noFill/>
                </a14:hiddenFill>
              </a:ext>
            </a:extLst>
          </p:spPr>
        </p:cxnSp>
        <p:cxnSp>
          <p:nvCxnSpPr>
            <p:cNvPr id="18" name="AutoShape 17">
              <a:extLst>
                <a:ext uri="{FF2B5EF4-FFF2-40B4-BE49-F238E27FC236}">
                  <a16:creationId xmlns:a16="http://schemas.microsoft.com/office/drawing/2014/main" id="{2BB503EB-F493-473B-B012-6B9F0183A43E}"/>
                </a:ext>
              </a:extLst>
            </p:cNvPr>
            <p:cNvCxnSpPr>
              <a:cxnSpLocks noChangeShapeType="1"/>
              <a:stCxn id="6" idx="3"/>
              <a:endCxn id="7" idx="1"/>
            </p:cNvCxnSpPr>
            <p:nvPr/>
          </p:nvCxnSpPr>
          <p:spPr bwMode="auto">
            <a:xfrm>
              <a:off x="4163973" y="1825724"/>
              <a:ext cx="5585817" cy="0"/>
            </a:xfrm>
            <a:prstGeom prst="straightConnector1">
              <a:avLst/>
            </a:prstGeom>
            <a:noFill/>
            <a:ln w="28575" cap="rnd">
              <a:solidFill>
                <a:schemeClr val="tx1"/>
              </a:solidFill>
              <a:prstDash val="sysDot"/>
              <a:round/>
              <a:headEnd type="triangle" w="med" len="med"/>
              <a:tailEnd type="triangle" w="med" len="med"/>
            </a:ln>
            <a:extLst>
              <a:ext uri="{909E8E84-426E-40DD-AFC4-6F175D3DCCD1}">
                <a14:hiddenFill xmlns:a14="http://schemas.microsoft.com/office/drawing/2010/main">
                  <a:noFill/>
                </a14:hiddenFill>
              </a:ext>
            </a:extLst>
          </p:spPr>
        </p:cxnSp>
        <p:cxnSp>
          <p:nvCxnSpPr>
            <p:cNvPr id="19" name="AutoShape 18">
              <a:extLst>
                <a:ext uri="{FF2B5EF4-FFF2-40B4-BE49-F238E27FC236}">
                  <a16:creationId xmlns:a16="http://schemas.microsoft.com/office/drawing/2014/main" id="{2CCB5276-D013-4B77-82AC-0B05FB88ABD7}"/>
                </a:ext>
              </a:extLst>
            </p:cNvPr>
            <p:cNvCxnSpPr>
              <a:cxnSpLocks noChangeShapeType="1"/>
              <a:stCxn id="6" idx="2"/>
              <a:endCxn id="8" idx="0"/>
            </p:cNvCxnSpPr>
            <p:nvPr/>
          </p:nvCxnSpPr>
          <p:spPr bwMode="auto">
            <a:xfrm>
              <a:off x="3148370" y="2092424"/>
              <a:ext cx="507802" cy="304800"/>
            </a:xfrm>
            <a:prstGeom prst="straightConnector1">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20" name="AutoShape 19">
              <a:extLst>
                <a:ext uri="{FF2B5EF4-FFF2-40B4-BE49-F238E27FC236}">
                  <a16:creationId xmlns:a16="http://schemas.microsoft.com/office/drawing/2014/main" id="{90D9820C-B6B7-4C00-B5DC-F13DAE0E5F53}"/>
                </a:ext>
              </a:extLst>
            </p:cNvPr>
            <p:cNvCxnSpPr>
              <a:cxnSpLocks noChangeShapeType="1"/>
              <a:stCxn id="8" idx="2"/>
              <a:endCxn id="10" idx="0"/>
            </p:cNvCxnSpPr>
            <p:nvPr/>
          </p:nvCxnSpPr>
          <p:spPr bwMode="auto">
            <a:xfrm>
              <a:off x="3656173" y="2930624"/>
              <a:ext cx="609362" cy="381000"/>
            </a:xfrm>
            <a:prstGeom prst="straightConnector1">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21" name="AutoShape 20">
              <a:extLst>
                <a:ext uri="{FF2B5EF4-FFF2-40B4-BE49-F238E27FC236}">
                  <a16:creationId xmlns:a16="http://schemas.microsoft.com/office/drawing/2014/main" id="{D82561CD-1026-495A-AF7B-209440D10982}"/>
                </a:ext>
              </a:extLst>
            </p:cNvPr>
            <p:cNvCxnSpPr>
              <a:cxnSpLocks noChangeShapeType="1"/>
              <a:stCxn id="10" idx="2"/>
              <a:endCxn id="12" idx="0"/>
            </p:cNvCxnSpPr>
            <p:nvPr/>
          </p:nvCxnSpPr>
          <p:spPr bwMode="auto">
            <a:xfrm>
              <a:off x="4265533" y="3845024"/>
              <a:ext cx="609362" cy="304800"/>
            </a:xfrm>
            <a:prstGeom prst="straightConnector1">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22" name="AutoShape 21">
              <a:extLst>
                <a:ext uri="{FF2B5EF4-FFF2-40B4-BE49-F238E27FC236}">
                  <a16:creationId xmlns:a16="http://schemas.microsoft.com/office/drawing/2014/main" id="{CEB769A5-7367-438C-A56D-1C1EC5334764}"/>
                </a:ext>
              </a:extLst>
            </p:cNvPr>
            <p:cNvCxnSpPr>
              <a:cxnSpLocks noChangeShapeType="1"/>
              <a:stCxn id="9" idx="0"/>
              <a:endCxn id="7" idx="2"/>
            </p:cNvCxnSpPr>
            <p:nvPr/>
          </p:nvCxnSpPr>
          <p:spPr bwMode="auto">
            <a:xfrm flipV="1">
              <a:off x="10156032" y="2092424"/>
              <a:ext cx="609362" cy="304800"/>
            </a:xfrm>
            <a:prstGeom prst="straightConnector1">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23" name="AutoShape 22">
              <a:extLst>
                <a:ext uri="{FF2B5EF4-FFF2-40B4-BE49-F238E27FC236}">
                  <a16:creationId xmlns:a16="http://schemas.microsoft.com/office/drawing/2014/main" id="{5ACA3FB1-7663-4102-9AB0-D3C1C9B74ED1}"/>
                </a:ext>
              </a:extLst>
            </p:cNvPr>
            <p:cNvCxnSpPr>
              <a:cxnSpLocks noChangeShapeType="1"/>
              <a:stCxn id="11" idx="0"/>
              <a:endCxn id="9" idx="2"/>
            </p:cNvCxnSpPr>
            <p:nvPr/>
          </p:nvCxnSpPr>
          <p:spPr bwMode="auto">
            <a:xfrm flipV="1">
              <a:off x="9546670" y="2930624"/>
              <a:ext cx="609362" cy="381000"/>
            </a:xfrm>
            <a:prstGeom prst="straightConnector1">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24" name="AutoShape 23">
              <a:extLst>
                <a:ext uri="{FF2B5EF4-FFF2-40B4-BE49-F238E27FC236}">
                  <a16:creationId xmlns:a16="http://schemas.microsoft.com/office/drawing/2014/main" id="{1E1D4C5D-23DA-4066-94E9-2E3E496C0E95}"/>
                </a:ext>
              </a:extLst>
            </p:cNvPr>
            <p:cNvCxnSpPr>
              <a:cxnSpLocks noChangeShapeType="1"/>
              <a:stCxn id="13" idx="0"/>
              <a:endCxn id="11" idx="2"/>
            </p:cNvCxnSpPr>
            <p:nvPr/>
          </p:nvCxnSpPr>
          <p:spPr bwMode="auto">
            <a:xfrm flipV="1">
              <a:off x="8937309" y="3845024"/>
              <a:ext cx="609362" cy="304800"/>
            </a:xfrm>
            <a:prstGeom prst="straightConnector1">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25" name="Oval 24">
              <a:extLst>
                <a:ext uri="{FF2B5EF4-FFF2-40B4-BE49-F238E27FC236}">
                  <a16:creationId xmlns:a16="http://schemas.microsoft.com/office/drawing/2014/main" id="{0D1F5017-B023-4A9A-B05C-65040CC91C78}"/>
                </a:ext>
              </a:extLst>
            </p:cNvPr>
            <p:cNvSpPr>
              <a:spLocks noChangeArrowheads="1"/>
            </p:cNvSpPr>
            <p:nvPr/>
          </p:nvSpPr>
          <p:spPr bwMode="auto">
            <a:xfrm>
              <a:off x="5484257" y="4911824"/>
              <a:ext cx="2742129" cy="533400"/>
            </a:xfrm>
            <a:prstGeom prst="ellipse">
              <a:avLst/>
            </a:prstGeom>
            <a:solidFill>
              <a:srgbClr val="FFFFCC"/>
            </a:solidFill>
            <a:ln w="9525">
              <a:solidFill>
                <a:schemeClr val="tx1"/>
              </a:solidFill>
              <a:round/>
              <a:headEnd/>
              <a:tailEnd/>
            </a:ln>
          </p:spPr>
          <p:txBody>
            <a:bodyPr wrap="none" anchor="ctr"/>
            <a:lstStyle/>
            <a:p>
              <a:pPr algn="ctr"/>
              <a:r>
                <a:rPr lang="en-US" sz="1800">
                  <a:latin typeface="Arial" charset="0"/>
                </a:rPr>
                <a:t>Code</a:t>
              </a:r>
            </a:p>
          </p:txBody>
        </p:sp>
        <p:cxnSp>
          <p:nvCxnSpPr>
            <p:cNvPr id="26" name="AutoShape 25">
              <a:extLst>
                <a:ext uri="{FF2B5EF4-FFF2-40B4-BE49-F238E27FC236}">
                  <a16:creationId xmlns:a16="http://schemas.microsoft.com/office/drawing/2014/main" id="{972F043C-88EB-4A78-9DD4-8E44BA38E426}"/>
                </a:ext>
              </a:extLst>
            </p:cNvPr>
            <p:cNvCxnSpPr>
              <a:cxnSpLocks noChangeShapeType="1"/>
              <a:stCxn id="12" idx="2"/>
              <a:endCxn id="25" idx="1"/>
            </p:cNvCxnSpPr>
            <p:nvPr/>
          </p:nvCxnSpPr>
          <p:spPr bwMode="auto">
            <a:xfrm>
              <a:off x="4874897" y="4683224"/>
              <a:ext cx="1011371" cy="306388"/>
            </a:xfrm>
            <a:prstGeom prst="straightConnector1">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27" name="AutoShape 26">
              <a:extLst>
                <a:ext uri="{FF2B5EF4-FFF2-40B4-BE49-F238E27FC236}">
                  <a16:creationId xmlns:a16="http://schemas.microsoft.com/office/drawing/2014/main" id="{8668FF97-E7B2-4477-B7EE-35D2FAB2660D}"/>
                </a:ext>
              </a:extLst>
            </p:cNvPr>
            <p:cNvCxnSpPr>
              <a:cxnSpLocks noChangeShapeType="1"/>
              <a:stCxn id="25" idx="7"/>
              <a:endCxn id="13" idx="2"/>
            </p:cNvCxnSpPr>
            <p:nvPr/>
          </p:nvCxnSpPr>
          <p:spPr bwMode="auto">
            <a:xfrm flipV="1">
              <a:off x="7824378" y="4683224"/>
              <a:ext cx="1112932" cy="306388"/>
            </a:xfrm>
            <a:prstGeom prst="straightConnector1">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28" name="AutoShape 27">
              <a:extLst>
                <a:ext uri="{FF2B5EF4-FFF2-40B4-BE49-F238E27FC236}">
                  <a16:creationId xmlns:a16="http://schemas.microsoft.com/office/drawing/2014/main" id="{A148740B-7E94-4D00-91A6-F1AB6925C815}"/>
                </a:ext>
              </a:extLst>
            </p:cNvPr>
            <p:cNvCxnSpPr>
              <a:cxnSpLocks noChangeShapeType="1"/>
              <a:endCxn id="5" idx="4"/>
            </p:cNvCxnSpPr>
            <p:nvPr/>
          </p:nvCxnSpPr>
          <p:spPr bwMode="auto">
            <a:xfrm>
              <a:off x="2234329" y="1330424"/>
              <a:ext cx="565514" cy="234952"/>
            </a:xfrm>
            <a:prstGeom prst="straightConnector1">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cxnSp>
        <p:grpSp>
          <p:nvGrpSpPr>
            <p:cNvPr id="29" name="Group 28">
              <a:extLst>
                <a:ext uri="{FF2B5EF4-FFF2-40B4-BE49-F238E27FC236}">
                  <a16:creationId xmlns:a16="http://schemas.microsoft.com/office/drawing/2014/main" id="{CDA23AF6-C928-4B66-92DC-EF53272ECFC0}"/>
                </a:ext>
              </a:extLst>
            </p:cNvPr>
            <p:cNvGrpSpPr>
              <a:grpSpLocks/>
            </p:cNvGrpSpPr>
            <p:nvPr/>
          </p:nvGrpSpPr>
          <p:grpSpPr bwMode="auto">
            <a:xfrm>
              <a:off x="609362" y="1787624"/>
              <a:ext cx="1828086" cy="571500"/>
              <a:chOff x="96" y="1200"/>
              <a:chExt cx="864" cy="360"/>
            </a:xfrm>
          </p:grpSpPr>
          <p:sp>
            <p:nvSpPr>
              <p:cNvPr id="39" name="Freeform 29">
                <a:extLst>
                  <a:ext uri="{FF2B5EF4-FFF2-40B4-BE49-F238E27FC236}">
                    <a16:creationId xmlns:a16="http://schemas.microsoft.com/office/drawing/2014/main" id="{B76F488C-ED05-4A8A-A372-AE26C5732882}"/>
                  </a:ext>
                </a:extLst>
              </p:cNvPr>
              <p:cNvSpPr>
                <a:spLocks/>
              </p:cNvSpPr>
              <p:nvPr/>
            </p:nvSpPr>
            <p:spPr bwMode="auto">
              <a:xfrm>
                <a:off x="576" y="1200"/>
                <a:ext cx="384" cy="360"/>
              </a:xfrm>
              <a:custGeom>
                <a:avLst/>
                <a:gdLst>
                  <a:gd name="T0" fmla="*/ 222 w 480"/>
                  <a:gd name="T1" fmla="*/ 83 h 496"/>
                  <a:gd name="T2" fmla="*/ 222 w 480"/>
                  <a:gd name="T3" fmla="*/ 156 h 496"/>
                  <a:gd name="T4" fmla="*/ 74 w 480"/>
                  <a:gd name="T5" fmla="*/ 174 h 496"/>
                  <a:gd name="T6" fmla="*/ 0 w 480"/>
                  <a:gd name="T7" fmla="*/ 65 h 496"/>
                  <a:gd name="T8" fmla="*/ 74 w 480"/>
                  <a:gd name="T9" fmla="*/ 9 h 496"/>
                  <a:gd name="T10" fmla="*/ 147 w 480"/>
                  <a:gd name="T11" fmla="*/ 9 h 496"/>
                  <a:gd name="T12" fmla="*/ 0 60000 65536"/>
                  <a:gd name="T13" fmla="*/ 0 60000 65536"/>
                  <a:gd name="T14" fmla="*/ 0 60000 65536"/>
                  <a:gd name="T15" fmla="*/ 0 60000 65536"/>
                  <a:gd name="T16" fmla="*/ 0 60000 65536"/>
                  <a:gd name="T17" fmla="*/ 0 60000 65536"/>
                  <a:gd name="T18" fmla="*/ 0 w 480"/>
                  <a:gd name="T19" fmla="*/ 0 h 496"/>
                  <a:gd name="T20" fmla="*/ 480 w 480"/>
                  <a:gd name="T21" fmla="*/ 496 h 496"/>
                </a:gdLst>
                <a:ahLst/>
                <a:cxnLst>
                  <a:cxn ang="T12">
                    <a:pos x="T0" y="T1"/>
                  </a:cxn>
                  <a:cxn ang="T13">
                    <a:pos x="T2" y="T3"/>
                  </a:cxn>
                  <a:cxn ang="T14">
                    <a:pos x="T4" y="T5"/>
                  </a:cxn>
                  <a:cxn ang="T15">
                    <a:pos x="T6" y="T7"/>
                  </a:cxn>
                  <a:cxn ang="T16">
                    <a:pos x="T8" y="T9"/>
                  </a:cxn>
                  <a:cxn ang="T17">
                    <a:pos x="T10" y="T11"/>
                  </a:cxn>
                </a:cxnLst>
                <a:rect l="T18" t="T19" r="T20" b="T21"/>
                <a:pathLst>
                  <a:path w="480" h="496">
                    <a:moveTo>
                      <a:pt x="432" y="216"/>
                    </a:moveTo>
                    <a:cubicBezTo>
                      <a:pt x="456" y="292"/>
                      <a:pt x="480" y="368"/>
                      <a:pt x="432" y="408"/>
                    </a:cubicBezTo>
                    <a:cubicBezTo>
                      <a:pt x="384" y="448"/>
                      <a:pt x="216" y="496"/>
                      <a:pt x="144" y="456"/>
                    </a:cubicBezTo>
                    <a:cubicBezTo>
                      <a:pt x="72" y="416"/>
                      <a:pt x="0" y="240"/>
                      <a:pt x="0" y="168"/>
                    </a:cubicBezTo>
                    <a:cubicBezTo>
                      <a:pt x="0" y="96"/>
                      <a:pt x="96" y="48"/>
                      <a:pt x="144" y="24"/>
                    </a:cubicBezTo>
                    <a:cubicBezTo>
                      <a:pt x="192" y="0"/>
                      <a:pt x="240" y="12"/>
                      <a:pt x="288" y="24"/>
                    </a:cubicBezTo>
                  </a:path>
                </a:pathLst>
              </a:custGeom>
              <a:noFill/>
              <a:ln w="28575" cap="rnd" cmpd="sng">
                <a:solidFill>
                  <a:schemeClr val="tx1"/>
                </a:solidFill>
                <a:prstDash val="sysDot"/>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 name="Text Box 30">
                <a:extLst>
                  <a:ext uri="{FF2B5EF4-FFF2-40B4-BE49-F238E27FC236}">
                    <a16:creationId xmlns:a16="http://schemas.microsoft.com/office/drawing/2014/main" id="{CF187221-7671-45D5-9B9B-20087DC4659C}"/>
                  </a:ext>
                </a:extLst>
              </p:cNvPr>
              <p:cNvSpPr txBox="1">
                <a:spLocks noChangeArrowheads="1"/>
              </p:cNvSpPr>
              <p:nvPr/>
            </p:nvSpPr>
            <p:spPr bwMode="auto">
              <a:xfrm>
                <a:off x="96" y="1344"/>
                <a:ext cx="404"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600" i="1" dirty="0">
                    <a:latin typeface="Arial" charset="0"/>
                  </a:rPr>
                  <a:t>Review</a:t>
                </a:r>
              </a:p>
            </p:txBody>
          </p:sp>
        </p:grpSp>
        <p:grpSp>
          <p:nvGrpSpPr>
            <p:cNvPr id="30" name="Group 31">
              <a:extLst>
                <a:ext uri="{FF2B5EF4-FFF2-40B4-BE49-F238E27FC236}">
                  <a16:creationId xmlns:a16="http://schemas.microsoft.com/office/drawing/2014/main" id="{B9E4158F-BEBE-40E5-8666-384888D82A3D}"/>
                </a:ext>
              </a:extLst>
            </p:cNvPr>
            <p:cNvGrpSpPr>
              <a:grpSpLocks/>
            </p:cNvGrpSpPr>
            <p:nvPr/>
          </p:nvGrpSpPr>
          <p:grpSpPr bwMode="auto">
            <a:xfrm>
              <a:off x="1117163" y="2702024"/>
              <a:ext cx="1828086" cy="571500"/>
              <a:chOff x="96" y="1200"/>
              <a:chExt cx="864" cy="360"/>
            </a:xfrm>
          </p:grpSpPr>
          <p:sp>
            <p:nvSpPr>
              <p:cNvPr id="37" name="Freeform 32">
                <a:extLst>
                  <a:ext uri="{FF2B5EF4-FFF2-40B4-BE49-F238E27FC236}">
                    <a16:creationId xmlns:a16="http://schemas.microsoft.com/office/drawing/2014/main" id="{07F94973-01FE-4DBC-B639-6625C5FE9E12}"/>
                  </a:ext>
                </a:extLst>
              </p:cNvPr>
              <p:cNvSpPr>
                <a:spLocks/>
              </p:cNvSpPr>
              <p:nvPr/>
            </p:nvSpPr>
            <p:spPr bwMode="auto">
              <a:xfrm>
                <a:off x="576" y="1200"/>
                <a:ext cx="384" cy="360"/>
              </a:xfrm>
              <a:custGeom>
                <a:avLst/>
                <a:gdLst>
                  <a:gd name="T0" fmla="*/ 222 w 480"/>
                  <a:gd name="T1" fmla="*/ 83 h 496"/>
                  <a:gd name="T2" fmla="*/ 222 w 480"/>
                  <a:gd name="T3" fmla="*/ 156 h 496"/>
                  <a:gd name="T4" fmla="*/ 74 w 480"/>
                  <a:gd name="T5" fmla="*/ 174 h 496"/>
                  <a:gd name="T6" fmla="*/ 0 w 480"/>
                  <a:gd name="T7" fmla="*/ 65 h 496"/>
                  <a:gd name="T8" fmla="*/ 74 w 480"/>
                  <a:gd name="T9" fmla="*/ 9 h 496"/>
                  <a:gd name="T10" fmla="*/ 147 w 480"/>
                  <a:gd name="T11" fmla="*/ 9 h 496"/>
                  <a:gd name="T12" fmla="*/ 0 60000 65536"/>
                  <a:gd name="T13" fmla="*/ 0 60000 65536"/>
                  <a:gd name="T14" fmla="*/ 0 60000 65536"/>
                  <a:gd name="T15" fmla="*/ 0 60000 65536"/>
                  <a:gd name="T16" fmla="*/ 0 60000 65536"/>
                  <a:gd name="T17" fmla="*/ 0 60000 65536"/>
                  <a:gd name="T18" fmla="*/ 0 w 480"/>
                  <a:gd name="T19" fmla="*/ 0 h 496"/>
                  <a:gd name="T20" fmla="*/ 480 w 480"/>
                  <a:gd name="T21" fmla="*/ 496 h 496"/>
                </a:gdLst>
                <a:ahLst/>
                <a:cxnLst>
                  <a:cxn ang="T12">
                    <a:pos x="T0" y="T1"/>
                  </a:cxn>
                  <a:cxn ang="T13">
                    <a:pos x="T2" y="T3"/>
                  </a:cxn>
                  <a:cxn ang="T14">
                    <a:pos x="T4" y="T5"/>
                  </a:cxn>
                  <a:cxn ang="T15">
                    <a:pos x="T6" y="T7"/>
                  </a:cxn>
                  <a:cxn ang="T16">
                    <a:pos x="T8" y="T9"/>
                  </a:cxn>
                  <a:cxn ang="T17">
                    <a:pos x="T10" y="T11"/>
                  </a:cxn>
                </a:cxnLst>
                <a:rect l="T18" t="T19" r="T20" b="T21"/>
                <a:pathLst>
                  <a:path w="480" h="496">
                    <a:moveTo>
                      <a:pt x="432" y="216"/>
                    </a:moveTo>
                    <a:cubicBezTo>
                      <a:pt x="456" y="292"/>
                      <a:pt x="480" y="368"/>
                      <a:pt x="432" y="408"/>
                    </a:cubicBezTo>
                    <a:cubicBezTo>
                      <a:pt x="384" y="448"/>
                      <a:pt x="216" y="496"/>
                      <a:pt x="144" y="456"/>
                    </a:cubicBezTo>
                    <a:cubicBezTo>
                      <a:pt x="72" y="416"/>
                      <a:pt x="0" y="240"/>
                      <a:pt x="0" y="168"/>
                    </a:cubicBezTo>
                    <a:cubicBezTo>
                      <a:pt x="0" y="96"/>
                      <a:pt x="96" y="48"/>
                      <a:pt x="144" y="24"/>
                    </a:cubicBezTo>
                    <a:cubicBezTo>
                      <a:pt x="192" y="0"/>
                      <a:pt x="240" y="12"/>
                      <a:pt x="288" y="24"/>
                    </a:cubicBezTo>
                  </a:path>
                </a:pathLst>
              </a:custGeom>
              <a:noFill/>
              <a:ln w="28575" cap="rnd" cmpd="sng">
                <a:solidFill>
                  <a:schemeClr val="tx1"/>
                </a:solidFill>
                <a:prstDash val="sysDot"/>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8" name="Text Box 33">
                <a:extLst>
                  <a:ext uri="{FF2B5EF4-FFF2-40B4-BE49-F238E27FC236}">
                    <a16:creationId xmlns:a16="http://schemas.microsoft.com/office/drawing/2014/main" id="{6EC3EAD3-2E65-46E6-A67D-65AA70CFB547}"/>
                  </a:ext>
                </a:extLst>
              </p:cNvPr>
              <p:cNvSpPr txBox="1">
                <a:spLocks noChangeArrowheads="1"/>
              </p:cNvSpPr>
              <p:nvPr/>
            </p:nvSpPr>
            <p:spPr bwMode="auto">
              <a:xfrm>
                <a:off x="96" y="1344"/>
                <a:ext cx="404"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600" i="1">
                    <a:latin typeface="Arial" charset="0"/>
                  </a:rPr>
                  <a:t>Review</a:t>
                </a:r>
              </a:p>
            </p:txBody>
          </p:sp>
        </p:grpSp>
        <p:grpSp>
          <p:nvGrpSpPr>
            <p:cNvPr id="31" name="Group 34">
              <a:extLst>
                <a:ext uri="{FF2B5EF4-FFF2-40B4-BE49-F238E27FC236}">
                  <a16:creationId xmlns:a16="http://schemas.microsoft.com/office/drawing/2014/main" id="{EB7F3966-F675-45E3-815F-10F5B8E6338A}"/>
                </a:ext>
              </a:extLst>
            </p:cNvPr>
            <p:cNvGrpSpPr>
              <a:grpSpLocks/>
            </p:cNvGrpSpPr>
            <p:nvPr/>
          </p:nvGrpSpPr>
          <p:grpSpPr bwMode="auto">
            <a:xfrm>
              <a:off x="1726525" y="3616424"/>
              <a:ext cx="1828086" cy="571500"/>
              <a:chOff x="96" y="1200"/>
              <a:chExt cx="864" cy="360"/>
            </a:xfrm>
          </p:grpSpPr>
          <p:sp>
            <p:nvSpPr>
              <p:cNvPr id="35" name="Freeform 35">
                <a:extLst>
                  <a:ext uri="{FF2B5EF4-FFF2-40B4-BE49-F238E27FC236}">
                    <a16:creationId xmlns:a16="http://schemas.microsoft.com/office/drawing/2014/main" id="{51F04530-35FF-4E63-8B77-734017AA78B8}"/>
                  </a:ext>
                </a:extLst>
              </p:cNvPr>
              <p:cNvSpPr>
                <a:spLocks/>
              </p:cNvSpPr>
              <p:nvPr/>
            </p:nvSpPr>
            <p:spPr bwMode="auto">
              <a:xfrm>
                <a:off x="576" y="1200"/>
                <a:ext cx="384" cy="360"/>
              </a:xfrm>
              <a:custGeom>
                <a:avLst/>
                <a:gdLst>
                  <a:gd name="T0" fmla="*/ 222 w 480"/>
                  <a:gd name="T1" fmla="*/ 83 h 496"/>
                  <a:gd name="T2" fmla="*/ 222 w 480"/>
                  <a:gd name="T3" fmla="*/ 156 h 496"/>
                  <a:gd name="T4" fmla="*/ 74 w 480"/>
                  <a:gd name="T5" fmla="*/ 174 h 496"/>
                  <a:gd name="T6" fmla="*/ 0 w 480"/>
                  <a:gd name="T7" fmla="*/ 65 h 496"/>
                  <a:gd name="T8" fmla="*/ 74 w 480"/>
                  <a:gd name="T9" fmla="*/ 9 h 496"/>
                  <a:gd name="T10" fmla="*/ 147 w 480"/>
                  <a:gd name="T11" fmla="*/ 9 h 496"/>
                  <a:gd name="T12" fmla="*/ 0 60000 65536"/>
                  <a:gd name="T13" fmla="*/ 0 60000 65536"/>
                  <a:gd name="T14" fmla="*/ 0 60000 65536"/>
                  <a:gd name="T15" fmla="*/ 0 60000 65536"/>
                  <a:gd name="T16" fmla="*/ 0 60000 65536"/>
                  <a:gd name="T17" fmla="*/ 0 60000 65536"/>
                  <a:gd name="T18" fmla="*/ 0 w 480"/>
                  <a:gd name="T19" fmla="*/ 0 h 496"/>
                  <a:gd name="T20" fmla="*/ 480 w 480"/>
                  <a:gd name="T21" fmla="*/ 496 h 496"/>
                </a:gdLst>
                <a:ahLst/>
                <a:cxnLst>
                  <a:cxn ang="T12">
                    <a:pos x="T0" y="T1"/>
                  </a:cxn>
                  <a:cxn ang="T13">
                    <a:pos x="T2" y="T3"/>
                  </a:cxn>
                  <a:cxn ang="T14">
                    <a:pos x="T4" y="T5"/>
                  </a:cxn>
                  <a:cxn ang="T15">
                    <a:pos x="T6" y="T7"/>
                  </a:cxn>
                  <a:cxn ang="T16">
                    <a:pos x="T8" y="T9"/>
                  </a:cxn>
                  <a:cxn ang="T17">
                    <a:pos x="T10" y="T11"/>
                  </a:cxn>
                </a:cxnLst>
                <a:rect l="T18" t="T19" r="T20" b="T21"/>
                <a:pathLst>
                  <a:path w="480" h="496">
                    <a:moveTo>
                      <a:pt x="432" y="216"/>
                    </a:moveTo>
                    <a:cubicBezTo>
                      <a:pt x="456" y="292"/>
                      <a:pt x="480" y="368"/>
                      <a:pt x="432" y="408"/>
                    </a:cubicBezTo>
                    <a:cubicBezTo>
                      <a:pt x="384" y="448"/>
                      <a:pt x="216" y="496"/>
                      <a:pt x="144" y="456"/>
                    </a:cubicBezTo>
                    <a:cubicBezTo>
                      <a:pt x="72" y="416"/>
                      <a:pt x="0" y="240"/>
                      <a:pt x="0" y="168"/>
                    </a:cubicBezTo>
                    <a:cubicBezTo>
                      <a:pt x="0" y="96"/>
                      <a:pt x="96" y="48"/>
                      <a:pt x="144" y="24"/>
                    </a:cubicBezTo>
                    <a:cubicBezTo>
                      <a:pt x="192" y="0"/>
                      <a:pt x="240" y="12"/>
                      <a:pt x="288" y="24"/>
                    </a:cubicBezTo>
                  </a:path>
                </a:pathLst>
              </a:custGeom>
              <a:noFill/>
              <a:ln w="28575" cap="rnd" cmpd="sng">
                <a:solidFill>
                  <a:schemeClr val="tx1"/>
                </a:solidFill>
                <a:prstDash val="sysDot"/>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6" name="Text Box 36">
                <a:extLst>
                  <a:ext uri="{FF2B5EF4-FFF2-40B4-BE49-F238E27FC236}">
                    <a16:creationId xmlns:a16="http://schemas.microsoft.com/office/drawing/2014/main" id="{698561C1-75CA-4182-84BC-811D7210E9B8}"/>
                  </a:ext>
                </a:extLst>
              </p:cNvPr>
              <p:cNvSpPr txBox="1">
                <a:spLocks noChangeArrowheads="1"/>
              </p:cNvSpPr>
              <p:nvPr/>
            </p:nvSpPr>
            <p:spPr bwMode="auto">
              <a:xfrm>
                <a:off x="96" y="1344"/>
                <a:ext cx="404"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600" i="1">
                    <a:latin typeface="Arial" charset="0"/>
                  </a:rPr>
                  <a:t>Review</a:t>
                </a:r>
              </a:p>
            </p:txBody>
          </p:sp>
        </p:grpSp>
        <p:grpSp>
          <p:nvGrpSpPr>
            <p:cNvPr id="32" name="Group 37">
              <a:extLst>
                <a:ext uri="{FF2B5EF4-FFF2-40B4-BE49-F238E27FC236}">
                  <a16:creationId xmlns:a16="http://schemas.microsoft.com/office/drawing/2014/main" id="{E873A4E3-103B-449F-9E4B-B4849592C325}"/>
                </a:ext>
              </a:extLst>
            </p:cNvPr>
            <p:cNvGrpSpPr>
              <a:grpSpLocks/>
            </p:cNvGrpSpPr>
            <p:nvPr/>
          </p:nvGrpSpPr>
          <p:grpSpPr bwMode="auto">
            <a:xfrm>
              <a:off x="2335887" y="4454624"/>
              <a:ext cx="1828086" cy="571500"/>
              <a:chOff x="96" y="1200"/>
              <a:chExt cx="864" cy="360"/>
            </a:xfrm>
          </p:grpSpPr>
          <p:sp>
            <p:nvSpPr>
              <p:cNvPr id="33" name="Freeform 38">
                <a:extLst>
                  <a:ext uri="{FF2B5EF4-FFF2-40B4-BE49-F238E27FC236}">
                    <a16:creationId xmlns:a16="http://schemas.microsoft.com/office/drawing/2014/main" id="{687891D2-5235-4F06-9F15-2A5D64ABC50A}"/>
                  </a:ext>
                </a:extLst>
              </p:cNvPr>
              <p:cNvSpPr>
                <a:spLocks/>
              </p:cNvSpPr>
              <p:nvPr/>
            </p:nvSpPr>
            <p:spPr bwMode="auto">
              <a:xfrm>
                <a:off x="576" y="1200"/>
                <a:ext cx="384" cy="360"/>
              </a:xfrm>
              <a:custGeom>
                <a:avLst/>
                <a:gdLst>
                  <a:gd name="T0" fmla="*/ 222 w 480"/>
                  <a:gd name="T1" fmla="*/ 83 h 496"/>
                  <a:gd name="T2" fmla="*/ 222 w 480"/>
                  <a:gd name="T3" fmla="*/ 156 h 496"/>
                  <a:gd name="T4" fmla="*/ 74 w 480"/>
                  <a:gd name="T5" fmla="*/ 174 h 496"/>
                  <a:gd name="T6" fmla="*/ 0 w 480"/>
                  <a:gd name="T7" fmla="*/ 65 h 496"/>
                  <a:gd name="T8" fmla="*/ 74 w 480"/>
                  <a:gd name="T9" fmla="*/ 9 h 496"/>
                  <a:gd name="T10" fmla="*/ 147 w 480"/>
                  <a:gd name="T11" fmla="*/ 9 h 496"/>
                  <a:gd name="T12" fmla="*/ 0 60000 65536"/>
                  <a:gd name="T13" fmla="*/ 0 60000 65536"/>
                  <a:gd name="T14" fmla="*/ 0 60000 65536"/>
                  <a:gd name="T15" fmla="*/ 0 60000 65536"/>
                  <a:gd name="T16" fmla="*/ 0 60000 65536"/>
                  <a:gd name="T17" fmla="*/ 0 60000 65536"/>
                  <a:gd name="T18" fmla="*/ 0 w 480"/>
                  <a:gd name="T19" fmla="*/ 0 h 496"/>
                  <a:gd name="T20" fmla="*/ 480 w 480"/>
                  <a:gd name="T21" fmla="*/ 496 h 496"/>
                </a:gdLst>
                <a:ahLst/>
                <a:cxnLst>
                  <a:cxn ang="T12">
                    <a:pos x="T0" y="T1"/>
                  </a:cxn>
                  <a:cxn ang="T13">
                    <a:pos x="T2" y="T3"/>
                  </a:cxn>
                  <a:cxn ang="T14">
                    <a:pos x="T4" y="T5"/>
                  </a:cxn>
                  <a:cxn ang="T15">
                    <a:pos x="T6" y="T7"/>
                  </a:cxn>
                  <a:cxn ang="T16">
                    <a:pos x="T8" y="T9"/>
                  </a:cxn>
                  <a:cxn ang="T17">
                    <a:pos x="T10" y="T11"/>
                  </a:cxn>
                </a:cxnLst>
                <a:rect l="T18" t="T19" r="T20" b="T21"/>
                <a:pathLst>
                  <a:path w="480" h="496">
                    <a:moveTo>
                      <a:pt x="432" y="216"/>
                    </a:moveTo>
                    <a:cubicBezTo>
                      <a:pt x="456" y="292"/>
                      <a:pt x="480" y="368"/>
                      <a:pt x="432" y="408"/>
                    </a:cubicBezTo>
                    <a:cubicBezTo>
                      <a:pt x="384" y="448"/>
                      <a:pt x="216" y="496"/>
                      <a:pt x="144" y="456"/>
                    </a:cubicBezTo>
                    <a:cubicBezTo>
                      <a:pt x="72" y="416"/>
                      <a:pt x="0" y="240"/>
                      <a:pt x="0" y="168"/>
                    </a:cubicBezTo>
                    <a:cubicBezTo>
                      <a:pt x="0" y="96"/>
                      <a:pt x="96" y="48"/>
                      <a:pt x="144" y="24"/>
                    </a:cubicBezTo>
                    <a:cubicBezTo>
                      <a:pt x="192" y="0"/>
                      <a:pt x="240" y="12"/>
                      <a:pt x="288" y="24"/>
                    </a:cubicBezTo>
                  </a:path>
                </a:pathLst>
              </a:custGeom>
              <a:noFill/>
              <a:ln w="28575" cap="rnd" cmpd="sng">
                <a:solidFill>
                  <a:schemeClr val="tx1"/>
                </a:solidFill>
                <a:prstDash val="sysDot"/>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4" name="Text Box 39">
                <a:extLst>
                  <a:ext uri="{FF2B5EF4-FFF2-40B4-BE49-F238E27FC236}">
                    <a16:creationId xmlns:a16="http://schemas.microsoft.com/office/drawing/2014/main" id="{3AEA39A1-6F35-4D5F-A5CB-22F828D50831}"/>
                  </a:ext>
                </a:extLst>
              </p:cNvPr>
              <p:cNvSpPr txBox="1">
                <a:spLocks noChangeArrowheads="1"/>
              </p:cNvSpPr>
              <p:nvPr/>
            </p:nvSpPr>
            <p:spPr bwMode="auto">
              <a:xfrm>
                <a:off x="96" y="1344"/>
                <a:ext cx="404"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600" i="1">
                    <a:latin typeface="Arial" charset="0"/>
                  </a:rPr>
                  <a:t>Review</a:t>
                </a:r>
              </a:p>
            </p:txBody>
          </p:sp>
        </p:grpSp>
      </p:grpSp>
    </p:spTree>
    <p:extLst>
      <p:ext uri="{BB962C8B-B14F-4D97-AF65-F5344CB8AC3E}">
        <p14:creationId xmlns:p14="http://schemas.microsoft.com/office/powerpoint/2010/main" val="337746658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39F549-9939-467A-8D83-628058F6123C}"/>
              </a:ext>
            </a:extLst>
          </p:cNvPr>
          <p:cNvSpPr>
            <a:spLocks noGrp="1"/>
          </p:cNvSpPr>
          <p:nvPr>
            <p:ph type="title"/>
          </p:nvPr>
        </p:nvSpPr>
        <p:spPr/>
        <p:txBody>
          <a:bodyPr/>
          <a:lstStyle/>
          <a:p>
            <a:r>
              <a:rPr lang="en-US" dirty="0"/>
              <a:t>1. Requirements Specification and Validation Plan</a:t>
            </a:r>
          </a:p>
        </p:txBody>
      </p:sp>
      <p:sp>
        <p:nvSpPr>
          <p:cNvPr id="3" name="Content Placeholder 2">
            <a:extLst>
              <a:ext uri="{FF2B5EF4-FFF2-40B4-BE49-F238E27FC236}">
                <a16:creationId xmlns:a16="http://schemas.microsoft.com/office/drawing/2014/main" id="{AF6DB0AE-2C42-41C4-A5DE-75E50C360180}"/>
              </a:ext>
            </a:extLst>
          </p:cNvPr>
          <p:cNvSpPr>
            <a:spLocks noGrp="1"/>
          </p:cNvSpPr>
          <p:nvPr>
            <p:ph idx="1"/>
          </p:nvPr>
        </p:nvSpPr>
        <p:spPr/>
        <p:txBody>
          <a:bodyPr/>
          <a:lstStyle/>
          <a:p>
            <a:r>
              <a:rPr lang="en-US" sz="2000" dirty="0"/>
              <a:t>Result of Requirements Analysis</a:t>
            </a:r>
          </a:p>
          <a:p>
            <a:r>
              <a:rPr lang="en-US" sz="2000" dirty="0"/>
              <a:t>Should contain:</a:t>
            </a:r>
          </a:p>
          <a:p>
            <a:pPr lvl="1"/>
            <a:r>
              <a:rPr lang="en-US" sz="1800" i="1" dirty="0"/>
              <a:t>Introduction</a:t>
            </a:r>
            <a:r>
              <a:rPr lang="en-US" sz="1800" dirty="0"/>
              <a:t> with goals and objectives of system</a:t>
            </a:r>
          </a:p>
          <a:p>
            <a:pPr lvl="1"/>
            <a:r>
              <a:rPr lang="en-US" sz="1800" i="1" dirty="0"/>
              <a:t>Description of problem </a:t>
            </a:r>
            <a:r>
              <a:rPr lang="en-US" sz="1800" dirty="0"/>
              <a:t>to solve</a:t>
            </a:r>
          </a:p>
          <a:p>
            <a:pPr lvl="1"/>
            <a:r>
              <a:rPr lang="en-US" sz="1800" i="1" dirty="0"/>
              <a:t>Functional description</a:t>
            </a:r>
          </a:p>
          <a:p>
            <a:pPr lvl="5"/>
            <a:r>
              <a:rPr lang="en-US" sz="1600" dirty="0"/>
              <a:t>provides a “processing narrative” per function</a:t>
            </a:r>
          </a:p>
          <a:p>
            <a:pPr lvl="5"/>
            <a:r>
              <a:rPr lang="en-US" sz="1600" dirty="0"/>
              <a:t>lists and justifies design constraints</a:t>
            </a:r>
          </a:p>
          <a:p>
            <a:pPr lvl="5"/>
            <a:r>
              <a:rPr lang="en-US" sz="1600" dirty="0"/>
              <a:t>explains performance requirements</a:t>
            </a:r>
          </a:p>
          <a:p>
            <a:pPr lvl="1"/>
            <a:r>
              <a:rPr lang="en-US" sz="1800" i="1" dirty="0"/>
              <a:t>Behavioral description </a:t>
            </a:r>
            <a:r>
              <a:rPr lang="en-US" sz="1800" dirty="0"/>
              <a:t>shows how system reacts to internal or external events and situations</a:t>
            </a:r>
          </a:p>
          <a:p>
            <a:pPr lvl="5"/>
            <a:r>
              <a:rPr lang="en-US" sz="1600" dirty="0"/>
              <a:t>State-based behavior</a:t>
            </a:r>
          </a:p>
          <a:p>
            <a:pPr lvl="5"/>
            <a:r>
              <a:rPr lang="en-US" sz="1600" dirty="0"/>
              <a:t>General control flow</a:t>
            </a:r>
          </a:p>
          <a:p>
            <a:pPr lvl="5"/>
            <a:r>
              <a:rPr lang="en-US" sz="1600" dirty="0"/>
              <a:t>General data flow</a:t>
            </a:r>
          </a:p>
          <a:p>
            <a:pPr lvl="1"/>
            <a:r>
              <a:rPr lang="en-US" sz="1800" i="1" dirty="0"/>
              <a:t>Validation criteria </a:t>
            </a:r>
          </a:p>
          <a:p>
            <a:pPr lvl="5"/>
            <a:r>
              <a:rPr lang="en-US" sz="1600" dirty="0"/>
              <a:t>tell us how we can decide that a system is acceptable. (Are we done yet?)</a:t>
            </a:r>
          </a:p>
          <a:p>
            <a:pPr lvl="5"/>
            <a:r>
              <a:rPr lang="en-US" sz="1600" dirty="0"/>
              <a:t>is the foundation for a validation test plan</a:t>
            </a:r>
          </a:p>
          <a:p>
            <a:pPr lvl="1"/>
            <a:r>
              <a:rPr lang="en-US" sz="1800" i="1" dirty="0"/>
              <a:t>Bibliography and Appendix </a:t>
            </a:r>
            <a:r>
              <a:rPr lang="en-US" sz="1800" dirty="0"/>
              <a:t>refer to all documents related to project and provide supplementary information</a:t>
            </a:r>
          </a:p>
          <a:p>
            <a:endParaRPr lang="en-US" dirty="0"/>
          </a:p>
        </p:txBody>
      </p:sp>
    </p:spTree>
    <p:extLst>
      <p:ext uri="{BB962C8B-B14F-4D97-AF65-F5344CB8AC3E}">
        <p14:creationId xmlns:p14="http://schemas.microsoft.com/office/powerpoint/2010/main" val="166804270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88F9C7-F44C-4BEC-8006-588282C1021B}"/>
              </a:ext>
            </a:extLst>
          </p:cNvPr>
          <p:cNvSpPr>
            <a:spLocks noGrp="1"/>
          </p:cNvSpPr>
          <p:nvPr>
            <p:ph type="title"/>
          </p:nvPr>
        </p:nvSpPr>
        <p:spPr/>
        <p:txBody>
          <a:bodyPr/>
          <a:lstStyle/>
          <a:p>
            <a:r>
              <a:rPr lang="en-US" dirty="0"/>
              <a:t>2. Architectural (High-Level) Design</a:t>
            </a:r>
          </a:p>
        </p:txBody>
      </p:sp>
      <p:sp>
        <p:nvSpPr>
          <p:cNvPr id="3" name="Content Placeholder 2">
            <a:extLst>
              <a:ext uri="{FF2B5EF4-FFF2-40B4-BE49-F238E27FC236}">
                <a16:creationId xmlns:a16="http://schemas.microsoft.com/office/drawing/2014/main" id="{A83773FB-091B-40E6-9EF2-981C50941C69}"/>
              </a:ext>
            </a:extLst>
          </p:cNvPr>
          <p:cNvSpPr>
            <a:spLocks noGrp="1"/>
          </p:cNvSpPr>
          <p:nvPr>
            <p:ph idx="1"/>
          </p:nvPr>
        </p:nvSpPr>
        <p:spPr/>
        <p:txBody>
          <a:bodyPr/>
          <a:lstStyle/>
          <a:p>
            <a:r>
              <a:rPr lang="en-US" dirty="0"/>
              <a:t>Architecture defines the structure of the system</a:t>
            </a:r>
          </a:p>
          <a:p>
            <a:pPr lvl="1"/>
            <a:r>
              <a:rPr lang="en-US" dirty="0"/>
              <a:t>Components</a:t>
            </a:r>
          </a:p>
          <a:p>
            <a:pPr lvl="1"/>
            <a:r>
              <a:rPr lang="en-US" dirty="0"/>
              <a:t>Externally visible properties of components</a:t>
            </a:r>
          </a:p>
          <a:p>
            <a:pPr lvl="1"/>
            <a:r>
              <a:rPr lang="en-US" dirty="0"/>
              <a:t>Relationships among components</a:t>
            </a:r>
          </a:p>
          <a:p>
            <a:pPr lvl="1"/>
            <a:endParaRPr lang="en-US" dirty="0"/>
          </a:p>
          <a:p>
            <a:r>
              <a:rPr lang="en-US" dirty="0"/>
              <a:t>Architecture is a representation which lets the designer…</a:t>
            </a:r>
          </a:p>
          <a:p>
            <a:pPr lvl="1"/>
            <a:r>
              <a:rPr lang="en-US" dirty="0"/>
              <a:t>Analyze the design’s effectiveness in meeting requirements</a:t>
            </a:r>
          </a:p>
          <a:p>
            <a:pPr lvl="1"/>
            <a:r>
              <a:rPr lang="en-US" dirty="0"/>
              <a:t>Consider alternative architectures early</a:t>
            </a:r>
          </a:p>
          <a:p>
            <a:pPr lvl="1"/>
            <a:r>
              <a:rPr lang="en-US" dirty="0"/>
              <a:t>Reduce down-stream implementation risks  </a:t>
            </a:r>
          </a:p>
          <a:p>
            <a:pPr lvl="1"/>
            <a:endParaRPr lang="en-US" dirty="0"/>
          </a:p>
          <a:p>
            <a:r>
              <a:rPr lang="en-US" dirty="0"/>
              <a:t>Architecture matters because…</a:t>
            </a:r>
          </a:p>
          <a:p>
            <a:pPr lvl="1"/>
            <a:r>
              <a:rPr lang="en-US" dirty="0"/>
              <a:t>It’s small and simple enough to fit into a single person’s brain (as opposed to comprehending the entire program’s source code) </a:t>
            </a:r>
          </a:p>
          <a:p>
            <a:pPr lvl="1"/>
            <a:r>
              <a:rPr lang="en-US" dirty="0"/>
              <a:t>It gives stakeholders a way to describe and therefore discuss the system</a:t>
            </a:r>
          </a:p>
          <a:p>
            <a:endParaRPr lang="en-US" dirty="0"/>
          </a:p>
        </p:txBody>
      </p:sp>
    </p:spTree>
    <p:extLst>
      <p:ext uri="{BB962C8B-B14F-4D97-AF65-F5344CB8AC3E}">
        <p14:creationId xmlns:p14="http://schemas.microsoft.com/office/powerpoint/2010/main" val="317199828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B4803B-7E74-41A7-B610-12C30B9A5EC8}"/>
              </a:ext>
            </a:extLst>
          </p:cNvPr>
          <p:cNvSpPr>
            <a:spLocks noGrp="1"/>
          </p:cNvSpPr>
          <p:nvPr>
            <p:ph type="title"/>
          </p:nvPr>
        </p:nvSpPr>
        <p:spPr/>
        <p:txBody>
          <a:bodyPr/>
          <a:lstStyle/>
          <a:p>
            <a:r>
              <a:rPr lang="en-US" dirty="0"/>
              <a:t>3. Detailed Design</a:t>
            </a:r>
          </a:p>
        </p:txBody>
      </p:sp>
      <p:sp>
        <p:nvSpPr>
          <p:cNvPr id="3" name="Content Placeholder 2">
            <a:extLst>
              <a:ext uri="{FF2B5EF4-FFF2-40B4-BE49-F238E27FC236}">
                <a16:creationId xmlns:a16="http://schemas.microsoft.com/office/drawing/2014/main" id="{A9D47BC8-F753-4EB4-86A0-80E7CF986871}"/>
              </a:ext>
            </a:extLst>
          </p:cNvPr>
          <p:cNvSpPr>
            <a:spLocks noGrp="1"/>
          </p:cNvSpPr>
          <p:nvPr>
            <p:ph idx="1"/>
          </p:nvPr>
        </p:nvSpPr>
        <p:spPr/>
        <p:txBody>
          <a:bodyPr/>
          <a:lstStyle/>
          <a:p>
            <a:r>
              <a:rPr lang="en-US" dirty="0"/>
              <a:t>Describe aspects of how system behaves</a:t>
            </a:r>
          </a:p>
          <a:p>
            <a:pPr lvl="1"/>
            <a:r>
              <a:rPr lang="en-US" dirty="0"/>
              <a:t>Flow charts for control or data</a:t>
            </a:r>
          </a:p>
          <a:p>
            <a:pPr lvl="1"/>
            <a:r>
              <a:rPr lang="en-US" dirty="0"/>
              <a:t>State machine diagram</a:t>
            </a:r>
          </a:p>
          <a:p>
            <a:pPr lvl="1"/>
            <a:r>
              <a:rPr lang="en-US" dirty="0"/>
              <a:t>Event sequences</a:t>
            </a:r>
          </a:p>
          <a:p>
            <a:pPr lvl="1"/>
            <a:endParaRPr lang="en-US" dirty="0"/>
          </a:p>
          <a:p>
            <a:r>
              <a:rPr lang="en-US" dirty="0"/>
              <a:t>Graphical representations very helpful</a:t>
            </a:r>
          </a:p>
          <a:p>
            <a:pPr lvl="1"/>
            <a:r>
              <a:rPr lang="en-US" dirty="0"/>
              <a:t>Can provide clear, single-page visualization of what system component should do</a:t>
            </a:r>
          </a:p>
          <a:p>
            <a:endParaRPr lang="en-US" dirty="0"/>
          </a:p>
          <a:p>
            <a:r>
              <a:rPr lang="en-US" dirty="0"/>
              <a:t>Unified Modeling Language (UML) </a:t>
            </a:r>
          </a:p>
          <a:p>
            <a:pPr lvl="1"/>
            <a:r>
              <a:rPr lang="en-US" dirty="0"/>
              <a:t>Provides many types of diagrams</a:t>
            </a:r>
          </a:p>
          <a:p>
            <a:pPr lvl="1"/>
            <a:r>
              <a:rPr lang="en-US" dirty="0"/>
              <a:t>Some are useful for embedded system design to describe structure or behavior</a:t>
            </a:r>
          </a:p>
          <a:p>
            <a:pPr lvl="2"/>
            <a:endParaRPr lang="en-US" dirty="0"/>
          </a:p>
          <a:p>
            <a:endParaRPr lang="en-US" dirty="0"/>
          </a:p>
        </p:txBody>
      </p:sp>
    </p:spTree>
    <p:extLst>
      <p:ext uri="{BB962C8B-B14F-4D97-AF65-F5344CB8AC3E}">
        <p14:creationId xmlns:p14="http://schemas.microsoft.com/office/powerpoint/2010/main" val="175657493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3600B2-658A-4FD4-8E2C-3335EC91F01F}"/>
              </a:ext>
            </a:extLst>
          </p:cNvPr>
          <p:cNvSpPr>
            <a:spLocks noGrp="1"/>
          </p:cNvSpPr>
          <p:nvPr>
            <p:ph type="title"/>
          </p:nvPr>
        </p:nvSpPr>
        <p:spPr/>
        <p:txBody>
          <a:bodyPr/>
          <a:lstStyle/>
          <a:p>
            <a:r>
              <a:rPr lang="en-US" dirty="0"/>
              <a:t>State Machine for Parsing NMEA-0183</a:t>
            </a:r>
          </a:p>
        </p:txBody>
      </p:sp>
      <p:grpSp>
        <p:nvGrpSpPr>
          <p:cNvPr id="4" name="Group 3">
            <a:extLst>
              <a:ext uri="{FF2B5EF4-FFF2-40B4-BE49-F238E27FC236}">
                <a16:creationId xmlns:a16="http://schemas.microsoft.com/office/drawing/2014/main" id="{6A817D70-F284-4F0F-99E9-9D7EA057F4F1}"/>
              </a:ext>
            </a:extLst>
          </p:cNvPr>
          <p:cNvGrpSpPr/>
          <p:nvPr/>
        </p:nvGrpSpPr>
        <p:grpSpPr>
          <a:xfrm>
            <a:off x="778629" y="958850"/>
            <a:ext cx="10005175" cy="5350470"/>
            <a:chOff x="279400" y="958850"/>
            <a:chExt cx="8255000" cy="5883739"/>
          </a:xfrm>
        </p:grpSpPr>
        <p:sp>
          <p:nvSpPr>
            <p:cNvPr id="5" name="Freeform 29">
              <a:extLst>
                <a:ext uri="{FF2B5EF4-FFF2-40B4-BE49-F238E27FC236}">
                  <a16:creationId xmlns:a16="http://schemas.microsoft.com/office/drawing/2014/main" id="{EA90826D-539F-4114-81F2-559F0103680A}"/>
                </a:ext>
              </a:extLst>
            </p:cNvPr>
            <p:cNvSpPr>
              <a:spLocks/>
            </p:cNvSpPr>
            <p:nvPr/>
          </p:nvSpPr>
          <p:spPr bwMode="auto">
            <a:xfrm>
              <a:off x="279400" y="1676400"/>
              <a:ext cx="4216400" cy="4876800"/>
            </a:xfrm>
            <a:custGeom>
              <a:avLst/>
              <a:gdLst>
                <a:gd name="T0" fmla="*/ 2147483647 w 2656"/>
                <a:gd name="T1" fmla="*/ 2147483647 h 3072"/>
                <a:gd name="T2" fmla="*/ 2147483647 w 2656"/>
                <a:gd name="T3" fmla="*/ 2147483647 h 3072"/>
                <a:gd name="T4" fmla="*/ 2147483647 w 2656"/>
                <a:gd name="T5" fmla="*/ 2147483647 h 3072"/>
                <a:gd name="T6" fmla="*/ 2147483647 w 2656"/>
                <a:gd name="T7" fmla="*/ 2147483647 h 3072"/>
                <a:gd name="T8" fmla="*/ 2147483647 w 2656"/>
                <a:gd name="T9" fmla="*/ 2147483647 h 3072"/>
                <a:gd name="T10" fmla="*/ 2147483647 w 2656"/>
                <a:gd name="T11" fmla="*/ 2147483647 h 3072"/>
                <a:gd name="T12" fmla="*/ 2147483647 w 2656"/>
                <a:gd name="T13" fmla="*/ 2147483647 h 3072"/>
                <a:gd name="T14" fmla="*/ 2147483647 w 2656"/>
                <a:gd name="T15" fmla="*/ 0 h 3072"/>
                <a:gd name="T16" fmla="*/ 0 60000 65536"/>
                <a:gd name="T17" fmla="*/ 0 60000 65536"/>
                <a:gd name="T18" fmla="*/ 0 60000 65536"/>
                <a:gd name="T19" fmla="*/ 0 60000 65536"/>
                <a:gd name="T20" fmla="*/ 0 60000 65536"/>
                <a:gd name="T21" fmla="*/ 0 60000 65536"/>
                <a:gd name="T22" fmla="*/ 0 60000 65536"/>
                <a:gd name="T23" fmla="*/ 0 60000 65536"/>
                <a:gd name="T24" fmla="*/ 0 w 2656"/>
                <a:gd name="T25" fmla="*/ 0 h 3072"/>
                <a:gd name="T26" fmla="*/ 2656 w 2656"/>
                <a:gd name="T27" fmla="*/ 3072 h 307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656" h="3072">
                  <a:moveTo>
                    <a:pt x="2656" y="2928"/>
                  </a:moveTo>
                  <a:cubicBezTo>
                    <a:pt x="2592" y="3000"/>
                    <a:pt x="2528" y="3072"/>
                    <a:pt x="2416" y="3072"/>
                  </a:cubicBezTo>
                  <a:cubicBezTo>
                    <a:pt x="2304" y="3072"/>
                    <a:pt x="2080" y="3032"/>
                    <a:pt x="1984" y="2928"/>
                  </a:cubicBezTo>
                  <a:cubicBezTo>
                    <a:pt x="1888" y="2824"/>
                    <a:pt x="1856" y="2648"/>
                    <a:pt x="1840" y="2448"/>
                  </a:cubicBezTo>
                  <a:cubicBezTo>
                    <a:pt x="1824" y="2248"/>
                    <a:pt x="2040" y="1984"/>
                    <a:pt x="1888" y="1728"/>
                  </a:cubicBezTo>
                  <a:cubicBezTo>
                    <a:pt x="1736" y="1472"/>
                    <a:pt x="1224" y="1120"/>
                    <a:pt x="928" y="912"/>
                  </a:cubicBezTo>
                  <a:cubicBezTo>
                    <a:pt x="632" y="704"/>
                    <a:pt x="224" y="632"/>
                    <a:pt x="112" y="480"/>
                  </a:cubicBezTo>
                  <a:cubicBezTo>
                    <a:pt x="0" y="328"/>
                    <a:pt x="232" y="80"/>
                    <a:pt x="256" y="0"/>
                  </a:cubicBezTo>
                </a:path>
              </a:pathLst>
            </a:custGeom>
            <a:noFill/>
            <a:ln w="38100" cmpd="sng">
              <a:solidFill>
                <a:schemeClr val="tx1"/>
              </a:solidFill>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sz="2000"/>
            </a:p>
          </p:txBody>
        </p:sp>
        <p:sp>
          <p:nvSpPr>
            <p:cNvPr id="6" name="Oval 4">
              <a:extLst>
                <a:ext uri="{FF2B5EF4-FFF2-40B4-BE49-F238E27FC236}">
                  <a16:creationId xmlns:a16="http://schemas.microsoft.com/office/drawing/2014/main" id="{457F7252-B979-4D26-93C0-114C08506491}"/>
                </a:ext>
              </a:extLst>
            </p:cNvPr>
            <p:cNvSpPr>
              <a:spLocks noChangeArrowheads="1"/>
            </p:cNvSpPr>
            <p:nvPr/>
          </p:nvSpPr>
          <p:spPr bwMode="auto">
            <a:xfrm>
              <a:off x="533400" y="990600"/>
              <a:ext cx="990600" cy="838200"/>
            </a:xfrm>
            <a:prstGeom prst="ellipse">
              <a:avLst/>
            </a:prstGeom>
            <a:solidFill>
              <a:srgbClr val="FEDCD6"/>
            </a:solidFill>
            <a:ln w="9525">
              <a:solidFill>
                <a:schemeClr val="tx1"/>
              </a:solidFill>
              <a:round/>
              <a:headEnd/>
              <a:tailEnd/>
            </a:ln>
          </p:spPr>
          <p:txBody>
            <a:bodyPr wrap="none" anchor="ctr"/>
            <a:lstStyle/>
            <a:p>
              <a:pPr algn="ctr">
                <a:lnSpc>
                  <a:spcPct val="80000"/>
                </a:lnSpc>
              </a:pPr>
              <a:r>
                <a:rPr lang="en-US" sz="1600">
                  <a:latin typeface="Arial" charset="0"/>
                </a:rPr>
                <a:t>Start</a:t>
              </a:r>
            </a:p>
          </p:txBody>
        </p:sp>
        <p:sp>
          <p:nvSpPr>
            <p:cNvPr id="7" name="Oval 6">
              <a:extLst>
                <a:ext uri="{FF2B5EF4-FFF2-40B4-BE49-F238E27FC236}">
                  <a16:creationId xmlns:a16="http://schemas.microsoft.com/office/drawing/2014/main" id="{0534238D-6F26-4371-BF60-49CB80F300C5}"/>
                </a:ext>
              </a:extLst>
            </p:cNvPr>
            <p:cNvSpPr>
              <a:spLocks noChangeArrowheads="1"/>
            </p:cNvSpPr>
            <p:nvPr/>
          </p:nvSpPr>
          <p:spPr bwMode="auto">
            <a:xfrm>
              <a:off x="3892550" y="1238250"/>
              <a:ext cx="1524000" cy="990600"/>
            </a:xfrm>
            <a:prstGeom prst="ellipse">
              <a:avLst/>
            </a:prstGeom>
            <a:solidFill>
              <a:srgbClr val="FEDCD6"/>
            </a:solidFill>
            <a:ln w="9525">
              <a:solidFill>
                <a:schemeClr val="tx1"/>
              </a:solidFill>
              <a:round/>
              <a:headEnd/>
              <a:tailEnd/>
            </a:ln>
          </p:spPr>
          <p:txBody>
            <a:bodyPr wrap="none" anchor="ctr"/>
            <a:lstStyle/>
            <a:p>
              <a:pPr algn="ctr">
                <a:lnSpc>
                  <a:spcPct val="80000"/>
                </a:lnSpc>
              </a:pPr>
              <a:r>
                <a:rPr lang="en-US" sz="1600">
                  <a:latin typeface="Arial" charset="0"/>
                </a:rPr>
                <a:t>Talker +</a:t>
              </a:r>
              <a:br>
                <a:rPr lang="en-US" sz="1600">
                  <a:latin typeface="Arial" charset="0"/>
                </a:rPr>
              </a:br>
              <a:r>
                <a:rPr lang="en-US" sz="1600">
                  <a:latin typeface="Arial" charset="0"/>
                </a:rPr>
                <a:t>Sentence</a:t>
              </a:r>
              <a:br>
                <a:rPr lang="en-US" sz="1600">
                  <a:latin typeface="Arial" charset="0"/>
                </a:rPr>
              </a:br>
              <a:r>
                <a:rPr lang="en-US" sz="1600">
                  <a:latin typeface="Arial" charset="0"/>
                </a:rPr>
                <a:t>Type</a:t>
              </a:r>
            </a:p>
          </p:txBody>
        </p:sp>
        <p:sp>
          <p:nvSpPr>
            <p:cNvPr id="8" name="Oval 7">
              <a:extLst>
                <a:ext uri="{FF2B5EF4-FFF2-40B4-BE49-F238E27FC236}">
                  <a16:creationId xmlns:a16="http://schemas.microsoft.com/office/drawing/2014/main" id="{13BF30D1-B576-480E-AA1C-60A019DAAECE}"/>
                </a:ext>
              </a:extLst>
            </p:cNvPr>
            <p:cNvSpPr>
              <a:spLocks noChangeArrowheads="1"/>
            </p:cNvSpPr>
            <p:nvPr/>
          </p:nvSpPr>
          <p:spPr bwMode="auto">
            <a:xfrm>
              <a:off x="3930650" y="2895600"/>
              <a:ext cx="1447800" cy="838200"/>
            </a:xfrm>
            <a:prstGeom prst="ellipse">
              <a:avLst/>
            </a:prstGeom>
            <a:solidFill>
              <a:srgbClr val="FEDCD6"/>
            </a:solidFill>
            <a:ln w="9525">
              <a:solidFill>
                <a:schemeClr val="tx1"/>
              </a:solidFill>
              <a:round/>
              <a:headEnd/>
              <a:tailEnd/>
            </a:ln>
          </p:spPr>
          <p:txBody>
            <a:bodyPr wrap="none" anchor="ctr"/>
            <a:lstStyle/>
            <a:p>
              <a:pPr algn="ctr">
                <a:lnSpc>
                  <a:spcPct val="80000"/>
                </a:lnSpc>
              </a:pPr>
              <a:r>
                <a:rPr lang="en-US" sz="1600">
                  <a:latin typeface="Arial" charset="0"/>
                </a:rPr>
                <a:t>Sentence</a:t>
              </a:r>
              <a:br>
                <a:rPr lang="en-US" sz="1600">
                  <a:latin typeface="Arial" charset="0"/>
                </a:rPr>
              </a:br>
              <a:r>
                <a:rPr lang="en-US" sz="1600">
                  <a:latin typeface="Arial" charset="0"/>
                </a:rPr>
                <a:t>Body</a:t>
              </a:r>
            </a:p>
          </p:txBody>
        </p:sp>
        <p:sp>
          <p:nvSpPr>
            <p:cNvPr id="9" name="Oval 8">
              <a:extLst>
                <a:ext uri="{FF2B5EF4-FFF2-40B4-BE49-F238E27FC236}">
                  <a16:creationId xmlns:a16="http://schemas.microsoft.com/office/drawing/2014/main" id="{B1095ED5-DF2E-40CE-A9B7-7AF3EBA94726}"/>
                </a:ext>
              </a:extLst>
            </p:cNvPr>
            <p:cNvSpPr>
              <a:spLocks noChangeArrowheads="1"/>
            </p:cNvSpPr>
            <p:nvPr/>
          </p:nvSpPr>
          <p:spPr bwMode="auto">
            <a:xfrm>
              <a:off x="3930650" y="4400550"/>
              <a:ext cx="1447800" cy="838200"/>
            </a:xfrm>
            <a:prstGeom prst="ellipse">
              <a:avLst/>
            </a:prstGeom>
            <a:solidFill>
              <a:srgbClr val="FEDCD6"/>
            </a:solidFill>
            <a:ln w="9525">
              <a:solidFill>
                <a:schemeClr val="tx1"/>
              </a:solidFill>
              <a:round/>
              <a:headEnd/>
              <a:tailEnd/>
            </a:ln>
          </p:spPr>
          <p:txBody>
            <a:bodyPr wrap="none" anchor="ctr"/>
            <a:lstStyle/>
            <a:p>
              <a:pPr algn="ctr">
                <a:lnSpc>
                  <a:spcPct val="80000"/>
                </a:lnSpc>
              </a:pPr>
              <a:r>
                <a:rPr lang="en-US" sz="1600">
                  <a:latin typeface="Arial" charset="0"/>
                </a:rPr>
                <a:t>Checksum</a:t>
              </a:r>
              <a:br>
                <a:rPr lang="en-US" sz="1600">
                  <a:latin typeface="Arial" charset="0"/>
                </a:rPr>
              </a:br>
              <a:r>
                <a:rPr lang="en-US" sz="1600">
                  <a:latin typeface="Arial" charset="0"/>
                </a:rPr>
                <a:t>1</a:t>
              </a:r>
            </a:p>
          </p:txBody>
        </p:sp>
        <p:sp>
          <p:nvSpPr>
            <p:cNvPr id="10" name="Oval 9">
              <a:extLst>
                <a:ext uri="{FF2B5EF4-FFF2-40B4-BE49-F238E27FC236}">
                  <a16:creationId xmlns:a16="http://schemas.microsoft.com/office/drawing/2014/main" id="{67D601D9-9344-4CEF-9038-AAEB5270F30E}"/>
                </a:ext>
              </a:extLst>
            </p:cNvPr>
            <p:cNvSpPr>
              <a:spLocks noChangeArrowheads="1"/>
            </p:cNvSpPr>
            <p:nvPr/>
          </p:nvSpPr>
          <p:spPr bwMode="auto">
            <a:xfrm>
              <a:off x="3930650" y="5562600"/>
              <a:ext cx="1447800" cy="838200"/>
            </a:xfrm>
            <a:prstGeom prst="ellipse">
              <a:avLst/>
            </a:prstGeom>
            <a:solidFill>
              <a:srgbClr val="FEDCD6"/>
            </a:solidFill>
            <a:ln w="9525">
              <a:solidFill>
                <a:schemeClr val="tx1"/>
              </a:solidFill>
              <a:round/>
              <a:headEnd/>
              <a:tailEnd/>
            </a:ln>
          </p:spPr>
          <p:txBody>
            <a:bodyPr wrap="none" anchor="ctr"/>
            <a:lstStyle/>
            <a:p>
              <a:pPr algn="ctr">
                <a:lnSpc>
                  <a:spcPct val="80000"/>
                </a:lnSpc>
              </a:pPr>
              <a:r>
                <a:rPr lang="en-US" sz="1600">
                  <a:latin typeface="Arial" charset="0"/>
                </a:rPr>
                <a:t>Checksum</a:t>
              </a:r>
              <a:br>
                <a:rPr lang="en-US" sz="1600">
                  <a:latin typeface="Arial" charset="0"/>
                </a:rPr>
              </a:br>
              <a:r>
                <a:rPr lang="en-US" sz="1600">
                  <a:latin typeface="Arial" charset="0"/>
                </a:rPr>
                <a:t>2</a:t>
              </a:r>
            </a:p>
          </p:txBody>
        </p:sp>
        <p:cxnSp>
          <p:nvCxnSpPr>
            <p:cNvPr id="11" name="AutoShape 11">
              <a:extLst>
                <a:ext uri="{FF2B5EF4-FFF2-40B4-BE49-F238E27FC236}">
                  <a16:creationId xmlns:a16="http://schemas.microsoft.com/office/drawing/2014/main" id="{806B3223-BD57-4AFD-A382-1C429B372D18}"/>
                </a:ext>
              </a:extLst>
            </p:cNvPr>
            <p:cNvCxnSpPr>
              <a:cxnSpLocks noChangeShapeType="1"/>
              <a:stCxn id="7" idx="4"/>
              <a:endCxn id="8" idx="0"/>
            </p:cNvCxnSpPr>
            <p:nvPr/>
          </p:nvCxnSpPr>
          <p:spPr bwMode="auto">
            <a:xfrm>
              <a:off x="4654550" y="2228850"/>
              <a:ext cx="0" cy="666750"/>
            </a:xfrm>
            <a:prstGeom prst="straightConnector1">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12" name="AutoShape 12">
              <a:extLst>
                <a:ext uri="{FF2B5EF4-FFF2-40B4-BE49-F238E27FC236}">
                  <a16:creationId xmlns:a16="http://schemas.microsoft.com/office/drawing/2014/main" id="{DB682DB9-26A6-4622-ACCF-BE128D12328F}"/>
                </a:ext>
              </a:extLst>
            </p:cNvPr>
            <p:cNvCxnSpPr>
              <a:cxnSpLocks noChangeShapeType="1"/>
              <a:stCxn id="8" idx="4"/>
              <a:endCxn id="9" idx="0"/>
            </p:cNvCxnSpPr>
            <p:nvPr/>
          </p:nvCxnSpPr>
          <p:spPr bwMode="auto">
            <a:xfrm>
              <a:off x="4654550" y="3733800"/>
              <a:ext cx="0" cy="666750"/>
            </a:xfrm>
            <a:prstGeom prst="straightConnector1">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13" name="AutoShape 13">
              <a:extLst>
                <a:ext uri="{FF2B5EF4-FFF2-40B4-BE49-F238E27FC236}">
                  <a16:creationId xmlns:a16="http://schemas.microsoft.com/office/drawing/2014/main" id="{398D1A59-CCBE-4B11-B85E-616E6CECDADC}"/>
                </a:ext>
              </a:extLst>
            </p:cNvPr>
            <p:cNvCxnSpPr>
              <a:cxnSpLocks noChangeShapeType="1"/>
              <a:stCxn id="9" idx="4"/>
              <a:endCxn id="10" idx="0"/>
            </p:cNvCxnSpPr>
            <p:nvPr/>
          </p:nvCxnSpPr>
          <p:spPr bwMode="auto">
            <a:xfrm>
              <a:off x="4654550" y="5238750"/>
              <a:ext cx="0" cy="323850"/>
            </a:xfrm>
            <a:prstGeom prst="straightConnector1">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14" name="Text Box 14">
              <a:extLst>
                <a:ext uri="{FF2B5EF4-FFF2-40B4-BE49-F238E27FC236}">
                  <a16:creationId xmlns:a16="http://schemas.microsoft.com/office/drawing/2014/main" id="{2E4C6BAE-CFE9-4073-92BE-2EE6CD7772D6}"/>
                </a:ext>
              </a:extLst>
            </p:cNvPr>
            <p:cNvSpPr txBox="1">
              <a:spLocks noChangeArrowheads="1"/>
            </p:cNvSpPr>
            <p:nvPr/>
          </p:nvSpPr>
          <p:spPr bwMode="auto">
            <a:xfrm>
              <a:off x="1600200" y="1160818"/>
              <a:ext cx="1631023" cy="534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nSpc>
                  <a:spcPct val="80000"/>
                </a:lnSpc>
              </a:pPr>
              <a:r>
                <a:rPr lang="en-US" sz="1600" b="1" dirty="0">
                  <a:latin typeface="Arial" charset="0"/>
                </a:rPr>
                <a:t>$</a:t>
              </a:r>
              <a:br>
                <a:rPr lang="en-US" sz="1600" b="1" dirty="0">
                  <a:latin typeface="Arial" charset="0"/>
                </a:rPr>
              </a:br>
              <a:r>
                <a:rPr lang="en-US" sz="1600" i="1" dirty="0">
                  <a:latin typeface="Arial" charset="0"/>
                </a:rPr>
                <a:t>Append char to </a:t>
              </a:r>
              <a:r>
                <a:rPr lang="en-US" sz="1600" i="1" dirty="0" err="1">
                  <a:latin typeface="Arial" charset="0"/>
                </a:rPr>
                <a:t>buf</a:t>
              </a:r>
              <a:r>
                <a:rPr lang="en-US" sz="1600" i="1" dirty="0">
                  <a:latin typeface="Arial" charset="0"/>
                </a:rPr>
                <a:t>.</a:t>
              </a:r>
              <a:endParaRPr lang="en-US" sz="1600" b="1" dirty="0">
                <a:latin typeface="Arial" charset="0"/>
              </a:endParaRPr>
            </a:p>
          </p:txBody>
        </p:sp>
        <p:sp>
          <p:nvSpPr>
            <p:cNvPr id="15" name="Text Box 15">
              <a:extLst>
                <a:ext uri="{FF2B5EF4-FFF2-40B4-BE49-F238E27FC236}">
                  <a16:creationId xmlns:a16="http://schemas.microsoft.com/office/drawing/2014/main" id="{6A8C447E-987C-4A4A-85DB-691A957B832B}"/>
                </a:ext>
              </a:extLst>
            </p:cNvPr>
            <p:cNvSpPr txBox="1">
              <a:spLocks noChangeArrowheads="1"/>
            </p:cNvSpPr>
            <p:nvPr/>
          </p:nvSpPr>
          <p:spPr bwMode="auto">
            <a:xfrm>
              <a:off x="5683250" y="958850"/>
              <a:ext cx="2235344" cy="75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nSpc>
                  <a:spcPct val="80000"/>
                </a:lnSpc>
              </a:pPr>
              <a:r>
                <a:rPr lang="en-US" sz="1600" b="1" dirty="0">
                  <a:latin typeface="Arial" charset="0"/>
                </a:rPr>
                <a:t>Any char. except *, \r or \n</a:t>
              </a:r>
            </a:p>
            <a:p>
              <a:pPr>
                <a:lnSpc>
                  <a:spcPct val="80000"/>
                </a:lnSpc>
              </a:pPr>
              <a:r>
                <a:rPr lang="en-US" sz="1600" i="1" dirty="0">
                  <a:latin typeface="Arial" charset="0"/>
                </a:rPr>
                <a:t>Append char to </a:t>
              </a:r>
              <a:r>
                <a:rPr lang="en-US" sz="1600" i="1" dirty="0" err="1">
                  <a:latin typeface="Arial" charset="0"/>
                </a:rPr>
                <a:t>buf</a:t>
              </a:r>
              <a:r>
                <a:rPr lang="en-US" sz="1600" i="1" dirty="0">
                  <a:latin typeface="Arial" charset="0"/>
                </a:rPr>
                <a:t>.</a:t>
              </a:r>
              <a:br>
                <a:rPr lang="en-US" sz="1600" i="1" dirty="0">
                  <a:latin typeface="Arial" charset="0"/>
                </a:rPr>
              </a:br>
              <a:r>
                <a:rPr lang="en-US" sz="1600" i="1" dirty="0">
                  <a:latin typeface="Arial" charset="0"/>
                </a:rPr>
                <a:t>Inc. counter</a:t>
              </a:r>
            </a:p>
          </p:txBody>
        </p:sp>
        <p:cxnSp>
          <p:nvCxnSpPr>
            <p:cNvPr id="16" name="AutoShape 16">
              <a:extLst>
                <a:ext uri="{FF2B5EF4-FFF2-40B4-BE49-F238E27FC236}">
                  <a16:creationId xmlns:a16="http://schemas.microsoft.com/office/drawing/2014/main" id="{06E4C732-EB04-42B0-A52A-F2C6BC659C94}"/>
                </a:ext>
              </a:extLst>
            </p:cNvPr>
            <p:cNvCxnSpPr>
              <a:cxnSpLocks noChangeShapeType="1"/>
              <a:stCxn id="7" idx="6"/>
              <a:endCxn id="7" idx="7"/>
            </p:cNvCxnSpPr>
            <p:nvPr/>
          </p:nvCxnSpPr>
          <p:spPr bwMode="auto">
            <a:xfrm flipH="1" flipV="1">
              <a:off x="5192713" y="1382713"/>
              <a:ext cx="223837" cy="350837"/>
            </a:xfrm>
            <a:prstGeom prst="curvedConnector4">
              <a:avLst>
                <a:gd name="adj1" fmla="val -102130"/>
                <a:gd name="adj2" fmla="val 206333"/>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17" name="AutoShape 17">
              <a:extLst>
                <a:ext uri="{FF2B5EF4-FFF2-40B4-BE49-F238E27FC236}">
                  <a16:creationId xmlns:a16="http://schemas.microsoft.com/office/drawing/2014/main" id="{145E6C5B-6E73-4648-8DBD-3548029B5BF9}"/>
                </a:ext>
              </a:extLst>
            </p:cNvPr>
            <p:cNvCxnSpPr>
              <a:cxnSpLocks noChangeShapeType="1"/>
              <a:stCxn id="7" idx="3"/>
              <a:endCxn id="6" idx="5"/>
            </p:cNvCxnSpPr>
            <p:nvPr/>
          </p:nvCxnSpPr>
          <p:spPr bwMode="auto">
            <a:xfrm rot="16200000" flipV="1">
              <a:off x="2559050" y="527051"/>
              <a:ext cx="377825" cy="2736850"/>
            </a:xfrm>
            <a:prstGeom prst="curvedConnector3">
              <a:avLst>
                <a:gd name="adj1" fmla="val -98741"/>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18" name="Text Box 18">
              <a:extLst>
                <a:ext uri="{FF2B5EF4-FFF2-40B4-BE49-F238E27FC236}">
                  <a16:creationId xmlns:a16="http://schemas.microsoft.com/office/drawing/2014/main" id="{C81E686C-B5AE-4C44-B1E3-3FDD76462D35}"/>
                </a:ext>
              </a:extLst>
            </p:cNvPr>
            <p:cNvSpPr txBox="1">
              <a:spLocks noChangeArrowheads="1"/>
            </p:cNvSpPr>
            <p:nvPr/>
          </p:nvSpPr>
          <p:spPr bwMode="auto">
            <a:xfrm>
              <a:off x="2057400" y="1676400"/>
              <a:ext cx="1084793" cy="75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nSpc>
                  <a:spcPct val="80000"/>
                </a:lnSpc>
              </a:pPr>
              <a:r>
                <a:rPr lang="en-US" sz="1600" b="1" dirty="0">
                  <a:latin typeface="Arial" charset="0"/>
                </a:rPr>
                <a:t>*, \r or \n, </a:t>
              </a:r>
              <a:br>
                <a:rPr lang="en-US" sz="1600" b="1" dirty="0">
                  <a:latin typeface="Arial" charset="0"/>
                </a:rPr>
              </a:br>
              <a:r>
                <a:rPr lang="en-US" sz="1600" b="1" dirty="0">
                  <a:latin typeface="Arial" charset="0"/>
                </a:rPr>
                <a:t>non-text, or</a:t>
              </a:r>
              <a:br>
                <a:rPr lang="en-US" sz="1600" b="1">
                  <a:latin typeface="Arial" charset="0"/>
                </a:rPr>
              </a:br>
              <a:r>
                <a:rPr lang="en-US" sz="1600" b="1">
                  <a:latin typeface="Arial" charset="0"/>
                </a:rPr>
                <a:t>counter&gt;6</a:t>
              </a:r>
              <a:endParaRPr lang="en-US" sz="1600" b="1" dirty="0">
                <a:latin typeface="Arial" charset="0"/>
              </a:endParaRPr>
            </a:p>
          </p:txBody>
        </p:sp>
        <p:sp>
          <p:nvSpPr>
            <p:cNvPr id="19" name="Text Box 19">
              <a:extLst>
                <a:ext uri="{FF2B5EF4-FFF2-40B4-BE49-F238E27FC236}">
                  <a16:creationId xmlns:a16="http://schemas.microsoft.com/office/drawing/2014/main" id="{03C08376-35DA-4804-A240-38DB41BCA0F5}"/>
                </a:ext>
              </a:extLst>
            </p:cNvPr>
            <p:cNvSpPr txBox="1">
              <a:spLocks noChangeArrowheads="1"/>
            </p:cNvSpPr>
            <p:nvPr/>
          </p:nvSpPr>
          <p:spPr bwMode="auto">
            <a:xfrm>
              <a:off x="5486400" y="1981200"/>
              <a:ext cx="3048000"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nSpc>
                  <a:spcPct val="80000"/>
                </a:lnSpc>
              </a:pPr>
              <a:r>
                <a:rPr lang="en-US" sz="1600" b="1">
                  <a:latin typeface="Arial" charset="0"/>
                </a:rPr>
                <a:t>buf==$SDDBT, $VWVHW, or $YXXDR</a:t>
              </a:r>
            </a:p>
            <a:p>
              <a:pPr>
                <a:lnSpc>
                  <a:spcPct val="80000"/>
                </a:lnSpc>
              </a:pPr>
              <a:r>
                <a:rPr lang="en-US" sz="1600" i="1">
                  <a:latin typeface="Arial" charset="0"/>
                </a:rPr>
                <a:t>Enqueue all chars. from buf</a:t>
              </a:r>
            </a:p>
          </p:txBody>
        </p:sp>
        <p:cxnSp>
          <p:nvCxnSpPr>
            <p:cNvPr id="20" name="AutoShape 20">
              <a:extLst>
                <a:ext uri="{FF2B5EF4-FFF2-40B4-BE49-F238E27FC236}">
                  <a16:creationId xmlns:a16="http://schemas.microsoft.com/office/drawing/2014/main" id="{C97719C4-3ABA-489A-BE13-BABF6AEA4102}"/>
                </a:ext>
              </a:extLst>
            </p:cNvPr>
            <p:cNvCxnSpPr>
              <a:cxnSpLocks noChangeShapeType="1"/>
              <a:stCxn id="8" idx="5"/>
              <a:endCxn id="8" idx="6"/>
            </p:cNvCxnSpPr>
            <p:nvPr/>
          </p:nvCxnSpPr>
          <p:spPr bwMode="auto">
            <a:xfrm rot="5400000" flipH="1" flipV="1">
              <a:off x="5123656" y="3356769"/>
              <a:ext cx="296863" cy="212725"/>
            </a:xfrm>
            <a:prstGeom prst="curvedConnector4">
              <a:avLst>
                <a:gd name="adj1" fmla="val -118181"/>
                <a:gd name="adj2" fmla="val 207463"/>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21" name="Text Box 21">
              <a:extLst>
                <a:ext uri="{FF2B5EF4-FFF2-40B4-BE49-F238E27FC236}">
                  <a16:creationId xmlns:a16="http://schemas.microsoft.com/office/drawing/2014/main" id="{0F2D60A9-8356-45D9-9A03-C25D24A5231E}"/>
                </a:ext>
              </a:extLst>
            </p:cNvPr>
            <p:cNvSpPr txBox="1">
              <a:spLocks noChangeArrowheads="1"/>
            </p:cNvSpPr>
            <p:nvPr/>
          </p:nvSpPr>
          <p:spPr bwMode="auto">
            <a:xfrm>
              <a:off x="5562601" y="3352800"/>
              <a:ext cx="1611079" cy="534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nSpc>
                  <a:spcPct val="80000"/>
                </a:lnSpc>
              </a:pPr>
              <a:r>
                <a:rPr lang="en-US" sz="1600" b="1">
                  <a:latin typeface="Arial" charset="0"/>
                </a:rPr>
                <a:t>Any char. except *</a:t>
              </a:r>
            </a:p>
            <a:p>
              <a:pPr>
                <a:lnSpc>
                  <a:spcPct val="80000"/>
                </a:lnSpc>
              </a:pPr>
              <a:r>
                <a:rPr lang="en-US" sz="1600" i="1">
                  <a:latin typeface="Arial" charset="0"/>
                </a:rPr>
                <a:t>Enqueue char</a:t>
              </a:r>
            </a:p>
          </p:txBody>
        </p:sp>
        <p:cxnSp>
          <p:nvCxnSpPr>
            <p:cNvPr id="22" name="AutoShape 22">
              <a:extLst>
                <a:ext uri="{FF2B5EF4-FFF2-40B4-BE49-F238E27FC236}">
                  <a16:creationId xmlns:a16="http://schemas.microsoft.com/office/drawing/2014/main" id="{559C07AE-09A7-47E9-B593-ED548D656F4A}"/>
                </a:ext>
              </a:extLst>
            </p:cNvPr>
            <p:cNvCxnSpPr>
              <a:cxnSpLocks noChangeShapeType="1"/>
              <a:stCxn id="6" idx="6"/>
              <a:endCxn id="7" idx="1"/>
            </p:cNvCxnSpPr>
            <p:nvPr/>
          </p:nvCxnSpPr>
          <p:spPr bwMode="auto">
            <a:xfrm flipV="1">
              <a:off x="1524000" y="1382713"/>
              <a:ext cx="2592388" cy="26987"/>
            </a:xfrm>
            <a:prstGeom prst="curvedConnector4">
              <a:avLst>
                <a:gd name="adj1" fmla="val 45681"/>
                <a:gd name="adj2" fmla="val 1482352"/>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23" name="Text Box 23">
              <a:extLst>
                <a:ext uri="{FF2B5EF4-FFF2-40B4-BE49-F238E27FC236}">
                  <a16:creationId xmlns:a16="http://schemas.microsoft.com/office/drawing/2014/main" id="{5DC2ABB6-0F24-4E6D-BA7C-100C02BAB721}"/>
                </a:ext>
              </a:extLst>
            </p:cNvPr>
            <p:cNvSpPr txBox="1">
              <a:spLocks noChangeArrowheads="1"/>
            </p:cNvSpPr>
            <p:nvPr/>
          </p:nvSpPr>
          <p:spPr bwMode="auto">
            <a:xfrm>
              <a:off x="4641850" y="3822699"/>
              <a:ext cx="1205148" cy="534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nSpc>
                  <a:spcPct val="80000"/>
                </a:lnSpc>
              </a:pPr>
              <a:r>
                <a:rPr lang="en-US" sz="1600" b="1">
                  <a:latin typeface="Arial" charset="0"/>
                </a:rPr>
                <a:t>*</a:t>
              </a:r>
            </a:p>
            <a:p>
              <a:pPr>
                <a:lnSpc>
                  <a:spcPct val="80000"/>
                </a:lnSpc>
              </a:pPr>
              <a:r>
                <a:rPr lang="en-US" sz="1600" i="1">
                  <a:latin typeface="Arial" charset="0"/>
                </a:rPr>
                <a:t>Enqueue char</a:t>
              </a:r>
            </a:p>
          </p:txBody>
        </p:sp>
        <p:sp>
          <p:nvSpPr>
            <p:cNvPr id="24" name="Text Box 24">
              <a:extLst>
                <a:ext uri="{FF2B5EF4-FFF2-40B4-BE49-F238E27FC236}">
                  <a16:creationId xmlns:a16="http://schemas.microsoft.com/office/drawing/2014/main" id="{4C870AC4-F4EE-4C17-948A-F13644B32741}"/>
                </a:ext>
              </a:extLst>
            </p:cNvPr>
            <p:cNvSpPr txBox="1">
              <a:spLocks noChangeArrowheads="1"/>
            </p:cNvSpPr>
            <p:nvPr/>
          </p:nvSpPr>
          <p:spPr bwMode="auto">
            <a:xfrm>
              <a:off x="4876800" y="5179707"/>
              <a:ext cx="1666734" cy="534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nSpc>
                  <a:spcPct val="80000"/>
                </a:lnSpc>
              </a:pPr>
              <a:r>
                <a:rPr lang="en-US" sz="1600" b="1" dirty="0">
                  <a:latin typeface="Arial" charset="0"/>
                </a:rPr>
                <a:t>Any char.</a:t>
              </a:r>
            </a:p>
            <a:p>
              <a:pPr>
                <a:lnSpc>
                  <a:spcPct val="80000"/>
                </a:lnSpc>
              </a:pPr>
              <a:r>
                <a:rPr lang="en-US" sz="1600" i="1" dirty="0">
                  <a:latin typeface="Arial" charset="0"/>
                </a:rPr>
                <a:t>Save as checksum1</a:t>
              </a:r>
            </a:p>
          </p:txBody>
        </p:sp>
        <p:cxnSp>
          <p:nvCxnSpPr>
            <p:cNvPr id="25" name="AutoShape 25">
              <a:extLst>
                <a:ext uri="{FF2B5EF4-FFF2-40B4-BE49-F238E27FC236}">
                  <a16:creationId xmlns:a16="http://schemas.microsoft.com/office/drawing/2014/main" id="{E289711A-7EB6-4C07-82DE-0984E8D8DFAA}"/>
                </a:ext>
              </a:extLst>
            </p:cNvPr>
            <p:cNvCxnSpPr>
              <a:cxnSpLocks noChangeShapeType="1"/>
              <a:stCxn id="8" idx="2"/>
              <a:endCxn id="6" idx="4"/>
            </p:cNvCxnSpPr>
            <p:nvPr/>
          </p:nvCxnSpPr>
          <p:spPr bwMode="auto">
            <a:xfrm rot="10800000">
              <a:off x="1028700" y="1828800"/>
              <a:ext cx="2901950" cy="1485900"/>
            </a:xfrm>
            <a:prstGeom prst="curvedConnector2">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26" name="Text Box 26">
              <a:extLst>
                <a:ext uri="{FF2B5EF4-FFF2-40B4-BE49-F238E27FC236}">
                  <a16:creationId xmlns:a16="http://schemas.microsoft.com/office/drawing/2014/main" id="{D0510E9A-A45C-4F8A-BE84-8BDB8CEF4DDD}"/>
                </a:ext>
              </a:extLst>
            </p:cNvPr>
            <p:cNvSpPr txBox="1">
              <a:spLocks noChangeArrowheads="1"/>
            </p:cNvSpPr>
            <p:nvPr/>
          </p:nvSpPr>
          <p:spPr bwMode="auto">
            <a:xfrm>
              <a:off x="2667000" y="2819400"/>
              <a:ext cx="681401" cy="318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nSpc>
                  <a:spcPct val="80000"/>
                </a:lnSpc>
              </a:pPr>
              <a:r>
                <a:rPr lang="en-US" sz="1600" b="1">
                  <a:latin typeface="Arial" charset="0"/>
                </a:rPr>
                <a:t>/r or /n</a:t>
              </a:r>
              <a:endParaRPr lang="en-US" sz="1600" i="1">
                <a:latin typeface="Arial" charset="0"/>
              </a:endParaRPr>
            </a:p>
          </p:txBody>
        </p:sp>
        <p:sp>
          <p:nvSpPr>
            <p:cNvPr id="27" name="Text Box 27">
              <a:extLst>
                <a:ext uri="{FF2B5EF4-FFF2-40B4-BE49-F238E27FC236}">
                  <a16:creationId xmlns:a16="http://schemas.microsoft.com/office/drawing/2014/main" id="{02CD87CD-D91F-405A-B814-92F65C9C8C38}"/>
                </a:ext>
              </a:extLst>
            </p:cNvPr>
            <p:cNvSpPr txBox="1">
              <a:spLocks noChangeArrowheads="1"/>
            </p:cNvSpPr>
            <p:nvPr/>
          </p:nvSpPr>
          <p:spPr bwMode="auto">
            <a:xfrm>
              <a:off x="4953000" y="6307835"/>
              <a:ext cx="1666734" cy="534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nSpc>
                  <a:spcPct val="80000"/>
                </a:lnSpc>
              </a:pPr>
              <a:r>
                <a:rPr lang="en-US" sz="1600" b="1" dirty="0">
                  <a:latin typeface="Arial" charset="0"/>
                </a:rPr>
                <a:t>Any char.</a:t>
              </a:r>
            </a:p>
            <a:p>
              <a:pPr>
                <a:lnSpc>
                  <a:spcPct val="80000"/>
                </a:lnSpc>
              </a:pPr>
              <a:r>
                <a:rPr lang="en-US" sz="1600" i="1" dirty="0">
                  <a:latin typeface="Arial" charset="0"/>
                </a:rPr>
                <a:t>Save as checksum2</a:t>
              </a:r>
            </a:p>
          </p:txBody>
        </p:sp>
      </p:grpSp>
    </p:spTree>
    <p:extLst>
      <p:ext uri="{BB962C8B-B14F-4D97-AF65-F5344CB8AC3E}">
        <p14:creationId xmlns:p14="http://schemas.microsoft.com/office/powerpoint/2010/main" val="79854161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1BBA0F-AB1D-47CB-8BAB-F3AB4BCE81F1}"/>
              </a:ext>
            </a:extLst>
          </p:cNvPr>
          <p:cNvSpPr>
            <a:spLocks noGrp="1"/>
          </p:cNvSpPr>
          <p:nvPr>
            <p:ph type="title"/>
          </p:nvPr>
        </p:nvSpPr>
        <p:spPr/>
        <p:txBody>
          <a:bodyPr/>
          <a:lstStyle/>
          <a:p>
            <a:r>
              <a:rPr lang="en-US" dirty="0"/>
              <a:t>Flowcharts</a:t>
            </a:r>
          </a:p>
        </p:txBody>
      </p:sp>
      <p:pic>
        <p:nvPicPr>
          <p:cNvPr id="4" name="Picture 4">
            <a:extLst>
              <a:ext uri="{FF2B5EF4-FFF2-40B4-BE49-F238E27FC236}">
                <a16:creationId xmlns:a16="http://schemas.microsoft.com/office/drawing/2014/main" id="{C6634756-968F-4419-90DA-C143C912CF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5187" y="1060261"/>
            <a:ext cx="8064896" cy="50936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8580158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D872B1-C7A0-4071-8105-72DEAE813993}"/>
              </a:ext>
            </a:extLst>
          </p:cNvPr>
          <p:cNvSpPr>
            <a:spLocks noGrp="1"/>
          </p:cNvSpPr>
          <p:nvPr>
            <p:ph type="title"/>
          </p:nvPr>
        </p:nvSpPr>
        <p:spPr/>
        <p:txBody>
          <a:bodyPr/>
          <a:lstStyle/>
          <a:p>
            <a:r>
              <a:rPr lang="en-US" dirty="0"/>
              <a:t>Sequence of Interactions between Components</a:t>
            </a:r>
          </a:p>
        </p:txBody>
      </p:sp>
      <p:grpSp>
        <p:nvGrpSpPr>
          <p:cNvPr id="6" name="Group 5">
            <a:extLst>
              <a:ext uri="{FF2B5EF4-FFF2-40B4-BE49-F238E27FC236}">
                <a16:creationId xmlns:a16="http://schemas.microsoft.com/office/drawing/2014/main" id="{6FF97FCC-92EA-41A4-9198-8F02EEE4AEE0}"/>
              </a:ext>
            </a:extLst>
          </p:cNvPr>
          <p:cNvGrpSpPr/>
          <p:nvPr/>
        </p:nvGrpSpPr>
        <p:grpSpPr>
          <a:xfrm>
            <a:off x="1780444" y="1392359"/>
            <a:ext cx="8221910" cy="4061491"/>
            <a:chOff x="2213003" y="1075710"/>
            <a:chExt cx="7515195" cy="3712385"/>
          </a:xfrm>
        </p:grpSpPr>
        <p:cxnSp>
          <p:nvCxnSpPr>
            <p:cNvPr id="7" name="Straight Arrow Connector 6">
              <a:extLst>
                <a:ext uri="{FF2B5EF4-FFF2-40B4-BE49-F238E27FC236}">
                  <a16:creationId xmlns:a16="http://schemas.microsoft.com/office/drawing/2014/main" id="{D66341D4-A7BC-40C9-8CF2-A8ED707CA37B}"/>
                </a:ext>
              </a:extLst>
            </p:cNvPr>
            <p:cNvCxnSpPr/>
            <p:nvPr/>
          </p:nvCxnSpPr>
          <p:spPr>
            <a:xfrm>
              <a:off x="6199144" y="1965174"/>
              <a:ext cx="1476526" cy="0"/>
            </a:xfrm>
            <a:prstGeom prst="straightConnector1">
              <a:avLst/>
            </a:prstGeom>
            <a:ln w="12700">
              <a:tailEnd type="arrow"/>
            </a:ln>
          </p:spPr>
          <p:style>
            <a:lnRef idx="1">
              <a:schemeClr val="dk1"/>
            </a:lnRef>
            <a:fillRef idx="0">
              <a:schemeClr val="dk1"/>
            </a:fillRef>
            <a:effectRef idx="0">
              <a:schemeClr val="dk1"/>
            </a:effectRef>
            <a:fontRef idx="minor">
              <a:schemeClr val="tx1"/>
            </a:fontRef>
          </p:style>
        </p:cxnSp>
        <p:cxnSp>
          <p:nvCxnSpPr>
            <p:cNvPr id="8" name="Straight Arrow Connector 7">
              <a:extLst>
                <a:ext uri="{FF2B5EF4-FFF2-40B4-BE49-F238E27FC236}">
                  <a16:creationId xmlns:a16="http://schemas.microsoft.com/office/drawing/2014/main" id="{30AAFCD1-FF2C-4AAF-896F-9F0783D01342}"/>
                </a:ext>
              </a:extLst>
            </p:cNvPr>
            <p:cNvCxnSpPr/>
            <p:nvPr/>
          </p:nvCxnSpPr>
          <p:spPr>
            <a:xfrm>
              <a:off x="7761860" y="2413272"/>
              <a:ext cx="1479901" cy="0"/>
            </a:xfrm>
            <a:prstGeom prst="straightConnector1">
              <a:avLst/>
            </a:prstGeom>
            <a:ln w="12700">
              <a:tailEnd type="arrow"/>
            </a:ln>
          </p:spPr>
          <p:style>
            <a:lnRef idx="1">
              <a:schemeClr val="dk1"/>
            </a:lnRef>
            <a:fillRef idx="0">
              <a:schemeClr val="dk1"/>
            </a:fillRef>
            <a:effectRef idx="0">
              <a:schemeClr val="dk1"/>
            </a:effectRef>
            <a:fontRef idx="minor">
              <a:schemeClr val="tx1"/>
            </a:fontRef>
          </p:style>
        </p:cxnSp>
        <p:cxnSp>
          <p:nvCxnSpPr>
            <p:cNvPr id="9" name="Straight Arrow Connector 8">
              <a:extLst>
                <a:ext uri="{FF2B5EF4-FFF2-40B4-BE49-F238E27FC236}">
                  <a16:creationId xmlns:a16="http://schemas.microsoft.com/office/drawing/2014/main" id="{A9C5DE79-9E65-47F0-B045-D5271C83CD5C}"/>
                </a:ext>
              </a:extLst>
            </p:cNvPr>
            <p:cNvCxnSpPr/>
            <p:nvPr/>
          </p:nvCxnSpPr>
          <p:spPr>
            <a:xfrm>
              <a:off x="7761860" y="2260872"/>
              <a:ext cx="1479901" cy="0"/>
            </a:xfrm>
            <a:prstGeom prst="straightConnector1">
              <a:avLst/>
            </a:prstGeom>
            <a:ln w="12700">
              <a:tailEnd type="arrow"/>
            </a:ln>
          </p:spPr>
          <p:style>
            <a:lnRef idx="1">
              <a:schemeClr val="dk1"/>
            </a:lnRef>
            <a:fillRef idx="0">
              <a:schemeClr val="dk1"/>
            </a:fillRef>
            <a:effectRef idx="0">
              <a:schemeClr val="dk1"/>
            </a:effectRef>
            <a:fontRef idx="minor">
              <a:schemeClr val="tx1"/>
            </a:fontRef>
          </p:style>
        </p:cxnSp>
        <p:cxnSp>
          <p:nvCxnSpPr>
            <p:cNvPr id="10" name="Straight Arrow Connector 9">
              <a:extLst>
                <a:ext uri="{FF2B5EF4-FFF2-40B4-BE49-F238E27FC236}">
                  <a16:creationId xmlns:a16="http://schemas.microsoft.com/office/drawing/2014/main" id="{340D6AD4-D5ED-4EB4-A546-B10C8DB3AC9F}"/>
                </a:ext>
              </a:extLst>
            </p:cNvPr>
            <p:cNvCxnSpPr/>
            <p:nvPr/>
          </p:nvCxnSpPr>
          <p:spPr>
            <a:xfrm>
              <a:off x="7761860" y="2085612"/>
              <a:ext cx="1479901" cy="0"/>
            </a:xfrm>
            <a:prstGeom prst="straightConnector1">
              <a:avLst/>
            </a:prstGeom>
            <a:ln w="12700">
              <a:tailEnd type="arrow"/>
            </a:ln>
          </p:spPr>
          <p:style>
            <a:lnRef idx="1">
              <a:schemeClr val="dk1"/>
            </a:lnRef>
            <a:fillRef idx="0">
              <a:schemeClr val="dk1"/>
            </a:fillRef>
            <a:effectRef idx="0">
              <a:schemeClr val="dk1"/>
            </a:effectRef>
            <a:fontRef idx="minor">
              <a:schemeClr val="tx1"/>
            </a:fontRef>
          </p:style>
        </p:cxnSp>
        <p:cxnSp>
          <p:nvCxnSpPr>
            <p:cNvPr id="11" name="Straight Connector 10">
              <a:extLst>
                <a:ext uri="{FF2B5EF4-FFF2-40B4-BE49-F238E27FC236}">
                  <a16:creationId xmlns:a16="http://schemas.microsoft.com/office/drawing/2014/main" id="{A9E2BFB3-D3BB-4E1D-A106-660DE8271900}"/>
                </a:ext>
              </a:extLst>
            </p:cNvPr>
            <p:cNvCxnSpPr/>
            <p:nvPr/>
          </p:nvCxnSpPr>
          <p:spPr>
            <a:xfrm>
              <a:off x="4614785" y="1795938"/>
              <a:ext cx="0" cy="2983832"/>
            </a:xfrm>
            <a:prstGeom prst="line">
              <a:avLst/>
            </a:prstGeom>
            <a:ln w="19050">
              <a:solidFill>
                <a:schemeClr val="tx1"/>
              </a:solidFill>
              <a:prstDash val="dash"/>
            </a:ln>
            <a:effectLst/>
          </p:spPr>
          <p:style>
            <a:lnRef idx="2">
              <a:schemeClr val="dk1"/>
            </a:lnRef>
            <a:fillRef idx="0">
              <a:schemeClr val="dk1"/>
            </a:fillRef>
            <a:effectRef idx="1">
              <a:schemeClr val="dk1"/>
            </a:effectRef>
            <a:fontRef idx="minor">
              <a:schemeClr val="tx1"/>
            </a:fontRef>
          </p:style>
        </p:cxnSp>
        <p:cxnSp>
          <p:nvCxnSpPr>
            <p:cNvPr id="12" name="Straight Connector 11">
              <a:extLst>
                <a:ext uri="{FF2B5EF4-FFF2-40B4-BE49-F238E27FC236}">
                  <a16:creationId xmlns:a16="http://schemas.microsoft.com/office/drawing/2014/main" id="{9A233B28-BEAA-44E6-9D8A-B6AED3766520}"/>
                </a:ext>
              </a:extLst>
            </p:cNvPr>
            <p:cNvCxnSpPr/>
            <p:nvPr/>
          </p:nvCxnSpPr>
          <p:spPr>
            <a:xfrm>
              <a:off x="3160296" y="1795938"/>
              <a:ext cx="0" cy="2983832"/>
            </a:xfrm>
            <a:prstGeom prst="line">
              <a:avLst/>
            </a:prstGeom>
            <a:ln w="19050">
              <a:solidFill>
                <a:schemeClr val="tx1"/>
              </a:solidFill>
              <a:prstDash val="dash"/>
            </a:ln>
            <a:effectLst/>
          </p:spPr>
          <p:style>
            <a:lnRef idx="2">
              <a:schemeClr val="dk1"/>
            </a:lnRef>
            <a:fillRef idx="0">
              <a:schemeClr val="dk1"/>
            </a:fillRef>
            <a:effectRef idx="1">
              <a:schemeClr val="dk1"/>
            </a:effectRef>
            <a:fontRef idx="minor">
              <a:schemeClr val="tx1"/>
            </a:fontRef>
          </p:style>
        </p:cxnSp>
        <p:sp>
          <p:nvSpPr>
            <p:cNvPr id="13" name="TextBox 12">
              <a:extLst>
                <a:ext uri="{FF2B5EF4-FFF2-40B4-BE49-F238E27FC236}">
                  <a16:creationId xmlns:a16="http://schemas.microsoft.com/office/drawing/2014/main" id="{9B9B5755-4539-457A-AB12-D9ACACA0A6C2}"/>
                </a:ext>
              </a:extLst>
            </p:cNvPr>
            <p:cNvSpPr txBox="1"/>
            <p:nvPr/>
          </p:nvSpPr>
          <p:spPr>
            <a:xfrm>
              <a:off x="4098836" y="1075710"/>
              <a:ext cx="1015856" cy="338554"/>
            </a:xfrm>
            <a:prstGeom prst="rect">
              <a:avLst/>
            </a:prstGeom>
            <a:noFill/>
          </p:spPr>
          <p:txBody>
            <a:bodyPr wrap="none" rtlCol="0">
              <a:spAutoFit/>
            </a:bodyPr>
            <a:lstStyle/>
            <a:p>
              <a:r>
                <a:rPr lang="en-US" sz="1600" dirty="0">
                  <a:solidFill>
                    <a:srgbClr val="00B0F0"/>
                  </a:solidFill>
                  <a:cs typeface="Arial" pitchFamily="34" charset="0"/>
                </a:rPr>
                <a:t>Hardware</a:t>
              </a:r>
            </a:p>
          </p:txBody>
        </p:sp>
        <p:sp>
          <p:nvSpPr>
            <p:cNvPr id="14" name="TextBox 13">
              <a:extLst>
                <a:ext uri="{FF2B5EF4-FFF2-40B4-BE49-F238E27FC236}">
                  <a16:creationId xmlns:a16="http://schemas.microsoft.com/office/drawing/2014/main" id="{36E3D374-EF3A-4811-AE36-D8572D1A2770}"/>
                </a:ext>
              </a:extLst>
            </p:cNvPr>
            <p:cNvSpPr txBox="1"/>
            <p:nvPr/>
          </p:nvSpPr>
          <p:spPr>
            <a:xfrm>
              <a:off x="7149055" y="1075710"/>
              <a:ext cx="1015856" cy="338554"/>
            </a:xfrm>
            <a:prstGeom prst="rect">
              <a:avLst/>
            </a:prstGeom>
            <a:noFill/>
          </p:spPr>
          <p:txBody>
            <a:bodyPr wrap="none" rtlCol="0">
              <a:spAutoFit/>
            </a:bodyPr>
            <a:lstStyle/>
            <a:p>
              <a:r>
                <a:rPr lang="en-US" sz="1600" dirty="0">
                  <a:solidFill>
                    <a:srgbClr val="00B0F0"/>
                  </a:solidFill>
                  <a:cs typeface="Arial" pitchFamily="34" charset="0"/>
                </a:rPr>
                <a:t>Hardware</a:t>
              </a:r>
            </a:p>
          </p:txBody>
        </p:sp>
        <p:sp>
          <p:nvSpPr>
            <p:cNvPr id="15" name="TextBox 14">
              <a:extLst>
                <a:ext uri="{FF2B5EF4-FFF2-40B4-BE49-F238E27FC236}">
                  <a16:creationId xmlns:a16="http://schemas.microsoft.com/office/drawing/2014/main" id="{58ED9F48-7512-4976-B10B-E6348BFE4BD7}"/>
                </a:ext>
              </a:extLst>
            </p:cNvPr>
            <p:cNvSpPr txBox="1"/>
            <p:nvPr/>
          </p:nvSpPr>
          <p:spPr>
            <a:xfrm>
              <a:off x="2694431" y="1075710"/>
              <a:ext cx="924356" cy="338554"/>
            </a:xfrm>
            <a:prstGeom prst="rect">
              <a:avLst/>
            </a:prstGeom>
            <a:noFill/>
          </p:spPr>
          <p:txBody>
            <a:bodyPr wrap="none" rtlCol="0">
              <a:spAutoFit/>
            </a:bodyPr>
            <a:lstStyle/>
            <a:p>
              <a:r>
                <a:rPr lang="en-US" sz="1600" dirty="0">
                  <a:cs typeface="Arial" pitchFamily="34" charset="0"/>
                </a:rPr>
                <a:t>Software</a:t>
              </a:r>
            </a:p>
          </p:txBody>
        </p:sp>
        <p:sp>
          <p:nvSpPr>
            <p:cNvPr id="16" name="TextBox 15">
              <a:extLst>
                <a:ext uri="{FF2B5EF4-FFF2-40B4-BE49-F238E27FC236}">
                  <a16:creationId xmlns:a16="http://schemas.microsoft.com/office/drawing/2014/main" id="{A9C8CE17-3B28-4A8C-A3BE-66DD57A5C33D}"/>
                </a:ext>
              </a:extLst>
            </p:cNvPr>
            <p:cNvSpPr txBox="1"/>
            <p:nvPr/>
          </p:nvSpPr>
          <p:spPr>
            <a:xfrm>
              <a:off x="5706566" y="1075710"/>
              <a:ext cx="924356" cy="338554"/>
            </a:xfrm>
            <a:prstGeom prst="rect">
              <a:avLst/>
            </a:prstGeom>
            <a:noFill/>
          </p:spPr>
          <p:txBody>
            <a:bodyPr wrap="none" rtlCol="0">
              <a:spAutoFit/>
            </a:bodyPr>
            <a:lstStyle/>
            <a:p>
              <a:r>
                <a:rPr lang="en-US" sz="1600" dirty="0">
                  <a:cs typeface="Arial" pitchFamily="34" charset="0"/>
                </a:rPr>
                <a:t>Software</a:t>
              </a:r>
            </a:p>
          </p:txBody>
        </p:sp>
        <p:sp>
          <p:nvSpPr>
            <p:cNvPr id="17" name="TextBox 16">
              <a:extLst>
                <a:ext uri="{FF2B5EF4-FFF2-40B4-BE49-F238E27FC236}">
                  <a16:creationId xmlns:a16="http://schemas.microsoft.com/office/drawing/2014/main" id="{7A90BF75-628D-4469-87AF-2C5DAE0DAE25}"/>
                </a:ext>
              </a:extLst>
            </p:cNvPr>
            <p:cNvSpPr txBox="1"/>
            <p:nvPr/>
          </p:nvSpPr>
          <p:spPr>
            <a:xfrm>
              <a:off x="8803842" y="1075710"/>
              <a:ext cx="924356" cy="338554"/>
            </a:xfrm>
            <a:prstGeom prst="rect">
              <a:avLst/>
            </a:prstGeom>
            <a:noFill/>
          </p:spPr>
          <p:txBody>
            <a:bodyPr wrap="none" rtlCol="0">
              <a:spAutoFit/>
            </a:bodyPr>
            <a:lstStyle/>
            <a:p>
              <a:r>
                <a:rPr lang="en-US" sz="1600" dirty="0">
                  <a:cs typeface="Arial" pitchFamily="34" charset="0"/>
                </a:rPr>
                <a:t>Software</a:t>
              </a:r>
            </a:p>
          </p:txBody>
        </p:sp>
        <p:sp>
          <p:nvSpPr>
            <p:cNvPr id="18" name="TextBox 17">
              <a:extLst>
                <a:ext uri="{FF2B5EF4-FFF2-40B4-BE49-F238E27FC236}">
                  <a16:creationId xmlns:a16="http://schemas.microsoft.com/office/drawing/2014/main" id="{AB93EDB2-FA3F-4FEA-BFF3-94291F09C02C}"/>
                </a:ext>
              </a:extLst>
            </p:cNvPr>
            <p:cNvSpPr txBox="1"/>
            <p:nvPr/>
          </p:nvSpPr>
          <p:spPr>
            <a:xfrm rot="5400000">
              <a:off x="2077549" y="2967980"/>
              <a:ext cx="609462" cy="338554"/>
            </a:xfrm>
            <a:prstGeom prst="rect">
              <a:avLst/>
            </a:prstGeom>
            <a:noFill/>
          </p:spPr>
          <p:txBody>
            <a:bodyPr wrap="none" rtlCol="0">
              <a:spAutoFit/>
            </a:bodyPr>
            <a:lstStyle/>
            <a:p>
              <a:r>
                <a:rPr lang="en-US" sz="1600" dirty="0">
                  <a:cs typeface="Arial" pitchFamily="34" charset="0"/>
                </a:rPr>
                <a:t>Time</a:t>
              </a:r>
            </a:p>
          </p:txBody>
        </p:sp>
        <p:cxnSp>
          <p:nvCxnSpPr>
            <p:cNvPr id="19" name="Straight Arrow Connector 18">
              <a:extLst>
                <a:ext uri="{FF2B5EF4-FFF2-40B4-BE49-F238E27FC236}">
                  <a16:creationId xmlns:a16="http://schemas.microsoft.com/office/drawing/2014/main" id="{1D90FA35-09EF-46F0-B722-E52C4BB06397}"/>
                </a:ext>
              </a:extLst>
            </p:cNvPr>
            <p:cNvCxnSpPr/>
            <p:nvPr/>
          </p:nvCxnSpPr>
          <p:spPr bwMode="auto">
            <a:xfrm>
              <a:off x="2529207" y="1787917"/>
              <a:ext cx="0" cy="297481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20" name="TextBox 19">
              <a:extLst>
                <a:ext uri="{FF2B5EF4-FFF2-40B4-BE49-F238E27FC236}">
                  <a16:creationId xmlns:a16="http://schemas.microsoft.com/office/drawing/2014/main" id="{3BBE7B0C-5B05-4F10-9CD1-953F4188A36F}"/>
                </a:ext>
              </a:extLst>
            </p:cNvPr>
            <p:cNvSpPr txBox="1"/>
            <p:nvPr/>
          </p:nvSpPr>
          <p:spPr>
            <a:xfrm>
              <a:off x="2746063" y="1353313"/>
              <a:ext cx="799242" cy="315066"/>
            </a:xfrm>
            <a:prstGeom prst="rect">
              <a:avLst/>
            </a:prstGeom>
            <a:ln/>
            <a:effectLst/>
          </p:spPr>
          <p:style>
            <a:lnRef idx="1">
              <a:schemeClr val="dk1"/>
            </a:lnRef>
            <a:fillRef idx="2">
              <a:schemeClr val="dk1"/>
            </a:fillRef>
            <a:effectRef idx="1">
              <a:schemeClr val="dk1"/>
            </a:effectRef>
            <a:fontRef idx="minor">
              <a:schemeClr val="dk1"/>
            </a:fontRef>
          </p:style>
          <p:txBody>
            <a:bodyPr vert="horz" wrap="square" lIns="0" tIns="0" rIns="0" bIns="0" rtlCol="0" anchor="ctr" anchorCtr="0">
              <a:normAutofit/>
            </a:bodyPr>
            <a:lstStyle/>
            <a:p>
              <a:pPr algn="ctr"/>
              <a:r>
                <a:rPr lang="en-GB" sz="1600" dirty="0"/>
                <a:t>Main</a:t>
              </a:r>
            </a:p>
          </p:txBody>
        </p:sp>
        <p:sp>
          <p:nvSpPr>
            <p:cNvPr id="21" name="TextBox 20">
              <a:extLst>
                <a:ext uri="{FF2B5EF4-FFF2-40B4-BE49-F238E27FC236}">
                  <a16:creationId xmlns:a16="http://schemas.microsoft.com/office/drawing/2014/main" id="{77E1793B-EFBB-4886-AD9A-F4F0A22030D9}"/>
                </a:ext>
              </a:extLst>
            </p:cNvPr>
            <p:cNvSpPr txBox="1"/>
            <p:nvPr/>
          </p:nvSpPr>
          <p:spPr>
            <a:xfrm>
              <a:off x="4151298" y="1353313"/>
              <a:ext cx="963394" cy="315066"/>
            </a:xfrm>
            <a:prstGeom prst="rect">
              <a:avLst/>
            </a:prstGeom>
            <a:ln/>
            <a:effectLst/>
          </p:spPr>
          <p:style>
            <a:lnRef idx="1">
              <a:schemeClr val="accent1"/>
            </a:lnRef>
            <a:fillRef idx="2">
              <a:schemeClr val="accent1"/>
            </a:fillRef>
            <a:effectRef idx="1">
              <a:schemeClr val="accent1"/>
            </a:effectRef>
            <a:fontRef idx="minor">
              <a:schemeClr val="dk1"/>
            </a:fontRef>
          </p:style>
          <p:txBody>
            <a:bodyPr vert="horz" wrap="square" lIns="0" tIns="0" rIns="0" bIns="0" rtlCol="0" anchor="ctr" anchorCtr="0">
              <a:normAutofit fontScale="77500" lnSpcReduction="20000"/>
            </a:bodyPr>
            <a:lstStyle/>
            <a:p>
              <a:pPr algn="ctr"/>
              <a:r>
                <a:rPr lang="en-GB" sz="1600" dirty="0"/>
                <a:t>Timer Peripheral</a:t>
              </a:r>
            </a:p>
          </p:txBody>
        </p:sp>
        <p:sp>
          <p:nvSpPr>
            <p:cNvPr id="22" name="TextBox 21">
              <a:extLst>
                <a:ext uri="{FF2B5EF4-FFF2-40B4-BE49-F238E27FC236}">
                  <a16:creationId xmlns:a16="http://schemas.microsoft.com/office/drawing/2014/main" id="{16D35BDC-342D-491B-9BE7-3BF7E9807824}"/>
                </a:ext>
              </a:extLst>
            </p:cNvPr>
            <p:cNvSpPr txBox="1"/>
            <p:nvPr/>
          </p:nvSpPr>
          <p:spPr>
            <a:xfrm>
              <a:off x="5758137" y="1348180"/>
              <a:ext cx="834685" cy="315066"/>
            </a:xfrm>
            <a:prstGeom prst="rect">
              <a:avLst/>
            </a:prstGeom>
            <a:ln/>
            <a:effectLst/>
          </p:spPr>
          <p:style>
            <a:lnRef idx="1">
              <a:schemeClr val="dk1"/>
            </a:lnRef>
            <a:fillRef idx="2">
              <a:schemeClr val="dk1"/>
            </a:fillRef>
            <a:effectRef idx="1">
              <a:schemeClr val="dk1"/>
            </a:effectRef>
            <a:fontRef idx="minor">
              <a:schemeClr val="dk1"/>
            </a:fontRef>
          </p:style>
          <p:txBody>
            <a:bodyPr vert="horz" wrap="square" lIns="0" tIns="0" rIns="0" bIns="0" rtlCol="0" anchor="ctr" anchorCtr="0">
              <a:normAutofit/>
            </a:bodyPr>
            <a:lstStyle/>
            <a:p>
              <a:pPr algn="ctr"/>
              <a:r>
                <a:rPr lang="en-GB" sz="1600" dirty="0"/>
                <a:t>Timer ISR</a:t>
              </a:r>
            </a:p>
          </p:txBody>
        </p:sp>
        <p:sp>
          <p:nvSpPr>
            <p:cNvPr id="23" name="TextBox 22">
              <a:extLst>
                <a:ext uri="{FF2B5EF4-FFF2-40B4-BE49-F238E27FC236}">
                  <a16:creationId xmlns:a16="http://schemas.microsoft.com/office/drawing/2014/main" id="{729396C9-5EA8-48F7-B9C8-68337C16F096}"/>
                </a:ext>
              </a:extLst>
            </p:cNvPr>
            <p:cNvSpPr txBox="1"/>
            <p:nvPr/>
          </p:nvSpPr>
          <p:spPr>
            <a:xfrm>
              <a:off x="6910541" y="1355423"/>
              <a:ext cx="1615838" cy="315066"/>
            </a:xfrm>
            <a:prstGeom prst="rect">
              <a:avLst/>
            </a:prstGeom>
            <a:ln/>
            <a:effectLst/>
          </p:spPr>
          <p:style>
            <a:lnRef idx="1">
              <a:schemeClr val="accent1"/>
            </a:lnRef>
            <a:fillRef idx="2">
              <a:schemeClr val="accent1"/>
            </a:fillRef>
            <a:effectRef idx="1">
              <a:schemeClr val="accent1"/>
            </a:effectRef>
            <a:fontRef idx="minor">
              <a:schemeClr val="dk1"/>
            </a:fontRef>
          </p:style>
          <p:txBody>
            <a:bodyPr vert="horz" wrap="square" lIns="0" tIns="0" rIns="0" bIns="0" rtlCol="0" anchor="ctr" anchorCtr="0">
              <a:normAutofit fontScale="77500" lnSpcReduction="20000"/>
            </a:bodyPr>
            <a:lstStyle/>
            <a:p>
              <a:pPr algn="ctr"/>
              <a:r>
                <a:rPr lang="en-GB" sz="1600" dirty="0"/>
                <a:t>A/D Converter Peripheral</a:t>
              </a:r>
            </a:p>
          </p:txBody>
        </p:sp>
        <p:sp>
          <p:nvSpPr>
            <p:cNvPr id="24" name="TextBox 23">
              <a:extLst>
                <a:ext uri="{FF2B5EF4-FFF2-40B4-BE49-F238E27FC236}">
                  <a16:creationId xmlns:a16="http://schemas.microsoft.com/office/drawing/2014/main" id="{9119AC84-AC54-471F-847A-4A06079447E4}"/>
                </a:ext>
              </a:extLst>
            </p:cNvPr>
            <p:cNvSpPr txBox="1"/>
            <p:nvPr/>
          </p:nvSpPr>
          <p:spPr>
            <a:xfrm>
              <a:off x="8869397" y="1364222"/>
              <a:ext cx="834685" cy="315066"/>
            </a:xfrm>
            <a:prstGeom prst="rect">
              <a:avLst/>
            </a:prstGeom>
            <a:ln/>
            <a:effectLst/>
          </p:spPr>
          <p:style>
            <a:lnRef idx="1">
              <a:schemeClr val="dk1"/>
            </a:lnRef>
            <a:fillRef idx="2">
              <a:schemeClr val="dk1"/>
            </a:fillRef>
            <a:effectRef idx="1">
              <a:schemeClr val="dk1"/>
            </a:effectRef>
            <a:fontRef idx="minor">
              <a:schemeClr val="dk1"/>
            </a:fontRef>
          </p:style>
          <p:txBody>
            <a:bodyPr vert="horz" wrap="square" lIns="0" tIns="0" rIns="0" bIns="0" rtlCol="0" anchor="ctr" anchorCtr="0">
              <a:normAutofit/>
            </a:bodyPr>
            <a:lstStyle/>
            <a:p>
              <a:pPr algn="ctr"/>
              <a:r>
                <a:rPr lang="en-GB" sz="1600" dirty="0"/>
                <a:t>ADC ISR</a:t>
              </a:r>
            </a:p>
          </p:txBody>
        </p:sp>
        <p:sp>
          <p:nvSpPr>
            <p:cNvPr id="25" name="Rectangle 24">
              <a:extLst>
                <a:ext uri="{FF2B5EF4-FFF2-40B4-BE49-F238E27FC236}">
                  <a16:creationId xmlns:a16="http://schemas.microsoft.com/office/drawing/2014/main" id="{8FA80648-41B2-4AE1-BFF0-1EE4516FAD65}"/>
                </a:ext>
              </a:extLst>
            </p:cNvPr>
            <p:cNvSpPr/>
            <p:nvPr/>
          </p:nvSpPr>
          <p:spPr>
            <a:xfrm>
              <a:off x="3113208" y="1795937"/>
              <a:ext cx="86801" cy="2992157"/>
            </a:xfrm>
            <a:prstGeom prst="rect">
              <a:avLst/>
            </a:prstGeom>
            <a:solidFill>
              <a:schemeClr val="bg1">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47EAF918-6EE2-4E57-8BEB-0FA718A56D44}"/>
                </a:ext>
              </a:extLst>
            </p:cNvPr>
            <p:cNvSpPr/>
            <p:nvPr/>
          </p:nvSpPr>
          <p:spPr>
            <a:xfrm>
              <a:off x="4563364" y="1916122"/>
              <a:ext cx="86800" cy="2871973"/>
            </a:xfrm>
            <a:prstGeom prst="rect">
              <a:avLst/>
            </a:prstGeom>
            <a:solidFill>
              <a:schemeClr val="bg1">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cxnSp>
          <p:nvCxnSpPr>
            <p:cNvPr id="27" name="Straight Connector 26">
              <a:extLst>
                <a:ext uri="{FF2B5EF4-FFF2-40B4-BE49-F238E27FC236}">
                  <a16:creationId xmlns:a16="http://schemas.microsoft.com/office/drawing/2014/main" id="{EC5D0569-4C18-474D-A284-D10BA59C555F}"/>
                </a:ext>
              </a:extLst>
            </p:cNvPr>
            <p:cNvCxnSpPr/>
            <p:nvPr/>
          </p:nvCxnSpPr>
          <p:spPr>
            <a:xfrm>
              <a:off x="6175479" y="1804263"/>
              <a:ext cx="0" cy="2983832"/>
            </a:xfrm>
            <a:prstGeom prst="line">
              <a:avLst/>
            </a:prstGeom>
            <a:ln w="19050">
              <a:solidFill>
                <a:schemeClr val="tx1"/>
              </a:solidFill>
              <a:prstDash val="dash"/>
            </a:ln>
            <a:effectLst/>
          </p:spPr>
          <p:style>
            <a:lnRef idx="2">
              <a:schemeClr val="dk1"/>
            </a:lnRef>
            <a:fillRef idx="0">
              <a:schemeClr val="dk1"/>
            </a:fillRef>
            <a:effectRef idx="1">
              <a:schemeClr val="dk1"/>
            </a:effectRef>
            <a:fontRef idx="minor">
              <a:schemeClr val="tx1"/>
            </a:fontRef>
          </p:style>
        </p:cxnSp>
        <p:cxnSp>
          <p:nvCxnSpPr>
            <p:cNvPr id="28" name="Straight Connector 27">
              <a:extLst>
                <a:ext uri="{FF2B5EF4-FFF2-40B4-BE49-F238E27FC236}">
                  <a16:creationId xmlns:a16="http://schemas.microsoft.com/office/drawing/2014/main" id="{162570A5-6EFD-4EC7-B681-24F74F1B074A}"/>
                </a:ext>
              </a:extLst>
            </p:cNvPr>
            <p:cNvCxnSpPr/>
            <p:nvPr/>
          </p:nvCxnSpPr>
          <p:spPr>
            <a:xfrm>
              <a:off x="7718460" y="1804263"/>
              <a:ext cx="0" cy="2983832"/>
            </a:xfrm>
            <a:prstGeom prst="line">
              <a:avLst/>
            </a:prstGeom>
            <a:ln w="19050">
              <a:solidFill>
                <a:schemeClr val="tx1"/>
              </a:solidFill>
              <a:prstDash val="dash"/>
            </a:ln>
            <a:effectLst/>
          </p:spPr>
          <p:style>
            <a:lnRef idx="2">
              <a:schemeClr val="dk1"/>
            </a:lnRef>
            <a:fillRef idx="0">
              <a:schemeClr val="dk1"/>
            </a:fillRef>
            <a:effectRef idx="1">
              <a:schemeClr val="dk1"/>
            </a:effectRef>
            <a:fontRef idx="minor">
              <a:schemeClr val="tx1"/>
            </a:fontRef>
          </p:style>
        </p:cxnSp>
        <p:cxnSp>
          <p:nvCxnSpPr>
            <p:cNvPr id="29" name="Straight Connector 28">
              <a:extLst>
                <a:ext uri="{FF2B5EF4-FFF2-40B4-BE49-F238E27FC236}">
                  <a16:creationId xmlns:a16="http://schemas.microsoft.com/office/drawing/2014/main" id="{6BA750EC-7ABF-4582-A460-F5E44B0BD813}"/>
                </a:ext>
              </a:extLst>
            </p:cNvPr>
            <p:cNvCxnSpPr/>
            <p:nvPr/>
          </p:nvCxnSpPr>
          <p:spPr>
            <a:xfrm>
              <a:off x="9289419" y="1804263"/>
              <a:ext cx="0" cy="2983832"/>
            </a:xfrm>
            <a:prstGeom prst="line">
              <a:avLst/>
            </a:prstGeom>
            <a:ln w="19050">
              <a:solidFill>
                <a:schemeClr val="tx1"/>
              </a:solidFill>
              <a:prstDash val="dash"/>
            </a:ln>
            <a:effectLst/>
          </p:spPr>
          <p:style>
            <a:lnRef idx="2">
              <a:schemeClr val="dk1"/>
            </a:lnRef>
            <a:fillRef idx="0">
              <a:schemeClr val="dk1"/>
            </a:fillRef>
            <a:effectRef idx="1">
              <a:schemeClr val="dk1"/>
            </a:effectRef>
            <a:fontRef idx="minor">
              <a:schemeClr val="tx1"/>
            </a:fontRef>
          </p:style>
        </p:cxnSp>
        <p:sp>
          <p:nvSpPr>
            <p:cNvPr id="30" name="Rectangle 29">
              <a:extLst>
                <a:ext uri="{FF2B5EF4-FFF2-40B4-BE49-F238E27FC236}">
                  <a16:creationId xmlns:a16="http://schemas.microsoft.com/office/drawing/2014/main" id="{98D98761-D4A1-4F5A-A2A1-3684D411D1DF}"/>
                </a:ext>
              </a:extLst>
            </p:cNvPr>
            <p:cNvSpPr/>
            <p:nvPr/>
          </p:nvSpPr>
          <p:spPr>
            <a:xfrm>
              <a:off x="6132079" y="1916122"/>
              <a:ext cx="86800" cy="97162"/>
            </a:xfrm>
            <a:prstGeom prst="rect">
              <a:avLst/>
            </a:prstGeom>
            <a:solidFill>
              <a:schemeClr val="bg1">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1" name="Rectangle 30">
              <a:extLst>
                <a:ext uri="{FF2B5EF4-FFF2-40B4-BE49-F238E27FC236}">
                  <a16:creationId xmlns:a16="http://schemas.microsoft.com/office/drawing/2014/main" id="{F74F9D08-952E-4892-98A9-AA28B10E63F6}"/>
                </a:ext>
              </a:extLst>
            </p:cNvPr>
            <p:cNvSpPr/>
            <p:nvPr/>
          </p:nvSpPr>
          <p:spPr>
            <a:xfrm>
              <a:off x="7675059" y="1964703"/>
              <a:ext cx="102065" cy="611396"/>
            </a:xfrm>
            <a:prstGeom prst="rect">
              <a:avLst/>
            </a:prstGeom>
            <a:solidFill>
              <a:schemeClr val="bg1">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32" name="Rectangle 31">
              <a:extLst>
                <a:ext uri="{FF2B5EF4-FFF2-40B4-BE49-F238E27FC236}">
                  <a16:creationId xmlns:a16="http://schemas.microsoft.com/office/drawing/2014/main" id="{95FC673D-049A-412F-97D4-47BC217DBF96}"/>
                </a:ext>
              </a:extLst>
            </p:cNvPr>
            <p:cNvSpPr/>
            <p:nvPr/>
          </p:nvSpPr>
          <p:spPr>
            <a:xfrm>
              <a:off x="9243339" y="2085612"/>
              <a:ext cx="86800" cy="48581"/>
            </a:xfrm>
            <a:prstGeom prst="rect">
              <a:avLst/>
            </a:prstGeom>
            <a:solidFill>
              <a:schemeClr val="bg1">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3" name="Rectangle 32">
              <a:extLst>
                <a:ext uri="{FF2B5EF4-FFF2-40B4-BE49-F238E27FC236}">
                  <a16:creationId xmlns:a16="http://schemas.microsoft.com/office/drawing/2014/main" id="{055D89C4-87EB-4113-9230-54DE8B631A5B}"/>
                </a:ext>
              </a:extLst>
            </p:cNvPr>
            <p:cNvSpPr/>
            <p:nvPr/>
          </p:nvSpPr>
          <p:spPr>
            <a:xfrm>
              <a:off x="9243339" y="2247837"/>
              <a:ext cx="86800" cy="48581"/>
            </a:xfrm>
            <a:prstGeom prst="rect">
              <a:avLst/>
            </a:prstGeom>
            <a:solidFill>
              <a:schemeClr val="bg1">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4" name="Rectangle 33">
              <a:extLst>
                <a:ext uri="{FF2B5EF4-FFF2-40B4-BE49-F238E27FC236}">
                  <a16:creationId xmlns:a16="http://schemas.microsoft.com/office/drawing/2014/main" id="{FDF777B4-39EC-42CB-B38F-DFABD3959C68}"/>
                </a:ext>
              </a:extLst>
            </p:cNvPr>
            <p:cNvSpPr/>
            <p:nvPr/>
          </p:nvSpPr>
          <p:spPr>
            <a:xfrm>
              <a:off x="9245720" y="2413272"/>
              <a:ext cx="86800" cy="48581"/>
            </a:xfrm>
            <a:prstGeom prst="rect">
              <a:avLst/>
            </a:prstGeom>
            <a:solidFill>
              <a:schemeClr val="bg1">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5" name="Rectangle 34">
              <a:extLst>
                <a:ext uri="{FF2B5EF4-FFF2-40B4-BE49-F238E27FC236}">
                  <a16:creationId xmlns:a16="http://schemas.microsoft.com/office/drawing/2014/main" id="{AACA0E96-B57A-4C60-8A68-FF94C2FCEECA}"/>
                </a:ext>
              </a:extLst>
            </p:cNvPr>
            <p:cNvSpPr/>
            <p:nvPr/>
          </p:nvSpPr>
          <p:spPr>
            <a:xfrm>
              <a:off x="9246019" y="2576099"/>
              <a:ext cx="86800" cy="48581"/>
            </a:xfrm>
            <a:prstGeom prst="rect">
              <a:avLst/>
            </a:prstGeom>
            <a:solidFill>
              <a:schemeClr val="bg1">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cxnSp>
          <p:nvCxnSpPr>
            <p:cNvPr id="36" name="Straight Arrow Connector 35">
              <a:extLst>
                <a:ext uri="{FF2B5EF4-FFF2-40B4-BE49-F238E27FC236}">
                  <a16:creationId xmlns:a16="http://schemas.microsoft.com/office/drawing/2014/main" id="{BCFDBF97-EA63-41F2-8C7D-43677C0E4E99}"/>
                </a:ext>
              </a:extLst>
            </p:cNvPr>
            <p:cNvCxnSpPr/>
            <p:nvPr/>
          </p:nvCxnSpPr>
          <p:spPr>
            <a:xfrm>
              <a:off x="3200009" y="1916122"/>
              <a:ext cx="1363355" cy="0"/>
            </a:xfrm>
            <a:prstGeom prst="straightConnector1">
              <a:avLst/>
            </a:prstGeom>
            <a:ln w="12700">
              <a:tailEnd type="arrow"/>
            </a:ln>
          </p:spPr>
          <p:style>
            <a:lnRef idx="1">
              <a:schemeClr val="dk1"/>
            </a:lnRef>
            <a:fillRef idx="0">
              <a:schemeClr val="dk1"/>
            </a:fillRef>
            <a:effectRef idx="0">
              <a:schemeClr val="dk1"/>
            </a:effectRef>
            <a:fontRef idx="minor">
              <a:schemeClr val="tx1"/>
            </a:fontRef>
          </p:style>
        </p:cxnSp>
        <p:sp>
          <p:nvSpPr>
            <p:cNvPr id="37" name="TextBox 36">
              <a:extLst>
                <a:ext uri="{FF2B5EF4-FFF2-40B4-BE49-F238E27FC236}">
                  <a16:creationId xmlns:a16="http://schemas.microsoft.com/office/drawing/2014/main" id="{A33C6585-F265-4F2A-9D33-257CFE1ED8E6}"/>
                </a:ext>
              </a:extLst>
            </p:cNvPr>
            <p:cNvSpPr txBox="1"/>
            <p:nvPr/>
          </p:nvSpPr>
          <p:spPr>
            <a:xfrm>
              <a:off x="3527347" y="1737287"/>
              <a:ext cx="686514" cy="178835"/>
            </a:xfrm>
            <a:prstGeom prst="rect">
              <a:avLst/>
            </a:prstGeom>
          </p:spPr>
          <p:txBody>
            <a:bodyPr vert="horz" wrap="none" lIns="0" tIns="0" rIns="0" bIns="0" rtlCol="0" anchor="t">
              <a:normAutofit/>
            </a:bodyPr>
            <a:lstStyle/>
            <a:p>
              <a:r>
                <a:rPr lang="en-GB" sz="1200" dirty="0"/>
                <a:t>Start timer</a:t>
              </a:r>
            </a:p>
          </p:txBody>
        </p:sp>
        <p:sp>
          <p:nvSpPr>
            <p:cNvPr id="38" name="TextBox 37">
              <a:extLst>
                <a:ext uri="{FF2B5EF4-FFF2-40B4-BE49-F238E27FC236}">
                  <a16:creationId xmlns:a16="http://schemas.microsoft.com/office/drawing/2014/main" id="{0F3D05DD-CDAB-4526-A3F7-AF2F9E76A3B8}"/>
                </a:ext>
              </a:extLst>
            </p:cNvPr>
            <p:cNvSpPr txBox="1"/>
            <p:nvPr/>
          </p:nvSpPr>
          <p:spPr>
            <a:xfrm>
              <a:off x="8015244" y="1916122"/>
              <a:ext cx="991596" cy="169490"/>
            </a:xfrm>
            <a:prstGeom prst="rect">
              <a:avLst/>
            </a:prstGeom>
          </p:spPr>
          <p:txBody>
            <a:bodyPr vert="horz" wrap="none" lIns="0" tIns="0" rIns="0" bIns="0" rtlCol="0" anchor="t">
              <a:normAutofit/>
            </a:bodyPr>
            <a:lstStyle/>
            <a:p>
              <a:pPr algn="ctr"/>
              <a:r>
                <a:rPr lang="en-GB" sz="1200" dirty="0"/>
                <a:t>ADC interrupt</a:t>
              </a:r>
            </a:p>
          </p:txBody>
        </p:sp>
        <p:sp>
          <p:nvSpPr>
            <p:cNvPr id="39" name="TextBox 38">
              <a:extLst>
                <a:ext uri="{FF2B5EF4-FFF2-40B4-BE49-F238E27FC236}">
                  <a16:creationId xmlns:a16="http://schemas.microsoft.com/office/drawing/2014/main" id="{E64073A0-50A7-4C03-AE31-20B0148DCB72}"/>
                </a:ext>
              </a:extLst>
            </p:cNvPr>
            <p:cNvSpPr txBox="1"/>
            <p:nvPr/>
          </p:nvSpPr>
          <p:spPr>
            <a:xfrm>
              <a:off x="8015244" y="2091382"/>
              <a:ext cx="991596" cy="169490"/>
            </a:xfrm>
            <a:prstGeom prst="rect">
              <a:avLst/>
            </a:prstGeom>
          </p:spPr>
          <p:txBody>
            <a:bodyPr vert="horz" wrap="none" lIns="0" tIns="0" rIns="0" bIns="0" rtlCol="0" anchor="t">
              <a:normAutofit/>
            </a:bodyPr>
            <a:lstStyle/>
            <a:p>
              <a:pPr algn="ctr"/>
              <a:r>
                <a:rPr lang="en-GB" sz="1200" dirty="0"/>
                <a:t>ADC interrupt</a:t>
              </a:r>
            </a:p>
          </p:txBody>
        </p:sp>
        <p:sp>
          <p:nvSpPr>
            <p:cNvPr id="40" name="TextBox 39">
              <a:extLst>
                <a:ext uri="{FF2B5EF4-FFF2-40B4-BE49-F238E27FC236}">
                  <a16:creationId xmlns:a16="http://schemas.microsoft.com/office/drawing/2014/main" id="{BFC7BC8D-1313-4ABF-806E-A436BBF52441}"/>
                </a:ext>
              </a:extLst>
            </p:cNvPr>
            <p:cNvSpPr txBox="1"/>
            <p:nvPr/>
          </p:nvSpPr>
          <p:spPr>
            <a:xfrm>
              <a:off x="8015244" y="2243782"/>
              <a:ext cx="991596" cy="169490"/>
            </a:xfrm>
            <a:prstGeom prst="rect">
              <a:avLst/>
            </a:prstGeom>
          </p:spPr>
          <p:txBody>
            <a:bodyPr vert="horz" wrap="none" lIns="0" tIns="0" rIns="0" bIns="0" rtlCol="0" anchor="t">
              <a:normAutofit/>
            </a:bodyPr>
            <a:lstStyle/>
            <a:p>
              <a:pPr algn="ctr"/>
              <a:r>
                <a:rPr lang="en-GB" sz="1200" dirty="0"/>
                <a:t>ADC interrupt</a:t>
              </a:r>
            </a:p>
          </p:txBody>
        </p:sp>
        <p:cxnSp>
          <p:nvCxnSpPr>
            <p:cNvPr id="41" name="Straight Arrow Connector 40">
              <a:extLst>
                <a:ext uri="{FF2B5EF4-FFF2-40B4-BE49-F238E27FC236}">
                  <a16:creationId xmlns:a16="http://schemas.microsoft.com/office/drawing/2014/main" id="{3D87CE12-D0D6-4AC9-8CD3-3DB23B748DB5}"/>
                </a:ext>
              </a:extLst>
            </p:cNvPr>
            <p:cNvCxnSpPr/>
            <p:nvPr/>
          </p:nvCxnSpPr>
          <p:spPr>
            <a:xfrm>
              <a:off x="7758978" y="2576684"/>
              <a:ext cx="1479901" cy="0"/>
            </a:xfrm>
            <a:prstGeom prst="straightConnector1">
              <a:avLst/>
            </a:prstGeom>
            <a:ln w="12700">
              <a:tailEnd type="arrow"/>
            </a:ln>
          </p:spPr>
          <p:style>
            <a:lnRef idx="1">
              <a:schemeClr val="dk1"/>
            </a:lnRef>
            <a:fillRef idx="0">
              <a:schemeClr val="dk1"/>
            </a:fillRef>
            <a:effectRef idx="0">
              <a:schemeClr val="dk1"/>
            </a:effectRef>
            <a:fontRef idx="minor">
              <a:schemeClr val="tx1"/>
            </a:fontRef>
          </p:style>
        </p:cxnSp>
        <p:sp>
          <p:nvSpPr>
            <p:cNvPr id="42" name="TextBox 41">
              <a:extLst>
                <a:ext uri="{FF2B5EF4-FFF2-40B4-BE49-F238E27FC236}">
                  <a16:creationId xmlns:a16="http://schemas.microsoft.com/office/drawing/2014/main" id="{3CAF14BD-A10B-4D5F-B11A-52B346448A0C}"/>
                </a:ext>
              </a:extLst>
            </p:cNvPr>
            <p:cNvSpPr txBox="1"/>
            <p:nvPr/>
          </p:nvSpPr>
          <p:spPr>
            <a:xfrm>
              <a:off x="8012362" y="2407194"/>
              <a:ext cx="991596" cy="169490"/>
            </a:xfrm>
            <a:prstGeom prst="rect">
              <a:avLst/>
            </a:prstGeom>
          </p:spPr>
          <p:txBody>
            <a:bodyPr vert="horz" wrap="none" lIns="0" tIns="0" rIns="0" bIns="0" rtlCol="0" anchor="t">
              <a:normAutofit/>
            </a:bodyPr>
            <a:lstStyle/>
            <a:p>
              <a:pPr algn="ctr"/>
              <a:r>
                <a:rPr lang="en-GB" sz="1200" dirty="0"/>
                <a:t>ADC interrupt</a:t>
              </a:r>
            </a:p>
          </p:txBody>
        </p:sp>
        <p:cxnSp>
          <p:nvCxnSpPr>
            <p:cNvPr id="43" name="Straight Arrow Connector 42">
              <a:extLst>
                <a:ext uri="{FF2B5EF4-FFF2-40B4-BE49-F238E27FC236}">
                  <a16:creationId xmlns:a16="http://schemas.microsoft.com/office/drawing/2014/main" id="{05C761F7-B07C-46E2-A944-245210A805C3}"/>
                </a:ext>
              </a:extLst>
            </p:cNvPr>
            <p:cNvCxnSpPr/>
            <p:nvPr/>
          </p:nvCxnSpPr>
          <p:spPr>
            <a:xfrm>
              <a:off x="4650164" y="1916122"/>
              <a:ext cx="1476526" cy="0"/>
            </a:xfrm>
            <a:prstGeom prst="straightConnector1">
              <a:avLst/>
            </a:prstGeom>
            <a:ln w="12700">
              <a:tailEnd type="arrow"/>
            </a:ln>
          </p:spPr>
          <p:style>
            <a:lnRef idx="1">
              <a:schemeClr val="dk1"/>
            </a:lnRef>
            <a:fillRef idx="0">
              <a:schemeClr val="dk1"/>
            </a:fillRef>
            <a:effectRef idx="0">
              <a:schemeClr val="dk1"/>
            </a:effectRef>
            <a:fontRef idx="minor">
              <a:schemeClr val="tx1"/>
            </a:fontRef>
          </p:style>
        </p:cxnSp>
        <p:sp>
          <p:nvSpPr>
            <p:cNvPr id="44" name="TextBox 43">
              <a:extLst>
                <a:ext uri="{FF2B5EF4-FFF2-40B4-BE49-F238E27FC236}">
                  <a16:creationId xmlns:a16="http://schemas.microsoft.com/office/drawing/2014/main" id="{5E934391-2327-4CA8-B927-D261321F4C8C}"/>
                </a:ext>
              </a:extLst>
            </p:cNvPr>
            <p:cNvSpPr txBox="1"/>
            <p:nvPr/>
          </p:nvSpPr>
          <p:spPr>
            <a:xfrm>
              <a:off x="5090673" y="1737287"/>
              <a:ext cx="686514" cy="178835"/>
            </a:xfrm>
            <a:prstGeom prst="rect">
              <a:avLst/>
            </a:prstGeom>
          </p:spPr>
          <p:txBody>
            <a:bodyPr vert="horz" wrap="none" lIns="0" tIns="0" rIns="0" bIns="0" rtlCol="0" anchor="t">
              <a:normAutofit/>
            </a:bodyPr>
            <a:lstStyle/>
            <a:p>
              <a:pPr algn="ctr"/>
              <a:r>
                <a:rPr lang="en-GB" sz="1200" dirty="0"/>
                <a:t>Timer interrupt</a:t>
              </a:r>
            </a:p>
          </p:txBody>
        </p:sp>
        <p:sp>
          <p:nvSpPr>
            <p:cNvPr id="45" name="TextBox 44">
              <a:extLst>
                <a:ext uri="{FF2B5EF4-FFF2-40B4-BE49-F238E27FC236}">
                  <a16:creationId xmlns:a16="http://schemas.microsoft.com/office/drawing/2014/main" id="{BB2CCB19-D64C-474C-83A0-2AC36466865A}"/>
                </a:ext>
              </a:extLst>
            </p:cNvPr>
            <p:cNvSpPr txBox="1"/>
            <p:nvPr/>
          </p:nvSpPr>
          <p:spPr>
            <a:xfrm>
              <a:off x="6639653" y="1786339"/>
              <a:ext cx="686514" cy="178835"/>
            </a:xfrm>
            <a:prstGeom prst="rect">
              <a:avLst/>
            </a:prstGeom>
          </p:spPr>
          <p:txBody>
            <a:bodyPr vert="horz" wrap="none" lIns="0" tIns="0" rIns="0" bIns="0" rtlCol="0" anchor="t">
              <a:normAutofit/>
            </a:bodyPr>
            <a:lstStyle/>
            <a:p>
              <a:pPr algn="ctr"/>
              <a:r>
                <a:rPr lang="en-GB" sz="1200" dirty="0"/>
                <a:t>Start ADC</a:t>
              </a:r>
            </a:p>
          </p:txBody>
        </p:sp>
        <p:cxnSp>
          <p:nvCxnSpPr>
            <p:cNvPr id="46" name="Straight Arrow Connector 45">
              <a:extLst>
                <a:ext uri="{FF2B5EF4-FFF2-40B4-BE49-F238E27FC236}">
                  <a16:creationId xmlns:a16="http://schemas.microsoft.com/office/drawing/2014/main" id="{081A7A2C-7C7A-4F04-BC29-032A54CE9AC6}"/>
                </a:ext>
              </a:extLst>
            </p:cNvPr>
            <p:cNvCxnSpPr/>
            <p:nvPr/>
          </p:nvCxnSpPr>
          <p:spPr>
            <a:xfrm flipH="1">
              <a:off x="3200010" y="2622404"/>
              <a:ext cx="6038869" cy="0"/>
            </a:xfrm>
            <a:prstGeom prst="straightConnector1">
              <a:avLst/>
            </a:prstGeom>
            <a:ln w="12700">
              <a:tailEnd type="arrow"/>
            </a:ln>
          </p:spPr>
          <p:style>
            <a:lnRef idx="1">
              <a:schemeClr val="dk1"/>
            </a:lnRef>
            <a:fillRef idx="0">
              <a:schemeClr val="dk1"/>
            </a:fillRef>
            <a:effectRef idx="0">
              <a:schemeClr val="dk1"/>
            </a:effectRef>
            <a:fontRef idx="minor">
              <a:schemeClr val="tx1"/>
            </a:fontRef>
          </p:style>
        </p:cxnSp>
        <p:sp>
          <p:nvSpPr>
            <p:cNvPr id="47" name="TextBox 46">
              <a:extLst>
                <a:ext uri="{FF2B5EF4-FFF2-40B4-BE49-F238E27FC236}">
                  <a16:creationId xmlns:a16="http://schemas.microsoft.com/office/drawing/2014/main" id="{8461E137-56FA-4A42-AAEE-1D3819975A00}"/>
                </a:ext>
              </a:extLst>
            </p:cNvPr>
            <p:cNvSpPr txBox="1"/>
            <p:nvPr/>
          </p:nvSpPr>
          <p:spPr>
            <a:xfrm>
              <a:off x="3416368" y="2452914"/>
              <a:ext cx="991596" cy="169490"/>
            </a:xfrm>
            <a:prstGeom prst="rect">
              <a:avLst/>
            </a:prstGeom>
          </p:spPr>
          <p:txBody>
            <a:bodyPr vert="horz" wrap="none" lIns="0" tIns="0" rIns="0" bIns="0" rtlCol="0" anchor="t">
              <a:normAutofit/>
            </a:bodyPr>
            <a:lstStyle/>
            <a:p>
              <a:pPr algn="ctr"/>
              <a:r>
                <a:rPr lang="en-GB" sz="1200" dirty="0" err="1"/>
                <a:t>ADC_done</a:t>
              </a:r>
              <a:r>
                <a:rPr lang="en-GB" sz="1200" dirty="0"/>
                <a:t> = 1</a:t>
              </a:r>
            </a:p>
          </p:txBody>
        </p:sp>
        <p:cxnSp>
          <p:nvCxnSpPr>
            <p:cNvPr id="48" name="Straight Arrow Connector 47">
              <a:extLst>
                <a:ext uri="{FF2B5EF4-FFF2-40B4-BE49-F238E27FC236}">
                  <a16:creationId xmlns:a16="http://schemas.microsoft.com/office/drawing/2014/main" id="{9217B09D-14CB-4D7D-AD99-265FCB901DDA}"/>
                </a:ext>
              </a:extLst>
            </p:cNvPr>
            <p:cNvCxnSpPr/>
            <p:nvPr/>
          </p:nvCxnSpPr>
          <p:spPr>
            <a:xfrm>
              <a:off x="6199144" y="2933123"/>
              <a:ext cx="1476526" cy="0"/>
            </a:xfrm>
            <a:prstGeom prst="straightConnector1">
              <a:avLst/>
            </a:prstGeom>
            <a:ln w="12700">
              <a:tailEnd type="arrow"/>
            </a:ln>
          </p:spPr>
          <p:style>
            <a:lnRef idx="1">
              <a:schemeClr val="dk1"/>
            </a:lnRef>
            <a:fillRef idx="0">
              <a:schemeClr val="dk1"/>
            </a:fillRef>
            <a:effectRef idx="0">
              <a:schemeClr val="dk1"/>
            </a:effectRef>
            <a:fontRef idx="minor">
              <a:schemeClr val="tx1"/>
            </a:fontRef>
          </p:style>
        </p:cxnSp>
        <p:cxnSp>
          <p:nvCxnSpPr>
            <p:cNvPr id="49" name="Straight Arrow Connector 48">
              <a:extLst>
                <a:ext uri="{FF2B5EF4-FFF2-40B4-BE49-F238E27FC236}">
                  <a16:creationId xmlns:a16="http://schemas.microsoft.com/office/drawing/2014/main" id="{BA8FE218-1CFA-4D4C-B2EA-7857441E229E}"/>
                </a:ext>
              </a:extLst>
            </p:cNvPr>
            <p:cNvCxnSpPr/>
            <p:nvPr/>
          </p:nvCxnSpPr>
          <p:spPr>
            <a:xfrm>
              <a:off x="7761860" y="3381221"/>
              <a:ext cx="1479901" cy="0"/>
            </a:xfrm>
            <a:prstGeom prst="straightConnector1">
              <a:avLst/>
            </a:prstGeom>
            <a:ln w="12700">
              <a:tailEnd type="arrow"/>
            </a:ln>
          </p:spPr>
          <p:style>
            <a:lnRef idx="1">
              <a:schemeClr val="dk1"/>
            </a:lnRef>
            <a:fillRef idx="0">
              <a:schemeClr val="dk1"/>
            </a:fillRef>
            <a:effectRef idx="0">
              <a:schemeClr val="dk1"/>
            </a:effectRef>
            <a:fontRef idx="minor">
              <a:schemeClr val="tx1"/>
            </a:fontRef>
          </p:style>
        </p:cxnSp>
        <p:cxnSp>
          <p:nvCxnSpPr>
            <p:cNvPr id="50" name="Straight Arrow Connector 49">
              <a:extLst>
                <a:ext uri="{FF2B5EF4-FFF2-40B4-BE49-F238E27FC236}">
                  <a16:creationId xmlns:a16="http://schemas.microsoft.com/office/drawing/2014/main" id="{63A8245A-12E4-4102-9EF4-86C5DE0776F6}"/>
                </a:ext>
              </a:extLst>
            </p:cNvPr>
            <p:cNvCxnSpPr/>
            <p:nvPr/>
          </p:nvCxnSpPr>
          <p:spPr>
            <a:xfrm>
              <a:off x="7761860" y="3228821"/>
              <a:ext cx="1479901" cy="0"/>
            </a:xfrm>
            <a:prstGeom prst="straightConnector1">
              <a:avLst/>
            </a:prstGeom>
            <a:ln w="12700">
              <a:tailEnd type="arrow"/>
            </a:ln>
          </p:spPr>
          <p:style>
            <a:lnRef idx="1">
              <a:schemeClr val="dk1"/>
            </a:lnRef>
            <a:fillRef idx="0">
              <a:schemeClr val="dk1"/>
            </a:fillRef>
            <a:effectRef idx="0">
              <a:schemeClr val="dk1"/>
            </a:effectRef>
            <a:fontRef idx="minor">
              <a:schemeClr val="tx1"/>
            </a:fontRef>
          </p:style>
        </p:cxnSp>
        <p:cxnSp>
          <p:nvCxnSpPr>
            <p:cNvPr id="51" name="Straight Arrow Connector 50">
              <a:extLst>
                <a:ext uri="{FF2B5EF4-FFF2-40B4-BE49-F238E27FC236}">
                  <a16:creationId xmlns:a16="http://schemas.microsoft.com/office/drawing/2014/main" id="{4B601482-2AB9-4982-AB27-27B752AB917A}"/>
                </a:ext>
              </a:extLst>
            </p:cNvPr>
            <p:cNvCxnSpPr/>
            <p:nvPr/>
          </p:nvCxnSpPr>
          <p:spPr>
            <a:xfrm>
              <a:off x="7761860" y="3053561"/>
              <a:ext cx="1479901" cy="0"/>
            </a:xfrm>
            <a:prstGeom prst="straightConnector1">
              <a:avLst/>
            </a:prstGeom>
            <a:ln w="12700">
              <a:tailEnd type="arrow"/>
            </a:ln>
          </p:spPr>
          <p:style>
            <a:lnRef idx="1">
              <a:schemeClr val="dk1"/>
            </a:lnRef>
            <a:fillRef idx="0">
              <a:schemeClr val="dk1"/>
            </a:fillRef>
            <a:effectRef idx="0">
              <a:schemeClr val="dk1"/>
            </a:effectRef>
            <a:fontRef idx="minor">
              <a:schemeClr val="tx1"/>
            </a:fontRef>
          </p:style>
        </p:cxnSp>
        <p:sp>
          <p:nvSpPr>
            <p:cNvPr id="52" name="Rectangle 51">
              <a:extLst>
                <a:ext uri="{FF2B5EF4-FFF2-40B4-BE49-F238E27FC236}">
                  <a16:creationId xmlns:a16="http://schemas.microsoft.com/office/drawing/2014/main" id="{4A16D78F-D1F7-430C-9D0A-C75BA59062BD}"/>
                </a:ext>
              </a:extLst>
            </p:cNvPr>
            <p:cNvSpPr/>
            <p:nvPr/>
          </p:nvSpPr>
          <p:spPr>
            <a:xfrm>
              <a:off x="6132079" y="2884071"/>
              <a:ext cx="86800" cy="97162"/>
            </a:xfrm>
            <a:prstGeom prst="rect">
              <a:avLst/>
            </a:prstGeom>
            <a:solidFill>
              <a:schemeClr val="bg1">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53" name="Rectangle 52">
              <a:extLst>
                <a:ext uri="{FF2B5EF4-FFF2-40B4-BE49-F238E27FC236}">
                  <a16:creationId xmlns:a16="http://schemas.microsoft.com/office/drawing/2014/main" id="{96F4EE5B-59FE-4A23-8AB3-F4E102C74D18}"/>
                </a:ext>
              </a:extLst>
            </p:cNvPr>
            <p:cNvSpPr/>
            <p:nvPr/>
          </p:nvSpPr>
          <p:spPr>
            <a:xfrm>
              <a:off x="7675059" y="2932652"/>
              <a:ext cx="102065" cy="611396"/>
            </a:xfrm>
            <a:prstGeom prst="rect">
              <a:avLst/>
            </a:prstGeom>
            <a:solidFill>
              <a:schemeClr val="bg1">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54" name="Rectangle 53">
              <a:extLst>
                <a:ext uri="{FF2B5EF4-FFF2-40B4-BE49-F238E27FC236}">
                  <a16:creationId xmlns:a16="http://schemas.microsoft.com/office/drawing/2014/main" id="{C766F9B1-282F-4750-8678-441DA486291D}"/>
                </a:ext>
              </a:extLst>
            </p:cNvPr>
            <p:cNvSpPr/>
            <p:nvPr/>
          </p:nvSpPr>
          <p:spPr>
            <a:xfrm>
              <a:off x="9243339" y="3053561"/>
              <a:ext cx="86800" cy="48581"/>
            </a:xfrm>
            <a:prstGeom prst="rect">
              <a:avLst/>
            </a:prstGeom>
            <a:solidFill>
              <a:schemeClr val="bg1">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55" name="Rectangle 54">
              <a:extLst>
                <a:ext uri="{FF2B5EF4-FFF2-40B4-BE49-F238E27FC236}">
                  <a16:creationId xmlns:a16="http://schemas.microsoft.com/office/drawing/2014/main" id="{EC082441-5D9F-42D8-9929-9ACC2CFF2687}"/>
                </a:ext>
              </a:extLst>
            </p:cNvPr>
            <p:cNvSpPr/>
            <p:nvPr/>
          </p:nvSpPr>
          <p:spPr>
            <a:xfrm>
              <a:off x="9243339" y="3215786"/>
              <a:ext cx="86800" cy="48581"/>
            </a:xfrm>
            <a:prstGeom prst="rect">
              <a:avLst/>
            </a:prstGeom>
            <a:solidFill>
              <a:schemeClr val="bg1">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56" name="Rectangle 55">
              <a:extLst>
                <a:ext uri="{FF2B5EF4-FFF2-40B4-BE49-F238E27FC236}">
                  <a16:creationId xmlns:a16="http://schemas.microsoft.com/office/drawing/2014/main" id="{0199849B-585D-4D16-92EC-45D7337379AD}"/>
                </a:ext>
              </a:extLst>
            </p:cNvPr>
            <p:cNvSpPr/>
            <p:nvPr/>
          </p:nvSpPr>
          <p:spPr>
            <a:xfrm>
              <a:off x="9245720" y="3381221"/>
              <a:ext cx="86800" cy="48581"/>
            </a:xfrm>
            <a:prstGeom prst="rect">
              <a:avLst/>
            </a:prstGeom>
            <a:solidFill>
              <a:schemeClr val="bg1">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57" name="Rectangle 56">
              <a:extLst>
                <a:ext uri="{FF2B5EF4-FFF2-40B4-BE49-F238E27FC236}">
                  <a16:creationId xmlns:a16="http://schemas.microsoft.com/office/drawing/2014/main" id="{D9A447F8-9F98-4305-B1CA-29DE46EBF95F}"/>
                </a:ext>
              </a:extLst>
            </p:cNvPr>
            <p:cNvSpPr/>
            <p:nvPr/>
          </p:nvSpPr>
          <p:spPr>
            <a:xfrm>
              <a:off x="9246019" y="3544048"/>
              <a:ext cx="86800" cy="48581"/>
            </a:xfrm>
            <a:prstGeom prst="rect">
              <a:avLst/>
            </a:prstGeom>
            <a:solidFill>
              <a:schemeClr val="bg1">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58" name="TextBox 57">
              <a:extLst>
                <a:ext uri="{FF2B5EF4-FFF2-40B4-BE49-F238E27FC236}">
                  <a16:creationId xmlns:a16="http://schemas.microsoft.com/office/drawing/2014/main" id="{73B88B64-F410-4274-B83B-8341C51B9FA8}"/>
                </a:ext>
              </a:extLst>
            </p:cNvPr>
            <p:cNvSpPr txBox="1"/>
            <p:nvPr/>
          </p:nvSpPr>
          <p:spPr>
            <a:xfrm>
              <a:off x="8015244" y="2884071"/>
              <a:ext cx="991596" cy="169490"/>
            </a:xfrm>
            <a:prstGeom prst="rect">
              <a:avLst/>
            </a:prstGeom>
          </p:spPr>
          <p:txBody>
            <a:bodyPr vert="horz" wrap="none" lIns="0" tIns="0" rIns="0" bIns="0" rtlCol="0" anchor="t">
              <a:normAutofit/>
            </a:bodyPr>
            <a:lstStyle/>
            <a:p>
              <a:pPr algn="ctr"/>
              <a:r>
                <a:rPr lang="en-GB" sz="1200" dirty="0"/>
                <a:t>ADC interrupt</a:t>
              </a:r>
            </a:p>
          </p:txBody>
        </p:sp>
        <p:sp>
          <p:nvSpPr>
            <p:cNvPr id="59" name="TextBox 58">
              <a:extLst>
                <a:ext uri="{FF2B5EF4-FFF2-40B4-BE49-F238E27FC236}">
                  <a16:creationId xmlns:a16="http://schemas.microsoft.com/office/drawing/2014/main" id="{856ACAF3-978A-4922-9912-6A7E0E34ECA8}"/>
                </a:ext>
              </a:extLst>
            </p:cNvPr>
            <p:cNvSpPr txBox="1"/>
            <p:nvPr/>
          </p:nvSpPr>
          <p:spPr>
            <a:xfrm>
              <a:off x="8015244" y="3059331"/>
              <a:ext cx="991596" cy="169490"/>
            </a:xfrm>
            <a:prstGeom prst="rect">
              <a:avLst/>
            </a:prstGeom>
          </p:spPr>
          <p:txBody>
            <a:bodyPr vert="horz" wrap="none" lIns="0" tIns="0" rIns="0" bIns="0" rtlCol="0" anchor="t">
              <a:normAutofit/>
            </a:bodyPr>
            <a:lstStyle/>
            <a:p>
              <a:pPr algn="ctr"/>
              <a:r>
                <a:rPr lang="en-GB" sz="1200" dirty="0"/>
                <a:t>ADC interrupt</a:t>
              </a:r>
            </a:p>
          </p:txBody>
        </p:sp>
        <p:sp>
          <p:nvSpPr>
            <p:cNvPr id="60" name="TextBox 59">
              <a:extLst>
                <a:ext uri="{FF2B5EF4-FFF2-40B4-BE49-F238E27FC236}">
                  <a16:creationId xmlns:a16="http://schemas.microsoft.com/office/drawing/2014/main" id="{3350A9AE-9297-41E2-855D-88537E7D5029}"/>
                </a:ext>
              </a:extLst>
            </p:cNvPr>
            <p:cNvSpPr txBox="1"/>
            <p:nvPr/>
          </p:nvSpPr>
          <p:spPr>
            <a:xfrm>
              <a:off x="8015244" y="3211731"/>
              <a:ext cx="991596" cy="169490"/>
            </a:xfrm>
            <a:prstGeom prst="rect">
              <a:avLst/>
            </a:prstGeom>
          </p:spPr>
          <p:txBody>
            <a:bodyPr vert="horz" wrap="none" lIns="0" tIns="0" rIns="0" bIns="0" rtlCol="0" anchor="t">
              <a:normAutofit/>
            </a:bodyPr>
            <a:lstStyle/>
            <a:p>
              <a:pPr algn="ctr"/>
              <a:r>
                <a:rPr lang="en-GB" sz="1200" dirty="0"/>
                <a:t>ADC interrupt</a:t>
              </a:r>
            </a:p>
          </p:txBody>
        </p:sp>
        <p:cxnSp>
          <p:nvCxnSpPr>
            <p:cNvPr id="61" name="Straight Arrow Connector 60">
              <a:extLst>
                <a:ext uri="{FF2B5EF4-FFF2-40B4-BE49-F238E27FC236}">
                  <a16:creationId xmlns:a16="http://schemas.microsoft.com/office/drawing/2014/main" id="{2FD2C119-0592-4F79-9ED2-A67366EA1B8D}"/>
                </a:ext>
              </a:extLst>
            </p:cNvPr>
            <p:cNvCxnSpPr/>
            <p:nvPr/>
          </p:nvCxnSpPr>
          <p:spPr>
            <a:xfrm>
              <a:off x="7758978" y="3544633"/>
              <a:ext cx="1479901" cy="0"/>
            </a:xfrm>
            <a:prstGeom prst="straightConnector1">
              <a:avLst/>
            </a:prstGeom>
            <a:ln w="12700">
              <a:tailEnd type="arrow"/>
            </a:ln>
          </p:spPr>
          <p:style>
            <a:lnRef idx="1">
              <a:schemeClr val="dk1"/>
            </a:lnRef>
            <a:fillRef idx="0">
              <a:schemeClr val="dk1"/>
            </a:fillRef>
            <a:effectRef idx="0">
              <a:schemeClr val="dk1"/>
            </a:effectRef>
            <a:fontRef idx="minor">
              <a:schemeClr val="tx1"/>
            </a:fontRef>
          </p:style>
        </p:cxnSp>
        <p:sp>
          <p:nvSpPr>
            <p:cNvPr id="62" name="TextBox 61">
              <a:extLst>
                <a:ext uri="{FF2B5EF4-FFF2-40B4-BE49-F238E27FC236}">
                  <a16:creationId xmlns:a16="http://schemas.microsoft.com/office/drawing/2014/main" id="{FF0515E0-1673-40A1-9EED-650FF386390A}"/>
                </a:ext>
              </a:extLst>
            </p:cNvPr>
            <p:cNvSpPr txBox="1"/>
            <p:nvPr/>
          </p:nvSpPr>
          <p:spPr>
            <a:xfrm>
              <a:off x="8012362" y="3375143"/>
              <a:ext cx="991596" cy="169490"/>
            </a:xfrm>
            <a:prstGeom prst="rect">
              <a:avLst/>
            </a:prstGeom>
          </p:spPr>
          <p:txBody>
            <a:bodyPr vert="horz" wrap="none" lIns="0" tIns="0" rIns="0" bIns="0" rtlCol="0" anchor="t">
              <a:normAutofit/>
            </a:bodyPr>
            <a:lstStyle/>
            <a:p>
              <a:pPr algn="ctr"/>
              <a:r>
                <a:rPr lang="en-GB" sz="1200" dirty="0"/>
                <a:t>ADC interrupt</a:t>
              </a:r>
            </a:p>
          </p:txBody>
        </p:sp>
        <p:cxnSp>
          <p:nvCxnSpPr>
            <p:cNvPr id="63" name="Straight Arrow Connector 62">
              <a:extLst>
                <a:ext uri="{FF2B5EF4-FFF2-40B4-BE49-F238E27FC236}">
                  <a16:creationId xmlns:a16="http://schemas.microsoft.com/office/drawing/2014/main" id="{6C9EAB4F-01F4-42D2-9E27-20BF99466F49}"/>
                </a:ext>
              </a:extLst>
            </p:cNvPr>
            <p:cNvCxnSpPr/>
            <p:nvPr/>
          </p:nvCxnSpPr>
          <p:spPr>
            <a:xfrm>
              <a:off x="4650164" y="2884071"/>
              <a:ext cx="1476526" cy="0"/>
            </a:xfrm>
            <a:prstGeom prst="straightConnector1">
              <a:avLst/>
            </a:prstGeom>
            <a:ln w="12700">
              <a:tailEnd type="arrow"/>
            </a:ln>
          </p:spPr>
          <p:style>
            <a:lnRef idx="1">
              <a:schemeClr val="dk1"/>
            </a:lnRef>
            <a:fillRef idx="0">
              <a:schemeClr val="dk1"/>
            </a:fillRef>
            <a:effectRef idx="0">
              <a:schemeClr val="dk1"/>
            </a:effectRef>
            <a:fontRef idx="minor">
              <a:schemeClr val="tx1"/>
            </a:fontRef>
          </p:style>
        </p:cxnSp>
        <p:sp>
          <p:nvSpPr>
            <p:cNvPr id="64" name="TextBox 63">
              <a:extLst>
                <a:ext uri="{FF2B5EF4-FFF2-40B4-BE49-F238E27FC236}">
                  <a16:creationId xmlns:a16="http://schemas.microsoft.com/office/drawing/2014/main" id="{7A19BE4E-511E-4C94-9E04-EEE8FD42F34D}"/>
                </a:ext>
              </a:extLst>
            </p:cNvPr>
            <p:cNvSpPr txBox="1"/>
            <p:nvPr/>
          </p:nvSpPr>
          <p:spPr>
            <a:xfrm>
              <a:off x="5090673" y="2705236"/>
              <a:ext cx="686514" cy="178835"/>
            </a:xfrm>
            <a:prstGeom prst="rect">
              <a:avLst/>
            </a:prstGeom>
          </p:spPr>
          <p:txBody>
            <a:bodyPr vert="horz" wrap="none" lIns="0" tIns="0" rIns="0" bIns="0" rtlCol="0" anchor="t">
              <a:normAutofit/>
            </a:bodyPr>
            <a:lstStyle/>
            <a:p>
              <a:pPr algn="ctr"/>
              <a:r>
                <a:rPr lang="en-GB" sz="1200" dirty="0"/>
                <a:t>Timer interrupt</a:t>
              </a:r>
            </a:p>
          </p:txBody>
        </p:sp>
        <p:sp>
          <p:nvSpPr>
            <p:cNvPr id="65" name="TextBox 64">
              <a:extLst>
                <a:ext uri="{FF2B5EF4-FFF2-40B4-BE49-F238E27FC236}">
                  <a16:creationId xmlns:a16="http://schemas.microsoft.com/office/drawing/2014/main" id="{48238585-8F3E-4116-A460-9F0DBA1A8626}"/>
                </a:ext>
              </a:extLst>
            </p:cNvPr>
            <p:cNvSpPr txBox="1"/>
            <p:nvPr/>
          </p:nvSpPr>
          <p:spPr>
            <a:xfrm>
              <a:off x="6639653" y="2754288"/>
              <a:ext cx="686514" cy="178835"/>
            </a:xfrm>
            <a:prstGeom prst="rect">
              <a:avLst/>
            </a:prstGeom>
          </p:spPr>
          <p:txBody>
            <a:bodyPr vert="horz" wrap="none" lIns="0" tIns="0" rIns="0" bIns="0" rtlCol="0" anchor="t">
              <a:normAutofit/>
            </a:bodyPr>
            <a:lstStyle/>
            <a:p>
              <a:pPr algn="ctr"/>
              <a:r>
                <a:rPr lang="en-GB" sz="1200" dirty="0"/>
                <a:t>Start ADC</a:t>
              </a:r>
            </a:p>
          </p:txBody>
        </p:sp>
        <p:cxnSp>
          <p:nvCxnSpPr>
            <p:cNvPr id="66" name="Straight Arrow Connector 65">
              <a:extLst>
                <a:ext uri="{FF2B5EF4-FFF2-40B4-BE49-F238E27FC236}">
                  <a16:creationId xmlns:a16="http://schemas.microsoft.com/office/drawing/2014/main" id="{616636BE-B55B-4DAF-AA3A-EC3D484D05D1}"/>
                </a:ext>
              </a:extLst>
            </p:cNvPr>
            <p:cNvCxnSpPr/>
            <p:nvPr/>
          </p:nvCxnSpPr>
          <p:spPr>
            <a:xfrm flipH="1">
              <a:off x="3200010" y="3590353"/>
              <a:ext cx="6038869" cy="0"/>
            </a:xfrm>
            <a:prstGeom prst="straightConnector1">
              <a:avLst/>
            </a:prstGeom>
            <a:ln w="12700">
              <a:tailEnd type="arrow"/>
            </a:ln>
          </p:spPr>
          <p:style>
            <a:lnRef idx="1">
              <a:schemeClr val="dk1"/>
            </a:lnRef>
            <a:fillRef idx="0">
              <a:schemeClr val="dk1"/>
            </a:fillRef>
            <a:effectRef idx="0">
              <a:schemeClr val="dk1"/>
            </a:effectRef>
            <a:fontRef idx="minor">
              <a:schemeClr val="tx1"/>
            </a:fontRef>
          </p:style>
        </p:cxnSp>
        <p:sp>
          <p:nvSpPr>
            <p:cNvPr id="67" name="TextBox 66">
              <a:extLst>
                <a:ext uri="{FF2B5EF4-FFF2-40B4-BE49-F238E27FC236}">
                  <a16:creationId xmlns:a16="http://schemas.microsoft.com/office/drawing/2014/main" id="{13D5E1A7-0637-4589-8AD6-AF164BD3E746}"/>
                </a:ext>
              </a:extLst>
            </p:cNvPr>
            <p:cNvSpPr txBox="1"/>
            <p:nvPr/>
          </p:nvSpPr>
          <p:spPr>
            <a:xfrm>
              <a:off x="3416368" y="3420863"/>
              <a:ext cx="991596" cy="169490"/>
            </a:xfrm>
            <a:prstGeom prst="rect">
              <a:avLst/>
            </a:prstGeom>
          </p:spPr>
          <p:txBody>
            <a:bodyPr vert="horz" wrap="none" lIns="0" tIns="0" rIns="0" bIns="0" rtlCol="0" anchor="t">
              <a:normAutofit/>
            </a:bodyPr>
            <a:lstStyle/>
            <a:p>
              <a:pPr algn="ctr"/>
              <a:r>
                <a:rPr lang="en-GB" sz="1200" dirty="0" err="1"/>
                <a:t>ADC_done</a:t>
              </a:r>
              <a:r>
                <a:rPr lang="en-GB" sz="1200" dirty="0"/>
                <a:t> = 1</a:t>
              </a:r>
            </a:p>
          </p:txBody>
        </p:sp>
        <p:cxnSp>
          <p:nvCxnSpPr>
            <p:cNvPr id="68" name="Straight Arrow Connector 67">
              <a:extLst>
                <a:ext uri="{FF2B5EF4-FFF2-40B4-BE49-F238E27FC236}">
                  <a16:creationId xmlns:a16="http://schemas.microsoft.com/office/drawing/2014/main" id="{E56B73DC-D1CD-471E-A1B6-15EB821F8608}"/>
                </a:ext>
              </a:extLst>
            </p:cNvPr>
            <p:cNvCxnSpPr/>
            <p:nvPr/>
          </p:nvCxnSpPr>
          <p:spPr>
            <a:xfrm>
              <a:off x="6199144" y="3902277"/>
              <a:ext cx="1476526" cy="0"/>
            </a:xfrm>
            <a:prstGeom prst="straightConnector1">
              <a:avLst/>
            </a:prstGeom>
            <a:ln w="12700">
              <a:tailEnd type="arrow"/>
            </a:ln>
          </p:spPr>
          <p:style>
            <a:lnRef idx="1">
              <a:schemeClr val="dk1"/>
            </a:lnRef>
            <a:fillRef idx="0">
              <a:schemeClr val="dk1"/>
            </a:fillRef>
            <a:effectRef idx="0">
              <a:schemeClr val="dk1"/>
            </a:effectRef>
            <a:fontRef idx="minor">
              <a:schemeClr val="tx1"/>
            </a:fontRef>
          </p:style>
        </p:cxnSp>
        <p:cxnSp>
          <p:nvCxnSpPr>
            <p:cNvPr id="69" name="Straight Arrow Connector 68">
              <a:extLst>
                <a:ext uri="{FF2B5EF4-FFF2-40B4-BE49-F238E27FC236}">
                  <a16:creationId xmlns:a16="http://schemas.microsoft.com/office/drawing/2014/main" id="{EAFAEED7-8CA3-4616-AB88-153D273D73AC}"/>
                </a:ext>
              </a:extLst>
            </p:cNvPr>
            <p:cNvCxnSpPr/>
            <p:nvPr/>
          </p:nvCxnSpPr>
          <p:spPr>
            <a:xfrm>
              <a:off x="7761860" y="4350375"/>
              <a:ext cx="1479901" cy="0"/>
            </a:xfrm>
            <a:prstGeom prst="straightConnector1">
              <a:avLst/>
            </a:prstGeom>
            <a:ln w="12700">
              <a:tailEnd type="arrow"/>
            </a:ln>
          </p:spPr>
          <p:style>
            <a:lnRef idx="1">
              <a:schemeClr val="dk1"/>
            </a:lnRef>
            <a:fillRef idx="0">
              <a:schemeClr val="dk1"/>
            </a:fillRef>
            <a:effectRef idx="0">
              <a:schemeClr val="dk1"/>
            </a:effectRef>
            <a:fontRef idx="minor">
              <a:schemeClr val="tx1"/>
            </a:fontRef>
          </p:style>
        </p:cxnSp>
        <p:cxnSp>
          <p:nvCxnSpPr>
            <p:cNvPr id="70" name="Straight Arrow Connector 69">
              <a:extLst>
                <a:ext uri="{FF2B5EF4-FFF2-40B4-BE49-F238E27FC236}">
                  <a16:creationId xmlns:a16="http://schemas.microsoft.com/office/drawing/2014/main" id="{B5E7C8C2-4A36-46E4-A3CE-EFA68E9A61E5}"/>
                </a:ext>
              </a:extLst>
            </p:cNvPr>
            <p:cNvCxnSpPr/>
            <p:nvPr/>
          </p:nvCxnSpPr>
          <p:spPr>
            <a:xfrm>
              <a:off x="7761860" y="4197975"/>
              <a:ext cx="1479901" cy="0"/>
            </a:xfrm>
            <a:prstGeom prst="straightConnector1">
              <a:avLst/>
            </a:prstGeom>
            <a:ln w="12700">
              <a:tailEnd type="arrow"/>
            </a:ln>
          </p:spPr>
          <p:style>
            <a:lnRef idx="1">
              <a:schemeClr val="dk1"/>
            </a:lnRef>
            <a:fillRef idx="0">
              <a:schemeClr val="dk1"/>
            </a:fillRef>
            <a:effectRef idx="0">
              <a:schemeClr val="dk1"/>
            </a:effectRef>
            <a:fontRef idx="minor">
              <a:schemeClr val="tx1"/>
            </a:fontRef>
          </p:style>
        </p:cxnSp>
        <p:cxnSp>
          <p:nvCxnSpPr>
            <p:cNvPr id="71" name="Straight Arrow Connector 70">
              <a:extLst>
                <a:ext uri="{FF2B5EF4-FFF2-40B4-BE49-F238E27FC236}">
                  <a16:creationId xmlns:a16="http://schemas.microsoft.com/office/drawing/2014/main" id="{E76D9E51-EFED-4A53-9537-3BA551BF3251}"/>
                </a:ext>
              </a:extLst>
            </p:cNvPr>
            <p:cNvCxnSpPr/>
            <p:nvPr/>
          </p:nvCxnSpPr>
          <p:spPr>
            <a:xfrm>
              <a:off x="7761860" y="4022715"/>
              <a:ext cx="1479901" cy="0"/>
            </a:xfrm>
            <a:prstGeom prst="straightConnector1">
              <a:avLst/>
            </a:prstGeom>
            <a:ln w="12700">
              <a:tailEnd type="arrow"/>
            </a:ln>
          </p:spPr>
          <p:style>
            <a:lnRef idx="1">
              <a:schemeClr val="dk1"/>
            </a:lnRef>
            <a:fillRef idx="0">
              <a:schemeClr val="dk1"/>
            </a:fillRef>
            <a:effectRef idx="0">
              <a:schemeClr val="dk1"/>
            </a:effectRef>
            <a:fontRef idx="minor">
              <a:schemeClr val="tx1"/>
            </a:fontRef>
          </p:style>
        </p:cxnSp>
        <p:sp>
          <p:nvSpPr>
            <p:cNvPr id="72" name="Rectangle 71">
              <a:extLst>
                <a:ext uri="{FF2B5EF4-FFF2-40B4-BE49-F238E27FC236}">
                  <a16:creationId xmlns:a16="http://schemas.microsoft.com/office/drawing/2014/main" id="{98EF5920-3C62-40D9-A043-CCDA449DDF5B}"/>
                </a:ext>
              </a:extLst>
            </p:cNvPr>
            <p:cNvSpPr/>
            <p:nvPr/>
          </p:nvSpPr>
          <p:spPr>
            <a:xfrm>
              <a:off x="6132079" y="3853225"/>
              <a:ext cx="86800" cy="97162"/>
            </a:xfrm>
            <a:prstGeom prst="rect">
              <a:avLst/>
            </a:prstGeom>
            <a:solidFill>
              <a:schemeClr val="bg1">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73" name="Rectangle 72">
              <a:extLst>
                <a:ext uri="{FF2B5EF4-FFF2-40B4-BE49-F238E27FC236}">
                  <a16:creationId xmlns:a16="http://schemas.microsoft.com/office/drawing/2014/main" id="{E40C3446-3C39-4848-ABE0-2F3A89C92D84}"/>
                </a:ext>
              </a:extLst>
            </p:cNvPr>
            <p:cNvSpPr/>
            <p:nvPr/>
          </p:nvSpPr>
          <p:spPr>
            <a:xfrm>
              <a:off x="7675059" y="3901806"/>
              <a:ext cx="102065" cy="611396"/>
            </a:xfrm>
            <a:prstGeom prst="rect">
              <a:avLst/>
            </a:prstGeom>
            <a:solidFill>
              <a:schemeClr val="bg1">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74" name="Rectangle 73">
              <a:extLst>
                <a:ext uri="{FF2B5EF4-FFF2-40B4-BE49-F238E27FC236}">
                  <a16:creationId xmlns:a16="http://schemas.microsoft.com/office/drawing/2014/main" id="{E5E316EF-9E64-4C20-A23B-C0674CFB11DB}"/>
                </a:ext>
              </a:extLst>
            </p:cNvPr>
            <p:cNvSpPr/>
            <p:nvPr/>
          </p:nvSpPr>
          <p:spPr>
            <a:xfrm>
              <a:off x="9243339" y="4022715"/>
              <a:ext cx="86800" cy="48581"/>
            </a:xfrm>
            <a:prstGeom prst="rect">
              <a:avLst/>
            </a:prstGeom>
            <a:solidFill>
              <a:schemeClr val="bg1">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75" name="Rectangle 74">
              <a:extLst>
                <a:ext uri="{FF2B5EF4-FFF2-40B4-BE49-F238E27FC236}">
                  <a16:creationId xmlns:a16="http://schemas.microsoft.com/office/drawing/2014/main" id="{82558759-385F-4291-B225-1E41ED24456A}"/>
                </a:ext>
              </a:extLst>
            </p:cNvPr>
            <p:cNvSpPr/>
            <p:nvPr/>
          </p:nvSpPr>
          <p:spPr>
            <a:xfrm>
              <a:off x="9243339" y="4184940"/>
              <a:ext cx="86800" cy="48581"/>
            </a:xfrm>
            <a:prstGeom prst="rect">
              <a:avLst/>
            </a:prstGeom>
            <a:solidFill>
              <a:schemeClr val="bg1">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76" name="Rectangle 75">
              <a:extLst>
                <a:ext uri="{FF2B5EF4-FFF2-40B4-BE49-F238E27FC236}">
                  <a16:creationId xmlns:a16="http://schemas.microsoft.com/office/drawing/2014/main" id="{1100562B-0F7F-4DA7-92EB-D4ED377DA2B3}"/>
                </a:ext>
              </a:extLst>
            </p:cNvPr>
            <p:cNvSpPr/>
            <p:nvPr/>
          </p:nvSpPr>
          <p:spPr>
            <a:xfrm>
              <a:off x="9245720" y="4350375"/>
              <a:ext cx="86800" cy="48581"/>
            </a:xfrm>
            <a:prstGeom prst="rect">
              <a:avLst/>
            </a:prstGeom>
            <a:solidFill>
              <a:schemeClr val="bg1">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77" name="Rectangle 76">
              <a:extLst>
                <a:ext uri="{FF2B5EF4-FFF2-40B4-BE49-F238E27FC236}">
                  <a16:creationId xmlns:a16="http://schemas.microsoft.com/office/drawing/2014/main" id="{919D31FC-2DCF-479D-A528-24203DF1B04C}"/>
                </a:ext>
              </a:extLst>
            </p:cNvPr>
            <p:cNvSpPr/>
            <p:nvPr/>
          </p:nvSpPr>
          <p:spPr>
            <a:xfrm>
              <a:off x="9246019" y="4513202"/>
              <a:ext cx="86800" cy="48581"/>
            </a:xfrm>
            <a:prstGeom prst="rect">
              <a:avLst/>
            </a:prstGeom>
            <a:solidFill>
              <a:schemeClr val="bg1">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78" name="TextBox 77">
              <a:extLst>
                <a:ext uri="{FF2B5EF4-FFF2-40B4-BE49-F238E27FC236}">
                  <a16:creationId xmlns:a16="http://schemas.microsoft.com/office/drawing/2014/main" id="{EF3F7771-C7DE-4B1B-9CAB-36891E68E26F}"/>
                </a:ext>
              </a:extLst>
            </p:cNvPr>
            <p:cNvSpPr txBox="1"/>
            <p:nvPr/>
          </p:nvSpPr>
          <p:spPr>
            <a:xfrm>
              <a:off x="8015244" y="3853225"/>
              <a:ext cx="991596" cy="169490"/>
            </a:xfrm>
            <a:prstGeom prst="rect">
              <a:avLst/>
            </a:prstGeom>
          </p:spPr>
          <p:txBody>
            <a:bodyPr vert="horz" wrap="none" lIns="0" tIns="0" rIns="0" bIns="0" rtlCol="0" anchor="t">
              <a:normAutofit/>
            </a:bodyPr>
            <a:lstStyle/>
            <a:p>
              <a:pPr algn="ctr"/>
              <a:r>
                <a:rPr lang="en-GB" sz="1200" dirty="0"/>
                <a:t>ADC interrupt</a:t>
              </a:r>
            </a:p>
          </p:txBody>
        </p:sp>
        <p:sp>
          <p:nvSpPr>
            <p:cNvPr id="79" name="TextBox 78">
              <a:extLst>
                <a:ext uri="{FF2B5EF4-FFF2-40B4-BE49-F238E27FC236}">
                  <a16:creationId xmlns:a16="http://schemas.microsoft.com/office/drawing/2014/main" id="{213F480B-C1F5-4B52-A9C5-91D908B09007}"/>
                </a:ext>
              </a:extLst>
            </p:cNvPr>
            <p:cNvSpPr txBox="1"/>
            <p:nvPr/>
          </p:nvSpPr>
          <p:spPr>
            <a:xfrm>
              <a:off x="8015244" y="4028485"/>
              <a:ext cx="991596" cy="169490"/>
            </a:xfrm>
            <a:prstGeom prst="rect">
              <a:avLst/>
            </a:prstGeom>
          </p:spPr>
          <p:txBody>
            <a:bodyPr vert="horz" wrap="none" lIns="0" tIns="0" rIns="0" bIns="0" rtlCol="0" anchor="t">
              <a:normAutofit/>
            </a:bodyPr>
            <a:lstStyle/>
            <a:p>
              <a:pPr algn="ctr"/>
              <a:r>
                <a:rPr lang="en-GB" sz="1200" dirty="0"/>
                <a:t>ADC interrupt</a:t>
              </a:r>
            </a:p>
          </p:txBody>
        </p:sp>
        <p:sp>
          <p:nvSpPr>
            <p:cNvPr id="80" name="TextBox 79">
              <a:extLst>
                <a:ext uri="{FF2B5EF4-FFF2-40B4-BE49-F238E27FC236}">
                  <a16:creationId xmlns:a16="http://schemas.microsoft.com/office/drawing/2014/main" id="{5FB8C98C-B9DE-4C26-A643-E431268B99FC}"/>
                </a:ext>
              </a:extLst>
            </p:cNvPr>
            <p:cNvSpPr txBox="1"/>
            <p:nvPr/>
          </p:nvSpPr>
          <p:spPr>
            <a:xfrm>
              <a:off x="8015244" y="4180885"/>
              <a:ext cx="991596" cy="169490"/>
            </a:xfrm>
            <a:prstGeom prst="rect">
              <a:avLst/>
            </a:prstGeom>
          </p:spPr>
          <p:txBody>
            <a:bodyPr vert="horz" wrap="none" lIns="0" tIns="0" rIns="0" bIns="0" rtlCol="0" anchor="t">
              <a:normAutofit/>
            </a:bodyPr>
            <a:lstStyle/>
            <a:p>
              <a:pPr algn="ctr"/>
              <a:r>
                <a:rPr lang="en-GB" sz="1200" dirty="0"/>
                <a:t>ADC interrupt</a:t>
              </a:r>
            </a:p>
          </p:txBody>
        </p:sp>
        <p:cxnSp>
          <p:nvCxnSpPr>
            <p:cNvPr id="81" name="Straight Arrow Connector 80">
              <a:extLst>
                <a:ext uri="{FF2B5EF4-FFF2-40B4-BE49-F238E27FC236}">
                  <a16:creationId xmlns:a16="http://schemas.microsoft.com/office/drawing/2014/main" id="{6E38AB8D-DC1C-49C3-AF75-79CE63F297AC}"/>
                </a:ext>
              </a:extLst>
            </p:cNvPr>
            <p:cNvCxnSpPr/>
            <p:nvPr/>
          </p:nvCxnSpPr>
          <p:spPr>
            <a:xfrm>
              <a:off x="7758978" y="4513787"/>
              <a:ext cx="1479901" cy="0"/>
            </a:xfrm>
            <a:prstGeom prst="straightConnector1">
              <a:avLst/>
            </a:prstGeom>
            <a:ln w="12700">
              <a:tailEnd type="arrow"/>
            </a:ln>
          </p:spPr>
          <p:style>
            <a:lnRef idx="1">
              <a:schemeClr val="dk1"/>
            </a:lnRef>
            <a:fillRef idx="0">
              <a:schemeClr val="dk1"/>
            </a:fillRef>
            <a:effectRef idx="0">
              <a:schemeClr val="dk1"/>
            </a:effectRef>
            <a:fontRef idx="minor">
              <a:schemeClr val="tx1"/>
            </a:fontRef>
          </p:style>
        </p:cxnSp>
        <p:sp>
          <p:nvSpPr>
            <p:cNvPr id="82" name="TextBox 81">
              <a:extLst>
                <a:ext uri="{FF2B5EF4-FFF2-40B4-BE49-F238E27FC236}">
                  <a16:creationId xmlns:a16="http://schemas.microsoft.com/office/drawing/2014/main" id="{9FF0D690-1B34-4A89-BC49-134602ED92E2}"/>
                </a:ext>
              </a:extLst>
            </p:cNvPr>
            <p:cNvSpPr txBox="1"/>
            <p:nvPr/>
          </p:nvSpPr>
          <p:spPr>
            <a:xfrm>
              <a:off x="8012362" y="4344297"/>
              <a:ext cx="991596" cy="169490"/>
            </a:xfrm>
            <a:prstGeom prst="rect">
              <a:avLst/>
            </a:prstGeom>
          </p:spPr>
          <p:txBody>
            <a:bodyPr vert="horz" wrap="none" lIns="0" tIns="0" rIns="0" bIns="0" rtlCol="0" anchor="t">
              <a:normAutofit/>
            </a:bodyPr>
            <a:lstStyle/>
            <a:p>
              <a:pPr algn="ctr"/>
              <a:r>
                <a:rPr lang="en-GB" sz="1200" dirty="0"/>
                <a:t>ADC interrupt</a:t>
              </a:r>
            </a:p>
          </p:txBody>
        </p:sp>
        <p:cxnSp>
          <p:nvCxnSpPr>
            <p:cNvPr id="83" name="Straight Arrow Connector 82">
              <a:extLst>
                <a:ext uri="{FF2B5EF4-FFF2-40B4-BE49-F238E27FC236}">
                  <a16:creationId xmlns:a16="http://schemas.microsoft.com/office/drawing/2014/main" id="{63E3207F-D348-4958-8F7F-5200C6A1C804}"/>
                </a:ext>
              </a:extLst>
            </p:cNvPr>
            <p:cNvCxnSpPr/>
            <p:nvPr/>
          </p:nvCxnSpPr>
          <p:spPr>
            <a:xfrm>
              <a:off x="4650164" y="3853225"/>
              <a:ext cx="1476526" cy="0"/>
            </a:xfrm>
            <a:prstGeom prst="straightConnector1">
              <a:avLst/>
            </a:prstGeom>
            <a:ln w="12700">
              <a:tailEnd type="arrow"/>
            </a:ln>
          </p:spPr>
          <p:style>
            <a:lnRef idx="1">
              <a:schemeClr val="dk1"/>
            </a:lnRef>
            <a:fillRef idx="0">
              <a:schemeClr val="dk1"/>
            </a:fillRef>
            <a:effectRef idx="0">
              <a:schemeClr val="dk1"/>
            </a:effectRef>
            <a:fontRef idx="minor">
              <a:schemeClr val="tx1"/>
            </a:fontRef>
          </p:style>
        </p:cxnSp>
        <p:sp>
          <p:nvSpPr>
            <p:cNvPr id="84" name="TextBox 83">
              <a:extLst>
                <a:ext uri="{FF2B5EF4-FFF2-40B4-BE49-F238E27FC236}">
                  <a16:creationId xmlns:a16="http://schemas.microsoft.com/office/drawing/2014/main" id="{F8836C99-4BBB-40FC-99D7-8F7244FF9B52}"/>
                </a:ext>
              </a:extLst>
            </p:cNvPr>
            <p:cNvSpPr txBox="1"/>
            <p:nvPr/>
          </p:nvSpPr>
          <p:spPr>
            <a:xfrm>
              <a:off x="5090673" y="3674390"/>
              <a:ext cx="686514" cy="178835"/>
            </a:xfrm>
            <a:prstGeom prst="rect">
              <a:avLst/>
            </a:prstGeom>
          </p:spPr>
          <p:txBody>
            <a:bodyPr vert="horz" wrap="none" lIns="0" tIns="0" rIns="0" bIns="0" rtlCol="0" anchor="t">
              <a:normAutofit/>
            </a:bodyPr>
            <a:lstStyle/>
            <a:p>
              <a:pPr algn="ctr"/>
              <a:r>
                <a:rPr lang="en-GB" sz="1200" dirty="0"/>
                <a:t>Timer interrupt</a:t>
              </a:r>
            </a:p>
          </p:txBody>
        </p:sp>
        <p:sp>
          <p:nvSpPr>
            <p:cNvPr id="85" name="TextBox 84">
              <a:extLst>
                <a:ext uri="{FF2B5EF4-FFF2-40B4-BE49-F238E27FC236}">
                  <a16:creationId xmlns:a16="http://schemas.microsoft.com/office/drawing/2014/main" id="{8A8A99FF-DFBB-416A-B4B9-9774890BD403}"/>
                </a:ext>
              </a:extLst>
            </p:cNvPr>
            <p:cNvSpPr txBox="1"/>
            <p:nvPr/>
          </p:nvSpPr>
          <p:spPr>
            <a:xfrm>
              <a:off x="6639653" y="3723442"/>
              <a:ext cx="686514" cy="178835"/>
            </a:xfrm>
            <a:prstGeom prst="rect">
              <a:avLst/>
            </a:prstGeom>
          </p:spPr>
          <p:txBody>
            <a:bodyPr vert="horz" wrap="none" lIns="0" tIns="0" rIns="0" bIns="0" rtlCol="0" anchor="t">
              <a:normAutofit/>
            </a:bodyPr>
            <a:lstStyle/>
            <a:p>
              <a:pPr algn="ctr"/>
              <a:r>
                <a:rPr lang="en-GB" sz="1200" dirty="0"/>
                <a:t>Start ADC</a:t>
              </a:r>
            </a:p>
          </p:txBody>
        </p:sp>
        <p:cxnSp>
          <p:nvCxnSpPr>
            <p:cNvPr id="86" name="Straight Arrow Connector 85">
              <a:extLst>
                <a:ext uri="{FF2B5EF4-FFF2-40B4-BE49-F238E27FC236}">
                  <a16:creationId xmlns:a16="http://schemas.microsoft.com/office/drawing/2014/main" id="{CB806705-3DA8-44C2-B706-5AC8AB2C268C}"/>
                </a:ext>
              </a:extLst>
            </p:cNvPr>
            <p:cNvCxnSpPr/>
            <p:nvPr/>
          </p:nvCxnSpPr>
          <p:spPr>
            <a:xfrm flipH="1">
              <a:off x="3200010" y="4559507"/>
              <a:ext cx="6038869" cy="0"/>
            </a:xfrm>
            <a:prstGeom prst="straightConnector1">
              <a:avLst/>
            </a:prstGeom>
            <a:ln w="12700">
              <a:tailEnd type="arrow"/>
            </a:ln>
          </p:spPr>
          <p:style>
            <a:lnRef idx="1">
              <a:schemeClr val="dk1"/>
            </a:lnRef>
            <a:fillRef idx="0">
              <a:schemeClr val="dk1"/>
            </a:fillRef>
            <a:effectRef idx="0">
              <a:schemeClr val="dk1"/>
            </a:effectRef>
            <a:fontRef idx="minor">
              <a:schemeClr val="tx1"/>
            </a:fontRef>
          </p:style>
        </p:cxnSp>
        <p:sp>
          <p:nvSpPr>
            <p:cNvPr id="87" name="TextBox 86">
              <a:extLst>
                <a:ext uri="{FF2B5EF4-FFF2-40B4-BE49-F238E27FC236}">
                  <a16:creationId xmlns:a16="http://schemas.microsoft.com/office/drawing/2014/main" id="{50BFB5BC-DEEA-41E7-B078-DB88A4B22D28}"/>
                </a:ext>
              </a:extLst>
            </p:cNvPr>
            <p:cNvSpPr txBox="1"/>
            <p:nvPr/>
          </p:nvSpPr>
          <p:spPr>
            <a:xfrm>
              <a:off x="3416368" y="4390017"/>
              <a:ext cx="991596" cy="169490"/>
            </a:xfrm>
            <a:prstGeom prst="rect">
              <a:avLst/>
            </a:prstGeom>
          </p:spPr>
          <p:txBody>
            <a:bodyPr vert="horz" wrap="none" lIns="0" tIns="0" rIns="0" bIns="0" rtlCol="0" anchor="t">
              <a:normAutofit/>
            </a:bodyPr>
            <a:lstStyle/>
            <a:p>
              <a:pPr algn="ctr"/>
              <a:r>
                <a:rPr lang="en-GB" sz="1200" dirty="0" err="1"/>
                <a:t>ADC_done</a:t>
              </a:r>
              <a:r>
                <a:rPr lang="en-GB" sz="1200" dirty="0"/>
                <a:t> = 1</a:t>
              </a:r>
            </a:p>
          </p:txBody>
        </p:sp>
      </p:grpSp>
    </p:spTree>
    <p:extLst>
      <p:ext uri="{BB962C8B-B14F-4D97-AF65-F5344CB8AC3E}">
        <p14:creationId xmlns:p14="http://schemas.microsoft.com/office/powerpoint/2010/main" val="228377901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A932B-0ABA-49BE-9716-0A93C184B079}"/>
              </a:ext>
            </a:extLst>
          </p:cNvPr>
          <p:cNvSpPr>
            <a:spLocks noGrp="1"/>
          </p:cNvSpPr>
          <p:nvPr>
            <p:ph type="title"/>
          </p:nvPr>
        </p:nvSpPr>
        <p:spPr/>
        <p:txBody>
          <a:bodyPr/>
          <a:lstStyle/>
          <a:p>
            <a:r>
              <a:rPr lang="en-US" dirty="0"/>
              <a:t>4. Coding and Code Inspections</a:t>
            </a:r>
          </a:p>
        </p:txBody>
      </p:sp>
      <p:sp>
        <p:nvSpPr>
          <p:cNvPr id="3" name="Content Placeholder 2">
            <a:extLst>
              <a:ext uri="{FF2B5EF4-FFF2-40B4-BE49-F238E27FC236}">
                <a16:creationId xmlns:a16="http://schemas.microsoft.com/office/drawing/2014/main" id="{92C991B2-EFED-462B-ADC6-4D5EDA45BE94}"/>
              </a:ext>
            </a:extLst>
          </p:cNvPr>
          <p:cNvSpPr>
            <a:spLocks noGrp="1"/>
          </p:cNvSpPr>
          <p:nvPr>
            <p:ph idx="1"/>
          </p:nvPr>
        </p:nvSpPr>
        <p:spPr/>
        <p:txBody>
          <a:bodyPr/>
          <a:lstStyle/>
          <a:p>
            <a:r>
              <a:rPr lang="en-US" dirty="0"/>
              <a:t>Coding driven directly by Detailed Design Specification</a:t>
            </a:r>
          </a:p>
          <a:p>
            <a:r>
              <a:rPr lang="en-US" dirty="0"/>
              <a:t>Use a version control system while developing the code</a:t>
            </a:r>
          </a:p>
          <a:p>
            <a:r>
              <a:rPr lang="en-US" dirty="0"/>
              <a:t>Follow a coding standard</a:t>
            </a:r>
          </a:p>
          <a:p>
            <a:pPr lvl="1"/>
            <a:r>
              <a:rPr lang="en-US" dirty="0"/>
              <a:t>Eliminate stylistic variations which make understanding code more difficult</a:t>
            </a:r>
          </a:p>
          <a:p>
            <a:pPr lvl="1"/>
            <a:r>
              <a:rPr lang="en-US" dirty="0"/>
              <a:t>Avoid known questionable practices</a:t>
            </a:r>
          </a:p>
          <a:p>
            <a:pPr lvl="1"/>
            <a:r>
              <a:rPr lang="en-US" dirty="0"/>
              <a:t>Spell out best practices to make them easier to follow</a:t>
            </a:r>
          </a:p>
          <a:p>
            <a:r>
              <a:rPr lang="en-US" dirty="0"/>
              <a:t>Perform code reviews</a:t>
            </a:r>
          </a:p>
          <a:p>
            <a:r>
              <a:rPr lang="en-US" dirty="0"/>
              <a:t>Test effectively</a:t>
            </a:r>
          </a:p>
          <a:p>
            <a:pPr lvl="1"/>
            <a:r>
              <a:rPr lang="en-US" dirty="0"/>
              <a:t>Automation</a:t>
            </a:r>
          </a:p>
          <a:p>
            <a:pPr lvl="1"/>
            <a:r>
              <a:rPr lang="en-US" dirty="0"/>
              <a:t>Regression testing</a:t>
            </a:r>
          </a:p>
          <a:p>
            <a:endParaRPr lang="en-US" dirty="0"/>
          </a:p>
          <a:p>
            <a:endParaRPr lang="en-US" dirty="0"/>
          </a:p>
          <a:p>
            <a:endParaRPr lang="en-US" dirty="0"/>
          </a:p>
        </p:txBody>
      </p:sp>
    </p:spTree>
    <p:extLst>
      <p:ext uri="{BB962C8B-B14F-4D97-AF65-F5344CB8AC3E}">
        <p14:creationId xmlns:p14="http://schemas.microsoft.com/office/powerpoint/2010/main" val="397581524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04EC73-5BB8-4E7D-8CA0-B012D3A5B960}"/>
              </a:ext>
            </a:extLst>
          </p:cNvPr>
          <p:cNvSpPr>
            <a:spLocks noGrp="1"/>
          </p:cNvSpPr>
          <p:nvPr>
            <p:ph type="title"/>
          </p:nvPr>
        </p:nvSpPr>
        <p:spPr/>
        <p:txBody>
          <a:bodyPr/>
          <a:lstStyle/>
          <a:p>
            <a:r>
              <a:rPr lang="en-US" dirty="0"/>
              <a:t>Peer Code Review</a:t>
            </a:r>
          </a:p>
        </p:txBody>
      </p:sp>
      <p:sp>
        <p:nvSpPr>
          <p:cNvPr id="3" name="Content Placeholder 2">
            <a:extLst>
              <a:ext uri="{FF2B5EF4-FFF2-40B4-BE49-F238E27FC236}">
                <a16:creationId xmlns:a16="http://schemas.microsoft.com/office/drawing/2014/main" id="{D1ECF152-F898-44A9-A1A3-BB2DF344DAF7}"/>
              </a:ext>
            </a:extLst>
          </p:cNvPr>
          <p:cNvSpPr>
            <a:spLocks noGrp="1"/>
          </p:cNvSpPr>
          <p:nvPr>
            <p:ph idx="1"/>
          </p:nvPr>
        </p:nvSpPr>
        <p:spPr/>
        <p:txBody>
          <a:bodyPr/>
          <a:lstStyle/>
          <a:p>
            <a:r>
              <a:rPr lang="en-US" dirty="0"/>
              <a:t>Inspect the code before testing it</a:t>
            </a:r>
          </a:p>
          <a:p>
            <a:endParaRPr lang="en-US" dirty="0"/>
          </a:p>
          <a:p>
            <a:r>
              <a:rPr lang="en-US" dirty="0"/>
              <a:t>Extensive positive industry results from code inspections</a:t>
            </a:r>
          </a:p>
          <a:p>
            <a:pPr lvl="1"/>
            <a:r>
              <a:rPr lang="en-US" dirty="0"/>
              <a:t>IBM removed 82% of bugs</a:t>
            </a:r>
          </a:p>
          <a:p>
            <a:pPr lvl="1"/>
            <a:r>
              <a:rPr lang="en-US" dirty="0"/>
              <a:t>9 hours saved by finding each defect</a:t>
            </a:r>
          </a:p>
          <a:p>
            <a:pPr lvl="1"/>
            <a:r>
              <a:rPr lang="en-US" dirty="0"/>
              <a:t>For AT&amp;T quality rose by 1000% and productivity by 14%</a:t>
            </a:r>
          </a:p>
          <a:p>
            <a:endParaRPr lang="en-US" dirty="0"/>
          </a:p>
          <a:p>
            <a:r>
              <a:rPr lang="en-US" dirty="0"/>
              <a:t>Finds bugs which testing often misses</a:t>
            </a:r>
          </a:p>
          <a:p>
            <a:pPr lvl="1"/>
            <a:r>
              <a:rPr lang="en-US" dirty="0"/>
              <a:t>80% of the errors detected by HP’s inspections were unlikely to be caught by testing</a:t>
            </a:r>
          </a:p>
          <a:p>
            <a:pPr lvl="1"/>
            <a:r>
              <a:rPr lang="en-US" dirty="0"/>
              <a:t>HP, Shell Research, Bell Northern, AT&amp;T: inspections 20-30x more efficient than testing</a:t>
            </a:r>
          </a:p>
          <a:p>
            <a:endParaRPr lang="en-US" dirty="0"/>
          </a:p>
          <a:p>
            <a:endParaRPr lang="en-US" dirty="0"/>
          </a:p>
        </p:txBody>
      </p:sp>
    </p:spTree>
    <p:extLst>
      <p:ext uri="{BB962C8B-B14F-4D97-AF65-F5344CB8AC3E}">
        <p14:creationId xmlns:p14="http://schemas.microsoft.com/office/powerpoint/2010/main" val="1228865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34DDF0-7A70-491C-A8F7-0041014BE83C}"/>
              </a:ext>
            </a:extLst>
          </p:cNvPr>
          <p:cNvSpPr>
            <a:spLocks noGrp="1"/>
          </p:cNvSpPr>
          <p:nvPr>
            <p:ph type="title"/>
          </p:nvPr>
        </p:nvSpPr>
        <p:spPr/>
        <p:txBody>
          <a:bodyPr/>
          <a:lstStyle/>
          <a:p>
            <a:r>
              <a:rPr lang="en-US" dirty="0"/>
              <a:t>MCU Hardware &amp; Software for Concurrency</a:t>
            </a:r>
          </a:p>
        </p:txBody>
      </p:sp>
      <p:sp>
        <p:nvSpPr>
          <p:cNvPr id="3" name="Content Placeholder 2">
            <a:extLst>
              <a:ext uri="{FF2B5EF4-FFF2-40B4-BE49-F238E27FC236}">
                <a16:creationId xmlns:a16="http://schemas.microsoft.com/office/drawing/2014/main" id="{DB063CF3-45E9-41AB-BBB1-16CFB872033E}"/>
              </a:ext>
            </a:extLst>
          </p:cNvPr>
          <p:cNvSpPr>
            <a:spLocks noGrp="1"/>
          </p:cNvSpPr>
          <p:nvPr>
            <p:ph idx="1"/>
          </p:nvPr>
        </p:nvSpPr>
        <p:spPr>
          <a:xfrm>
            <a:off x="479426" y="1184966"/>
            <a:ext cx="7010342" cy="4948335"/>
          </a:xfrm>
        </p:spPr>
        <p:txBody>
          <a:bodyPr/>
          <a:lstStyle/>
          <a:p>
            <a:r>
              <a:rPr lang="en-US" dirty="0"/>
              <a:t>CPU executes instructions from one or more thread of execution</a:t>
            </a:r>
          </a:p>
          <a:p>
            <a:r>
              <a:rPr lang="en-US" dirty="0"/>
              <a:t>Specialized hardware peripherals add dedicated concurrent processing</a:t>
            </a:r>
          </a:p>
          <a:p>
            <a:pPr lvl="1"/>
            <a:r>
              <a:rPr lang="en-US" dirty="0"/>
              <a:t>Watchdog timer</a:t>
            </a:r>
          </a:p>
          <a:p>
            <a:pPr lvl="1"/>
            <a:r>
              <a:rPr lang="en-US" dirty="0"/>
              <a:t>Analog interfacing</a:t>
            </a:r>
          </a:p>
          <a:p>
            <a:pPr lvl="1"/>
            <a:r>
              <a:rPr lang="en-US" dirty="0"/>
              <a:t>Timers</a:t>
            </a:r>
          </a:p>
          <a:p>
            <a:pPr lvl="1"/>
            <a:r>
              <a:rPr lang="en-US" dirty="0"/>
              <a:t>Communications with other devices</a:t>
            </a:r>
          </a:p>
          <a:p>
            <a:pPr lvl="1"/>
            <a:r>
              <a:rPr lang="en-US" dirty="0"/>
              <a:t>Detecting external signal events</a:t>
            </a:r>
          </a:p>
          <a:p>
            <a:pPr lvl="1"/>
            <a:r>
              <a:rPr lang="en-US" dirty="0"/>
              <a:t>LCD driver</a:t>
            </a:r>
          </a:p>
          <a:p>
            <a:r>
              <a:rPr lang="en-US" dirty="0"/>
              <a:t>Peripherals use interrupts to notify CPU of events</a:t>
            </a:r>
          </a:p>
          <a:p>
            <a:endParaRPr lang="en-US" dirty="0"/>
          </a:p>
        </p:txBody>
      </p:sp>
      <p:grpSp>
        <p:nvGrpSpPr>
          <p:cNvPr id="4" name="Group 3">
            <a:extLst>
              <a:ext uri="{FF2B5EF4-FFF2-40B4-BE49-F238E27FC236}">
                <a16:creationId xmlns:a16="http://schemas.microsoft.com/office/drawing/2014/main" id="{EECCE1C9-7C2D-4DE1-A9EC-8FB6D6B22044}"/>
              </a:ext>
            </a:extLst>
          </p:cNvPr>
          <p:cNvGrpSpPr/>
          <p:nvPr/>
        </p:nvGrpSpPr>
        <p:grpSpPr>
          <a:xfrm>
            <a:off x="7770019" y="1245777"/>
            <a:ext cx="3429000" cy="4850223"/>
            <a:chOff x="7770019" y="1245777"/>
            <a:chExt cx="3429000" cy="4850223"/>
          </a:xfrm>
        </p:grpSpPr>
        <p:sp>
          <p:nvSpPr>
            <p:cNvPr id="5" name="TextBox 4">
              <a:extLst>
                <a:ext uri="{FF2B5EF4-FFF2-40B4-BE49-F238E27FC236}">
                  <a16:creationId xmlns:a16="http://schemas.microsoft.com/office/drawing/2014/main" id="{556F2AF5-6424-456E-B648-D7BAFE925460}"/>
                </a:ext>
              </a:extLst>
            </p:cNvPr>
            <p:cNvSpPr txBox="1"/>
            <p:nvPr/>
          </p:nvSpPr>
          <p:spPr>
            <a:xfrm>
              <a:off x="7770019" y="3693038"/>
              <a:ext cx="1219200" cy="762000"/>
            </a:xfrm>
            <a:prstGeom prst="rect">
              <a:avLst/>
            </a:prstGeom>
            <a:ln w="19050">
              <a:solidFill>
                <a:schemeClr val="tx1"/>
              </a:solidFill>
            </a:ln>
          </p:spPr>
          <p:txBody>
            <a:bodyPr vert="horz" wrap="square" lIns="0" tIns="0" rIns="0" bIns="0" rtlCol="0" anchor="ctr" anchorCtr="0">
              <a:normAutofit/>
            </a:bodyPr>
            <a:lstStyle/>
            <a:p>
              <a:pPr algn="ctr"/>
              <a:r>
                <a:rPr lang="en-GB" dirty="0"/>
                <a:t>Interrupt Controller</a:t>
              </a:r>
            </a:p>
          </p:txBody>
        </p:sp>
        <p:sp>
          <p:nvSpPr>
            <p:cNvPr id="6" name="TextBox 5">
              <a:extLst>
                <a:ext uri="{FF2B5EF4-FFF2-40B4-BE49-F238E27FC236}">
                  <a16:creationId xmlns:a16="http://schemas.microsoft.com/office/drawing/2014/main" id="{412CB368-F70B-4162-B39F-6828AA66FC6F}"/>
                </a:ext>
              </a:extLst>
            </p:cNvPr>
            <p:cNvSpPr txBox="1"/>
            <p:nvPr/>
          </p:nvSpPr>
          <p:spPr>
            <a:xfrm>
              <a:off x="9979819" y="1626777"/>
              <a:ext cx="1219200" cy="762000"/>
            </a:xfrm>
            <a:prstGeom prst="rect">
              <a:avLst/>
            </a:prstGeom>
            <a:ln w="19050">
              <a:solidFill>
                <a:schemeClr val="tx1"/>
              </a:solidFill>
            </a:ln>
          </p:spPr>
          <p:txBody>
            <a:bodyPr vert="horz" wrap="square" lIns="0" tIns="0" rIns="0" bIns="0" rtlCol="0" anchor="ctr" anchorCtr="0">
              <a:normAutofit/>
            </a:bodyPr>
            <a:lstStyle/>
            <a:p>
              <a:pPr algn="ctr"/>
              <a:r>
                <a:rPr lang="en-GB" dirty="0"/>
                <a:t>Timers</a:t>
              </a:r>
            </a:p>
          </p:txBody>
        </p:sp>
        <p:sp>
          <p:nvSpPr>
            <p:cNvPr id="7" name="TextBox 6">
              <a:extLst>
                <a:ext uri="{FF2B5EF4-FFF2-40B4-BE49-F238E27FC236}">
                  <a16:creationId xmlns:a16="http://schemas.microsoft.com/office/drawing/2014/main" id="{9A43E6C4-4DE9-4A56-B808-EFF65A800EC7}"/>
                </a:ext>
              </a:extLst>
            </p:cNvPr>
            <p:cNvSpPr txBox="1"/>
            <p:nvPr/>
          </p:nvSpPr>
          <p:spPr>
            <a:xfrm>
              <a:off x="9979819" y="2567759"/>
              <a:ext cx="1219200" cy="762000"/>
            </a:xfrm>
            <a:prstGeom prst="rect">
              <a:avLst/>
            </a:prstGeom>
            <a:ln w="19050">
              <a:solidFill>
                <a:schemeClr val="tx1"/>
              </a:solidFill>
            </a:ln>
          </p:spPr>
          <p:txBody>
            <a:bodyPr vert="horz" wrap="square" lIns="0" tIns="0" rIns="0" bIns="0" rtlCol="0" anchor="ctr" anchorCtr="0">
              <a:normAutofit/>
            </a:bodyPr>
            <a:lstStyle/>
            <a:p>
              <a:pPr algn="ctr"/>
              <a:r>
                <a:rPr lang="en-GB" dirty="0"/>
                <a:t>ADC</a:t>
              </a:r>
            </a:p>
          </p:txBody>
        </p:sp>
        <p:sp>
          <p:nvSpPr>
            <p:cNvPr id="8" name="TextBox 7">
              <a:extLst>
                <a:ext uri="{FF2B5EF4-FFF2-40B4-BE49-F238E27FC236}">
                  <a16:creationId xmlns:a16="http://schemas.microsoft.com/office/drawing/2014/main" id="{F788F1D4-CC6D-42A3-AA04-625ABC6EBCF6}"/>
                </a:ext>
              </a:extLst>
            </p:cNvPr>
            <p:cNvSpPr txBox="1"/>
            <p:nvPr/>
          </p:nvSpPr>
          <p:spPr>
            <a:xfrm>
              <a:off x="9979819" y="3501653"/>
              <a:ext cx="1219200" cy="762000"/>
            </a:xfrm>
            <a:prstGeom prst="rect">
              <a:avLst/>
            </a:prstGeom>
            <a:ln w="19050">
              <a:solidFill>
                <a:schemeClr val="tx1"/>
              </a:solidFill>
            </a:ln>
          </p:spPr>
          <p:txBody>
            <a:bodyPr vert="horz" wrap="square" lIns="0" tIns="0" rIns="0" bIns="0" rtlCol="0" anchor="ctr" anchorCtr="0">
              <a:normAutofit/>
            </a:bodyPr>
            <a:lstStyle/>
            <a:p>
              <a:pPr algn="ctr"/>
              <a:r>
                <a:rPr lang="en-GB" dirty="0"/>
                <a:t>GPIO</a:t>
              </a:r>
            </a:p>
          </p:txBody>
        </p:sp>
        <p:sp>
          <p:nvSpPr>
            <p:cNvPr id="9" name="TextBox 8">
              <a:extLst>
                <a:ext uri="{FF2B5EF4-FFF2-40B4-BE49-F238E27FC236}">
                  <a16:creationId xmlns:a16="http://schemas.microsoft.com/office/drawing/2014/main" id="{E53BFC5B-AD22-4D64-AA11-8D009B0635B4}"/>
                </a:ext>
              </a:extLst>
            </p:cNvPr>
            <p:cNvSpPr txBox="1"/>
            <p:nvPr/>
          </p:nvSpPr>
          <p:spPr>
            <a:xfrm>
              <a:off x="9979819" y="4419598"/>
              <a:ext cx="1219200" cy="762000"/>
            </a:xfrm>
            <a:prstGeom prst="rect">
              <a:avLst/>
            </a:prstGeom>
            <a:ln w="19050">
              <a:solidFill>
                <a:schemeClr val="tx1"/>
              </a:solidFill>
            </a:ln>
          </p:spPr>
          <p:txBody>
            <a:bodyPr vert="horz" wrap="square" lIns="0" tIns="0" rIns="0" bIns="0" rtlCol="0" anchor="ctr" anchorCtr="0">
              <a:normAutofit/>
            </a:bodyPr>
            <a:lstStyle/>
            <a:p>
              <a:pPr algn="ctr"/>
              <a:r>
                <a:rPr lang="en-GB" dirty="0"/>
                <a:t>UART</a:t>
              </a:r>
            </a:p>
          </p:txBody>
        </p:sp>
        <p:sp>
          <p:nvSpPr>
            <p:cNvPr id="10" name="TextBox 9">
              <a:extLst>
                <a:ext uri="{FF2B5EF4-FFF2-40B4-BE49-F238E27FC236}">
                  <a16:creationId xmlns:a16="http://schemas.microsoft.com/office/drawing/2014/main" id="{6220A199-9C71-4249-87BA-75FEA65DAE8F}"/>
                </a:ext>
              </a:extLst>
            </p:cNvPr>
            <p:cNvSpPr txBox="1"/>
            <p:nvPr/>
          </p:nvSpPr>
          <p:spPr>
            <a:xfrm>
              <a:off x="9979819" y="5334000"/>
              <a:ext cx="1219200" cy="762000"/>
            </a:xfrm>
            <a:prstGeom prst="rect">
              <a:avLst/>
            </a:prstGeom>
            <a:ln w="19050">
              <a:solidFill>
                <a:schemeClr val="tx1"/>
              </a:solidFill>
            </a:ln>
          </p:spPr>
          <p:txBody>
            <a:bodyPr vert="horz" wrap="square" lIns="0" tIns="0" rIns="0" bIns="0" rtlCol="0" anchor="ctr" anchorCtr="0">
              <a:normAutofit/>
            </a:bodyPr>
            <a:lstStyle/>
            <a:p>
              <a:pPr algn="ctr"/>
              <a:r>
                <a:rPr lang="en-GB" dirty="0"/>
                <a:t>I2C</a:t>
              </a:r>
            </a:p>
          </p:txBody>
        </p:sp>
        <p:sp>
          <p:nvSpPr>
            <p:cNvPr id="11" name="TextBox 10">
              <a:extLst>
                <a:ext uri="{FF2B5EF4-FFF2-40B4-BE49-F238E27FC236}">
                  <a16:creationId xmlns:a16="http://schemas.microsoft.com/office/drawing/2014/main" id="{0E1E8092-EE01-4311-8E4C-FCCA98F4D49A}"/>
                </a:ext>
              </a:extLst>
            </p:cNvPr>
            <p:cNvSpPr txBox="1"/>
            <p:nvPr/>
          </p:nvSpPr>
          <p:spPr>
            <a:xfrm>
              <a:off x="7770019" y="2934582"/>
              <a:ext cx="1219200" cy="762000"/>
            </a:xfrm>
            <a:prstGeom prst="rect">
              <a:avLst/>
            </a:prstGeom>
            <a:ln w="19050">
              <a:solidFill>
                <a:schemeClr val="tx1"/>
              </a:solidFill>
            </a:ln>
          </p:spPr>
          <p:txBody>
            <a:bodyPr vert="horz" wrap="square" lIns="0" tIns="0" rIns="0" bIns="0" rtlCol="0" anchor="ctr" anchorCtr="0">
              <a:normAutofit/>
            </a:bodyPr>
            <a:lstStyle/>
            <a:p>
              <a:pPr algn="ctr"/>
              <a:r>
                <a:rPr lang="en-GB" dirty="0"/>
                <a:t>Cortex-M Core</a:t>
              </a:r>
            </a:p>
          </p:txBody>
        </p:sp>
        <p:cxnSp>
          <p:nvCxnSpPr>
            <p:cNvPr id="12" name="Straight Arrow Connector 11">
              <a:extLst>
                <a:ext uri="{FF2B5EF4-FFF2-40B4-BE49-F238E27FC236}">
                  <a16:creationId xmlns:a16="http://schemas.microsoft.com/office/drawing/2014/main" id="{2EB27DC5-E0F3-468A-935C-41DB1CB1392D}"/>
                </a:ext>
              </a:extLst>
            </p:cNvPr>
            <p:cNvCxnSpPr>
              <a:endCxn id="6" idx="1"/>
            </p:cNvCxnSpPr>
            <p:nvPr/>
          </p:nvCxnSpPr>
          <p:spPr>
            <a:xfrm>
              <a:off x="9598819" y="2007777"/>
              <a:ext cx="381000" cy="0"/>
            </a:xfrm>
            <a:prstGeom prst="straightConnector1">
              <a:avLst/>
            </a:prstGeom>
            <a:ln w="28575">
              <a:headEnd type="triangle" w="med" len="med"/>
              <a:tailEnd type="triangle" w="med" len="med"/>
            </a:ln>
          </p:spPr>
          <p:style>
            <a:lnRef idx="1">
              <a:schemeClr val="dk1"/>
            </a:lnRef>
            <a:fillRef idx="0">
              <a:schemeClr val="dk1"/>
            </a:fillRef>
            <a:effectRef idx="0">
              <a:schemeClr val="dk1"/>
            </a:effectRef>
            <a:fontRef idx="minor">
              <a:schemeClr val="tx1"/>
            </a:fontRef>
          </p:style>
        </p:cxnSp>
        <p:cxnSp>
          <p:nvCxnSpPr>
            <p:cNvPr id="13" name="Straight Arrow Connector 12">
              <a:extLst>
                <a:ext uri="{FF2B5EF4-FFF2-40B4-BE49-F238E27FC236}">
                  <a16:creationId xmlns:a16="http://schemas.microsoft.com/office/drawing/2014/main" id="{DB557583-173E-4A87-925E-33E662D1A499}"/>
                </a:ext>
              </a:extLst>
            </p:cNvPr>
            <p:cNvCxnSpPr/>
            <p:nvPr/>
          </p:nvCxnSpPr>
          <p:spPr>
            <a:xfrm flipV="1">
              <a:off x="9598819" y="1621461"/>
              <a:ext cx="0" cy="4474539"/>
            </a:xfrm>
            <a:prstGeom prst="straightConnector1">
              <a:avLst/>
            </a:prstGeom>
            <a:ln w="28575">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4" name="Straight Arrow Connector 13">
              <a:extLst>
                <a:ext uri="{FF2B5EF4-FFF2-40B4-BE49-F238E27FC236}">
                  <a16:creationId xmlns:a16="http://schemas.microsoft.com/office/drawing/2014/main" id="{15B5F995-2967-43CE-813E-8AF70D3A2593}"/>
                </a:ext>
              </a:extLst>
            </p:cNvPr>
            <p:cNvCxnSpPr/>
            <p:nvPr/>
          </p:nvCxnSpPr>
          <p:spPr>
            <a:xfrm>
              <a:off x="9598819" y="2934582"/>
              <a:ext cx="381000" cy="0"/>
            </a:xfrm>
            <a:prstGeom prst="straightConnector1">
              <a:avLst/>
            </a:prstGeom>
            <a:ln w="28575">
              <a:headEnd type="triangle" w="med" len="med"/>
              <a:tailEnd type="triangle" w="med" len="med"/>
            </a:ln>
          </p:spPr>
          <p:style>
            <a:lnRef idx="1">
              <a:schemeClr val="dk1"/>
            </a:lnRef>
            <a:fillRef idx="0">
              <a:schemeClr val="dk1"/>
            </a:fillRef>
            <a:effectRef idx="0">
              <a:schemeClr val="dk1"/>
            </a:effectRef>
            <a:fontRef idx="minor">
              <a:schemeClr val="tx1"/>
            </a:fontRef>
          </p:style>
        </p:cxnSp>
        <p:cxnSp>
          <p:nvCxnSpPr>
            <p:cNvPr id="15" name="Straight Arrow Connector 14">
              <a:extLst>
                <a:ext uri="{FF2B5EF4-FFF2-40B4-BE49-F238E27FC236}">
                  <a16:creationId xmlns:a16="http://schemas.microsoft.com/office/drawing/2014/main" id="{AE43D42C-530B-442C-91BA-A32F3D1848E4}"/>
                </a:ext>
              </a:extLst>
            </p:cNvPr>
            <p:cNvCxnSpPr/>
            <p:nvPr/>
          </p:nvCxnSpPr>
          <p:spPr>
            <a:xfrm>
              <a:off x="9598819" y="3858730"/>
              <a:ext cx="381000" cy="0"/>
            </a:xfrm>
            <a:prstGeom prst="straightConnector1">
              <a:avLst/>
            </a:prstGeom>
            <a:ln w="28575">
              <a:headEnd type="triangle" w="med" len="med"/>
              <a:tailEnd type="triangle" w="med" len="med"/>
            </a:ln>
          </p:spPr>
          <p:style>
            <a:lnRef idx="1">
              <a:schemeClr val="dk1"/>
            </a:lnRef>
            <a:fillRef idx="0">
              <a:schemeClr val="dk1"/>
            </a:fillRef>
            <a:effectRef idx="0">
              <a:schemeClr val="dk1"/>
            </a:effectRef>
            <a:fontRef idx="minor">
              <a:schemeClr val="tx1"/>
            </a:fontRef>
          </p:style>
        </p:cxnSp>
        <p:cxnSp>
          <p:nvCxnSpPr>
            <p:cNvPr id="16" name="Straight Arrow Connector 15">
              <a:extLst>
                <a:ext uri="{FF2B5EF4-FFF2-40B4-BE49-F238E27FC236}">
                  <a16:creationId xmlns:a16="http://schemas.microsoft.com/office/drawing/2014/main" id="{74D5CC2E-520A-4EF1-A063-C13A6437A0A8}"/>
                </a:ext>
              </a:extLst>
            </p:cNvPr>
            <p:cNvCxnSpPr/>
            <p:nvPr/>
          </p:nvCxnSpPr>
          <p:spPr>
            <a:xfrm>
              <a:off x="9598819" y="4800598"/>
              <a:ext cx="381000" cy="0"/>
            </a:xfrm>
            <a:prstGeom prst="straightConnector1">
              <a:avLst/>
            </a:prstGeom>
            <a:ln w="28575">
              <a:headEnd type="triangle" w="med" len="med"/>
              <a:tailEnd type="triangle" w="med" len="med"/>
            </a:ln>
          </p:spPr>
          <p:style>
            <a:lnRef idx="1">
              <a:schemeClr val="dk1"/>
            </a:lnRef>
            <a:fillRef idx="0">
              <a:schemeClr val="dk1"/>
            </a:fillRef>
            <a:effectRef idx="0">
              <a:schemeClr val="dk1"/>
            </a:effectRef>
            <a:fontRef idx="minor">
              <a:schemeClr val="tx1"/>
            </a:fontRef>
          </p:style>
        </p:cxnSp>
        <p:cxnSp>
          <p:nvCxnSpPr>
            <p:cNvPr id="17" name="Straight Arrow Connector 16">
              <a:extLst>
                <a:ext uri="{FF2B5EF4-FFF2-40B4-BE49-F238E27FC236}">
                  <a16:creationId xmlns:a16="http://schemas.microsoft.com/office/drawing/2014/main" id="{076EBE76-5545-4A81-B12F-4BD183DAA14A}"/>
                </a:ext>
              </a:extLst>
            </p:cNvPr>
            <p:cNvCxnSpPr/>
            <p:nvPr/>
          </p:nvCxnSpPr>
          <p:spPr>
            <a:xfrm>
              <a:off x="9598819" y="5699051"/>
              <a:ext cx="381000" cy="0"/>
            </a:xfrm>
            <a:prstGeom prst="straightConnector1">
              <a:avLst/>
            </a:prstGeom>
            <a:ln w="28575">
              <a:headEnd type="triangle" w="med" len="med"/>
              <a:tailEnd type="triangle" w="med" len="med"/>
            </a:ln>
          </p:spPr>
          <p:style>
            <a:lnRef idx="1">
              <a:schemeClr val="dk1"/>
            </a:lnRef>
            <a:fillRef idx="0">
              <a:schemeClr val="dk1"/>
            </a:fillRef>
            <a:effectRef idx="0">
              <a:schemeClr val="dk1"/>
            </a:effectRef>
            <a:fontRef idx="minor">
              <a:schemeClr val="tx1"/>
            </a:fontRef>
          </p:style>
        </p:cxnSp>
        <p:cxnSp>
          <p:nvCxnSpPr>
            <p:cNvPr id="18" name="Straight Arrow Connector 17">
              <a:extLst>
                <a:ext uri="{FF2B5EF4-FFF2-40B4-BE49-F238E27FC236}">
                  <a16:creationId xmlns:a16="http://schemas.microsoft.com/office/drawing/2014/main" id="{87E97433-65B9-466C-9CAE-A20F78AEAE07}"/>
                </a:ext>
              </a:extLst>
            </p:cNvPr>
            <p:cNvCxnSpPr/>
            <p:nvPr/>
          </p:nvCxnSpPr>
          <p:spPr>
            <a:xfrm>
              <a:off x="8989219" y="3345708"/>
              <a:ext cx="609600" cy="0"/>
            </a:xfrm>
            <a:prstGeom prst="straightConnector1">
              <a:avLst/>
            </a:prstGeom>
            <a:ln w="28575">
              <a:headEnd type="triangle" w="med" len="med"/>
              <a:tailEnd type="triangle" w="med" len="med"/>
            </a:ln>
          </p:spPr>
          <p:style>
            <a:lnRef idx="1">
              <a:schemeClr val="dk1"/>
            </a:lnRef>
            <a:fillRef idx="0">
              <a:schemeClr val="dk1"/>
            </a:fillRef>
            <a:effectRef idx="0">
              <a:schemeClr val="dk1"/>
            </a:effectRef>
            <a:fontRef idx="minor">
              <a:schemeClr val="tx1"/>
            </a:fontRef>
          </p:style>
        </p:cxnSp>
        <p:cxnSp>
          <p:nvCxnSpPr>
            <p:cNvPr id="19" name="Straight Arrow Connector 18">
              <a:extLst>
                <a:ext uri="{FF2B5EF4-FFF2-40B4-BE49-F238E27FC236}">
                  <a16:creationId xmlns:a16="http://schemas.microsoft.com/office/drawing/2014/main" id="{B51277C4-22A0-4893-B988-E418AA133254}"/>
                </a:ext>
              </a:extLst>
            </p:cNvPr>
            <p:cNvCxnSpPr/>
            <p:nvPr/>
          </p:nvCxnSpPr>
          <p:spPr>
            <a:xfrm flipH="1">
              <a:off x="8989219" y="2312577"/>
              <a:ext cx="990600" cy="1546153"/>
            </a:xfrm>
            <a:prstGeom prst="straightConnector1">
              <a:avLst/>
            </a:prstGeom>
            <a:ln w="19050">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2E1D18EF-0C8C-4F44-A41B-37EC5B2B2B71}"/>
                </a:ext>
              </a:extLst>
            </p:cNvPr>
            <p:cNvCxnSpPr/>
            <p:nvPr/>
          </p:nvCxnSpPr>
          <p:spPr>
            <a:xfrm flipH="1">
              <a:off x="8984512" y="3193307"/>
              <a:ext cx="995307" cy="779721"/>
            </a:xfrm>
            <a:prstGeom prst="straightConnector1">
              <a:avLst/>
            </a:prstGeom>
            <a:ln w="19050">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66B03E0A-1D1F-4E8C-B1A8-2D795C52A16F}"/>
                </a:ext>
              </a:extLst>
            </p:cNvPr>
            <p:cNvCxnSpPr>
              <a:endCxn id="5" idx="3"/>
            </p:cNvCxnSpPr>
            <p:nvPr/>
          </p:nvCxnSpPr>
          <p:spPr>
            <a:xfrm flipH="1" flipV="1">
              <a:off x="8989219" y="4074038"/>
              <a:ext cx="990600" cy="152400"/>
            </a:xfrm>
            <a:prstGeom prst="straightConnector1">
              <a:avLst/>
            </a:prstGeom>
            <a:ln w="19050">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A12C5250-5840-4F56-A3CA-862BB2133600}"/>
                </a:ext>
              </a:extLst>
            </p:cNvPr>
            <p:cNvCxnSpPr/>
            <p:nvPr/>
          </p:nvCxnSpPr>
          <p:spPr>
            <a:xfrm flipH="1" flipV="1">
              <a:off x="8984512" y="4175047"/>
              <a:ext cx="995307" cy="956932"/>
            </a:xfrm>
            <a:prstGeom prst="straightConnector1">
              <a:avLst/>
            </a:prstGeom>
            <a:ln w="19050">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3216681A-4690-490C-8233-F07B264C8BFE}"/>
                </a:ext>
              </a:extLst>
            </p:cNvPr>
            <p:cNvCxnSpPr/>
            <p:nvPr/>
          </p:nvCxnSpPr>
          <p:spPr>
            <a:xfrm flipH="1" flipV="1">
              <a:off x="8984513" y="4334536"/>
              <a:ext cx="995306" cy="1685264"/>
            </a:xfrm>
            <a:prstGeom prst="straightConnector1">
              <a:avLst/>
            </a:prstGeom>
            <a:ln w="19050">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2A8FF635-959B-4D78-B6AB-9D45341B3657}"/>
                </a:ext>
              </a:extLst>
            </p:cNvPr>
            <p:cNvSpPr txBox="1"/>
            <p:nvPr/>
          </p:nvSpPr>
          <p:spPr>
            <a:xfrm>
              <a:off x="8874919" y="1245777"/>
              <a:ext cx="1447800" cy="322521"/>
            </a:xfrm>
            <a:prstGeom prst="rect">
              <a:avLst/>
            </a:prstGeom>
          </p:spPr>
          <p:txBody>
            <a:bodyPr vert="horz" wrap="none" lIns="0" tIns="0" rIns="0" bIns="0" rtlCol="0" anchor="t">
              <a:normAutofit/>
            </a:bodyPr>
            <a:lstStyle/>
            <a:p>
              <a:pPr algn="ctr"/>
              <a:r>
                <a:rPr lang="en-GB" dirty="0"/>
                <a:t>Peripheral Bus</a:t>
              </a:r>
            </a:p>
          </p:txBody>
        </p:sp>
      </p:grpSp>
    </p:spTree>
    <p:extLst>
      <p:ext uri="{BB962C8B-B14F-4D97-AF65-F5344CB8AC3E}">
        <p14:creationId xmlns:p14="http://schemas.microsoft.com/office/powerpoint/2010/main" val="248113381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A5E0D-B5C0-46BA-86B4-CB70873A56EB}"/>
              </a:ext>
            </a:extLst>
          </p:cNvPr>
          <p:cNvSpPr>
            <a:spLocks noGrp="1"/>
          </p:cNvSpPr>
          <p:nvPr>
            <p:ph type="title"/>
          </p:nvPr>
        </p:nvSpPr>
        <p:spPr/>
        <p:txBody>
          <a:bodyPr/>
          <a:lstStyle/>
          <a:p>
            <a:r>
              <a:rPr lang="en-US" dirty="0"/>
              <a:t>5. Software Testing</a:t>
            </a:r>
          </a:p>
        </p:txBody>
      </p:sp>
      <p:sp>
        <p:nvSpPr>
          <p:cNvPr id="3" name="Content Placeholder 2">
            <a:extLst>
              <a:ext uri="{FF2B5EF4-FFF2-40B4-BE49-F238E27FC236}">
                <a16:creationId xmlns:a16="http://schemas.microsoft.com/office/drawing/2014/main" id="{C2664234-F57B-4C0E-AF9C-AEA9C50F7815}"/>
              </a:ext>
            </a:extLst>
          </p:cNvPr>
          <p:cNvSpPr>
            <a:spLocks noGrp="1"/>
          </p:cNvSpPr>
          <p:nvPr>
            <p:ph idx="1"/>
          </p:nvPr>
        </p:nvSpPr>
        <p:spPr/>
        <p:txBody>
          <a:bodyPr/>
          <a:lstStyle/>
          <a:p>
            <a:r>
              <a:rPr lang="en-US" dirty="0"/>
              <a:t>Testing IS NOT “the process of verifying the program works correctly”</a:t>
            </a:r>
          </a:p>
          <a:p>
            <a:pPr lvl="1"/>
            <a:r>
              <a:rPr lang="en-US" dirty="0"/>
              <a:t>The program probably won’t work correctly in all possible cases</a:t>
            </a:r>
          </a:p>
          <a:p>
            <a:pPr lvl="5"/>
            <a:r>
              <a:rPr lang="en-US" dirty="0"/>
              <a:t>Professional programmers have 1-3 bugs per 100 lines of code after it is “done” </a:t>
            </a:r>
          </a:p>
          <a:p>
            <a:pPr lvl="1"/>
            <a:r>
              <a:rPr lang="en-US" dirty="0"/>
              <a:t>Testers shouldn’t try to prove the program works correctly (impossible)</a:t>
            </a:r>
          </a:p>
          <a:p>
            <a:pPr lvl="5"/>
            <a:r>
              <a:rPr lang="en-US" dirty="0"/>
              <a:t>If you want and expect your program to work, you’ll unconsciously miss failure because human beings are inherently biased</a:t>
            </a:r>
          </a:p>
          <a:p>
            <a:r>
              <a:rPr lang="en-US" dirty="0"/>
              <a:t>The purpose of testing is to find problems quickly</a:t>
            </a:r>
          </a:p>
          <a:p>
            <a:pPr lvl="1"/>
            <a:r>
              <a:rPr lang="en-US" dirty="0"/>
              <a:t>Does the software violate the specifications?</a:t>
            </a:r>
          </a:p>
          <a:p>
            <a:pPr lvl="1"/>
            <a:r>
              <a:rPr lang="en-US" dirty="0"/>
              <a:t>Does the software violate unstated requirements?</a:t>
            </a:r>
          </a:p>
          <a:p>
            <a:r>
              <a:rPr lang="en-US" dirty="0"/>
              <a:t>The purpose of finding problems is to fix the ones which matter</a:t>
            </a:r>
          </a:p>
          <a:p>
            <a:pPr lvl="1"/>
            <a:r>
              <a:rPr lang="en-US" dirty="0"/>
              <a:t>Fix the most important problems, as there isn’t enough time to fix all of them</a:t>
            </a:r>
          </a:p>
          <a:p>
            <a:pPr lvl="1"/>
            <a:r>
              <a:rPr lang="en-US" dirty="0"/>
              <a:t>The </a:t>
            </a:r>
            <a:r>
              <a:rPr lang="en-US" i="1" dirty="0"/>
              <a:t>Pareto Principle </a:t>
            </a:r>
            <a:r>
              <a:rPr lang="en-US" dirty="0"/>
              <a:t>defines “the vital few, the trivial many”</a:t>
            </a:r>
          </a:p>
          <a:p>
            <a:pPr lvl="5"/>
            <a:r>
              <a:rPr lang="en-US" dirty="0"/>
              <a:t>Bugs are uneven in frequency – a vital few contribute the majority of the program failures. Fix these first.</a:t>
            </a:r>
          </a:p>
          <a:p>
            <a:endParaRPr lang="en-US" dirty="0"/>
          </a:p>
        </p:txBody>
      </p:sp>
    </p:spTree>
    <p:extLst>
      <p:ext uri="{BB962C8B-B14F-4D97-AF65-F5344CB8AC3E}">
        <p14:creationId xmlns:p14="http://schemas.microsoft.com/office/powerpoint/2010/main" val="145867778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E44E84-66F6-42E0-B1C1-71286BC7DCD7}"/>
              </a:ext>
            </a:extLst>
          </p:cNvPr>
          <p:cNvSpPr>
            <a:spLocks noGrp="1"/>
          </p:cNvSpPr>
          <p:nvPr>
            <p:ph type="title"/>
          </p:nvPr>
        </p:nvSpPr>
        <p:spPr/>
        <p:txBody>
          <a:bodyPr/>
          <a:lstStyle/>
          <a:p>
            <a:r>
              <a:rPr lang="en-US" dirty="0"/>
              <a:t>Approaches to Testing</a:t>
            </a:r>
          </a:p>
        </p:txBody>
      </p:sp>
      <p:sp>
        <p:nvSpPr>
          <p:cNvPr id="3" name="Content Placeholder 2">
            <a:extLst>
              <a:ext uri="{FF2B5EF4-FFF2-40B4-BE49-F238E27FC236}">
                <a16:creationId xmlns:a16="http://schemas.microsoft.com/office/drawing/2014/main" id="{1E8C2100-D2F1-492A-AB13-A15A1A8A4763}"/>
              </a:ext>
            </a:extLst>
          </p:cNvPr>
          <p:cNvSpPr>
            <a:spLocks noGrp="1"/>
          </p:cNvSpPr>
          <p:nvPr>
            <p:ph idx="1"/>
          </p:nvPr>
        </p:nvSpPr>
        <p:spPr/>
        <p:txBody>
          <a:bodyPr/>
          <a:lstStyle/>
          <a:p>
            <a:r>
              <a:rPr lang="en-US" dirty="0"/>
              <a:t>Incremental Testing</a:t>
            </a:r>
          </a:p>
          <a:p>
            <a:pPr lvl="1"/>
            <a:r>
              <a:rPr lang="en-US" dirty="0"/>
              <a:t>Code a function and then test it </a:t>
            </a:r>
            <a:r>
              <a:rPr lang="en-US" i="1" dirty="0"/>
              <a:t>(module/unit/element testing)</a:t>
            </a:r>
          </a:p>
          <a:p>
            <a:pPr lvl="1"/>
            <a:r>
              <a:rPr lang="en-US" dirty="0"/>
              <a:t>Then test a few working functions together </a:t>
            </a:r>
            <a:r>
              <a:rPr lang="en-US" i="1" dirty="0"/>
              <a:t>(integration testing) </a:t>
            </a:r>
          </a:p>
          <a:p>
            <a:pPr lvl="5"/>
            <a:r>
              <a:rPr lang="en-US" dirty="0"/>
              <a:t>Continue enlarging the scope of tests as you write new functions</a:t>
            </a:r>
          </a:p>
          <a:p>
            <a:pPr lvl="4"/>
            <a:r>
              <a:rPr lang="en-US" dirty="0"/>
              <a:t>Incremental testing requires extra code for the test harness</a:t>
            </a:r>
          </a:p>
          <a:p>
            <a:pPr lvl="5"/>
            <a:r>
              <a:rPr lang="en-US" dirty="0"/>
              <a:t>A driver function calls the function to be tested</a:t>
            </a:r>
          </a:p>
          <a:p>
            <a:pPr lvl="5"/>
            <a:r>
              <a:rPr lang="en-US" dirty="0"/>
              <a:t>A stub function might be needed to simulate a function called by the function under test, and which returns or modifies data.</a:t>
            </a:r>
          </a:p>
          <a:p>
            <a:pPr lvl="5"/>
            <a:r>
              <a:rPr lang="en-US" dirty="0"/>
              <a:t>The test harness can automate the testing of individual functions to detect later bugs</a:t>
            </a:r>
          </a:p>
          <a:p>
            <a:r>
              <a:rPr lang="en-US" dirty="0"/>
              <a:t>Big Bang Testing</a:t>
            </a:r>
          </a:p>
          <a:p>
            <a:pPr lvl="1"/>
            <a:r>
              <a:rPr lang="en-US" dirty="0"/>
              <a:t>Code up all of the functions to create the system</a:t>
            </a:r>
          </a:p>
          <a:p>
            <a:pPr lvl="1"/>
            <a:r>
              <a:rPr lang="en-US" dirty="0"/>
              <a:t>Test the complete system</a:t>
            </a:r>
          </a:p>
          <a:p>
            <a:pPr lvl="5"/>
            <a:r>
              <a:rPr lang="en-US" dirty="0"/>
              <a:t>Plug and pray</a:t>
            </a:r>
          </a:p>
          <a:p>
            <a:endParaRPr lang="en-US" dirty="0"/>
          </a:p>
        </p:txBody>
      </p:sp>
    </p:spTree>
    <p:extLst>
      <p:ext uri="{BB962C8B-B14F-4D97-AF65-F5344CB8AC3E}">
        <p14:creationId xmlns:p14="http://schemas.microsoft.com/office/powerpoint/2010/main" val="97641111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8C40E-5096-4F6D-859A-01ACB0524B08}"/>
              </a:ext>
            </a:extLst>
          </p:cNvPr>
          <p:cNvSpPr>
            <a:spLocks noGrp="1"/>
          </p:cNvSpPr>
          <p:nvPr>
            <p:ph type="title"/>
          </p:nvPr>
        </p:nvSpPr>
        <p:spPr/>
        <p:txBody>
          <a:bodyPr/>
          <a:lstStyle/>
          <a:p>
            <a:r>
              <a:rPr lang="en-US" dirty="0"/>
              <a:t>Why Test Incrementally?</a:t>
            </a:r>
          </a:p>
        </p:txBody>
      </p:sp>
      <p:sp>
        <p:nvSpPr>
          <p:cNvPr id="3" name="Content Placeholder 2">
            <a:extLst>
              <a:ext uri="{FF2B5EF4-FFF2-40B4-BE49-F238E27FC236}">
                <a16:creationId xmlns:a16="http://schemas.microsoft.com/office/drawing/2014/main" id="{CBD40DB5-0FB0-4872-A69F-16D1BACD5CFD}"/>
              </a:ext>
            </a:extLst>
          </p:cNvPr>
          <p:cNvSpPr>
            <a:spLocks noGrp="1"/>
          </p:cNvSpPr>
          <p:nvPr>
            <p:ph idx="1"/>
          </p:nvPr>
        </p:nvSpPr>
        <p:spPr/>
        <p:txBody>
          <a:bodyPr/>
          <a:lstStyle/>
          <a:p>
            <a:r>
              <a:rPr lang="en-US" dirty="0"/>
              <a:t>Finding out what failed is much easier</a:t>
            </a:r>
          </a:p>
          <a:p>
            <a:pPr lvl="1"/>
            <a:r>
              <a:rPr lang="en-US" dirty="0"/>
              <a:t>With Big Bang, since no function has been thoroughly tested, most probably have bugs</a:t>
            </a:r>
          </a:p>
          <a:p>
            <a:pPr lvl="1"/>
            <a:r>
              <a:rPr lang="en-US" dirty="0"/>
              <a:t>Now the question is “Which bug in which module causes the failure I see?”</a:t>
            </a:r>
          </a:p>
          <a:p>
            <a:pPr lvl="1"/>
            <a:r>
              <a:rPr lang="en-US" dirty="0"/>
              <a:t>Errors in one module can make it difficult to test another module</a:t>
            </a:r>
          </a:p>
          <a:p>
            <a:pPr lvl="5"/>
            <a:r>
              <a:rPr lang="en-US" dirty="0"/>
              <a:t>Errors in fundamental modules (e.g. kernel) can appear as bugs in other many other dependent modules </a:t>
            </a:r>
          </a:p>
          <a:p>
            <a:r>
              <a:rPr lang="en-US" dirty="0"/>
              <a:t>Less finger pointing = happier SW development team</a:t>
            </a:r>
          </a:p>
          <a:p>
            <a:pPr lvl="1"/>
            <a:r>
              <a:rPr lang="en-US" dirty="0"/>
              <a:t>It’s clear who made the mistake, and it’s clear who needs to fix it</a:t>
            </a:r>
          </a:p>
          <a:p>
            <a:r>
              <a:rPr lang="en-US" dirty="0"/>
              <a:t>Better automation</a:t>
            </a:r>
          </a:p>
          <a:p>
            <a:pPr lvl="1"/>
            <a:r>
              <a:rPr lang="en-US" dirty="0"/>
              <a:t>Drivers and stubs initially require time to develop, but save time for future testing</a:t>
            </a:r>
          </a:p>
          <a:p>
            <a:pPr lvl="1"/>
            <a:endParaRPr lang="en-US" dirty="0"/>
          </a:p>
          <a:p>
            <a:endParaRPr lang="en-US" dirty="0"/>
          </a:p>
        </p:txBody>
      </p:sp>
    </p:spTree>
    <p:extLst>
      <p:ext uri="{BB962C8B-B14F-4D97-AF65-F5344CB8AC3E}">
        <p14:creationId xmlns:p14="http://schemas.microsoft.com/office/powerpoint/2010/main" val="48134691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87F7AC-86D7-468E-9C7F-7D4307B66962}"/>
              </a:ext>
            </a:extLst>
          </p:cNvPr>
          <p:cNvSpPr>
            <a:spLocks noGrp="1"/>
          </p:cNvSpPr>
          <p:nvPr>
            <p:ph type="title"/>
          </p:nvPr>
        </p:nvSpPr>
        <p:spPr/>
        <p:txBody>
          <a:bodyPr/>
          <a:lstStyle/>
          <a:p>
            <a:r>
              <a:rPr lang="en-US" dirty="0"/>
              <a:t>6. Perform Project Retrospectives</a:t>
            </a:r>
          </a:p>
        </p:txBody>
      </p:sp>
      <p:sp>
        <p:nvSpPr>
          <p:cNvPr id="3" name="Content Placeholder 2">
            <a:extLst>
              <a:ext uri="{FF2B5EF4-FFF2-40B4-BE49-F238E27FC236}">
                <a16:creationId xmlns:a16="http://schemas.microsoft.com/office/drawing/2014/main" id="{704AB1B8-D890-43D3-A0C1-6541B4305BA3}"/>
              </a:ext>
            </a:extLst>
          </p:cNvPr>
          <p:cNvSpPr>
            <a:spLocks noGrp="1"/>
          </p:cNvSpPr>
          <p:nvPr>
            <p:ph idx="1"/>
          </p:nvPr>
        </p:nvSpPr>
        <p:spPr/>
        <p:txBody>
          <a:bodyPr/>
          <a:lstStyle/>
          <a:p>
            <a:r>
              <a:rPr lang="en-US" dirty="0"/>
              <a:t>Goals – improve your engineering processes</a:t>
            </a:r>
          </a:p>
          <a:p>
            <a:pPr lvl="1"/>
            <a:r>
              <a:rPr lang="en-US" dirty="0"/>
              <a:t>Extract all useful information learned from the just-completed project – provide “virtual experience” to others</a:t>
            </a:r>
          </a:p>
          <a:p>
            <a:pPr lvl="1"/>
            <a:r>
              <a:rPr lang="en-US" dirty="0"/>
              <a:t>Provide positive non-confrontational feedback</a:t>
            </a:r>
          </a:p>
          <a:p>
            <a:pPr lvl="1"/>
            <a:r>
              <a:rPr lang="en-US" dirty="0"/>
              <a:t>Document problems and solutions clearly and concisely for future use</a:t>
            </a:r>
          </a:p>
          <a:p>
            <a:endParaRPr lang="en-US" dirty="0"/>
          </a:p>
          <a:p>
            <a:r>
              <a:rPr lang="en-US" dirty="0"/>
              <a:t>Basic rule: problems need solutions</a:t>
            </a:r>
          </a:p>
          <a:p>
            <a:endParaRPr lang="en-US" dirty="0"/>
          </a:p>
          <a:p>
            <a:r>
              <a:rPr lang="en-US" dirty="0"/>
              <a:t>Often small changes improve performance, but are easy to forget</a:t>
            </a:r>
          </a:p>
          <a:p>
            <a:endParaRPr lang="en-US" dirty="0"/>
          </a:p>
        </p:txBody>
      </p:sp>
    </p:spTree>
    <p:extLst>
      <p:ext uri="{BB962C8B-B14F-4D97-AF65-F5344CB8AC3E}">
        <p14:creationId xmlns:p14="http://schemas.microsoft.com/office/powerpoint/2010/main" val="229468958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FCD8FD-CECA-4D29-AB54-16932C347C0B}"/>
              </a:ext>
            </a:extLst>
          </p:cNvPr>
          <p:cNvSpPr>
            <a:spLocks noGrp="1"/>
          </p:cNvSpPr>
          <p:nvPr>
            <p:ph type="title"/>
          </p:nvPr>
        </p:nvSpPr>
        <p:spPr/>
        <p:txBody>
          <a:bodyPr/>
          <a:lstStyle/>
          <a:p>
            <a:r>
              <a:rPr lang="en-US" dirty="0"/>
              <a:t>Example Postmortem Structure</a:t>
            </a:r>
          </a:p>
        </p:txBody>
      </p:sp>
      <p:sp>
        <p:nvSpPr>
          <p:cNvPr id="5" name="Content Placeholder 4">
            <a:extLst>
              <a:ext uri="{FF2B5EF4-FFF2-40B4-BE49-F238E27FC236}">
                <a16:creationId xmlns:a16="http://schemas.microsoft.com/office/drawing/2014/main" id="{F9AB6D74-069C-4E04-9D7E-B1116C8693C2}"/>
              </a:ext>
            </a:extLst>
          </p:cNvPr>
          <p:cNvSpPr>
            <a:spLocks noGrp="1"/>
          </p:cNvSpPr>
          <p:nvPr>
            <p:ph sz="quarter" idx="19"/>
          </p:nvPr>
        </p:nvSpPr>
        <p:spPr>
          <a:xfrm>
            <a:off x="477587" y="1645921"/>
            <a:ext cx="5347480" cy="4489768"/>
          </a:xfrm>
        </p:spPr>
        <p:txBody>
          <a:bodyPr/>
          <a:lstStyle/>
          <a:p>
            <a:r>
              <a:rPr lang="en-US" dirty="0"/>
              <a:t>Product</a:t>
            </a:r>
          </a:p>
          <a:p>
            <a:pPr lvl="1"/>
            <a:r>
              <a:rPr lang="en-US" dirty="0"/>
              <a:t>Bugs</a:t>
            </a:r>
          </a:p>
          <a:p>
            <a:pPr lvl="1"/>
            <a:r>
              <a:rPr lang="en-US" dirty="0"/>
              <a:t>Software design</a:t>
            </a:r>
          </a:p>
          <a:p>
            <a:pPr lvl="1"/>
            <a:r>
              <a:rPr lang="en-US" dirty="0"/>
              <a:t>Hardware design</a:t>
            </a:r>
          </a:p>
          <a:p>
            <a:r>
              <a:rPr lang="en-US" dirty="0"/>
              <a:t>Process</a:t>
            </a:r>
          </a:p>
          <a:p>
            <a:pPr lvl="1"/>
            <a:r>
              <a:rPr lang="en-US" dirty="0"/>
              <a:t>Code standards</a:t>
            </a:r>
          </a:p>
          <a:p>
            <a:pPr lvl="1"/>
            <a:r>
              <a:rPr lang="en-US" dirty="0"/>
              <a:t>Code interfacing</a:t>
            </a:r>
          </a:p>
          <a:p>
            <a:pPr lvl="1"/>
            <a:r>
              <a:rPr lang="en-US" dirty="0"/>
              <a:t>Change control</a:t>
            </a:r>
          </a:p>
          <a:p>
            <a:pPr lvl="1"/>
            <a:r>
              <a:rPr lang="en-US" dirty="0"/>
              <a:t>How we did it</a:t>
            </a:r>
          </a:p>
          <a:p>
            <a:pPr lvl="1"/>
            <a:r>
              <a:rPr lang="en-US" dirty="0"/>
              <a:t>Team coordination</a:t>
            </a:r>
          </a:p>
          <a:p>
            <a:endParaRPr lang="en-US" dirty="0"/>
          </a:p>
        </p:txBody>
      </p:sp>
      <p:sp>
        <p:nvSpPr>
          <p:cNvPr id="7" name="Content Placeholder 6">
            <a:extLst>
              <a:ext uri="{FF2B5EF4-FFF2-40B4-BE49-F238E27FC236}">
                <a16:creationId xmlns:a16="http://schemas.microsoft.com/office/drawing/2014/main" id="{7CAE7D87-E94C-4E5C-B150-4E752F138CF2}"/>
              </a:ext>
            </a:extLst>
          </p:cNvPr>
          <p:cNvSpPr>
            <a:spLocks noGrp="1"/>
          </p:cNvSpPr>
          <p:nvPr>
            <p:ph sz="quarter" idx="21"/>
          </p:nvPr>
        </p:nvSpPr>
        <p:spPr>
          <a:xfrm>
            <a:off x="6339947" y="1645920"/>
            <a:ext cx="5372628" cy="4489768"/>
          </a:xfrm>
        </p:spPr>
        <p:txBody>
          <a:bodyPr/>
          <a:lstStyle/>
          <a:p>
            <a:r>
              <a:rPr lang="en-US" dirty="0"/>
              <a:t>Support</a:t>
            </a:r>
          </a:p>
          <a:p>
            <a:pPr lvl="1"/>
            <a:r>
              <a:rPr lang="en-US" dirty="0"/>
              <a:t>Tools</a:t>
            </a:r>
          </a:p>
          <a:p>
            <a:pPr lvl="1"/>
            <a:r>
              <a:rPr lang="en-US" dirty="0"/>
              <a:t>Team burnout</a:t>
            </a:r>
          </a:p>
          <a:p>
            <a:pPr lvl="1"/>
            <a:r>
              <a:rPr lang="en-US" dirty="0"/>
              <a:t>Change orders</a:t>
            </a:r>
          </a:p>
          <a:p>
            <a:pPr lvl="1"/>
            <a:r>
              <a:rPr lang="en-US" dirty="0"/>
              <a:t>Personnel availability</a:t>
            </a:r>
          </a:p>
          <a:p>
            <a:endParaRPr lang="en-US" dirty="0"/>
          </a:p>
        </p:txBody>
      </p:sp>
    </p:spTree>
    <p:extLst>
      <p:ext uri="{BB962C8B-B14F-4D97-AF65-F5344CB8AC3E}">
        <p14:creationId xmlns:p14="http://schemas.microsoft.com/office/powerpoint/2010/main" val="211224263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4381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693B4C-3D93-4ED2-A9AC-C5BD0E688372}"/>
              </a:ext>
            </a:extLst>
          </p:cNvPr>
          <p:cNvSpPr>
            <a:spLocks noGrp="1"/>
          </p:cNvSpPr>
          <p:nvPr>
            <p:ph type="title"/>
          </p:nvPr>
        </p:nvSpPr>
        <p:spPr/>
        <p:txBody>
          <a:bodyPr/>
          <a:lstStyle/>
          <a:p>
            <a:r>
              <a:rPr lang="en-US" dirty="0"/>
              <a:t>Concurrent Hardware &amp; Software Operation</a:t>
            </a:r>
          </a:p>
        </p:txBody>
      </p:sp>
      <p:sp>
        <p:nvSpPr>
          <p:cNvPr id="3" name="Content Placeholder 2">
            <a:extLst>
              <a:ext uri="{FF2B5EF4-FFF2-40B4-BE49-F238E27FC236}">
                <a16:creationId xmlns:a16="http://schemas.microsoft.com/office/drawing/2014/main" id="{C1C16DA6-86C1-4D4F-8BD5-7B1701161379}"/>
              </a:ext>
            </a:extLst>
          </p:cNvPr>
          <p:cNvSpPr>
            <a:spLocks noGrp="1"/>
          </p:cNvSpPr>
          <p:nvPr>
            <p:ph idx="1"/>
          </p:nvPr>
        </p:nvSpPr>
        <p:spPr>
          <a:xfrm>
            <a:off x="479425" y="4914471"/>
            <a:ext cx="11233150" cy="1204975"/>
          </a:xfrm>
        </p:spPr>
        <p:txBody>
          <a:bodyPr/>
          <a:lstStyle/>
          <a:p>
            <a:r>
              <a:rPr lang="en-US" dirty="0"/>
              <a:t>Embedded systems rely on both MCU hardware peripherals and software to get everything done on time</a:t>
            </a:r>
          </a:p>
        </p:txBody>
      </p:sp>
      <p:grpSp>
        <p:nvGrpSpPr>
          <p:cNvPr id="4" name="Group 3">
            <a:extLst>
              <a:ext uri="{FF2B5EF4-FFF2-40B4-BE49-F238E27FC236}">
                <a16:creationId xmlns:a16="http://schemas.microsoft.com/office/drawing/2014/main" id="{CA14F718-9C8C-4FDB-B3C5-22A131FECF58}"/>
              </a:ext>
            </a:extLst>
          </p:cNvPr>
          <p:cNvGrpSpPr/>
          <p:nvPr/>
        </p:nvGrpSpPr>
        <p:grpSpPr>
          <a:xfrm>
            <a:off x="2213003" y="1113810"/>
            <a:ext cx="7515195" cy="3712385"/>
            <a:chOff x="2213003" y="1075710"/>
            <a:chExt cx="7515195" cy="3712385"/>
          </a:xfrm>
        </p:grpSpPr>
        <p:cxnSp>
          <p:nvCxnSpPr>
            <p:cNvPr id="5" name="Straight Arrow Connector 4">
              <a:extLst>
                <a:ext uri="{FF2B5EF4-FFF2-40B4-BE49-F238E27FC236}">
                  <a16:creationId xmlns:a16="http://schemas.microsoft.com/office/drawing/2014/main" id="{50230314-7A4B-4C7C-9C75-AA064CFA0B7A}"/>
                </a:ext>
              </a:extLst>
            </p:cNvPr>
            <p:cNvCxnSpPr/>
            <p:nvPr/>
          </p:nvCxnSpPr>
          <p:spPr>
            <a:xfrm>
              <a:off x="6199144" y="1965174"/>
              <a:ext cx="1476526" cy="0"/>
            </a:xfrm>
            <a:prstGeom prst="straightConnector1">
              <a:avLst/>
            </a:prstGeom>
            <a:ln w="12700">
              <a:tailEnd type="arrow"/>
            </a:ln>
          </p:spPr>
          <p:style>
            <a:lnRef idx="1">
              <a:schemeClr val="dk1"/>
            </a:lnRef>
            <a:fillRef idx="0">
              <a:schemeClr val="dk1"/>
            </a:fillRef>
            <a:effectRef idx="0">
              <a:schemeClr val="dk1"/>
            </a:effectRef>
            <a:fontRef idx="minor">
              <a:schemeClr val="tx1"/>
            </a:fontRef>
          </p:style>
        </p:cxnSp>
        <p:cxnSp>
          <p:nvCxnSpPr>
            <p:cNvPr id="6" name="Straight Arrow Connector 5">
              <a:extLst>
                <a:ext uri="{FF2B5EF4-FFF2-40B4-BE49-F238E27FC236}">
                  <a16:creationId xmlns:a16="http://schemas.microsoft.com/office/drawing/2014/main" id="{996B48B2-6623-4597-9F36-E38CBF70BCD2}"/>
                </a:ext>
              </a:extLst>
            </p:cNvPr>
            <p:cNvCxnSpPr/>
            <p:nvPr/>
          </p:nvCxnSpPr>
          <p:spPr>
            <a:xfrm>
              <a:off x="7761860" y="2413272"/>
              <a:ext cx="1479901" cy="0"/>
            </a:xfrm>
            <a:prstGeom prst="straightConnector1">
              <a:avLst/>
            </a:prstGeom>
            <a:ln w="12700">
              <a:tailEnd type="arrow"/>
            </a:ln>
          </p:spPr>
          <p:style>
            <a:lnRef idx="1">
              <a:schemeClr val="dk1"/>
            </a:lnRef>
            <a:fillRef idx="0">
              <a:schemeClr val="dk1"/>
            </a:fillRef>
            <a:effectRef idx="0">
              <a:schemeClr val="dk1"/>
            </a:effectRef>
            <a:fontRef idx="minor">
              <a:schemeClr val="tx1"/>
            </a:fontRef>
          </p:style>
        </p:cxnSp>
        <p:cxnSp>
          <p:nvCxnSpPr>
            <p:cNvPr id="7" name="Straight Arrow Connector 6">
              <a:extLst>
                <a:ext uri="{FF2B5EF4-FFF2-40B4-BE49-F238E27FC236}">
                  <a16:creationId xmlns:a16="http://schemas.microsoft.com/office/drawing/2014/main" id="{0D43792A-E146-42B2-877E-8A5C9D63E246}"/>
                </a:ext>
              </a:extLst>
            </p:cNvPr>
            <p:cNvCxnSpPr/>
            <p:nvPr/>
          </p:nvCxnSpPr>
          <p:spPr>
            <a:xfrm>
              <a:off x="7761860" y="2260872"/>
              <a:ext cx="1479901" cy="0"/>
            </a:xfrm>
            <a:prstGeom prst="straightConnector1">
              <a:avLst/>
            </a:prstGeom>
            <a:ln w="12700">
              <a:tailEnd type="arrow"/>
            </a:ln>
          </p:spPr>
          <p:style>
            <a:lnRef idx="1">
              <a:schemeClr val="dk1"/>
            </a:lnRef>
            <a:fillRef idx="0">
              <a:schemeClr val="dk1"/>
            </a:fillRef>
            <a:effectRef idx="0">
              <a:schemeClr val="dk1"/>
            </a:effectRef>
            <a:fontRef idx="minor">
              <a:schemeClr val="tx1"/>
            </a:fontRef>
          </p:style>
        </p:cxnSp>
        <p:cxnSp>
          <p:nvCxnSpPr>
            <p:cNvPr id="8" name="Straight Arrow Connector 7">
              <a:extLst>
                <a:ext uri="{FF2B5EF4-FFF2-40B4-BE49-F238E27FC236}">
                  <a16:creationId xmlns:a16="http://schemas.microsoft.com/office/drawing/2014/main" id="{034A406F-0A0B-4CD8-96B0-73E15F393D3D}"/>
                </a:ext>
              </a:extLst>
            </p:cNvPr>
            <p:cNvCxnSpPr/>
            <p:nvPr/>
          </p:nvCxnSpPr>
          <p:spPr>
            <a:xfrm>
              <a:off x="7761860" y="2085612"/>
              <a:ext cx="1479901" cy="0"/>
            </a:xfrm>
            <a:prstGeom prst="straightConnector1">
              <a:avLst/>
            </a:prstGeom>
            <a:ln w="12700">
              <a:tailEnd type="arrow"/>
            </a:ln>
          </p:spPr>
          <p:style>
            <a:lnRef idx="1">
              <a:schemeClr val="dk1"/>
            </a:lnRef>
            <a:fillRef idx="0">
              <a:schemeClr val="dk1"/>
            </a:fillRef>
            <a:effectRef idx="0">
              <a:schemeClr val="dk1"/>
            </a:effectRef>
            <a:fontRef idx="minor">
              <a:schemeClr val="tx1"/>
            </a:fontRef>
          </p:style>
        </p:cxnSp>
        <p:cxnSp>
          <p:nvCxnSpPr>
            <p:cNvPr id="9" name="Straight Connector 8">
              <a:extLst>
                <a:ext uri="{FF2B5EF4-FFF2-40B4-BE49-F238E27FC236}">
                  <a16:creationId xmlns:a16="http://schemas.microsoft.com/office/drawing/2014/main" id="{9524CE5D-6FDA-4916-8561-87F63EDDE789}"/>
                </a:ext>
              </a:extLst>
            </p:cNvPr>
            <p:cNvCxnSpPr/>
            <p:nvPr/>
          </p:nvCxnSpPr>
          <p:spPr>
            <a:xfrm>
              <a:off x="4614785" y="1795938"/>
              <a:ext cx="0" cy="2983832"/>
            </a:xfrm>
            <a:prstGeom prst="line">
              <a:avLst/>
            </a:prstGeom>
            <a:ln w="19050">
              <a:solidFill>
                <a:schemeClr val="tx1"/>
              </a:solidFill>
              <a:prstDash val="dash"/>
            </a:ln>
            <a:effectLst/>
          </p:spPr>
          <p:style>
            <a:lnRef idx="2">
              <a:schemeClr val="dk1"/>
            </a:lnRef>
            <a:fillRef idx="0">
              <a:schemeClr val="dk1"/>
            </a:fillRef>
            <a:effectRef idx="1">
              <a:schemeClr val="dk1"/>
            </a:effectRef>
            <a:fontRef idx="minor">
              <a:schemeClr val="tx1"/>
            </a:fontRef>
          </p:style>
        </p:cxnSp>
        <p:cxnSp>
          <p:nvCxnSpPr>
            <p:cNvPr id="10" name="Straight Connector 9">
              <a:extLst>
                <a:ext uri="{FF2B5EF4-FFF2-40B4-BE49-F238E27FC236}">
                  <a16:creationId xmlns:a16="http://schemas.microsoft.com/office/drawing/2014/main" id="{68E269CA-777A-48CD-A21F-12277C59479D}"/>
                </a:ext>
              </a:extLst>
            </p:cNvPr>
            <p:cNvCxnSpPr/>
            <p:nvPr/>
          </p:nvCxnSpPr>
          <p:spPr>
            <a:xfrm>
              <a:off x="3160296" y="1795938"/>
              <a:ext cx="0" cy="2983832"/>
            </a:xfrm>
            <a:prstGeom prst="line">
              <a:avLst/>
            </a:prstGeom>
            <a:ln w="19050">
              <a:solidFill>
                <a:schemeClr val="tx1"/>
              </a:solidFill>
              <a:prstDash val="dash"/>
            </a:ln>
            <a:effectLst/>
          </p:spPr>
          <p:style>
            <a:lnRef idx="2">
              <a:schemeClr val="dk1"/>
            </a:lnRef>
            <a:fillRef idx="0">
              <a:schemeClr val="dk1"/>
            </a:fillRef>
            <a:effectRef idx="1">
              <a:schemeClr val="dk1"/>
            </a:effectRef>
            <a:fontRef idx="minor">
              <a:schemeClr val="tx1"/>
            </a:fontRef>
          </p:style>
        </p:cxnSp>
        <p:sp>
          <p:nvSpPr>
            <p:cNvPr id="11" name="TextBox 10">
              <a:extLst>
                <a:ext uri="{FF2B5EF4-FFF2-40B4-BE49-F238E27FC236}">
                  <a16:creationId xmlns:a16="http://schemas.microsoft.com/office/drawing/2014/main" id="{6A3C9F84-7575-4784-9FDC-B639D1B754DD}"/>
                </a:ext>
              </a:extLst>
            </p:cNvPr>
            <p:cNvSpPr txBox="1"/>
            <p:nvPr/>
          </p:nvSpPr>
          <p:spPr>
            <a:xfrm>
              <a:off x="4098836" y="1075710"/>
              <a:ext cx="1015856" cy="338554"/>
            </a:xfrm>
            <a:prstGeom prst="rect">
              <a:avLst/>
            </a:prstGeom>
            <a:noFill/>
          </p:spPr>
          <p:txBody>
            <a:bodyPr wrap="none" rtlCol="0">
              <a:spAutoFit/>
            </a:bodyPr>
            <a:lstStyle/>
            <a:p>
              <a:r>
                <a:rPr lang="en-US" sz="1600" dirty="0">
                  <a:solidFill>
                    <a:srgbClr val="00B0F0"/>
                  </a:solidFill>
                  <a:cs typeface="Arial" pitchFamily="34" charset="0"/>
                </a:rPr>
                <a:t>Hardware</a:t>
              </a:r>
            </a:p>
          </p:txBody>
        </p:sp>
        <p:sp>
          <p:nvSpPr>
            <p:cNvPr id="12" name="TextBox 11">
              <a:extLst>
                <a:ext uri="{FF2B5EF4-FFF2-40B4-BE49-F238E27FC236}">
                  <a16:creationId xmlns:a16="http://schemas.microsoft.com/office/drawing/2014/main" id="{CD8771EE-4590-45B0-A4E3-46BD585FA8D9}"/>
                </a:ext>
              </a:extLst>
            </p:cNvPr>
            <p:cNvSpPr txBox="1"/>
            <p:nvPr/>
          </p:nvSpPr>
          <p:spPr>
            <a:xfrm>
              <a:off x="7149055" y="1075710"/>
              <a:ext cx="1015856" cy="338554"/>
            </a:xfrm>
            <a:prstGeom prst="rect">
              <a:avLst/>
            </a:prstGeom>
            <a:noFill/>
          </p:spPr>
          <p:txBody>
            <a:bodyPr wrap="none" rtlCol="0">
              <a:spAutoFit/>
            </a:bodyPr>
            <a:lstStyle/>
            <a:p>
              <a:r>
                <a:rPr lang="en-US" sz="1600" dirty="0">
                  <a:solidFill>
                    <a:srgbClr val="00B0F0"/>
                  </a:solidFill>
                  <a:cs typeface="Arial" pitchFamily="34" charset="0"/>
                </a:rPr>
                <a:t>Hardware</a:t>
              </a:r>
            </a:p>
          </p:txBody>
        </p:sp>
        <p:sp>
          <p:nvSpPr>
            <p:cNvPr id="13" name="TextBox 12">
              <a:extLst>
                <a:ext uri="{FF2B5EF4-FFF2-40B4-BE49-F238E27FC236}">
                  <a16:creationId xmlns:a16="http://schemas.microsoft.com/office/drawing/2014/main" id="{D7CF7CF2-DE54-481C-9CD9-344526918866}"/>
                </a:ext>
              </a:extLst>
            </p:cNvPr>
            <p:cNvSpPr txBox="1"/>
            <p:nvPr/>
          </p:nvSpPr>
          <p:spPr>
            <a:xfrm>
              <a:off x="2694431" y="1075710"/>
              <a:ext cx="924356" cy="338554"/>
            </a:xfrm>
            <a:prstGeom prst="rect">
              <a:avLst/>
            </a:prstGeom>
            <a:noFill/>
          </p:spPr>
          <p:txBody>
            <a:bodyPr wrap="none" rtlCol="0">
              <a:spAutoFit/>
            </a:bodyPr>
            <a:lstStyle/>
            <a:p>
              <a:r>
                <a:rPr lang="en-US" sz="1600" dirty="0">
                  <a:cs typeface="Arial" pitchFamily="34" charset="0"/>
                </a:rPr>
                <a:t>Software</a:t>
              </a:r>
            </a:p>
          </p:txBody>
        </p:sp>
        <p:sp>
          <p:nvSpPr>
            <p:cNvPr id="14" name="TextBox 13">
              <a:extLst>
                <a:ext uri="{FF2B5EF4-FFF2-40B4-BE49-F238E27FC236}">
                  <a16:creationId xmlns:a16="http://schemas.microsoft.com/office/drawing/2014/main" id="{DA7C8300-8FE7-48F7-9C6D-2CC280799290}"/>
                </a:ext>
              </a:extLst>
            </p:cNvPr>
            <p:cNvSpPr txBox="1"/>
            <p:nvPr/>
          </p:nvSpPr>
          <p:spPr>
            <a:xfrm>
              <a:off x="5706566" y="1075710"/>
              <a:ext cx="924356" cy="338554"/>
            </a:xfrm>
            <a:prstGeom prst="rect">
              <a:avLst/>
            </a:prstGeom>
            <a:noFill/>
          </p:spPr>
          <p:txBody>
            <a:bodyPr wrap="none" rtlCol="0">
              <a:spAutoFit/>
            </a:bodyPr>
            <a:lstStyle/>
            <a:p>
              <a:r>
                <a:rPr lang="en-US" sz="1600" dirty="0">
                  <a:cs typeface="Arial" pitchFamily="34" charset="0"/>
                </a:rPr>
                <a:t>Software</a:t>
              </a:r>
            </a:p>
          </p:txBody>
        </p:sp>
        <p:sp>
          <p:nvSpPr>
            <p:cNvPr id="15" name="TextBox 14">
              <a:extLst>
                <a:ext uri="{FF2B5EF4-FFF2-40B4-BE49-F238E27FC236}">
                  <a16:creationId xmlns:a16="http://schemas.microsoft.com/office/drawing/2014/main" id="{EA27393E-CEEE-491C-9AF9-02E5D89CB85D}"/>
                </a:ext>
              </a:extLst>
            </p:cNvPr>
            <p:cNvSpPr txBox="1"/>
            <p:nvPr/>
          </p:nvSpPr>
          <p:spPr>
            <a:xfrm>
              <a:off x="8803842" y="1075710"/>
              <a:ext cx="924356" cy="338554"/>
            </a:xfrm>
            <a:prstGeom prst="rect">
              <a:avLst/>
            </a:prstGeom>
            <a:noFill/>
          </p:spPr>
          <p:txBody>
            <a:bodyPr wrap="none" rtlCol="0">
              <a:spAutoFit/>
            </a:bodyPr>
            <a:lstStyle/>
            <a:p>
              <a:r>
                <a:rPr lang="en-US" sz="1600" dirty="0">
                  <a:cs typeface="Arial" pitchFamily="34" charset="0"/>
                </a:rPr>
                <a:t>Software</a:t>
              </a:r>
            </a:p>
          </p:txBody>
        </p:sp>
        <p:sp>
          <p:nvSpPr>
            <p:cNvPr id="16" name="TextBox 15">
              <a:extLst>
                <a:ext uri="{FF2B5EF4-FFF2-40B4-BE49-F238E27FC236}">
                  <a16:creationId xmlns:a16="http://schemas.microsoft.com/office/drawing/2014/main" id="{5A4426EE-9BB5-4197-B4DC-F0C60307381A}"/>
                </a:ext>
              </a:extLst>
            </p:cNvPr>
            <p:cNvSpPr txBox="1"/>
            <p:nvPr/>
          </p:nvSpPr>
          <p:spPr>
            <a:xfrm rot="5400000">
              <a:off x="2077549" y="2967980"/>
              <a:ext cx="609462" cy="338554"/>
            </a:xfrm>
            <a:prstGeom prst="rect">
              <a:avLst/>
            </a:prstGeom>
            <a:noFill/>
          </p:spPr>
          <p:txBody>
            <a:bodyPr wrap="none" rtlCol="0">
              <a:spAutoFit/>
            </a:bodyPr>
            <a:lstStyle/>
            <a:p>
              <a:r>
                <a:rPr lang="en-US" sz="1600" dirty="0">
                  <a:cs typeface="Arial" pitchFamily="34" charset="0"/>
                </a:rPr>
                <a:t>Time</a:t>
              </a:r>
            </a:p>
          </p:txBody>
        </p:sp>
        <p:cxnSp>
          <p:nvCxnSpPr>
            <p:cNvPr id="17" name="Straight Arrow Connector 16">
              <a:extLst>
                <a:ext uri="{FF2B5EF4-FFF2-40B4-BE49-F238E27FC236}">
                  <a16:creationId xmlns:a16="http://schemas.microsoft.com/office/drawing/2014/main" id="{06D3FC4B-EAFC-4988-B320-7F0F75BCE11A}"/>
                </a:ext>
              </a:extLst>
            </p:cNvPr>
            <p:cNvCxnSpPr/>
            <p:nvPr/>
          </p:nvCxnSpPr>
          <p:spPr bwMode="auto">
            <a:xfrm>
              <a:off x="2529207" y="1787917"/>
              <a:ext cx="0" cy="297481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18" name="TextBox 17">
              <a:extLst>
                <a:ext uri="{FF2B5EF4-FFF2-40B4-BE49-F238E27FC236}">
                  <a16:creationId xmlns:a16="http://schemas.microsoft.com/office/drawing/2014/main" id="{37DF41AB-3AB9-443C-BAB4-2A67EC9599CD}"/>
                </a:ext>
              </a:extLst>
            </p:cNvPr>
            <p:cNvSpPr txBox="1"/>
            <p:nvPr/>
          </p:nvSpPr>
          <p:spPr>
            <a:xfrm>
              <a:off x="2746063" y="1353313"/>
              <a:ext cx="799242" cy="315066"/>
            </a:xfrm>
            <a:prstGeom prst="rect">
              <a:avLst/>
            </a:prstGeom>
            <a:ln/>
            <a:effectLst/>
          </p:spPr>
          <p:style>
            <a:lnRef idx="1">
              <a:schemeClr val="dk1"/>
            </a:lnRef>
            <a:fillRef idx="2">
              <a:schemeClr val="dk1"/>
            </a:fillRef>
            <a:effectRef idx="1">
              <a:schemeClr val="dk1"/>
            </a:effectRef>
            <a:fontRef idx="minor">
              <a:schemeClr val="dk1"/>
            </a:fontRef>
          </p:style>
          <p:txBody>
            <a:bodyPr vert="horz" wrap="square" lIns="0" tIns="0" rIns="0" bIns="0" rtlCol="0" anchor="ctr" anchorCtr="0">
              <a:normAutofit/>
            </a:bodyPr>
            <a:lstStyle/>
            <a:p>
              <a:pPr algn="ctr"/>
              <a:r>
                <a:rPr lang="en-GB" sz="1600" dirty="0"/>
                <a:t>Main</a:t>
              </a:r>
            </a:p>
          </p:txBody>
        </p:sp>
        <p:sp>
          <p:nvSpPr>
            <p:cNvPr id="19" name="TextBox 18">
              <a:extLst>
                <a:ext uri="{FF2B5EF4-FFF2-40B4-BE49-F238E27FC236}">
                  <a16:creationId xmlns:a16="http://schemas.microsoft.com/office/drawing/2014/main" id="{D44CABA6-FF5C-454A-A60E-8650EA151BC2}"/>
                </a:ext>
              </a:extLst>
            </p:cNvPr>
            <p:cNvSpPr txBox="1"/>
            <p:nvPr/>
          </p:nvSpPr>
          <p:spPr>
            <a:xfrm>
              <a:off x="4151298" y="1353313"/>
              <a:ext cx="963394" cy="315066"/>
            </a:xfrm>
            <a:prstGeom prst="rect">
              <a:avLst/>
            </a:prstGeom>
            <a:ln/>
            <a:effectLst/>
          </p:spPr>
          <p:style>
            <a:lnRef idx="1">
              <a:schemeClr val="accent1"/>
            </a:lnRef>
            <a:fillRef idx="2">
              <a:schemeClr val="accent1"/>
            </a:fillRef>
            <a:effectRef idx="1">
              <a:schemeClr val="accent1"/>
            </a:effectRef>
            <a:fontRef idx="minor">
              <a:schemeClr val="dk1"/>
            </a:fontRef>
          </p:style>
          <p:txBody>
            <a:bodyPr vert="horz" wrap="square" lIns="0" tIns="0" rIns="0" bIns="0" rtlCol="0" anchor="ctr" anchorCtr="0">
              <a:normAutofit fontScale="77500" lnSpcReduction="20000"/>
            </a:bodyPr>
            <a:lstStyle/>
            <a:p>
              <a:pPr algn="ctr"/>
              <a:r>
                <a:rPr lang="en-GB" sz="1600" dirty="0"/>
                <a:t>Timer Peripheral</a:t>
              </a:r>
            </a:p>
          </p:txBody>
        </p:sp>
        <p:sp>
          <p:nvSpPr>
            <p:cNvPr id="20" name="TextBox 19">
              <a:extLst>
                <a:ext uri="{FF2B5EF4-FFF2-40B4-BE49-F238E27FC236}">
                  <a16:creationId xmlns:a16="http://schemas.microsoft.com/office/drawing/2014/main" id="{A233B63E-4569-45BB-8855-FF91A87AF6E4}"/>
                </a:ext>
              </a:extLst>
            </p:cNvPr>
            <p:cNvSpPr txBox="1"/>
            <p:nvPr/>
          </p:nvSpPr>
          <p:spPr>
            <a:xfrm>
              <a:off x="5758137" y="1348180"/>
              <a:ext cx="834685" cy="315066"/>
            </a:xfrm>
            <a:prstGeom prst="rect">
              <a:avLst/>
            </a:prstGeom>
            <a:ln/>
            <a:effectLst/>
          </p:spPr>
          <p:style>
            <a:lnRef idx="1">
              <a:schemeClr val="dk1"/>
            </a:lnRef>
            <a:fillRef idx="2">
              <a:schemeClr val="dk1"/>
            </a:fillRef>
            <a:effectRef idx="1">
              <a:schemeClr val="dk1"/>
            </a:effectRef>
            <a:fontRef idx="minor">
              <a:schemeClr val="dk1"/>
            </a:fontRef>
          </p:style>
          <p:txBody>
            <a:bodyPr vert="horz" wrap="square" lIns="0" tIns="0" rIns="0" bIns="0" rtlCol="0" anchor="ctr" anchorCtr="0">
              <a:normAutofit/>
            </a:bodyPr>
            <a:lstStyle/>
            <a:p>
              <a:pPr algn="ctr"/>
              <a:r>
                <a:rPr lang="en-GB" sz="1600" dirty="0"/>
                <a:t>Timer ISR</a:t>
              </a:r>
            </a:p>
          </p:txBody>
        </p:sp>
        <p:sp>
          <p:nvSpPr>
            <p:cNvPr id="21" name="TextBox 20">
              <a:extLst>
                <a:ext uri="{FF2B5EF4-FFF2-40B4-BE49-F238E27FC236}">
                  <a16:creationId xmlns:a16="http://schemas.microsoft.com/office/drawing/2014/main" id="{61E5E41E-A699-4F52-B83F-69D18BE2D55A}"/>
                </a:ext>
              </a:extLst>
            </p:cNvPr>
            <p:cNvSpPr txBox="1"/>
            <p:nvPr/>
          </p:nvSpPr>
          <p:spPr>
            <a:xfrm>
              <a:off x="6910541" y="1355423"/>
              <a:ext cx="1615838" cy="315066"/>
            </a:xfrm>
            <a:prstGeom prst="rect">
              <a:avLst/>
            </a:prstGeom>
            <a:ln/>
            <a:effectLst/>
          </p:spPr>
          <p:style>
            <a:lnRef idx="1">
              <a:schemeClr val="accent1"/>
            </a:lnRef>
            <a:fillRef idx="2">
              <a:schemeClr val="accent1"/>
            </a:fillRef>
            <a:effectRef idx="1">
              <a:schemeClr val="accent1"/>
            </a:effectRef>
            <a:fontRef idx="minor">
              <a:schemeClr val="dk1"/>
            </a:fontRef>
          </p:style>
          <p:txBody>
            <a:bodyPr vert="horz" wrap="square" lIns="0" tIns="0" rIns="0" bIns="0" rtlCol="0" anchor="ctr" anchorCtr="0">
              <a:normAutofit fontScale="77500" lnSpcReduction="20000"/>
            </a:bodyPr>
            <a:lstStyle/>
            <a:p>
              <a:pPr algn="ctr"/>
              <a:r>
                <a:rPr lang="en-GB" sz="1600" dirty="0"/>
                <a:t>A/D Converter Peripheral</a:t>
              </a:r>
            </a:p>
          </p:txBody>
        </p:sp>
        <p:sp>
          <p:nvSpPr>
            <p:cNvPr id="22" name="TextBox 21">
              <a:extLst>
                <a:ext uri="{FF2B5EF4-FFF2-40B4-BE49-F238E27FC236}">
                  <a16:creationId xmlns:a16="http://schemas.microsoft.com/office/drawing/2014/main" id="{48B52C88-1003-4250-AA5F-BCD554CC5217}"/>
                </a:ext>
              </a:extLst>
            </p:cNvPr>
            <p:cNvSpPr txBox="1"/>
            <p:nvPr/>
          </p:nvSpPr>
          <p:spPr>
            <a:xfrm>
              <a:off x="8869397" y="1364222"/>
              <a:ext cx="834685" cy="315066"/>
            </a:xfrm>
            <a:prstGeom prst="rect">
              <a:avLst/>
            </a:prstGeom>
            <a:ln/>
            <a:effectLst/>
          </p:spPr>
          <p:style>
            <a:lnRef idx="1">
              <a:schemeClr val="dk1"/>
            </a:lnRef>
            <a:fillRef idx="2">
              <a:schemeClr val="dk1"/>
            </a:fillRef>
            <a:effectRef idx="1">
              <a:schemeClr val="dk1"/>
            </a:effectRef>
            <a:fontRef idx="minor">
              <a:schemeClr val="dk1"/>
            </a:fontRef>
          </p:style>
          <p:txBody>
            <a:bodyPr vert="horz" wrap="square" lIns="0" tIns="0" rIns="0" bIns="0" rtlCol="0" anchor="ctr" anchorCtr="0">
              <a:normAutofit/>
            </a:bodyPr>
            <a:lstStyle/>
            <a:p>
              <a:pPr algn="ctr"/>
              <a:r>
                <a:rPr lang="en-GB" sz="1600" dirty="0"/>
                <a:t>ADC ISR</a:t>
              </a:r>
            </a:p>
          </p:txBody>
        </p:sp>
        <p:sp>
          <p:nvSpPr>
            <p:cNvPr id="23" name="Rectangle 22">
              <a:extLst>
                <a:ext uri="{FF2B5EF4-FFF2-40B4-BE49-F238E27FC236}">
                  <a16:creationId xmlns:a16="http://schemas.microsoft.com/office/drawing/2014/main" id="{0E37B462-EE8B-4317-995B-D6CB17784832}"/>
                </a:ext>
              </a:extLst>
            </p:cNvPr>
            <p:cNvSpPr/>
            <p:nvPr/>
          </p:nvSpPr>
          <p:spPr>
            <a:xfrm>
              <a:off x="3113208" y="1795937"/>
              <a:ext cx="86801" cy="2992157"/>
            </a:xfrm>
            <a:prstGeom prst="rect">
              <a:avLst/>
            </a:prstGeom>
            <a:solidFill>
              <a:schemeClr val="bg1">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FF5BF2EE-7FF6-434D-8F47-CD65BBA31D3F}"/>
                </a:ext>
              </a:extLst>
            </p:cNvPr>
            <p:cNvSpPr/>
            <p:nvPr/>
          </p:nvSpPr>
          <p:spPr>
            <a:xfrm>
              <a:off x="4563364" y="1916122"/>
              <a:ext cx="86800" cy="2871973"/>
            </a:xfrm>
            <a:prstGeom prst="rect">
              <a:avLst/>
            </a:prstGeom>
            <a:solidFill>
              <a:schemeClr val="bg1">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cxnSp>
          <p:nvCxnSpPr>
            <p:cNvPr id="25" name="Straight Connector 24">
              <a:extLst>
                <a:ext uri="{FF2B5EF4-FFF2-40B4-BE49-F238E27FC236}">
                  <a16:creationId xmlns:a16="http://schemas.microsoft.com/office/drawing/2014/main" id="{9520F8F7-69B0-4BFD-8404-5195576F27CD}"/>
                </a:ext>
              </a:extLst>
            </p:cNvPr>
            <p:cNvCxnSpPr/>
            <p:nvPr/>
          </p:nvCxnSpPr>
          <p:spPr>
            <a:xfrm>
              <a:off x="6175479" y="1804263"/>
              <a:ext cx="0" cy="2983832"/>
            </a:xfrm>
            <a:prstGeom prst="line">
              <a:avLst/>
            </a:prstGeom>
            <a:ln w="19050">
              <a:solidFill>
                <a:schemeClr val="tx1"/>
              </a:solidFill>
              <a:prstDash val="dash"/>
            </a:ln>
            <a:effectLst/>
          </p:spPr>
          <p:style>
            <a:lnRef idx="2">
              <a:schemeClr val="dk1"/>
            </a:lnRef>
            <a:fillRef idx="0">
              <a:schemeClr val="dk1"/>
            </a:fillRef>
            <a:effectRef idx="1">
              <a:schemeClr val="dk1"/>
            </a:effectRef>
            <a:fontRef idx="minor">
              <a:schemeClr val="tx1"/>
            </a:fontRef>
          </p:style>
        </p:cxnSp>
        <p:cxnSp>
          <p:nvCxnSpPr>
            <p:cNvPr id="26" name="Straight Connector 25">
              <a:extLst>
                <a:ext uri="{FF2B5EF4-FFF2-40B4-BE49-F238E27FC236}">
                  <a16:creationId xmlns:a16="http://schemas.microsoft.com/office/drawing/2014/main" id="{909E05D8-D124-466F-A293-6BCF50581251}"/>
                </a:ext>
              </a:extLst>
            </p:cNvPr>
            <p:cNvCxnSpPr/>
            <p:nvPr/>
          </p:nvCxnSpPr>
          <p:spPr>
            <a:xfrm>
              <a:off x="7718460" y="1804263"/>
              <a:ext cx="0" cy="2983832"/>
            </a:xfrm>
            <a:prstGeom prst="line">
              <a:avLst/>
            </a:prstGeom>
            <a:ln w="19050">
              <a:solidFill>
                <a:schemeClr val="tx1"/>
              </a:solidFill>
              <a:prstDash val="dash"/>
            </a:ln>
            <a:effectLst/>
          </p:spPr>
          <p:style>
            <a:lnRef idx="2">
              <a:schemeClr val="dk1"/>
            </a:lnRef>
            <a:fillRef idx="0">
              <a:schemeClr val="dk1"/>
            </a:fillRef>
            <a:effectRef idx="1">
              <a:schemeClr val="dk1"/>
            </a:effectRef>
            <a:fontRef idx="minor">
              <a:schemeClr val="tx1"/>
            </a:fontRef>
          </p:style>
        </p:cxnSp>
        <p:cxnSp>
          <p:nvCxnSpPr>
            <p:cNvPr id="27" name="Straight Connector 26">
              <a:extLst>
                <a:ext uri="{FF2B5EF4-FFF2-40B4-BE49-F238E27FC236}">
                  <a16:creationId xmlns:a16="http://schemas.microsoft.com/office/drawing/2014/main" id="{16BAE1E3-AFD3-41B3-A61E-D203399DF541}"/>
                </a:ext>
              </a:extLst>
            </p:cNvPr>
            <p:cNvCxnSpPr/>
            <p:nvPr/>
          </p:nvCxnSpPr>
          <p:spPr>
            <a:xfrm>
              <a:off x="9289419" y="1804263"/>
              <a:ext cx="0" cy="2983832"/>
            </a:xfrm>
            <a:prstGeom prst="line">
              <a:avLst/>
            </a:prstGeom>
            <a:ln w="19050">
              <a:solidFill>
                <a:schemeClr val="tx1"/>
              </a:solidFill>
              <a:prstDash val="dash"/>
            </a:ln>
            <a:effectLst/>
          </p:spPr>
          <p:style>
            <a:lnRef idx="2">
              <a:schemeClr val="dk1"/>
            </a:lnRef>
            <a:fillRef idx="0">
              <a:schemeClr val="dk1"/>
            </a:fillRef>
            <a:effectRef idx="1">
              <a:schemeClr val="dk1"/>
            </a:effectRef>
            <a:fontRef idx="minor">
              <a:schemeClr val="tx1"/>
            </a:fontRef>
          </p:style>
        </p:cxnSp>
        <p:sp>
          <p:nvSpPr>
            <p:cNvPr id="28" name="Rectangle 27">
              <a:extLst>
                <a:ext uri="{FF2B5EF4-FFF2-40B4-BE49-F238E27FC236}">
                  <a16:creationId xmlns:a16="http://schemas.microsoft.com/office/drawing/2014/main" id="{C967CC11-093F-433B-8EA5-6AAA54180463}"/>
                </a:ext>
              </a:extLst>
            </p:cNvPr>
            <p:cNvSpPr/>
            <p:nvPr/>
          </p:nvSpPr>
          <p:spPr>
            <a:xfrm>
              <a:off x="6132079" y="1916122"/>
              <a:ext cx="86800" cy="97162"/>
            </a:xfrm>
            <a:prstGeom prst="rect">
              <a:avLst/>
            </a:prstGeom>
            <a:solidFill>
              <a:schemeClr val="bg1">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C60E1DFF-DE60-4932-A084-1BFACD7FCC6B}"/>
                </a:ext>
              </a:extLst>
            </p:cNvPr>
            <p:cNvSpPr/>
            <p:nvPr/>
          </p:nvSpPr>
          <p:spPr>
            <a:xfrm>
              <a:off x="7675059" y="1964703"/>
              <a:ext cx="102065" cy="611396"/>
            </a:xfrm>
            <a:prstGeom prst="rect">
              <a:avLst/>
            </a:prstGeom>
            <a:solidFill>
              <a:schemeClr val="bg1">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30" name="Rectangle 29">
              <a:extLst>
                <a:ext uri="{FF2B5EF4-FFF2-40B4-BE49-F238E27FC236}">
                  <a16:creationId xmlns:a16="http://schemas.microsoft.com/office/drawing/2014/main" id="{D089B42C-F3BB-4ED8-958C-F5CF91ACCC14}"/>
                </a:ext>
              </a:extLst>
            </p:cNvPr>
            <p:cNvSpPr/>
            <p:nvPr/>
          </p:nvSpPr>
          <p:spPr>
            <a:xfrm>
              <a:off x="9243339" y="2085612"/>
              <a:ext cx="86800" cy="48581"/>
            </a:xfrm>
            <a:prstGeom prst="rect">
              <a:avLst/>
            </a:prstGeom>
            <a:solidFill>
              <a:schemeClr val="bg1">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1" name="Rectangle 30">
              <a:extLst>
                <a:ext uri="{FF2B5EF4-FFF2-40B4-BE49-F238E27FC236}">
                  <a16:creationId xmlns:a16="http://schemas.microsoft.com/office/drawing/2014/main" id="{F27569EA-A18E-4D9D-B6A9-C4C9392B96A1}"/>
                </a:ext>
              </a:extLst>
            </p:cNvPr>
            <p:cNvSpPr/>
            <p:nvPr/>
          </p:nvSpPr>
          <p:spPr>
            <a:xfrm>
              <a:off x="9243339" y="2247837"/>
              <a:ext cx="86800" cy="48581"/>
            </a:xfrm>
            <a:prstGeom prst="rect">
              <a:avLst/>
            </a:prstGeom>
            <a:solidFill>
              <a:schemeClr val="bg1">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2" name="Rectangle 31">
              <a:extLst>
                <a:ext uri="{FF2B5EF4-FFF2-40B4-BE49-F238E27FC236}">
                  <a16:creationId xmlns:a16="http://schemas.microsoft.com/office/drawing/2014/main" id="{03484682-11AD-4117-B3A0-9C098C2E066F}"/>
                </a:ext>
              </a:extLst>
            </p:cNvPr>
            <p:cNvSpPr/>
            <p:nvPr/>
          </p:nvSpPr>
          <p:spPr>
            <a:xfrm>
              <a:off x="9245720" y="2413272"/>
              <a:ext cx="86800" cy="48581"/>
            </a:xfrm>
            <a:prstGeom prst="rect">
              <a:avLst/>
            </a:prstGeom>
            <a:solidFill>
              <a:schemeClr val="bg1">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3" name="Rectangle 32">
              <a:extLst>
                <a:ext uri="{FF2B5EF4-FFF2-40B4-BE49-F238E27FC236}">
                  <a16:creationId xmlns:a16="http://schemas.microsoft.com/office/drawing/2014/main" id="{A1EDF515-0F0B-4033-B756-A6084785C169}"/>
                </a:ext>
              </a:extLst>
            </p:cNvPr>
            <p:cNvSpPr/>
            <p:nvPr/>
          </p:nvSpPr>
          <p:spPr>
            <a:xfrm>
              <a:off x="9246019" y="2576099"/>
              <a:ext cx="86800" cy="48581"/>
            </a:xfrm>
            <a:prstGeom prst="rect">
              <a:avLst/>
            </a:prstGeom>
            <a:solidFill>
              <a:schemeClr val="bg1">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cxnSp>
          <p:nvCxnSpPr>
            <p:cNvPr id="34" name="Straight Arrow Connector 33">
              <a:extLst>
                <a:ext uri="{FF2B5EF4-FFF2-40B4-BE49-F238E27FC236}">
                  <a16:creationId xmlns:a16="http://schemas.microsoft.com/office/drawing/2014/main" id="{CFB3F4F6-621B-47E3-931E-DBE9D1349621}"/>
                </a:ext>
              </a:extLst>
            </p:cNvPr>
            <p:cNvCxnSpPr/>
            <p:nvPr/>
          </p:nvCxnSpPr>
          <p:spPr>
            <a:xfrm>
              <a:off x="3200009" y="1916122"/>
              <a:ext cx="1363355" cy="0"/>
            </a:xfrm>
            <a:prstGeom prst="straightConnector1">
              <a:avLst/>
            </a:prstGeom>
            <a:ln w="12700">
              <a:tailEnd type="arrow"/>
            </a:ln>
          </p:spPr>
          <p:style>
            <a:lnRef idx="1">
              <a:schemeClr val="dk1"/>
            </a:lnRef>
            <a:fillRef idx="0">
              <a:schemeClr val="dk1"/>
            </a:fillRef>
            <a:effectRef idx="0">
              <a:schemeClr val="dk1"/>
            </a:effectRef>
            <a:fontRef idx="minor">
              <a:schemeClr val="tx1"/>
            </a:fontRef>
          </p:style>
        </p:cxnSp>
        <p:sp>
          <p:nvSpPr>
            <p:cNvPr id="35" name="TextBox 34">
              <a:extLst>
                <a:ext uri="{FF2B5EF4-FFF2-40B4-BE49-F238E27FC236}">
                  <a16:creationId xmlns:a16="http://schemas.microsoft.com/office/drawing/2014/main" id="{AA332C5C-8B28-40A1-A5F7-FE38BB9ADE82}"/>
                </a:ext>
              </a:extLst>
            </p:cNvPr>
            <p:cNvSpPr txBox="1"/>
            <p:nvPr/>
          </p:nvSpPr>
          <p:spPr>
            <a:xfrm>
              <a:off x="3527347" y="1737287"/>
              <a:ext cx="686514" cy="178835"/>
            </a:xfrm>
            <a:prstGeom prst="rect">
              <a:avLst/>
            </a:prstGeom>
          </p:spPr>
          <p:txBody>
            <a:bodyPr vert="horz" wrap="none" lIns="0" tIns="0" rIns="0" bIns="0" rtlCol="0" anchor="t">
              <a:normAutofit lnSpcReduction="10000"/>
            </a:bodyPr>
            <a:lstStyle/>
            <a:p>
              <a:r>
                <a:rPr lang="en-GB" sz="1200" dirty="0"/>
                <a:t>Start timer</a:t>
              </a:r>
            </a:p>
          </p:txBody>
        </p:sp>
        <p:sp>
          <p:nvSpPr>
            <p:cNvPr id="36" name="TextBox 35">
              <a:extLst>
                <a:ext uri="{FF2B5EF4-FFF2-40B4-BE49-F238E27FC236}">
                  <a16:creationId xmlns:a16="http://schemas.microsoft.com/office/drawing/2014/main" id="{1F1D8437-53F7-4FEF-A4B7-F2EFC828ECD6}"/>
                </a:ext>
              </a:extLst>
            </p:cNvPr>
            <p:cNvSpPr txBox="1"/>
            <p:nvPr/>
          </p:nvSpPr>
          <p:spPr>
            <a:xfrm>
              <a:off x="8015244" y="1916122"/>
              <a:ext cx="991596" cy="169490"/>
            </a:xfrm>
            <a:prstGeom prst="rect">
              <a:avLst/>
            </a:prstGeom>
          </p:spPr>
          <p:txBody>
            <a:bodyPr vert="horz" wrap="none" lIns="0" tIns="0" rIns="0" bIns="0" rtlCol="0" anchor="t">
              <a:normAutofit lnSpcReduction="10000"/>
            </a:bodyPr>
            <a:lstStyle/>
            <a:p>
              <a:pPr algn="ctr"/>
              <a:r>
                <a:rPr lang="en-GB" sz="1200" dirty="0"/>
                <a:t>ADC interrupt</a:t>
              </a:r>
            </a:p>
          </p:txBody>
        </p:sp>
        <p:sp>
          <p:nvSpPr>
            <p:cNvPr id="37" name="TextBox 36">
              <a:extLst>
                <a:ext uri="{FF2B5EF4-FFF2-40B4-BE49-F238E27FC236}">
                  <a16:creationId xmlns:a16="http://schemas.microsoft.com/office/drawing/2014/main" id="{0FE4A536-A632-4BEC-8BE5-FF99A6B1C544}"/>
                </a:ext>
              </a:extLst>
            </p:cNvPr>
            <p:cNvSpPr txBox="1"/>
            <p:nvPr/>
          </p:nvSpPr>
          <p:spPr>
            <a:xfrm>
              <a:off x="8015244" y="2091382"/>
              <a:ext cx="991596" cy="169490"/>
            </a:xfrm>
            <a:prstGeom prst="rect">
              <a:avLst/>
            </a:prstGeom>
          </p:spPr>
          <p:txBody>
            <a:bodyPr vert="horz" wrap="none" lIns="0" tIns="0" rIns="0" bIns="0" rtlCol="0" anchor="t">
              <a:normAutofit lnSpcReduction="10000"/>
            </a:bodyPr>
            <a:lstStyle/>
            <a:p>
              <a:pPr algn="ctr"/>
              <a:r>
                <a:rPr lang="en-GB" sz="1200" dirty="0"/>
                <a:t>ADC interrupt</a:t>
              </a:r>
            </a:p>
          </p:txBody>
        </p:sp>
        <p:sp>
          <p:nvSpPr>
            <p:cNvPr id="38" name="TextBox 37">
              <a:extLst>
                <a:ext uri="{FF2B5EF4-FFF2-40B4-BE49-F238E27FC236}">
                  <a16:creationId xmlns:a16="http://schemas.microsoft.com/office/drawing/2014/main" id="{D9459D76-53D9-4DAD-8226-1E6E8E990ABD}"/>
                </a:ext>
              </a:extLst>
            </p:cNvPr>
            <p:cNvSpPr txBox="1"/>
            <p:nvPr/>
          </p:nvSpPr>
          <p:spPr>
            <a:xfrm>
              <a:off x="8015244" y="2243782"/>
              <a:ext cx="991596" cy="169490"/>
            </a:xfrm>
            <a:prstGeom prst="rect">
              <a:avLst/>
            </a:prstGeom>
          </p:spPr>
          <p:txBody>
            <a:bodyPr vert="horz" wrap="none" lIns="0" tIns="0" rIns="0" bIns="0" rtlCol="0" anchor="t">
              <a:normAutofit lnSpcReduction="10000"/>
            </a:bodyPr>
            <a:lstStyle/>
            <a:p>
              <a:pPr algn="ctr"/>
              <a:r>
                <a:rPr lang="en-GB" sz="1200" dirty="0"/>
                <a:t>ADC interrupt</a:t>
              </a:r>
            </a:p>
          </p:txBody>
        </p:sp>
        <p:cxnSp>
          <p:nvCxnSpPr>
            <p:cNvPr id="39" name="Straight Arrow Connector 38">
              <a:extLst>
                <a:ext uri="{FF2B5EF4-FFF2-40B4-BE49-F238E27FC236}">
                  <a16:creationId xmlns:a16="http://schemas.microsoft.com/office/drawing/2014/main" id="{BE7B4136-25CE-4D23-918B-3C116712EB22}"/>
                </a:ext>
              </a:extLst>
            </p:cNvPr>
            <p:cNvCxnSpPr/>
            <p:nvPr/>
          </p:nvCxnSpPr>
          <p:spPr>
            <a:xfrm>
              <a:off x="7758978" y="2576684"/>
              <a:ext cx="1479901" cy="0"/>
            </a:xfrm>
            <a:prstGeom prst="straightConnector1">
              <a:avLst/>
            </a:prstGeom>
            <a:ln w="12700">
              <a:tailEnd type="arrow"/>
            </a:ln>
          </p:spPr>
          <p:style>
            <a:lnRef idx="1">
              <a:schemeClr val="dk1"/>
            </a:lnRef>
            <a:fillRef idx="0">
              <a:schemeClr val="dk1"/>
            </a:fillRef>
            <a:effectRef idx="0">
              <a:schemeClr val="dk1"/>
            </a:effectRef>
            <a:fontRef idx="minor">
              <a:schemeClr val="tx1"/>
            </a:fontRef>
          </p:style>
        </p:cxnSp>
        <p:sp>
          <p:nvSpPr>
            <p:cNvPr id="40" name="TextBox 39">
              <a:extLst>
                <a:ext uri="{FF2B5EF4-FFF2-40B4-BE49-F238E27FC236}">
                  <a16:creationId xmlns:a16="http://schemas.microsoft.com/office/drawing/2014/main" id="{8B4CCEE4-9C1A-4EDA-B31E-FE483CE45160}"/>
                </a:ext>
              </a:extLst>
            </p:cNvPr>
            <p:cNvSpPr txBox="1"/>
            <p:nvPr/>
          </p:nvSpPr>
          <p:spPr>
            <a:xfrm>
              <a:off x="8012362" y="2407194"/>
              <a:ext cx="991596" cy="169490"/>
            </a:xfrm>
            <a:prstGeom prst="rect">
              <a:avLst/>
            </a:prstGeom>
          </p:spPr>
          <p:txBody>
            <a:bodyPr vert="horz" wrap="none" lIns="0" tIns="0" rIns="0" bIns="0" rtlCol="0" anchor="t">
              <a:normAutofit lnSpcReduction="10000"/>
            </a:bodyPr>
            <a:lstStyle/>
            <a:p>
              <a:pPr algn="ctr"/>
              <a:r>
                <a:rPr lang="en-GB" sz="1200" dirty="0"/>
                <a:t>ADC interrupt</a:t>
              </a:r>
            </a:p>
          </p:txBody>
        </p:sp>
        <p:cxnSp>
          <p:nvCxnSpPr>
            <p:cNvPr id="41" name="Straight Arrow Connector 40">
              <a:extLst>
                <a:ext uri="{FF2B5EF4-FFF2-40B4-BE49-F238E27FC236}">
                  <a16:creationId xmlns:a16="http://schemas.microsoft.com/office/drawing/2014/main" id="{79133CF8-2619-4F3B-BCD4-4E6160B7A2C1}"/>
                </a:ext>
              </a:extLst>
            </p:cNvPr>
            <p:cNvCxnSpPr/>
            <p:nvPr/>
          </p:nvCxnSpPr>
          <p:spPr>
            <a:xfrm>
              <a:off x="4650164" y="1916122"/>
              <a:ext cx="1476526" cy="0"/>
            </a:xfrm>
            <a:prstGeom prst="straightConnector1">
              <a:avLst/>
            </a:prstGeom>
            <a:ln w="12700">
              <a:tailEnd type="arrow"/>
            </a:ln>
          </p:spPr>
          <p:style>
            <a:lnRef idx="1">
              <a:schemeClr val="dk1"/>
            </a:lnRef>
            <a:fillRef idx="0">
              <a:schemeClr val="dk1"/>
            </a:fillRef>
            <a:effectRef idx="0">
              <a:schemeClr val="dk1"/>
            </a:effectRef>
            <a:fontRef idx="minor">
              <a:schemeClr val="tx1"/>
            </a:fontRef>
          </p:style>
        </p:cxnSp>
        <p:sp>
          <p:nvSpPr>
            <p:cNvPr id="42" name="TextBox 41">
              <a:extLst>
                <a:ext uri="{FF2B5EF4-FFF2-40B4-BE49-F238E27FC236}">
                  <a16:creationId xmlns:a16="http://schemas.microsoft.com/office/drawing/2014/main" id="{7EA3E254-6B4F-4846-8788-6BBDAA7677FA}"/>
                </a:ext>
              </a:extLst>
            </p:cNvPr>
            <p:cNvSpPr txBox="1"/>
            <p:nvPr/>
          </p:nvSpPr>
          <p:spPr>
            <a:xfrm>
              <a:off x="5090673" y="1737287"/>
              <a:ext cx="686514" cy="178835"/>
            </a:xfrm>
            <a:prstGeom prst="rect">
              <a:avLst/>
            </a:prstGeom>
          </p:spPr>
          <p:txBody>
            <a:bodyPr vert="horz" wrap="none" lIns="0" tIns="0" rIns="0" bIns="0" rtlCol="0" anchor="t">
              <a:normAutofit lnSpcReduction="10000"/>
            </a:bodyPr>
            <a:lstStyle/>
            <a:p>
              <a:pPr algn="ctr"/>
              <a:r>
                <a:rPr lang="en-GB" sz="1200" dirty="0"/>
                <a:t>Timer interrupt</a:t>
              </a:r>
            </a:p>
          </p:txBody>
        </p:sp>
        <p:sp>
          <p:nvSpPr>
            <p:cNvPr id="43" name="TextBox 42">
              <a:extLst>
                <a:ext uri="{FF2B5EF4-FFF2-40B4-BE49-F238E27FC236}">
                  <a16:creationId xmlns:a16="http://schemas.microsoft.com/office/drawing/2014/main" id="{2AD38350-6E3F-4D9F-A31B-906C403CC912}"/>
                </a:ext>
              </a:extLst>
            </p:cNvPr>
            <p:cNvSpPr txBox="1"/>
            <p:nvPr/>
          </p:nvSpPr>
          <p:spPr>
            <a:xfrm>
              <a:off x="6639653" y="1786339"/>
              <a:ext cx="686514" cy="178835"/>
            </a:xfrm>
            <a:prstGeom prst="rect">
              <a:avLst/>
            </a:prstGeom>
          </p:spPr>
          <p:txBody>
            <a:bodyPr vert="horz" wrap="none" lIns="0" tIns="0" rIns="0" bIns="0" rtlCol="0" anchor="t">
              <a:normAutofit lnSpcReduction="10000"/>
            </a:bodyPr>
            <a:lstStyle/>
            <a:p>
              <a:pPr algn="ctr"/>
              <a:r>
                <a:rPr lang="en-GB" sz="1200" dirty="0"/>
                <a:t>Start ADC</a:t>
              </a:r>
            </a:p>
          </p:txBody>
        </p:sp>
        <p:cxnSp>
          <p:nvCxnSpPr>
            <p:cNvPr id="44" name="Straight Arrow Connector 43">
              <a:extLst>
                <a:ext uri="{FF2B5EF4-FFF2-40B4-BE49-F238E27FC236}">
                  <a16:creationId xmlns:a16="http://schemas.microsoft.com/office/drawing/2014/main" id="{B7F535E1-BC45-46E8-8890-36C9D7C0E57E}"/>
                </a:ext>
              </a:extLst>
            </p:cNvPr>
            <p:cNvCxnSpPr/>
            <p:nvPr/>
          </p:nvCxnSpPr>
          <p:spPr>
            <a:xfrm flipH="1">
              <a:off x="3200010" y="2622404"/>
              <a:ext cx="6038869" cy="0"/>
            </a:xfrm>
            <a:prstGeom prst="straightConnector1">
              <a:avLst/>
            </a:prstGeom>
            <a:ln w="12700">
              <a:tailEnd type="arrow"/>
            </a:ln>
          </p:spPr>
          <p:style>
            <a:lnRef idx="1">
              <a:schemeClr val="dk1"/>
            </a:lnRef>
            <a:fillRef idx="0">
              <a:schemeClr val="dk1"/>
            </a:fillRef>
            <a:effectRef idx="0">
              <a:schemeClr val="dk1"/>
            </a:effectRef>
            <a:fontRef idx="minor">
              <a:schemeClr val="tx1"/>
            </a:fontRef>
          </p:style>
        </p:cxnSp>
        <p:sp>
          <p:nvSpPr>
            <p:cNvPr id="45" name="TextBox 44">
              <a:extLst>
                <a:ext uri="{FF2B5EF4-FFF2-40B4-BE49-F238E27FC236}">
                  <a16:creationId xmlns:a16="http://schemas.microsoft.com/office/drawing/2014/main" id="{46248D6A-AF5A-4CBD-B005-20FF70213F5A}"/>
                </a:ext>
              </a:extLst>
            </p:cNvPr>
            <p:cNvSpPr txBox="1"/>
            <p:nvPr/>
          </p:nvSpPr>
          <p:spPr>
            <a:xfrm>
              <a:off x="3416368" y="2452914"/>
              <a:ext cx="991596" cy="169490"/>
            </a:xfrm>
            <a:prstGeom prst="rect">
              <a:avLst/>
            </a:prstGeom>
          </p:spPr>
          <p:txBody>
            <a:bodyPr vert="horz" wrap="none" lIns="0" tIns="0" rIns="0" bIns="0" rtlCol="0" anchor="t">
              <a:normAutofit lnSpcReduction="10000"/>
            </a:bodyPr>
            <a:lstStyle/>
            <a:p>
              <a:pPr algn="ctr"/>
              <a:r>
                <a:rPr lang="en-GB" sz="1200" dirty="0" err="1"/>
                <a:t>ADC_done</a:t>
              </a:r>
              <a:r>
                <a:rPr lang="en-GB" sz="1200" dirty="0"/>
                <a:t> = 1</a:t>
              </a:r>
            </a:p>
          </p:txBody>
        </p:sp>
        <p:cxnSp>
          <p:nvCxnSpPr>
            <p:cNvPr id="46" name="Straight Arrow Connector 45">
              <a:extLst>
                <a:ext uri="{FF2B5EF4-FFF2-40B4-BE49-F238E27FC236}">
                  <a16:creationId xmlns:a16="http://schemas.microsoft.com/office/drawing/2014/main" id="{4F9FEB23-8777-4331-940B-CC8B64B031E7}"/>
                </a:ext>
              </a:extLst>
            </p:cNvPr>
            <p:cNvCxnSpPr/>
            <p:nvPr/>
          </p:nvCxnSpPr>
          <p:spPr>
            <a:xfrm>
              <a:off x="6199144" y="2933123"/>
              <a:ext cx="1476526" cy="0"/>
            </a:xfrm>
            <a:prstGeom prst="straightConnector1">
              <a:avLst/>
            </a:prstGeom>
            <a:ln w="12700">
              <a:tailEnd type="arrow"/>
            </a:ln>
          </p:spPr>
          <p:style>
            <a:lnRef idx="1">
              <a:schemeClr val="dk1"/>
            </a:lnRef>
            <a:fillRef idx="0">
              <a:schemeClr val="dk1"/>
            </a:fillRef>
            <a:effectRef idx="0">
              <a:schemeClr val="dk1"/>
            </a:effectRef>
            <a:fontRef idx="minor">
              <a:schemeClr val="tx1"/>
            </a:fontRef>
          </p:style>
        </p:cxnSp>
        <p:cxnSp>
          <p:nvCxnSpPr>
            <p:cNvPr id="47" name="Straight Arrow Connector 46">
              <a:extLst>
                <a:ext uri="{FF2B5EF4-FFF2-40B4-BE49-F238E27FC236}">
                  <a16:creationId xmlns:a16="http://schemas.microsoft.com/office/drawing/2014/main" id="{FC0490AF-4326-4DEC-9AE1-DC0F96FFA27A}"/>
                </a:ext>
              </a:extLst>
            </p:cNvPr>
            <p:cNvCxnSpPr/>
            <p:nvPr/>
          </p:nvCxnSpPr>
          <p:spPr>
            <a:xfrm>
              <a:off x="7761860" y="3381221"/>
              <a:ext cx="1479901" cy="0"/>
            </a:xfrm>
            <a:prstGeom prst="straightConnector1">
              <a:avLst/>
            </a:prstGeom>
            <a:ln w="12700">
              <a:tailEnd type="arrow"/>
            </a:ln>
          </p:spPr>
          <p:style>
            <a:lnRef idx="1">
              <a:schemeClr val="dk1"/>
            </a:lnRef>
            <a:fillRef idx="0">
              <a:schemeClr val="dk1"/>
            </a:fillRef>
            <a:effectRef idx="0">
              <a:schemeClr val="dk1"/>
            </a:effectRef>
            <a:fontRef idx="minor">
              <a:schemeClr val="tx1"/>
            </a:fontRef>
          </p:style>
        </p:cxnSp>
        <p:cxnSp>
          <p:nvCxnSpPr>
            <p:cNvPr id="48" name="Straight Arrow Connector 47">
              <a:extLst>
                <a:ext uri="{FF2B5EF4-FFF2-40B4-BE49-F238E27FC236}">
                  <a16:creationId xmlns:a16="http://schemas.microsoft.com/office/drawing/2014/main" id="{42DA84CC-DA99-4D89-A34D-C0B8CC47AD36}"/>
                </a:ext>
              </a:extLst>
            </p:cNvPr>
            <p:cNvCxnSpPr/>
            <p:nvPr/>
          </p:nvCxnSpPr>
          <p:spPr>
            <a:xfrm>
              <a:off x="7761860" y="3228821"/>
              <a:ext cx="1479901" cy="0"/>
            </a:xfrm>
            <a:prstGeom prst="straightConnector1">
              <a:avLst/>
            </a:prstGeom>
            <a:ln w="12700">
              <a:tailEnd type="arrow"/>
            </a:ln>
          </p:spPr>
          <p:style>
            <a:lnRef idx="1">
              <a:schemeClr val="dk1"/>
            </a:lnRef>
            <a:fillRef idx="0">
              <a:schemeClr val="dk1"/>
            </a:fillRef>
            <a:effectRef idx="0">
              <a:schemeClr val="dk1"/>
            </a:effectRef>
            <a:fontRef idx="minor">
              <a:schemeClr val="tx1"/>
            </a:fontRef>
          </p:style>
        </p:cxnSp>
        <p:cxnSp>
          <p:nvCxnSpPr>
            <p:cNvPr id="49" name="Straight Arrow Connector 48">
              <a:extLst>
                <a:ext uri="{FF2B5EF4-FFF2-40B4-BE49-F238E27FC236}">
                  <a16:creationId xmlns:a16="http://schemas.microsoft.com/office/drawing/2014/main" id="{3E556A26-9702-414D-9A8F-210969386863}"/>
                </a:ext>
              </a:extLst>
            </p:cNvPr>
            <p:cNvCxnSpPr/>
            <p:nvPr/>
          </p:nvCxnSpPr>
          <p:spPr>
            <a:xfrm>
              <a:off x="7761860" y="3053561"/>
              <a:ext cx="1479901" cy="0"/>
            </a:xfrm>
            <a:prstGeom prst="straightConnector1">
              <a:avLst/>
            </a:prstGeom>
            <a:ln w="12700">
              <a:tailEnd type="arrow"/>
            </a:ln>
          </p:spPr>
          <p:style>
            <a:lnRef idx="1">
              <a:schemeClr val="dk1"/>
            </a:lnRef>
            <a:fillRef idx="0">
              <a:schemeClr val="dk1"/>
            </a:fillRef>
            <a:effectRef idx="0">
              <a:schemeClr val="dk1"/>
            </a:effectRef>
            <a:fontRef idx="minor">
              <a:schemeClr val="tx1"/>
            </a:fontRef>
          </p:style>
        </p:cxnSp>
        <p:sp>
          <p:nvSpPr>
            <p:cNvPr id="50" name="Rectangle 49">
              <a:extLst>
                <a:ext uri="{FF2B5EF4-FFF2-40B4-BE49-F238E27FC236}">
                  <a16:creationId xmlns:a16="http://schemas.microsoft.com/office/drawing/2014/main" id="{FE06A2FE-EEA8-40C1-8D9F-D860B186C8B8}"/>
                </a:ext>
              </a:extLst>
            </p:cNvPr>
            <p:cNvSpPr/>
            <p:nvPr/>
          </p:nvSpPr>
          <p:spPr>
            <a:xfrm>
              <a:off x="6132079" y="2884071"/>
              <a:ext cx="86800" cy="97162"/>
            </a:xfrm>
            <a:prstGeom prst="rect">
              <a:avLst/>
            </a:prstGeom>
            <a:solidFill>
              <a:schemeClr val="bg1">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51" name="Rectangle 50">
              <a:extLst>
                <a:ext uri="{FF2B5EF4-FFF2-40B4-BE49-F238E27FC236}">
                  <a16:creationId xmlns:a16="http://schemas.microsoft.com/office/drawing/2014/main" id="{5CABA0F5-1481-40A3-B454-144B96EC0077}"/>
                </a:ext>
              </a:extLst>
            </p:cNvPr>
            <p:cNvSpPr/>
            <p:nvPr/>
          </p:nvSpPr>
          <p:spPr>
            <a:xfrm>
              <a:off x="7675059" y="2932652"/>
              <a:ext cx="102065" cy="611396"/>
            </a:xfrm>
            <a:prstGeom prst="rect">
              <a:avLst/>
            </a:prstGeom>
            <a:solidFill>
              <a:schemeClr val="bg1">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52" name="Rectangle 51">
              <a:extLst>
                <a:ext uri="{FF2B5EF4-FFF2-40B4-BE49-F238E27FC236}">
                  <a16:creationId xmlns:a16="http://schemas.microsoft.com/office/drawing/2014/main" id="{6740DBC3-1C45-46BA-8DEB-B82EE376DDC4}"/>
                </a:ext>
              </a:extLst>
            </p:cNvPr>
            <p:cNvSpPr/>
            <p:nvPr/>
          </p:nvSpPr>
          <p:spPr>
            <a:xfrm>
              <a:off x="9243339" y="3053561"/>
              <a:ext cx="86800" cy="48581"/>
            </a:xfrm>
            <a:prstGeom prst="rect">
              <a:avLst/>
            </a:prstGeom>
            <a:solidFill>
              <a:schemeClr val="bg1">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53" name="Rectangle 52">
              <a:extLst>
                <a:ext uri="{FF2B5EF4-FFF2-40B4-BE49-F238E27FC236}">
                  <a16:creationId xmlns:a16="http://schemas.microsoft.com/office/drawing/2014/main" id="{D446523F-69A6-41C6-8B68-B9DF0259EDD5}"/>
                </a:ext>
              </a:extLst>
            </p:cNvPr>
            <p:cNvSpPr/>
            <p:nvPr/>
          </p:nvSpPr>
          <p:spPr>
            <a:xfrm>
              <a:off x="9243339" y="3215786"/>
              <a:ext cx="86800" cy="48581"/>
            </a:xfrm>
            <a:prstGeom prst="rect">
              <a:avLst/>
            </a:prstGeom>
            <a:solidFill>
              <a:schemeClr val="bg1">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54" name="Rectangle 53">
              <a:extLst>
                <a:ext uri="{FF2B5EF4-FFF2-40B4-BE49-F238E27FC236}">
                  <a16:creationId xmlns:a16="http://schemas.microsoft.com/office/drawing/2014/main" id="{CE0EAF6B-DF95-4094-B1F9-16FA0DD85CA7}"/>
                </a:ext>
              </a:extLst>
            </p:cNvPr>
            <p:cNvSpPr/>
            <p:nvPr/>
          </p:nvSpPr>
          <p:spPr>
            <a:xfrm>
              <a:off x="9245720" y="3381221"/>
              <a:ext cx="86800" cy="48581"/>
            </a:xfrm>
            <a:prstGeom prst="rect">
              <a:avLst/>
            </a:prstGeom>
            <a:solidFill>
              <a:schemeClr val="bg1">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55" name="Rectangle 54">
              <a:extLst>
                <a:ext uri="{FF2B5EF4-FFF2-40B4-BE49-F238E27FC236}">
                  <a16:creationId xmlns:a16="http://schemas.microsoft.com/office/drawing/2014/main" id="{314DACE5-C15B-4D1C-B968-09091BDB23DE}"/>
                </a:ext>
              </a:extLst>
            </p:cNvPr>
            <p:cNvSpPr/>
            <p:nvPr/>
          </p:nvSpPr>
          <p:spPr>
            <a:xfrm>
              <a:off x="9246019" y="3544048"/>
              <a:ext cx="86800" cy="48581"/>
            </a:xfrm>
            <a:prstGeom prst="rect">
              <a:avLst/>
            </a:prstGeom>
            <a:solidFill>
              <a:schemeClr val="bg1">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56" name="TextBox 55">
              <a:extLst>
                <a:ext uri="{FF2B5EF4-FFF2-40B4-BE49-F238E27FC236}">
                  <a16:creationId xmlns:a16="http://schemas.microsoft.com/office/drawing/2014/main" id="{53428DFF-8694-4B4C-BDEE-2D175CE877EC}"/>
                </a:ext>
              </a:extLst>
            </p:cNvPr>
            <p:cNvSpPr txBox="1"/>
            <p:nvPr/>
          </p:nvSpPr>
          <p:spPr>
            <a:xfrm>
              <a:off x="8015244" y="2884071"/>
              <a:ext cx="991596" cy="169490"/>
            </a:xfrm>
            <a:prstGeom prst="rect">
              <a:avLst/>
            </a:prstGeom>
          </p:spPr>
          <p:txBody>
            <a:bodyPr vert="horz" wrap="none" lIns="0" tIns="0" rIns="0" bIns="0" rtlCol="0" anchor="t">
              <a:normAutofit lnSpcReduction="10000"/>
            </a:bodyPr>
            <a:lstStyle/>
            <a:p>
              <a:pPr algn="ctr"/>
              <a:r>
                <a:rPr lang="en-GB" sz="1200" dirty="0"/>
                <a:t>ADC interrupt</a:t>
              </a:r>
            </a:p>
          </p:txBody>
        </p:sp>
        <p:sp>
          <p:nvSpPr>
            <p:cNvPr id="57" name="TextBox 56">
              <a:extLst>
                <a:ext uri="{FF2B5EF4-FFF2-40B4-BE49-F238E27FC236}">
                  <a16:creationId xmlns:a16="http://schemas.microsoft.com/office/drawing/2014/main" id="{1214775C-BDDF-4EEC-9615-349871AC7B76}"/>
                </a:ext>
              </a:extLst>
            </p:cNvPr>
            <p:cNvSpPr txBox="1"/>
            <p:nvPr/>
          </p:nvSpPr>
          <p:spPr>
            <a:xfrm>
              <a:off x="8015244" y="3059331"/>
              <a:ext cx="991596" cy="169490"/>
            </a:xfrm>
            <a:prstGeom prst="rect">
              <a:avLst/>
            </a:prstGeom>
          </p:spPr>
          <p:txBody>
            <a:bodyPr vert="horz" wrap="none" lIns="0" tIns="0" rIns="0" bIns="0" rtlCol="0" anchor="t">
              <a:normAutofit lnSpcReduction="10000"/>
            </a:bodyPr>
            <a:lstStyle/>
            <a:p>
              <a:pPr algn="ctr"/>
              <a:r>
                <a:rPr lang="en-GB" sz="1200" dirty="0"/>
                <a:t>ADC interrupt</a:t>
              </a:r>
            </a:p>
          </p:txBody>
        </p:sp>
        <p:sp>
          <p:nvSpPr>
            <p:cNvPr id="58" name="TextBox 57">
              <a:extLst>
                <a:ext uri="{FF2B5EF4-FFF2-40B4-BE49-F238E27FC236}">
                  <a16:creationId xmlns:a16="http://schemas.microsoft.com/office/drawing/2014/main" id="{1D0E3C77-C30C-413C-A186-C58EFBA899D5}"/>
                </a:ext>
              </a:extLst>
            </p:cNvPr>
            <p:cNvSpPr txBox="1"/>
            <p:nvPr/>
          </p:nvSpPr>
          <p:spPr>
            <a:xfrm>
              <a:off x="8015244" y="3211731"/>
              <a:ext cx="991596" cy="169490"/>
            </a:xfrm>
            <a:prstGeom prst="rect">
              <a:avLst/>
            </a:prstGeom>
          </p:spPr>
          <p:txBody>
            <a:bodyPr vert="horz" wrap="none" lIns="0" tIns="0" rIns="0" bIns="0" rtlCol="0" anchor="t">
              <a:normAutofit lnSpcReduction="10000"/>
            </a:bodyPr>
            <a:lstStyle/>
            <a:p>
              <a:pPr algn="ctr"/>
              <a:r>
                <a:rPr lang="en-GB" sz="1200" dirty="0"/>
                <a:t>ADC interrupt</a:t>
              </a:r>
            </a:p>
          </p:txBody>
        </p:sp>
        <p:cxnSp>
          <p:nvCxnSpPr>
            <p:cNvPr id="59" name="Straight Arrow Connector 58">
              <a:extLst>
                <a:ext uri="{FF2B5EF4-FFF2-40B4-BE49-F238E27FC236}">
                  <a16:creationId xmlns:a16="http://schemas.microsoft.com/office/drawing/2014/main" id="{8A4F2E63-67BF-4DE4-96FD-DE970F9B66A7}"/>
                </a:ext>
              </a:extLst>
            </p:cNvPr>
            <p:cNvCxnSpPr/>
            <p:nvPr/>
          </p:nvCxnSpPr>
          <p:spPr>
            <a:xfrm>
              <a:off x="7758978" y="3544633"/>
              <a:ext cx="1479901" cy="0"/>
            </a:xfrm>
            <a:prstGeom prst="straightConnector1">
              <a:avLst/>
            </a:prstGeom>
            <a:ln w="12700">
              <a:tailEnd type="arrow"/>
            </a:ln>
          </p:spPr>
          <p:style>
            <a:lnRef idx="1">
              <a:schemeClr val="dk1"/>
            </a:lnRef>
            <a:fillRef idx="0">
              <a:schemeClr val="dk1"/>
            </a:fillRef>
            <a:effectRef idx="0">
              <a:schemeClr val="dk1"/>
            </a:effectRef>
            <a:fontRef idx="minor">
              <a:schemeClr val="tx1"/>
            </a:fontRef>
          </p:style>
        </p:cxnSp>
        <p:sp>
          <p:nvSpPr>
            <p:cNvPr id="60" name="TextBox 59">
              <a:extLst>
                <a:ext uri="{FF2B5EF4-FFF2-40B4-BE49-F238E27FC236}">
                  <a16:creationId xmlns:a16="http://schemas.microsoft.com/office/drawing/2014/main" id="{D30DFF66-F906-4F7E-9D07-9D68494FF886}"/>
                </a:ext>
              </a:extLst>
            </p:cNvPr>
            <p:cNvSpPr txBox="1"/>
            <p:nvPr/>
          </p:nvSpPr>
          <p:spPr>
            <a:xfrm>
              <a:off x="8012362" y="3375143"/>
              <a:ext cx="991596" cy="169490"/>
            </a:xfrm>
            <a:prstGeom prst="rect">
              <a:avLst/>
            </a:prstGeom>
          </p:spPr>
          <p:txBody>
            <a:bodyPr vert="horz" wrap="none" lIns="0" tIns="0" rIns="0" bIns="0" rtlCol="0" anchor="t">
              <a:normAutofit lnSpcReduction="10000"/>
            </a:bodyPr>
            <a:lstStyle/>
            <a:p>
              <a:pPr algn="ctr"/>
              <a:r>
                <a:rPr lang="en-GB" sz="1200" dirty="0"/>
                <a:t>ADC interrupt</a:t>
              </a:r>
            </a:p>
          </p:txBody>
        </p:sp>
        <p:cxnSp>
          <p:nvCxnSpPr>
            <p:cNvPr id="61" name="Straight Arrow Connector 60">
              <a:extLst>
                <a:ext uri="{FF2B5EF4-FFF2-40B4-BE49-F238E27FC236}">
                  <a16:creationId xmlns:a16="http://schemas.microsoft.com/office/drawing/2014/main" id="{9678C9C0-3C19-4C99-8114-EFF133F07135}"/>
                </a:ext>
              </a:extLst>
            </p:cNvPr>
            <p:cNvCxnSpPr/>
            <p:nvPr/>
          </p:nvCxnSpPr>
          <p:spPr>
            <a:xfrm>
              <a:off x="4650164" y="2884071"/>
              <a:ext cx="1476526" cy="0"/>
            </a:xfrm>
            <a:prstGeom prst="straightConnector1">
              <a:avLst/>
            </a:prstGeom>
            <a:ln w="12700">
              <a:tailEnd type="arrow"/>
            </a:ln>
          </p:spPr>
          <p:style>
            <a:lnRef idx="1">
              <a:schemeClr val="dk1"/>
            </a:lnRef>
            <a:fillRef idx="0">
              <a:schemeClr val="dk1"/>
            </a:fillRef>
            <a:effectRef idx="0">
              <a:schemeClr val="dk1"/>
            </a:effectRef>
            <a:fontRef idx="minor">
              <a:schemeClr val="tx1"/>
            </a:fontRef>
          </p:style>
        </p:cxnSp>
        <p:sp>
          <p:nvSpPr>
            <p:cNvPr id="62" name="TextBox 61">
              <a:extLst>
                <a:ext uri="{FF2B5EF4-FFF2-40B4-BE49-F238E27FC236}">
                  <a16:creationId xmlns:a16="http://schemas.microsoft.com/office/drawing/2014/main" id="{1DF687E1-BDFA-45CE-BA6D-CDE5B90D35E0}"/>
                </a:ext>
              </a:extLst>
            </p:cNvPr>
            <p:cNvSpPr txBox="1"/>
            <p:nvPr/>
          </p:nvSpPr>
          <p:spPr>
            <a:xfrm>
              <a:off x="5090673" y="2705236"/>
              <a:ext cx="686514" cy="178835"/>
            </a:xfrm>
            <a:prstGeom prst="rect">
              <a:avLst/>
            </a:prstGeom>
          </p:spPr>
          <p:txBody>
            <a:bodyPr vert="horz" wrap="none" lIns="0" tIns="0" rIns="0" bIns="0" rtlCol="0" anchor="t">
              <a:normAutofit lnSpcReduction="10000"/>
            </a:bodyPr>
            <a:lstStyle/>
            <a:p>
              <a:pPr algn="ctr"/>
              <a:r>
                <a:rPr lang="en-GB" sz="1200" dirty="0"/>
                <a:t>Timer interrupt</a:t>
              </a:r>
            </a:p>
          </p:txBody>
        </p:sp>
        <p:sp>
          <p:nvSpPr>
            <p:cNvPr id="63" name="TextBox 62">
              <a:extLst>
                <a:ext uri="{FF2B5EF4-FFF2-40B4-BE49-F238E27FC236}">
                  <a16:creationId xmlns:a16="http://schemas.microsoft.com/office/drawing/2014/main" id="{7E729188-EBBD-43B0-ACC3-EEC99D3FC590}"/>
                </a:ext>
              </a:extLst>
            </p:cNvPr>
            <p:cNvSpPr txBox="1"/>
            <p:nvPr/>
          </p:nvSpPr>
          <p:spPr>
            <a:xfrm>
              <a:off x="6639653" y="2754288"/>
              <a:ext cx="686514" cy="178835"/>
            </a:xfrm>
            <a:prstGeom prst="rect">
              <a:avLst/>
            </a:prstGeom>
          </p:spPr>
          <p:txBody>
            <a:bodyPr vert="horz" wrap="none" lIns="0" tIns="0" rIns="0" bIns="0" rtlCol="0" anchor="t">
              <a:normAutofit lnSpcReduction="10000"/>
            </a:bodyPr>
            <a:lstStyle/>
            <a:p>
              <a:pPr algn="ctr"/>
              <a:r>
                <a:rPr lang="en-GB" sz="1200" dirty="0"/>
                <a:t>Start ADC</a:t>
              </a:r>
            </a:p>
          </p:txBody>
        </p:sp>
        <p:cxnSp>
          <p:nvCxnSpPr>
            <p:cNvPr id="64" name="Straight Arrow Connector 63">
              <a:extLst>
                <a:ext uri="{FF2B5EF4-FFF2-40B4-BE49-F238E27FC236}">
                  <a16:creationId xmlns:a16="http://schemas.microsoft.com/office/drawing/2014/main" id="{D4BF5103-CA6C-45AA-BAD7-94FE475DDDB1}"/>
                </a:ext>
              </a:extLst>
            </p:cNvPr>
            <p:cNvCxnSpPr/>
            <p:nvPr/>
          </p:nvCxnSpPr>
          <p:spPr>
            <a:xfrm flipH="1">
              <a:off x="3200010" y="3590353"/>
              <a:ext cx="6038869" cy="0"/>
            </a:xfrm>
            <a:prstGeom prst="straightConnector1">
              <a:avLst/>
            </a:prstGeom>
            <a:ln w="12700">
              <a:tailEnd type="arrow"/>
            </a:ln>
          </p:spPr>
          <p:style>
            <a:lnRef idx="1">
              <a:schemeClr val="dk1"/>
            </a:lnRef>
            <a:fillRef idx="0">
              <a:schemeClr val="dk1"/>
            </a:fillRef>
            <a:effectRef idx="0">
              <a:schemeClr val="dk1"/>
            </a:effectRef>
            <a:fontRef idx="minor">
              <a:schemeClr val="tx1"/>
            </a:fontRef>
          </p:style>
        </p:cxnSp>
        <p:sp>
          <p:nvSpPr>
            <p:cNvPr id="65" name="TextBox 64">
              <a:extLst>
                <a:ext uri="{FF2B5EF4-FFF2-40B4-BE49-F238E27FC236}">
                  <a16:creationId xmlns:a16="http://schemas.microsoft.com/office/drawing/2014/main" id="{C093F43E-A9E5-4B4B-A9D4-93D9C5E245CD}"/>
                </a:ext>
              </a:extLst>
            </p:cNvPr>
            <p:cNvSpPr txBox="1"/>
            <p:nvPr/>
          </p:nvSpPr>
          <p:spPr>
            <a:xfrm>
              <a:off x="3416368" y="3420863"/>
              <a:ext cx="991596" cy="169490"/>
            </a:xfrm>
            <a:prstGeom prst="rect">
              <a:avLst/>
            </a:prstGeom>
          </p:spPr>
          <p:txBody>
            <a:bodyPr vert="horz" wrap="none" lIns="0" tIns="0" rIns="0" bIns="0" rtlCol="0" anchor="t">
              <a:normAutofit lnSpcReduction="10000"/>
            </a:bodyPr>
            <a:lstStyle/>
            <a:p>
              <a:pPr algn="ctr"/>
              <a:r>
                <a:rPr lang="en-GB" sz="1200" dirty="0" err="1"/>
                <a:t>ADC_done</a:t>
              </a:r>
              <a:r>
                <a:rPr lang="en-GB" sz="1200" dirty="0"/>
                <a:t> = 1</a:t>
              </a:r>
            </a:p>
          </p:txBody>
        </p:sp>
        <p:cxnSp>
          <p:nvCxnSpPr>
            <p:cNvPr id="66" name="Straight Arrow Connector 65">
              <a:extLst>
                <a:ext uri="{FF2B5EF4-FFF2-40B4-BE49-F238E27FC236}">
                  <a16:creationId xmlns:a16="http://schemas.microsoft.com/office/drawing/2014/main" id="{6EFB15B6-3636-4C7D-9408-E807B5BA9624}"/>
                </a:ext>
              </a:extLst>
            </p:cNvPr>
            <p:cNvCxnSpPr/>
            <p:nvPr/>
          </p:nvCxnSpPr>
          <p:spPr>
            <a:xfrm>
              <a:off x="6199144" y="3902277"/>
              <a:ext cx="1476526" cy="0"/>
            </a:xfrm>
            <a:prstGeom prst="straightConnector1">
              <a:avLst/>
            </a:prstGeom>
            <a:ln w="12700">
              <a:tailEnd type="arrow"/>
            </a:ln>
          </p:spPr>
          <p:style>
            <a:lnRef idx="1">
              <a:schemeClr val="dk1"/>
            </a:lnRef>
            <a:fillRef idx="0">
              <a:schemeClr val="dk1"/>
            </a:fillRef>
            <a:effectRef idx="0">
              <a:schemeClr val="dk1"/>
            </a:effectRef>
            <a:fontRef idx="minor">
              <a:schemeClr val="tx1"/>
            </a:fontRef>
          </p:style>
        </p:cxnSp>
        <p:cxnSp>
          <p:nvCxnSpPr>
            <p:cNvPr id="67" name="Straight Arrow Connector 66">
              <a:extLst>
                <a:ext uri="{FF2B5EF4-FFF2-40B4-BE49-F238E27FC236}">
                  <a16:creationId xmlns:a16="http://schemas.microsoft.com/office/drawing/2014/main" id="{1A6293EB-2861-4E3C-A566-202AD51EA595}"/>
                </a:ext>
              </a:extLst>
            </p:cNvPr>
            <p:cNvCxnSpPr/>
            <p:nvPr/>
          </p:nvCxnSpPr>
          <p:spPr>
            <a:xfrm>
              <a:off x="7761860" y="4350375"/>
              <a:ext cx="1479901" cy="0"/>
            </a:xfrm>
            <a:prstGeom prst="straightConnector1">
              <a:avLst/>
            </a:prstGeom>
            <a:ln w="12700">
              <a:tailEnd type="arrow"/>
            </a:ln>
          </p:spPr>
          <p:style>
            <a:lnRef idx="1">
              <a:schemeClr val="dk1"/>
            </a:lnRef>
            <a:fillRef idx="0">
              <a:schemeClr val="dk1"/>
            </a:fillRef>
            <a:effectRef idx="0">
              <a:schemeClr val="dk1"/>
            </a:effectRef>
            <a:fontRef idx="minor">
              <a:schemeClr val="tx1"/>
            </a:fontRef>
          </p:style>
        </p:cxnSp>
        <p:cxnSp>
          <p:nvCxnSpPr>
            <p:cNvPr id="68" name="Straight Arrow Connector 67">
              <a:extLst>
                <a:ext uri="{FF2B5EF4-FFF2-40B4-BE49-F238E27FC236}">
                  <a16:creationId xmlns:a16="http://schemas.microsoft.com/office/drawing/2014/main" id="{26D74064-3D49-4186-B500-B9F48534183E}"/>
                </a:ext>
              </a:extLst>
            </p:cNvPr>
            <p:cNvCxnSpPr/>
            <p:nvPr/>
          </p:nvCxnSpPr>
          <p:spPr>
            <a:xfrm>
              <a:off x="7761860" y="4197975"/>
              <a:ext cx="1479901" cy="0"/>
            </a:xfrm>
            <a:prstGeom prst="straightConnector1">
              <a:avLst/>
            </a:prstGeom>
            <a:ln w="12700">
              <a:tailEnd type="arrow"/>
            </a:ln>
          </p:spPr>
          <p:style>
            <a:lnRef idx="1">
              <a:schemeClr val="dk1"/>
            </a:lnRef>
            <a:fillRef idx="0">
              <a:schemeClr val="dk1"/>
            </a:fillRef>
            <a:effectRef idx="0">
              <a:schemeClr val="dk1"/>
            </a:effectRef>
            <a:fontRef idx="minor">
              <a:schemeClr val="tx1"/>
            </a:fontRef>
          </p:style>
        </p:cxnSp>
        <p:cxnSp>
          <p:nvCxnSpPr>
            <p:cNvPr id="69" name="Straight Arrow Connector 68">
              <a:extLst>
                <a:ext uri="{FF2B5EF4-FFF2-40B4-BE49-F238E27FC236}">
                  <a16:creationId xmlns:a16="http://schemas.microsoft.com/office/drawing/2014/main" id="{CA371C9E-6EFE-474B-A017-D4D48F23057D}"/>
                </a:ext>
              </a:extLst>
            </p:cNvPr>
            <p:cNvCxnSpPr/>
            <p:nvPr/>
          </p:nvCxnSpPr>
          <p:spPr>
            <a:xfrm>
              <a:off x="7761860" y="4022715"/>
              <a:ext cx="1479901" cy="0"/>
            </a:xfrm>
            <a:prstGeom prst="straightConnector1">
              <a:avLst/>
            </a:prstGeom>
            <a:ln w="12700">
              <a:tailEnd type="arrow"/>
            </a:ln>
          </p:spPr>
          <p:style>
            <a:lnRef idx="1">
              <a:schemeClr val="dk1"/>
            </a:lnRef>
            <a:fillRef idx="0">
              <a:schemeClr val="dk1"/>
            </a:fillRef>
            <a:effectRef idx="0">
              <a:schemeClr val="dk1"/>
            </a:effectRef>
            <a:fontRef idx="minor">
              <a:schemeClr val="tx1"/>
            </a:fontRef>
          </p:style>
        </p:cxnSp>
        <p:sp>
          <p:nvSpPr>
            <p:cNvPr id="70" name="Rectangle 69">
              <a:extLst>
                <a:ext uri="{FF2B5EF4-FFF2-40B4-BE49-F238E27FC236}">
                  <a16:creationId xmlns:a16="http://schemas.microsoft.com/office/drawing/2014/main" id="{893CAEFA-E252-43D2-BE25-065F19EB9490}"/>
                </a:ext>
              </a:extLst>
            </p:cNvPr>
            <p:cNvSpPr/>
            <p:nvPr/>
          </p:nvSpPr>
          <p:spPr>
            <a:xfrm>
              <a:off x="6132079" y="3853225"/>
              <a:ext cx="86800" cy="97162"/>
            </a:xfrm>
            <a:prstGeom prst="rect">
              <a:avLst/>
            </a:prstGeom>
            <a:solidFill>
              <a:schemeClr val="bg1">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71" name="Rectangle 70">
              <a:extLst>
                <a:ext uri="{FF2B5EF4-FFF2-40B4-BE49-F238E27FC236}">
                  <a16:creationId xmlns:a16="http://schemas.microsoft.com/office/drawing/2014/main" id="{C49CC6EC-BC0E-4A1D-9682-7566B4E72D3C}"/>
                </a:ext>
              </a:extLst>
            </p:cNvPr>
            <p:cNvSpPr/>
            <p:nvPr/>
          </p:nvSpPr>
          <p:spPr>
            <a:xfrm>
              <a:off x="7675059" y="3901806"/>
              <a:ext cx="102065" cy="611396"/>
            </a:xfrm>
            <a:prstGeom prst="rect">
              <a:avLst/>
            </a:prstGeom>
            <a:solidFill>
              <a:schemeClr val="bg1">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72" name="Rectangle 71">
              <a:extLst>
                <a:ext uri="{FF2B5EF4-FFF2-40B4-BE49-F238E27FC236}">
                  <a16:creationId xmlns:a16="http://schemas.microsoft.com/office/drawing/2014/main" id="{D00EE4EB-93C4-4A7C-A18A-CD370BFDDD0E}"/>
                </a:ext>
              </a:extLst>
            </p:cNvPr>
            <p:cNvSpPr/>
            <p:nvPr/>
          </p:nvSpPr>
          <p:spPr>
            <a:xfrm>
              <a:off x="9243339" y="4022715"/>
              <a:ext cx="86800" cy="48581"/>
            </a:xfrm>
            <a:prstGeom prst="rect">
              <a:avLst/>
            </a:prstGeom>
            <a:solidFill>
              <a:schemeClr val="bg1">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73" name="Rectangle 72">
              <a:extLst>
                <a:ext uri="{FF2B5EF4-FFF2-40B4-BE49-F238E27FC236}">
                  <a16:creationId xmlns:a16="http://schemas.microsoft.com/office/drawing/2014/main" id="{8F00A90D-551E-41CA-9F58-E7F829A31C07}"/>
                </a:ext>
              </a:extLst>
            </p:cNvPr>
            <p:cNvSpPr/>
            <p:nvPr/>
          </p:nvSpPr>
          <p:spPr>
            <a:xfrm>
              <a:off x="9243339" y="4184940"/>
              <a:ext cx="86800" cy="48581"/>
            </a:xfrm>
            <a:prstGeom prst="rect">
              <a:avLst/>
            </a:prstGeom>
            <a:solidFill>
              <a:schemeClr val="bg1">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74" name="Rectangle 73">
              <a:extLst>
                <a:ext uri="{FF2B5EF4-FFF2-40B4-BE49-F238E27FC236}">
                  <a16:creationId xmlns:a16="http://schemas.microsoft.com/office/drawing/2014/main" id="{F70D2632-6F5D-4807-AF0A-E9170600A804}"/>
                </a:ext>
              </a:extLst>
            </p:cNvPr>
            <p:cNvSpPr/>
            <p:nvPr/>
          </p:nvSpPr>
          <p:spPr>
            <a:xfrm>
              <a:off x="9245720" y="4350375"/>
              <a:ext cx="86800" cy="48581"/>
            </a:xfrm>
            <a:prstGeom prst="rect">
              <a:avLst/>
            </a:prstGeom>
            <a:solidFill>
              <a:schemeClr val="bg1">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75" name="Rectangle 74">
              <a:extLst>
                <a:ext uri="{FF2B5EF4-FFF2-40B4-BE49-F238E27FC236}">
                  <a16:creationId xmlns:a16="http://schemas.microsoft.com/office/drawing/2014/main" id="{A463FEB4-B8D9-49DA-8776-F7B6BBF0A455}"/>
                </a:ext>
              </a:extLst>
            </p:cNvPr>
            <p:cNvSpPr/>
            <p:nvPr/>
          </p:nvSpPr>
          <p:spPr>
            <a:xfrm>
              <a:off x="9246019" y="4513202"/>
              <a:ext cx="86800" cy="48581"/>
            </a:xfrm>
            <a:prstGeom prst="rect">
              <a:avLst/>
            </a:prstGeom>
            <a:solidFill>
              <a:schemeClr val="bg1">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76" name="TextBox 75">
              <a:extLst>
                <a:ext uri="{FF2B5EF4-FFF2-40B4-BE49-F238E27FC236}">
                  <a16:creationId xmlns:a16="http://schemas.microsoft.com/office/drawing/2014/main" id="{51E36261-0940-4FCD-95BC-AD74F279013C}"/>
                </a:ext>
              </a:extLst>
            </p:cNvPr>
            <p:cNvSpPr txBox="1"/>
            <p:nvPr/>
          </p:nvSpPr>
          <p:spPr>
            <a:xfrm>
              <a:off x="8015244" y="3853225"/>
              <a:ext cx="991596" cy="169490"/>
            </a:xfrm>
            <a:prstGeom prst="rect">
              <a:avLst/>
            </a:prstGeom>
          </p:spPr>
          <p:txBody>
            <a:bodyPr vert="horz" wrap="none" lIns="0" tIns="0" rIns="0" bIns="0" rtlCol="0" anchor="t">
              <a:normAutofit lnSpcReduction="10000"/>
            </a:bodyPr>
            <a:lstStyle/>
            <a:p>
              <a:pPr algn="ctr"/>
              <a:r>
                <a:rPr lang="en-GB" sz="1200" dirty="0"/>
                <a:t>ADC interrupt</a:t>
              </a:r>
            </a:p>
          </p:txBody>
        </p:sp>
        <p:sp>
          <p:nvSpPr>
            <p:cNvPr id="77" name="TextBox 76">
              <a:extLst>
                <a:ext uri="{FF2B5EF4-FFF2-40B4-BE49-F238E27FC236}">
                  <a16:creationId xmlns:a16="http://schemas.microsoft.com/office/drawing/2014/main" id="{54AC0819-A110-4CCA-B54C-1187F1111628}"/>
                </a:ext>
              </a:extLst>
            </p:cNvPr>
            <p:cNvSpPr txBox="1"/>
            <p:nvPr/>
          </p:nvSpPr>
          <p:spPr>
            <a:xfrm>
              <a:off x="8015244" y="4028485"/>
              <a:ext cx="991596" cy="169490"/>
            </a:xfrm>
            <a:prstGeom prst="rect">
              <a:avLst/>
            </a:prstGeom>
          </p:spPr>
          <p:txBody>
            <a:bodyPr vert="horz" wrap="none" lIns="0" tIns="0" rIns="0" bIns="0" rtlCol="0" anchor="t">
              <a:normAutofit lnSpcReduction="10000"/>
            </a:bodyPr>
            <a:lstStyle/>
            <a:p>
              <a:pPr algn="ctr"/>
              <a:r>
                <a:rPr lang="en-GB" sz="1200" dirty="0"/>
                <a:t>ADC interrupt</a:t>
              </a:r>
            </a:p>
          </p:txBody>
        </p:sp>
        <p:sp>
          <p:nvSpPr>
            <p:cNvPr id="78" name="TextBox 77">
              <a:extLst>
                <a:ext uri="{FF2B5EF4-FFF2-40B4-BE49-F238E27FC236}">
                  <a16:creationId xmlns:a16="http://schemas.microsoft.com/office/drawing/2014/main" id="{7C157FC2-5825-4DD7-8119-AF3C85DD6D42}"/>
                </a:ext>
              </a:extLst>
            </p:cNvPr>
            <p:cNvSpPr txBox="1"/>
            <p:nvPr/>
          </p:nvSpPr>
          <p:spPr>
            <a:xfrm>
              <a:off x="8015244" y="4180885"/>
              <a:ext cx="991596" cy="169490"/>
            </a:xfrm>
            <a:prstGeom prst="rect">
              <a:avLst/>
            </a:prstGeom>
          </p:spPr>
          <p:txBody>
            <a:bodyPr vert="horz" wrap="none" lIns="0" tIns="0" rIns="0" bIns="0" rtlCol="0" anchor="t">
              <a:normAutofit lnSpcReduction="10000"/>
            </a:bodyPr>
            <a:lstStyle/>
            <a:p>
              <a:pPr algn="ctr"/>
              <a:r>
                <a:rPr lang="en-GB" sz="1200" dirty="0"/>
                <a:t>ADC interrupt</a:t>
              </a:r>
            </a:p>
          </p:txBody>
        </p:sp>
        <p:cxnSp>
          <p:nvCxnSpPr>
            <p:cNvPr id="79" name="Straight Arrow Connector 78">
              <a:extLst>
                <a:ext uri="{FF2B5EF4-FFF2-40B4-BE49-F238E27FC236}">
                  <a16:creationId xmlns:a16="http://schemas.microsoft.com/office/drawing/2014/main" id="{BCDA7573-14DE-40AC-B0D9-F04BC8D2ACC7}"/>
                </a:ext>
              </a:extLst>
            </p:cNvPr>
            <p:cNvCxnSpPr/>
            <p:nvPr/>
          </p:nvCxnSpPr>
          <p:spPr>
            <a:xfrm>
              <a:off x="7758978" y="4513787"/>
              <a:ext cx="1479901" cy="0"/>
            </a:xfrm>
            <a:prstGeom prst="straightConnector1">
              <a:avLst/>
            </a:prstGeom>
            <a:ln w="12700">
              <a:tailEnd type="arrow"/>
            </a:ln>
          </p:spPr>
          <p:style>
            <a:lnRef idx="1">
              <a:schemeClr val="dk1"/>
            </a:lnRef>
            <a:fillRef idx="0">
              <a:schemeClr val="dk1"/>
            </a:fillRef>
            <a:effectRef idx="0">
              <a:schemeClr val="dk1"/>
            </a:effectRef>
            <a:fontRef idx="minor">
              <a:schemeClr val="tx1"/>
            </a:fontRef>
          </p:style>
        </p:cxnSp>
        <p:sp>
          <p:nvSpPr>
            <p:cNvPr id="80" name="TextBox 79">
              <a:extLst>
                <a:ext uri="{FF2B5EF4-FFF2-40B4-BE49-F238E27FC236}">
                  <a16:creationId xmlns:a16="http://schemas.microsoft.com/office/drawing/2014/main" id="{C8692C9F-E2DD-473A-9448-8C891F30345E}"/>
                </a:ext>
              </a:extLst>
            </p:cNvPr>
            <p:cNvSpPr txBox="1"/>
            <p:nvPr/>
          </p:nvSpPr>
          <p:spPr>
            <a:xfrm>
              <a:off x="8012362" y="4344297"/>
              <a:ext cx="991596" cy="169490"/>
            </a:xfrm>
            <a:prstGeom prst="rect">
              <a:avLst/>
            </a:prstGeom>
          </p:spPr>
          <p:txBody>
            <a:bodyPr vert="horz" wrap="none" lIns="0" tIns="0" rIns="0" bIns="0" rtlCol="0" anchor="t">
              <a:normAutofit lnSpcReduction="10000"/>
            </a:bodyPr>
            <a:lstStyle/>
            <a:p>
              <a:pPr algn="ctr"/>
              <a:r>
                <a:rPr lang="en-GB" sz="1200" dirty="0"/>
                <a:t>ADC interrupt</a:t>
              </a:r>
            </a:p>
          </p:txBody>
        </p:sp>
        <p:cxnSp>
          <p:nvCxnSpPr>
            <p:cNvPr id="81" name="Straight Arrow Connector 80">
              <a:extLst>
                <a:ext uri="{FF2B5EF4-FFF2-40B4-BE49-F238E27FC236}">
                  <a16:creationId xmlns:a16="http://schemas.microsoft.com/office/drawing/2014/main" id="{6942FFB4-A9B6-44CC-A32C-99D631610246}"/>
                </a:ext>
              </a:extLst>
            </p:cNvPr>
            <p:cNvCxnSpPr/>
            <p:nvPr/>
          </p:nvCxnSpPr>
          <p:spPr>
            <a:xfrm>
              <a:off x="4650164" y="3853225"/>
              <a:ext cx="1476526" cy="0"/>
            </a:xfrm>
            <a:prstGeom prst="straightConnector1">
              <a:avLst/>
            </a:prstGeom>
            <a:ln w="12700">
              <a:tailEnd type="arrow"/>
            </a:ln>
          </p:spPr>
          <p:style>
            <a:lnRef idx="1">
              <a:schemeClr val="dk1"/>
            </a:lnRef>
            <a:fillRef idx="0">
              <a:schemeClr val="dk1"/>
            </a:fillRef>
            <a:effectRef idx="0">
              <a:schemeClr val="dk1"/>
            </a:effectRef>
            <a:fontRef idx="minor">
              <a:schemeClr val="tx1"/>
            </a:fontRef>
          </p:style>
        </p:cxnSp>
        <p:sp>
          <p:nvSpPr>
            <p:cNvPr id="82" name="TextBox 81">
              <a:extLst>
                <a:ext uri="{FF2B5EF4-FFF2-40B4-BE49-F238E27FC236}">
                  <a16:creationId xmlns:a16="http://schemas.microsoft.com/office/drawing/2014/main" id="{6ACF50BA-2423-4ACA-8619-902854789A3B}"/>
                </a:ext>
              </a:extLst>
            </p:cNvPr>
            <p:cNvSpPr txBox="1"/>
            <p:nvPr/>
          </p:nvSpPr>
          <p:spPr>
            <a:xfrm>
              <a:off x="5090673" y="3674390"/>
              <a:ext cx="686514" cy="178835"/>
            </a:xfrm>
            <a:prstGeom prst="rect">
              <a:avLst/>
            </a:prstGeom>
          </p:spPr>
          <p:txBody>
            <a:bodyPr vert="horz" wrap="none" lIns="0" tIns="0" rIns="0" bIns="0" rtlCol="0" anchor="t">
              <a:normAutofit lnSpcReduction="10000"/>
            </a:bodyPr>
            <a:lstStyle/>
            <a:p>
              <a:pPr algn="ctr"/>
              <a:r>
                <a:rPr lang="en-GB" sz="1200" dirty="0"/>
                <a:t>Timer interrupt</a:t>
              </a:r>
            </a:p>
          </p:txBody>
        </p:sp>
        <p:sp>
          <p:nvSpPr>
            <p:cNvPr id="83" name="TextBox 82">
              <a:extLst>
                <a:ext uri="{FF2B5EF4-FFF2-40B4-BE49-F238E27FC236}">
                  <a16:creationId xmlns:a16="http://schemas.microsoft.com/office/drawing/2014/main" id="{DEC03484-D7F7-4C59-BAF7-1AA72E9A0A3E}"/>
                </a:ext>
              </a:extLst>
            </p:cNvPr>
            <p:cNvSpPr txBox="1"/>
            <p:nvPr/>
          </p:nvSpPr>
          <p:spPr>
            <a:xfrm>
              <a:off x="6639653" y="3723442"/>
              <a:ext cx="686514" cy="178835"/>
            </a:xfrm>
            <a:prstGeom prst="rect">
              <a:avLst/>
            </a:prstGeom>
          </p:spPr>
          <p:txBody>
            <a:bodyPr vert="horz" wrap="none" lIns="0" tIns="0" rIns="0" bIns="0" rtlCol="0" anchor="t">
              <a:normAutofit lnSpcReduction="10000"/>
            </a:bodyPr>
            <a:lstStyle/>
            <a:p>
              <a:pPr algn="ctr"/>
              <a:r>
                <a:rPr lang="en-GB" sz="1200" dirty="0"/>
                <a:t>Start ADC</a:t>
              </a:r>
            </a:p>
          </p:txBody>
        </p:sp>
        <p:cxnSp>
          <p:nvCxnSpPr>
            <p:cNvPr id="84" name="Straight Arrow Connector 83">
              <a:extLst>
                <a:ext uri="{FF2B5EF4-FFF2-40B4-BE49-F238E27FC236}">
                  <a16:creationId xmlns:a16="http://schemas.microsoft.com/office/drawing/2014/main" id="{E66A6930-70F0-4A6E-9741-DA69493427F2}"/>
                </a:ext>
              </a:extLst>
            </p:cNvPr>
            <p:cNvCxnSpPr/>
            <p:nvPr/>
          </p:nvCxnSpPr>
          <p:spPr>
            <a:xfrm flipH="1">
              <a:off x="3200010" y="4559507"/>
              <a:ext cx="6038869" cy="0"/>
            </a:xfrm>
            <a:prstGeom prst="straightConnector1">
              <a:avLst/>
            </a:prstGeom>
            <a:ln w="12700">
              <a:tailEnd type="arrow"/>
            </a:ln>
          </p:spPr>
          <p:style>
            <a:lnRef idx="1">
              <a:schemeClr val="dk1"/>
            </a:lnRef>
            <a:fillRef idx="0">
              <a:schemeClr val="dk1"/>
            </a:fillRef>
            <a:effectRef idx="0">
              <a:schemeClr val="dk1"/>
            </a:effectRef>
            <a:fontRef idx="minor">
              <a:schemeClr val="tx1"/>
            </a:fontRef>
          </p:style>
        </p:cxnSp>
        <p:sp>
          <p:nvSpPr>
            <p:cNvPr id="85" name="TextBox 84">
              <a:extLst>
                <a:ext uri="{FF2B5EF4-FFF2-40B4-BE49-F238E27FC236}">
                  <a16:creationId xmlns:a16="http://schemas.microsoft.com/office/drawing/2014/main" id="{15CEAA32-CE18-49F2-B542-A2FA90F75FA8}"/>
                </a:ext>
              </a:extLst>
            </p:cNvPr>
            <p:cNvSpPr txBox="1"/>
            <p:nvPr/>
          </p:nvSpPr>
          <p:spPr>
            <a:xfrm>
              <a:off x="3416368" y="4390017"/>
              <a:ext cx="991596" cy="169490"/>
            </a:xfrm>
            <a:prstGeom prst="rect">
              <a:avLst/>
            </a:prstGeom>
          </p:spPr>
          <p:txBody>
            <a:bodyPr vert="horz" wrap="none" lIns="0" tIns="0" rIns="0" bIns="0" rtlCol="0" anchor="t">
              <a:normAutofit lnSpcReduction="10000"/>
            </a:bodyPr>
            <a:lstStyle/>
            <a:p>
              <a:pPr algn="ctr"/>
              <a:r>
                <a:rPr lang="en-GB" sz="1200" dirty="0" err="1"/>
                <a:t>ADC_done</a:t>
              </a:r>
              <a:r>
                <a:rPr lang="en-GB" sz="1200" dirty="0"/>
                <a:t> = 1</a:t>
              </a:r>
            </a:p>
          </p:txBody>
        </p:sp>
      </p:grpSp>
    </p:spTree>
    <p:extLst>
      <p:ext uri="{BB962C8B-B14F-4D97-AF65-F5344CB8AC3E}">
        <p14:creationId xmlns:p14="http://schemas.microsoft.com/office/powerpoint/2010/main" val="725566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396FEB-93A6-4EB5-B9D2-A9FAEF402532}"/>
              </a:ext>
            </a:extLst>
          </p:cNvPr>
          <p:cNvSpPr>
            <a:spLocks noGrp="1"/>
          </p:cNvSpPr>
          <p:nvPr>
            <p:ph type="title"/>
          </p:nvPr>
        </p:nvSpPr>
        <p:spPr/>
        <p:txBody>
          <a:bodyPr/>
          <a:lstStyle/>
          <a:p>
            <a:r>
              <a:rPr lang="en-US" dirty="0"/>
              <a:t>CPU Scheduling</a:t>
            </a:r>
          </a:p>
        </p:txBody>
      </p:sp>
      <p:sp>
        <p:nvSpPr>
          <p:cNvPr id="3" name="Content Placeholder 2">
            <a:extLst>
              <a:ext uri="{FF2B5EF4-FFF2-40B4-BE49-F238E27FC236}">
                <a16:creationId xmlns:a16="http://schemas.microsoft.com/office/drawing/2014/main" id="{D05FE350-B16D-42A7-A54E-E2E91BE58D10}"/>
              </a:ext>
            </a:extLst>
          </p:cNvPr>
          <p:cNvSpPr>
            <a:spLocks noGrp="1"/>
          </p:cNvSpPr>
          <p:nvPr>
            <p:ph idx="1"/>
          </p:nvPr>
        </p:nvSpPr>
        <p:spPr/>
        <p:txBody>
          <a:bodyPr/>
          <a:lstStyle/>
          <a:p>
            <a:r>
              <a:rPr lang="en-US" dirty="0"/>
              <a:t>MCU’s Interrupt system provides a basic scheduling approach for CPU</a:t>
            </a:r>
          </a:p>
          <a:p>
            <a:pPr lvl="1"/>
            <a:r>
              <a:rPr lang="en-US" dirty="0"/>
              <a:t>“Run this subroutine every time this hardware event occurs”</a:t>
            </a:r>
          </a:p>
          <a:p>
            <a:pPr lvl="1"/>
            <a:r>
              <a:rPr lang="en-US" dirty="0"/>
              <a:t>Is adequate for simple systems</a:t>
            </a:r>
          </a:p>
          <a:p>
            <a:pPr lvl="1"/>
            <a:endParaRPr lang="en-US" dirty="0"/>
          </a:p>
          <a:p>
            <a:r>
              <a:rPr lang="en-US" dirty="0"/>
              <a:t>More complex systems need to support multiple concurrent independent threads of execution</a:t>
            </a:r>
          </a:p>
          <a:p>
            <a:pPr lvl="1"/>
            <a:r>
              <a:rPr lang="en-US" dirty="0"/>
              <a:t>Use task scheduler to share CPU</a:t>
            </a:r>
          </a:p>
          <a:p>
            <a:pPr lvl="1"/>
            <a:r>
              <a:rPr lang="en-US" dirty="0"/>
              <a:t>Different approaches to task scheduling</a:t>
            </a:r>
          </a:p>
          <a:p>
            <a:endParaRPr lang="en-US" dirty="0"/>
          </a:p>
          <a:p>
            <a:r>
              <a:rPr lang="en-US" dirty="0"/>
              <a:t>How do we make the processor responsive? (How do we make it do the right things at the right times?)</a:t>
            </a:r>
          </a:p>
          <a:p>
            <a:pPr lvl="1"/>
            <a:r>
              <a:rPr lang="en-US" dirty="0"/>
              <a:t>If we have more software threads than hardware threads, we need to share the processor. </a:t>
            </a:r>
          </a:p>
          <a:p>
            <a:pPr lvl="1"/>
            <a:endParaRPr lang="en-US" dirty="0"/>
          </a:p>
          <a:p>
            <a:endParaRPr lang="en-US" dirty="0"/>
          </a:p>
        </p:txBody>
      </p:sp>
    </p:spTree>
    <p:extLst>
      <p:ext uri="{BB962C8B-B14F-4D97-AF65-F5344CB8AC3E}">
        <p14:creationId xmlns:p14="http://schemas.microsoft.com/office/powerpoint/2010/main" val="13591024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E0E827-1F7C-4278-8431-A76C6319E3D7}"/>
              </a:ext>
            </a:extLst>
          </p:cNvPr>
          <p:cNvSpPr>
            <a:spLocks noGrp="1"/>
          </p:cNvSpPr>
          <p:nvPr>
            <p:ph type="title"/>
          </p:nvPr>
        </p:nvSpPr>
        <p:spPr/>
        <p:txBody>
          <a:bodyPr/>
          <a:lstStyle/>
          <a:p>
            <a:r>
              <a:rPr lang="en-US" dirty="0"/>
              <a:t>Definitions</a:t>
            </a:r>
          </a:p>
        </p:txBody>
      </p:sp>
      <p:sp>
        <p:nvSpPr>
          <p:cNvPr id="3" name="Content Placeholder 2">
            <a:extLst>
              <a:ext uri="{FF2B5EF4-FFF2-40B4-BE49-F238E27FC236}">
                <a16:creationId xmlns:a16="http://schemas.microsoft.com/office/drawing/2014/main" id="{1923DE70-4927-4984-822A-4231D9A7AA16}"/>
              </a:ext>
            </a:extLst>
          </p:cNvPr>
          <p:cNvSpPr>
            <a:spLocks noGrp="1"/>
          </p:cNvSpPr>
          <p:nvPr>
            <p:ph idx="1"/>
          </p:nvPr>
        </p:nvSpPr>
        <p:spPr>
          <a:xfrm>
            <a:off x="479425" y="4089648"/>
            <a:ext cx="11233150" cy="2029798"/>
          </a:xfrm>
        </p:spPr>
        <p:txBody>
          <a:bodyPr/>
          <a:lstStyle/>
          <a:p>
            <a:r>
              <a:rPr lang="en-US" dirty="0" err="1"/>
              <a:t>T</a:t>
            </a:r>
            <a:r>
              <a:rPr lang="en-US" baseline="-25000" dirty="0" err="1"/>
              <a:t>Release</a:t>
            </a:r>
            <a:r>
              <a:rPr lang="en-US" dirty="0"/>
              <a:t>(</a:t>
            </a:r>
            <a:r>
              <a:rPr lang="en-US" dirty="0" err="1"/>
              <a:t>i</a:t>
            </a:r>
            <a:r>
              <a:rPr lang="en-US" dirty="0"/>
              <a:t>) = Time at which task (or interrupt) </a:t>
            </a:r>
            <a:r>
              <a:rPr lang="en-US" dirty="0" err="1"/>
              <a:t>i</a:t>
            </a:r>
            <a:r>
              <a:rPr lang="en-US" dirty="0"/>
              <a:t> requests service/is released/is ready to run</a:t>
            </a:r>
          </a:p>
          <a:p>
            <a:r>
              <a:rPr lang="en-US" dirty="0"/>
              <a:t> </a:t>
            </a:r>
            <a:r>
              <a:rPr lang="en-US" dirty="0" err="1"/>
              <a:t>T</a:t>
            </a:r>
            <a:r>
              <a:rPr lang="en-US" baseline="-25000" dirty="0" err="1"/>
              <a:t>Latency</a:t>
            </a:r>
            <a:r>
              <a:rPr lang="en-US" dirty="0"/>
              <a:t> (</a:t>
            </a:r>
            <a:r>
              <a:rPr lang="en-US" dirty="0" err="1"/>
              <a:t>i</a:t>
            </a:r>
            <a:r>
              <a:rPr lang="en-US" dirty="0"/>
              <a:t>) = Delay between release and start of service for task </a:t>
            </a:r>
            <a:r>
              <a:rPr lang="en-US" dirty="0" err="1"/>
              <a:t>i</a:t>
            </a:r>
            <a:endParaRPr lang="en-US" dirty="0"/>
          </a:p>
          <a:p>
            <a:r>
              <a:rPr lang="en-US" dirty="0" err="1"/>
              <a:t>T</a:t>
            </a:r>
            <a:r>
              <a:rPr lang="en-US" baseline="-25000" dirty="0" err="1"/>
              <a:t>Response</a:t>
            </a:r>
            <a:r>
              <a:rPr lang="en-US" dirty="0"/>
              <a:t>(</a:t>
            </a:r>
            <a:r>
              <a:rPr lang="en-US" dirty="0" err="1"/>
              <a:t>i</a:t>
            </a:r>
            <a:r>
              <a:rPr lang="en-US" dirty="0"/>
              <a:t>) = Delay between request for service and completion of service for task </a:t>
            </a:r>
            <a:r>
              <a:rPr lang="en-US" dirty="0" err="1"/>
              <a:t>i</a:t>
            </a:r>
            <a:endParaRPr lang="en-US" dirty="0"/>
          </a:p>
          <a:p>
            <a:r>
              <a:rPr lang="en-US" dirty="0" err="1"/>
              <a:t>T</a:t>
            </a:r>
            <a:r>
              <a:rPr lang="en-US" baseline="-25000" dirty="0" err="1"/>
              <a:t>Task</a:t>
            </a:r>
            <a:r>
              <a:rPr lang="en-US" dirty="0"/>
              <a:t>(</a:t>
            </a:r>
            <a:r>
              <a:rPr lang="en-US" dirty="0" err="1"/>
              <a:t>i</a:t>
            </a:r>
            <a:r>
              <a:rPr lang="en-US" dirty="0"/>
              <a:t>) = Time needed to perform computations for task </a:t>
            </a:r>
            <a:r>
              <a:rPr lang="en-US" dirty="0" err="1"/>
              <a:t>i</a:t>
            </a:r>
            <a:endParaRPr lang="en-US" dirty="0"/>
          </a:p>
          <a:p>
            <a:r>
              <a:rPr lang="en-US" dirty="0"/>
              <a:t>T</a:t>
            </a:r>
            <a:r>
              <a:rPr lang="en-US" baseline="-25000" dirty="0"/>
              <a:t>ISR</a:t>
            </a:r>
            <a:r>
              <a:rPr lang="en-US" dirty="0"/>
              <a:t>(</a:t>
            </a:r>
            <a:r>
              <a:rPr lang="en-US" dirty="0" err="1"/>
              <a:t>i</a:t>
            </a:r>
            <a:r>
              <a:rPr lang="en-US" dirty="0"/>
              <a:t>) = Time needed to perform interrupt service routine </a:t>
            </a:r>
            <a:r>
              <a:rPr lang="en-US" dirty="0" err="1"/>
              <a:t>i</a:t>
            </a:r>
            <a:endParaRPr lang="en-US" dirty="0"/>
          </a:p>
          <a:p>
            <a:endParaRPr lang="en-US" dirty="0"/>
          </a:p>
        </p:txBody>
      </p:sp>
      <p:sp>
        <p:nvSpPr>
          <p:cNvPr id="4" name="Rectangle 4">
            <a:extLst>
              <a:ext uri="{FF2B5EF4-FFF2-40B4-BE49-F238E27FC236}">
                <a16:creationId xmlns:a16="http://schemas.microsoft.com/office/drawing/2014/main" id="{9ABD0806-F1B8-474B-9E45-098EF52A75A6}"/>
              </a:ext>
            </a:extLst>
          </p:cNvPr>
          <p:cNvSpPr>
            <a:spLocks noChangeArrowheads="1"/>
          </p:cNvSpPr>
          <p:nvPr/>
        </p:nvSpPr>
        <p:spPr bwMode="auto">
          <a:xfrm>
            <a:off x="977694" y="1815315"/>
            <a:ext cx="3148370" cy="152400"/>
          </a:xfrm>
          <a:prstGeom prst="rect">
            <a:avLst/>
          </a:prstGeom>
          <a:gradFill rotWithShape="0">
            <a:gsLst>
              <a:gs pos="0">
                <a:schemeClr val="accent1">
                  <a:gamma/>
                  <a:tint val="12157"/>
                  <a:invGamma/>
                </a:schemeClr>
              </a:gs>
              <a:gs pos="100000">
                <a:schemeClr val="accent1"/>
              </a:gs>
            </a:gsLst>
            <a:lin ang="5400000" scaled="1"/>
          </a:gradFill>
          <a:ln w="9525">
            <a:solidFill>
              <a:schemeClr val="tx1"/>
            </a:solidFill>
            <a:miter lim="800000"/>
            <a:headEnd/>
            <a:tailEnd/>
          </a:ln>
          <a:effectLst>
            <a:outerShdw dist="35921" dir="2700000" algn="ctr" rotWithShape="0">
              <a:schemeClr val="bg2"/>
            </a:outerShdw>
          </a:effectLst>
        </p:spPr>
        <p:txBody>
          <a:bodyPr wrap="none" anchor="ctr"/>
          <a:lstStyle/>
          <a:p>
            <a:pPr>
              <a:defRPr/>
            </a:pPr>
            <a:endParaRPr lang="en-US"/>
          </a:p>
        </p:txBody>
      </p:sp>
      <p:sp>
        <p:nvSpPr>
          <p:cNvPr id="5" name="Rectangle 5">
            <a:extLst>
              <a:ext uri="{FF2B5EF4-FFF2-40B4-BE49-F238E27FC236}">
                <a16:creationId xmlns:a16="http://schemas.microsoft.com/office/drawing/2014/main" id="{4A7D95E5-FE86-418F-95B6-1A7196A5A547}"/>
              </a:ext>
            </a:extLst>
          </p:cNvPr>
          <p:cNvSpPr>
            <a:spLocks noChangeArrowheads="1"/>
          </p:cNvSpPr>
          <p:nvPr/>
        </p:nvSpPr>
        <p:spPr bwMode="auto">
          <a:xfrm>
            <a:off x="4126064" y="2348715"/>
            <a:ext cx="609362" cy="152400"/>
          </a:xfrm>
          <a:prstGeom prst="rect">
            <a:avLst/>
          </a:prstGeom>
          <a:gradFill rotWithShape="0">
            <a:gsLst>
              <a:gs pos="0">
                <a:schemeClr val="bg1"/>
              </a:gs>
              <a:gs pos="100000">
                <a:schemeClr val="bg1">
                  <a:gamma/>
                  <a:shade val="46275"/>
                  <a:invGamma/>
                </a:schemeClr>
              </a:gs>
            </a:gsLst>
            <a:lin ang="5400000" scaled="1"/>
          </a:gradFill>
          <a:ln w="9525">
            <a:solidFill>
              <a:schemeClr val="tx1"/>
            </a:solidFill>
            <a:miter lim="800000"/>
            <a:headEnd/>
            <a:tailEnd/>
          </a:ln>
          <a:effectLst>
            <a:outerShdw dist="35921" dir="2700000" algn="ctr" rotWithShape="0">
              <a:schemeClr val="bg2"/>
            </a:outerShdw>
          </a:effectLst>
        </p:spPr>
        <p:txBody>
          <a:bodyPr wrap="none" anchor="ctr"/>
          <a:lstStyle/>
          <a:p>
            <a:pPr>
              <a:defRPr/>
            </a:pPr>
            <a:endParaRPr lang="en-US"/>
          </a:p>
        </p:txBody>
      </p:sp>
      <p:sp>
        <p:nvSpPr>
          <p:cNvPr id="6" name="Rectangle 6">
            <a:extLst>
              <a:ext uri="{FF2B5EF4-FFF2-40B4-BE49-F238E27FC236}">
                <a16:creationId xmlns:a16="http://schemas.microsoft.com/office/drawing/2014/main" id="{477C26BC-6A2F-49F8-A6DA-51BC0FA94D1A}"/>
              </a:ext>
            </a:extLst>
          </p:cNvPr>
          <p:cNvSpPr>
            <a:spLocks noChangeArrowheads="1"/>
          </p:cNvSpPr>
          <p:nvPr/>
        </p:nvSpPr>
        <p:spPr bwMode="auto">
          <a:xfrm>
            <a:off x="4735426" y="2882115"/>
            <a:ext cx="3453051" cy="152400"/>
          </a:xfrm>
          <a:prstGeom prst="rect">
            <a:avLst/>
          </a:prstGeom>
          <a:gradFill rotWithShape="0">
            <a:gsLst>
              <a:gs pos="0">
                <a:srgbClr val="FFFF00">
                  <a:gamma/>
                  <a:tint val="5882"/>
                  <a:invGamma/>
                </a:srgbClr>
              </a:gs>
              <a:gs pos="100000">
                <a:srgbClr val="FFFF00"/>
              </a:gs>
            </a:gsLst>
            <a:lin ang="5400000" scaled="1"/>
          </a:gradFill>
          <a:ln w="9525">
            <a:solidFill>
              <a:schemeClr val="tx1"/>
            </a:solidFill>
            <a:miter lim="800000"/>
            <a:headEnd/>
            <a:tailEnd/>
          </a:ln>
          <a:effectLst>
            <a:outerShdw dist="35921" dir="2700000" algn="ctr" rotWithShape="0">
              <a:schemeClr val="bg2"/>
            </a:outerShdw>
          </a:effectLst>
        </p:spPr>
        <p:txBody>
          <a:bodyPr wrap="none" anchor="ctr"/>
          <a:lstStyle/>
          <a:p>
            <a:pPr>
              <a:defRPr/>
            </a:pPr>
            <a:endParaRPr lang="en-US"/>
          </a:p>
        </p:txBody>
      </p:sp>
      <p:sp>
        <p:nvSpPr>
          <p:cNvPr id="7" name="Line 7">
            <a:extLst>
              <a:ext uri="{FF2B5EF4-FFF2-40B4-BE49-F238E27FC236}">
                <a16:creationId xmlns:a16="http://schemas.microsoft.com/office/drawing/2014/main" id="{5CB2FEEA-2D12-46EB-9850-8715143CD007}"/>
              </a:ext>
            </a:extLst>
          </p:cNvPr>
          <p:cNvSpPr>
            <a:spLocks noChangeShapeType="1"/>
          </p:cNvSpPr>
          <p:nvPr/>
        </p:nvSpPr>
        <p:spPr bwMode="auto">
          <a:xfrm>
            <a:off x="2094857" y="1891515"/>
            <a:ext cx="0" cy="1600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 name="Line 9">
            <a:extLst>
              <a:ext uri="{FF2B5EF4-FFF2-40B4-BE49-F238E27FC236}">
                <a16:creationId xmlns:a16="http://schemas.microsoft.com/office/drawing/2014/main" id="{E2D073AB-5A37-4F0B-8738-91311C597A0D}"/>
              </a:ext>
            </a:extLst>
          </p:cNvPr>
          <p:cNvSpPr>
            <a:spLocks noChangeShapeType="1"/>
          </p:cNvSpPr>
          <p:nvPr/>
        </p:nvSpPr>
        <p:spPr bwMode="auto">
          <a:xfrm>
            <a:off x="4735426" y="1815315"/>
            <a:ext cx="0" cy="1676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 name="Text Box 10">
            <a:extLst>
              <a:ext uri="{FF2B5EF4-FFF2-40B4-BE49-F238E27FC236}">
                <a16:creationId xmlns:a16="http://schemas.microsoft.com/office/drawing/2014/main" id="{487A348E-8C47-4B47-910E-34BEEC15B081}"/>
              </a:ext>
            </a:extLst>
          </p:cNvPr>
          <p:cNvSpPr txBox="1">
            <a:spLocks noChangeArrowheads="1"/>
          </p:cNvSpPr>
          <p:nvPr/>
        </p:nvSpPr>
        <p:spPr bwMode="auto">
          <a:xfrm>
            <a:off x="2272588" y="1205715"/>
            <a:ext cx="1853476"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sz="1800" i="1">
                <a:latin typeface="Arial" charset="0"/>
              </a:rPr>
              <a:t>Other</a:t>
            </a:r>
          </a:p>
          <a:p>
            <a:pPr algn="ctr"/>
            <a:r>
              <a:rPr lang="en-US" sz="1800" i="1">
                <a:latin typeface="Arial" charset="0"/>
              </a:rPr>
              <a:t>processing</a:t>
            </a:r>
          </a:p>
        </p:txBody>
      </p:sp>
      <p:sp>
        <p:nvSpPr>
          <p:cNvPr id="10" name="Text Box 11">
            <a:extLst>
              <a:ext uri="{FF2B5EF4-FFF2-40B4-BE49-F238E27FC236}">
                <a16:creationId xmlns:a16="http://schemas.microsoft.com/office/drawing/2014/main" id="{A14EB8B9-4E87-4B91-A45B-88267203234A}"/>
              </a:ext>
            </a:extLst>
          </p:cNvPr>
          <p:cNvSpPr txBox="1">
            <a:spLocks noChangeArrowheads="1"/>
          </p:cNvSpPr>
          <p:nvPr/>
        </p:nvSpPr>
        <p:spPr bwMode="auto">
          <a:xfrm>
            <a:off x="2477598" y="2240766"/>
            <a:ext cx="122341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sz="1800">
                <a:latin typeface="Arial" charset="0"/>
              </a:rPr>
              <a:t>Scheduler</a:t>
            </a:r>
          </a:p>
        </p:txBody>
      </p:sp>
      <p:sp>
        <p:nvSpPr>
          <p:cNvPr id="11" name="Text Box 12">
            <a:extLst>
              <a:ext uri="{FF2B5EF4-FFF2-40B4-BE49-F238E27FC236}">
                <a16:creationId xmlns:a16="http://schemas.microsoft.com/office/drawing/2014/main" id="{CBB44F9C-B109-474C-AAD8-9BEE5912237B}"/>
              </a:ext>
            </a:extLst>
          </p:cNvPr>
          <p:cNvSpPr txBox="1">
            <a:spLocks noChangeArrowheads="1"/>
          </p:cNvSpPr>
          <p:nvPr/>
        </p:nvSpPr>
        <p:spPr bwMode="auto">
          <a:xfrm>
            <a:off x="2807669" y="3034517"/>
            <a:ext cx="122341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sz="1800">
                <a:latin typeface="Arial" charset="0"/>
              </a:rPr>
              <a:t>Response</a:t>
            </a:r>
          </a:p>
          <a:p>
            <a:pPr algn="ctr"/>
            <a:r>
              <a:rPr lang="en-US" sz="1800">
                <a:latin typeface="Arial" charset="0"/>
              </a:rPr>
              <a:t>Time</a:t>
            </a:r>
          </a:p>
        </p:txBody>
      </p:sp>
      <p:sp>
        <p:nvSpPr>
          <p:cNvPr id="12" name="Text Box 13">
            <a:extLst>
              <a:ext uri="{FF2B5EF4-FFF2-40B4-BE49-F238E27FC236}">
                <a16:creationId xmlns:a16="http://schemas.microsoft.com/office/drawing/2014/main" id="{7A562C69-468A-4249-BD01-688345A22EC5}"/>
              </a:ext>
            </a:extLst>
          </p:cNvPr>
          <p:cNvSpPr txBox="1">
            <a:spLocks noChangeArrowheads="1"/>
          </p:cNvSpPr>
          <p:nvPr/>
        </p:nvSpPr>
        <p:spPr bwMode="auto">
          <a:xfrm>
            <a:off x="5594462" y="2501116"/>
            <a:ext cx="199734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sz="1800" i="1" dirty="0">
                <a:latin typeface="Arial" charset="0"/>
              </a:rPr>
              <a:t>Task or ISR Code</a:t>
            </a:r>
          </a:p>
        </p:txBody>
      </p:sp>
      <p:sp>
        <p:nvSpPr>
          <p:cNvPr id="13" name="Line 14">
            <a:extLst>
              <a:ext uri="{FF2B5EF4-FFF2-40B4-BE49-F238E27FC236}">
                <a16:creationId xmlns:a16="http://schemas.microsoft.com/office/drawing/2014/main" id="{035A372B-4F37-4089-9A5B-8DB9372F36EA}"/>
              </a:ext>
            </a:extLst>
          </p:cNvPr>
          <p:cNvSpPr>
            <a:spLocks noChangeShapeType="1"/>
          </p:cNvSpPr>
          <p:nvPr/>
        </p:nvSpPr>
        <p:spPr bwMode="auto">
          <a:xfrm>
            <a:off x="2094857" y="3339315"/>
            <a:ext cx="6093619" cy="0"/>
          </a:xfrm>
          <a:prstGeom prst="line">
            <a:avLst/>
          </a:prstGeom>
          <a:noFill/>
          <a:ln w="2857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4" name="Line 15">
            <a:extLst>
              <a:ext uri="{FF2B5EF4-FFF2-40B4-BE49-F238E27FC236}">
                <a16:creationId xmlns:a16="http://schemas.microsoft.com/office/drawing/2014/main" id="{3EF47318-DB13-4CAA-ACF5-2C11F915A5AC}"/>
              </a:ext>
            </a:extLst>
          </p:cNvPr>
          <p:cNvSpPr>
            <a:spLocks noChangeShapeType="1"/>
          </p:cNvSpPr>
          <p:nvPr/>
        </p:nvSpPr>
        <p:spPr bwMode="auto">
          <a:xfrm>
            <a:off x="3821383" y="2424915"/>
            <a:ext cx="304681"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5" name="Rectangle 16">
            <a:extLst>
              <a:ext uri="{FF2B5EF4-FFF2-40B4-BE49-F238E27FC236}">
                <a16:creationId xmlns:a16="http://schemas.microsoft.com/office/drawing/2014/main" id="{3AEEF7D1-FCCA-4951-B808-8ED26EF9A28C}"/>
              </a:ext>
            </a:extLst>
          </p:cNvPr>
          <p:cNvSpPr>
            <a:spLocks noChangeArrowheads="1"/>
          </p:cNvSpPr>
          <p:nvPr/>
        </p:nvSpPr>
        <p:spPr bwMode="auto">
          <a:xfrm>
            <a:off x="8797839" y="1815315"/>
            <a:ext cx="2031206" cy="152400"/>
          </a:xfrm>
          <a:prstGeom prst="rect">
            <a:avLst/>
          </a:prstGeom>
          <a:gradFill rotWithShape="0">
            <a:gsLst>
              <a:gs pos="0">
                <a:schemeClr val="accent1">
                  <a:gamma/>
                  <a:tint val="12157"/>
                  <a:invGamma/>
                </a:schemeClr>
              </a:gs>
              <a:gs pos="100000">
                <a:schemeClr val="accent1"/>
              </a:gs>
            </a:gsLst>
            <a:lin ang="5400000" scaled="1"/>
          </a:gradFill>
          <a:ln w="9525">
            <a:solidFill>
              <a:schemeClr val="tx1"/>
            </a:solidFill>
            <a:miter lim="800000"/>
            <a:headEnd/>
            <a:tailEnd/>
          </a:ln>
          <a:effectLst>
            <a:outerShdw dist="35921" dir="2700000" algn="ctr" rotWithShape="0">
              <a:schemeClr val="bg2"/>
            </a:outerShdw>
          </a:effectLst>
        </p:spPr>
        <p:txBody>
          <a:bodyPr wrap="none" anchor="ctr"/>
          <a:lstStyle/>
          <a:p>
            <a:pPr>
              <a:defRPr/>
            </a:pPr>
            <a:endParaRPr lang="en-US"/>
          </a:p>
        </p:txBody>
      </p:sp>
      <p:sp>
        <p:nvSpPr>
          <p:cNvPr id="16" name="Rectangle 17">
            <a:extLst>
              <a:ext uri="{FF2B5EF4-FFF2-40B4-BE49-F238E27FC236}">
                <a16:creationId xmlns:a16="http://schemas.microsoft.com/office/drawing/2014/main" id="{A881BF36-4C04-4E34-8407-625AA6D9F524}"/>
              </a:ext>
            </a:extLst>
          </p:cNvPr>
          <p:cNvSpPr>
            <a:spLocks noChangeArrowheads="1"/>
          </p:cNvSpPr>
          <p:nvPr/>
        </p:nvSpPr>
        <p:spPr bwMode="auto">
          <a:xfrm>
            <a:off x="8188476" y="2348715"/>
            <a:ext cx="609362" cy="152400"/>
          </a:xfrm>
          <a:prstGeom prst="rect">
            <a:avLst/>
          </a:prstGeom>
          <a:gradFill rotWithShape="0">
            <a:gsLst>
              <a:gs pos="0">
                <a:schemeClr val="bg1"/>
              </a:gs>
              <a:gs pos="100000">
                <a:schemeClr val="bg1">
                  <a:gamma/>
                  <a:shade val="46275"/>
                  <a:invGamma/>
                </a:schemeClr>
              </a:gs>
            </a:gsLst>
            <a:lin ang="5400000" scaled="1"/>
          </a:gradFill>
          <a:ln w="9525">
            <a:solidFill>
              <a:schemeClr val="tx1"/>
            </a:solidFill>
            <a:miter lim="800000"/>
            <a:headEnd/>
            <a:tailEnd/>
          </a:ln>
          <a:effectLst>
            <a:outerShdw dist="35921" dir="2700000" algn="ctr" rotWithShape="0">
              <a:schemeClr val="bg2"/>
            </a:outerShdw>
          </a:effectLst>
        </p:spPr>
        <p:txBody>
          <a:bodyPr wrap="none" anchor="ctr"/>
          <a:lstStyle/>
          <a:p>
            <a:pPr>
              <a:defRPr/>
            </a:pPr>
            <a:endParaRPr lang="en-US"/>
          </a:p>
        </p:txBody>
      </p:sp>
      <p:sp>
        <p:nvSpPr>
          <p:cNvPr id="17" name="Text Box 18">
            <a:extLst>
              <a:ext uri="{FF2B5EF4-FFF2-40B4-BE49-F238E27FC236}">
                <a16:creationId xmlns:a16="http://schemas.microsoft.com/office/drawing/2014/main" id="{0C8148B9-9163-4ABF-BEB4-DC54906EDD03}"/>
              </a:ext>
            </a:extLst>
          </p:cNvPr>
          <p:cNvSpPr txBox="1">
            <a:spLocks noChangeArrowheads="1"/>
          </p:cNvSpPr>
          <p:nvPr/>
        </p:nvSpPr>
        <p:spPr bwMode="auto">
          <a:xfrm>
            <a:off x="5947990" y="3491716"/>
            <a:ext cx="68903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sz="1800" dirty="0">
                <a:solidFill>
                  <a:schemeClr val="accent5"/>
                </a:solidFill>
                <a:latin typeface="Arial" charset="0"/>
              </a:rPr>
              <a:t>Time</a:t>
            </a:r>
          </a:p>
        </p:txBody>
      </p:sp>
      <p:sp>
        <p:nvSpPr>
          <p:cNvPr id="18" name="Line 19">
            <a:extLst>
              <a:ext uri="{FF2B5EF4-FFF2-40B4-BE49-F238E27FC236}">
                <a16:creationId xmlns:a16="http://schemas.microsoft.com/office/drawing/2014/main" id="{108D1CED-FE20-4FB3-B9A1-E0AED833E8F2}"/>
              </a:ext>
            </a:extLst>
          </p:cNvPr>
          <p:cNvSpPr>
            <a:spLocks noChangeShapeType="1"/>
          </p:cNvSpPr>
          <p:nvPr/>
        </p:nvSpPr>
        <p:spPr bwMode="auto">
          <a:xfrm>
            <a:off x="1421844" y="3796515"/>
            <a:ext cx="9648230" cy="0"/>
          </a:xfrm>
          <a:prstGeom prst="line">
            <a:avLst/>
          </a:prstGeom>
          <a:noFill/>
          <a:ln w="12700">
            <a:solidFill>
              <a:schemeClr val="accent5"/>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9" name="AutoShape 20">
            <a:extLst>
              <a:ext uri="{FF2B5EF4-FFF2-40B4-BE49-F238E27FC236}">
                <a16:creationId xmlns:a16="http://schemas.microsoft.com/office/drawing/2014/main" id="{F787730A-B5BB-4274-8500-066FDA6AEC11}"/>
              </a:ext>
            </a:extLst>
          </p:cNvPr>
          <p:cNvSpPr>
            <a:spLocks noChangeArrowheads="1"/>
          </p:cNvSpPr>
          <p:nvPr/>
        </p:nvSpPr>
        <p:spPr bwMode="auto">
          <a:xfrm rot="2434907">
            <a:off x="1837038" y="1472881"/>
            <a:ext cx="406241" cy="304800"/>
          </a:xfrm>
          <a:prstGeom prst="lightningBolt">
            <a:avLst/>
          </a:prstGeom>
          <a:solidFill>
            <a:srgbClr val="FFFF00"/>
          </a:solidFill>
          <a:ln w="9525">
            <a:solidFill>
              <a:schemeClr val="tx1"/>
            </a:solidFill>
            <a:miter lim="800000"/>
            <a:headEnd/>
            <a:tailEnd/>
          </a:ln>
        </p:spPr>
        <p:txBody>
          <a:bodyPr wrap="none" anchor="ctr"/>
          <a:lstStyle/>
          <a:p>
            <a:endParaRPr lang="en-US"/>
          </a:p>
        </p:txBody>
      </p:sp>
      <p:sp>
        <p:nvSpPr>
          <p:cNvPr id="20" name="Line 21">
            <a:extLst>
              <a:ext uri="{FF2B5EF4-FFF2-40B4-BE49-F238E27FC236}">
                <a16:creationId xmlns:a16="http://schemas.microsoft.com/office/drawing/2014/main" id="{D18EF056-2896-46E5-8DCD-3956F3AFE7BF}"/>
              </a:ext>
            </a:extLst>
          </p:cNvPr>
          <p:cNvSpPr>
            <a:spLocks noChangeShapeType="1"/>
          </p:cNvSpPr>
          <p:nvPr/>
        </p:nvSpPr>
        <p:spPr bwMode="auto">
          <a:xfrm>
            <a:off x="8188475" y="1815315"/>
            <a:ext cx="0" cy="1676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 name="Text Box 22">
            <a:extLst>
              <a:ext uri="{FF2B5EF4-FFF2-40B4-BE49-F238E27FC236}">
                <a16:creationId xmlns:a16="http://schemas.microsoft.com/office/drawing/2014/main" id="{C3CD583A-F627-4872-9C60-3F517DE73C42}"/>
              </a:ext>
            </a:extLst>
          </p:cNvPr>
          <p:cNvSpPr txBox="1">
            <a:spLocks noChangeArrowheads="1"/>
          </p:cNvSpPr>
          <p:nvPr/>
        </p:nvSpPr>
        <p:spPr bwMode="auto">
          <a:xfrm>
            <a:off x="2923084" y="2667803"/>
            <a:ext cx="99257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sz="1800">
                <a:latin typeface="Arial" charset="0"/>
              </a:rPr>
              <a:t>Latency</a:t>
            </a:r>
          </a:p>
        </p:txBody>
      </p:sp>
      <p:sp>
        <p:nvSpPr>
          <p:cNvPr id="22" name="Line 23">
            <a:extLst>
              <a:ext uri="{FF2B5EF4-FFF2-40B4-BE49-F238E27FC236}">
                <a16:creationId xmlns:a16="http://schemas.microsoft.com/office/drawing/2014/main" id="{19EE6B32-17F6-4904-A2BA-A719829264C0}"/>
              </a:ext>
            </a:extLst>
          </p:cNvPr>
          <p:cNvSpPr>
            <a:spLocks noChangeShapeType="1"/>
          </p:cNvSpPr>
          <p:nvPr/>
        </p:nvSpPr>
        <p:spPr bwMode="auto">
          <a:xfrm>
            <a:off x="2094858" y="3034515"/>
            <a:ext cx="2640568" cy="0"/>
          </a:xfrm>
          <a:prstGeom prst="line">
            <a:avLst/>
          </a:prstGeom>
          <a:noFill/>
          <a:ln w="2857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3" name="Text Box 24">
            <a:extLst>
              <a:ext uri="{FF2B5EF4-FFF2-40B4-BE49-F238E27FC236}">
                <a16:creationId xmlns:a16="http://schemas.microsoft.com/office/drawing/2014/main" id="{9CE85B97-FFC3-4A21-AE7F-8CC58773CF48}"/>
              </a:ext>
            </a:extLst>
          </p:cNvPr>
          <p:cNvSpPr txBox="1">
            <a:spLocks noChangeArrowheads="1"/>
          </p:cNvSpPr>
          <p:nvPr/>
        </p:nvSpPr>
        <p:spPr bwMode="auto">
          <a:xfrm>
            <a:off x="6162252" y="1891516"/>
            <a:ext cx="60785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sz="1800" dirty="0" err="1">
                <a:latin typeface="Arial" charset="0"/>
              </a:rPr>
              <a:t>T</a:t>
            </a:r>
            <a:r>
              <a:rPr lang="en-US" sz="1800" baseline="-25000" dirty="0" err="1">
                <a:latin typeface="Arial" charset="0"/>
              </a:rPr>
              <a:t>task</a:t>
            </a:r>
            <a:endParaRPr lang="en-US" sz="1800" baseline="-25000" dirty="0">
              <a:latin typeface="Arial" charset="0"/>
            </a:endParaRPr>
          </a:p>
        </p:txBody>
      </p:sp>
      <p:sp>
        <p:nvSpPr>
          <p:cNvPr id="24" name="Line 25">
            <a:extLst>
              <a:ext uri="{FF2B5EF4-FFF2-40B4-BE49-F238E27FC236}">
                <a16:creationId xmlns:a16="http://schemas.microsoft.com/office/drawing/2014/main" id="{1900C332-D870-44E6-83E4-DEECCD84C8A0}"/>
              </a:ext>
            </a:extLst>
          </p:cNvPr>
          <p:cNvSpPr>
            <a:spLocks noChangeShapeType="1"/>
          </p:cNvSpPr>
          <p:nvPr/>
        </p:nvSpPr>
        <p:spPr bwMode="auto">
          <a:xfrm flipV="1">
            <a:off x="4735426" y="2272515"/>
            <a:ext cx="3453051" cy="0"/>
          </a:xfrm>
          <a:prstGeom prst="line">
            <a:avLst/>
          </a:prstGeom>
          <a:noFill/>
          <a:ln w="2857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6" name="Text Box 24">
            <a:extLst>
              <a:ext uri="{FF2B5EF4-FFF2-40B4-BE49-F238E27FC236}">
                <a16:creationId xmlns:a16="http://schemas.microsoft.com/office/drawing/2014/main" id="{761D700A-7D97-4EB7-96E7-95598890711D}"/>
              </a:ext>
            </a:extLst>
          </p:cNvPr>
          <p:cNvSpPr txBox="1">
            <a:spLocks noChangeArrowheads="1"/>
          </p:cNvSpPr>
          <p:nvPr/>
        </p:nvSpPr>
        <p:spPr bwMode="auto">
          <a:xfrm>
            <a:off x="1647236" y="1034745"/>
            <a:ext cx="88678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sz="1800" dirty="0" err="1">
                <a:latin typeface="Arial" charset="0"/>
              </a:rPr>
              <a:t>T</a:t>
            </a:r>
            <a:r>
              <a:rPr lang="en-US" sz="1800" baseline="-25000" dirty="0" err="1">
                <a:latin typeface="Arial" charset="0"/>
              </a:rPr>
              <a:t>Release</a:t>
            </a:r>
            <a:endParaRPr lang="en-US" sz="1800" baseline="-25000" dirty="0">
              <a:latin typeface="Arial" charset="0"/>
            </a:endParaRPr>
          </a:p>
        </p:txBody>
      </p:sp>
    </p:spTree>
    <p:extLst>
      <p:ext uri="{BB962C8B-B14F-4D97-AF65-F5344CB8AC3E}">
        <p14:creationId xmlns:p14="http://schemas.microsoft.com/office/powerpoint/2010/main" val="42359737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570359-23A9-4C04-A470-9E528613784D}"/>
              </a:ext>
            </a:extLst>
          </p:cNvPr>
          <p:cNvSpPr>
            <a:spLocks noGrp="1"/>
          </p:cNvSpPr>
          <p:nvPr>
            <p:ph type="title"/>
          </p:nvPr>
        </p:nvSpPr>
        <p:spPr/>
        <p:txBody>
          <a:bodyPr/>
          <a:lstStyle/>
          <a:p>
            <a:r>
              <a:rPr lang="en-US" dirty="0"/>
              <a:t>Scheduling Approaches</a:t>
            </a:r>
          </a:p>
        </p:txBody>
      </p:sp>
      <p:sp>
        <p:nvSpPr>
          <p:cNvPr id="3" name="Content Placeholder 2">
            <a:extLst>
              <a:ext uri="{FF2B5EF4-FFF2-40B4-BE49-F238E27FC236}">
                <a16:creationId xmlns:a16="http://schemas.microsoft.com/office/drawing/2014/main" id="{E92C90D2-76DD-4D53-9CE4-F21B8E0D2CA3}"/>
              </a:ext>
            </a:extLst>
          </p:cNvPr>
          <p:cNvSpPr>
            <a:spLocks noGrp="1"/>
          </p:cNvSpPr>
          <p:nvPr>
            <p:ph idx="1"/>
          </p:nvPr>
        </p:nvSpPr>
        <p:spPr/>
        <p:txBody>
          <a:bodyPr/>
          <a:lstStyle/>
          <a:p>
            <a:r>
              <a:rPr lang="en-US" dirty="0"/>
              <a:t>Rely on MCU’s hardware interrupt system to run right code</a:t>
            </a:r>
          </a:p>
          <a:p>
            <a:pPr lvl="1"/>
            <a:r>
              <a:rPr lang="en-US" dirty="0"/>
              <a:t>Event-triggered scheduling with interrupts</a:t>
            </a:r>
          </a:p>
          <a:p>
            <a:pPr lvl="1"/>
            <a:r>
              <a:rPr lang="en-US" dirty="0"/>
              <a:t>Works well for many simple systems</a:t>
            </a:r>
          </a:p>
          <a:p>
            <a:pPr lvl="1"/>
            <a:endParaRPr lang="en-US" dirty="0"/>
          </a:p>
          <a:p>
            <a:r>
              <a:rPr lang="en-US" dirty="0"/>
              <a:t>Use software to schedule CPU’s time</a:t>
            </a:r>
          </a:p>
          <a:p>
            <a:pPr lvl="1"/>
            <a:r>
              <a:rPr lang="en-US" dirty="0"/>
              <a:t>Static cyclic executive</a:t>
            </a:r>
          </a:p>
          <a:p>
            <a:pPr lvl="1"/>
            <a:r>
              <a:rPr lang="en-US" dirty="0"/>
              <a:t>Dynamic priority</a:t>
            </a:r>
          </a:p>
          <a:p>
            <a:pPr lvl="5"/>
            <a:r>
              <a:rPr lang="en-US" dirty="0"/>
              <a:t>Without task-level preemption</a:t>
            </a:r>
          </a:p>
          <a:p>
            <a:pPr lvl="5"/>
            <a:r>
              <a:rPr lang="en-US" dirty="0"/>
              <a:t>With task-level preemption</a:t>
            </a:r>
          </a:p>
          <a:p>
            <a:endParaRPr lang="en-US" dirty="0"/>
          </a:p>
        </p:txBody>
      </p:sp>
    </p:spTree>
    <p:extLst>
      <p:ext uri="{BB962C8B-B14F-4D97-AF65-F5344CB8AC3E}">
        <p14:creationId xmlns:p14="http://schemas.microsoft.com/office/powerpoint/2010/main" val="496297605"/>
      </p:ext>
    </p:extLst>
  </p:cSld>
  <p:clrMapOvr>
    <a:masterClrMapping/>
  </p:clrMapOvr>
</p:sld>
</file>

<file path=ppt/theme/theme1.xml><?xml version="1.0" encoding="utf-8"?>
<a:theme xmlns:a="http://schemas.openxmlformats.org/drawingml/2006/main" name="Arm_PPT_Public">
  <a:themeElements>
    <a:clrScheme name="Arm PPT">
      <a:dk1>
        <a:srgbClr val="000000"/>
      </a:dk1>
      <a:lt1>
        <a:srgbClr val="FFFFFF"/>
      </a:lt1>
      <a:dk2>
        <a:srgbClr val="333E48"/>
      </a:dk2>
      <a:lt2>
        <a:srgbClr val="E5ECEB"/>
      </a:lt2>
      <a:accent1>
        <a:srgbClr val="0091BD"/>
      </a:accent1>
      <a:accent2>
        <a:srgbClr val="002B49"/>
      </a:accent2>
      <a:accent3>
        <a:srgbClr val="FFC700"/>
      </a:accent3>
      <a:accent4>
        <a:srgbClr val="95D600"/>
      </a:accent4>
      <a:accent5>
        <a:srgbClr val="FF6B00"/>
      </a:accent5>
      <a:accent6>
        <a:srgbClr val="7D868C"/>
      </a:accent6>
      <a:hlink>
        <a:srgbClr val="00C1DE"/>
      </a:hlink>
      <a:folHlink>
        <a:srgbClr val="002F6C"/>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marL="0" indent="0" algn="l" defTabSz="914400" rtl="0" eaLnBrk="1" latinLnBrk="0" hangingPunct="1">
          <a:lnSpc>
            <a:spcPct val="90000"/>
          </a:lnSpc>
          <a:spcBef>
            <a:spcPts val="0"/>
          </a:spcBef>
          <a:spcAft>
            <a:spcPts val="600"/>
          </a:spcAft>
          <a:buFont typeface="Arial" panose="020B0604020202020204" pitchFamily="34" charset="0"/>
          <a:buNone/>
          <a:defRPr sz="2100" kern="1200" dirty="0" err="1" smtClean="0">
            <a:solidFill>
              <a:schemeClr val="tx2"/>
            </a:solidFill>
            <a:latin typeface="+mn-lt"/>
            <a:ea typeface="+mn-ea"/>
            <a:cs typeface="+mn-cs"/>
          </a:defRPr>
        </a:defPPr>
      </a:lstStyle>
    </a:txDef>
  </a:objectDefaults>
  <a:extraClrSchemeLst/>
  <a:extLst>
    <a:ext uri="{05A4C25C-085E-4340-85A3-A5531E510DB2}">
      <thm15:themeFamily xmlns:thm15="http://schemas.microsoft.com/office/thememl/2012/main" name="Presentation37" id="{BAEDCA4E-07D3-CF45-8582-069B713BBD79}" vid="{B429C1B6-4366-0543-9EF0-CA4016DA915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mso-contentType ?>
<customXsn xmlns="http://schemas.microsoft.com/office/2006/metadata/customXsn">
  <xsnLocation/>
  <cached>True</cached>
  <openByDefault>True</openByDefault>
  <xsnScope/>
</customXsn>
</file>

<file path=customXml/item4.xml><?xml version="1.0" encoding="utf-8"?>
<ct:contentTypeSchema xmlns:ct="http://schemas.microsoft.com/office/2006/metadata/contentType" xmlns:ma="http://schemas.microsoft.com/office/2006/metadata/properties/metaAttributes" ct:_="" ma:_="" ma:contentTypeName="ARM Document" ma:contentTypeID="0x0101005C6975769EB1684CAB07571CAE07A11B0100BC81FA0C64ACC243A77959D9266C7751" ma:contentTypeVersion="27" ma:contentTypeDescription="" ma:contentTypeScope="" ma:versionID="c3d44a507a30e34bb56df6cb41b0e970">
  <xsd:schema xmlns:xsd="http://www.w3.org/2001/XMLSchema" xmlns:xs="http://www.w3.org/2001/XMLSchema" xmlns:p="http://schemas.microsoft.com/office/2006/metadata/properties" xmlns:ns1="http://schemas.microsoft.com/sharepoint/v3" xmlns:ns2="f2ad5090-61a8-4b8c-ab70-68f4ff4d1933" xmlns:ns3="http://schemas.microsoft.com/sharepoint/v3/fields" xmlns:ns4="c0950e01-db07-4e41-9c32-b7a8e9fccc9b" targetNamespace="http://schemas.microsoft.com/office/2006/metadata/properties" ma:root="true" ma:fieldsID="d6365f768a9cf65e3d0aaa644537f94f" ns1:_="" ns2:_="" ns3:_="" ns4:_="">
    <xsd:import namespace="http://schemas.microsoft.com/sharepoint/v3"/>
    <xsd:import namespace="f2ad5090-61a8-4b8c-ab70-68f4ff4d1933"/>
    <xsd:import namespace="http://schemas.microsoft.com/sharepoint/v3/fields"/>
    <xsd:import namespace="c0950e01-db07-4e41-9c32-b7a8e9fccc9b"/>
    <xsd:element name="properties">
      <xsd:complexType>
        <xsd:sequence>
          <xsd:element name="documentManagement">
            <xsd:complexType>
              <xsd:all>
                <xsd:element ref="ns1:RoutingRuleDescription" minOccurs="0"/>
                <xsd:element ref="ns2:Document_x0020_Author" minOccurs="0"/>
                <xsd:element ref="ns3:_Status"/>
                <xsd:element ref="ns2:Document_x0020_Confidentiality"/>
                <xsd:element ref="ns2:_dlc_DocId" minOccurs="0"/>
                <xsd:element ref="ns2:_dlc_DocIdUrl" minOccurs="0"/>
                <xsd:element ref="ns2:_dlc_DocIdPersistId" minOccurs="0"/>
                <xsd:element ref="ns2:ARM_x0020_Legacy_x0020_ID" minOccurs="0"/>
                <xsd:element ref="ns2:Current_x0020_Version" minOccurs="0"/>
                <xsd:element ref="ns2:j60c3ced31bb40378c6254d49035d966" minOccurs="0"/>
                <xsd:element ref="ns2:TaxCatchAll" minOccurs="0"/>
                <xsd:element ref="ns2:TaxCatchAllLabel" minOccurs="0"/>
                <xsd:element ref="ns4:Categor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RoutingRuleDescription" ma:index="2" nillable="true" ma:displayName="Description" ma:internalName="RoutingRuleDescription" ma:readOnly="false">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2ad5090-61a8-4b8c-ab70-68f4ff4d1933" elementFormDefault="qualified">
    <xsd:import namespace="http://schemas.microsoft.com/office/2006/documentManagement/types"/>
    <xsd:import namespace="http://schemas.microsoft.com/office/infopath/2007/PartnerControls"/>
    <xsd:element name="Document_x0020_Author" ma:index="3" nillable="true" ma:displayName="Document Author" ma:list="UserInfo" ma:SharePointGroup="0" ma:internalName="Document_x0020_Author"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Document_x0020_Confidentiality" ma:index="5" ma:displayName="Document Confidentiality" ma:default="Confidential" ma:format="Dropdown" ma:internalName="Document_x0020_Confidentiality">
      <xsd:simpleType>
        <xsd:restriction base="dms:Choice">
          <xsd:enumeration value="Secret"/>
          <xsd:enumeration value="Confidential-Restricted"/>
          <xsd:enumeration value="Confidential"/>
          <xsd:enumeration value="Non-Confidential"/>
          <xsd:enumeration value="Personal"/>
        </xsd:restriction>
      </xsd:simpleType>
    </xsd:element>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ARM_x0020_Legacy_x0020_ID" ma:index="16" nillable="true" ma:displayName="ARM Legacy ID" ma:internalName="ARM_x0020_Legacy_x0020_ID">
      <xsd:simpleType>
        <xsd:restriction base="dms:Text">
          <xsd:maxLength value="255"/>
        </xsd:restriction>
      </xsd:simpleType>
    </xsd:element>
    <xsd:element name="Current_x0020_Version" ma:index="17" nillable="true" ma:displayName="Current Version" ma:description="The current version number of the file in SharePoint." ma:internalName="Current_x0020_Version" ma:readOnly="false">
      <xsd:simpleType>
        <xsd:restriction base="dms:Text">
          <xsd:maxLength value="255"/>
        </xsd:restriction>
      </xsd:simpleType>
    </xsd:element>
    <xsd:element name="j60c3ced31bb40378c6254d49035d966" ma:index="18" nillable="true" ma:taxonomy="true" ma:internalName="j60c3ced31bb40378c6254d49035d966" ma:taxonomyFieldName="Calendar_x0020_Year" ma:displayName="Calendar Year" ma:readOnly="false" ma:default="7;#2017|58467e81-5d99-44a5-abb5-12a016b65e9e" ma:fieldId="{360c3ced-31bb-4037-8c62-54d49035d966}" ma:sspId="982c6e79-63e2-4d63-9b21-99d1544b0b75" ma:termSetId="c604d99f-773e-49a6-a2c0-6d4bc7541120" ma:anchorId="00000000-0000-0000-0000-000000000000" ma:open="false" ma:isKeyword="false">
      <xsd:complexType>
        <xsd:sequence>
          <xsd:element ref="pc:Terms" minOccurs="0" maxOccurs="1"/>
        </xsd:sequence>
      </xsd:complexType>
    </xsd:element>
    <xsd:element name="TaxCatchAll" ma:index="19" nillable="true" ma:displayName="Taxonomy Catch All Column" ma:hidden="true" ma:list="{a9424fa9-fdb0-43c3-9a79-ae027323b92a}" ma:internalName="TaxCatchAll" ma:showField="CatchAllData" ma:web="f2ad5090-61a8-4b8c-ab70-68f4ff4d1933">
      <xsd:complexType>
        <xsd:complexContent>
          <xsd:extension base="dms:MultiChoiceLookup">
            <xsd:sequence>
              <xsd:element name="Value" type="dms:Lookup" maxOccurs="unbounded" minOccurs="0" nillable="true"/>
            </xsd:sequence>
          </xsd:extension>
        </xsd:complexContent>
      </xsd:complexType>
    </xsd:element>
    <xsd:element name="TaxCatchAllLabel" ma:index="20" nillable="true" ma:displayName="Taxonomy Catch All Column1" ma:hidden="true" ma:list="{a9424fa9-fdb0-43c3-9a79-ae027323b92a}" ma:internalName="TaxCatchAllLabel" ma:readOnly="true" ma:showField="CatchAllDataLabel" ma:web="f2ad5090-61a8-4b8c-ab70-68f4ff4d1933">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Status" ma:index="4" ma:displayName="Status" ma:default="Not Started" ma:internalName="_Status" ma:readOnly="false">
      <xsd:simpleType>
        <xsd:union memberTypes="dms:Text">
          <xsd:simpleType>
            <xsd:restriction base="dms:Choice">
              <xsd:enumeration value="Not Started"/>
              <xsd:enumeration value="Draft"/>
              <xsd:enumeration value="Reviewed"/>
              <xsd:enumeration value="Scheduled"/>
              <xsd:enumeration value="Published"/>
              <xsd:enumeration value="Final"/>
              <xsd:enumeration value="Expired"/>
            </xsd:restriction>
          </xsd:simpleType>
        </xsd:union>
      </xsd:simpleType>
    </xsd:element>
  </xsd:schema>
  <xsd:schema xmlns:xsd="http://www.w3.org/2001/XMLSchema" xmlns:xs="http://www.w3.org/2001/XMLSchema" xmlns:dms="http://schemas.microsoft.com/office/2006/documentManagement/types" xmlns:pc="http://schemas.microsoft.com/office/infopath/2007/PartnerControls" targetNamespace="c0950e01-db07-4e41-9c32-b7a8e9fccc9b" elementFormDefault="qualified">
    <xsd:import namespace="http://schemas.microsoft.com/office/2006/documentManagement/types"/>
    <xsd:import namespace="http://schemas.microsoft.com/office/infopath/2007/PartnerControls"/>
    <xsd:element name="Category" ma:index="22" nillable="true" ma:displayName="Category" ma:format="Dropdown" ma:internalName="Category">
      <xsd:simpleType>
        <xsd:restriction base="dms:Choice">
          <xsd:enumeration value="Word Documents - UK"/>
          <xsd:enumeration value="Word Documents - US"/>
          <xsd:enumeration value="Board Presentation Templates"/>
          <xsd:enumeration value="Public Presentation Templates"/>
          <xsd:enumeration value="Private Presentation Templates"/>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1" ma:displayName="Content Type"/>
        <xsd:element ref="dc:title" minOccurs="0" maxOccurs="1" ma:index="1" ma:displayName="Title"/>
        <xsd:element ref="dc:subject" minOccurs="0" maxOccurs="1"/>
        <xsd:element ref="dc:description" minOccurs="0" maxOccurs="1"/>
        <xsd:element name="keywords" minOccurs="0" maxOccurs="1" type="xsd:string" ma:index="6" ma:displayName="Keywords"/>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axOccurs="1" ma:displayName="Status">
          <xsd:simpleType xmlns:xs="http://www.w3.org/2001/XMLSchema">
            <xsd:restriction base="xsd:string">
              <xsd:minLength value="1"/>
            </xsd:restriction>
          </xsd:simpleType>
        </xsd:element>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5.xml><?xml version="1.0" encoding="utf-8"?>
<p:properties xmlns:p="http://schemas.microsoft.com/office/2006/metadata/properties" xmlns:xsi="http://www.w3.org/2001/XMLSchema-instance" xmlns:pc="http://schemas.microsoft.com/office/infopath/2007/PartnerControls">
  <documentManagement>
    <Current_x0020_Version xmlns="f2ad5090-61a8-4b8c-ab70-68f4ff4d1933">9.0</Current_x0020_Version>
    <Document_x0020_Author xmlns="f2ad5090-61a8-4b8c-ab70-68f4ff4d1933">
      <UserInfo>
        <DisplayName/>
        <AccountId xsi:nil="true"/>
        <AccountType/>
      </UserInfo>
    </Document_x0020_Author>
    <_dlc_DocId xmlns="f2ad5090-61a8-4b8c-ab70-68f4ff4d1933">ARM-ECM-0633231</_dlc_DocId>
    <Document_x0020_Confidentiality xmlns="f2ad5090-61a8-4b8c-ab70-68f4ff4d1933">Confidential-Restricted</Document_x0020_Confidentiality>
    <_dlc_DocIdUrl xmlns="f2ad5090-61a8-4b8c-ab70-68f4ff4d1933">
      <Url>http://teamsites.arm.com/sites/cthub/_layouts/DocIdRedir.aspx?ID=ARM-ECM-0633231</Url>
      <Description>ARM-ECM-0633231</Description>
    </_dlc_DocIdUrl>
    <Category xmlns="c0950e01-db07-4e41-9c32-b7a8e9fccc9b">Private Presentation Templates</Category>
    <ARM_x0020_Legacy_x0020_ID xmlns="f2ad5090-61a8-4b8c-ab70-68f4ff4d1933" xsi:nil="true"/>
    <TaxCatchAll xmlns="f2ad5090-61a8-4b8c-ab70-68f4ff4d1933">
      <Value>7</Value>
      <Value>1</Value>
    </TaxCatchAll>
    <j60c3ced31bb40378c6254d49035d966 xmlns="f2ad5090-61a8-4b8c-ab70-68f4ff4d1933">
      <Terms xmlns="http://schemas.microsoft.com/office/infopath/2007/PartnerControls">
        <TermInfo xmlns="http://schemas.microsoft.com/office/infopath/2007/PartnerControls">
          <TermName xmlns="http://schemas.microsoft.com/office/infopath/2007/PartnerControls">2017</TermName>
          <TermId xmlns="http://schemas.microsoft.com/office/infopath/2007/PartnerControls">58467e81-5d99-44a5-abb5-12a016b65e9e</TermId>
        </TermInfo>
      </Terms>
    </j60c3ced31bb40378c6254d49035d966>
    <RoutingRuleDescription xmlns="http://schemas.microsoft.com/sharepoint/v3" xsi:nil="true"/>
    <_Status xmlns="http://schemas.microsoft.com/sharepoint/v3/fields">Not Started</_Status>
  </documentManagement>
</p:properties>
</file>

<file path=customXml/itemProps1.xml><?xml version="1.0" encoding="utf-8"?>
<ds:datastoreItem xmlns:ds="http://schemas.openxmlformats.org/officeDocument/2006/customXml" ds:itemID="{1E7F2E56-8924-419D-99E9-79DB71144EB2}">
  <ds:schemaRefs>
    <ds:schemaRef ds:uri="http://schemas.microsoft.com/sharepoint/events"/>
  </ds:schemaRefs>
</ds:datastoreItem>
</file>

<file path=customXml/itemProps2.xml><?xml version="1.0" encoding="utf-8"?>
<ds:datastoreItem xmlns:ds="http://schemas.openxmlformats.org/officeDocument/2006/customXml" ds:itemID="{82EFBBFE-5AFC-4CAD-AD38-1CB870BDB255}">
  <ds:schemaRefs>
    <ds:schemaRef ds:uri="http://schemas.microsoft.com/sharepoint/v3/contenttype/forms"/>
  </ds:schemaRefs>
</ds:datastoreItem>
</file>

<file path=customXml/itemProps3.xml><?xml version="1.0" encoding="utf-8"?>
<ds:datastoreItem xmlns:ds="http://schemas.openxmlformats.org/officeDocument/2006/customXml" ds:itemID="{C959113B-7FA4-40AB-AF85-5C5588D4771C}">
  <ds:schemaRefs>
    <ds:schemaRef ds:uri="http://schemas.microsoft.com/office/2006/metadata/customXsn"/>
  </ds:schemaRefs>
</ds:datastoreItem>
</file>

<file path=customXml/itemProps4.xml><?xml version="1.0" encoding="utf-8"?>
<ds:datastoreItem xmlns:ds="http://schemas.openxmlformats.org/officeDocument/2006/customXml" ds:itemID="{5675509F-A6F5-4147-861D-E4CC99F48FA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f2ad5090-61a8-4b8c-ab70-68f4ff4d1933"/>
    <ds:schemaRef ds:uri="http://schemas.microsoft.com/sharepoint/v3/fields"/>
    <ds:schemaRef ds:uri="c0950e01-db07-4e41-9c32-b7a8e9fccc9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5.xml><?xml version="1.0" encoding="utf-8"?>
<ds:datastoreItem xmlns:ds="http://schemas.openxmlformats.org/officeDocument/2006/customXml" ds:itemID="{B61D4E06-5D3F-4994-A4A7-4BA626FA722D}">
  <ds:schemaRefs>
    <ds:schemaRef ds:uri="http://schemas.microsoft.com/office/2006/metadata/properties"/>
    <ds:schemaRef ds:uri="http://schemas.microsoft.com/office/infopath/2007/PartnerControls"/>
    <ds:schemaRef ds:uri="f2ad5090-61a8-4b8c-ab70-68f4ff4d1933"/>
    <ds:schemaRef ds:uri="c0950e01-db07-4e41-9c32-b7a8e9fccc9b"/>
    <ds:schemaRef ds:uri="http://schemas.microsoft.com/sharepoint/v3"/>
    <ds:schemaRef ds:uri="http://schemas.microsoft.com/sharepoint/v3/fields"/>
  </ds:schemaRefs>
</ds:datastoreItem>
</file>

<file path=docProps/app.xml><?xml version="1.0" encoding="utf-8"?>
<Properties xmlns="http://schemas.openxmlformats.org/officeDocument/2006/extended-properties" xmlns:vt="http://schemas.openxmlformats.org/officeDocument/2006/docPropsVTypes">
  <Template>Arm_2021</Template>
  <TotalTime>587</TotalTime>
  <Words>5228</Words>
  <Application>Microsoft Office PowerPoint</Application>
  <PresentationFormat>Widescreen</PresentationFormat>
  <Paragraphs>909</Paragraphs>
  <Slides>55</Slides>
  <Notes>35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55</vt:i4>
      </vt:variant>
    </vt:vector>
  </HeadingPairs>
  <TitlesOfParts>
    <vt:vector size="62" baseType="lpstr">
      <vt:lpstr>Arial</vt:lpstr>
      <vt:lpstr>Calibri</vt:lpstr>
      <vt:lpstr>Calibri Light</vt:lpstr>
      <vt:lpstr>Consolas</vt:lpstr>
      <vt:lpstr>Times New Roman</vt:lpstr>
      <vt:lpstr>Wingdings</vt:lpstr>
      <vt:lpstr>Arm_PPT_Public</vt:lpstr>
      <vt:lpstr>Software Design Basics</vt:lpstr>
      <vt:lpstr>Learning Objectives</vt:lpstr>
      <vt:lpstr>Overview</vt:lpstr>
      <vt:lpstr>CONCURRENCY</vt:lpstr>
      <vt:lpstr>MCU Hardware &amp; Software for Concurrency</vt:lpstr>
      <vt:lpstr>Concurrent Hardware &amp; Software Operation</vt:lpstr>
      <vt:lpstr>CPU Scheduling</vt:lpstr>
      <vt:lpstr>Definitions</vt:lpstr>
      <vt:lpstr>Scheduling Approaches</vt:lpstr>
      <vt:lpstr>Event-Triggered Scheduling using Interrupts</vt:lpstr>
      <vt:lpstr>Bike Computer Functions</vt:lpstr>
      <vt:lpstr>A More Complex Application</vt:lpstr>
      <vt:lpstr>Application Software Tasks</vt:lpstr>
      <vt:lpstr>How do we schedule these tasks?</vt:lpstr>
      <vt:lpstr>Static Schedule (Cyclic Executive)</vt:lpstr>
      <vt:lpstr>Static Schedule Example</vt:lpstr>
      <vt:lpstr>Dynamic Scheduling</vt:lpstr>
      <vt:lpstr>Dynamic RTC Schedule</vt:lpstr>
      <vt:lpstr>Task State and Scheduling Rules</vt:lpstr>
      <vt:lpstr>Dynamic Preemptive Schedule</vt:lpstr>
      <vt:lpstr>Comparison of Response Times</vt:lpstr>
      <vt:lpstr>Common Schedulers</vt:lpstr>
      <vt:lpstr>Cyclic Executive with Interrupts</vt:lpstr>
      <vt:lpstr>Run-To-Completion Scheduler</vt:lpstr>
      <vt:lpstr>Preemptive Scheduler</vt:lpstr>
      <vt:lpstr>Task State and Scheduling Rules</vt:lpstr>
      <vt:lpstr>What’s an RTOS?</vt:lpstr>
      <vt:lpstr>Comparison of Timing Dependence</vt:lpstr>
      <vt:lpstr>Comparison of RAM Requirements</vt:lpstr>
      <vt:lpstr>SOFTWARE ENGINEERING FOR EMBEDDED SYSTEMS</vt:lpstr>
      <vt:lpstr>Good Enough Software, Soon Enough</vt:lpstr>
      <vt:lpstr>What happens when the plan meets reality?</vt:lpstr>
      <vt:lpstr>Risk Reduction</vt:lpstr>
      <vt:lpstr>Software Lifecycle Concepts</vt:lpstr>
      <vt:lpstr>Requirements</vt:lpstr>
      <vt:lpstr>Design Before Coding</vt:lpstr>
      <vt:lpstr>Design Before Coding</vt:lpstr>
      <vt:lpstr>Development Models</vt:lpstr>
      <vt:lpstr>Waterfall (Idealized)</vt:lpstr>
      <vt:lpstr>Waterfall (As Implemented)</vt:lpstr>
      <vt:lpstr>V Model Overview</vt:lpstr>
      <vt:lpstr>1. Requirements Specification and Validation Plan</vt:lpstr>
      <vt:lpstr>2. Architectural (High-Level) Design</vt:lpstr>
      <vt:lpstr>3. Detailed Design</vt:lpstr>
      <vt:lpstr>State Machine for Parsing NMEA-0183</vt:lpstr>
      <vt:lpstr>Flowcharts</vt:lpstr>
      <vt:lpstr>Sequence of Interactions between Components</vt:lpstr>
      <vt:lpstr>4. Coding and Code Inspections</vt:lpstr>
      <vt:lpstr>Peer Code Review</vt:lpstr>
      <vt:lpstr>5. Software Testing</vt:lpstr>
      <vt:lpstr>Approaches to Testing</vt:lpstr>
      <vt:lpstr>Why Test Incrementally?</vt:lpstr>
      <vt:lpstr>6. Perform Project Retrospectives</vt:lpstr>
      <vt:lpstr>Example Postmortem Structure</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Embedded Systems Design</dc:title>
  <dc:subject/>
  <dc:creator>Hubert Sumarno</dc:creator>
  <cp:keywords/>
  <dc:description/>
  <cp:lastModifiedBy>Oyinkuro Benafa</cp:lastModifiedBy>
  <cp:revision>7</cp:revision>
  <dcterms:created xsi:type="dcterms:W3CDTF">2021-07-30T09:18:53Z</dcterms:created>
  <dcterms:modified xsi:type="dcterms:W3CDTF">2021-11-11T07:33:00Z</dcterms:modified>
  <cp:category/>
  <cp:contentStatus>Published</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45c40ffca3445d9bf3205a60bd2f6d6">
    <vt:lpwstr>Confidential|28d1025d-1415-4984-b35e-5b79e7d32b5c</vt:lpwstr>
  </property>
  <property fmtid="{D5CDD505-2E9C-101B-9397-08002B2CF9AE}" pid="3" name="TaxKeyword">
    <vt:lpwstr/>
  </property>
  <property fmtid="{D5CDD505-2E9C-101B-9397-08002B2CF9AE}" pid="4" name="_dlc_policyId">
    <vt:lpwstr>0x0101004E4B3E189D714F49A85ED613D6AE4F95|-1756139441</vt:lpwstr>
  </property>
  <property fmtid="{D5CDD505-2E9C-101B-9397-08002B2CF9AE}" pid="5" name="_dlc_DocIdItemGuid">
    <vt:lpwstr>e89a121e-355c-4cb1-879e-045fefeb8c84</vt:lpwstr>
  </property>
  <property fmtid="{D5CDD505-2E9C-101B-9397-08002B2CF9AE}" pid="6" name="_dlc_ItemStageId">
    <vt:lpwstr>1</vt:lpwstr>
  </property>
  <property fmtid="{D5CDD505-2E9C-101B-9397-08002B2CF9AE}" pid="7" name="j60c3ced31bb40378c6254d49035d966">
    <vt:lpwstr>2015|ee47c3e7-6a69-4f36-9adf-1007c8d399a4</vt:lpwstr>
  </property>
  <property fmtid="{D5CDD505-2E9C-101B-9397-08002B2CF9AE}" pid="8" name="vti_description">
    <vt:lpwstr/>
  </property>
  <property fmtid="{D5CDD505-2E9C-101B-9397-08002B2CF9AE}" pid="9" name="WorkflowChangePath">
    <vt:lpwstr>1069b4ef-e6f3-4ad7-8c8e-772136578697,10;</vt:lpwstr>
  </property>
  <property fmtid="{D5CDD505-2E9C-101B-9397-08002B2CF9AE}" pid="10" name="Confidentiality">
    <vt:lpwstr>1;#Confidential|28d1025d-1415-4984-b35e-5b79e7d32b5c</vt:lpwstr>
  </property>
  <property fmtid="{D5CDD505-2E9C-101B-9397-08002B2CF9AE}" pid="11" name="ContentTypeId">
    <vt:lpwstr>0x0101005C6975769EB1684CAB07571CAE07A11B0100BC81FA0C64ACC243A77959D9266C7751</vt:lpwstr>
  </property>
  <property fmtid="{D5CDD505-2E9C-101B-9397-08002B2CF9AE}" pid="12" name="Calendar Year">
    <vt:lpwstr>7;#2017|58467e81-5d99-44a5-abb5-12a016b65e9e</vt:lpwstr>
  </property>
  <property fmtid="{D5CDD505-2E9C-101B-9397-08002B2CF9AE}" pid="13" name="TaxCatchAll">
    <vt:lpwstr/>
  </property>
  <property fmtid="{D5CDD505-2E9C-101B-9397-08002B2CF9AE}" pid="14" name="TaxKeywordTaxHTField">
    <vt:lpwstr/>
  </property>
  <property fmtid="{D5CDD505-2E9C-101B-9397-08002B2CF9AE}" pid="15" name="ItemRetentionFormula">
    <vt:lpwstr/>
  </property>
  <property fmtid="{D5CDD505-2E9C-101B-9397-08002B2CF9AE}" pid="16" name="_dlc_LastRun">
    <vt:lpwstr>08/15/2015 23:02:11</vt:lpwstr>
  </property>
</Properties>
</file>