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39"/>
  </p:notesMasterIdLst>
  <p:handoutMasterIdLst>
    <p:handoutMasterId r:id="rId40"/>
  </p:handoutMasterIdLst>
  <p:sldIdLst>
    <p:sldId id="256" r:id="rId7"/>
    <p:sldId id="441"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272"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01"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57D40-80C6-4585-9C9E-FB0E752E9178}" v="1" dt="2021-11-08T16:08:19.635"/>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738" autoAdjust="0"/>
  </p:normalViewPr>
  <p:slideViewPr>
    <p:cSldViewPr snapToGrid="0">
      <p:cViewPr varScale="1">
        <p:scale>
          <a:sx n="50" d="100"/>
          <a:sy n="50" d="100"/>
        </p:scale>
        <p:origin x="666" y="42"/>
      </p:cViewPr>
      <p:guideLst>
        <p:guide orient="horz" pos="2160"/>
        <p:guide pos="3840"/>
      </p:guideLst>
    </p:cSldViewPr>
  </p:slideViewPr>
  <p:outlineViewPr>
    <p:cViewPr>
      <p:scale>
        <a:sx n="33" d="100"/>
        <a:sy n="33" d="100"/>
      </p:scale>
      <p:origin x="0" y="0"/>
    </p:cViewPr>
  </p:outlineViewPr>
  <p:notesTextViewPr>
    <p:cViewPr>
      <p:scale>
        <a:sx n="1" d="1"/>
        <a:sy n="1" d="1"/>
      </p:scale>
      <p:origin x="0" y="-144"/>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bert Sumarno" userId="5a20bda4-ad6e-4649-842b-d3bc8cc1a38d" providerId="ADAL" clId="{BBE57DE9-4D30-4510-B179-EB6C285812E5}"/>
    <pc:docChg chg="undo custSel addSld delSld modSld">
      <pc:chgData name="Hubert Sumarno" userId="5a20bda4-ad6e-4649-842b-d3bc8cc1a38d" providerId="ADAL" clId="{BBE57DE9-4D30-4510-B179-EB6C285812E5}" dt="2021-08-03T13:21:23.187" v="49" actId="1076"/>
      <pc:docMkLst>
        <pc:docMk/>
      </pc:docMkLst>
      <pc:sldChg chg="addSp delSp modSp add mod modClrScheme chgLayout">
        <pc:chgData name="Hubert Sumarno" userId="5a20bda4-ad6e-4649-842b-d3bc8cc1a38d" providerId="ADAL" clId="{BBE57DE9-4D30-4510-B179-EB6C285812E5}" dt="2021-07-30T12:15:59.244" v="40" actId="700"/>
        <pc:sldMkLst>
          <pc:docMk/>
          <pc:sldMk cId="1404119360" sldId="256"/>
        </pc:sldMkLst>
        <pc:spChg chg="add mod ord">
          <ac:chgData name="Hubert Sumarno" userId="5a20bda4-ad6e-4649-842b-d3bc8cc1a38d" providerId="ADAL" clId="{BBE57DE9-4D30-4510-B179-EB6C285812E5}" dt="2021-07-30T12:15:59.244" v="40" actId="700"/>
          <ac:spMkLst>
            <pc:docMk/>
            <pc:sldMk cId="1404119360" sldId="256"/>
            <ac:spMk id="2" creationId="{51A4D0BB-8A6B-474B-87F2-89E7CF5765FF}"/>
          </ac:spMkLst>
        </pc:spChg>
        <pc:spChg chg="del mod ord">
          <ac:chgData name="Hubert Sumarno" userId="5a20bda4-ad6e-4649-842b-d3bc8cc1a38d" providerId="ADAL" clId="{BBE57DE9-4D30-4510-B179-EB6C285812E5}" dt="2021-07-30T12:15:59.244" v="40" actId="700"/>
          <ac:spMkLst>
            <pc:docMk/>
            <pc:sldMk cId="1404119360" sldId="256"/>
            <ac:spMk id="3" creationId="{00000000-0000-0000-0000-000000000000}"/>
          </ac:spMkLst>
        </pc:spChg>
        <pc:spChg chg="mod ord">
          <ac:chgData name="Hubert Sumarno" userId="5a20bda4-ad6e-4649-842b-d3bc8cc1a38d" providerId="ADAL" clId="{BBE57DE9-4D30-4510-B179-EB6C285812E5}" dt="2021-07-30T12:15:59.244" v="40" actId="700"/>
          <ac:spMkLst>
            <pc:docMk/>
            <pc:sldMk cId="1404119360" sldId="256"/>
            <ac:spMk id="3074" creationId="{00000000-0000-0000-0000-000000000000}"/>
          </ac:spMkLst>
        </pc:spChg>
      </pc:sldChg>
      <pc:sldChg chg="del">
        <pc:chgData name="Hubert Sumarno" userId="5a20bda4-ad6e-4649-842b-d3bc8cc1a38d" providerId="ADAL" clId="{BBE57DE9-4D30-4510-B179-EB6C285812E5}" dt="2021-07-30T12:15:39.005" v="0" actId="47"/>
        <pc:sldMkLst>
          <pc:docMk/>
          <pc:sldMk cId="3295176471" sldId="256"/>
        </pc:sldMkLst>
      </pc:sldChg>
      <pc:sldChg chg="del">
        <pc:chgData name="Hubert Sumarno" userId="5a20bda4-ad6e-4649-842b-d3bc8cc1a38d" providerId="ADAL" clId="{BBE57DE9-4D30-4510-B179-EB6C285812E5}" dt="2021-07-30T12:15:39.005" v="0" actId="47"/>
        <pc:sldMkLst>
          <pc:docMk/>
          <pc:sldMk cId="3013987079" sldId="257"/>
        </pc:sldMkLst>
      </pc:sldChg>
      <pc:sldChg chg="modSp add mod">
        <pc:chgData name="Hubert Sumarno" userId="5a20bda4-ad6e-4649-842b-d3bc8cc1a38d" providerId="ADAL" clId="{BBE57DE9-4D30-4510-B179-EB6C285812E5}" dt="2021-07-30T12:15:47.580" v="2" actId="27636"/>
        <pc:sldMkLst>
          <pc:docMk/>
          <pc:sldMk cId="3062021666" sldId="257"/>
        </pc:sldMkLst>
        <pc:spChg chg="mod">
          <ac:chgData name="Hubert Sumarno" userId="5a20bda4-ad6e-4649-842b-d3bc8cc1a38d" providerId="ADAL" clId="{BBE57DE9-4D30-4510-B179-EB6C285812E5}" dt="2021-07-30T12:15:47.580" v="2" actId="27636"/>
          <ac:spMkLst>
            <pc:docMk/>
            <pc:sldMk cId="3062021666" sldId="257"/>
            <ac:spMk id="4098" creationId="{00000000-0000-0000-0000-000000000000}"/>
          </ac:spMkLst>
        </pc:spChg>
      </pc:sldChg>
      <pc:sldChg chg="addSp delSp modSp add mod modClrScheme chgLayout">
        <pc:chgData name="Hubert Sumarno" userId="5a20bda4-ad6e-4649-842b-d3bc8cc1a38d" providerId="ADAL" clId="{BBE57DE9-4D30-4510-B179-EB6C285812E5}" dt="2021-07-30T12:16:03.676" v="41" actId="700"/>
        <pc:sldMkLst>
          <pc:docMk/>
          <pc:sldMk cId="2363131009" sldId="258"/>
        </pc:sldMkLst>
        <pc:spChg chg="mod ord">
          <ac:chgData name="Hubert Sumarno" userId="5a20bda4-ad6e-4649-842b-d3bc8cc1a38d" providerId="ADAL" clId="{BBE57DE9-4D30-4510-B179-EB6C285812E5}" dt="2021-07-30T12:16:03.676" v="41" actId="700"/>
          <ac:spMkLst>
            <pc:docMk/>
            <pc:sldMk cId="2363131009" sldId="258"/>
            <ac:spMk id="2" creationId="{00000000-0000-0000-0000-000000000000}"/>
          </ac:spMkLst>
        </pc:spChg>
        <pc:spChg chg="add mod ord">
          <ac:chgData name="Hubert Sumarno" userId="5a20bda4-ad6e-4649-842b-d3bc8cc1a38d" providerId="ADAL" clId="{BBE57DE9-4D30-4510-B179-EB6C285812E5}" dt="2021-07-30T12:16:03.676" v="41" actId="700"/>
          <ac:spMkLst>
            <pc:docMk/>
            <pc:sldMk cId="2363131009" sldId="258"/>
            <ac:spMk id="3" creationId="{CF56BC3C-6F52-4438-9116-AC5E244A1148}"/>
          </ac:spMkLst>
        </pc:spChg>
        <pc:spChg chg="del mod ord">
          <ac:chgData name="Hubert Sumarno" userId="5a20bda4-ad6e-4649-842b-d3bc8cc1a38d" providerId="ADAL" clId="{BBE57DE9-4D30-4510-B179-EB6C285812E5}" dt="2021-07-30T12:16:03.676" v="41" actId="700"/>
          <ac:spMkLst>
            <pc:docMk/>
            <pc:sldMk cId="2363131009" sldId="258"/>
            <ac:spMk id="4" creationId="{00000000-0000-0000-0000-000000000000}"/>
          </ac:spMkLst>
        </pc:spChg>
      </pc:sldChg>
      <pc:sldChg chg="del">
        <pc:chgData name="Hubert Sumarno" userId="5a20bda4-ad6e-4649-842b-d3bc8cc1a38d" providerId="ADAL" clId="{BBE57DE9-4D30-4510-B179-EB6C285812E5}" dt="2021-07-30T12:15:39.005" v="0" actId="47"/>
        <pc:sldMkLst>
          <pc:docMk/>
          <pc:sldMk cId="2842221679" sldId="258"/>
        </pc:sldMkLst>
      </pc:sldChg>
      <pc:sldChg chg="modSp add mod">
        <pc:chgData name="Hubert Sumarno" userId="5a20bda4-ad6e-4649-842b-d3bc8cc1a38d" providerId="ADAL" clId="{BBE57DE9-4D30-4510-B179-EB6C285812E5}" dt="2021-07-30T12:15:47.590" v="3" actId="27636"/>
        <pc:sldMkLst>
          <pc:docMk/>
          <pc:sldMk cId="2465434660" sldId="259"/>
        </pc:sldMkLst>
        <pc:spChg chg="mod">
          <ac:chgData name="Hubert Sumarno" userId="5a20bda4-ad6e-4649-842b-d3bc8cc1a38d" providerId="ADAL" clId="{BBE57DE9-4D30-4510-B179-EB6C285812E5}" dt="2021-07-30T12:15:47.590" v="3" actId="27636"/>
          <ac:spMkLst>
            <pc:docMk/>
            <pc:sldMk cId="2465434660" sldId="259"/>
            <ac:spMk id="27650" creationId="{00000000-0000-0000-0000-000000000000}"/>
          </ac:spMkLst>
        </pc:spChg>
      </pc:sldChg>
      <pc:sldChg chg="del">
        <pc:chgData name="Hubert Sumarno" userId="5a20bda4-ad6e-4649-842b-d3bc8cc1a38d" providerId="ADAL" clId="{BBE57DE9-4D30-4510-B179-EB6C285812E5}" dt="2021-07-30T12:15:39.005" v="0" actId="47"/>
        <pc:sldMkLst>
          <pc:docMk/>
          <pc:sldMk cId="4081154412" sldId="259"/>
        </pc:sldMkLst>
      </pc:sldChg>
      <pc:sldChg chg="modSp add mod">
        <pc:chgData name="Hubert Sumarno" userId="5a20bda4-ad6e-4649-842b-d3bc8cc1a38d" providerId="ADAL" clId="{BBE57DE9-4D30-4510-B179-EB6C285812E5}" dt="2021-07-30T12:15:47.605" v="4" actId="27636"/>
        <pc:sldMkLst>
          <pc:docMk/>
          <pc:sldMk cId="147845153" sldId="260"/>
        </pc:sldMkLst>
        <pc:spChg chg="mod">
          <ac:chgData name="Hubert Sumarno" userId="5a20bda4-ad6e-4649-842b-d3bc8cc1a38d" providerId="ADAL" clId="{BBE57DE9-4D30-4510-B179-EB6C285812E5}" dt="2021-07-30T12:15:47.605" v="4" actId="27636"/>
          <ac:spMkLst>
            <pc:docMk/>
            <pc:sldMk cId="147845153" sldId="260"/>
            <ac:spMk id="28678" creationId="{00000000-0000-0000-0000-000000000000}"/>
          </ac:spMkLst>
        </pc:spChg>
      </pc:sldChg>
      <pc:sldChg chg="del">
        <pc:chgData name="Hubert Sumarno" userId="5a20bda4-ad6e-4649-842b-d3bc8cc1a38d" providerId="ADAL" clId="{BBE57DE9-4D30-4510-B179-EB6C285812E5}" dt="2021-07-30T12:15:39.005" v="0" actId="47"/>
        <pc:sldMkLst>
          <pc:docMk/>
          <pc:sldMk cId="1662326294" sldId="260"/>
        </pc:sldMkLst>
      </pc:sldChg>
      <pc:sldChg chg="modSp add mod">
        <pc:chgData name="Hubert Sumarno" userId="5a20bda4-ad6e-4649-842b-d3bc8cc1a38d" providerId="ADAL" clId="{BBE57DE9-4D30-4510-B179-EB6C285812E5}" dt="2021-07-30T12:15:47.621" v="5" actId="27636"/>
        <pc:sldMkLst>
          <pc:docMk/>
          <pc:sldMk cId="1843284813" sldId="261"/>
        </pc:sldMkLst>
        <pc:spChg chg="mod">
          <ac:chgData name="Hubert Sumarno" userId="5a20bda4-ad6e-4649-842b-d3bc8cc1a38d" providerId="ADAL" clId="{BBE57DE9-4D30-4510-B179-EB6C285812E5}" dt="2021-07-30T12:15:47.621" v="5" actId="27636"/>
          <ac:spMkLst>
            <pc:docMk/>
            <pc:sldMk cId="1843284813" sldId="261"/>
            <ac:spMk id="29698" creationId="{00000000-0000-0000-0000-000000000000}"/>
          </ac:spMkLst>
        </pc:spChg>
      </pc:sldChg>
      <pc:sldChg chg="del">
        <pc:chgData name="Hubert Sumarno" userId="5a20bda4-ad6e-4649-842b-d3bc8cc1a38d" providerId="ADAL" clId="{BBE57DE9-4D30-4510-B179-EB6C285812E5}" dt="2021-07-30T12:15:39.005" v="0" actId="47"/>
        <pc:sldMkLst>
          <pc:docMk/>
          <pc:sldMk cId="2888461752" sldId="261"/>
        </pc:sldMkLst>
      </pc:sldChg>
      <pc:sldChg chg="del">
        <pc:chgData name="Hubert Sumarno" userId="5a20bda4-ad6e-4649-842b-d3bc8cc1a38d" providerId="ADAL" clId="{BBE57DE9-4D30-4510-B179-EB6C285812E5}" dt="2021-07-30T12:15:39.005" v="0" actId="47"/>
        <pc:sldMkLst>
          <pc:docMk/>
          <pc:sldMk cId="2405945962" sldId="262"/>
        </pc:sldMkLst>
      </pc:sldChg>
      <pc:sldChg chg="modSp add mod">
        <pc:chgData name="Hubert Sumarno" userId="5a20bda4-ad6e-4649-842b-d3bc8cc1a38d" providerId="ADAL" clId="{BBE57DE9-4D30-4510-B179-EB6C285812E5}" dt="2021-07-30T12:15:47.634" v="6" actId="27636"/>
        <pc:sldMkLst>
          <pc:docMk/>
          <pc:sldMk cId="2562826896" sldId="262"/>
        </pc:sldMkLst>
        <pc:spChg chg="mod">
          <ac:chgData name="Hubert Sumarno" userId="5a20bda4-ad6e-4649-842b-d3bc8cc1a38d" providerId="ADAL" clId="{BBE57DE9-4D30-4510-B179-EB6C285812E5}" dt="2021-07-30T12:15:47.634" v="6" actId="27636"/>
          <ac:spMkLst>
            <pc:docMk/>
            <pc:sldMk cId="2562826896" sldId="262"/>
            <ac:spMk id="30722" creationId="{00000000-0000-0000-0000-000000000000}"/>
          </ac:spMkLst>
        </pc:spChg>
      </pc:sldChg>
      <pc:sldChg chg="modSp add mod">
        <pc:chgData name="Hubert Sumarno" userId="5a20bda4-ad6e-4649-842b-d3bc8cc1a38d" providerId="ADAL" clId="{BBE57DE9-4D30-4510-B179-EB6C285812E5}" dt="2021-07-30T12:15:47.645" v="7" actId="27636"/>
        <pc:sldMkLst>
          <pc:docMk/>
          <pc:sldMk cId="541396450" sldId="263"/>
        </pc:sldMkLst>
        <pc:spChg chg="mod">
          <ac:chgData name="Hubert Sumarno" userId="5a20bda4-ad6e-4649-842b-d3bc8cc1a38d" providerId="ADAL" clId="{BBE57DE9-4D30-4510-B179-EB6C285812E5}" dt="2021-07-30T12:15:47.645" v="7" actId="27636"/>
          <ac:spMkLst>
            <pc:docMk/>
            <pc:sldMk cId="541396450" sldId="263"/>
            <ac:spMk id="31746" creationId="{00000000-0000-0000-0000-000000000000}"/>
          </ac:spMkLst>
        </pc:spChg>
      </pc:sldChg>
      <pc:sldChg chg="del">
        <pc:chgData name="Hubert Sumarno" userId="5a20bda4-ad6e-4649-842b-d3bc8cc1a38d" providerId="ADAL" clId="{BBE57DE9-4D30-4510-B179-EB6C285812E5}" dt="2021-07-30T12:15:39.005" v="0" actId="47"/>
        <pc:sldMkLst>
          <pc:docMk/>
          <pc:sldMk cId="3777684825" sldId="263"/>
        </pc:sldMkLst>
      </pc:sldChg>
      <pc:sldChg chg="modSp add mod">
        <pc:chgData name="Hubert Sumarno" userId="5a20bda4-ad6e-4649-842b-d3bc8cc1a38d" providerId="ADAL" clId="{BBE57DE9-4D30-4510-B179-EB6C285812E5}" dt="2021-07-30T12:15:47.652" v="8" actId="27636"/>
        <pc:sldMkLst>
          <pc:docMk/>
          <pc:sldMk cId="669634510" sldId="264"/>
        </pc:sldMkLst>
        <pc:spChg chg="mod">
          <ac:chgData name="Hubert Sumarno" userId="5a20bda4-ad6e-4649-842b-d3bc8cc1a38d" providerId="ADAL" clId="{BBE57DE9-4D30-4510-B179-EB6C285812E5}" dt="2021-07-30T12:15:47.652" v="8" actId="27636"/>
          <ac:spMkLst>
            <pc:docMk/>
            <pc:sldMk cId="669634510" sldId="264"/>
            <ac:spMk id="2" creationId="{00000000-0000-0000-0000-000000000000}"/>
          </ac:spMkLst>
        </pc:spChg>
      </pc:sldChg>
      <pc:sldChg chg="del">
        <pc:chgData name="Hubert Sumarno" userId="5a20bda4-ad6e-4649-842b-d3bc8cc1a38d" providerId="ADAL" clId="{BBE57DE9-4D30-4510-B179-EB6C285812E5}" dt="2021-07-30T12:15:39.005" v="0" actId="47"/>
        <pc:sldMkLst>
          <pc:docMk/>
          <pc:sldMk cId="1946529590" sldId="264"/>
        </pc:sldMkLst>
      </pc:sldChg>
      <pc:sldChg chg="modSp add mod">
        <pc:chgData name="Hubert Sumarno" userId="5a20bda4-ad6e-4649-842b-d3bc8cc1a38d" providerId="ADAL" clId="{BBE57DE9-4D30-4510-B179-EB6C285812E5}" dt="2021-07-30T12:15:47.662" v="9" actId="27636"/>
        <pc:sldMkLst>
          <pc:docMk/>
          <pc:sldMk cId="968755654" sldId="265"/>
        </pc:sldMkLst>
        <pc:spChg chg="mod">
          <ac:chgData name="Hubert Sumarno" userId="5a20bda4-ad6e-4649-842b-d3bc8cc1a38d" providerId="ADAL" clId="{BBE57DE9-4D30-4510-B179-EB6C285812E5}" dt="2021-07-30T12:15:47.662" v="9" actId="27636"/>
          <ac:spMkLst>
            <pc:docMk/>
            <pc:sldMk cId="968755654" sldId="265"/>
            <ac:spMk id="2" creationId="{00000000-0000-0000-0000-000000000000}"/>
          </ac:spMkLst>
        </pc:spChg>
      </pc:sldChg>
      <pc:sldChg chg="del">
        <pc:chgData name="Hubert Sumarno" userId="5a20bda4-ad6e-4649-842b-d3bc8cc1a38d" providerId="ADAL" clId="{BBE57DE9-4D30-4510-B179-EB6C285812E5}" dt="2021-07-30T12:15:39.005" v="0" actId="47"/>
        <pc:sldMkLst>
          <pc:docMk/>
          <pc:sldMk cId="2772726259" sldId="265"/>
        </pc:sldMkLst>
      </pc:sldChg>
      <pc:sldChg chg="modSp add mod">
        <pc:chgData name="Hubert Sumarno" userId="5a20bda4-ad6e-4649-842b-d3bc8cc1a38d" providerId="ADAL" clId="{BBE57DE9-4D30-4510-B179-EB6C285812E5}" dt="2021-07-30T12:15:47.672" v="10" actId="27636"/>
        <pc:sldMkLst>
          <pc:docMk/>
          <pc:sldMk cId="2151447239" sldId="266"/>
        </pc:sldMkLst>
        <pc:spChg chg="mod">
          <ac:chgData name="Hubert Sumarno" userId="5a20bda4-ad6e-4649-842b-d3bc8cc1a38d" providerId="ADAL" clId="{BBE57DE9-4D30-4510-B179-EB6C285812E5}" dt="2021-07-30T12:15:47.672" v="10" actId="27636"/>
          <ac:spMkLst>
            <pc:docMk/>
            <pc:sldMk cId="2151447239" sldId="266"/>
            <ac:spMk id="2" creationId="{00000000-0000-0000-0000-000000000000}"/>
          </ac:spMkLst>
        </pc:spChg>
      </pc:sldChg>
      <pc:sldChg chg="del">
        <pc:chgData name="Hubert Sumarno" userId="5a20bda4-ad6e-4649-842b-d3bc8cc1a38d" providerId="ADAL" clId="{BBE57DE9-4D30-4510-B179-EB6C285812E5}" dt="2021-07-30T12:15:39.005" v="0" actId="47"/>
        <pc:sldMkLst>
          <pc:docMk/>
          <pc:sldMk cId="4267562434" sldId="266"/>
        </pc:sldMkLst>
      </pc:sldChg>
      <pc:sldChg chg="del">
        <pc:chgData name="Hubert Sumarno" userId="5a20bda4-ad6e-4649-842b-d3bc8cc1a38d" providerId="ADAL" clId="{BBE57DE9-4D30-4510-B179-EB6C285812E5}" dt="2021-07-30T12:15:39.005" v="0" actId="47"/>
        <pc:sldMkLst>
          <pc:docMk/>
          <pc:sldMk cId="473206726" sldId="267"/>
        </pc:sldMkLst>
      </pc:sldChg>
      <pc:sldChg chg="modSp add mod">
        <pc:chgData name="Hubert Sumarno" userId="5a20bda4-ad6e-4649-842b-d3bc8cc1a38d" providerId="ADAL" clId="{BBE57DE9-4D30-4510-B179-EB6C285812E5}" dt="2021-07-30T12:15:47.683" v="11" actId="27636"/>
        <pc:sldMkLst>
          <pc:docMk/>
          <pc:sldMk cId="1925603191" sldId="267"/>
        </pc:sldMkLst>
        <pc:spChg chg="mod">
          <ac:chgData name="Hubert Sumarno" userId="5a20bda4-ad6e-4649-842b-d3bc8cc1a38d" providerId="ADAL" clId="{BBE57DE9-4D30-4510-B179-EB6C285812E5}" dt="2021-07-30T12:15:47.683" v="11" actId="27636"/>
          <ac:spMkLst>
            <pc:docMk/>
            <pc:sldMk cId="1925603191" sldId="267"/>
            <ac:spMk id="2" creationId="{00000000-0000-0000-0000-000000000000}"/>
          </ac:spMkLst>
        </pc:spChg>
      </pc:sldChg>
      <pc:sldChg chg="modSp add mod">
        <pc:chgData name="Hubert Sumarno" userId="5a20bda4-ad6e-4649-842b-d3bc8cc1a38d" providerId="ADAL" clId="{BBE57DE9-4D30-4510-B179-EB6C285812E5}" dt="2021-07-30T12:15:47.695" v="12" actId="27636"/>
        <pc:sldMkLst>
          <pc:docMk/>
          <pc:sldMk cId="1394337579" sldId="268"/>
        </pc:sldMkLst>
        <pc:spChg chg="mod">
          <ac:chgData name="Hubert Sumarno" userId="5a20bda4-ad6e-4649-842b-d3bc8cc1a38d" providerId="ADAL" clId="{BBE57DE9-4D30-4510-B179-EB6C285812E5}" dt="2021-07-30T12:15:47.695" v="12" actId="27636"/>
          <ac:spMkLst>
            <pc:docMk/>
            <pc:sldMk cId="1394337579" sldId="268"/>
            <ac:spMk id="2" creationId="{00000000-0000-0000-0000-000000000000}"/>
          </ac:spMkLst>
        </pc:spChg>
      </pc:sldChg>
      <pc:sldChg chg="del">
        <pc:chgData name="Hubert Sumarno" userId="5a20bda4-ad6e-4649-842b-d3bc8cc1a38d" providerId="ADAL" clId="{BBE57DE9-4D30-4510-B179-EB6C285812E5}" dt="2021-07-30T12:15:39.005" v="0" actId="47"/>
        <pc:sldMkLst>
          <pc:docMk/>
          <pc:sldMk cId="2645019775" sldId="268"/>
        </pc:sldMkLst>
      </pc:sldChg>
      <pc:sldChg chg="del">
        <pc:chgData name="Hubert Sumarno" userId="5a20bda4-ad6e-4649-842b-d3bc8cc1a38d" providerId="ADAL" clId="{BBE57DE9-4D30-4510-B179-EB6C285812E5}" dt="2021-07-30T12:15:39.005" v="0" actId="47"/>
        <pc:sldMkLst>
          <pc:docMk/>
          <pc:sldMk cId="2888540302" sldId="269"/>
        </pc:sldMkLst>
      </pc:sldChg>
      <pc:sldChg chg="modSp add mod">
        <pc:chgData name="Hubert Sumarno" userId="5a20bda4-ad6e-4649-842b-d3bc8cc1a38d" providerId="ADAL" clId="{BBE57DE9-4D30-4510-B179-EB6C285812E5}" dt="2021-07-30T12:15:47.708" v="13" actId="27636"/>
        <pc:sldMkLst>
          <pc:docMk/>
          <pc:sldMk cId="3888172920" sldId="269"/>
        </pc:sldMkLst>
        <pc:spChg chg="mod">
          <ac:chgData name="Hubert Sumarno" userId="5a20bda4-ad6e-4649-842b-d3bc8cc1a38d" providerId="ADAL" clId="{BBE57DE9-4D30-4510-B179-EB6C285812E5}" dt="2021-07-30T12:15:47.708" v="13" actId="27636"/>
          <ac:spMkLst>
            <pc:docMk/>
            <pc:sldMk cId="3888172920" sldId="269"/>
            <ac:spMk id="32770" creationId="{00000000-0000-0000-0000-000000000000}"/>
          </ac:spMkLst>
        </pc:spChg>
      </pc:sldChg>
      <pc:sldChg chg="modSp add mod">
        <pc:chgData name="Hubert Sumarno" userId="5a20bda4-ad6e-4649-842b-d3bc8cc1a38d" providerId="ADAL" clId="{BBE57DE9-4D30-4510-B179-EB6C285812E5}" dt="2021-07-30T12:15:47.718" v="14" actId="27636"/>
        <pc:sldMkLst>
          <pc:docMk/>
          <pc:sldMk cId="1010388170" sldId="270"/>
        </pc:sldMkLst>
        <pc:spChg chg="mod">
          <ac:chgData name="Hubert Sumarno" userId="5a20bda4-ad6e-4649-842b-d3bc8cc1a38d" providerId="ADAL" clId="{BBE57DE9-4D30-4510-B179-EB6C285812E5}" dt="2021-07-30T12:15:47.718" v="14" actId="27636"/>
          <ac:spMkLst>
            <pc:docMk/>
            <pc:sldMk cId="1010388170" sldId="270"/>
            <ac:spMk id="33794" creationId="{00000000-0000-0000-0000-000000000000}"/>
          </ac:spMkLst>
        </pc:spChg>
      </pc:sldChg>
      <pc:sldChg chg="del">
        <pc:chgData name="Hubert Sumarno" userId="5a20bda4-ad6e-4649-842b-d3bc8cc1a38d" providerId="ADAL" clId="{BBE57DE9-4D30-4510-B179-EB6C285812E5}" dt="2021-07-30T12:15:39.005" v="0" actId="47"/>
        <pc:sldMkLst>
          <pc:docMk/>
          <pc:sldMk cId="2617802130" sldId="270"/>
        </pc:sldMkLst>
      </pc:sldChg>
      <pc:sldChg chg="modSp add mod">
        <pc:chgData name="Hubert Sumarno" userId="5a20bda4-ad6e-4649-842b-d3bc8cc1a38d" providerId="ADAL" clId="{BBE57DE9-4D30-4510-B179-EB6C285812E5}" dt="2021-07-30T12:15:47.726" v="15" actId="27636"/>
        <pc:sldMkLst>
          <pc:docMk/>
          <pc:sldMk cId="2497597566" sldId="271"/>
        </pc:sldMkLst>
        <pc:spChg chg="mod">
          <ac:chgData name="Hubert Sumarno" userId="5a20bda4-ad6e-4649-842b-d3bc8cc1a38d" providerId="ADAL" clId="{BBE57DE9-4D30-4510-B179-EB6C285812E5}" dt="2021-07-30T12:15:47.726" v="15" actId="27636"/>
          <ac:spMkLst>
            <pc:docMk/>
            <pc:sldMk cId="2497597566" sldId="271"/>
            <ac:spMk id="34818" creationId="{00000000-0000-0000-0000-000000000000}"/>
          </ac:spMkLst>
        </pc:spChg>
      </pc:sldChg>
      <pc:sldChg chg="del">
        <pc:chgData name="Hubert Sumarno" userId="5a20bda4-ad6e-4649-842b-d3bc8cc1a38d" providerId="ADAL" clId="{BBE57DE9-4D30-4510-B179-EB6C285812E5}" dt="2021-07-30T12:15:39.005" v="0" actId="47"/>
        <pc:sldMkLst>
          <pc:docMk/>
          <pc:sldMk cId="2662990187" sldId="271"/>
        </pc:sldMkLst>
      </pc:sldChg>
      <pc:sldChg chg="del">
        <pc:chgData name="Hubert Sumarno" userId="5a20bda4-ad6e-4649-842b-d3bc8cc1a38d" providerId="ADAL" clId="{BBE57DE9-4D30-4510-B179-EB6C285812E5}" dt="2021-07-30T12:15:39.005" v="0" actId="47"/>
        <pc:sldMkLst>
          <pc:docMk/>
          <pc:sldMk cId="3623430495" sldId="272"/>
        </pc:sldMkLst>
      </pc:sldChg>
      <pc:sldChg chg="addSp delSp modSp add mod modClrScheme chgLayout">
        <pc:chgData name="Hubert Sumarno" userId="5a20bda4-ad6e-4649-842b-d3bc8cc1a38d" providerId="ADAL" clId="{BBE57DE9-4D30-4510-B179-EB6C285812E5}" dt="2021-07-30T12:16:11.645" v="42" actId="700"/>
        <pc:sldMkLst>
          <pc:docMk/>
          <pc:sldMk cId="3994026723" sldId="272"/>
        </pc:sldMkLst>
        <pc:spChg chg="mod ord">
          <ac:chgData name="Hubert Sumarno" userId="5a20bda4-ad6e-4649-842b-d3bc8cc1a38d" providerId="ADAL" clId="{BBE57DE9-4D30-4510-B179-EB6C285812E5}" dt="2021-07-30T12:16:11.645" v="42" actId="700"/>
          <ac:spMkLst>
            <pc:docMk/>
            <pc:sldMk cId="3994026723" sldId="272"/>
            <ac:spMk id="2" creationId="{00000000-0000-0000-0000-000000000000}"/>
          </ac:spMkLst>
        </pc:spChg>
        <pc:spChg chg="add mod ord">
          <ac:chgData name="Hubert Sumarno" userId="5a20bda4-ad6e-4649-842b-d3bc8cc1a38d" providerId="ADAL" clId="{BBE57DE9-4D30-4510-B179-EB6C285812E5}" dt="2021-07-30T12:16:11.645" v="42" actId="700"/>
          <ac:spMkLst>
            <pc:docMk/>
            <pc:sldMk cId="3994026723" sldId="272"/>
            <ac:spMk id="3" creationId="{FB655A1A-A117-4C94-A665-EEC5A81464BD}"/>
          </ac:spMkLst>
        </pc:spChg>
        <pc:spChg chg="del mod ord">
          <ac:chgData name="Hubert Sumarno" userId="5a20bda4-ad6e-4649-842b-d3bc8cc1a38d" providerId="ADAL" clId="{BBE57DE9-4D30-4510-B179-EB6C285812E5}" dt="2021-07-30T12:16:11.645" v="42" actId="700"/>
          <ac:spMkLst>
            <pc:docMk/>
            <pc:sldMk cId="3994026723" sldId="272"/>
            <ac:spMk id="4" creationId="{00000000-0000-0000-0000-000000000000}"/>
          </ac:spMkLst>
        </pc:spChg>
      </pc:sldChg>
      <pc:sldChg chg="del">
        <pc:chgData name="Hubert Sumarno" userId="5a20bda4-ad6e-4649-842b-d3bc8cc1a38d" providerId="ADAL" clId="{BBE57DE9-4D30-4510-B179-EB6C285812E5}" dt="2021-07-30T12:15:39.005" v="0" actId="47"/>
        <pc:sldMkLst>
          <pc:docMk/>
          <pc:sldMk cId="1590562133" sldId="273"/>
        </pc:sldMkLst>
      </pc:sldChg>
      <pc:sldChg chg="modSp add mod">
        <pc:chgData name="Hubert Sumarno" userId="5a20bda4-ad6e-4649-842b-d3bc8cc1a38d" providerId="ADAL" clId="{BBE57DE9-4D30-4510-B179-EB6C285812E5}" dt="2021-07-30T12:15:47.738" v="16" actId="27636"/>
        <pc:sldMkLst>
          <pc:docMk/>
          <pc:sldMk cId="2086141311" sldId="273"/>
        </pc:sldMkLst>
        <pc:spChg chg="mod">
          <ac:chgData name="Hubert Sumarno" userId="5a20bda4-ad6e-4649-842b-d3bc8cc1a38d" providerId="ADAL" clId="{BBE57DE9-4D30-4510-B179-EB6C285812E5}" dt="2021-07-30T12:15:47.738" v="16" actId="27636"/>
          <ac:spMkLst>
            <pc:docMk/>
            <pc:sldMk cId="2086141311" sldId="273"/>
            <ac:spMk id="40962" creationId="{00000000-0000-0000-0000-000000000000}"/>
          </ac:spMkLst>
        </pc:spChg>
      </pc:sldChg>
      <pc:sldChg chg="modSp add mod">
        <pc:chgData name="Hubert Sumarno" userId="5a20bda4-ad6e-4649-842b-d3bc8cc1a38d" providerId="ADAL" clId="{BBE57DE9-4D30-4510-B179-EB6C285812E5}" dt="2021-08-03T13:21:23.187" v="49" actId="1076"/>
        <pc:sldMkLst>
          <pc:docMk/>
          <pc:sldMk cId="1856209965" sldId="274"/>
        </pc:sldMkLst>
        <pc:spChg chg="mod">
          <ac:chgData name="Hubert Sumarno" userId="5a20bda4-ad6e-4649-842b-d3bc8cc1a38d" providerId="ADAL" clId="{BBE57DE9-4D30-4510-B179-EB6C285812E5}" dt="2021-08-03T13:21:23.187" v="49" actId="1076"/>
          <ac:spMkLst>
            <pc:docMk/>
            <pc:sldMk cId="1856209965" sldId="274"/>
            <ac:spMk id="37" creationId="{00000000-0000-0000-0000-000000000000}"/>
          </ac:spMkLst>
        </pc:spChg>
        <pc:spChg chg="mod">
          <ac:chgData name="Hubert Sumarno" userId="5a20bda4-ad6e-4649-842b-d3bc8cc1a38d" providerId="ADAL" clId="{BBE57DE9-4D30-4510-B179-EB6C285812E5}" dt="2021-08-03T13:21:23.187" v="49" actId="1076"/>
          <ac:spMkLst>
            <pc:docMk/>
            <pc:sldMk cId="1856209965" sldId="274"/>
            <ac:spMk id="38" creationId="{00000000-0000-0000-0000-000000000000}"/>
          </ac:spMkLst>
        </pc:spChg>
        <pc:spChg chg="mod">
          <ac:chgData name="Hubert Sumarno" userId="5a20bda4-ad6e-4649-842b-d3bc8cc1a38d" providerId="ADAL" clId="{BBE57DE9-4D30-4510-B179-EB6C285812E5}" dt="2021-08-03T13:21:23.187" v="49" actId="1076"/>
          <ac:spMkLst>
            <pc:docMk/>
            <pc:sldMk cId="1856209965" sldId="274"/>
            <ac:spMk id="39" creationId="{00000000-0000-0000-0000-000000000000}"/>
          </ac:spMkLst>
        </pc:spChg>
        <pc:spChg chg="mod">
          <ac:chgData name="Hubert Sumarno" userId="5a20bda4-ad6e-4649-842b-d3bc8cc1a38d" providerId="ADAL" clId="{BBE57DE9-4D30-4510-B179-EB6C285812E5}" dt="2021-08-03T13:21:23.187" v="49" actId="1076"/>
          <ac:spMkLst>
            <pc:docMk/>
            <pc:sldMk cId="1856209965" sldId="274"/>
            <ac:spMk id="40" creationId="{00000000-0000-0000-0000-000000000000}"/>
          </ac:spMkLst>
        </pc:spChg>
        <pc:spChg chg="mod">
          <ac:chgData name="Hubert Sumarno" userId="5a20bda4-ad6e-4649-842b-d3bc8cc1a38d" providerId="ADAL" clId="{BBE57DE9-4D30-4510-B179-EB6C285812E5}" dt="2021-08-03T13:21:23.187" v="49" actId="1076"/>
          <ac:spMkLst>
            <pc:docMk/>
            <pc:sldMk cId="1856209965" sldId="274"/>
            <ac:spMk id="41" creationId="{00000000-0000-0000-0000-000000000000}"/>
          </ac:spMkLst>
        </pc:spChg>
        <pc:spChg chg="mod">
          <ac:chgData name="Hubert Sumarno" userId="5a20bda4-ad6e-4649-842b-d3bc8cc1a38d" providerId="ADAL" clId="{BBE57DE9-4D30-4510-B179-EB6C285812E5}" dt="2021-08-03T13:21:23.187" v="49" actId="1076"/>
          <ac:spMkLst>
            <pc:docMk/>
            <pc:sldMk cId="1856209965" sldId="274"/>
            <ac:spMk id="42" creationId="{00000000-0000-0000-0000-000000000000}"/>
          </ac:spMkLst>
        </pc:spChg>
        <pc:spChg chg="mod">
          <ac:chgData name="Hubert Sumarno" userId="5a20bda4-ad6e-4649-842b-d3bc8cc1a38d" providerId="ADAL" clId="{BBE57DE9-4D30-4510-B179-EB6C285812E5}" dt="2021-08-03T13:21:23.187" v="49" actId="1076"/>
          <ac:spMkLst>
            <pc:docMk/>
            <pc:sldMk cId="1856209965" sldId="274"/>
            <ac:spMk id="43" creationId="{00000000-0000-0000-0000-000000000000}"/>
          </ac:spMkLst>
        </pc:spChg>
        <pc:spChg chg="mod">
          <ac:chgData name="Hubert Sumarno" userId="5a20bda4-ad6e-4649-842b-d3bc8cc1a38d" providerId="ADAL" clId="{BBE57DE9-4D30-4510-B179-EB6C285812E5}" dt="2021-08-03T13:21:23.187" v="49" actId="1076"/>
          <ac:spMkLst>
            <pc:docMk/>
            <pc:sldMk cId="1856209965" sldId="274"/>
            <ac:spMk id="44" creationId="{00000000-0000-0000-0000-000000000000}"/>
          </ac:spMkLst>
        </pc:spChg>
        <pc:spChg chg="mod">
          <ac:chgData name="Hubert Sumarno" userId="5a20bda4-ad6e-4649-842b-d3bc8cc1a38d" providerId="ADAL" clId="{BBE57DE9-4D30-4510-B179-EB6C285812E5}" dt="2021-08-03T13:21:23.187" v="49" actId="1076"/>
          <ac:spMkLst>
            <pc:docMk/>
            <pc:sldMk cId="1856209965" sldId="274"/>
            <ac:spMk id="45" creationId="{00000000-0000-0000-0000-000000000000}"/>
          </ac:spMkLst>
        </pc:spChg>
        <pc:spChg chg="mod">
          <ac:chgData name="Hubert Sumarno" userId="5a20bda4-ad6e-4649-842b-d3bc8cc1a38d" providerId="ADAL" clId="{BBE57DE9-4D30-4510-B179-EB6C285812E5}" dt="2021-08-03T13:21:23.187" v="49" actId="1076"/>
          <ac:spMkLst>
            <pc:docMk/>
            <pc:sldMk cId="1856209965" sldId="274"/>
            <ac:spMk id="46" creationId="{00000000-0000-0000-0000-000000000000}"/>
          </ac:spMkLst>
        </pc:spChg>
        <pc:spChg chg="mod">
          <ac:chgData name="Hubert Sumarno" userId="5a20bda4-ad6e-4649-842b-d3bc8cc1a38d" providerId="ADAL" clId="{BBE57DE9-4D30-4510-B179-EB6C285812E5}" dt="2021-08-03T13:21:23.187" v="49" actId="1076"/>
          <ac:spMkLst>
            <pc:docMk/>
            <pc:sldMk cId="1856209965" sldId="274"/>
            <ac:spMk id="48" creationId="{00000000-0000-0000-0000-000000000000}"/>
          </ac:spMkLst>
        </pc:spChg>
        <pc:spChg chg="mod">
          <ac:chgData name="Hubert Sumarno" userId="5a20bda4-ad6e-4649-842b-d3bc8cc1a38d" providerId="ADAL" clId="{BBE57DE9-4D30-4510-B179-EB6C285812E5}" dt="2021-08-03T13:21:23.187" v="49" actId="1076"/>
          <ac:spMkLst>
            <pc:docMk/>
            <pc:sldMk cId="1856209965" sldId="274"/>
            <ac:spMk id="49" creationId="{00000000-0000-0000-0000-000000000000}"/>
          </ac:spMkLst>
        </pc:spChg>
        <pc:spChg chg="mod">
          <ac:chgData name="Hubert Sumarno" userId="5a20bda4-ad6e-4649-842b-d3bc8cc1a38d" providerId="ADAL" clId="{BBE57DE9-4D30-4510-B179-EB6C285812E5}" dt="2021-08-03T13:21:23.187" v="49" actId="1076"/>
          <ac:spMkLst>
            <pc:docMk/>
            <pc:sldMk cId="1856209965" sldId="274"/>
            <ac:spMk id="50" creationId="{00000000-0000-0000-0000-000000000000}"/>
          </ac:spMkLst>
        </pc:spChg>
        <pc:spChg chg="mod">
          <ac:chgData name="Hubert Sumarno" userId="5a20bda4-ad6e-4649-842b-d3bc8cc1a38d" providerId="ADAL" clId="{BBE57DE9-4D30-4510-B179-EB6C285812E5}" dt="2021-07-30T12:15:47.746" v="17" actId="27636"/>
          <ac:spMkLst>
            <pc:docMk/>
            <pc:sldMk cId="1856209965" sldId="274"/>
            <ac:spMk id="41986" creationId="{00000000-0000-0000-0000-000000000000}"/>
          </ac:spMkLst>
        </pc:spChg>
        <pc:grpChg chg="mod">
          <ac:chgData name="Hubert Sumarno" userId="5a20bda4-ad6e-4649-842b-d3bc8cc1a38d" providerId="ADAL" clId="{BBE57DE9-4D30-4510-B179-EB6C285812E5}" dt="2021-08-03T13:21:23.187" v="49" actId="1076"/>
          <ac:grpSpMkLst>
            <pc:docMk/>
            <pc:sldMk cId="1856209965" sldId="274"/>
            <ac:grpSpMk id="36" creationId="{00000000-0000-0000-0000-000000000000}"/>
          </ac:grpSpMkLst>
        </pc:grpChg>
        <pc:cxnChg chg="mod">
          <ac:chgData name="Hubert Sumarno" userId="5a20bda4-ad6e-4649-842b-d3bc8cc1a38d" providerId="ADAL" clId="{BBE57DE9-4D30-4510-B179-EB6C285812E5}" dt="2021-08-03T13:21:23.187" v="49" actId="1076"/>
          <ac:cxnSpMkLst>
            <pc:docMk/>
            <pc:sldMk cId="1856209965" sldId="274"/>
            <ac:cxnSpMk id="47" creationId="{00000000-0000-0000-0000-000000000000}"/>
          </ac:cxnSpMkLst>
        </pc:cxnChg>
      </pc:sldChg>
      <pc:sldChg chg="del">
        <pc:chgData name="Hubert Sumarno" userId="5a20bda4-ad6e-4649-842b-d3bc8cc1a38d" providerId="ADAL" clId="{BBE57DE9-4D30-4510-B179-EB6C285812E5}" dt="2021-07-30T12:15:39.005" v="0" actId="47"/>
        <pc:sldMkLst>
          <pc:docMk/>
          <pc:sldMk cId="4070407311" sldId="274"/>
        </pc:sldMkLst>
      </pc:sldChg>
      <pc:sldChg chg="modSp add mod">
        <pc:chgData name="Hubert Sumarno" userId="5a20bda4-ad6e-4649-842b-d3bc8cc1a38d" providerId="ADAL" clId="{BBE57DE9-4D30-4510-B179-EB6C285812E5}" dt="2021-07-30T12:15:47.759" v="18" actId="27636"/>
        <pc:sldMkLst>
          <pc:docMk/>
          <pc:sldMk cId="447840287" sldId="275"/>
        </pc:sldMkLst>
        <pc:spChg chg="mod">
          <ac:chgData name="Hubert Sumarno" userId="5a20bda4-ad6e-4649-842b-d3bc8cc1a38d" providerId="ADAL" clId="{BBE57DE9-4D30-4510-B179-EB6C285812E5}" dt="2021-07-30T12:15:47.759" v="18" actId="27636"/>
          <ac:spMkLst>
            <pc:docMk/>
            <pc:sldMk cId="447840287" sldId="275"/>
            <ac:spMk id="2" creationId="{00000000-0000-0000-0000-000000000000}"/>
          </ac:spMkLst>
        </pc:spChg>
      </pc:sldChg>
      <pc:sldChg chg="del">
        <pc:chgData name="Hubert Sumarno" userId="5a20bda4-ad6e-4649-842b-d3bc8cc1a38d" providerId="ADAL" clId="{BBE57DE9-4D30-4510-B179-EB6C285812E5}" dt="2021-07-30T12:15:39.005" v="0" actId="47"/>
        <pc:sldMkLst>
          <pc:docMk/>
          <pc:sldMk cId="2436200666" sldId="275"/>
        </pc:sldMkLst>
      </pc:sldChg>
      <pc:sldChg chg="del">
        <pc:chgData name="Hubert Sumarno" userId="5a20bda4-ad6e-4649-842b-d3bc8cc1a38d" providerId="ADAL" clId="{BBE57DE9-4D30-4510-B179-EB6C285812E5}" dt="2021-07-30T12:15:39.005" v="0" actId="47"/>
        <pc:sldMkLst>
          <pc:docMk/>
          <pc:sldMk cId="1771858559" sldId="276"/>
        </pc:sldMkLst>
      </pc:sldChg>
      <pc:sldChg chg="modSp add mod">
        <pc:chgData name="Hubert Sumarno" userId="5a20bda4-ad6e-4649-842b-d3bc8cc1a38d" providerId="ADAL" clId="{BBE57DE9-4D30-4510-B179-EB6C285812E5}" dt="2021-07-30T12:15:47.768" v="19" actId="27636"/>
        <pc:sldMkLst>
          <pc:docMk/>
          <pc:sldMk cId="2539038476" sldId="276"/>
        </pc:sldMkLst>
        <pc:spChg chg="mod">
          <ac:chgData name="Hubert Sumarno" userId="5a20bda4-ad6e-4649-842b-d3bc8cc1a38d" providerId="ADAL" clId="{BBE57DE9-4D30-4510-B179-EB6C285812E5}" dt="2021-07-30T12:15:47.768" v="19" actId="27636"/>
          <ac:spMkLst>
            <pc:docMk/>
            <pc:sldMk cId="2539038476" sldId="276"/>
            <ac:spMk id="45058" creationId="{00000000-0000-0000-0000-000000000000}"/>
          </ac:spMkLst>
        </pc:spChg>
      </pc:sldChg>
      <pc:sldChg chg="modSp add mod">
        <pc:chgData name="Hubert Sumarno" userId="5a20bda4-ad6e-4649-842b-d3bc8cc1a38d" providerId="ADAL" clId="{BBE57DE9-4D30-4510-B179-EB6C285812E5}" dt="2021-07-30T12:15:47.777" v="20" actId="27636"/>
        <pc:sldMkLst>
          <pc:docMk/>
          <pc:sldMk cId="954909212" sldId="277"/>
        </pc:sldMkLst>
        <pc:spChg chg="mod">
          <ac:chgData name="Hubert Sumarno" userId="5a20bda4-ad6e-4649-842b-d3bc8cc1a38d" providerId="ADAL" clId="{BBE57DE9-4D30-4510-B179-EB6C285812E5}" dt="2021-07-30T12:15:47.777" v="20" actId="27636"/>
          <ac:spMkLst>
            <pc:docMk/>
            <pc:sldMk cId="954909212" sldId="277"/>
            <ac:spMk id="2" creationId="{00000000-0000-0000-0000-000000000000}"/>
          </ac:spMkLst>
        </pc:spChg>
      </pc:sldChg>
      <pc:sldChg chg="del">
        <pc:chgData name="Hubert Sumarno" userId="5a20bda4-ad6e-4649-842b-d3bc8cc1a38d" providerId="ADAL" clId="{BBE57DE9-4D30-4510-B179-EB6C285812E5}" dt="2021-07-30T12:15:39.005" v="0" actId="47"/>
        <pc:sldMkLst>
          <pc:docMk/>
          <pc:sldMk cId="4078647642" sldId="277"/>
        </pc:sldMkLst>
      </pc:sldChg>
      <pc:sldChg chg="modSp add mod">
        <pc:chgData name="Hubert Sumarno" userId="5a20bda4-ad6e-4649-842b-d3bc8cc1a38d" providerId="ADAL" clId="{BBE57DE9-4D30-4510-B179-EB6C285812E5}" dt="2021-07-30T12:15:47.791" v="21" actId="27636"/>
        <pc:sldMkLst>
          <pc:docMk/>
          <pc:sldMk cId="281044596" sldId="278"/>
        </pc:sldMkLst>
        <pc:spChg chg="mod">
          <ac:chgData name="Hubert Sumarno" userId="5a20bda4-ad6e-4649-842b-d3bc8cc1a38d" providerId="ADAL" clId="{BBE57DE9-4D30-4510-B179-EB6C285812E5}" dt="2021-07-30T12:15:47.791" v="21" actId="27636"/>
          <ac:spMkLst>
            <pc:docMk/>
            <pc:sldMk cId="281044596" sldId="278"/>
            <ac:spMk id="2" creationId="{00000000-0000-0000-0000-000000000000}"/>
          </ac:spMkLst>
        </pc:spChg>
      </pc:sldChg>
      <pc:sldChg chg="del">
        <pc:chgData name="Hubert Sumarno" userId="5a20bda4-ad6e-4649-842b-d3bc8cc1a38d" providerId="ADAL" clId="{BBE57DE9-4D30-4510-B179-EB6C285812E5}" dt="2021-07-30T12:15:39.005" v="0" actId="47"/>
        <pc:sldMkLst>
          <pc:docMk/>
          <pc:sldMk cId="4282193521" sldId="278"/>
        </pc:sldMkLst>
      </pc:sldChg>
      <pc:sldChg chg="modSp add mod">
        <pc:chgData name="Hubert Sumarno" userId="5a20bda4-ad6e-4649-842b-d3bc8cc1a38d" providerId="ADAL" clId="{BBE57DE9-4D30-4510-B179-EB6C285812E5}" dt="2021-07-30T12:15:47.801" v="22" actId="27636"/>
        <pc:sldMkLst>
          <pc:docMk/>
          <pc:sldMk cId="666494517" sldId="279"/>
        </pc:sldMkLst>
        <pc:spChg chg="mod">
          <ac:chgData name="Hubert Sumarno" userId="5a20bda4-ad6e-4649-842b-d3bc8cc1a38d" providerId="ADAL" clId="{BBE57DE9-4D30-4510-B179-EB6C285812E5}" dt="2021-07-30T12:15:47.801" v="22" actId="27636"/>
          <ac:spMkLst>
            <pc:docMk/>
            <pc:sldMk cId="666494517" sldId="279"/>
            <ac:spMk id="2" creationId="{00000000-0000-0000-0000-000000000000}"/>
          </ac:spMkLst>
        </pc:spChg>
      </pc:sldChg>
      <pc:sldChg chg="del">
        <pc:chgData name="Hubert Sumarno" userId="5a20bda4-ad6e-4649-842b-d3bc8cc1a38d" providerId="ADAL" clId="{BBE57DE9-4D30-4510-B179-EB6C285812E5}" dt="2021-07-30T12:15:39.005" v="0" actId="47"/>
        <pc:sldMkLst>
          <pc:docMk/>
          <pc:sldMk cId="681440105" sldId="279"/>
        </pc:sldMkLst>
      </pc:sldChg>
      <pc:sldChg chg="modSp add mod">
        <pc:chgData name="Hubert Sumarno" userId="5a20bda4-ad6e-4649-842b-d3bc8cc1a38d" providerId="ADAL" clId="{BBE57DE9-4D30-4510-B179-EB6C285812E5}" dt="2021-07-30T12:15:47.808" v="23" actId="27636"/>
        <pc:sldMkLst>
          <pc:docMk/>
          <pc:sldMk cId="827032699" sldId="280"/>
        </pc:sldMkLst>
        <pc:spChg chg="mod">
          <ac:chgData name="Hubert Sumarno" userId="5a20bda4-ad6e-4649-842b-d3bc8cc1a38d" providerId="ADAL" clId="{BBE57DE9-4D30-4510-B179-EB6C285812E5}" dt="2021-07-30T12:15:47.808" v="23" actId="27636"/>
          <ac:spMkLst>
            <pc:docMk/>
            <pc:sldMk cId="827032699" sldId="280"/>
            <ac:spMk id="2" creationId="{00000000-0000-0000-0000-000000000000}"/>
          </ac:spMkLst>
        </pc:spChg>
      </pc:sldChg>
      <pc:sldChg chg="del">
        <pc:chgData name="Hubert Sumarno" userId="5a20bda4-ad6e-4649-842b-d3bc8cc1a38d" providerId="ADAL" clId="{BBE57DE9-4D30-4510-B179-EB6C285812E5}" dt="2021-07-30T12:15:39.005" v="0" actId="47"/>
        <pc:sldMkLst>
          <pc:docMk/>
          <pc:sldMk cId="3753441227" sldId="280"/>
        </pc:sldMkLst>
      </pc:sldChg>
      <pc:sldChg chg="del">
        <pc:chgData name="Hubert Sumarno" userId="5a20bda4-ad6e-4649-842b-d3bc8cc1a38d" providerId="ADAL" clId="{BBE57DE9-4D30-4510-B179-EB6C285812E5}" dt="2021-07-30T12:15:39.005" v="0" actId="47"/>
        <pc:sldMkLst>
          <pc:docMk/>
          <pc:sldMk cId="224938554" sldId="281"/>
        </pc:sldMkLst>
      </pc:sldChg>
      <pc:sldChg chg="modSp add mod">
        <pc:chgData name="Hubert Sumarno" userId="5a20bda4-ad6e-4649-842b-d3bc8cc1a38d" providerId="ADAL" clId="{BBE57DE9-4D30-4510-B179-EB6C285812E5}" dt="2021-07-30T12:15:47.820" v="24" actId="27636"/>
        <pc:sldMkLst>
          <pc:docMk/>
          <pc:sldMk cId="349565159" sldId="281"/>
        </pc:sldMkLst>
        <pc:spChg chg="mod">
          <ac:chgData name="Hubert Sumarno" userId="5a20bda4-ad6e-4649-842b-d3bc8cc1a38d" providerId="ADAL" clId="{BBE57DE9-4D30-4510-B179-EB6C285812E5}" dt="2021-07-30T12:15:47.820" v="24" actId="27636"/>
          <ac:spMkLst>
            <pc:docMk/>
            <pc:sldMk cId="349565159" sldId="281"/>
            <ac:spMk id="2" creationId="{00000000-0000-0000-0000-000000000000}"/>
          </ac:spMkLst>
        </pc:spChg>
      </pc:sldChg>
      <pc:sldChg chg="del">
        <pc:chgData name="Hubert Sumarno" userId="5a20bda4-ad6e-4649-842b-d3bc8cc1a38d" providerId="ADAL" clId="{BBE57DE9-4D30-4510-B179-EB6C285812E5}" dt="2021-07-30T12:15:39.005" v="0" actId="47"/>
        <pc:sldMkLst>
          <pc:docMk/>
          <pc:sldMk cId="660036774" sldId="282"/>
        </pc:sldMkLst>
      </pc:sldChg>
      <pc:sldChg chg="modSp add mod">
        <pc:chgData name="Hubert Sumarno" userId="5a20bda4-ad6e-4649-842b-d3bc8cc1a38d" providerId="ADAL" clId="{BBE57DE9-4D30-4510-B179-EB6C285812E5}" dt="2021-07-30T12:15:47.831" v="25" actId="27636"/>
        <pc:sldMkLst>
          <pc:docMk/>
          <pc:sldMk cId="2796209329" sldId="282"/>
        </pc:sldMkLst>
        <pc:spChg chg="mod">
          <ac:chgData name="Hubert Sumarno" userId="5a20bda4-ad6e-4649-842b-d3bc8cc1a38d" providerId="ADAL" clId="{BBE57DE9-4D30-4510-B179-EB6C285812E5}" dt="2021-07-30T12:15:47.831" v="25" actId="27636"/>
          <ac:spMkLst>
            <pc:docMk/>
            <pc:sldMk cId="2796209329" sldId="282"/>
            <ac:spMk id="2" creationId="{00000000-0000-0000-0000-000000000000}"/>
          </ac:spMkLst>
        </pc:spChg>
      </pc:sldChg>
      <pc:sldChg chg="del">
        <pc:chgData name="Hubert Sumarno" userId="5a20bda4-ad6e-4649-842b-d3bc8cc1a38d" providerId="ADAL" clId="{BBE57DE9-4D30-4510-B179-EB6C285812E5}" dt="2021-07-30T12:15:39.005" v="0" actId="47"/>
        <pc:sldMkLst>
          <pc:docMk/>
          <pc:sldMk cId="818291857" sldId="283"/>
        </pc:sldMkLst>
      </pc:sldChg>
      <pc:sldChg chg="modSp add mod">
        <pc:chgData name="Hubert Sumarno" userId="5a20bda4-ad6e-4649-842b-d3bc8cc1a38d" providerId="ADAL" clId="{BBE57DE9-4D30-4510-B179-EB6C285812E5}" dt="2021-07-30T12:15:47.840" v="26" actId="27636"/>
        <pc:sldMkLst>
          <pc:docMk/>
          <pc:sldMk cId="1071751511" sldId="283"/>
        </pc:sldMkLst>
        <pc:spChg chg="mod">
          <ac:chgData name="Hubert Sumarno" userId="5a20bda4-ad6e-4649-842b-d3bc8cc1a38d" providerId="ADAL" clId="{BBE57DE9-4D30-4510-B179-EB6C285812E5}" dt="2021-07-30T12:15:47.840" v="26" actId="27636"/>
          <ac:spMkLst>
            <pc:docMk/>
            <pc:sldMk cId="1071751511" sldId="283"/>
            <ac:spMk id="2" creationId="{00000000-0000-0000-0000-000000000000}"/>
          </ac:spMkLst>
        </pc:spChg>
      </pc:sldChg>
      <pc:sldChg chg="modSp add mod">
        <pc:chgData name="Hubert Sumarno" userId="5a20bda4-ad6e-4649-842b-d3bc8cc1a38d" providerId="ADAL" clId="{BBE57DE9-4D30-4510-B179-EB6C285812E5}" dt="2021-07-30T12:15:47.848" v="27" actId="27636"/>
        <pc:sldMkLst>
          <pc:docMk/>
          <pc:sldMk cId="2322811520" sldId="284"/>
        </pc:sldMkLst>
        <pc:spChg chg="mod">
          <ac:chgData name="Hubert Sumarno" userId="5a20bda4-ad6e-4649-842b-d3bc8cc1a38d" providerId="ADAL" clId="{BBE57DE9-4D30-4510-B179-EB6C285812E5}" dt="2021-07-30T12:15:47.848" v="27" actId="27636"/>
          <ac:spMkLst>
            <pc:docMk/>
            <pc:sldMk cId="2322811520" sldId="284"/>
            <ac:spMk id="2" creationId="{00000000-0000-0000-0000-000000000000}"/>
          </ac:spMkLst>
        </pc:spChg>
      </pc:sldChg>
      <pc:sldChg chg="modSp add mod">
        <pc:chgData name="Hubert Sumarno" userId="5a20bda4-ad6e-4649-842b-d3bc8cc1a38d" providerId="ADAL" clId="{BBE57DE9-4D30-4510-B179-EB6C285812E5}" dt="2021-07-30T12:15:47.856" v="28" actId="27636"/>
        <pc:sldMkLst>
          <pc:docMk/>
          <pc:sldMk cId="786911137" sldId="285"/>
        </pc:sldMkLst>
        <pc:spChg chg="mod">
          <ac:chgData name="Hubert Sumarno" userId="5a20bda4-ad6e-4649-842b-d3bc8cc1a38d" providerId="ADAL" clId="{BBE57DE9-4D30-4510-B179-EB6C285812E5}" dt="2021-07-30T12:15:47.856" v="28" actId="27636"/>
          <ac:spMkLst>
            <pc:docMk/>
            <pc:sldMk cId="786911137" sldId="285"/>
            <ac:spMk id="2" creationId="{00000000-0000-0000-0000-000000000000}"/>
          </ac:spMkLst>
        </pc:spChg>
      </pc:sldChg>
      <pc:sldChg chg="modSp add mod">
        <pc:chgData name="Hubert Sumarno" userId="5a20bda4-ad6e-4649-842b-d3bc8cc1a38d" providerId="ADAL" clId="{BBE57DE9-4D30-4510-B179-EB6C285812E5}" dt="2021-07-30T12:15:47.902" v="29" actId="27636"/>
        <pc:sldMkLst>
          <pc:docMk/>
          <pc:sldMk cId="3261783318" sldId="286"/>
        </pc:sldMkLst>
        <pc:spChg chg="mod">
          <ac:chgData name="Hubert Sumarno" userId="5a20bda4-ad6e-4649-842b-d3bc8cc1a38d" providerId="ADAL" clId="{BBE57DE9-4D30-4510-B179-EB6C285812E5}" dt="2021-07-30T12:15:47.902" v="29" actId="27636"/>
          <ac:spMkLst>
            <pc:docMk/>
            <pc:sldMk cId="3261783318" sldId="286"/>
            <ac:spMk id="2" creationId="{00000000-0000-0000-0000-000000000000}"/>
          </ac:spMkLst>
        </pc:spChg>
      </pc:sldChg>
      <pc:sldChg chg="modSp add mod">
        <pc:chgData name="Hubert Sumarno" userId="5a20bda4-ad6e-4649-842b-d3bc8cc1a38d" providerId="ADAL" clId="{BBE57DE9-4D30-4510-B179-EB6C285812E5}" dt="2021-07-30T12:15:47.909" v="30" actId="27636"/>
        <pc:sldMkLst>
          <pc:docMk/>
          <pc:sldMk cId="454739754" sldId="287"/>
        </pc:sldMkLst>
        <pc:spChg chg="mod">
          <ac:chgData name="Hubert Sumarno" userId="5a20bda4-ad6e-4649-842b-d3bc8cc1a38d" providerId="ADAL" clId="{BBE57DE9-4D30-4510-B179-EB6C285812E5}" dt="2021-07-30T12:15:47.909" v="30" actId="27636"/>
          <ac:spMkLst>
            <pc:docMk/>
            <pc:sldMk cId="454739754" sldId="287"/>
            <ac:spMk id="2" creationId="{00000000-0000-0000-0000-000000000000}"/>
          </ac:spMkLst>
        </pc:spChg>
      </pc:sldChg>
      <pc:sldChg chg="modSp add mod">
        <pc:chgData name="Hubert Sumarno" userId="5a20bda4-ad6e-4649-842b-d3bc8cc1a38d" providerId="ADAL" clId="{BBE57DE9-4D30-4510-B179-EB6C285812E5}" dt="2021-07-30T12:15:47.917" v="31" actId="27636"/>
        <pc:sldMkLst>
          <pc:docMk/>
          <pc:sldMk cId="1427325534" sldId="288"/>
        </pc:sldMkLst>
        <pc:spChg chg="mod">
          <ac:chgData name="Hubert Sumarno" userId="5a20bda4-ad6e-4649-842b-d3bc8cc1a38d" providerId="ADAL" clId="{BBE57DE9-4D30-4510-B179-EB6C285812E5}" dt="2021-07-30T12:15:47.917" v="31" actId="27636"/>
          <ac:spMkLst>
            <pc:docMk/>
            <pc:sldMk cId="1427325534" sldId="288"/>
            <ac:spMk id="2" creationId="{00000000-0000-0000-0000-000000000000}"/>
          </ac:spMkLst>
        </pc:spChg>
      </pc:sldChg>
      <pc:sldChg chg="modSp add mod">
        <pc:chgData name="Hubert Sumarno" userId="5a20bda4-ad6e-4649-842b-d3bc8cc1a38d" providerId="ADAL" clId="{BBE57DE9-4D30-4510-B179-EB6C285812E5}" dt="2021-07-30T12:15:47.929" v="32" actId="27636"/>
        <pc:sldMkLst>
          <pc:docMk/>
          <pc:sldMk cId="3237758173" sldId="289"/>
        </pc:sldMkLst>
        <pc:spChg chg="mod">
          <ac:chgData name="Hubert Sumarno" userId="5a20bda4-ad6e-4649-842b-d3bc8cc1a38d" providerId="ADAL" clId="{BBE57DE9-4D30-4510-B179-EB6C285812E5}" dt="2021-07-30T12:15:47.929" v="32" actId="27636"/>
          <ac:spMkLst>
            <pc:docMk/>
            <pc:sldMk cId="3237758173" sldId="289"/>
            <ac:spMk id="2" creationId="{00000000-0000-0000-0000-000000000000}"/>
          </ac:spMkLst>
        </pc:spChg>
      </pc:sldChg>
      <pc:sldChg chg="modSp add mod">
        <pc:chgData name="Hubert Sumarno" userId="5a20bda4-ad6e-4649-842b-d3bc8cc1a38d" providerId="ADAL" clId="{BBE57DE9-4D30-4510-B179-EB6C285812E5}" dt="2021-07-30T12:15:47.938" v="33" actId="27636"/>
        <pc:sldMkLst>
          <pc:docMk/>
          <pc:sldMk cId="1723691427" sldId="290"/>
        </pc:sldMkLst>
        <pc:spChg chg="mod">
          <ac:chgData name="Hubert Sumarno" userId="5a20bda4-ad6e-4649-842b-d3bc8cc1a38d" providerId="ADAL" clId="{BBE57DE9-4D30-4510-B179-EB6C285812E5}" dt="2021-07-30T12:15:47.938" v="33" actId="27636"/>
          <ac:spMkLst>
            <pc:docMk/>
            <pc:sldMk cId="1723691427" sldId="290"/>
            <ac:spMk id="2" creationId="{00000000-0000-0000-0000-000000000000}"/>
          </ac:spMkLst>
        </pc:spChg>
      </pc:sldChg>
      <pc:sldChg chg="modSp add mod">
        <pc:chgData name="Hubert Sumarno" userId="5a20bda4-ad6e-4649-842b-d3bc8cc1a38d" providerId="ADAL" clId="{BBE57DE9-4D30-4510-B179-EB6C285812E5}" dt="2021-07-30T12:15:47.946" v="34" actId="27636"/>
        <pc:sldMkLst>
          <pc:docMk/>
          <pc:sldMk cId="3406352186" sldId="291"/>
        </pc:sldMkLst>
        <pc:spChg chg="mod">
          <ac:chgData name="Hubert Sumarno" userId="5a20bda4-ad6e-4649-842b-d3bc8cc1a38d" providerId="ADAL" clId="{BBE57DE9-4D30-4510-B179-EB6C285812E5}" dt="2021-07-30T12:15:47.946" v="34" actId="27636"/>
          <ac:spMkLst>
            <pc:docMk/>
            <pc:sldMk cId="3406352186" sldId="291"/>
            <ac:spMk id="2" creationId="{00000000-0000-0000-0000-000000000000}"/>
          </ac:spMkLst>
        </pc:spChg>
      </pc:sldChg>
      <pc:sldChg chg="modSp add mod">
        <pc:chgData name="Hubert Sumarno" userId="5a20bda4-ad6e-4649-842b-d3bc8cc1a38d" providerId="ADAL" clId="{BBE57DE9-4D30-4510-B179-EB6C285812E5}" dt="2021-07-30T12:15:47.958" v="35" actId="27636"/>
        <pc:sldMkLst>
          <pc:docMk/>
          <pc:sldMk cId="3064173530" sldId="292"/>
        </pc:sldMkLst>
        <pc:spChg chg="mod">
          <ac:chgData name="Hubert Sumarno" userId="5a20bda4-ad6e-4649-842b-d3bc8cc1a38d" providerId="ADAL" clId="{BBE57DE9-4D30-4510-B179-EB6C285812E5}" dt="2021-07-30T12:15:47.958" v="35" actId="27636"/>
          <ac:spMkLst>
            <pc:docMk/>
            <pc:sldMk cId="3064173530" sldId="292"/>
            <ac:spMk id="2" creationId="{00000000-0000-0000-0000-000000000000}"/>
          </ac:spMkLst>
        </pc:spChg>
      </pc:sldChg>
      <pc:sldChg chg="modSp add mod">
        <pc:chgData name="Hubert Sumarno" userId="5a20bda4-ad6e-4649-842b-d3bc8cc1a38d" providerId="ADAL" clId="{BBE57DE9-4D30-4510-B179-EB6C285812E5}" dt="2021-07-30T12:15:47.966" v="36" actId="27636"/>
        <pc:sldMkLst>
          <pc:docMk/>
          <pc:sldMk cId="2826795908" sldId="293"/>
        </pc:sldMkLst>
        <pc:spChg chg="mod">
          <ac:chgData name="Hubert Sumarno" userId="5a20bda4-ad6e-4649-842b-d3bc8cc1a38d" providerId="ADAL" clId="{BBE57DE9-4D30-4510-B179-EB6C285812E5}" dt="2021-07-30T12:15:47.966" v="36" actId="27636"/>
          <ac:spMkLst>
            <pc:docMk/>
            <pc:sldMk cId="2826795908" sldId="293"/>
            <ac:spMk id="2" creationId="{00000000-0000-0000-0000-000000000000}"/>
          </ac:spMkLst>
        </pc:spChg>
      </pc:sldChg>
      <pc:sldChg chg="modSp add mod">
        <pc:chgData name="Hubert Sumarno" userId="5a20bda4-ad6e-4649-842b-d3bc8cc1a38d" providerId="ADAL" clId="{BBE57DE9-4D30-4510-B179-EB6C285812E5}" dt="2021-07-30T12:15:47.977" v="37" actId="27636"/>
        <pc:sldMkLst>
          <pc:docMk/>
          <pc:sldMk cId="810737205" sldId="294"/>
        </pc:sldMkLst>
        <pc:spChg chg="mod">
          <ac:chgData name="Hubert Sumarno" userId="5a20bda4-ad6e-4649-842b-d3bc8cc1a38d" providerId="ADAL" clId="{BBE57DE9-4D30-4510-B179-EB6C285812E5}" dt="2021-07-30T12:15:47.977" v="37" actId="27636"/>
          <ac:spMkLst>
            <pc:docMk/>
            <pc:sldMk cId="810737205" sldId="294"/>
            <ac:spMk id="46082" creationId="{00000000-0000-0000-0000-000000000000}"/>
          </ac:spMkLst>
        </pc:spChg>
      </pc:sldChg>
      <pc:sldChg chg="modSp add mod">
        <pc:chgData name="Hubert Sumarno" userId="5a20bda4-ad6e-4649-842b-d3bc8cc1a38d" providerId="ADAL" clId="{BBE57DE9-4D30-4510-B179-EB6C285812E5}" dt="2021-07-30T12:15:47.989" v="38" actId="27636"/>
        <pc:sldMkLst>
          <pc:docMk/>
          <pc:sldMk cId="366847217" sldId="295"/>
        </pc:sldMkLst>
        <pc:spChg chg="mod">
          <ac:chgData name="Hubert Sumarno" userId="5a20bda4-ad6e-4649-842b-d3bc8cc1a38d" providerId="ADAL" clId="{BBE57DE9-4D30-4510-B179-EB6C285812E5}" dt="2021-07-30T12:15:47.989" v="38" actId="27636"/>
          <ac:spMkLst>
            <pc:docMk/>
            <pc:sldMk cId="366847217" sldId="295"/>
            <ac:spMk id="67586" creationId="{00000000-0000-0000-0000-000000000000}"/>
          </ac:spMkLst>
        </pc:spChg>
      </pc:sldChg>
      <pc:sldChg chg="modSp add mod">
        <pc:chgData name="Hubert Sumarno" userId="5a20bda4-ad6e-4649-842b-d3bc8cc1a38d" providerId="ADAL" clId="{BBE57DE9-4D30-4510-B179-EB6C285812E5}" dt="2021-07-30T12:15:47.996" v="39" actId="27636"/>
        <pc:sldMkLst>
          <pc:docMk/>
          <pc:sldMk cId="972228657" sldId="296"/>
        </pc:sldMkLst>
        <pc:spChg chg="mod">
          <ac:chgData name="Hubert Sumarno" userId="5a20bda4-ad6e-4649-842b-d3bc8cc1a38d" providerId="ADAL" clId="{BBE57DE9-4D30-4510-B179-EB6C285812E5}" dt="2021-07-30T12:15:47.996" v="39" actId="27636"/>
          <ac:spMkLst>
            <pc:docMk/>
            <pc:sldMk cId="972228657" sldId="296"/>
            <ac:spMk id="82946" creationId="{00000000-0000-0000-0000-000000000000}"/>
          </ac:spMkLst>
        </pc:spChg>
      </pc:sldChg>
      <pc:sldChg chg="new">
        <pc:chgData name="Hubert Sumarno" userId="5a20bda4-ad6e-4649-842b-d3bc8cc1a38d" providerId="ADAL" clId="{BBE57DE9-4D30-4510-B179-EB6C285812E5}" dt="2021-08-02T14:15:48.231" v="43" actId="680"/>
        <pc:sldMkLst>
          <pc:docMk/>
          <pc:sldMk cId="567149104" sldId="297"/>
        </pc:sldMkLst>
      </pc:sldChg>
      <pc:sldChg chg="new">
        <pc:chgData name="Hubert Sumarno" userId="5a20bda4-ad6e-4649-842b-d3bc8cc1a38d" providerId="ADAL" clId="{BBE57DE9-4D30-4510-B179-EB6C285812E5}" dt="2021-08-02T14:15:51.114" v="44" actId="680"/>
        <pc:sldMkLst>
          <pc:docMk/>
          <pc:sldMk cId="2422598329" sldId="298"/>
        </pc:sldMkLst>
      </pc:sldChg>
      <pc:sldMasterChg chg="delSldLayout">
        <pc:chgData name="Hubert Sumarno" userId="5a20bda4-ad6e-4649-842b-d3bc8cc1a38d" providerId="ADAL" clId="{BBE57DE9-4D30-4510-B179-EB6C285812E5}" dt="2021-07-30T12:15:39.005" v="0" actId="47"/>
        <pc:sldMasterMkLst>
          <pc:docMk/>
          <pc:sldMasterMk cId="1077791022" sldId="2147485431"/>
        </pc:sldMasterMkLst>
        <pc:sldLayoutChg chg="del">
          <pc:chgData name="Hubert Sumarno" userId="5a20bda4-ad6e-4649-842b-d3bc8cc1a38d" providerId="ADAL" clId="{BBE57DE9-4D30-4510-B179-EB6C285812E5}" dt="2021-07-30T12:15:39.005" v="0" actId="47"/>
          <pc:sldLayoutMkLst>
            <pc:docMk/>
            <pc:sldMasterMk cId="1077791022" sldId="2147485431"/>
            <pc:sldLayoutMk cId="3361379618" sldId="2147485540"/>
          </pc:sldLayoutMkLst>
        </pc:sldLayoutChg>
        <pc:sldLayoutChg chg="del">
          <pc:chgData name="Hubert Sumarno" userId="5a20bda4-ad6e-4649-842b-d3bc8cc1a38d" providerId="ADAL" clId="{BBE57DE9-4D30-4510-B179-EB6C285812E5}" dt="2021-07-30T12:15:39.005" v="0" actId="47"/>
          <pc:sldLayoutMkLst>
            <pc:docMk/>
            <pc:sldMasterMk cId="1077791022" sldId="2147485431"/>
            <pc:sldLayoutMk cId="3673695170" sldId="2147485541"/>
          </pc:sldLayoutMkLst>
        </pc:sldLayoutChg>
      </pc:sldMasterChg>
    </pc:docChg>
  </pc:docChgLst>
  <pc:docChgLst>
    <pc:chgData name="Francisca Tan" userId="6e1eea0e-3b13-45be-8c9f-e176322eec1e" providerId="ADAL" clId="{BE557D40-80C6-4585-9C9E-FB0E752E9178}"/>
    <pc:docChg chg="addSld delSld modSld">
      <pc:chgData name="Francisca Tan" userId="6e1eea0e-3b13-45be-8c9f-e176322eec1e" providerId="ADAL" clId="{BE557D40-80C6-4585-9C9E-FB0E752E9178}" dt="2021-11-08T16:08:41.937" v="3" actId="47"/>
      <pc:docMkLst>
        <pc:docMk/>
      </pc:docMkLst>
      <pc:sldChg chg="modSp mod">
        <pc:chgData name="Francisca Tan" userId="6e1eea0e-3b13-45be-8c9f-e176322eec1e" providerId="ADAL" clId="{BE557D40-80C6-4585-9C9E-FB0E752E9178}" dt="2021-11-08T16:08:39.393" v="2"/>
        <pc:sldMkLst>
          <pc:docMk/>
          <pc:sldMk cId="1404119360" sldId="256"/>
        </pc:sldMkLst>
        <pc:spChg chg="mod">
          <ac:chgData name="Francisca Tan" userId="6e1eea0e-3b13-45be-8c9f-e176322eec1e" providerId="ADAL" clId="{BE557D40-80C6-4585-9C9E-FB0E752E9178}" dt="2021-11-08T16:08:39.393" v="2"/>
          <ac:spMkLst>
            <pc:docMk/>
            <pc:sldMk cId="1404119360" sldId="256"/>
            <ac:spMk id="3074" creationId="{00000000-0000-0000-0000-000000000000}"/>
          </ac:spMkLst>
        </pc:spChg>
      </pc:sldChg>
      <pc:sldChg chg="del">
        <pc:chgData name="Francisca Tan" userId="6e1eea0e-3b13-45be-8c9f-e176322eec1e" providerId="ADAL" clId="{BE557D40-80C6-4585-9C9E-FB0E752E9178}" dt="2021-11-08T16:08:28.050" v="1" actId="47"/>
        <pc:sldMkLst>
          <pc:docMk/>
          <pc:sldMk cId="3062021666" sldId="257"/>
        </pc:sldMkLst>
      </pc:sldChg>
      <pc:sldChg chg="del">
        <pc:chgData name="Francisca Tan" userId="6e1eea0e-3b13-45be-8c9f-e176322eec1e" providerId="ADAL" clId="{BE557D40-80C6-4585-9C9E-FB0E752E9178}" dt="2021-11-08T16:08:28.050" v="1" actId="47"/>
        <pc:sldMkLst>
          <pc:docMk/>
          <pc:sldMk cId="2465434660" sldId="259"/>
        </pc:sldMkLst>
      </pc:sldChg>
      <pc:sldChg chg="del">
        <pc:chgData name="Francisca Tan" userId="6e1eea0e-3b13-45be-8c9f-e176322eec1e" providerId="ADAL" clId="{BE557D40-80C6-4585-9C9E-FB0E752E9178}" dt="2021-11-08T16:08:28.050" v="1" actId="47"/>
        <pc:sldMkLst>
          <pc:docMk/>
          <pc:sldMk cId="147845153" sldId="260"/>
        </pc:sldMkLst>
      </pc:sldChg>
      <pc:sldChg chg="del">
        <pc:chgData name="Francisca Tan" userId="6e1eea0e-3b13-45be-8c9f-e176322eec1e" providerId="ADAL" clId="{BE557D40-80C6-4585-9C9E-FB0E752E9178}" dt="2021-11-08T16:08:28.050" v="1" actId="47"/>
        <pc:sldMkLst>
          <pc:docMk/>
          <pc:sldMk cId="1843284813" sldId="261"/>
        </pc:sldMkLst>
      </pc:sldChg>
      <pc:sldChg chg="del">
        <pc:chgData name="Francisca Tan" userId="6e1eea0e-3b13-45be-8c9f-e176322eec1e" providerId="ADAL" clId="{BE557D40-80C6-4585-9C9E-FB0E752E9178}" dt="2021-11-08T16:08:28.050" v="1" actId="47"/>
        <pc:sldMkLst>
          <pc:docMk/>
          <pc:sldMk cId="2562826896" sldId="262"/>
        </pc:sldMkLst>
      </pc:sldChg>
      <pc:sldChg chg="del">
        <pc:chgData name="Francisca Tan" userId="6e1eea0e-3b13-45be-8c9f-e176322eec1e" providerId="ADAL" clId="{BE557D40-80C6-4585-9C9E-FB0E752E9178}" dt="2021-11-08T16:08:28.050" v="1" actId="47"/>
        <pc:sldMkLst>
          <pc:docMk/>
          <pc:sldMk cId="541396450" sldId="263"/>
        </pc:sldMkLst>
      </pc:sldChg>
      <pc:sldChg chg="del">
        <pc:chgData name="Francisca Tan" userId="6e1eea0e-3b13-45be-8c9f-e176322eec1e" providerId="ADAL" clId="{BE557D40-80C6-4585-9C9E-FB0E752E9178}" dt="2021-11-08T16:08:28.050" v="1" actId="47"/>
        <pc:sldMkLst>
          <pc:docMk/>
          <pc:sldMk cId="669634510" sldId="264"/>
        </pc:sldMkLst>
      </pc:sldChg>
      <pc:sldChg chg="del">
        <pc:chgData name="Francisca Tan" userId="6e1eea0e-3b13-45be-8c9f-e176322eec1e" providerId="ADAL" clId="{BE557D40-80C6-4585-9C9E-FB0E752E9178}" dt="2021-11-08T16:08:28.050" v="1" actId="47"/>
        <pc:sldMkLst>
          <pc:docMk/>
          <pc:sldMk cId="2151447239" sldId="266"/>
        </pc:sldMkLst>
      </pc:sldChg>
      <pc:sldChg chg="del">
        <pc:chgData name="Francisca Tan" userId="6e1eea0e-3b13-45be-8c9f-e176322eec1e" providerId="ADAL" clId="{BE557D40-80C6-4585-9C9E-FB0E752E9178}" dt="2021-11-08T16:08:28.050" v="1" actId="47"/>
        <pc:sldMkLst>
          <pc:docMk/>
          <pc:sldMk cId="1925603191" sldId="267"/>
        </pc:sldMkLst>
      </pc:sldChg>
      <pc:sldChg chg="del">
        <pc:chgData name="Francisca Tan" userId="6e1eea0e-3b13-45be-8c9f-e176322eec1e" providerId="ADAL" clId="{BE557D40-80C6-4585-9C9E-FB0E752E9178}" dt="2021-11-08T16:08:28.050" v="1" actId="47"/>
        <pc:sldMkLst>
          <pc:docMk/>
          <pc:sldMk cId="1394337579" sldId="268"/>
        </pc:sldMkLst>
      </pc:sldChg>
      <pc:sldChg chg="del">
        <pc:chgData name="Francisca Tan" userId="6e1eea0e-3b13-45be-8c9f-e176322eec1e" providerId="ADAL" clId="{BE557D40-80C6-4585-9C9E-FB0E752E9178}" dt="2021-11-08T16:08:28.050" v="1" actId="47"/>
        <pc:sldMkLst>
          <pc:docMk/>
          <pc:sldMk cId="3888172920" sldId="269"/>
        </pc:sldMkLst>
      </pc:sldChg>
      <pc:sldChg chg="del">
        <pc:chgData name="Francisca Tan" userId="6e1eea0e-3b13-45be-8c9f-e176322eec1e" providerId="ADAL" clId="{BE557D40-80C6-4585-9C9E-FB0E752E9178}" dt="2021-11-08T16:08:28.050" v="1" actId="47"/>
        <pc:sldMkLst>
          <pc:docMk/>
          <pc:sldMk cId="1010388170" sldId="270"/>
        </pc:sldMkLst>
      </pc:sldChg>
      <pc:sldChg chg="del">
        <pc:chgData name="Francisca Tan" userId="6e1eea0e-3b13-45be-8c9f-e176322eec1e" providerId="ADAL" clId="{BE557D40-80C6-4585-9C9E-FB0E752E9178}" dt="2021-11-08T16:08:28.050" v="1" actId="47"/>
        <pc:sldMkLst>
          <pc:docMk/>
          <pc:sldMk cId="2497597566" sldId="271"/>
        </pc:sldMkLst>
      </pc:sldChg>
      <pc:sldChg chg="add">
        <pc:chgData name="Francisca Tan" userId="6e1eea0e-3b13-45be-8c9f-e176322eec1e" providerId="ADAL" clId="{BE557D40-80C6-4585-9C9E-FB0E752E9178}" dt="2021-11-08T16:08:19.618" v="0"/>
        <pc:sldMkLst>
          <pc:docMk/>
          <pc:sldMk cId="3623430495" sldId="272"/>
        </pc:sldMkLst>
      </pc:sldChg>
      <pc:sldChg chg="del">
        <pc:chgData name="Francisca Tan" userId="6e1eea0e-3b13-45be-8c9f-e176322eec1e" providerId="ADAL" clId="{BE557D40-80C6-4585-9C9E-FB0E752E9178}" dt="2021-11-08T16:08:28.050" v="1" actId="47"/>
        <pc:sldMkLst>
          <pc:docMk/>
          <pc:sldMk cId="2086141311" sldId="273"/>
        </pc:sldMkLst>
      </pc:sldChg>
      <pc:sldChg chg="del">
        <pc:chgData name="Francisca Tan" userId="6e1eea0e-3b13-45be-8c9f-e176322eec1e" providerId="ADAL" clId="{BE557D40-80C6-4585-9C9E-FB0E752E9178}" dt="2021-11-08T16:08:28.050" v="1" actId="47"/>
        <pc:sldMkLst>
          <pc:docMk/>
          <pc:sldMk cId="1856209965" sldId="274"/>
        </pc:sldMkLst>
      </pc:sldChg>
      <pc:sldChg chg="del">
        <pc:chgData name="Francisca Tan" userId="6e1eea0e-3b13-45be-8c9f-e176322eec1e" providerId="ADAL" clId="{BE557D40-80C6-4585-9C9E-FB0E752E9178}" dt="2021-11-08T16:08:28.050" v="1" actId="47"/>
        <pc:sldMkLst>
          <pc:docMk/>
          <pc:sldMk cId="447840287" sldId="275"/>
        </pc:sldMkLst>
      </pc:sldChg>
      <pc:sldChg chg="del">
        <pc:chgData name="Francisca Tan" userId="6e1eea0e-3b13-45be-8c9f-e176322eec1e" providerId="ADAL" clId="{BE557D40-80C6-4585-9C9E-FB0E752E9178}" dt="2021-11-08T16:08:28.050" v="1" actId="47"/>
        <pc:sldMkLst>
          <pc:docMk/>
          <pc:sldMk cId="2539038476" sldId="276"/>
        </pc:sldMkLst>
      </pc:sldChg>
      <pc:sldChg chg="del">
        <pc:chgData name="Francisca Tan" userId="6e1eea0e-3b13-45be-8c9f-e176322eec1e" providerId="ADAL" clId="{BE557D40-80C6-4585-9C9E-FB0E752E9178}" dt="2021-11-08T16:08:28.050" v="1" actId="47"/>
        <pc:sldMkLst>
          <pc:docMk/>
          <pc:sldMk cId="954909212" sldId="277"/>
        </pc:sldMkLst>
      </pc:sldChg>
      <pc:sldChg chg="del">
        <pc:chgData name="Francisca Tan" userId="6e1eea0e-3b13-45be-8c9f-e176322eec1e" providerId="ADAL" clId="{BE557D40-80C6-4585-9C9E-FB0E752E9178}" dt="2021-11-08T16:08:28.050" v="1" actId="47"/>
        <pc:sldMkLst>
          <pc:docMk/>
          <pc:sldMk cId="281044596" sldId="278"/>
        </pc:sldMkLst>
      </pc:sldChg>
      <pc:sldChg chg="del">
        <pc:chgData name="Francisca Tan" userId="6e1eea0e-3b13-45be-8c9f-e176322eec1e" providerId="ADAL" clId="{BE557D40-80C6-4585-9C9E-FB0E752E9178}" dt="2021-11-08T16:08:28.050" v="1" actId="47"/>
        <pc:sldMkLst>
          <pc:docMk/>
          <pc:sldMk cId="666494517" sldId="279"/>
        </pc:sldMkLst>
      </pc:sldChg>
      <pc:sldChg chg="del">
        <pc:chgData name="Francisca Tan" userId="6e1eea0e-3b13-45be-8c9f-e176322eec1e" providerId="ADAL" clId="{BE557D40-80C6-4585-9C9E-FB0E752E9178}" dt="2021-11-08T16:08:28.050" v="1" actId="47"/>
        <pc:sldMkLst>
          <pc:docMk/>
          <pc:sldMk cId="827032699" sldId="280"/>
        </pc:sldMkLst>
      </pc:sldChg>
      <pc:sldChg chg="del">
        <pc:chgData name="Francisca Tan" userId="6e1eea0e-3b13-45be-8c9f-e176322eec1e" providerId="ADAL" clId="{BE557D40-80C6-4585-9C9E-FB0E752E9178}" dt="2021-11-08T16:08:28.050" v="1" actId="47"/>
        <pc:sldMkLst>
          <pc:docMk/>
          <pc:sldMk cId="349565159" sldId="281"/>
        </pc:sldMkLst>
      </pc:sldChg>
      <pc:sldChg chg="del">
        <pc:chgData name="Francisca Tan" userId="6e1eea0e-3b13-45be-8c9f-e176322eec1e" providerId="ADAL" clId="{BE557D40-80C6-4585-9C9E-FB0E752E9178}" dt="2021-11-08T16:08:28.050" v="1" actId="47"/>
        <pc:sldMkLst>
          <pc:docMk/>
          <pc:sldMk cId="2796209329" sldId="282"/>
        </pc:sldMkLst>
      </pc:sldChg>
      <pc:sldChg chg="del">
        <pc:chgData name="Francisca Tan" userId="6e1eea0e-3b13-45be-8c9f-e176322eec1e" providerId="ADAL" clId="{BE557D40-80C6-4585-9C9E-FB0E752E9178}" dt="2021-11-08T16:08:28.050" v="1" actId="47"/>
        <pc:sldMkLst>
          <pc:docMk/>
          <pc:sldMk cId="1071751511" sldId="283"/>
        </pc:sldMkLst>
      </pc:sldChg>
      <pc:sldChg chg="del">
        <pc:chgData name="Francisca Tan" userId="6e1eea0e-3b13-45be-8c9f-e176322eec1e" providerId="ADAL" clId="{BE557D40-80C6-4585-9C9E-FB0E752E9178}" dt="2021-11-08T16:08:28.050" v="1" actId="47"/>
        <pc:sldMkLst>
          <pc:docMk/>
          <pc:sldMk cId="2322811520" sldId="284"/>
        </pc:sldMkLst>
      </pc:sldChg>
      <pc:sldChg chg="del">
        <pc:chgData name="Francisca Tan" userId="6e1eea0e-3b13-45be-8c9f-e176322eec1e" providerId="ADAL" clId="{BE557D40-80C6-4585-9C9E-FB0E752E9178}" dt="2021-11-08T16:08:28.050" v="1" actId="47"/>
        <pc:sldMkLst>
          <pc:docMk/>
          <pc:sldMk cId="786911137" sldId="285"/>
        </pc:sldMkLst>
      </pc:sldChg>
      <pc:sldChg chg="del">
        <pc:chgData name="Francisca Tan" userId="6e1eea0e-3b13-45be-8c9f-e176322eec1e" providerId="ADAL" clId="{BE557D40-80C6-4585-9C9E-FB0E752E9178}" dt="2021-11-08T16:08:28.050" v="1" actId="47"/>
        <pc:sldMkLst>
          <pc:docMk/>
          <pc:sldMk cId="3261783318" sldId="286"/>
        </pc:sldMkLst>
      </pc:sldChg>
      <pc:sldChg chg="del">
        <pc:chgData name="Francisca Tan" userId="6e1eea0e-3b13-45be-8c9f-e176322eec1e" providerId="ADAL" clId="{BE557D40-80C6-4585-9C9E-FB0E752E9178}" dt="2021-11-08T16:08:28.050" v="1" actId="47"/>
        <pc:sldMkLst>
          <pc:docMk/>
          <pc:sldMk cId="454739754" sldId="287"/>
        </pc:sldMkLst>
      </pc:sldChg>
      <pc:sldChg chg="del">
        <pc:chgData name="Francisca Tan" userId="6e1eea0e-3b13-45be-8c9f-e176322eec1e" providerId="ADAL" clId="{BE557D40-80C6-4585-9C9E-FB0E752E9178}" dt="2021-11-08T16:08:28.050" v="1" actId="47"/>
        <pc:sldMkLst>
          <pc:docMk/>
          <pc:sldMk cId="1427325534" sldId="288"/>
        </pc:sldMkLst>
      </pc:sldChg>
      <pc:sldChg chg="del">
        <pc:chgData name="Francisca Tan" userId="6e1eea0e-3b13-45be-8c9f-e176322eec1e" providerId="ADAL" clId="{BE557D40-80C6-4585-9C9E-FB0E752E9178}" dt="2021-11-08T16:08:28.050" v="1" actId="47"/>
        <pc:sldMkLst>
          <pc:docMk/>
          <pc:sldMk cId="3237758173" sldId="289"/>
        </pc:sldMkLst>
      </pc:sldChg>
      <pc:sldChg chg="del">
        <pc:chgData name="Francisca Tan" userId="6e1eea0e-3b13-45be-8c9f-e176322eec1e" providerId="ADAL" clId="{BE557D40-80C6-4585-9C9E-FB0E752E9178}" dt="2021-11-08T16:08:28.050" v="1" actId="47"/>
        <pc:sldMkLst>
          <pc:docMk/>
          <pc:sldMk cId="1723691427" sldId="290"/>
        </pc:sldMkLst>
      </pc:sldChg>
      <pc:sldChg chg="del">
        <pc:chgData name="Francisca Tan" userId="6e1eea0e-3b13-45be-8c9f-e176322eec1e" providerId="ADAL" clId="{BE557D40-80C6-4585-9C9E-FB0E752E9178}" dt="2021-11-08T16:08:28.050" v="1" actId="47"/>
        <pc:sldMkLst>
          <pc:docMk/>
          <pc:sldMk cId="3406352186" sldId="291"/>
        </pc:sldMkLst>
      </pc:sldChg>
      <pc:sldChg chg="del">
        <pc:chgData name="Francisca Tan" userId="6e1eea0e-3b13-45be-8c9f-e176322eec1e" providerId="ADAL" clId="{BE557D40-80C6-4585-9C9E-FB0E752E9178}" dt="2021-11-08T16:08:28.050" v="1" actId="47"/>
        <pc:sldMkLst>
          <pc:docMk/>
          <pc:sldMk cId="3064173530" sldId="292"/>
        </pc:sldMkLst>
      </pc:sldChg>
      <pc:sldChg chg="del">
        <pc:chgData name="Francisca Tan" userId="6e1eea0e-3b13-45be-8c9f-e176322eec1e" providerId="ADAL" clId="{BE557D40-80C6-4585-9C9E-FB0E752E9178}" dt="2021-11-08T16:08:28.050" v="1" actId="47"/>
        <pc:sldMkLst>
          <pc:docMk/>
          <pc:sldMk cId="2826795908" sldId="293"/>
        </pc:sldMkLst>
      </pc:sldChg>
      <pc:sldChg chg="del">
        <pc:chgData name="Francisca Tan" userId="6e1eea0e-3b13-45be-8c9f-e176322eec1e" providerId="ADAL" clId="{BE557D40-80C6-4585-9C9E-FB0E752E9178}" dt="2021-11-08T16:08:28.050" v="1" actId="47"/>
        <pc:sldMkLst>
          <pc:docMk/>
          <pc:sldMk cId="810737205" sldId="294"/>
        </pc:sldMkLst>
      </pc:sldChg>
      <pc:sldChg chg="del">
        <pc:chgData name="Francisca Tan" userId="6e1eea0e-3b13-45be-8c9f-e176322eec1e" providerId="ADAL" clId="{BE557D40-80C6-4585-9C9E-FB0E752E9178}" dt="2021-11-08T16:08:28.050" v="1" actId="47"/>
        <pc:sldMkLst>
          <pc:docMk/>
          <pc:sldMk cId="366847217" sldId="295"/>
        </pc:sldMkLst>
      </pc:sldChg>
      <pc:sldChg chg="del">
        <pc:chgData name="Francisca Tan" userId="6e1eea0e-3b13-45be-8c9f-e176322eec1e" providerId="ADAL" clId="{BE557D40-80C6-4585-9C9E-FB0E752E9178}" dt="2021-11-08T16:08:28.050" v="1" actId="47"/>
        <pc:sldMkLst>
          <pc:docMk/>
          <pc:sldMk cId="972228657" sldId="296"/>
        </pc:sldMkLst>
      </pc:sldChg>
      <pc:sldChg chg="del">
        <pc:chgData name="Francisca Tan" userId="6e1eea0e-3b13-45be-8c9f-e176322eec1e" providerId="ADAL" clId="{BE557D40-80C6-4585-9C9E-FB0E752E9178}" dt="2021-11-08T16:08:28.050" v="1" actId="47"/>
        <pc:sldMkLst>
          <pc:docMk/>
          <pc:sldMk cId="3838330918" sldId="298"/>
        </pc:sldMkLst>
      </pc:sldChg>
      <pc:sldChg chg="del">
        <pc:chgData name="Francisca Tan" userId="6e1eea0e-3b13-45be-8c9f-e176322eec1e" providerId="ADAL" clId="{BE557D40-80C6-4585-9C9E-FB0E752E9178}" dt="2021-11-08T16:08:28.050" v="1" actId="47"/>
        <pc:sldMkLst>
          <pc:docMk/>
          <pc:sldMk cId="4065737263" sldId="299"/>
        </pc:sldMkLst>
      </pc:sldChg>
      <pc:sldChg chg="del">
        <pc:chgData name="Francisca Tan" userId="6e1eea0e-3b13-45be-8c9f-e176322eec1e" providerId="ADAL" clId="{BE557D40-80C6-4585-9C9E-FB0E752E9178}" dt="2021-11-08T16:08:28.050" v="1" actId="47"/>
        <pc:sldMkLst>
          <pc:docMk/>
          <pc:sldMk cId="2032086169" sldId="300"/>
        </pc:sldMkLst>
      </pc:sldChg>
      <pc:sldChg chg="add del">
        <pc:chgData name="Francisca Tan" userId="6e1eea0e-3b13-45be-8c9f-e176322eec1e" providerId="ADAL" clId="{BE557D40-80C6-4585-9C9E-FB0E752E9178}" dt="2021-11-08T16:08:41.937" v="3" actId="47"/>
        <pc:sldMkLst>
          <pc:docMk/>
          <pc:sldMk cId="3295176471" sldId="302"/>
        </pc:sldMkLst>
      </pc:sldChg>
      <pc:sldChg chg="add">
        <pc:chgData name="Francisca Tan" userId="6e1eea0e-3b13-45be-8c9f-e176322eec1e" providerId="ADAL" clId="{BE557D40-80C6-4585-9C9E-FB0E752E9178}" dt="2021-11-08T16:08:19.618" v="0"/>
        <pc:sldMkLst>
          <pc:docMk/>
          <pc:sldMk cId="3013987079" sldId="303"/>
        </pc:sldMkLst>
      </pc:sldChg>
      <pc:sldChg chg="add">
        <pc:chgData name="Francisca Tan" userId="6e1eea0e-3b13-45be-8c9f-e176322eec1e" providerId="ADAL" clId="{BE557D40-80C6-4585-9C9E-FB0E752E9178}" dt="2021-11-08T16:08:19.618" v="0"/>
        <pc:sldMkLst>
          <pc:docMk/>
          <pc:sldMk cId="4081154412" sldId="304"/>
        </pc:sldMkLst>
      </pc:sldChg>
      <pc:sldChg chg="add">
        <pc:chgData name="Francisca Tan" userId="6e1eea0e-3b13-45be-8c9f-e176322eec1e" providerId="ADAL" clId="{BE557D40-80C6-4585-9C9E-FB0E752E9178}" dt="2021-11-08T16:08:19.618" v="0"/>
        <pc:sldMkLst>
          <pc:docMk/>
          <pc:sldMk cId="1662326294" sldId="305"/>
        </pc:sldMkLst>
      </pc:sldChg>
      <pc:sldChg chg="add">
        <pc:chgData name="Francisca Tan" userId="6e1eea0e-3b13-45be-8c9f-e176322eec1e" providerId="ADAL" clId="{BE557D40-80C6-4585-9C9E-FB0E752E9178}" dt="2021-11-08T16:08:19.618" v="0"/>
        <pc:sldMkLst>
          <pc:docMk/>
          <pc:sldMk cId="2888461752" sldId="306"/>
        </pc:sldMkLst>
      </pc:sldChg>
      <pc:sldChg chg="add">
        <pc:chgData name="Francisca Tan" userId="6e1eea0e-3b13-45be-8c9f-e176322eec1e" providerId="ADAL" clId="{BE557D40-80C6-4585-9C9E-FB0E752E9178}" dt="2021-11-08T16:08:19.618" v="0"/>
        <pc:sldMkLst>
          <pc:docMk/>
          <pc:sldMk cId="2405945962" sldId="307"/>
        </pc:sldMkLst>
      </pc:sldChg>
      <pc:sldChg chg="add">
        <pc:chgData name="Francisca Tan" userId="6e1eea0e-3b13-45be-8c9f-e176322eec1e" providerId="ADAL" clId="{BE557D40-80C6-4585-9C9E-FB0E752E9178}" dt="2021-11-08T16:08:19.618" v="0"/>
        <pc:sldMkLst>
          <pc:docMk/>
          <pc:sldMk cId="3777684825" sldId="308"/>
        </pc:sldMkLst>
      </pc:sldChg>
      <pc:sldChg chg="add">
        <pc:chgData name="Francisca Tan" userId="6e1eea0e-3b13-45be-8c9f-e176322eec1e" providerId="ADAL" clId="{BE557D40-80C6-4585-9C9E-FB0E752E9178}" dt="2021-11-08T16:08:19.618" v="0"/>
        <pc:sldMkLst>
          <pc:docMk/>
          <pc:sldMk cId="1946529590" sldId="309"/>
        </pc:sldMkLst>
      </pc:sldChg>
      <pc:sldChg chg="add">
        <pc:chgData name="Francisca Tan" userId="6e1eea0e-3b13-45be-8c9f-e176322eec1e" providerId="ADAL" clId="{BE557D40-80C6-4585-9C9E-FB0E752E9178}" dt="2021-11-08T16:08:19.618" v="0"/>
        <pc:sldMkLst>
          <pc:docMk/>
          <pc:sldMk cId="4267562434" sldId="310"/>
        </pc:sldMkLst>
      </pc:sldChg>
      <pc:sldChg chg="add">
        <pc:chgData name="Francisca Tan" userId="6e1eea0e-3b13-45be-8c9f-e176322eec1e" providerId="ADAL" clId="{BE557D40-80C6-4585-9C9E-FB0E752E9178}" dt="2021-11-08T16:08:19.618" v="0"/>
        <pc:sldMkLst>
          <pc:docMk/>
          <pc:sldMk cId="473206726" sldId="311"/>
        </pc:sldMkLst>
      </pc:sldChg>
      <pc:sldChg chg="add">
        <pc:chgData name="Francisca Tan" userId="6e1eea0e-3b13-45be-8c9f-e176322eec1e" providerId="ADAL" clId="{BE557D40-80C6-4585-9C9E-FB0E752E9178}" dt="2021-11-08T16:08:19.618" v="0"/>
        <pc:sldMkLst>
          <pc:docMk/>
          <pc:sldMk cId="2645019775" sldId="312"/>
        </pc:sldMkLst>
      </pc:sldChg>
      <pc:sldChg chg="add">
        <pc:chgData name="Francisca Tan" userId="6e1eea0e-3b13-45be-8c9f-e176322eec1e" providerId="ADAL" clId="{BE557D40-80C6-4585-9C9E-FB0E752E9178}" dt="2021-11-08T16:08:19.618" v="0"/>
        <pc:sldMkLst>
          <pc:docMk/>
          <pc:sldMk cId="1419475195" sldId="313"/>
        </pc:sldMkLst>
      </pc:sldChg>
      <pc:sldChg chg="add">
        <pc:chgData name="Francisca Tan" userId="6e1eea0e-3b13-45be-8c9f-e176322eec1e" providerId="ADAL" clId="{BE557D40-80C6-4585-9C9E-FB0E752E9178}" dt="2021-11-08T16:08:19.618" v="0"/>
        <pc:sldMkLst>
          <pc:docMk/>
          <pc:sldMk cId="2888540302" sldId="314"/>
        </pc:sldMkLst>
      </pc:sldChg>
      <pc:sldChg chg="add">
        <pc:chgData name="Francisca Tan" userId="6e1eea0e-3b13-45be-8c9f-e176322eec1e" providerId="ADAL" clId="{BE557D40-80C6-4585-9C9E-FB0E752E9178}" dt="2021-11-08T16:08:19.618" v="0"/>
        <pc:sldMkLst>
          <pc:docMk/>
          <pc:sldMk cId="2617802130" sldId="315"/>
        </pc:sldMkLst>
      </pc:sldChg>
      <pc:sldChg chg="add">
        <pc:chgData name="Francisca Tan" userId="6e1eea0e-3b13-45be-8c9f-e176322eec1e" providerId="ADAL" clId="{BE557D40-80C6-4585-9C9E-FB0E752E9178}" dt="2021-11-08T16:08:19.618" v="0"/>
        <pc:sldMkLst>
          <pc:docMk/>
          <pc:sldMk cId="2662990187" sldId="316"/>
        </pc:sldMkLst>
      </pc:sldChg>
      <pc:sldChg chg="add">
        <pc:chgData name="Francisca Tan" userId="6e1eea0e-3b13-45be-8c9f-e176322eec1e" providerId="ADAL" clId="{BE557D40-80C6-4585-9C9E-FB0E752E9178}" dt="2021-11-08T16:08:19.618" v="0"/>
        <pc:sldMkLst>
          <pc:docMk/>
          <pc:sldMk cId="1590562133" sldId="317"/>
        </pc:sldMkLst>
      </pc:sldChg>
      <pc:sldChg chg="add">
        <pc:chgData name="Francisca Tan" userId="6e1eea0e-3b13-45be-8c9f-e176322eec1e" providerId="ADAL" clId="{BE557D40-80C6-4585-9C9E-FB0E752E9178}" dt="2021-11-08T16:08:19.618" v="0"/>
        <pc:sldMkLst>
          <pc:docMk/>
          <pc:sldMk cId="2436200666" sldId="318"/>
        </pc:sldMkLst>
      </pc:sldChg>
      <pc:sldChg chg="add">
        <pc:chgData name="Francisca Tan" userId="6e1eea0e-3b13-45be-8c9f-e176322eec1e" providerId="ADAL" clId="{BE557D40-80C6-4585-9C9E-FB0E752E9178}" dt="2021-11-08T16:08:19.618" v="0"/>
        <pc:sldMkLst>
          <pc:docMk/>
          <pc:sldMk cId="1771858559" sldId="319"/>
        </pc:sldMkLst>
      </pc:sldChg>
      <pc:sldChg chg="add">
        <pc:chgData name="Francisca Tan" userId="6e1eea0e-3b13-45be-8c9f-e176322eec1e" providerId="ADAL" clId="{BE557D40-80C6-4585-9C9E-FB0E752E9178}" dt="2021-11-08T16:08:19.618" v="0"/>
        <pc:sldMkLst>
          <pc:docMk/>
          <pc:sldMk cId="4078647642" sldId="320"/>
        </pc:sldMkLst>
      </pc:sldChg>
      <pc:sldChg chg="add">
        <pc:chgData name="Francisca Tan" userId="6e1eea0e-3b13-45be-8c9f-e176322eec1e" providerId="ADAL" clId="{BE557D40-80C6-4585-9C9E-FB0E752E9178}" dt="2021-11-08T16:08:19.618" v="0"/>
        <pc:sldMkLst>
          <pc:docMk/>
          <pc:sldMk cId="127037847" sldId="321"/>
        </pc:sldMkLst>
      </pc:sldChg>
      <pc:sldChg chg="add">
        <pc:chgData name="Francisca Tan" userId="6e1eea0e-3b13-45be-8c9f-e176322eec1e" providerId="ADAL" clId="{BE557D40-80C6-4585-9C9E-FB0E752E9178}" dt="2021-11-08T16:08:19.618" v="0"/>
        <pc:sldMkLst>
          <pc:docMk/>
          <pc:sldMk cId="1131707010" sldId="322"/>
        </pc:sldMkLst>
      </pc:sldChg>
      <pc:sldChg chg="add">
        <pc:chgData name="Francisca Tan" userId="6e1eea0e-3b13-45be-8c9f-e176322eec1e" providerId="ADAL" clId="{BE557D40-80C6-4585-9C9E-FB0E752E9178}" dt="2021-11-08T16:08:19.618" v="0"/>
        <pc:sldMkLst>
          <pc:docMk/>
          <pc:sldMk cId="3842031165" sldId="323"/>
        </pc:sldMkLst>
      </pc:sldChg>
      <pc:sldChg chg="add">
        <pc:chgData name="Francisca Tan" userId="6e1eea0e-3b13-45be-8c9f-e176322eec1e" providerId="ADAL" clId="{BE557D40-80C6-4585-9C9E-FB0E752E9178}" dt="2021-11-08T16:08:19.618" v="0"/>
        <pc:sldMkLst>
          <pc:docMk/>
          <pc:sldMk cId="4282193521" sldId="324"/>
        </pc:sldMkLst>
      </pc:sldChg>
      <pc:sldChg chg="add">
        <pc:chgData name="Francisca Tan" userId="6e1eea0e-3b13-45be-8c9f-e176322eec1e" providerId="ADAL" clId="{BE557D40-80C6-4585-9C9E-FB0E752E9178}" dt="2021-11-08T16:08:19.618" v="0"/>
        <pc:sldMkLst>
          <pc:docMk/>
          <pc:sldMk cId="681440105" sldId="325"/>
        </pc:sldMkLst>
      </pc:sldChg>
      <pc:sldChg chg="add">
        <pc:chgData name="Francisca Tan" userId="6e1eea0e-3b13-45be-8c9f-e176322eec1e" providerId="ADAL" clId="{BE557D40-80C6-4585-9C9E-FB0E752E9178}" dt="2021-11-08T16:08:19.618" v="0"/>
        <pc:sldMkLst>
          <pc:docMk/>
          <pc:sldMk cId="3753441227" sldId="326"/>
        </pc:sldMkLst>
      </pc:sldChg>
      <pc:sldChg chg="add">
        <pc:chgData name="Francisca Tan" userId="6e1eea0e-3b13-45be-8c9f-e176322eec1e" providerId="ADAL" clId="{BE557D40-80C6-4585-9C9E-FB0E752E9178}" dt="2021-11-08T16:08:19.618" v="0"/>
        <pc:sldMkLst>
          <pc:docMk/>
          <pc:sldMk cId="224938554" sldId="327"/>
        </pc:sldMkLst>
      </pc:sldChg>
      <pc:sldChg chg="add">
        <pc:chgData name="Francisca Tan" userId="6e1eea0e-3b13-45be-8c9f-e176322eec1e" providerId="ADAL" clId="{BE557D40-80C6-4585-9C9E-FB0E752E9178}" dt="2021-11-08T16:08:19.618" v="0"/>
        <pc:sldMkLst>
          <pc:docMk/>
          <pc:sldMk cId="962313295" sldId="328"/>
        </pc:sldMkLst>
      </pc:sldChg>
      <pc:sldChg chg="add">
        <pc:chgData name="Francisca Tan" userId="6e1eea0e-3b13-45be-8c9f-e176322eec1e" providerId="ADAL" clId="{BE557D40-80C6-4585-9C9E-FB0E752E9178}" dt="2021-11-08T16:08:19.618" v="0"/>
        <pc:sldMkLst>
          <pc:docMk/>
          <pc:sldMk cId="660036774" sldId="329"/>
        </pc:sldMkLst>
      </pc:sldChg>
      <pc:sldChg chg="add">
        <pc:chgData name="Francisca Tan" userId="6e1eea0e-3b13-45be-8c9f-e176322eec1e" providerId="ADAL" clId="{BE557D40-80C6-4585-9C9E-FB0E752E9178}" dt="2021-11-08T16:08:19.618" v="0"/>
        <pc:sldMkLst>
          <pc:docMk/>
          <pc:sldMk cId="818291857" sldId="330"/>
        </pc:sldMkLst>
      </pc:sldChg>
      <pc:sldMasterChg chg="delSldLayout">
        <pc:chgData name="Francisca Tan" userId="6e1eea0e-3b13-45be-8c9f-e176322eec1e" providerId="ADAL" clId="{BE557D40-80C6-4585-9C9E-FB0E752E9178}" dt="2021-11-08T16:08:41.937" v="3" actId="47"/>
        <pc:sldMasterMkLst>
          <pc:docMk/>
          <pc:sldMasterMk cId="1077791022" sldId="2147485431"/>
        </pc:sldMasterMkLst>
        <pc:sldLayoutChg chg="del">
          <pc:chgData name="Francisca Tan" userId="6e1eea0e-3b13-45be-8c9f-e176322eec1e" providerId="ADAL" clId="{BE557D40-80C6-4585-9C9E-FB0E752E9178}" dt="2021-11-08T16:08:41.937" v="3" actId="47"/>
          <pc:sldLayoutMkLst>
            <pc:docMk/>
            <pc:sldMasterMk cId="1077791022" sldId="2147485431"/>
            <pc:sldLayoutMk cId="2942741668" sldId="2147485539"/>
          </pc:sldLayoutMkLst>
        </pc:sldLayoutChg>
      </pc:sldMasterChg>
    </pc:docChg>
  </pc:docChgLst>
  <pc:docChgLst>
    <pc:chgData name="Hubert Sumarno" userId="5a20bda4-ad6e-4649-842b-d3bc8cc1a38d" providerId="ADAL" clId="{6DED869C-CD02-460C-9E90-CFB28F3BF144}"/>
    <pc:docChg chg="delSld">
      <pc:chgData name="Hubert Sumarno" userId="5a20bda4-ad6e-4649-842b-d3bc8cc1a38d" providerId="ADAL" clId="{6DED869C-CD02-460C-9E90-CFB28F3BF144}" dt="2021-07-30T09:46:16.284" v="0" actId="47"/>
      <pc:docMkLst>
        <pc:docMk/>
      </pc:docMkLst>
      <pc:sldChg chg="del">
        <pc:chgData name="Hubert Sumarno" userId="5a20bda4-ad6e-4649-842b-d3bc8cc1a38d" providerId="ADAL" clId="{6DED869C-CD02-460C-9E90-CFB28F3BF144}" dt="2021-07-30T09:46:16.284" v="0" actId="47"/>
        <pc:sldMkLst>
          <pc:docMk/>
          <pc:sldMk cId="1036110772" sldId="352"/>
        </pc:sldMkLst>
      </pc:sldChg>
    </pc:docChg>
  </pc:docChgLst>
  <pc:docChgLst>
    <pc:chgData name="Hubert Sumarno" userId="5a20bda4-ad6e-4649-842b-d3bc8cc1a38d" providerId="ADAL" clId="{7FD60CFC-CD07-4E31-B362-F507EC0164D1}"/>
    <pc:docChg chg="custSel addSld delSld modSld">
      <pc:chgData name="Hubert Sumarno" userId="5a20bda4-ad6e-4649-842b-d3bc8cc1a38d" providerId="ADAL" clId="{7FD60CFC-CD07-4E31-B362-F507EC0164D1}" dt="2021-07-30T12:11:52.643" v="29" actId="700"/>
      <pc:docMkLst>
        <pc:docMk/>
      </pc:docMkLst>
      <pc:sldChg chg="addSp delSp modSp add mod modClrScheme chgLayout">
        <pc:chgData name="Hubert Sumarno" userId="5a20bda4-ad6e-4649-842b-d3bc8cc1a38d" providerId="ADAL" clId="{7FD60CFC-CD07-4E31-B362-F507EC0164D1}" dt="2021-07-30T12:11:04.696" v="26" actId="700"/>
        <pc:sldMkLst>
          <pc:docMk/>
          <pc:sldMk cId="3295176471" sldId="256"/>
        </pc:sldMkLst>
        <pc:spChg chg="add mod ord">
          <ac:chgData name="Hubert Sumarno" userId="5a20bda4-ad6e-4649-842b-d3bc8cc1a38d" providerId="ADAL" clId="{7FD60CFC-CD07-4E31-B362-F507EC0164D1}" dt="2021-07-30T12:11:04.696" v="26" actId="700"/>
          <ac:spMkLst>
            <pc:docMk/>
            <pc:sldMk cId="3295176471" sldId="256"/>
            <ac:spMk id="2" creationId="{499D5082-0EE5-442B-8498-F2B3737A9D71}"/>
          </ac:spMkLst>
        </pc:spChg>
        <pc:spChg chg="del mod ord">
          <ac:chgData name="Hubert Sumarno" userId="5a20bda4-ad6e-4649-842b-d3bc8cc1a38d" providerId="ADAL" clId="{7FD60CFC-CD07-4E31-B362-F507EC0164D1}" dt="2021-07-30T12:11:04.696" v="26" actId="700"/>
          <ac:spMkLst>
            <pc:docMk/>
            <pc:sldMk cId="3295176471" sldId="256"/>
            <ac:spMk id="3" creationId="{00000000-0000-0000-0000-000000000000}"/>
          </ac:spMkLst>
        </pc:spChg>
        <pc:spChg chg="mod ord">
          <ac:chgData name="Hubert Sumarno" userId="5a20bda4-ad6e-4649-842b-d3bc8cc1a38d" providerId="ADAL" clId="{7FD60CFC-CD07-4E31-B362-F507EC0164D1}" dt="2021-07-30T12:11:04.696" v="26" actId="700"/>
          <ac:spMkLst>
            <pc:docMk/>
            <pc:sldMk cId="3295176471" sldId="256"/>
            <ac:spMk id="3074" creationId="{00000000-0000-0000-0000-000000000000}"/>
          </ac:spMkLst>
        </pc:spChg>
      </pc:sldChg>
      <pc:sldChg chg="modSp add mod modClrScheme chgLayout">
        <pc:chgData name="Hubert Sumarno" userId="5a20bda4-ad6e-4649-842b-d3bc8cc1a38d" providerId="ADAL" clId="{7FD60CFC-CD07-4E31-B362-F507EC0164D1}" dt="2021-07-30T12:11:15.645" v="27" actId="700"/>
        <pc:sldMkLst>
          <pc:docMk/>
          <pc:sldMk cId="3013987079" sldId="257"/>
        </pc:sldMkLst>
        <pc:spChg chg="mod ord">
          <ac:chgData name="Hubert Sumarno" userId="5a20bda4-ad6e-4649-842b-d3bc8cc1a38d" providerId="ADAL" clId="{7FD60CFC-CD07-4E31-B362-F507EC0164D1}" dt="2021-07-30T12:11:15.645" v="27" actId="700"/>
          <ac:spMkLst>
            <pc:docMk/>
            <pc:sldMk cId="3013987079" sldId="257"/>
            <ac:spMk id="4098" creationId="{00000000-0000-0000-0000-000000000000}"/>
          </ac:spMkLst>
        </pc:spChg>
        <pc:spChg chg="mod ord">
          <ac:chgData name="Hubert Sumarno" userId="5a20bda4-ad6e-4649-842b-d3bc8cc1a38d" providerId="ADAL" clId="{7FD60CFC-CD07-4E31-B362-F507EC0164D1}" dt="2021-07-30T12:11:15.645" v="27" actId="700"/>
          <ac:spMkLst>
            <pc:docMk/>
            <pc:sldMk cId="3013987079" sldId="257"/>
            <ac:spMk id="4099" creationId="{00000000-0000-0000-0000-000000000000}"/>
          </ac:spMkLst>
        </pc:spChg>
      </pc:sldChg>
      <pc:sldChg chg="addSp delSp modSp add mod modClrScheme chgLayout">
        <pc:chgData name="Hubert Sumarno" userId="5a20bda4-ad6e-4649-842b-d3bc8cc1a38d" providerId="ADAL" clId="{7FD60CFC-CD07-4E31-B362-F507EC0164D1}" dt="2021-07-30T12:11:44.823" v="28" actId="700"/>
        <pc:sldMkLst>
          <pc:docMk/>
          <pc:sldMk cId="2842221679" sldId="258"/>
        </pc:sldMkLst>
        <pc:spChg chg="mod ord">
          <ac:chgData name="Hubert Sumarno" userId="5a20bda4-ad6e-4649-842b-d3bc8cc1a38d" providerId="ADAL" clId="{7FD60CFC-CD07-4E31-B362-F507EC0164D1}" dt="2021-07-30T12:11:44.823" v="28" actId="700"/>
          <ac:spMkLst>
            <pc:docMk/>
            <pc:sldMk cId="2842221679" sldId="258"/>
            <ac:spMk id="2" creationId="{00000000-0000-0000-0000-000000000000}"/>
          </ac:spMkLst>
        </pc:spChg>
        <pc:spChg chg="add mod ord">
          <ac:chgData name="Hubert Sumarno" userId="5a20bda4-ad6e-4649-842b-d3bc8cc1a38d" providerId="ADAL" clId="{7FD60CFC-CD07-4E31-B362-F507EC0164D1}" dt="2021-07-30T12:11:44.823" v="28" actId="700"/>
          <ac:spMkLst>
            <pc:docMk/>
            <pc:sldMk cId="2842221679" sldId="258"/>
            <ac:spMk id="3" creationId="{AA051AD2-412B-4CF5-88BE-A2E58163512F}"/>
          </ac:spMkLst>
        </pc:spChg>
        <pc:spChg chg="del mod ord">
          <ac:chgData name="Hubert Sumarno" userId="5a20bda4-ad6e-4649-842b-d3bc8cc1a38d" providerId="ADAL" clId="{7FD60CFC-CD07-4E31-B362-F507EC0164D1}" dt="2021-07-30T12:11:44.823" v="28" actId="700"/>
          <ac:spMkLst>
            <pc:docMk/>
            <pc:sldMk cId="2842221679" sldId="258"/>
            <ac:spMk id="4" creationId="{00000000-0000-0000-0000-000000000000}"/>
          </ac:spMkLst>
        </pc:spChg>
      </pc:sldChg>
      <pc:sldChg chg="modSp add mod">
        <pc:chgData name="Hubert Sumarno" userId="5a20bda4-ad6e-4649-842b-d3bc8cc1a38d" providerId="ADAL" clId="{7FD60CFC-CD07-4E31-B362-F507EC0164D1}" dt="2021-07-30T12:10:42.242" v="3" actId="27636"/>
        <pc:sldMkLst>
          <pc:docMk/>
          <pc:sldMk cId="4081154412" sldId="259"/>
        </pc:sldMkLst>
        <pc:spChg chg="mod">
          <ac:chgData name="Hubert Sumarno" userId="5a20bda4-ad6e-4649-842b-d3bc8cc1a38d" providerId="ADAL" clId="{7FD60CFC-CD07-4E31-B362-F507EC0164D1}" dt="2021-07-30T12:10:42.242" v="3" actId="27636"/>
          <ac:spMkLst>
            <pc:docMk/>
            <pc:sldMk cId="4081154412" sldId="259"/>
            <ac:spMk id="6146" creationId="{00000000-0000-0000-0000-000000000000}"/>
          </ac:spMkLst>
        </pc:spChg>
      </pc:sldChg>
      <pc:sldChg chg="modSp add mod">
        <pc:chgData name="Hubert Sumarno" userId="5a20bda4-ad6e-4649-842b-d3bc8cc1a38d" providerId="ADAL" clId="{7FD60CFC-CD07-4E31-B362-F507EC0164D1}" dt="2021-07-30T12:10:42.245" v="4" actId="27636"/>
        <pc:sldMkLst>
          <pc:docMk/>
          <pc:sldMk cId="1662326294" sldId="260"/>
        </pc:sldMkLst>
        <pc:spChg chg="mod">
          <ac:chgData name="Hubert Sumarno" userId="5a20bda4-ad6e-4649-842b-d3bc8cc1a38d" providerId="ADAL" clId="{7FD60CFC-CD07-4E31-B362-F507EC0164D1}" dt="2021-07-30T12:10:42.245" v="4" actId="27636"/>
          <ac:spMkLst>
            <pc:docMk/>
            <pc:sldMk cId="1662326294" sldId="260"/>
            <ac:spMk id="7170" creationId="{00000000-0000-0000-0000-000000000000}"/>
          </ac:spMkLst>
        </pc:spChg>
      </pc:sldChg>
      <pc:sldChg chg="modSp add mod">
        <pc:chgData name="Hubert Sumarno" userId="5a20bda4-ad6e-4649-842b-d3bc8cc1a38d" providerId="ADAL" clId="{7FD60CFC-CD07-4E31-B362-F507EC0164D1}" dt="2021-07-30T12:10:42.251" v="5" actId="27636"/>
        <pc:sldMkLst>
          <pc:docMk/>
          <pc:sldMk cId="2888461752" sldId="261"/>
        </pc:sldMkLst>
        <pc:spChg chg="mod">
          <ac:chgData name="Hubert Sumarno" userId="5a20bda4-ad6e-4649-842b-d3bc8cc1a38d" providerId="ADAL" clId="{7FD60CFC-CD07-4E31-B362-F507EC0164D1}" dt="2021-07-30T12:10:42.251" v="5" actId="27636"/>
          <ac:spMkLst>
            <pc:docMk/>
            <pc:sldMk cId="2888461752" sldId="261"/>
            <ac:spMk id="8194" creationId="{00000000-0000-0000-0000-000000000000}"/>
          </ac:spMkLst>
        </pc:spChg>
      </pc:sldChg>
      <pc:sldChg chg="modSp add mod">
        <pc:chgData name="Hubert Sumarno" userId="5a20bda4-ad6e-4649-842b-d3bc8cc1a38d" providerId="ADAL" clId="{7FD60CFC-CD07-4E31-B362-F507EC0164D1}" dt="2021-07-30T12:10:42.256" v="6" actId="27636"/>
        <pc:sldMkLst>
          <pc:docMk/>
          <pc:sldMk cId="2405945962" sldId="262"/>
        </pc:sldMkLst>
        <pc:spChg chg="mod">
          <ac:chgData name="Hubert Sumarno" userId="5a20bda4-ad6e-4649-842b-d3bc8cc1a38d" providerId="ADAL" clId="{7FD60CFC-CD07-4E31-B362-F507EC0164D1}" dt="2021-07-30T12:10:42.256" v="6" actId="27636"/>
          <ac:spMkLst>
            <pc:docMk/>
            <pc:sldMk cId="2405945962" sldId="262"/>
            <ac:spMk id="9218" creationId="{00000000-0000-0000-0000-000000000000}"/>
          </ac:spMkLst>
        </pc:spChg>
      </pc:sldChg>
      <pc:sldChg chg="modSp add mod">
        <pc:chgData name="Hubert Sumarno" userId="5a20bda4-ad6e-4649-842b-d3bc8cc1a38d" providerId="ADAL" clId="{7FD60CFC-CD07-4E31-B362-F507EC0164D1}" dt="2021-07-30T12:10:42.261" v="7" actId="27636"/>
        <pc:sldMkLst>
          <pc:docMk/>
          <pc:sldMk cId="3777684825" sldId="263"/>
        </pc:sldMkLst>
        <pc:spChg chg="mod">
          <ac:chgData name="Hubert Sumarno" userId="5a20bda4-ad6e-4649-842b-d3bc8cc1a38d" providerId="ADAL" clId="{7FD60CFC-CD07-4E31-B362-F507EC0164D1}" dt="2021-07-30T12:10:42.261" v="7" actId="27636"/>
          <ac:spMkLst>
            <pc:docMk/>
            <pc:sldMk cId="3777684825" sldId="263"/>
            <ac:spMk id="11266" creationId="{00000000-0000-0000-0000-000000000000}"/>
          </ac:spMkLst>
        </pc:spChg>
      </pc:sldChg>
      <pc:sldChg chg="modSp add mod">
        <pc:chgData name="Hubert Sumarno" userId="5a20bda4-ad6e-4649-842b-d3bc8cc1a38d" providerId="ADAL" clId="{7FD60CFC-CD07-4E31-B362-F507EC0164D1}" dt="2021-07-30T12:10:42.269" v="8" actId="27636"/>
        <pc:sldMkLst>
          <pc:docMk/>
          <pc:sldMk cId="1946529590" sldId="264"/>
        </pc:sldMkLst>
        <pc:spChg chg="mod">
          <ac:chgData name="Hubert Sumarno" userId="5a20bda4-ad6e-4649-842b-d3bc8cc1a38d" providerId="ADAL" clId="{7FD60CFC-CD07-4E31-B362-F507EC0164D1}" dt="2021-07-30T12:10:42.269" v="8" actId="27636"/>
          <ac:spMkLst>
            <pc:docMk/>
            <pc:sldMk cId="1946529590" sldId="264"/>
            <ac:spMk id="2" creationId="{00000000-0000-0000-0000-000000000000}"/>
          </ac:spMkLst>
        </pc:spChg>
      </pc:sldChg>
      <pc:sldChg chg="addSp delSp modSp add mod modClrScheme chgLayout">
        <pc:chgData name="Hubert Sumarno" userId="5a20bda4-ad6e-4649-842b-d3bc8cc1a38d" providerId="ADAL" clId="{7FD60CFC-CD07-4E31-B362-F507EC0164D1}" dt="2021-07-30T12:11:52.643" v="29" actId="700"/>
        <pc:sldMkLst>
          <pc:docMk/>
          <pc:sldMk cId="2772726259" sldId="265"/>
        </pc:sldMkLst>
        <pc:spChg chg="mod ord">
          <ac:chgData name="Hubert Sumarno" userId="5a20bda4-ad6e-4649-842b-d3bc8cc1a38d" providerId="ADAL" clId="{7FD60CFC-CD07-4E31-B362-F507EC0164D1}" dt="2021-07-30T12:11:52.643" v="29" actId="700"/>
          <ac:spMkLst>
            <pc:docMk/>
            <pc:sldMk cId="2772726259" sldId="265"/>
            <ac:spMk id="2" creationId="{00000000-0000-0000-0000-000000000000}"/>
          </ac:spMkLst>
        </pc:spChg>
        <pc:spChg chg="add mod ord">
          <ac:chgData name="Hubert Sumarno" userId="5a20bda4-ad6e-4649-842b-d3bc8cc1a38d" providerId="ADAL" clId="{7FD60CFC-CD07-4E31-B362-F507EC0164D1}" dt="2021-07-30T12:11:52.643" v="29" actId="700"/>
          <ac:spMkLst>
            <pc:docMk/>
            <pc:sldMk cId="2772726259" sldId="265"/>
            <ac:spMk id="3" creationId="{18BBDE1C-B23A-42B0-B3EB-84433C66E03F}"/>
          </ac:spMkLst>
        </pc:spChg>
        <pc:spChg chg="del mod ord">
          <ac:chgData name="Hubert Sumarno" userId="5a20bda4-ad6e-4649-842b-d3bc8cc1a38d" providerId="ADAL" clId="{7FD60CFC-CD07-4E31-B362-F507EC0164D1}" dt="2021-07-30T12:11:52.643" v="29" actId="700"/>
          <ac:spMkLst>
            <pc:docMk/>
            <pc:sldMk cId="2772726259" sldId="265"/>
            <ac:spMk id="4" creationId="{00000000-0000-0000-0000-000000000000}"/>
          </ac:spMkLst>
        </pc:spChg>
      </pc:sldChg>
      <pc:sldChg chg="modSp add mod">
        <pc:chgData name="Hubert Sumarno" userId="5a20bda4-ad6e-4649-842b-d3bc8cc1a38d" providerId="ADAL" clId="{7FD60CFC-CD07-4E31-B362-F507EC0164D1}" dt="2021-07-30T12:10:42.275" v="9" actId="27636"/>
        <pc:sldMkLst>
          <pc:docMk/>
          <pc:sldMk cId="4267562434" sldId="266"/>
        </pc:sldMkLst>
        <pc:spChg chg="mod">
          <ac:chgData name="Hubert Sumarno" userId="5a20bda4-ad6e-4649-842b-d3bc8cc1a38d" providerId="ADAL" clId="{7FD60CFC-CD07-4E31-B362-F507EC0164D1}" dt="2021-07-30T12:10:42.275" v="9" actId="27636"/>
          <ac:spMkLst>
            <pc:docMk/>
            <pc:sldMk cId="4267562434" sldId="266"/>
            <ac:spMk id="10242" creationId="{00000000-0000-0000-0000-000000000000}"/>
          </ac:spMkLst>
        </pc:spChg>
      </pc:sldChg>
      <pc:sldChg chg="modSp add mod">
        <pc:chgData name="Hubert Sumarno" userId="5a20bda4-ad6e-4649-842b-d3bc8cc1a38d" providerId="ADAL" clId="{7FD60CFC-CD07-4E31-B362-F507EC0164D1}" dt="2021-07-30T12:10:42.283" v="10" actId="27636"/>
        <pc:sldMkLst>
          <pc:docMk/>
          <pc:sldMk cId="473206726" sldId="267"/>
        </pc:sldMkLst>
        <pc:spChg chg="mod">
          <ac:chgData name="Hubert Sumarno" userId="5a20bda4-ad6e-4649-842b-d3bc8cc1a38d" providerId="ADAL" clId="{7FD60CFC-CD07-4E31-B362-F507EC0164D1}" dt="2021-07-30T12:10:42.283" v="10" actId="27636"/>
          <ac:spMkLst>
            <pc:docMk/>
            <pc:sldMk cId="473206726" sldId="267"/>
            <ac:spMk id="14338" creationId="{00000000-0000-0000-0000-000000000000}"/>
          </ac:spMkLst>
        </pc:spChg>
      </pc:sldChg>
      <pc:sldChg chg="modSp add mod">
        <pc:chgData name="Hubert Sumarno" userId="5a20bda4-ad6e-4649-842b-d3bc8cc1a38d" providerId="ADAL" clId="{7FD60CFC-CD07-4E31-B362-F507EC0164D1}" dt="2021-07-30T12:10:42.290" v="11" actId="27636"/>
        <pc:sldMkLst>
          <pc:docMk/>
          <pc:sldMk cId="2645019775" sldId="268"/>
        </pc:sldMkLst>
        <pc:spChg chg="mod">
          <ac:chgData name="Hubert Sumarno" userId="5a20bda4-ad6e-4649-842b-d3bc8cc1a38d" providerId="ADAL" clId="{7FD60CFC-CD07-4E31-B362-F507EC0164D1}" dt="2021-07-30T12:10:42.290" v="11" actId="27636"/>
          <ac:spMkLst>
            <pc:docMk/>
            <pc:sldMk cId="2645019775" sldId="268"/>
            <ac:spMk id="14338" creationId="{00000000-0000-0000-0000-000000000000}"/>
          </ac:spMkLst>
        </pc:spChg>
      </pc:sldChg>
      <pc:sldChg chg="modSp add mod">
        <pc:chgData name="Hubert Sumarno" userId="5a20bda4-ad6e-4649-842b-d3bc8cc1a38d" providerId="ADAL" clId="{7FD60CFC-CD07-4E31-B362-F507EC0164D1}" dt="2021-07-30T12:10:42.297" v="12" actId="27636"/>
        <pc:sldMkLst>
          <pc:docMk/>
          <pc:sldMk cId="2888540302" sldId="269"/>
        </pc:sldMkLst>
        <pc:spChg chg="mod">
          <ac:chgData name="Hubert Sumarno" userId="5a20bda4-ad6e-4649-842b-d3bc8cc1a38d" providerId="ADAL" clId="{7FD60CFC-CD07-4E31-B362-F507EC0164D1}" dt="2021-07-30T12:10:42.297" v="12" actId="27636"/>
          <ac:spMkLst>
            <pc:docMk/>
            <pc:sldMk cId="2888540302" sldId="269"/>
            <ac:spMk id="14338" creationId="{00000000-0000-0000-0000-000000000000}"/>
          </ac:spMkLst>
        </pc:spChg>
      </pc:sldChg>
      <pc:sldChg chg="modSp add mod">
        <pc:chgData name="Hubert Sumarno" userId="5a20bda4-ad6e-4649-842b-d3bc8cc1a38d" providerId="ADAL" clId="{7FD60CFC-CD07-4E31-B362-F507EC0164D1}" dt="2021-07-30T12:10:42.305" v="13" actId="27636"/>
        <pc:sldMkLst>
          <pc:docMk/>
          <pc:sldMk cId="2617802130" sldId="270"/>
        </pc:sldMkLst>
        <pc:spChg chg="mod">
          <ac:chgData name="Hubert Sumarno" userId="5a20bda4-ad6e-4649-842b-d3bc8cc1a38d" providerId="ADAL" clId="{7FD60CFC-CD07-4E31-B362-F507EC0164D1}" dt="2021-07-30T12:10:42.305" v="13" actId="27636"/>
          <ac:spMkLst>
            <pc:docMk/>
            <pc:sldMk cId="2617802130" sldId="270"/>
            <ac:spMk id="15363" creationId="{00000000-0000-0000-0000-000000000000}"/>
          </ac:spMkLst>
        </pc:spChg>
      </pc:sldChg>
      <pc:sldChg chg="modSp add mod">
        <pc:chgData name="Hubert Sumarno" userId="5a20bda4-ad6e-4649-842b-d3bc8cc1a38d" providerId="ADAL" clId="{7FD60CFC-CD07-4E31-B362-F507EC0164D1}" dt="2021-07-30T12:10:42.312" v="14" actId="27636"/>
        <pc:sldMkLst>
          <pc:docMk/>
          <pc:sldMk cId="2662990187" sldId="271"/>
        </pc:sldMkLst>
        <pc:spChg chg="mod">
          <ac:chgData name="Hubert Sumarno" userId="5a20bda4-ad6e-4649-842b-d3bc8cc1a38d" providerId="ADAL" clId="{7FD60CFC-CD07-4E31-B362-F507EC0164D1}" dt="2021-07-30T12:10:42.312" v="14" actId="27636"/>
          <ac:spMkLst>
            <pc:docMk/>
            <pc:sldMk cId="2662990187" sldId="271"/>
            <ac:spMk id="16386" creationId="{00000000-0000-0000-0000-000000000000}"/>
          </ac:spMkLst>
        </pc:spChg>
      </pc:sldChg>
      <pc:sldChg chg="modSp add mod">
        <pc:chgData name="Hubert Sumarno" userId="5a20bda4-ad6e-4649-842b-d3bc8cc1a38d" providerId="ADAL" clId="{7FD60CFC-CD07-4E31-B362-F507EC0164D1}" dt="2021-07-30T12:10:42.321" v="15" actId="27636"/>
        <pc:sldMkLst>
          <pc:docMk/>
          <pc:sldMk cId="3623430495" sldId="272"/>
        </pc:sldMkLst>
        <pc:spChg chg="mod">
          <ac:chgData name="Hubert Sumarno" userId="5a20bda4-ad6e-4649-842b-d3bc8cc1a38d" providerId="ADAL" clId="{7FD60CFC-CD07-4E31-B362-F507EC0164D1}" dt="2021-07-30T12:10:42.321" v="15" actId="27636"/>
          <ac:spMkLst>
            <pc:docMk/>
            <pc:sldMk cId="3623430495" sldId="272"/>
            <ac:spMk id="16386" creationId="{00000000-0000-0000-0000-000000000000}"/>
          </ac:spMkLst>
        </pc:spChg>
      </pc:sldChg>
      <pc:sldChg chg="modSp add mod">
        <pc:chgData name="Hubert Sumarno" userId="5a20bda4-ad6e-4649-842b-d3bc8cc1a38d" providerId="ADAL" clId="{7FD60CFC-CD07-4E31-B362-F507EC0164D1}" dt="2021-07-30T12:10:42.328" v="16" actId="27636"/>
        <pc:sldMkLst>
          <pc:docMk/>
          <pc:sldMk cId="1590562133" sldId="273"/>
        </pc:sldMkLst>
        <pc:spChg chg="mod">
          <ac:chgData name="Hubert Sumarno" userId="5a20bda4-ad6e-4649-842b-d3bc8cc1a38d" providerId="ADAL" clId="{7FD60CFC-CD07-4E31-B362-F507EC0164D1}" dt="2021-07-30T12:10:42.328" v="16" actId="27636"/>
          <ac:spMkLst>
            <pc:docMk/>
            <pc:sldMk cId="1590562133" sldId="273"/>
            <ac:spMk id="16386" creationId="{00000000-0000-0000-0000-000000000000}"/>
          </ac:spMkLst>
        </pc:spChg>
      </pc:sldChg>
      <pc:sldChg chg="add">
        <pc:chgData name="Hubert Sumarno" userId="5a20bda4-ad6e-4649-842b-d3bc8cc1a38d" providerId="ADAL" clId="{7FD60CFC-CD07-4E31-B362-F507EC0164D1}" dt="2021-07-30T12:10:42.079" v="1"/>
        <pc:sldMkLst>
          <pc:docMk/>
          <pc:sldMk cId="4070407311" sldId="274"/>
        </pc:sldMkLst>
      </pc:sldChg>
      <pc:sldChg chg="modSp add mod">
        <pc:chgData name="Hubert Sumarno" userId="5a20bda4-ad6e-4649-842b-d3bc8cc1a38d" providerId="ADAL" clId="{7FD60CFC-CD07-4E31-B362-F507EC0164D1}" dt="2021-07-30T12:10:42.336" v="17" actId="27636"/>
        <pc:sldMkLst>
          <pc:docMk/>
          <pc:sldMk cId="2436200666" sldId="275"/>
        </pc:sldMkLst>
        <pc:spChg chg="mod">
          <ac:chgData name="Hubert Sumarno" userId="5a20bda4-ad6e-4649-842b-d3bc8cc1a38d" providerId="ADAL" clId="{7FD60CFC-CD07-4E31-B362-F507EC0164D1}" dt="2021-07-30T12:10:42.336" v="17" actId="27636"/>
          <ac:spMkLst>
            <pc:docMk/>
            <pc:sldMk cId="2436200666" sldId="275"/>
            <ac:spMk id="19458" creationId="{00000000-0000-0000-0000-000000000000}"/>
          </ac:spMkLst>
        </pc:spChg>
      </pc:sldChg>
      <pc:sldChg chg="modSp add mod">
        <pc:chgData name="Hubert Sumarno" userId="5a20bda4-ad6e-4649-842b-d3bc8cc1a38d" providerId="ADAL" clId="{7FD60CFC-CD07-4E31-B362-F507EC0164D1}" dt="2021-07-30T12:10:42.344" v="18" actId="27636"/>
        <pc:sldMkLst>
          <pc:docMk/>
          <pc:sldMk cId="1771858559" sldId="276"/>
        </pc:sldMkLst>
        <pc:spChg chg="mod">
          <ac:chgData name="Hubert Sumarno" userId="5a20bda4-ad6e-4649-842b-d3bc8cc1a38d" providerId="ADAL" clId="{7FD60CFC-CD07-4E31-B362-F507EC0164D1}" dt="2021-07-30T12:10:42.344" v="18" actId="27636"/>
          <ac:spMkLst>
            <pc:docMk/>
            <pc:sldMk cId="1771858559" sldId="276"/>
            <ac:spMk id="20482" creationId="{00000000-0000-0000-0000-000000000000}"/>
          </ac:spMkLst>
        </pc:spChg>
      </pc:sldChg>
      <pc:sldChg chg="modSp add mod">
        <pc:chgData name="Hubert Sumarno" userId="5a20bda4-ad6e-4649-842b-d3bc8cc1a38d" providerId="ADAL" clId="{7FD60CFC-CD07-4E31-B362-F507EC0164D1}" dt="2021-07-30T12:10:42.353" v="19" actId="27636"/>
        <pc:sldMkLst>
          <pc:docMk/>
          <pc:sldMk cId="4078647642" sldId="277"/>
        </pc:sldMkLst>
        <pc:spChg chg="mod">
          <ac:chgData name="Hubert Sumarno" userId="5a20bda4-ad6e-4649-842b-d3bc8cc1a38d" providerId="ADAL" clId="{7FD60CFC-CD07-4E31-B362-F507EC0164D1}" dt="2021-07-30T12:10:42.353" v="19" actId="27636"/>
          <ac:spMkLst>
            <pc:docMk/>
            <pc:sldMk cId="4078647642" sldId="277"/>
            <ac:spMk id="21509" creationId="{00000000-0000-0000-0000-000000000000}"/>
          </ac:spMkLst>
        </pc:spChg>
      </pc:sldChg>
      <pc:sldChg chg="modSp add mod">
        <pc:chgData name="Hubert Sumarno" userId="5a20bda4-ad6e-4649-842b-d3bc8cc1a38d" providerId="ADAL" clId="{7FD60CFC-CD07-4E31-B362-F507EC0164D1}" dt="2021-07-30T12:10:42.361" v="20" actId="27636"/>
        <pc:sldMkLst>
          <pc:docMk/>
          <pc:sldMk cId="4282193521" sldId="278"/>
        </pc:sldMkLst>
        <pc:spChg chg="mod">
          <ac:chgData name="Hubert Sumarno" userId="5a20bda4-ad6e-4649-842b-d3bc8cc1a38d" providerId="ADAL" clId="{7FD60CFC-CD07-4E31-B362-F507EC0164D1}" dt="2021-07-30T12:10:42.361" v="20" actId="27636"/>
          <ac:spMkLst>
            <pc:docMk/>
            <pc:sldMk cId="4282193521" sldId="278"/>
            <ac:spMk id="22530" creationId="{00000000-0000-0000-0000-000000000000}"/>
          </ac:spMkLst>
        </pc:spChg>
      </pc:sldChg>
      <pc:sldChg chg="modSp add mod">
        <pc:chgData name="Hubert Sumarno" userId="5a20bda4-ad6e-4649-842b-d3bc8cc1a38d" providerId="ADAL" clId="{7FD60CFC-CD07-4E31-B362-F507EC0164D1}" dt="2021-07-30T12:10:42.371" v="21" actId="27636"/>
        <pc:sldMkLst>
          <pc:docMk/>
          <pc:sldMk cId="681440105" sldId="279"/>
        </pc:sldMkLst>
        <pc:spChg chg="mod">
          <ac:chgData name="Hubert Sumarno" userId="5a20bda4-ad6e-4649-842b-d3bc8cc1a38d" providerId="ADAL" clId="{7FD60CFC-CD07-4E31-B362-F507EC0164D1}" dt="2021-07-30T12:10:42.371" v="21" actId="27636"/>
          <ac:spMkLst>
            <pc:docMk/>
            <pc:sldMk cId="681440105" sldId="279"/>
            <ac:spMk id="23559" creationId="{00000000-0000-0000-0000-000000000000}"/>
          </ac:spMkLst>
        </pc:spChg>
      </pc:sldChg>
      <pc:sldChg chg="modSp add mod">
        <pc:chgData name="Hubert Sumarno" userId="5a20bda4-ad6e-4649-842b-d3bc8cc1a38d" providerId="ADAL" clId="{7FD60CFC-CD07-4E31-B362-F507EC0164D1}" dt="2021-07-30T12:10:42.380" v="22" actId="27636"/>
        <pc:sldMkLst>
          <pc:docMk/>
          <pc:sldMk cId="3753441227" sldId="280"/>
        </pc:sldMkLst>
        <pc:spChg chg="mod">
          <ac:chgData name="Hubert Sumarno" userId="5a20bda4-ad6e-4649-842b-d3bc8cc1a38d" providerId="ADAL" clId="{7FD60CFC-CD07-4E31-B362-F507EC0164D1}" dt="2021-07-30T12:10:42.380" v="22" actId="27636"/>
          <ac:spMkLst>
            <pc:docMk/>
            <pc:sldMk cId="3753441227" sldId="280"/>
            <ac:spMk id="24578" creationId="{00000000-0000-0000-0000-000000000000}"/>
          </ac:spMkLst>
        </pc:spChg>
      </pc:sldChg>
      <pc:sldChg chg="modSp add mod">
        <pc:chgData name="Hubert Sumarno" userId="5a20bda4-ad6e-4649-842b-d3bc8cc1a38d" providerId="ADAL" clId="{7FD60CFC-CD07-4E31-B362-F507EC0164D1}" dt="2021-07-30T12:10:42.390" v="23" actId="27636"/>
        <pc:sldMkLst>
          <pc:docMk/>
          <pc:sldMk cId="224938554" sldId="281"/>
        </pc:sldMkLst>
        <pc:spChg chg="mod">
          <ac:chgData name="Hubert Sumarno" userId="5a20bda4-ad6e-4649-842b-d3bc8cc1a38d" providerId="ADAL" clId="{7FD60CFC-CD07-4E31-B362-F507EC0164D1}" dt="2021-07-30T12:10:42.390" v="23" actId="27636"/>
          <ac:spMkLst>
            <pc:docMk/>
            <pc:sldMk cId="224938554" sldId="281"/>
            <ac:spMk id="25611" creationId="{00000000-0000-0000-0000-000000000000}"/>
          </ac:spMkLst>
        </pc:spChg>
      </pc:sldChg>
      <pc:sldChg chg="modSp add mod">
        <pc:chgData name="Hubert Sumarno" userId="5a20bda4-ad6e-4649-842b-d3bc8cc1a38d" providerId="ADAL" clId="{7FD60CFC-CD07-4E31-B362-F507EC0164D1}" dt="2021-07-30T12:10:42.399" v="24" actId="27636"/>
        <pc:sldMkLst>
          <pc:docMk/>
          <pc:sldMk cId="660036774" sldId="282"/>
        </pc:sldMkLst>
        <pc:spChg chg="mod">
          <ac:chgData name="Hubert Sumarno" userId="5a20bda4-ad6e-4649-842b-d3bc8cc1a38d" providerId="ADAL" clId="{7FD60CFC-CD07-4E31-B362-F507EC0164D1}" dt="2021-07-30T12:10:42.399" v="24" actId="27636"/>
          <ac:spMkLst>
            <pc:docMk/>
            <pc:sldMk cId="660036774" sldId="282"/>
            <ac:spMk id="25611" creationId="{00000000-0000-0000-0000-000000000000}"/>
          </ac:spMkLst>
        </pc:spChg>
      </pc:sldChg>
      <pc:sldChg chg="modSp add mod">
        <pc:chgData name="Hubert Sumarno" userId="5a20bda4-ad6e-4649-842b-d3bc8cc1a38d" providerId="ADAL" clId="{7FD60CFC-CD07-4E31-B362-F507EC0164D1}" dt="2021-07-30T12:10:42.408" v="25" actId="27636"/>
        <pc:sldMkLst>
          <pc:docMk/>
          <pc:sldMk cId="818291857" sldId="283"/>
        </pc:sldMkLst>
        <pc:spChg chg="mod">
          <ac:chgData name="Hubert Sumarno" userId="5a20bda4-ad6e-4649-842b-d3bc8cc1a38d" providerId="ADAL" clId="{7FD60CFC-CD07-4E31-B362-F507EC0164D1}" dt="2021-07-30T12:10:42.408" v="25" actId="27636"/>
          <ac:spMkLst>
            <pc:docMk/>
            <pc:sldMk cId="818291857" sldId="283"/>
            <ac:spMk id="82946" creationId="{00000000-0000-0000-0000-000000000000}"/>
          </ac:spMkLst>
        </pc:spChg>
      </pc:sldChg>
      <pc:sldChg chg="del">
        <pc:chgData name="Hubert Sumarno" userId="5a20bda4-ad6e-4649-842b-d3bc8cc1a38d" providerId="ADAL" clId="{7FD60CFC-CD07-4E31-B362-F507EC0164D1}" dt="2021-07-30T12:10:23.531" v="0" actId="47"/>
        <pc:sldMkLst>
          <pc:docMk/>
          <pc:sldMk cId="224938554" sldId="327"/>
        </pc:sldMkLst>
      </pc:sldChg>
      <pc:sldChg chg="del">
        <pc:chgData name="Hubert Sumarno" userId="5a20bda4-ad6e-4649-842b-d3bc8cc1a38d" providerId="ADAL" clId="{7FD60CFC-CD07-4E31-B362-F507EC0164D1}" dt="2021-07-30T12:10:23.531" v="0" actId="47"/>
        <pc:sldMkLst>
          <pc:docMk/>
          <pc:sldMk cId="2996017037" sldId="346"/>
        </pc:sldMkLst>
      </pc:sldChg>
      <pc:sldChg chg="del">
        <pc:chgData name="Hubert Sumarno" userId="5a20bda4-ad6e-4649-842b-d3bc8cc1a38d" providerId="ADAL" clId="{7FD60CFC-CD07-4E31-B362-F507EC0164D1}" dt="2021-07-30T12:10:23.531" v="0" actId="47"/>
        <pc:sldMkLst>
          <pc:docMk/>
          <pc:sldMk cId="3421405538" sldId="348"/>
        </pc:sldMkLst>
      </pc:sldChg>
      <pc:sldChg chg="del">
        <pc:chgData name="Hubert Sumarno" userId="5a20bda4-ad6e-4649-842b-d3bc8cc1a38d" providerId="ADAL" clId="{7FD60CFC-CD07-4E31-B362-F507EC0164D1}" dt="2021-07-30T12:10:23.531" v="0" actId="47"/>
        <pc:sldMkLst>
          <pc:docMk/>
          <pc:sldMk cId="888417304" sldId="359"/>
        </pc:sldMkLst>
      </pc:sldChg>
      <pc:sldChg chg="del">
        <pc:chgData name="Hubert Sumarno" userId="5a20bda4-ad6e-4649-842b-d3bc8cc1a38d" providerId="ADAL" clId="{7FD60CFC-CD07-4E31-B362-F507EC0164D1}" dt="2021-07-30T12:10:23.531" v="0" actId="47"/>
        <pc:sldMkLst>
          <pc:docMk/>
          <pc:sldMk cId="3259173573" sldId="385"/>
        </pc:sldMkLst>
      </pc:sldChg>
      <pc:sldChg chg="del">
        <pc:chgData name="Hubert Sumarno" userId="5a20bda4-ad6e-4649-842b-d3bc8cc1a38d" providerId="ADAL" clId="{7FD60CFC-CD07-4E31-B362-F507EC0164D1}" dt="2021-07-30T12:10:23.531" v="0" actId="47"/>
        <pc:sldMkLst>
          <pc:docMk/>
          <pc:sldMk cId="2416549542" sldId="386"/>
        </pc:sldMkLst>
      </pc:sldChg>
      <pc:sldChg chg="del">
        <pc:chgData name="Hubert Sumarno" userId="5a20bda4-ad6e-4649-842b-d3bc8cc1a38d" providerId="ADAL" clId="{7FD60CFC-CD07-4E31-B362-F507EC0164D1}" dt="2021-07-30T12:10:23.531" v="0" actId="47"/>
        <pc:sldMkLst>
          <pc:docMk/>
          <pc:sldMk cId="3620703171" sldId="387"/>
        </pc:sldMkLst>
      </pc:sldChg>
      <pc:sldChg chg="del">
        <pc:chgData name="Hubert Sumarno" userId="5a20bda4-ad6e-4649-842b-d3bc8cc1a38d" providerId="ADAL" clId="{7FD60CFC-CD07-4E31-B362-F507EC0164D1}" dt="2021-07-30T12:10:23.531" v="0" actId="47"/>
        <pc:sldMkLst>
          <pc:docMk/>
          <pc:sldMk cId="1352921110" sldId="388"/>
        </pc:sldMkLst>
      </pc:sldChg>
      <pc:sldChg chg="del">
        <pc:chgData name="Hubert Sumarno" userId="5a20bda4-ad6e-4649-842b-d3bc8cc1a38d" providerId="ADAL" clId="{7FD60CFC-CD07-4E31-B362-F507EC0164D1}" dt="2021-07-30T12:10:23.531" v="0" actId="47"/>
        <pc:sldMkLst>
          <pc:docMk/>
          <pc:sldMk cId="2511836152" sldId="389"/>
        </pc:sldMkLst>
      </pc:sldChg>
      <pc:sldChg chg="del">
        <pc:chgData name="Hubert Sumarno" userId="5a20bda4-ad6e-4649-842b-d3bc8cc1a38d" providerId="ADAL" clId="{7FD60CFC-CD07-4E31-B362-F507EC0164D1}" dt="2021-07-30T12:10:23.531" v="0" actId="47"/>
        <pc:sldMkLst>
          <pc:docMk/>
          <pc:sldMk cId="2526722568" sldId="390"/>
        </pc:sldMkLst>
      </pc:sldChg>
      <pc:sldChg chg="del">
        <pc:chgData name="Hubert Sumarno" userId="5a20bda4-ad6e-4649-842b-d3bc8cc1a38d" providerId="ADAL" clId="{7FD60CFC-CD07-4E31-B362-F507EC0164D1}" dt="2021-07-30T12:10:23.531" v="0" actId="47"/>
        <pc:sldMkLst>
          <pc:docMk/>
          <pc:sldMk cId="3043401809" sldId="391"/>
        </pc:sldMkLst>
      </pc:sldChg>
      <pc:sldChg chg="del">
        <pc:chgData name="Hubert Sumarno" userId="5a20bda4-ad6e-4649-842b-d3bc8cc1a38d" providerId="ADAL" clId="{7FD60CFC-CD07-4E31-B362-F507EC0164D1}" dt="2021-07-30T12:10:23.531" v="0" actId="47"/>
        <pc:sldMkLst>
          <pc:docMk/>
          <pc:sldMk cId="502811504" sldId="392"/>
        </pc:sldMkLst>
      </pc:sldChg>
      <pc:sldChg chg="del">
        <pc:chgData name="Hubert Sumarno" userId="5a20bda4-ad6e-4649-842b-d3bc8cc1a38d" providerId="ADAL" clId="{7FD60CFC-CD07-4E31-B362-F507EC0164D1}" dt="2021-07-30T12:10:23.531" v="0" actId="47"/>
        <pc:sldMkLst>
          <pc:docMk/>
          <pc:sldMk cId="2481221641" sldId="393"/>
        </pc:sldMkLst>
      </pc:sldChg>
      <pc:sldChg chg="del">
        <pc:chgData name="Hubert Sumarno" userId="5a20bda4-ad6e-4649-842b-d3bc8cc1a38d" providerId="ADAL" clId="{7FD60CFC-CD07-4E31-B362-F507EC0164D1}" dt="2021-07-30T12:10:23.531" v="0" actId="47"/>
        <pc:sldMkLst>
          <pc:docMk/>
          <pc:sldMk cId="2670502987" sldId="394"/>
        </pc:sldMkLst>
      </pc:sldChg>
      <pc:sldChg chg="del">
        <pc:chgData name="Hubert Sumarno" userId="5a20bda4-ad6e-4649-842b-d3bc8cc1a38d" providerId="ADAL" clId="{7FD60CFC-CD07-4E31-B362-F507EC0164D1}" dt="2021-07-30T12:10:23.531" v="0" actId="47"/>
        <pc:sldMkLst>
          <pc:docMk/>
          <pc:sldMk cId="1627341491" sldId="395"/>
        </pc:sldMkLst>
      </pc:sldChg>
      <pc:sldChg chg="del">
        <pc:chgData name="Hubert Sumarno" userId="5a20bda4-ad6e-4649-842b-d3bc8cc1a38d" providerId="ADAL" clId="{7FD60CFC-CD07-4E31-B362-F507EC0164D1}" dt="2021-07-30T12:10:23.531" v="0" actId="47"/>
        <pc:sldMkLst>
          <pc:docMk/>
          <pc:sldMk cId="3234733164" sldId="396"/>
        </pc:sldMkLst>
      </pc:sldChg>
      <pc:sldChg chg="del">
        <pc:chgData name="Hubert Sumarno" userId="5a20bda4-ad6e-4649-842b-d3bc8cc1a38d" providerId="ADAL" clId="{7FD60CFC-CD07-4E31-B362-F507EC0164D1}" dt="2021-07-30T12:10:23.531" v="0" actId="47"/>
        <pc:sldMkLst>
          <pc:docMk/>
          <pc:sldMk cId="601685684" sldId="397"/>
        </pc:sldMkLst>
      </pc:sldChg>
      <pc:sldChg chg="del">
        <pc:chgData name="Hubert Sumarno" userId="5a20bda4-ad6e-4649-842b-d3bc8cc1a38d" providerId="ADAL" clId="{7FD60CFC-CD07-4E31-B362-F507EC0164D1}" dt="2021-07-30T12:10:23.531" v="0" actId="47"/>
        <pc:sldMkLst>
          <pc:docMk/>
          <pc:sldMk cId="2302046787" sldId="398"/>
        </pc:sldMkLst>
      </pc:sldChg>
      <pc:sldChg chg="del">
        <pc:chgData name="Hubert Sumarno" userId="5a20bda4-ad6e-4649-842b-d3bc8cc1a38d" providerId="ADAL" clId="{7FD60CFC-CD07-4E31-B362-F507EC0164D1}" dt="2021-07-30T12:10:23.531" v="0" actId="47"/>
        <pc:sldMkLst>
          <pc:docMk/>
          <pc:sldMk cId="2289562638" sldId="399"/>
        </pc:sldMkLst>
      </pc:sldChg>
      <pc:sldChg chg="del">
        <pc:chgData name="Hubert Sumarno" userId="5a20bda4-ad6e-4649-842b-d3bc8cc1a38d" providerId="ADAL" clId="{7FD60CFC-CD07-4E31-B362-F507EC0164D1}" dt="2021-07-30T12:10:23.531" v="0" actId="47"/>
        <pc:sldMkLst>
          <pc:docMk/>
          <pc:sldMk cId="132403079" sldId="4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11/18/2021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Cortex-M33 processor is built on a high-performance processor core, with a 3-stage pipeline Harvard architecture, making it ideal for demanding embedded applications. The processor</a:t>
            </a:r>
            <a:r>
              <a:rPr lang="en-GB" baseline="0" dirty="0"/>
              <a:t> </a:t>
            </a:r>
            <a:r>
              <a:rPr lang="en-GB" dirty="0"/>
              <a:t>delivers exceptional power efficiency through an efficient instruction set and extensively optimized design, providing high-end processing hardware, including optional</a:t>
            </a:r>
            <a:r>
              <a:rPr lang="en-GB" baseline="0" dirty="0"/>
              <a:t> </a:t>
            </a:r>
            <a:r>
              <a:rPr lang="en-GB" dirty="0"/>
              <a:t>IEEE754-compliant single-precision floating-point computation, a range of single-cycle and SIMD multiplication and multiply-with-accumulate capabilities, saturating arithmetic and</a:t>
            </a:r>
            <a:r>
              <a:rPr lang="en-GB" baseline="0" dirty="0"/>
              <a:t> </a:t>
            </a:r>
            <a:r>
              <a:rPr lang="en-GB" dirty="0"/>
              <a:t>dedicated hardware division.</a:t>
            </a:r>
          </a:p>
          <a:p>
            <a:endParaRPr lang="en-GB" dirty="0"/>
          </a:p>
          <a:p>
            <a:r>
              <a:rPr lang="en-GB" dirty="0"/>
              <a:t>To facilitate the design of cost-sensitive devices, the Cortex-M33 processor implements tightly-coupled system components that reduce processor area while significantly improving</a:t>
            </a:r>
            <a:r>
              <a:rPr lang="en-GB" baseline="0" dirty="0"/>
              <a:t> </a:t>
            </a:r>
            <a:r>
              <a:rPr lang="en-GB" dirty="0"/>
              <a:t>interrupt handling and system debug capabilities. The Cortex-M33 processor implements a version of the Thumb® instruction set based on Thumb-2 technology, ensuring high code density</a:t>
            </a:r>
            <a:r>
              <a:rPr lang="en-GB" baseline="0" dirty="0"/>
              <a:t> </a:t>
            </a:r>
            <a:r>
              <a:rPr lang="en-GB" dirty="0"/>
              <a:t>and reduced program memory requirements. The Cortex-M33 instruction set provides the exceptional performance expected of a modern 32-bit architecture, with the high code density</a:t>
            </a:r>
            <a:r>
              <a:rPr lang="en-GB" baseline="0" dirty="0"/>
              <a:t> </a:t>
            </a:r>
            <a:r>
              <a:rPr lang="en-GB" dirty="0"/>
              <a:t>of 8-bit and 16-bit microcontrollers.</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11</a:t>
            </a:fld>
            <a:endParaRPr lang="en-GB"/>
          </a:p>
        </p:txBody>
      </p:sp>
    </p:spTree>
    <p:extLst>
      <p:ext uri="{BB962C8B-B14F-4D97-AF65-F5344CB8AC3E}">
        <p14:creationId xmlns:p14="http://schemas.microsoft.com/office/powerpoint/2010/main" val="50664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Cortex-M33 supports up to 480 wake-up</a:t>
            </a:r>
            <a:r>
              <a:rPr lang="en-GB" baseline="0" dirty="0"/>
              <a:t> interrupts, and it offers integrated WFI (Wait For Interrupt) and WFE (Wait For Event) instructions and sleep on exit capabilities. </a:t>
            </a:r>
            <a:r>
              <a:rPr lang="en-GB" sz="1200" b="0" i="0" kern="1200" dirty="0">
                <a:solidFill>
                  <a:schemeClr val="tx1"/>
                </a:solidFill>
                <a:effectLst/>
                <a:latin typeface="+mn-lt"/>
                <a:ea typeface="+mn-ea"/>
                <a:cs typeface="+mn-cs"/>
              </a:rPr>
              <a:t>The Cortex-M33 processor sleep modes reduce power consumption. The modes can be “sleep mode”, stopping the processor clock, or “deep sleep mode”,</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stopping the system clock and switching off the PLL and flash memory.</a:t>
            </a:r>
          </a:p>
          <a:p>
            <a:endParaRPr lang="en-GB" dirty="0"/>
          </a:p>
          <a:p>
            <a:r>
              <a:rPr lang="en-GB" dirty="0"/>
              <a:t>Enhanced instructions are considered</a:t>
            </a:r>
            <a:r>
              <a:rPr lang="en-GB" baseline="0" dirty="0"/>
              <a:t> as DSP extensions. </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12</a:t>
            </a:fld>
            <a:endParaRPr lang="en-GB"/>
          </a:p>
        </p:txBody>
      </p:sp>
    </p:spTree>
    <p:extLst>
      <p:ext uri="{BB962C8B-B14F-4D97-AF65-F5344CB8AC3E}">
        <p14:creationId xmlns:p14="http://schemas.microsoft.com/office/powerpoint/2010/main" val="1290433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Cortex-M33 processor can implement a complete hardware debug solution. This provides high system visibility of the processor and memory through either a traditional JTAG port or a 2-pin Serial Wire Debug (SWD) port that is ideal for microcontrollers and other small package devices.</a:t>
            </a:r>
          </a:p>
          <a:p>
            <a:endParaRPr lang="en-GB" dirty="0"/>
          </a:p>
          <a:p>
            <a:r>
              <a:rPr lang="en-GB" dirty="0"/>
              <a:t>The Memory Protection Unit (MPU) improves system reliability by defining the memory attributes for different memory regions. It provides up to eight different</a:t>
            </a:r>
          </a:p>
          <a:p>
            <a:r>
              <a:rPr lang="en-GB" dirty="0"/>
              <a:t>regions, and an optional predefined background region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TrustZone</a:t>
            </a:r>
            <a:r>
              <a:rPr lang="en-GB" baseline="0" dirty="0"/>
              <a:t> security feature can be enabled if needed. This feature allows enforced hardware isolation for </a:t>
            </a:r>
            <a:r>
              <a:rPr lang="en-GB" b="0" i="0" dirty="0">
                <a:solidFill>
                  <a:srgbClr val="333E48"/>
                </a:solidFill>
                <a:effectLst/>
                <a:latin typeface="Lato" panose="020F0502020204030203" pitchFamily="34" charset="0"/>
              </a:rPr>
              <a:t>high-level security and protection requirements of the system.</a:t>
            </a:r>
            <a:endParaRPr lang="en-GB" baseline="0"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13</a:t>
            </a:fld>
            <a:endParaRPr lang="en-GB"/>
          </a:p>
        </p:txBody>
      </p:sp>
    </p:spTree>
    <p:extLst>
      <p:ext uri="{BB962C8B-B14F-4D97-AF65-F5344CB8AC3E}">
        <p14:creationId xmlns:p14="http://schemas.microsoft.com/office/powerpoint/2010/main" val="3207942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14</a:t>
            </a:fld>
            <a:endParaRPr lang="en-GB"/>
          </a:p>
        </p:txBody>
      </p:sp>
    </p:spTree>
    <p:extLst>
      <p:ext uri="{BB962C8B-B14F-4D97-AF65-F5344CB8AC3E}">
        <p14:creationId xmlns:p14="http://schemas.microsoft.com/office/powerpoint/2010/main" val="121359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Cortex-33 processor features</a:t>
            </a:r>
            <a:r>
              <a:rPr lang="en-GB" sz="1200" b="0" i="0" kern="1200" baseline="0" dirty="0">
                <a:solidFill>
                  <a:schemeClr val="tx1"/>
                </a:solidFill>
                <a:effectLst/>
                <a:latin typeface="+mn-lt"/>
                <a:ea typeface="+mn-ea"/>
                <a:cs typeface="+mn-cs"/>
              </a:rPr>
              <a:t> a</a:t>
            </a:r>
            <a:r>
              <a:rPr lang="en-GB" sz="1200" b="0" i="0" kern="1200" dirty="0">
                <a:solidFill>
                  <a:schemeClr val="tx1"/>
                </a:solidFill>
                <a:effectLst/>
                <a:latin typeface="+mn-lt"/>
                <a:ea typeface="+mn-ea"/>
                <a:cs typeface="+mn-cs"/>
              </a:rPr>
              <a:t> low gate count processor core, with low latency interrupt processing that has</a:t>
            </a:r>
            <a:r>
              <a:rPr lang="en-GB" sz="1200" b="0" i="0" kern="1200" baseline="0" dirty="0">
                <a:solidFill>
                  <a:schemeClr val="tx1"/>
                </a:solidFill>
                <a:effectLst/>
                <a:latin typeface="+mn-lt"/>
                <a:ea typeface="+mn-ea"/>
                <a:cs typeface="+mn-cs"/>
              </a:rPr>
              <a:t> a</a:t>
            </a:r>
            <a:r>
              <a:rPr lang="en-GB" sz="1200" b="0" i="0" kern="1200" dirty="0">
                <a:solidFill>
                  <a:schemeClr val="tx1"/>
                </a:solidFill>
                <a:effectLst/>
                <a:latin typeface="+mn-lt"/>
                <a:ea typeface="+mn-ea"/>
                <a:cs typeface="+mn-cs"/>
              </a:rPr>
              <a:t> subset of the Thumb instruction set.</a:t>
            </a:r>
            <a:r>
              <a:rPr lang="en-GB" sz="1200" b="0" i="0" kern="1200" baseline="0" dirty="0">
                <a:solidFill>
                  <a:schemeClr val="tx1"/>
                </a:solidFill>
                <a:effectLst/>
                <a:latin typeface="+mn-lt"/>
                <a:ea typeface="+mn-ea"/>
                <a:cs typeface="+mn-cs"/>
              </a:rPr>
              <a:t>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Cortex-M33 optionally offers a </a:t>
            </a:r>
            <a:r>
              <a:rPr lang="en-GB" sz="1200" b="0" i="0" kern="1200" dirty="0">
                <a:solidFill>
                  <a:schemeClr val="tx1"/>
                </a:solidFill>
                <a:effectLst/>
                <a:latin typeface="+mn-lt"/>
                <a:ea typeface="+mn-ea"/>
                <a:cs typeface="+mn-cs"/>
              </a:rPr>
              <a:t>Floating Point Unit (FPU). It also provides a Nested Vectored Interrupt Controller (NVIC) closely integrated with the processor core to achieve low latency interrupt processing with optional Wakeup Interrupt Controller (WIC)</a:t>
            </a:r>
            <a:r>
              <a:rPr lang="en-GB" sz="1200" b="0" i="0" kern="1200" baseline="0" dirty="0">
                <a:solidFill>
                  <a:schemeClr val="tx1"/>
                </a:solidFill>
                <a:effectLst/>
                <a:latin typeface="+mn-lt"/>
                <a:ea typeface="+mn-ea"/>
                <a:cs typeface="+mn-cs"/>
              </a:rPr>
              <a:t> feature</a:t>
            </a:r>
            <a:r>
              <a:rPr lang="en-GB" sz="1200" b="0" i="0" kern="1200" dirty="0">
                <a:solidFill>
                  <a:schemeClr val="tx1"/>
                </a:solidFill>
                <a:effectLst/>
                <a:latin typeface="+mn-lt"/>
                <a:ea typeface="+mn-ea"/>
                <a:cs typeface="+mn-cs"/>
              </a:rPr>
              <a:t>, providing ultra-low power sleep mode support. Cortex-M33 </a:t>
            </a:r>
            <a:r>
              <a:rPr lang="en-GB" sz="1200" b="0" i="0" kern="1200" baseline="0" dirty="0">
                <a:solidFill>
                  <a:schemeClr val="tx1"/>
                </a:solidFill>
                <a:effectLst/>
                <a:latin typeface="+mn-lt"/>
                <a:ea typeface="+mn-ea"/>
                <a:cs typeface="+mn-cs"/>
              </a:rPr>
              <a:t>can optionally provide a MPU (</a:t>
            </a:r>
            <a:r>
              <a:rPr lang="en-GB" sz="1200" b="0" i="0" kern="1200" dirty="0">
                <a:solidFill>
                  <a:schemeClr val="tx1"/>
                </a:solidFill>
                <a:effectLst/>
                <a:latin typeface="+mn-lt"/>
                <a:ea typeface="+mn-ea"/>
                <a:cs typeface="+mn-cs"/>
              </a:rPr>
              <a:t>Memory Protection Unit) for memory protection.</a:t>
            </a:r>
            <a:r>
              <a:rPr lang="en-GB" sz="1200" b="0" i="0" kern="1200" baseline="0" dirty="0">
                <a:solidFill>
                  <a:schemeClr val="tx1"/>
                </a:solidFill>
                <a:effectLst/>
                <a:latin typeface="+mn-lt"/>
                <a:ea typeface="+mn-ea"/>
                <a:cs typeface="+mn-cs"/>
              </a:rPr>
              <a:t> The </a:t>
            </a:r>
            <a:r>
              <a:rPr lang="en-GB" sz="1200" b="0" i="0" kern="1200" dirty="0">
                <a:solidFill>
                  <a:schemeClr val="tx1"/>
                </a:solidFill>
                <a:effectLst/>
                <a:latin typeface="+mn-lt"/>
                <a:ea typeface="+mn-ea"/>
                <a:cs typeface="+mn-cs"/>
              </a:rPr>
              <a:t>Bus interfaces comprise</a:t>
            </a:r>
            <a:r>
              <a:rPr lang="en-GB" sz="1200" b="0" i="0" kern="1200" baseline="0" dirty="0">
                <a:solidFill>
                  <a:schemeClr val="tx1"/>
                </a:solidFill>
                <a:effectLst/>
                <a:latin typeface="+mn-lt"/>
                <a:ea typeface="+mn-ea"/>
                <a:cs typeface="+mn-cs"/>
              </a:rPr>
              <a:t> of three</a:t>
            </a:r>
            <a:r>
              <a:rPr lang="en-GB" sz="1200" b="0" i="0" kern="1200" dirty="0">
                <a:solidFill>
                  <a:schemeClr val="tx1"/>
                </a:solidFill>
                <a:effectLst/>
                <a:latin typeface="+mn-lt"/>
                <a:ea typeface="+mn-ea"/>
                <a:cs typeface="+mn-cs"/>
              </a:rPr>
              <a:t> Advanced High-performance Bus-Lite (AHB-Lite) interfaces and Private Peripheral Bus (PPB).</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Low-cost debug solution features</a:t>
            </a:r>
            <a:r>
              <a:rPr lang="en-GB" sz="1200" b="0" i="0" kern="1200" baseline="0" dirty="0">
                <a:solidFill>
                  <a:schemeClr val="tx1"/>
                </a:solidFill>
                <a:effectLst/>
                <a:latin typeface="+mn-lt"/>
                <a:ea typeface="+mn-ea"/>
                <a:cs typeface="+mn-cs"/>
              </a:rPr>
              <a:t> d</a:t>
            </a:r>
            <a:r>
              <a:rPr lang="en-GB" sz="1200" b="0" i="0" kern="1200" dirty="0">
                <a:solidFill>
                  <a:schemeClr val="tx1"/>
                </a:solidFill>
                <a:effectLst/>
                <a:latin typeface="+mn-lt"/>
                <a:ea typeface="+mn-ea"/>
                <a:cs typeface="+mn-cs"/>
              </a:rPr>
              <a:t>ebug access to all memory and registers in the system, Serial Wire Debug Port (SW-DP) or Serial Wire JTAG Debug Port (SWJ - DP) debug access, or both. Optionally</a:t>
            </a:r>
            <a:r>
              <a:rPr lang="en-GB" sz="1200" b="0" i="0" kern="1200" baseline="0" dirty="0">
                <a:solidFill>
                  <a:schemeClr val="tx1"/>
                </a:solidFill>
                <a:effectLst/>
                <a:latin typeface="+mn-lt"/>
                <a:ea typeface="+mn-ea"/>
                <a:cs typeface="+mn-cs"/>
              </a:rPr>
              <a:t> Cortex-M33 offers </a:t>
            </a:r>
            <a:r>
              <a:rPr lang="en-GB" sz="1200" b="0" i="0" kern="1200" dirty="0">
                <a:solidFill>
                  <a:schemeClr val="tx1"/>
                </a:solidFill>
                <a:effectLst/>
                <a:latin typeface="+mn-lt"/>
                <a:ea typeface="+mn-ea"/>
                <a:cs typeface="+mn-cs"/>
              </a:rPr>
              <a:t>Data Watchpoint and Trace (DWT) unit for implementing watchpoints, data tracing, and system profiling,</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Instrumentation Trace </a:t>
            </a:r>
            <a:r>
              <a:rPr lang="en-GB" sz="1200" b="0" i="0" kern="1200" dirty="0" err="1">
                <a:solidFill>
                  <a:schemeClr val="tx1"/>
                </a:solidFill>
                <a:effectLst/>
                <a:latin typeface="+mn-lt"/>
                <a:ea typeface="+mn-ea"/>
                <a:cs typeface="+mn-cs"/>
              </a:rPr>
              <a:t>Macrocell</a:t>
            </a:r>
            <a:r>
              <a:rPr lang="en-GB" sz="1200" b="0" i="0" kern="1200" dirty="0">
                <a:solidFill>
                  <a:schemeClr val="tx1"/>
                </a:solidFill>
                <a:effectLst/>
                <a:latin typeface="+mn-lt"/>
                <a:ea typeface="+mn-ea"/>
                <a:cs typeface="+mn-cs"/>
              </a:rPr>
              <a:t> (ITM) for support of </a:t>
            </a:r>
            <a:r>
              <a:rPr lang="en-GB" sz="1200" b="0" i="0" kern="1200" dirty="0" err="1">
                <a:solidFill>
                  <a:schemeClr val="tx1"/>
                </a:solidFill>
                <a:effectLst/>
                <a:latin typeface="+mn-lt"/>
                <a:ea typeface="+mn-ea"/>
                <a:cs typeface="+mn-cs"/>
              </a:rPr>
              <a:t>printf</a:t>
            </a:r>
            <a:r>
              <a:rPr lang="en-GB" sz="1200" b="0" i="0" kern="1200" dirty="0">
                <a:solidFill>
                  <a:schemeClr val="tx1"/>
                </a:solidFill>
                <a:effectLst/>
                <a:latin typeface="+mn-lt"/>
                <a:ea typeface="+mn-ea"/>
                <a:cs typeface="+mn-cs"/>
              </a:rPr>
              <a:t> style debugging,</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Trace Port Interface Unit (TPIU) for bridging to a Trace Port Analyzer (TPA) and Embedded Trace </a:t>
            </a:r>
            <a:r>
              <a:rPr lang="en-GB" sz="1200" b="0" i="0" kern="1200" dirty="0" err="1">
                <a:solidFill>
                  <a:schemeClr val="tx1"/>
                </a:solidFill>
                <a:effectLst/>
                <a:latin typeface="+mn-lt"/>
                <a:ea typeface="+mn-ea"/>
                <a:cs typeface="+mn-cs"/>
              </a:rPr>
              <a:t>Macrocell</a:t>
            </a:r>
            <a:r>
              <a:rPr lang="en-GB" sz="1200" b="0" i="0" kern="1200" dirty="0">
                <a:solidFill>
                  <a:schemeClr val="tx1"/>
                </a:solidFill>
                <a:effectLst/>
                <a:latin typeface="+mn-lt"/>
                <a:ea typeface="+mn-ea"/>
                <a:cs typeface="+mn-cs"/>
              </a:rPr>
              <a:t> (ETM) for instruction trace.</a:t>
            </a:r>
          </a:p>
          <a:p>
            <a:endParaRPr lang="en-GB" sz="1200" b="0" i="0" kern="120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Cortex-M33 </a:t>
            </a:r>
            <a:r>
              <a:rPr lang="en-GB" b="0" i="0" dirty="0">
                <a:solidFill>
                  <a:srgbClr val="333E48"/>
                </a:solidFill>
                <a:effectLst/>
                <a:latin typeface="Lato" panose="020F0502020204030203" pitchFamily="34" charset="0"/>
              </a:rPr>
              <a:t>supports Arm Custom Instructions (ACIs). The processor core includes an optional CDE module which is used to execute user-defined instructions that work on general-purpose registers. </a:t>
            </a:r>
          </a:p>
          <a:p>
            <a:endParaRPr lang="en-GB" sz="1200" b="0" i="0" kern="1200" dirty="0">
              <a:solidFill>
                <a:srgbClr val="333E48"/>
              </a:solidFill>
              <a:effectLst/>
              <a:latin typeface="Lato" panose="020F0502020204030203" pitchFamily="34" charset="0"/>
              <a:ea typeface="+mn-ea"/>
              <a:cs typeface="+mn-cs"/>
            </a:endParaRPr>
          </a:p>
          <a:p>
            <a:pPr algn="l"/>
            <a:r>
              <a:rPr lang="en-GB" b="0" i="0" dirty="0">
                <a:solidFill>
                  <a:srgbClr val="333E48"/>
                </a:solidFill>
                <a:effectLst/>
                <a:latin typeface="Lato" panose="020F0502020204030203" pitchFamily="34" charset="0"/>
              </a:rPr>
              <a:t>The Cortex-M33 processor supports the Armv8-M Protected Memory System Architecture (PMSA) which allows memory regions to be programmed to generate faults when accessed inappropriately by unprivileged software reducing the scope of incorrectly written application code. </a:t>
            </a:r>
          </a:p>
          <a:p>
            <a:pPr algn="l"/>
            <a:endParaRPr lang="en-GB" b="0" i="0" dirty="0">
              <a:solidFill>
                <a:srgbClr val="333E48"/>
              </a:solidFill>
              <a:effectLst/>
              <a:latin typeface="Lato" panose="020F0502020204030203" pitchFamily="34" charset="0"/>
            </a:endParaRPr>
          </a:p>
          <a:p>
            <a:pPr algn="l"/>
            <a:r>
              <a:rPr lang="en-GB" b="0" i="0" dirty="0">
                <a:solidFill>
                  <a:srgbClr val="333E48"/>
                </a:solidFill>
                <a:effectLst/>
                <a:latin typeface="Lato" panose="020F0502020204030203" pitchFamily="34" charset="0"/>
              </a:rPr>
              <a:t>The Cortex-M33 processor also includes optional support for defining memory regions as Secure or Non-secure, protecting the regions from accesses with an inappropriate level of security. This feature is defined in the Armv8-M Security Extension.</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30B4F9-F56B-4B1F-A7F6-68D0E6BDFCA5}" type="slidenum">
              <a:rPr lang="en-GB" smtClean="0"/>
              <a:t>15</a:t>
            </a:fld>
            <a:endParaRPr lang="en-GB"/>
          </a:p>
        </p:txBody>
      </p:sp>
    </p:spTree>
    <p:extLst>
      <p:ext uri="{BB962C8B-B14F-4D97-AF65-F5344CB8AC3E}">
        <p14:creationId xmlns:p14="http://schemas.microsoft.com/office/powerpoint/2010/main" val="3289870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Cortex-M33 processor is a 3 stage-pipeline (fetch, decode, execute) core with branch speculation, sixteen 32-bit registers and up to two fetched instructions per transfer. </a:t>
            </a:r>
            <a:endParaRPr lang="en-GB" dirty="0"/>
          </a:p>
          <a:p>
            <a:r>
              <a:rPr lang="en-GB" sz="1200" b="0" i="0" kern="1200" dirty="0">
                <a:solidFill>
                  <a:schemeClr val="tx1"/>
                </a:solidFill>
                <a:effectLst/>
                <a:latin typeface="+mn-lt"/>
                <a:ea typeface="+mn-ea"/>
                <a:cs typeface="+mn-cs"/>
              </a:rPr>
              <a:t>Due to the instruction buffer in the Cortex-M33, the pipeline operations are different from traditional RISC processors. Consequently,</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up to two instructions can be fetched in one cycle because most instructions are 16-bit, and an instruction can be fetched several cycles ahead of the decode and execution stages.</a:t>
            </a: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16</a:t>
            </a:fld>
            <a:endParaRPr lang="en-GB"/>
          </a:p>
        </p:txBody>
      </p:sp>
    </p:spTree>
    <p:extLst>
      <p:ext uri="{BB962C8B-B14F-4D97-AF65-F5344CB8AC3E}">
        <p14:creationId xmlns:p14="http://schemas.microsoft.com/office/powerpoint/2010/main" val="268380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NVIC supports up to 480 interrupts, each with up to 256 levels of priority that can be changed dynamically. The processor and NVIC can be put into a very low-power sleep mode, leaving the Wake Up Controller (WIC) to identify and prioritize interrupts. Also, the processor supports both level and pulse interrupts.</a:t>
            </a:r>
          </a:p>
          <a:p>
            <a:endParaRPr lang="en-GB" dirty="0"/>
          </a:p>
          <a:p>
            <a:r>
              <a:rPr lang="en-GB" sz="1200" b="0" i="0" kern="1200" dirty="0">
                <a:solidFill>
                  <a:schemeClr val="tx1"/>
                </a:solidFill>
                <a:effectLst/>
                <a:latin typeface="+mn-lt"/>
                <a:ea typeface="+mn-ea"/>
                <a:cs typeface="+mn-cs"/>
              </a:rPr>
              <a:t>The MPU is an optional component for memory protection. The processor supports the standard Armv8 </a:t>
            </a:r>
            <a:r>
              <a:rPr lang="en-GB" sz="1200" b="0" i="0" u="none" kern="1200" dirty="0">
                <a:solidFill>
                  <a:schemeClr val="tx1"/>
                </a:solidFill>
                <a:effectLst/>
                <a:latin typeface="+mn-lt"/>
                <a:ea typeface="+mn-ea"/>
                <a:cs typeface="+mn-cs"/>
              </a:rPr>
              <a:t>Protected Memory System Architecture</a:t>
            </a:r>
            <a:r>
              <a:rPr lang="en-GB" sz="1200" b="0" i="0" kern="1200" dirty="0">
                <a:solidFill>
                  <a:schemeClr val="tx1"/>
                </a:solidFill>
                <a:effectLst/>
                <a:latin typeface="+mn-lt"/>
                <a:ea typeface="+mn-ea"/>
                <a:cs typeface="+mn-cs"/>
              </a:rPr>
              <a:t> model. MPU mismatches and permission violations invoke the programmable-priority </a:t>
            </a:r>
            <a:r>
              <a:rPr lang="en-GB" sz="1200" b="0" i="0" kern="1200" dirty="0" err="1">
                <a:solidFill>
                  <a:schemeClr val="tx1"/>
                </a:solidFill>
                <a:effectLst/>
                <a:latin typeface="+mn-lt"/>
                <a:ea typeface="+mn-ea"/>
                <a:cs typeface="+mn-cs"/>
              </a:rPr>
              <a:t>MemManage</a:t>
            </a:r>
            <a:r>
              <a:rPr lang="en-GB" sz="1200" b="0" i="0" kern="1200" dirty="0">
                <a:solidFill>
                  <a:schemeClr val="tx1"/>
                </a:solidFill>
                <a:effectLst/>
                <a:latin typeface="+mn-lt"/>
                <a:ea typeface="+mn-ea"/>
                <a:cs typeface="+mn-cs"/>
              </a:rPr>
              <a:t> fault handler. MPU can</a:t>
            </a:r>
            <a:r>
              <a:rPr lang="en-GB" sz="1200" b="0" i="0" kern="1200" baseline="0" dirty="0">
                <a:solidFill>
                  <a:schemeClr val="tx1"/>
                </a:solidFill>
                <a:effectLst/>
                <a:latin typeface="+mn-lt"/>
                <a:ea typeface="+mn-ea"/>
                <a:cs typeface="+mn-cs"/>
              </a:rPr>
              <a:t> be used to </a:t>
            </a:r>
            <a:r>
              <a:rPr lang="en-GB" sz="1200" b="0" i="0" kern="1200" dirty="0">
                <a:solidFill>
                  <a:schemeClr val="tx1"/>
                </a:solidFill>
                <a:effectLst/>
                <a:latin typeface="+mn-lt"/>
                <a:ea typeface="+mn-ea"/>
                <a:cs typeface="+mn-cs"/>
              </a:rPr>
              <a:t>enforce privilege rules, separate processes or enforce access rules.</a:t>
            </a:r>
          </a:p>
          <a:p>
            <a:br>
              <a:rPr lang="en-GB" dirty="0"/>
            </a:b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17</a:t>
            </a:fld>
            <a:endParaRPr lang="en-GB"/>
          </a:p>
        </p:txBody>
      </p:sp>
    </p:spTree>
    <p:extLst>
      <p:ext uri="{BB962C8B-B14F-4D97-AF65-F5344CB8AC3E}">
        <p14:creationId xmlns:p14="http://schemas.microsoft.com/office/powerpoint/2010/main" val="3849492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Cortex-M33 processor contains two external Advanced High-performance Bus (AHB)-5 bus interfaces and one Advanced Peripheral Bus (APB) interface.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AHB5 is a subset of the full AMBA 5 AHB protocol specification. It provides all of the basic functions required by the majority of AMBA AHB </a:t>
            </a:r>
            <a:r>
              <a:rPr lang="en-GB" b="0" i="0" dirty="0">
                <a:solidFill>
                  <a:srgbClr val="172B4D"/>
                </a:solidFill>
                <a:effectLst/>
                <a:latin typeface="-apple-system"/>
              </a:rPr>
              <a:t>Subordinate</a:t>
            </a:r>
            <a:r>
              <a:rPr lang="en-GB" sz="1200" b="0" i="0" kern="1200" dirty="0">
                <a:solidFill>
                  <a:schemeClr val="tx1"/>
                </a:solidFill>
                <a:effectLst/>
                <a:latin typeface="+mn-lt"/>
                <a:ea typeface="+mn-ea"/>
                <a:cs typeface="+mn-cs"/>
              </a:rPr>
              <a:t> and </a:t>
            </a:r>
            <a:r>
              <a:rPr lang="en-GB" b="0" i="0" dirty="0">
                <a:solidFill>
                  <a:srgbClr val="172B4D"/>
                </a:solidFill>
                <a:effectLst/>
                <a:latin typeface="-apple-system"/>
              </a:rPr>
              <a:t>Manager</a:t>
            </a:r>
            <a:r>
              <a:rPr lang="en-GB" sz="1200" b="0" i="0" kern="1200" dirty="0">
                <a:solidFill>
                  <a:schemeClr val="tx1"/>
                </a:solidFill>
                <a:effectLst/>
                <a:latin typeface="+mn-lt"/>
                <a:ea typeface="+mn-ea"/>
                <a:cs typeface="+mn-cs"/>
              </a:rPr>
              <a:t> designs, particularly when used with a multi-layer AMBA interconnect.</a:t>
            </a:r>
          </a:p>
          <a:p>
            <a:endParaRPr lang="en-GB" sz="1200" b="0" i="0" kern="1200" dirty="0">
              <a:solidFill>
                <a:schemeClr val="tx1"/>
              </a:solidFill>
              <a:effectLst/>
              <a:latin typeface="+mn-lt"/>
              <a:ea typeface="+mn-ea"/>
              <a:cs typeface="+mn-cs"/>
            </a:endParaRPr>
          </a:p>
          <a:p>
            <a:r>
              <a:rPr lang="en-GB" dirty="0"/>
              <a:t>System AHB interface used for instruction fetch and data access to the memory-mapped SRAM, Peripheral, External RAM and External device, or </a:t>
            </a:r>
            <a:r>
              <a:rPr lang="en-GB" dirty="0" err="1"/>
              <a:t>Vendor_SYS</a:t>
            </a:r>
            <a:r>
              <a:rPr lang="en-GB" dirty="0"/>
              <a:t> regions of the Armv8‑M memory map. </a:t>
            </a:r>
          </a:p>
          <a:p>
            <a:r>
              <a:rPr lang="en-GB" dirty="0"/>
              <a:t>Code AHB interface used for any instruction fetch and data access to the Code region of the Armv8‑M memory map.</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dirty="0"/>
              <a:t>The EPPB APB interface enables access to </a:t>
            </a:r>
            <a:r>
              <a:rPr lang="en-GB" dirty="0" err="1"/>
              <a:t>CoreSight</a:t>
            </a:r>
            <a:r>
              <a:rPr lang="en-GB" dirty="0"/>
              <a:t>- compatible debug and trace components in a system connected to the processor</a:t>
            </a:r>
          </a:p>
          <a:p>
            <a:endParaRPr lang="en-GB" dirty="0"/>
          </a:p>
          <a:p>
            <a:r>
              <a:rPr lang="en-GB" dirty="0"/>
              <a:t>The processor implementation determines the debug configuration, including whether debug is implemented. Basic debug functionality includes processor halt, single-step, processor core register access, Vector Catch, unlimited software breakpoints, and full system memory access.</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18</a:t>
            </a:fld>
            <a:endParaRPr lang="en-GB"/>
          </a:p>
        </p:txBody>
      </p:sp>
    </p:spTree>
    <p:extLst>
      <p:ext uri="{BB962C8B-B14F-4D97-AF65-F5344CB8AC3E}">
        <p14:creationId xmlns:p14="http://schemas.microsoft.com/office/powerpoint/2010/main" val="608182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processor has 32-bit registers that includes 13 general-purpose registers and several special-purpose registers. It has 13 general-purpose registers (R0-R12), a Stack Pointer (SP) R13,</a:t>
            </a:r>
            <a:r>
              <a:rPr lang="en-GB" baseline="0" dirty="0"/>
              <a:t> a </a:t>
            </a:r>
            <a:r>
              <a:rPr lang="en-GB" dirty="0"/>
              <a:t>Link Register (LR) R14, a</a:t>
            </a:r>
            <a:r>
              <a:rPr lang="en-GB" baseline="0" dirty="0"/>
              <a:t> </a:t>
            </a:r>
            <a:r>
              <a:rPr lang="en-GB" dirty="0"/>
              <a:t>Program Counter (PC) R15</a:t>
            </a:r>
            <a:r>
              <a:rPr lang="en-GB" baseline="0" dirty="0"/>
              <a:t> and S</a:t>
            </a:r>
            <a:r>
              <a:rPr lang="en-GB" dirty="0"/>
              <a:t>pecial-purpose Program Status Registers, (</a:t>
            </a:r>
            <a:r>
              <a:rPr lang="en-GB" dirty="0" err="1"/>
              <a:t>xPSR</a:t>
            </a:r>
            <a:r>
              <a:rPr lang="en-GB" dirty="0"/>
              <a:t>).</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19</a:t>
            </a:fld>
            <a:endParaRPr lang="en-GB"/>
          </a:p>
        </p:txBody>
      </p:sp>
    </p:spTree>
    <p:extLst>
      <p:ext uri="{BB962C8B-B14F-4D97-AF65-F5344CB8AC3E}">
        <p14:creationId xmlns:p14="http://schemas.microsoft.com/office/powerpoint/2010/main" val="2657008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20</a:t>
            </a:fld>
            <a:endParaRPr lang="en-GB"/>
          </a:p>
        </p:txBody>
      </p:sp>
    </p:spTree>
    <p:extLst>
      <p:ext uri="{BB962C8B-B14F-4D97-AF65-F5344CB8AC3E}">
        <p14:creationId xmlns:p14="http://schemas.microsoft.com/office/powerpoint/2010/main" val="200796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a:t>
            </a:r>
            <a:r>
              <a:rPr lang="en-GB" baseline="0" dirty="0"/>
              <a:t> module, the Arm architecture will be comprehensively classified among the Arm processor families, and will be </a:t>
            </a:r>
            <a:r>
              <a:rPr lang="en-GB" baseline="0" dirty="0" err="1"/>
              <a:t>analyzed</a:t>
            </a:r>
            <a:r>
              <a:rPr lang="en-GB" baseline="0" dirty="0"/>
              <a:t>.  </a:t>
            </a:r>
            <a:r>
              <a:rPr lang="en-GB" b="0" baseline="0" dirty="0"/>
              <a:t>Because </a:t>
            </a:r>
            <a:r>
              <a:rPr lang="en-GB" baseline="0" dirty="0"/>
              <a:t>Arm is not a chip-manufacturer, ARM-based cores are used by numerous companies for their controllers. This makes Arm architectures a broadly accepted industry standard.</a:t>
            </a:r>
          </a:p>
          <a:p>
            <a:endParaRPr lang="en-GB" baseline="0" dirty="0"/>
          </a:p>
          <a:p>
            <a:r>
              <a:rPr lang="en-GB" baseline="0" dirty="0"/>
              <a:t>Following an overview of the general Arm architecture, and a brief overview of the processor families, this module focus on the M33 processor subfamily.  </a:t>
            </a:r>
          </a:p>
          <a:p>
            <a:endParaRPr lang="en-GB" baseline="0" dirty="0"/>
          </a:p>
          <a:p>
            <a:r>
              <a:rPr lang="en-GB" baseline="0" dirty="0"/>
              <a:t>Note that, because in this course provides only an overview with few examples, it will be necessary for more extensive projects to use the dedicated processor manuals (shown on the last slide of this module), which describe all functions in more detail.</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a:t>
            </a:fld>
            <a:endParaRPr lang="en-GB"/>
          </a:p>
        </p:txBody>
      </p:sp>
    </p:spTree>
    <p:extLst>
      <p:ext uri="{BB962C8B-B14F-4D97-AF65-F5344CB8AC3E}">
        <p14:creationId xmlns:p14="http://schemas.microsoft.com/office/powerpoint/2010/main" val="2813092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general-purpose registers R0-R12 have no special architecturally-defined uses. Most instructions that can specify a general-purpose register can specify R0-R12.</a:t>
            </a:r>
          </a:p>
          <a:p>
            <a:endParaRPr lang="en-GB" dirty="0"/>
          </a:p>
          <a:p>
            <a:r>
              <a:rPr lang="en-GB" dirty="0"/>
              <a:t>Low registers:</a:t>
            </a:r>
          </a:p>
          <a:p>
            <a:r>
              <a:rPr lang="en-GB" dirty="0"/>
              <a:t>Registers R0-R7 are accessible by all instructions that specify a general-purpose register.</a:t>
            </a:r>
          </a:p>
          <a:p>
            <a:r>
              <a:rPr lang="en-GB" dirty="0"/>
              <a:t>High registers:</a:t>
            </a:r>
          </a:p>
          <a:p>
            <a:r>
              <a:rPr lang="en-GB" dirty="0"/>
              <a:t>Registers R8-R12 are accessible by all 32-bit instructions that specify a general-purpose register. Registers R8-R12 are not accessible by most 16-bit instructions.</a:t>
            </a:r>
          </a:p>
          <a:p>
            <a:endParaRPr lang="en-GB" dirty="0"/>
          </a:p>
          <a:p>
            <a:r>
              <a:rPr lang="en-GB" dirty="0"/>
              <a:t>Registers R13, R14, and R15 have the following special functions:</a:t>
            </a:r>
          </a:p>
          <a:p>
            <a:r>
              <a:rPr lang="en-GB" dirty="0"/>
              <a:t>Stack pointer:</a:t>
            </a:r>
          </a:p>
          <a:p>
            <a:r>
              <a:rPr lang="en-GB" dirty="0"/>
              <a:t>Register R13 is used as the Stack Pointer (SP). Because the SP ignores writes to bits [1:0], it is </a:t>
            </a:r>
            <a:r>
              <a:rPr lang="en-GB" dirty="0" err="1"/>
              <a:t>autoaligned</a:t>
            </a:r>
            <a:r>
              <a:rPr lang="en-GB" dirty="0"/>
              <a:t> to a word, four-byte boundary.</a:t>
            </a:r>
          </a:p>
          <a:p>
            <a:r>
              <a:rPr lang="en-GB" dirty="0"/>
              <a:t>Handler mode always uses </a:t>
            </a:r>
            <a:r>
              <a:rPr lang="en-GB" dirty="0" err="1"/>
              <a:t>SP_main</a:t>
            </a:r>
            <a:r>
              <a:rPr lang="en-GB" dirty="0"/>
              <a:t>, but you can configure Thread mode to use either </a:t>
            </a:r>
            <a:r>
              <a:rPr lang="en-GB" dirty="0" err="1"/>
              <a:t>SP_main</a:t>
            </a:r>
            <a:r>
              <a:rPr lang="en-GB" dirty="0"/>
              <a:t> or </a:t>
            </a:r>
            <a:r>
              <a:rPr lang="en-GB" dirty="0" err="1"/>
              <a:t>SP_process</a:t>
            </a:r>
            <a:r>
              <a:rPr lang="en-GB" dirty="0"/>
              <a:t>.</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21</a:t>
            </a:fld>
            <a:endParaRPr lang="en-GB"/>
          </a:p>
        </p:txBody>
      </p:sp>
    </p:spTree>
    <p:extLst>
      <p:ext uri="{BB962C8B-B14F-4D97-AF65-F5344CB8AC3E}">
        <p14:creationId xmlns:p14="http://schemas.microsoft.com/office/powerpoint/2010/main" val="2815291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general-purpose registers R0-R12 have no special architecturally-defined uses. Most instructions that can specify a general-purpose register can specify R0-R12.</a:t>
            </a:r>
          </a:p>
          <a:p>
            <a:endParaRPr lang="en-GB" dirty="0"/>
          </a:p>
          <a:p>
            <a:r>
              <a:rPr lang="en-GB" dirty="0"/>
              <a:t>Low registers:</a:t>
            </a:r>
          </a:p>
          <a:p>
            <a:r>
              <a:rPr lang="en-GB" dirty="0"/>
              <a:t>Registers R0-R7 are accessible by all instructions that specify a general-purpose register.</a:t>
            </a:r>
          </a:p>
          <a:p>
            <a:r>
              <a:rPr lang="en-GB" dirty="0"/>
              <a:t>High registers:</a:t>
            </a:r>
          </a:p>
          <a:p>
            <a:r>
              <a:rPr lang="en-GB" dirty="0"/>
              <a:t>Registers R8-R12 are accessible by all 32-bit instructions that specify a general-purpose register. Registers R8-R12 are not accessible by most 16-bit instructions.</a:t>
            </a:r>
          </a:p>
          <a:p>
            <a:endParaRPr lang="en-GB" dirty="0"/>
          </a:p>
          <a:p>
            <a:r>
              <a:rPr lang="en-GB" dirty="0"/>
              <a:t>Registers R13, R14, and R15 have the following special functions:</a:t>
            </a:r>
          </a:p>
          <a:p>
            <a:r>
              <a:rPr lang="en-GB" dirty="0"/>
              <a:t>Stack pointer:</a:t>
            </a:r>
          </a:p>
          <a:p>
            <a:r>
              <a:rPr lang="en-GB" dirty="0"/>
              <a:t>Register R13 is used as the Stack Pointer (SP). Because the SP ignores writes to bits [1:0], it is </a:t>
            </a:r>
            <a:r>
              <a:rPr lang="en-GB" dirty="0" err="1"/>
              <a:t>autoaligned</a:t>
            </a:r>
            <a:r>
              <a:rPr lang="en-GB" dirty="0"/>
              <a:t> to a word, four-byte boundary.</a:t>
            </a:r>
          </a:p>
          <a:p>
            <a:r>
              <a:rPr lang="en-GB" dirty="0"/>
              <a:t>Handler mode always uses </a:t>
            </a:r>
            <a:r>
              <a:rPr lang="en-GB" dirty="0" err="1"/>
              <a:t>SP_main</a:t>
            </a:r>
            <a:r>
              <a:rPr lang="en-GB" dirty="0"/>
              <a:t>, but you can configure Thread mode to use either </a:t>
            </a:r>
            <a:r>
              <a:rPr lang="en-GB" dirty="0" err="1"/>
              <a:t>SP_main</a:t>
            </a:r>
            <a:r>
              <a:rPr lang="en-GB" dirty="0"/>
              <a:t> or </a:t>
            </a:r>
            <a:r>
              <a:rPr lang="en-GB" dirty="0" err="1"/>
              <a:t>SP_process</a:t>
            </a:r>
            <a:r>
              <a:rPr lang="en-GB" dirty="0"/>
              <a:t>.</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22</a:t>
            </a:fld>
            <a:endParaRPr lang="en-GB"/>
          </a:p>
        </p:txBody>
      </p:sp>
    </p:spTree>
    <p:extLst>
      <p:ext uri="{BB962C8B-B14F-4D97-AF65-F5344CB8AC3E}">
        <p14:creationId xmlns:p14="http://schemas.microsoft.com/office/powerpoint/2010/main" val="3376406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general-purpose registers R0-R12 have no special architecturally-defined uses. Most instructions that can specify a general-purpose register can specify R0-R12.</a:t>
            </a:r>
          </a:p>
          <a:p>
            <a:endParaRPr lang="en-GB" dirty="0"/>
          </a:p>
          <a:p>
            <a:r>
              <a:rPr lang="en-GB" dirty="0"/>
              <a:t>Low registers:</a:t>
            </a:r>
          </a:p>
          <a:p>
            <a:r>
              <a:rPr lang="en-GB" dirty="0"/>
              <a:t>Registers R0-R7 are accessible by all instructions that specify a general-purpose register.</a:t>
            </a:r>
          </a:p>
          <a:p>
            <a:r>
              <a:rPr lang="en-GB" dirty="0"/>
              <a:t>High registers:</a:t>
            </a:r>
          </a:p>
          <a:p>
            <a:r>
              <a:rPr lang="en-GB" dirty="0"/>
              <a:t>Registers R8-R12 are accessible by all 32-bit instructions that specify a general-purpose register. Registers R8-R12 are not accessible by most 16-bit instructions.</a:t>
            </a:r>
          </a:p>
          <a:p>
            <a:endParaRPr lang="en-GB" dirty="0"/>
          </a:p>
          <a:p>
            <a:r>
              <a:rPr lang="en-GB" dirty="0"/>
              <a:t>Registers R13, R14, and R15 have the following special functions:</a:t>
            </a:r>
          </a:p>
          <a:p>
            <a:r>
              <a:rPr lang="en-GB" dirty="0"/>
              <a:t>Stack pointer:</a:t>
            </a:r>
          </a:p>
          <a:p>
            <a:r>
              <a:rPr lang="en-GB" dirty="0"/>
              <a:t>Register R13 is used as the Stack Pointer (SP). Because the SP ignores writes to bits [1:0], it is </a:t>
            </a:r>
            <a:r>
              <a:rPr lang="en-GB" dirty="0" err="1"/>
              <a:t>autoaligned</a:t>
            </a:r>
            <a:r>
              <a:rPr lang="en-GB" dirty="0"/>
              <a:t> to a word, four-byte boundary.</a:t>
            </a:r>
          </a:p>
          <a:p>
            <a:r>
              <a:rPr lang="en-GB" dirty="0"/>
              <a:t>Handler mode always uses </a:t>
            </a:r>
            <a:r>
              <a:rPr lang="en-GB" dirty="0" err="1"/>
              <a:t>SP_main</a:t>
            </a:r>
            <a:r>
              <a:rPr lang="en-GB" dirty="0"/>
              <a:t>, but you can configure Thread mode to use either </a:t>
            </a:r>
            <a:r>
              <a:rPr lang="en-GB" dirty="0" err="1"/>
              <a:t>SP_main</a:t>
            </a:r>
            <a:r>
              <a:rPr lang="en-GB" dirty="0"/>
              <a:t> or </a:t>
            </a:r>
            <a:r>
              <a:rPr lang="en-GB" dirty="0" err="1"/>
              <a:t>SP_process</a:t>
            </a:r>
            <a:r>
              <a:rPr lang="en-GB" dirty="0"/>
              <a:t>.</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23</a:t>
            </a:fld>
            <a:endParaRPr lang="en-GB"/>
          </a:p>
        </p:txBody>
      </p:sp>
    </p:spTree>
    <p:extLst>
      <p:ext uri="{BB962C8B-B14F-4D97-AF65-F5344CB8AC3E}">
        <p14:creationId xmlns:p14="http://schemas.microsoft.com/office/powerpoint/2010/main" val="1937109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Program Counter: </a:t>
            </a:r>
          </a:p>
          <a:p>
            <a:r>
              <a:rPr lang="en-GB" dirty="0"/>
              <a:t>Register R15 is the Program Counter (PC). PC holds</a:t>
            </a:r>
            <a:r>
              <a:rPr lang="en-GB" baseline="0" dirty="0"/>
              <a:t> the address of the current instruction that is fetched. </a:t>
            </a:r>
            <a:r>
              <a:rPr lang="en-GB" dirty="0"/>
              <a:t> Bit [0] is always 0, so instructions are always aligned to word or </a:t>
            </a:r>
            <a:r>
              <a:rPr lang="en-GB" dirty="0" err="1"/>
              <a:t>halfword</a:t>
            </a:r>
            <a:r>
              <a:rPr lang="en-GB" dirty="0"/>
              <a:t> boundaries.</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24</a:t>
            </a:fld>
            <a:endParaRPr lang="en-GB"/>
          </a:p>
        </p:txBody>
      </p:sp>
    </p:spTree>
    <p:extLst>
      <p:ext uri="{BB962C8B-B14F-4D97-AF65-F5344CB8AC3E}">
        <p14:creationId xmlns:p14="http://schemas.microsoft.com/office/powerpoint/2010/main" val="3322211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Link register</a:t>
            </a:r>
            <a:r>
              <a:rPr lang="en-GB" baseline="0" dirty="0"/>
              <a:t> (</a:t>
            </a:r>
            <a:r>
              <a:rPr lang="en-GB" dirty="0"/>
              <a:t>R14) is the subroutine Link Register (LR). The LR receives the return address from PC when a Branch and Link (BL) or Branch and Link with Exchange (BLX) instruction is executed. The LR is also used for exception return. At all other times, you can treat R14 as a general-purpose register. </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25</a:t>
            </a:fld>
            <a:endParaRPr lang="en-GB"/>
          </a:p>
        </p:txBody>
      </p:sp>
    </p:spTree>
    <p:extLst>
      <p:ext uri="{BB962C8B-B14F-4D97-AF65-F5344CB8AC3E}">
        <p14:creationId xmlns:p14="http://schemas.microsoft.com/office/powerpoint/2010/main" val="2328620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Program</a:t>
            </a:r>
            <a:r>
              <a:rPr lang="en-US" sz="1200" baseline="0" dirty="0"/>
              <a:t> Status Register (PSR) combines the Application Program Status Register </a:t>
            </a:r>
            <a:r>
              <a:rPr lang="en-GB" sz="1200" baseline="0" dirty="0"/>
              <a:t>(APSR), Interrupt Program Status Register (IPSR) and the Execution Program Status Register (EPSR).</a:t>
            </a:r>
          </a:p>
          <a:p>
            <a:r>
              <a:rPr lang="en-GB" sz="1200" baseline="0" dirty="0"/>
              <a:t>These registers are mutually exclusive </a:t>
            </a:r>
            <a:r>
              <a:rPr lang="en-GB" sz="1200" baseline="0" dirty="0" err="1"/>
              <a:t>bitfields</a:t>
            </a:r>
            <a:r>
              <a:rPr lang="en-GB" sz="1200" baseline="0" dirty="0"/>
              <a:t> in the 32-bit PSR register. </a:t>
            </a:r>
            <a:endParaRPr lang="en-US" sz="1200" dirty="0"/>
          </a:p>
          <a:p>
            <a:endParaRPr lang="en-US" sz="1200"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26</a:t>
            </a:fld>
            <a:endParaRPr lang="en-GB"/>
          </a:p>
        </p:txBody>
      </p:sp>
    </p:spTree>
    <p:extLst>
      <p:ext uri="{BB962C8B-B14F-4D97-AF65-F5344CB8AC3E}">
        <p14:creationId xmlns:p14="http://schemas.microsoft.com/office/powerpoint/2010/main" val="197457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APSR contains the current state of the condition flags from previous instruction executions,</a:t>
            </a:r>
            <a:r>
              <a:rPr lang="en-GB" sz="1200" b="0" i="0" kern="1200" baseline="0" dirty="0">
                <a:solidFill>
                  <a:schemeClr val="tx1"/>
                </a:solidFill>
                <a:effectLst/>
                <a:latin typeface="+mn-lt"/>
                <a:ea typeface="+mn-ea"/>
                <a:cs typeface="+mn-cs"/>
              </a:rPr>
              <a:t> whereas </a:t>
            </a:r>
            <a:r>
              <a:rPr lang="en-GB" sz="1200" b="0" i="0" kern="1200" dirty="0">
                <a:solidFill>
                  <a:schemeClr val="tx1"/>
                </a:solidFill>
                <a:effectLst/>
                <a:latin typeface="+mn-lt"/>
                <a:ea typeface="+mn-ea"/>
                <a:cs typeface="+mn-cs"/>
              </a:rPr>
              <a:t>IPSR contains the exception type number of the current Interrupt Service Routine (ISR). </a:t>
            </a:r>
          </a:p>
          <a:p>
            <a:r>
              <a:rPr lang="en-GB" sz="1200" b="0" i="0" kern="1200" dirty="0">
                <a:solidFill>
                  <a:schemeClr val="tx1"/>
                </a:solidFill>
                <a:effectLst/>
                <a:latin typeface="+mn-lt"/>
                <a:ea typeface="+mn-ea"/>
                <a:cs typeface="+mn-cs"/>
              </a:rPr>
              <a:t>The EPSR contains the Thumb state bit, and the Execution state bits for either the</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If-Then (IT) instruction or the Interruptible-Continuable Instruction (ICI) field for an interrupted load multiple or store multiple instruction.</a:t>
            </a:r>
          </a:p>
          <a:p>
            <a:endParaRPr lang="en-GB" i="0" dirty="0"/>
          </a:p>
          <a:p>
            <a:endParaRPr lang="en-GB" i="0" dirty="0"/>
          </a:p>
        </p:txBody>
      </p:sp>
      <p:sp>
        <p:nvSpPr>
          <p:cNvPr id="4" name="Slide Number Placeholder 3"/>
          <p:cNvSpPr>
            <a:spLocks noGrp="1"/>
          </p:cNvSpPr>
          <p:nvPr>
            <p:ph type="sldNum" sz="quarter" idx="10"/>
          </p:nvPr>
        </p:nvSpPr>
        <p:spPr/>
        <p:txBody>
          <a:bodyPr/>
          <a:lstStyle/>
          <a:p>
            <a:fld id="{7E30B4F9-F56B-4B1F-A7F6-68D0E6BDFCA5}" type="slidenum">
              <a:rPr lang="en-GB" smtClean="0"/>
              <a:t>27</a:t>
            </a:fld>
            <a:endParaRPr lang="en-GB"/>
          </a:p>
        </p:txBody>
      </p:sp>
    </p:spTree>
    <p:extLst>
      <p:ext uri="{BB962C8B-B14F-4D97-AF65-F5344CB8AC3E}">
        <p14:creationId xmlns:p14="http://schemas.microsoft.com/office/powerpoint/2010/main" val="1062320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exception mask registers disable the handling of exceptions by the processor. Disable exceptions where they might impact on timing critical tasks.</a:t>
            </a:r>
            <a:endParaRPr lang="en-GB" dirty="0"/>
          </a:p>
          <a:p>
            <a:endParaRPr lang="en-GB" dirty="0"/>
          </a:p>
          <a:p>
            <a:r>
              <a:rPr lang="en-GB" dirty="0"/>
              <a:t>The CONTROL register controls the stack used and the privilege level for software execution when the processor is in Thread mode and, if implemented, indicates whether the FPU state is active.</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28</a:t>
            </a:fld>
            <a:endParaRPr lang="en-GB"/>
          </a:p>
        </p:txBody>
      </p:sp>
    </p:spTree>
    <p:extLst>
      <p:ext uri="{BB962C8B-B14F-4D97-AF65-F5344CB8AC3E}">
        <p14:creationId xmlns:p14="http://schemas.microsoft.com/office/powerpoint/2010/main" val="2504502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exception mask registers disable the handling of exceptions by the processor. Disable exceptions where they might impact on timing critical tasks.</a:t>
            </a:r>
            <a:endParaRPr lang="en-GB" dirty="0"/>
          </a:p>
          <a:p>
            <a:endParaRPr lang="en-GB" dirty="0"/>
          </a:p>
          <a:p>
            <a:r>
              <a:rPr lang="en-GB" dirty="0"/>
              <a:t>The CONTROL register controls the stack used and the privilege level for software execution when the processor is in Thread mode and, if implemented, indicates whether the FPU state is active.</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29</a:t>
            </a:fld>
            <a:endParaRPr lang="en-GB"/>
          </a:p>
        </p:txBody>
      </p:sp>
    </p:spTree>
    <p:extLst>
      <p:ext uri="{BB962C8B-B14F-4D97-AF65-F5344CB8AC3E}">
        <p14:creationId xmlns:p14="http://schemas.microsoft.com/office/powerpoint/2010/main" val="4197648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30</a:t>
            </a:fld>
            <a:endParaRPr lang="en-GB"/>
          </a:p>
        </p:txBody>
      </p:sp>
    </p:spTree>
    <p:extLst>
      <p:ext uri="{BB962C8B-B14F-4D97-AF65-F5344CB8AC3E}">
        <p14:creationId xmlns:p14="http://schemas.microsoft.com/office/powerpoint/2010/main" val="344031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Although</a:t>
            </a:r>
            <a:r>
              <a:rPr lang="en-GB" baseline="0" dirty="0"/>
              <a:t> Arm processors are widely considered as something like an industry standard, Arm itself does not produce any controllers.  Instead, Arm designs the processor cores of controllers in its hardware libraries, and licenses them to producers. The producers combine this IP with their own IP, or other third-party IP, to create a complete product. A wide </a:t>
            </a:r>
            <a:r>
              <a:rPr lang="en-US" baseline="0" dirty="0"/>
              <a:t>eco-system of development tools and manuals is</a:t>
            </a:r>
            <a:r>
              <a:rPr lang="en-GB" baseline="0" dirty="0"/>
              <a:t> provided.</a:t>
            </a:r>
            <a:endParaRPr lang="en-GB" dirty="0"/>
          </a:p>
          <a:p>
            <a:endParaRPr lang="en-GB" baseline="0" dirty="0"/>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a:p>
        </p:txBody>
      </p:sp>
    </p:spTree>
    <p:extLst>
      <p:ext uri="{BB962C8B-B14F-4D97-AF65-F5344CB8AC3E}">
        <p14:creationId xmlns:p14="http://schemas.microsoft.com/office/powerpoint/2010/main" val="721269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31</a:t>
            </a:fld>
            <a:endParaRPr lang="en-GB"/>
          </a:p>
        </p:txBody>
      </p:sp>
    </p:spTree>
    <p:extLst>
      <p:ext uri="{BB962C8B-B14F-4D97-AF65-F5344CB8AC3E}">
        <p14:creationId xmlns:p14="http://schemas.microsoft.com/office/powerpoint/2010/main" val="96472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Arm’s processor families</a:t>
            </a:r>
            <a:r>
              <a:rPr lang="en-GB" baseline="0" dirty="0"/>
              <a:t> range from the A-series, which are optimized for rich operating systems, the R-series, which are optimized for hard real-time applications and high performance, the M-series, which is optimized for discrete processing and microcontroller, and the </a:t>
            </a:r>
            <a:r>
              <a:rPr lang="en-GB" baseline="0" dirty="0" err="1"/>
              <a:t>SecurCore</a:t>
            </a:r>
            <a:r>
              <a:rPr lang="en-GB" baseline="0" dirty="0"/>
              <a:t>, which is optimized for security applications. </a:t>
            </a:r>
          </a:p>
          <a:p>
            <a:endParaRPr lang="en-US" baseline="0" dirty="0"/>
          </a:p>
          <a:p>
            <a:r>
              <a:rPr lang="en-GB" sz="1200" b="0" i="0" kern="1200" dirty="0">
                <a:solidFill>
                  <a:schemeClr val="tx1"/>
                </a:solidFill>
                <a:effectLst/>
                <a:latin typeface="+mn-lt"/>
                <a:ea typeface="+mn-ea"/>
                <a:cs typeface="+mn-cs"/>
              </a:rPr>
              <a:t>Arm Cortex-A processors are at the heart of the most powerful and compelling technology products. They are deployed in mobile devices, networking infrastructure, home and consumer devices, automotive in-vehicle infotainment and driver automation systems, and embedded designs.</a:t>
            </a:r>
          </a:p>
          <a:p>
            <a:endParaRPr lang="en-US"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Arm Cortex-R real-time processors offer high-performance computing solutions for embedded systems where reliability, high availability, fault tolerance and/or deterministic real-time responses are needed. Cortex-R processors are used in products that</a:t>
            </a:r>
            <a:r>
              <a:rPr lang="en-GB" sz="1200" b="0" i="0" kern="1200" baseline="0" dirty="0">
                <a:solidFill>
                  <a:schemeClr val="tx1"/>
                </a:solidFill>
                <a:effectLst/>
                <a:latin typeface="+mn-lt"/>
                <a:ea typeface="+mn-ea"/>
                <a:cs typeface="+mn-cs"/>
              </a:rPr>
              <a:t> must always meet exacting </a:t>
            </a:r>
            <a:r>
              <a:rPr lang="en-GB" sz="1200" b="0" i="0" kern="1200" dirty="0">
                <a:solidFill>
                  <a:schemeClr val="tx1"/>
                </a:solidFill>
                <a:effectLst/>
                <a:latin typeface="+mn-lt"/>
                <a:ea typeface="+mn-ea"/>
                <a:cs typeface="+mn-cs"/>
              </a:rPr>
              <a:t>performance requirements and timing deadlines.</a:t>
            </a:r>
          </a:p>
          <a:p>
            <a:endParaRPr lang="en-US"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Arm Cortex-M processor family is a range of scalable, energy-efficient, and easy to use processors that meet the needs of tomorrow’s smart and connected embedded applications. The processors are supported by the world’s</a:t>
            </a:r>
            <a:r>
              <a:rPr lang="en-GB" sz="1200" b="0" i="0" kern="1200" baseline="0" dirty="0">
                <a:solidFill>
                  <a:schemeClr val="tx1"/>
                </a:solidFill>
                <a:effectLst/>
                <a:latin typeface="+mn-lt"/>
                <a:ea typeface="+mn-ea"/>
                <a:cs typeface="+mn-cs"/>
              </a:rPr>
              <a:t> number one</a:t>
            </a:r>
            <a:r>
              <a:rPr lang="en-GB" sz="1200" b="0" i="0" kern="1200" dirty="0">
                <a:solidFill>
                  <a:schemeClr val="tx1"/>
                </a:solidFill>
                <a:effectLst/>
                <a:latin typeface="+mn-lt"/>
                <a:ea typeface="+mn-ea"/>
                <a:cs typeface="+mn-cs"/>
              </a:rPr>
              <a:t> embedded ecosystem and have already been shipped in many billions of devices.</a:t>
            </a:r>
          </a:p>
          <a:p>
            <a:endParaRPr lang="en-US"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Arm </a:t>
            </a:r>
            <a:r>
              <a:rPr lang="en-GB" sz="1200" b="0" i="0" kern="1200" dirty="0" err="1">
                <a:solidFill>
                  <a:schemeClr val="tx1"/>
                </a:solidFill>
                <a:effectLst/>
                <a:latin typeface="+mn-lt"/>
                <a:ea typeface="+mn-ea"/>
                <a:cs typeface="+mn-cs"/>
              </a:rPr>
              <a:t>SecurCore</a:t>
            </a:r>
            <a:r>
              <a:rPr lang="en-GB" sz="1200" b="0" i="0" kern="1200" dirty="0">
                <a:solidFill>
                  <a:schemeClr val="tx1"/>
                </a:solidFill>
                <a:effectLst/>
                <a:latin typeface="+mn-lt"/>
                <a:ea typeface="+mn-ea"/>
                <a:cs typeface="+mn-cs"/>
              </a:rPr>
              <a:t> processor family provides powerful 32-bit secure solutions based on industry-leading Arm architecture. By enhancing highly successful Arm processors with security features, </a:t>
            </a:r>
            <a:r>
              <a:rPr lang="en-GB" sz="1200" b="0" i="0" kern="1200" dirty="0" err="1">
                <a:solidFill>
                  <a:schemeClr val="tx1"/>
                </a:solidFill>
                <a:effectLst/>
                <a:latin typeface="+mn-lt"/>
                <a:ea typeface="+mn-ea"/>
                <a:cs typeface="+mn-cs"/>
              </a:rPr>
              <a:t>SecurCore</a:t>
            </a:r>
            <a:r>
              <a:rPr lang="en-GB" sz="1200" b="0" i="0" kern="1200" dirty="0">
                <a:solidFill>
                  <a:schemeClr val="tx1"/>
                </a:solidFill>
                <a:effectLst/>
                <a:latin typeface="+mn-lt"/>
                <a:ea typeface="+mn-ea"/>
                <a:cs typeface="+mn-cs"/>
              </a:rPr>
              <a:t> gives smart card and secure IC developers easy access to the benefits of Arm 32-bit technology such as small die size, energy efficiency, low cost, excellent code density and outstanding performance.</a:t>
            </a:r>
            <a:endParaRPr lang="en-US" sz="1200" b="0" i="0" kern="1200" dirty="0">
              <a:solidFill>
                <a:schemeClr val="tx1"/>
              </a:solidFill>
              <a:effectLst/>
              <a:latin typeface="+mn-lt"/>
              <a:ea typeface="+mn-ea"/>
              <a:cs typeface="+mn-cs"/>
            </a:endParaRPr>
          </a:p>
          <a:p>
            <a:endParaRPr lang="en-GB" dirty="0"/>
          </a:p>
          <a:p>
            <a:r>
              <a:rPr lang="en-GB" dirty="0"/>
              <a:t>Arm Classic processors include the ARM11, ARM9, and ARM7 processor families. These processors are still widely licensed around the globe, providing cost-effective solutions for many of today's applications.</a:t>
            </a:r>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a:p>
        </p:txBody>
      </p:sp>
    </p:spTree>
    <p:extLst>
      <p:ext uri="{BB962C8B-B14F-4D97-AF65-F5344CB8AC3E}">
        <p14:creationId xmlns:p14="http://schemas.microsoft.com/office/powerpoint/2010/main" val="305290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 ARM-based SoC </a:t>
            </a:r>
            <a:r>
              <a:rPr lang="en-GB" baseline="0" dirty="0"/>
              <a:t>is designed by selecting elements from Arm IP libraries and/or other third-party IP vendors.  Different components such as core, RAM, ROM, peripherals, etc. are selected from licensable IP. These IP components are combined with company-owned or additional third-party IP to create a system-on-a-chip (</a:t>
            </a:r>
            <a:r>
              <a:rPr lang="en-GB" baseline="0" dirty="0" err="1"/>
              <a:t>SoC</a:t>
            </a:r>
            <a:r>
              <a:rPr lang="en-GB" baseline="0" dirty="0"/>
              <a:t>).  Finally, this “virtual” know-how is brought to silicon in a semiconductor foundry for ARM-based </a:t>
            </a:r>
            <a:r>
              <a:rPr lang="en-GB" baseline="0" dirty="0" err="1"/>
              <a:t>SoC</a:t>
            </a:r>
            <a:r>
              <a:rPr lang="en-GB" baseline="0" dirty="0"/>
              <a:t> fabrication.</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a:p>
        </p:txBody>
      </p:sp>
    </p:spTree>
    <p:extLst>
      <p:ext uri="{BB962C8B-B14F-4D97-AF65-F5344CB8AC3E}">
        <p14:creationId xmlns:p14="http://schemas.microsoft.com/office/powerpoint/2010/main" val="47284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course </a:t>
            </a:r>
            <a:r>
              <a:rPr lang="en-GB" baseline="0" dirty="0"/>
              <a:t>is about M-series-processors, optimized for low energy consumption and small codes, requiring less physical space and silicon for lower cost. These cores are optimized for mobile applications with independent power supply.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Arm offers Cortex-M0 and Cortex-M0+ for applications requiring minimal cost, power, and area while Cortex-M3 and Cortex-M4 and Cortex-M7</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are designed for applications requiring higher performance. Arm Cortex-M4 and Cortex-M7 integrate Digital Signal Processing (DSP) and accelerated floating point processing capability for fast and power-efficient algorithm processing of digital signal control applications.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algn="l"/>
            <a:r>
              <a:rPr lang="en-GB" sz="1200" b="0" i="0" kern="1200" dirty="0">
                <a:solidFill>
                  <a:schemeClr val="tx1"/>
                </a:solidFill>
                <a:effectLst/>
                <a:latin typeface="+mn-lt"/>
                <a:ea typeface="+mn-ea"/>
                <a:cs typeface="+mn-cs"/>
              </a:rPr>
              <a:t>Arm also offers </a:t>
            </a:r>
            <a:r>
              <a:rPr lang="en-GB" b="0" i="0" dirty="0">
                <a:solidFill>
                  <a:srgbClr val="333E48"/>
                </a:solidFill>
                <a:effectLst/>
                <a:latin typeface="Lato" panose="020F0502020204030203" pitchFamily="34" charset="0"/>
              </a:rPr>
              <a:t>Cortex-M33 processor for IoT and embedded applications requiring efficient security or digital signal control.</a:t>
            </a:r>
          </a:p>
          <a:p>
            <a:pPr algn="l"/>
            <a:r>
              <a:rPr lang="en-GB" b="0" i="0" dirty="0">
                <a:solidFill>
                  <a:srgbClr val="333E48"/>
                </a:solidFill>
                <a:effectLst/>
                <a:latin typeface="Lato" panose="020F0502020204030203" pitchFamily="34" charset="0"/>
              </a:rPr>
              <a:t>The processor includes </a:t>
            </a:r>
            <a:r>
              <a:rPr lang="en-GB" b="0" i="0" dirty="0" err="1">
                <a:solidFill>
                  <a:srgbClr val="333E48"/>
                </a:solidFill>
                <a:effectLst/>
                <a:latin typeface="Lato" panose="020F0502020204030203" pitchFamily="34" charset="0"/>
              </a:rPr>
              <a:t>TrustZone</a:t>
            </a:r>
            <a:r>
              <a:rPr lang="en-GB" b="0" i="0" dirty="0">
                <a:solidFill>
                  <a:srgbClr val="333E48"/>
                </a:solidFill>
                <a:effectLst/>
                <a:latin typeface="Lato" panose="020F0502020204030203" pitchFamily="34" charset="0"/>
              </a:rPr>
              <a:t> security feature which allows hardware-enforced isolation to provide security assurance for applications with high level of security and protection demands, </a:t>
            </a:r>
            <a:r>
              <a:rPr lang="en-GB" b="0" i="0" dirty="0" err="1">
                <a:solidFill>
                  <a:srgbClr val="333E48"/>
                </a:solidFill>
                <a:effectLst/>
                <a:latin typeface="Lato" panose="020F0502020204030203" pitchFamily="34" charset="0"/>
              </a:rPr>
              <a:t>e.g</a:t>
            </a:r>
            <a:r>
              <a:rPr lang="en-GB" b="0" i="0" dirty="0">
                <a:solidFill>
                  <a:srgbClr val="333E48"/>
                </a:solidFill>
                <a:effectLst/>
                <a:latin typeface="Lato" panose="020F0502020204030203" pitchFamily="34" charset="0"/>
              </a:rPr>
              <a:t>, smart cards, bank cards, etc.</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a:p>
        </p:txBody>
      </p:sp>
    </p:spTree>
    <p:extLst>
      <p:ext uri="{BB962C8B-B14F-4D97-AF65-F5344CB8AC3E}">
        <p14:creationId xmlns:p14="http://schemas.microsoft.com/office/powerpoint/2010/main" val="298357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a:t>
            </a:r>
            <a:r>
              <a:rPr lang="en-GB" baseline="0" dirty="0"/>
              <a:t> programming Arm systems, a distinction needs to be made between the Arm architecture and an Arm processor.  Arm </a:t>
            </a:r>
            <a:r>
              <a:rPr lang="en-GB" b="1" baseline="0" dirty="0"/>
              <a:t>architecture</a:t>
            </a:r>
            <a:r>
              <a:rPr lang="en-GB" baseline="0" dirty="0"/>
              <a:t> describes the details related to programming including data types, instructions, registers, memory architecture etc. Companies that are licensing Arm architecture are using their own CPU design.</a:t>
            </a:r>
            <a:endParaRPr lang="en-GB" dirty="0"/>
          </a:p>
          <a:p>
            <a:endParaRPr lang="en-GB" dirty="0"/>
          </a:p>
          <a:p>
            <a:r>
              <a:rPr lang="en-GB" dirty="0"/>
              <a:t>Arm architecture forms the basis for every Arm </a:t>
            </a:r>
            <a:r>
              <a:rPr lang="en-GB" b="1" dirty="0"/>
              <a:t>processor</a:t>
            </a:r>
            <a:r>
              <a:rPr lang="en-GB" dirty="0"/>
              <a:t>. Over time, the Arm architecture has evolved to include architectural features that meet the growing demand for new functionality, integrated security features, high performance, and the needs of new and emerging markets. There are currently three ARMv8 profiles: (1) the Armv8-A architecture profile for high-performance markets such as mobile and enterprise, (2) the ARMv8-R architecture profile for embedded applications in automotive and industrial control, and (3) the ARMv8-M architecture profile for embedded and IoT applications.</a:t>
            </a:r>
          </a:p>
          <a:p>
            <a:endParaRPr lang="en-GB" dirty="0"/>
          </a:p>
          <a:p>
            <a:r>
              <a:rPr lang="en-GB" dirty="0"/>
              <a:t>The Arm architecture supports implementations across a wide range of performance points, establishing it as the leading architecture in many market segments. The Arm architecture supports a very broad range of performance points, leading to very small implementations of Arm processors, and very efficient implementations of advanced designs using state-of-the-art micro-architecture techniques. Implementation size, performance, and low power consumption are key attributes of the Arm architecture.</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a:p>
        </p:txBody>
      </p:sp>
    </p:spTree>
    <p:extLst>
      <p:ext uri="{BB962C8B-B14F-4D97-AF65-F5344CB8AC3E}">
        <p14:creationId xmlns:p14="http://schemas.microsoft.com/office/powerpoint/2010/main" val="3636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table provides a</a:t>
            </a:r>
            <a:r>
              <a:rPr lang="en-GB" dirty="0"/>
              <a:t> good overview of</a:t>
            </a:r>
            <a:r>
              <a:rPr lang="en-GB" baseline="0" dirty="0"/>
              <a:t> </a:t>
            </a:r>
            <a:r>
              <a:rPr lang="en-GB" dirty="0"/>
              <a:t>the features of</a:t>
            </a:r>
            <a:r>
              <a:rPr lang="en-GB" baseline="0" dirty="0"/>
              <a:t> each single core in the M series family.</a:t>
            </a:r>
          </a:p>
          <a:p>
            <a:endParaRPr lang="en-GB" baseline="0" dirty="0"/>
          </a:p>
          <a:p>
            <a:r>
              <a:rPr lang="en-GB" baseline="0" dirty="0"/>
              <a:t>Note that the Cortex-M0 andM0+ are optimized for simple sensing and controlling, whereas the M3, M4 and M7 are optimized for data intense operations with Harvard architecture, dedicated (fast) hardware multipliers, math-packages, and extensions for digital signal processors(M4 and M7 only).</a:t>
            </a:r>
          </a:p>
          <a:p>
            <a:endParaRPr lang="en-GB" baseline="0" dirty="0"/>
          </a:p>
          <a:p>
            <a:r>
              <a:rPr lang="en-GB" baseline="0" dirty="0"/>
              <a:t>In addition to the optimizations of the M4 and M7, the M33 </a:t>
            </a:r>
            <a:r>
              <a:rPr lang="en-GB" baseline="0"/>
              <a:t>also has </a:t>
            </a:r>
            <a:r>
              <a:rPr lang="en-GB" baseline="0" dirty="0" err="1"/>
              <a:t>TrustZone</a:t>
            </a:r>
            <a:r>
              <a:rPr lang="en-GB" baseline="0" dirty="0"/>
              <a:t> security feature which can be enabled if needed. This feature allows enforced hardware isolation for </a:t>
            </a:r>
            <a:r>
              <a:rPr lang="en-GB" b="0" i="0" dirty="0">
                <a:solidFill>
                  <a:srgbClr val="333E48"/>
                </a:solidFill>
                <a:effectLst/>
                <a:latin typeface="Lato" panose="020F0502020204030203" pitchFamily="34" charset="0"/>
              </a:rPr>
              <a:t>high-level security and protection requirements of the system.</a:t>
            </a:r>
            <a:endParaRPr lang="en-GB" baseline="0" dirty="0"/>
          </a:p>
          <a:p>
            <a:endParaRPr lang="en-GB" baseline="0" dirty="0"/>
          </a:p>
          <a:p>
            <a:r>
              <a:rPr lang="en-GB" baseline="0" dirty="0"/>
              <a:t>Thumb stands for variable length execution sets with a length of </a:t>
            </a:r>
            <a:r>
              <a:rPr lang="en-US" baseline="0" dirty="0"/>
              <a:t>16 bit or 32 bit</a:t>
            </a:r>
            <a:r>
              <a:rPr lang="en-GB" baseline="0" dirty="0"/>
              <a:t>.</a:t>
            </a: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9</a:t>
            </a:fld>
            <a:endParaRPr lang="en-GB"/>
          </a:p>
        </p:txBody>
      </p:sp>
    </p:spTree>
    <p:extLst>
      <p:ext uri="{BB962C8B-B14F-4D97-AF65-F5344CB8AC3E}">
        <p14:creationId xmlns:p14="http://schemas.microsoft.com/office/powerpoint/2010/main" val="328777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Arm Cortex-M33 processor is a high-performance embedded processor with DSP instructions, developed to address IoT</a:t>
            </a:r>
            <a:r>
              <a:rPr lang="en-GB" b="0" i="0" dirty="0">
                <a:solidFill>
                  <a:srgbClr val="333E48"/>
                </a:solidFill>
                <a:effectLst/>
                <a:latin typeface="Lato" panose="020F0502020204030203" pitchFamily="34" charset="0"/>
              </a:rPr>
              <a:t> and embedded </a:t>
            </a:r>
            <a:r>
              <a:rPr lang="en-GB" dirty="0"/>
              <a:t>markets that demand efficient security and efficient, easy-to-use blend of control and signal processing capabilities. The processor is highly configurable, enabling a wide range of implementations from those requiring floating point operations, memory protection and powerful trace technology, to cost sensitive devices requiring minimal area and hardware-enforced isolation for device security.</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10</a:t>
            </a:fld>
            <a:endParaRPr lang="en-GB"/>
          </a:p>
        </p:txBody>
      </p:sp>
    </p:spTree>
    <p:extLst>
      <p:ext uri="{BB962C8B-B14F-4D97-AF65-F5344CB8AC3E}">
        <p14:creationId xmlns:p14="http://schemas.microsoft.com/office/powerpoint/2010/main" val="1149483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12269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2992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41" r:id="rId41"/>
    <p:sldLayoutId id="2147485542" r:id="rId42"/>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hyperlink" Target="https://developer.arm.com/documentation/ddi0553/bp/" TargetMode="External"/><Relationship Id="rId2" Type="http://schemas.openxmlformats.org/officeDocument/2006/relationships/notesSlide" Target="../notesSlides/notesSlide30.xml"/><Relationship Id="rId1" Type="http://schemas.openxmlformats.org/officeDocument/2006/relationships/slideLayout" Target="../slideLayouts/slideLayout42.xml"/><Relationship Id="rId5" Type="http://schemas.openxmlformats.org/officeDocument/2006/relationships/hyperlink" Target="https://developer.arm.com/documentation/100235/latest" TargetMode="External"/><Relationship Id="rId4" Type="http://schemas.openxmlformats.org/officeDocument/2006/relationships/hyperlink" Target="https://developer.arm.com/documentation/100230/lates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4000" dirty="0"/>
              <a:t>The Arm Cortex-M33 Processor Architecture</a:t>
            </a:r>
          </a:p>
        </p:txBody>
      </p:sp>
      <p:sp>
        <p:nvSpPr>
          <p:cNvPr id="2" name="Subtitle 1">
            <a:extLst>
              <a:ext uri="{FF2B5EF4-FFF2-40B4-BE49-F238E27FC236}">
                <a16:creationId xmlns:a16="http://schemas.microsoft.com/office/drawing/2014/main" id="{DB5F7254-44E4-464A-BF3D-8815B9DECF0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4119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GB" sz="3200" dirty="0"/>
              <a:t>Cortex-M33 processor overview</a:t>
            </a:r>
          </a:p>
        </p:txBody>
      </p:sp>
      <p:sp>
        <p:nvSpPr>
          <p:cNvPr id="10243" name="Content Placeholder 2"/>
          <p:cNvSpPr>
            <a:spLocks noGrp="1"/>
          </p:cNvSpPr>
          <p:nvPr>
            <p:ph idx="1"/>
          </p:nvPr>
        </p:nvSpPr>
        <p:spPr>
          <a:xfrm>
            <a:off x="482195" y="1371600"/>
            <a:ext cx="11155973" cy="4680000"/>
          </a:xfrm>
        </p:spPr>
        <p:txBody>
          <a:bodyPr/>
          <a:lstStyle/>
          <a:p>
            <a:r>
              <a:rPr lang="en-GB" sz="2000" dirty="0"/>
              <a:t>Cortex-M33 Processor</a:t>
            </a:r>
          </a:p>
          <a:p>
            <a:pPr lvl="1"/>
            <a:r>
              <a:rPr lang="en-GB" dirty="0"/>
              <a:t>Introduced in 2016</a:t>
            </a:r>
          </a:p>
          <a:p>
            <a:pPr lvl="1"/>
            <a:r>
              <a:rPr lang="en-GB" dirty="0"/>
              <a:t>Designed with a large variety of highly efficient signal processing features</a:t>
            </a:r>
          </a:p>
          <a:p>
            <a:pPr lvl="1"/>
            <a:r>
              <a:rPr lang="en-GB" dirty="0"/>
              <a:t>Features extended single-cycle multiply accumulate instructions, optimized SIMD arithmetic, saturating arithmetic and an optional Floating Point Unit.</a:t>
            </a:r>
          </a:p>
          <a:p>
            <a:r>
              <a:rPr lang="en-GB" sz="2000" dirty="0"/>
              <a:t>High performance efficiency</a:t>
            </a:r>
          </a:p>
          <a:p>
            <a:pPr lvl="1"/>
            <a:r>
              <a:rPr lang="en-GB" dirty="0"/>
              <a:t>1.50 DMIPS/MHz (Dhrystone Million Instructions Per Second / MHz) at the order of µWatts / MHz</a:t>
            </a:r>
          </a:p>
          <a:p>
            <a:r>
              <a:rPr lang="en-GB" sz="2000" dirty="0"/>
              <a:t>Low power consumption</a:t>
            </a:r>
          </a:p>
          <a:p>
            <a:pPr lvl="1"/>
            <a:r>
              <a:rPr lang="en-GB" dirty="0"/>
              <a:t>Longer battery life – especially critical in mobile products</a:t>
            </a:r>
          </a:p>
          <a:p>
            <a:r>
              <a:rPr lang="en-GB" sz="2000" dirty="0"/>
              <a:t>Enhanced determinism</a:t>
            </a:r>
          </a:p>
          <a:p>
            <a:pPr lvl="1"/>
            <a:r>
              <a:rPr lang="en-GB" dirty="0"/>
              <a:t>The critical tasks and interrupt routines can be served quickly in a known number of cycles</a:t>
            </a:r>
          </a:p>
        </p:txBody>
      </p:sp>
    </p:spTree>
    <p:extLst>
      <p:ext uri="{BB962C8B-B14F-4D97-AF65-F5344CB8AC3E}">
        <p14:creationId xmlns:p14="http://schemas.microsoft.com/office/powerpoint/2010/main" val="426756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GB" sz="3200" dirty="0"/>
              <a:t>Cortex-M33 processor features</a:t>
            </a:r>
          </a:p>
        </p:txBody>
      </p:sp>
      <p:sp>
        <p:nvSpPr>
          <p:cNvPr id="14339" name="Content Placeholder 2"/>
          <p:cNvSpPr>
            <a:spLocks noGrp="1"/>
          </p:cNvSpPr>
          <p:nvPr>
            <p:ph idx="1"/>
          </p:nvPr>
        </p:nvSpPr>
        <p:spPr>
          <a:xfrm>
            <a:off x="482195" y="1219200"/>
            <a:ext cx="11155973" cy="4680000"/>
          </a:xfrm>
        </p:spPr>
        <p:txBody>
          <a:bodyPr/>
          <a:lstStyle/>
          <a:p>
            <a:r>
              <a:rPr lang="en-GB" sz="2000" dirty="0"/>
              <a:t>32-bit Reduced Instruction Set Computing (RISC) processor</a:t>
            </a:r>
          </a:p>
          <a:p>
            <a:r>
              <a:rPr lang="en-GB" sz="2000" dirty="0"/>
              <a:t>Harvard architecture</a:t>
            </a:r>
          </a:p>
          <a:p>
            <a:pPr lvl="1"/>
            <a:r>
              <a:rPr lang="en-GB" dirty="0"/>
              <a:t>Separated data bus and instruction bus</a:t>
            </a:r>
          </a:p>
          <a:p>
            <a:r>
              <a:rPr lang="en-GB" sz="2000" dirty="0"/>
              <a:t>Instruction set</a:t>
            </a:r>
          </a:p>
          <a:p>
            <a:pPr lvl="1"/>
            <a:r>
              <a:rPr lang="en-GB" dirty="0"/>
              <a:t>Includes the entire Thumb®-1 (16-bit) and Thumb®-2 (16/ 32-bit) instruction sets</a:t>
            </a:r>
          </a:p>
          <a:p>
            <a:r>
              <a:rPr lang="en-GB" sz="2000" dirty="0"/>
              <a:t>3-stage pipeline</a:t>
            </a:r>
          </a:p>
          <a:p>
            <a:r>
              <a:rPr lang="en-GB" sz="2000" dirty="0"/>
              <a:t>Performance efficiency </a:t>
            </a:r>
          </a:p>
          <a:p>
            <a:pPr lvl="1"/>
            <a:r>
              <a:rPr lang="en-GB" dirty="0"/>
              <a:t>1.50 DMIPS/MHz (Dhrystone Million Instructions Per Second / MHz)</a:t>
            </a:r>
          </a:p>
          <a:p>
            <a:r>
              <a:rPr lang="en-GB" sz="2000" dirty="0"/>
              <a:t>Supported interrupts</a:t>
            </a:r>
          </a:p>
          <a:p>
            <a:pPr lvl="1"/>
            <a:r>
              <a:rPr lang="en-GB" dirty="0"/>
              <a:t>Non-Maskable Interrupt (NMI) + 1 to 480 physical interrupts</a:t>
            </a:r>
          </a:p>
          <a:p>
            <a:pPr lvl="1"/>
            <a:r>
              <a:rPr lang="en-GB" dirty="0"/>
              <a:t>8 to 256 interrupt priority levels</a:t>
            </a:r>
          </a:p>
        </p:txBody>
      </p:sp>
    </p:spTree>
    <p:extLst>
      <p:ext uri="{BB962C8B-B14F-4D97-AF65-F5344CB8AC3E}">
        <p14:creationId xmlns:p14="http://schemas.microsoft.com/office/powerpoint/2010/main" val="47320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GB" sz="3200" dirty="0"/>
              <a:t>Cortex-M33 processor features</a:t>
            </a:r>
          </a:p>
        </p:txBody>
      </p:sp>
      <p:sp>
        <p:nvSpPr>
          <p:cNvPr id="14339" name="Content Placeholder 2"/>
          <p:cNvSpPr>
            <a:spLocks noGrp="1"/>
          </p:cNvSpPr>
          <p:nvPr>
            <p:ph idx="1"/>
          </p:nvPr>
        </p:nvSpPr>
        <p:spPr>
          <a:xfrm>
            <a:off x="533402" y="1295400"/>
            <a:ext cx="9829799" cy="4680000"/>
          </a:xfrm>
        </p:spPr>
        <p:txBody>
          <a:bodyPr/>
          <a:lstStyle/>
          <a:p>
            <a:r>
              <a:rPr lang="en-GB" sz="2000" dirty="0"/>
              <a:t>Supports sleep modes</a:t>
            </a:r>
          </a:p>
          <a:p>
            <a:pPr lvl="1"/>
            <a:r>
              <a:rPr lang="en-GB" dirty="0"/>
              <a:t>Up to 480 wake-up interrupts</a:t>
            </a:r>
          </a:p>
          <a:p>
            <a:pPr lvl="1"/>
            <a:r>
              <a:rPr lang="en-GB" dirty="0"/>
              <a:t>Integrated WFI (Wait For Interrupt) and WFE (Wait For Event) instructions and sleep on exit capability (to be covered in more detail later)</a:t>
            </a:r>
          </a:p>
          <a:p>
            <a:pPr lvl="1"/>
            <a:r>
              <a:rPr lang="en-GB" dirty="0"/>
              <a:t>Sleep &amp; deep sleep signals</a:t>
            </a:r>
          </a:p>
          <a:p>
            <a:pPr lvl="1"/>
            <a:r>
              <a:rPr lang="en-GB" dirty="0"/>
              <a:t>Optional retention mode with Arm Power Management Kit</a:t>
            </a:r>
          </a:p>
          <a:p>
            <a:r>
              <a:rPr lang="en-GB" sz="2000" dirty="0"/>
              <a:t>Enhanced instructions</a:t>
            </a:r>
          </a:p>
          <a:p>
            <a:pPr lvl="1"/>
            <a:r>
              <a:rPr lang="en-GB" dirty="0"/>
              <a:t>Hardware divide (11 Cycles)</a:t>
            </a:r>
          </a:p>
          <a:p>
            <a:pPr lvl="1"/>
            <a:r>
              <a:rPr lang="en-GB" dirty="0"/>
              <a:t>Single-cycle 16, 32-bit MAC, single-cycle dual 16-bit MAC</a:t>
            </a:r>
          </a:p>
          <a:p>
            <a:pPr lvl="1"/>
            <a:r>
              <a:rPr lang="en-GB" dirty="0"/>
              <a:t>8, 16-bit SIMD arithmetic</a:t>
            </a:r>
          </a:p>
          <a:p>
            <a:pPr lvl="1"/>
            <a:endParaRPr lang="en-GB" sz="1500" dirty="0"/>
          </a:p>
          <a:p>
            <a:endParaRPr lang="en-GB" sz="1500" dirty="0"/>
          </a:p>
        </p:txBody>
      </p:sp>
    </p:spTree>
    <p:extLst>
      <p:ext uri="{BB962C8B-B14F-4D97-AF65-F5344CB8AC3E}">
        <p14:creationId xmlns:p14="http://schemas.microsoft.com/office/powerpoint/2010/main" val="264501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Cortex-M33 processor features</a:t>
            </a:r>
            <a:endParaRPr lang="en-GB" sz="3200" b="1" dirty="0"/>
          </a:p>
        </p:txBody>
      </p:sp>
      <p:sp>
        <p:nvSpPr>
          <p:cNvPr id="3" name="Content Placeholder 2"/>
          <p:cNvSpPr>
            <a:spLocks noGrp="1"/>
          </p:cNvSpPr>
          <p:nvPr>
            <p:ph idx="1"/>
          </p:nvPr>
        </p:nvSpPr>
        <p:spPr/>
        <p:txBody>
          <a:bodyPr/>
          <a:lstStyle/>
          <a:p>
            <a:r>
              <a:rPr lang="en-GB" sz="2000" dirty="0"/>
              <a:t>Debug</a:t>
            </a:r>
          </a:p>
          <a:p>
            <a:pPr lvl="1"/>
            <a:r>
              <a:rPr lang="en-GB" dirty="0"/>
              <a:t>Optional JTAG &amp; Serial-Wire Debug (SWD) Ports</a:t>
            </a:r>
          </a:p>
          <a:p>
            <a:pPr lvl="1"/>
            <a:r>
              <a:rPr lang="en-GB" dirty="0"/>
              <a:t>Up to 8 breakpoints and 4 </a:t>
            </a:r>
            <a:r>
              <a:rPr lang="en-GB" dirty="0" err="1"/>
              <a:t>watchpoints</a:t>
            </a:r>
            <a:endParaRPr lang="en-GB" dirty="0"/>
          </a:p>
          <a:p>
            <a:r>
              <a:rPr lang="en-GB" sz="2000" dirty="0"/>
              <a:t>Memory Protection Unit (MPU)</a:t>
            </a:r>
          </a:p>
          <a:p>
            <a:pPr lvl="1"/>
            <a:r>
              <a:rPr lang="en-GB" dirty="0"/>
              <a:t>Optional Memory Protection Unit (MPU) with up to 16 regions per security state</a:t>
            </a:r>
          </a:p>
          <a:p>
            <a:r>
              <a:rPr lang="en-GB" dirty="0"/>
              <a:t>Software Security</a:t>
            </a:r>
          </a:p>
          <a:p>
            <a:pPr lvl="1"/>
            <a:r>
              <a:rPr lang="en-GB" baseline="0" dirty="0"/>
              <a:t>Optional </a:t>
            </a:r>
            <a:r>
              <a:rPr lang="en-GB" baseline="0" dirty="0" err="1"/>
              <a:t>TrustZone</a:t>
            </a:r>
            <a:r>
              <a:rPr lang="en-GB" baseline="0" dirty="0"/>
              <a:t> security feature.</a:t>
            </a:r>
          </a:p>
          <a:p>
            <a:pPr lvl="1"/>
            <a:endParaRPr lang="en-GB" dirty="0"/>
          </a:p>
        </p:txBody>
      </p:sp>
    </p:spTree>
    <p:extLst>
      <p:ext uri="{BB962C8B-B14F-4D97-AF65-F5344CB8AC3E}">
        <p14:creationId xmlns:p14="http://schemas.microsoft.com/office/powerpoint/2010/main" val="141947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GB" sz="3200" dirty="0"/>
              <a:t>Cortex-M33 processor features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04005507"/>
              </p:ext>
            </p:extLst>
          </p:nvPr>
        </p:nvGraphicFramePr>
        <p:xfrm>
          <a:off x="685800" y="3500986"/>
          <a:ext cx="10695570" cy="2214014"/>
        </p:xfrm>
        <a:graphic>
          <a:graphicData uri="http://schemas.openxmlformats.org/drawingml/2006/table">
            <a:tbl>
              <a:tblPr firstRow="1" bandRow="1">
                <a:tableStyleId>{5C22544A-7EE6-4342-B048-85BDC9FD1C3A}</a:tableStyleId>
              </a:tblPr>
              <a:tblGrid>
                <a:gridCol w="2316844">
                  <a:extLst>
                    <a:ext uri="{9D8B030D-6E8A-4147-A177-3AD203B41FA5}">
                      <a16:colId xmlns:a16="http://schemas.microsoft.com/office/drawing/2014/main" val="20000"/>
                    </a:ext>
                  </a:extLst>
                </a:gridCol>
                <a:gridCol w="2674422">
                  <a:extLst>
                    <a:ext uri="{9D8B030D-6E8A-4147-A177-3AD203B41FA5}">
                      <a16:colId xmlns:a16="http://schemas.microsoft.com/office/drawing/2014/main" val="20001"/>
                    </a:ext>
                  </a:extLst>
                </a:gridCol>
                <a:gridCol w="2809835">
                  <a:extLst>
                    <a:ext uri="{9D8B030D-6E8A-4147-A177-3AD203B41FA5}">
                      <a16:colId xmlns:a16="http://schemas.microsoft.com/office/drawing/2014/main" val="20002"/>
                    </a:ext>
                  </a:extLst>
                </a:gridCol>
                <a:gridCol w="2894469">
                  <a:extLst>
                    <a:ext uri="{9D8B030D-6E8A-4147-A177-3AD203B41FA5}">
                      <a16:colId xmlns:a16="http://schemas.microsoft.com/office/drawing/2014/main" val="20003"/>
                    </a:ext>
                  </a:extLst>
                </a:gridCol>
              </a:tblGrid>
              <a:tr h="293283">
                <a:tc gridSpan="4">
                  <a:txBody>
                    <a:bodyPr/>
                    <a:lstStyle/>
                    <a:p>
                      <a:pPr algn="ctr"/>
                      <a:r>
                        <a:rPr lang="en-GB" sz="1400" b="1" dirty="0">
                          <a:solidFill>
                            <a:schemeClr val="bg1"/>
                          </a:solidFill>
                          <a:effectLst/>
                          <a:latin typeface="+mj-lt"/>
                        </a:rPr>
                        <a:t>Arm Cortex-M33 Implementation Data</a:t>
                      </a:r>
                    </a:p>
                  </a:txBody>
                  <a:tcPr marL="126950" marR="126950" marT="95250" marB="9525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707102">
                <a:tc>
                  <a:txBody>
                    <a:bodyPr/>
                    <a:lstStyle/>
                    <a:p>
                      <a:r>
                        <a:rPr lang="en-GB" sz="1400" b="0" dirty="0">
                          <a:solidFill>
                            <a:schemeClr val="tx1"/>
                          </a:solidFill>
                          <a:effectLst/>
                          <a:latin typeface="+mj-lt"/>
                        </a:rPr>
                        <a:t>Process</a:t>
                      </a:r>
                      <a:r>
                        <a:rPr lang="en-GB" sz="1400" b="0" baseline="0" dirty="0">
                          <a:solidFill>
                            <a:schemeClr val="tx1"/>
                          </a:solidFill>
                          <a:effectLst/>
                          <a:latin typeface="+mj-lt"/>
                        </a:rPr>
                        <a:t> </a:t>
                      </a:r>
                      <a:endParaRPr lang="en-GB" sz="1400" b="0" dirty="0">
                        <a:solidFill>
                          <a:schemeClr val="tx1"/>
                        </a:solidFill>
                        <a:effectLst/>
                        <a:latin typeface="+mj-lt"/>
                      </a:endParaRPr>
                    </a:p>
                  </a:txBody>
                  <a:tcPr marL="126950" marR="126950" marT="47625" marB="47625" anchor="ctr"/>
                </a:tc>
                <a:tc>
                  <a:txBody>
                    <a:bodyPr/>
                    <a:lstStyle/>
                    <a:p>
                      <a:r>
                        <a:rPr lang="en-GB" sz="1400" b="0" dirty="0">
                          <a:solidFill>
                            <a:schemeClr val="tx1"/>
                          </a:solidFill>
                          <a:effectLst/>
                          <a:latin typeface="+mj-lt"/>
                        </a:rPr>
                        <a:t>40LP</a:t>
                      </a:r>
                      <a:br>
                        <a:rPr lang="en-GB" sz="1400" b="0" dirty="0">
                          <a:solidFill>
                            <a:schemeClr val="tx1"/>
                          </a:solidFill>
                          <a:effectLst/>
                          <a:latin typeface="+mj-lt"/>
                        </a:rPr>
                      </a:br>
                      <a:r>
                        <a:rPr lang="en-GB" sz="1400" b="0" dirty="0">
                          <a:solidFill>
                            <a:schemeClr val="tx1"/>
                          </a:solidFill>
                          <a:effectLst/>
                          <a:latin typeface="+mj-lt"/>
                        </a:rPr>
                        <a:t>(9-track, typical 0.99V, -40C)</a:t>
                      </a:r>
                    </a:p>
                  </a:txBody>
                  <a:tcPr marL="126950" marR="126950" marT="47625" marB="47625" anchor="ctr"/>
                </a:tc>
                <a:tc>
                  <a:txBody>
                    <a:bodyPr/>
                    <a:lstStyle/>
                    <a:p>
                      <a:r>
                        <a:rPr lang="en-GB" sz="1400" b="0" dirty="0">
                          <a:solidFill>
                            <a:schemeClr val="tx1"/>
                          </a:solidFill>
                          <a:effectLst/>
                          <a:latin typeface="+mj-lt"/>
                        </a:rPr>
                        <a:t>28HPC+</a:t>
                      </a:r>
                      <a:br>
                        <a:rPr lang="en-GB" sz="1400" b="0" dirty="0">
                          <a:solidFill>
                            <a:schemeClr val="tx1"/>
                          </a:solidFill>
                          <a:effectLst/>
                          <a:latin typeface="+mj-lt"/>
                        </a:rPr>
                      </a:br>
                      <a:r>
                        <a:rPr lang="en-GB" sz="1400" b="0" dirty="0">
                          <a:solidFill>
                            <a:schemeClr val="tx1"/>
                          </a:solidFill>
                          <a:effectLst/>
                          <a:latin typeface="+mj-lt"/>
                        </a:rPr>
                        <a:t>(7-track, typical 0.81V, 0C)</a:t>
                      </a:r>
                    </a:p>
                  </a:txBody>
                  <a:tcPr marL="126950" marR="126950" marT="47625" marB="47625" anchor="ctr"/>
                </a:tc>
                <a:tc>
                  <a:txBody>
                    <a:bodyPr/>
                    <a:lstStyle/>
                    <a:p>
                      <a:r>
                        <a:rPr lang="en-GB" sz="1400" b="0" dirty="0">
                          <a:solidFill>
                            <a:schemeClr val="tx1"/>
                          </a:solidFill>
                          <a:effectLst/>
                          <a:latin typeface="+mj-lt"/>
                        </a:rPr>
                        <a:t>16FFC</a:t>
                      </a:r>
                      <a:br>
                        <a:rPr lang="en-GB" sz="1400" b="0" dirty="0">
                          <a:solidFill>
                            <a:schemeClr val="tx1"/>
                          </a:solidFill>
                          <a:effectLst/>
                          <a:latin typeface="+mj-lt"/>
                        </a:rPr>
                      </a:br>
                      <a:r>
                        <a:rPr lang="en-GB" sz="1400" b="0" dirty="0">
                          <a:solidFill>
                            <a:schemeClr val="tx1"/>
                          </a:solidFill>
                          <a:effectLst/>
                          <a:latin typeface="+mj-lt"/>
                        </a:rPr>
                        <a:t>(7-track, typical 0.72V, 85C)</a:t>
                      </a:r>
                    </a:p>
                  </a:txBody>
                  <a:tcPr marL="126950" marR="126950" marT="47625" marB="47625" anchor="ctr"/>
                </a:tc>
                <a:extLst>
                  <a:ext uri="{0D108BD9-81ED-4DB2-BD59-A6C34878D82A}">
                    <a16:rowId xmlns:a16="http://schemas.microsoft.com/office/drawing/2014/main" val="10001"/>
                  </a:ext>
                </a:extLst>
              </a:tr>
              <a:tr h="551526">
                <a:tc>
                  <a:txBody>
                    <a:bodyPr/>
                    <a:lstStyle/>
                    <a:p>
                      <a:r>
                        <a:rPr lang="en-GB" sz="1400" b="0">
                          <a:solidFill>
                            <a:schemeClr val="tx1"/>
                          </a:solidFill>
                          <a:effectLst/>
                          <a:latin typeface="+mj-lt"/>
                        </a:rPr>
                        <a:t>Dynamic Power</a:t>
                      </a:r>
                    </a:p>
                  </a:txBody>
                  <a:tcPr marL="126950" marR="126950" marT="47625" marB="47625" anchor="ctr"/>
                </a:tc>
                <a:tc>
                  <a:txBody>
                    <a:bodyPr/>
                    <a:lstStyle/>
                    <a:p>
                      <a:r>
                        <a:rPr lang="en-GB" sz="1400" b="0" dirty="0">
                          <a:solidFill>
                            <a:schemeClr val="tx1"/>
                          </a:solidFill>
                          <a:effectLst/>
                          <a:latin typeface="+mj-lt"/>
                        </a:rPr>
                        <a:t>12.0 µW/MHz</a:t>
                      </a:r>
                    </a:p>
                  </a:txBody>
                  <a:tcPr marL="126950" marR="126950" marT="47625" marB="47625" anchor="ctr"/>
                </a:tc>
                <a:tc>
                  <a:txBody>
                    <a:bodyPr/>
                    <a:lstStyle/>
                    <a:p>
                      <a:r>
                        <a:rPr lang="en-GB" sz="1400" b="0" dirty="0">
                          <a:solidFill>
                            <a:schemeClr val="tx1"/>
                          </a:solidFill>
                          <a:effectLst/>
                          <a:latin typeface="+mj-lt"/>
                        </a:rPr>
                        <a:t>3.8 µW/MHz</a:t>
                      </a:r>
                    </a:p>
                  </a:txBody>
                  <a:tcPr marL="126950" marR="126950" marT="47625" marB="47625" anchor="ctr"/>
                </a:tc>
                <a:tc>
                  <a:txBody>
                    <a:bodyPr/>
                    <a:lstStyle/>
                    <a:p>
                      <a:r>
                        <a:rPr lang="en-GB" sz="1400" b="0" dirty="0">
                          <a:solidFill>
                            <a:schemeClr val="tx1"/>
                          </a:solidFill>
                          <a:effectLst/>
                          <a:latin typeface="+mj-lt"/>
                        </a:rPr>
                        <a:t>3.9 µW/MHz</a:t>
                      </a:r>
                    </a:p>
                  </a:txBody>
                  <a:tcPr marL="126950" marR="126950" marT="47625" marB="47625" anchor="ctr"/>
                </a:tc>
                <a:extLst>
                  <a:ext uri="{0D108BD9-81ED-4DB2-BD59-A6C34878D82A}">
                    <a16:rowId xmlns:a16="http://schemas.microsoft.com/office/drawing/2014/main" val="10002"/>
                  </a:ext>
                </a:extLst>
              </a:tr>
              <a:tr h="551526">
                <a:tc>
                  <a:txBody>
                    <a:bodyPr/>
                    <a:lstStyle/>
                    <a:p>
                      <a:r>
                        <a:rPr lang="en-GB" sz="1400" b="0">
                          <a:solidFill>
                            <a:schemeClr val="tx1"/>
                          </a:solidFill>
                          <a:effectLst/>
                          <a:latin typeface="+mj-lt"/>
                        </a:rPr>
                        <a:t>Floorplanned Area</a:t>
                      </a:r>
                    </a:p>
                  </a:txBody>
                  <a:tcPr marL="126950" marR="126950" marT="47625" marB="47625" anchor="ctr"/>
                </a:tc>
                <a:tc>
                  <a:txBody>
                    <a:bodyPr/>
                    <a:lstStyle/>
                    <a:p>
                      <a:r>
                        <a:rPr lang="en-GB" sz="1400" b="0" dirty="0">
                          <a:solidFill>
                            <a:schemeClr val="tx1"/>
                          </a:solidFill>
                          <a:effectLst/>
                          <a:latin typeface="+mj-lt"/>
                        </a:rPr>
                        <a:t>0.028 mm</a:t>
                      </a:r>
                      <a:r>
                        <a:rPr lang="en-GB" sz="1400" b="0" baseline="30000" dirty="0">
                          <a:solidFill>
                            <a:schemeClr val="tx1"/>
                          </a:solidFill>
                          <a:effectLst/>
                          <a:latin typeface="+mj-lt"/>
                        </a:rPr>
                        <a:t>2</a:t>
                      </a:r>
                      <a:endParaRPr lang="en-GB" sz="1400" b="0" dirty="0">
                        <a:solidFill>
                          <a:schemeClr val="tx1"/>
                        </a:solidFill>
                        <a:effectLst/>
                        <a:latin typeface="+mj-lt"/>
                      </a:endParaRPr>
                    </a:p>
                  </a:txBody>
                  <a:tcPr marL="126950" marR="126950" marT="47625" marB="47625" anchor="ctr"/>
                </a:tc>
                <a:tc>
                  <a:txBody>
                    <a:bodyPr/>
                    <a:lstStyle/>
                    <a:p>
                      <a:r>
                        <a:rPr lang="en-GB" sz="1400" b="0" dirty="0">
                          <a:solidFill>
                            <a:schemeClr val="tx1"/>
                          </a:solidFill>
                          <a:effectLst/>
                          <a:latin typeface="+mj-lt"/>
                        </a:rPr>
                        <a:t>0.014 mm</a:t>
                      </a:r>
                      <a:r>
                        <a:rPr lang="en-GB" sz="1400" b="0" baseline="30000" dirty="0">
                          <a:solidFill>
                            <a:schemeClr val="tx1"/>
                          </a:solidFill>
                          <a:effectLst/>
                          <a:latin typeface="+mj-lt"/>
                        </a:rPr>
                        <a:t>2</a:t>
                      </a:r>
                      <a:endParaRPr lang="en-GB" sz="1400" b="0" dirty="0">
                        <a:solidFill>
                          <a:schemeClr val="tx1"/>
                        </a:solidFill>
                        <a:effectLst/>
                        <a:latin typeface="+mj-lt"/>
                      </a:endParaRPr>
                    </a:p>
                  </a:txBody>
                  <a:tcPr marL="126950" marR="126950" marT="47625" marB="47625" anchor="ctr"/>
                </a:tc>
                <a:tc>
                  <a:txBody>
                    <a:bodyPr/>
                    <a:lstStyle/>
                    <a:p>
                      <a:r>
                        <a:rPr lang="en-GB" sz="1400" b="0" dirty="0">
                          <a:solidFill>
                            <a:schemeClr val="tx1"/>
                          </a:solidFill>
                          <a:effectLst/>
                          <a:latin typeface="+mj-lt"/>
                        </a:rPr>
                        <a:t>0.008 mm</a:t>
                      </a:r>
                      <a:r>
                        <a:rPr lang="en-GB" sz="1400" b="0" baseline="30000" dirty="0">
                          <a:solidFill>
                            <a:schemeClr val="tx1"/>
                          </a:solidFill>
                          <a:effectLst/>
                          <a:latin typeface="+mj-lt"/>
                        </a:rPr>
                        <a:t>2</a:t>
                      </a:r>
                      <a:endParaRPr lang="en-GB" sz="1400" b="0" dirty="0">
                        <a:solidFill>
                          <a:schemeClr val="tx1"/>
                        </a:solidFill>
                        <a:effectLst/>
                        <a:latin typeface="+mj-lt"/>
                      </a:endParaRPr>
                    </a:p>
                  </a:txBody>
                  <a:tcPr marL="126950" marR="126950" marT="47625" marB="47625" anchor="ct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bwMode="auto">
          <a:xfrm>
            <a:off x="292253" y="1219200"/>
            <a:ext cx="11061548"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ctr" hangingPunct="0">
              <a:spcBef>
                <a:spcPts val="1200"/>
              </a:spcBef>
              <a:spcAft>
                <a:spcPct val="0"/>
              </a:spcAft>
              <a:buClr>
                <a:schemeClr val="accent1"/>
              </a:buClr>
              <a:buSzPct val="125000"/>
              <a:buFont typeface="Wingdings" pitchFamily="2" charset="2"/>
              <a:buChar char="§"/>
              <a:defRPr sz="2400">
                <a:solidFill>
                  <a:srgbClr val="000000"/>
                </a:solidFill>
                <a:latin typeface="+mn-lt"/>
                <a:ea typeface="+mn-ea"/>
                <a:cs typeface="+mn-cs"/>
              </a:defRPr>
            </a:lvl1pPr>
            <a:lvl2pPr marL="722313" indent="-277813"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2pPr>
            <a:lvl3pPr marL="1165225" indent="-250825"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3pPr>
            <a:lvl4pPr marL="1600200" indent="-228600"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4pPr>
            <a:lvl5pPr marL="2057400" indent="-228600"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5pPr>
            <a:lvl6pPr marL="25146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6pPr>
            <a:lvl7pPr marL="29718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7pPr>
            <a:lvl8pPr marL="34290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8pPr>
            <a:lvl9pPr marL="38862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9pPr>
          </a:lstStyle>
          <a:p>
            <a:pPr marL="342900" indent="-342900" eaLnBrk="1" fontAlgn="base" hangingPunct="1">
              <a:spcAft>
                <a:spcPts val="0"/>
              </a:spcAft>
              <a:buSzPct val="95000"/>
              <a:buFont typeface="Arial" charset="0"/>
              <a:buChar char="•"/>
            </a:pPr>
            <a:r>
              <a:rPr lang="en-GB" sz="2000" dirty="0">
                <a:solidFill>
                  <a:srgbClr val="333E48"/>
                </a:solidFill>
                <a:ea typeface="ＭＳ Ｐゴシック" charset="0"/>
              </a:rPr>
              <a:t>The Cortex-M33 processor is for IoT and embedded applications that require efficient security or digital signal control.</a:t>
            </a:r>
          </a:p>
          <a:p>
            <a:pPr marL="581343" lvl="1" indent="-166688" eaLnBrk="1" fontAlgn="base" hangingPunct="1">
              <a:spcAft>
                <a:spcPts val="0"/>
              </a:spcAft>
              <a:buSzPct val="80000"/>
              <a:buFont typeface="Arial" charset="0"/>
              <a:buChar char="•"/>
            </a:pPr>
            <a:r>
              <a:rPr lang="en-GB" dirty="0">
                <a:solidFill>
                  <a:srgbClr val="333E48"/>
                </a:solidFill>
                <a:ea typeface="ＭＳ Ｐゴシック" charset="0"/>
              </a:rPr>
              <a:t>40LP low power process – 12.0 µW/MHz</a:t>
            </a:r>
          </a:p>
          <a:p>
            <a:pPr marL="581343" lvl="1" indent="-166688" eaLnBrk="1" fontAlgn="base" hangingPunct="1">
              <a:spcAft>
                <a:spcPts val="0"/>
              </a:spcAft>
              <a:buSzPct val="80000"/>
              <a:buFont typeface="Arial" charset="0"/>
              <a:buChar char="•"/>
            </a:pPr>
            <a:r>
              <a:rPr lang="en-GB" dirty="0">
                <a:solidFill>
                  <a:srgbClr val="333E48"/>
                </a:solidFill>
                <a:ea typeface="ＭＳ Ｐゴシック" charset="0"/>
              </a:rPr>
              <a:t>28HPC+ low power process –  3.8 µW/MHz</a:t>
            </a:r>
          </a:p>
          <a:p>
            <a:pPr marL="581343" lvl="1" indent="-166688" eaLnBrk="1" fontAlgn="base" hangingPunct="1">
              <a:spcAft>
                <a:spcPts val="0"/>
              </a:spcAft>
              <a:buSzPct val="80000"/>
              <a:buFont typeface="Arial" charset="0"/>
              <a:buChar char="•"/>
            </a:pPr>
            <a:r>
              <a:rPr lang="en-GB" dirty="0">
                <a:solidFill>
                  <a:srgbClr val="333E48"/>
                </a:solidFill>
                <a:ea typeface="ＭＳ Ｐゴシック" charset="0"/>
              </a:rPr>
              <a:t>16FFC low power process – 3.9 µW/MHz</a:t>
            </a:r>
          </a:p>
          <a:p>
            <a:endParaRPr lang="en-GB" sz="1800" kern="0" dirty="0"/>
          </a:p>
        </p:txBody>
      </p:sp>
    </p:spTree>
    <p:extLst>
      <p:ext uri="{BB962C8B-B14F-4D97-AF65-F5344CB8AC3E}">
        <p14:creationId xmlns:p14="http://schemas.microsoft.com/office/powerpoint/2010/main" val="288854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482193" y="336000"/>
            <a:ext cx="11158547" cy="576000"/>
          </a:xfrm>
        </p:spPr>
        <p:txBody>
          <a:bodyPr anchor="t">
            <a:normAutofit/>
          </a:bodyPr>
          <a:lstStyle/>
          <a:p>
            <a:pPr>
              <a:lnSpc>
                <a:spcPct val="90000"/>
              </a:lnSpc>
            </a:pPr>
            <a:r>
              <a:rPr lang="en-GB"/>
              <a:t>Cortex-M33 block diagram</a:t>
            </a:r>
          </a:p>
        </p:txBody>
      </p:sp>
      <p:pic>
        <p:nvPicPr>
          <p:cNvPr id="9" name="Picture 8">
            <a:extLst>
              <a:ext uri="{FF2B5EF4-FFF2-40B4-BE49-F238E27FC236}">
                <a16:creationId xmlns:a16="http://schemas.microsoft.com/office/drawing/2014/main" id="{5116E523-C2D2-4732-ADBF-06C6F5A6DA80}"/>
              </a:ext>
            </a:extLst>
          </p:cNvPr>
          <p:cNvPicPr>
            <a:picLocks noChangeAspect="1"/>
          </p:cNvPicPr>
          <p:nvPr/>
        </p:nvPicPr>
        <p:blipFill>
          <a:blip r:embed="rId3"/>
          <a:stretch>
            <a:fillRect/>
          </a:stretch>
        </p:blipFill>
        <p:spPr>
          <a:xfrm>
            <a:off x="2110813" y="1440000"/>
            <a:ext cx="7898734" cy="4680000"/>
          </a:xfrm>
          <a:prstGeom prst="rect">
            <a:avLst/>
          </a:prstGeom>
          <a:noFill/>
        </p:spPr>
      </p:pic>
    </p:spTree>
    <p:extLst>
      <p:ext uri="{BB962C8B-B14F-4D97-AF65-F5344CB8AC3E}">
        <p14:creationId xmlns:p14="http://schemas.microsoft.com/office/powerpoint/2010/main" val="2617802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GB" sz="3200" dirty="0"/>
              <a:t>Cortex-M33 block diagram</a:t>
            </a:r>
          </a:p>
        </p:txBody>
      </p:sp>
      <p:sp>
        <p:nvSpPr>
          <p:cNvPr id="14339" name="Content Placeholder 2"/>
          <p:cNvSpPr>
            <a:spLocks noGrp="1"/>
          </p:cNvSpPr>
          <p:nvPr>
            <p:ph idx="1"/>
          </p:nvPr>
        </p:nvSpPr>
        <p:spPr>
          <a:xfrm>
            <a:off x="525359" y="990600"/>
            <a:ext cx="11133242" cy="3200400"/>
          </a:xfrm>
        </p:spPr>
        <p:txBody>
          <a:bodyPr/>
          <a:lstStyle/>
          <a:p>
            <a:r>
              <a:rPr lang="en-GB" sz="2000" dirty="0"/>
              <a:t>Processor core</a:t>
            </a:r>
          </a:p>
          <a:p>
            <a:pPr lvl="1"/>
            <a:r>
              <a:rPr lang="en-GB" dirty="0"/>
              <a:t>Contains internal registers, the ALU, data path, and some control logic</a:t>
            </a:r>
          </a:p>
          <a:p>
            <a:pPr lvl="1"/>
            <a:r>
              <a:rPr lang="en-GB" dirty="0"/>
              <a:t>Registers include thirteen 32-bit registers for both general and special usage</a:t>
            </a:r>
          </a:p>
          <a:p>
            <a:r>
              <a:rPr lang="en-GB" sz="2000" dirty="0"/>
              <a:t>Processor pipeline stages</a:t>
            </a:r>
          </a:p>
          <a:p>
            <a:pPr lvl="1"/>
            <a:r>
              <a:rPr lang="en-GB" dirty="0"/>
              <a:t>Three-stage pipeline: fetch, decode, and execution</a:t>
            </a:r>
          </a:p>
          <a:p>
            <a:pPr lvl="1"/>
            <a:r>
              <a:rPr lang="en-GB" dirty="0"/>
              <a:t>Some instructions may take multiple cycles to execute, in which case the pipeline will be stalled</a:t>
            </a:r>
          </a:p>
          <a:p>
            <a:pPr lvl="1"/>
            <a:r>
              <a:rPr lang="en-GB" dirty="0"/>
              <a:t>Speculatively </a:t>
            </a:r>
            <a:r>
              <a:rPr lang="en-GB" dirty="0" err="1"/>
              <a:t>prefetches</a:t>
            </a:r>
            <a:r>
              <a:rPr lang="en-GB" dirty="0"/>
              <a:t> instructions from branch target addresses </a:t>
            </a:r>
          </a:p>
          <a:p>
            <a:pPr lvl="1"/>
            <a:r>
              <a:rPr lang="en-GB" dirty="0"/>
              <a:t>Up to two instructions can be fetched in one transfer (16-bit instructions)</a:t>
            </a:r>
          </a:p>
        </p:txBody>
      </p:sp>
      <p:grpSp>
        <p:nvGrpSpPr>
          <p:cNvPr id="6" name="Group 5"/>
          <p:cNvGrpSpPr/>
          <p:nvPr/>
        </p:nvGrpSpPr>
        <p:grpSpPr>
          <a:xfrm>
            <a:off x="1828800" y="4724400"/>
            <a:ext cx="8246126" cy="1849040"/>
            <a:chOff x="729866" y="4455930"/>
            <a:chExt cx="8246126" cy="1849040"/>
          </a:xfrm>
        </p:grpSpPr>
        <p:sp>
          <p:nvSpPr>
            <p:cNvPr id="31" name="Rounded Rectangle 30"/>
            <p:cNvSpPr/>
            <p:nvPr/>
          </p:nvSpPr>
          <p:spPr bwMode="auto">
            <a:xfrm>
              <a:off x="1919687" y="4496814"/>
              <a:ext cx="991518" cy="236569"/>
            </a:xfrm>
            <a:prstGeom prst="round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defRPr/>
              </a:pPr>
              <a:r>
                <a:rPr lang="en-GB" sz="1400" kern="0" dirty="0">
                  <a:solidFill>
                    <a:srgbClr val="000000"/>
                  </a:solidFill>
                  <a:latin typeface="Arial" charset="0"/>
                  <a:ea typeface="MS PGothic" pitchFamily="34" charset="-128"/>
                </a:rPr>
                <a:t>Fetch</a:t>
              </a:r>
            </a:p>
          </p:txBody>
        </p:sp>
        <p:sp>
          <p:nvSpPr>
            <p:cNvPr id="32" name="Rounded Rectangle 31"/>
            <p:cNvSpPr/>
            <p:nvPr/>
          </p:nvSpPr>
          <p:spPr bwMode="auto">
            <a:xfrm>
              <a:off x="2966290" y="4496814"/>
              <a:ext cx="991518" cy="236569"/>
            </a:xfrm>
            <a:prstGeom prst="round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defRPr/>
              </a:pPr>
              <a:r>
                <a:rPr lang="en-GB" sz="1400" kern="0" dirty="0">
                  <a:solidFill>
                    <a:srgbClr val="000000"/>
                  </a:solidFill>
                  <a:latin typeface="Arial" charset="0"/>
                  <a:ea typeface="MS PGothic" pitchFamily="34" charset="-128"/>
                </a:rPr>
                <a:t>Decode</a:t>
              </a:r>
            </a:p>
          </p:txBody>
        </p:sp>
        <p:sp>
          <p:nvSpPr>
            <p:cNvPr id="33" name="Rounded Rectangle 32"/>
            <p:cNvSpPr/>
            <p:nvPr/>
          </p:nvSpPr>
          <p:spPr bwMode="auto">
            <a:xfrm>
              <a:off x="4012893" y="4496814"/>
              <a:ext cx="991518" cy="236569"/>
            </a:xfrm>
            <a:prstGeom prst="round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defRPr/>
              </a:pPr>
              <a:r>
                <a:rPr lang="en-GB" sz="1400" kern="0" dirty="0">
                  <a:solidFill>
                    <a:srgbClr val="000000"/>
                  </a:solidFill>
                  <a:latin typeface="Arial" charset="0"/>
                  <a:ea typeface="MS PGothic" pitchFamily="34" charset="-128"/>
                </a:rPr>
                <a:t>Execute</a:t>
              </a:r>
            </a:p>
          </p:txBody>
        </p:sp>
        <p:sp>
          <p:nvSpPr>
            <p:cNvPr id="35" name="Rounded Rectangle 34"/>
            <p:cNvSpPr/>
            <p:nvPr/>
          </p:nvSpPr>
          <p:spPr bwMode="auto">
            <a:xfrm>
              <a:off x="1919687" y="4849454"/>
              <a:ext cx="991518" cy="236569"/>
            </a:xfrm>
            <a:prstGeom prst="round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defRPr/>
              </a:pPr>
              <a:r>
                <a:rPr lang="en-GB" sz="1400" kern="0" dirty="0">
                  <a:solidFill>
                    <a:srgbClr val="000000"/>
                  </a:solidFill>
                  <a:latin typeface="Arial" charset="0"/>
                  <a:ea typeface="MS PGothic" pitchFamily="34" charset="-128"/>
                </a:rPr>
                <a:t>Fetch</a:t>
              </a:r>
            </a:p>
          </p:txBody>
        </p:sp>
        <p:sp>
          <p:nvSpPr>
            <p:cNvPr id="36" name="Rounded Rectangle 35"/>
            <p:cNvSpPr/>
            <p:nvPr/>
          </p:nvSpPr>
          <p:spPr bwMode="auto">
            <a:xfrm>
              <a:off x="4012893" y="4849454"/>
              <a:ext cx="991518" cy="236569"/>
            </a:xfrm>
            <a:prstGeom prst="round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defRPr/>
              </a:pPr>
              <a:r>
                <a:rPr lang="en-GB" sz="1400" kern="0" dirty="0">
                  <a:solidFill>
                    <a:srgbClr val="000000"/>
                  </a:solidFill>
                  <a:latin typeface="Arial" charset="0"/>
                  <a:ea typeface="MS PGothic" pitchFamily="34" charset="-128"/>
                </a:rPr>
                <a:t>Decode</a:t>
              </a:r>
            </a:p>
          </p:txBody>
        </p:sp>
        <p:sp>
          <p:nvSpPr>
            <p:cNvPr id="37" name="Rounded Rectangle 36"/>
            <p:cNvSpPr/>
            <p:nvPr/>
          </p:nvSpPr>
          <p:spPr bwMode="auto">
            <a:xfrm>
              <a:off x="5059496" y="4849454"/>
              <a:ext cx="991518" cy="236569"/>
            </a:xfrm>
            <a:prstGeom prst="round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defRPr/>
              </a:pPr>
              <a:r>
                <a:rPr lang="en-GB" sz="1400" kern="0" dirty="0">
                  <a:solidFill>
                    <a:srgbClr val="000000"/>
                  </a:solidFill>
                  <a:latin typeface="Arial" charset="0"/>
                  <a:ea typeface="MS PGothic" pitchFamily="34" charset="-128"/>
                </a:rPr>
                <a:t>Execute</a:t>
              </a:r>
            </a:p>
          </p:txBody>
        </p:sp>
        <p:sp>
          <p:nvSpPr>
            <p:cNvPr id="38" name="Rounded Rectangle 37"/>
            <p:cNvSpPr/>
            <p:nvPr/>
          </p:nvSpPr>
          <p:spPr bwMode="auto">
            <a:xfrm>
              <a:off x="2966290" y="5204116"/>
              <a:ext cx="991518" cy="236569"/>
            </a:xfrm>
            <a:prstGeom prst="round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defRPr/>
              </a:pPr>
              <a:r>
                <a:rPr lang="en-GB" sz="1400" kern="0" dirty="0">
                  <a:solidFill>
                    <a:srgbClr val="000000"/>
                  </a:solidFill>
                  <a:latin typeface="Arial" charset="0"/>
                  <a:ea typeface="MS PGothic" pitchFamily="34" charset="-128"/>
                </a:rPr>
                <a:t>Fetch</a:t>
              </a:r>
            </a:p>
          </p:txBody>
        </p:sp>
        <p:sp>
          <p:nvSpPr>
            <p:cNvPr id="39" name="Rounded Rectangle 38"/>
            <p:cNvSpPr/>
            <p:nvPr/>
          </p:nvSpPr>
          <p:spPr bwMode="auto">
            <a:xfrm>
              <a:off x="5059496" y="5202093"/>
              <a:ext cx="991518" cy="236569"/>
            </a:xfrm>
            <a:prstGeom prst="round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defRPr/>
              </a:pPr>
              <a:r>
                <a:rPr lang="en-GB" sz="1400" kern="0" dirty="0">
                  <a:solidFill>
                    <a:srgbClr val="000000"/>
                  </a:solidFill>
                  <a:latin typeface="Arial" charset="0"/>
                  <a:ea typeface="MS PGothic" pitchFamily="34" charset="-128"/>
                </a:rPr>
                <a:t>Decode</a:t>
              </a:r>
            </a:p>
          </p:txBody>
        </p:sp>
        <p:sp>
          <p:nvSpPr>
            <p:cNvPr id="40" name="Rounded Rectangle 39"/>
            <p:cNvSpPr/>
            <p:nvPr/>
          </p:nvSpPr>
          <p:spPr bwMode="auto">
            <a:xfrm>
              <a:off x="6106099" y="5202093"/>
              <a:ext cx="991518" cy="236569"/>
            </a:xfrm>
            <a:prstGeom prst="round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defRPr/>
              </a:pPr>
              <a:r>
                <a:rPr lang="en-GB" sz="1400" kern="0" dirty="0">
                  <a:solidFill>
                    <a:srgbClr val="000000"/>
                  </a:solidFill>
                  <a:latin typeface="Arial" charset="0"/>
                  <a:ea typeface="MS PGothic" pitchFamily="34" charset="-128"/>
                </a:rPr>
                <a:t>Execute</a:t>
              </a:r>
            </a:p>
          </p:txBody>
        </p:sp>
        <p:sp>
          <p:nvSpPr>
            <p:cNvPr id="41" name="TextBox 40"/>
            <p:cNvSpPr txBox="1"/>
            <p:nvPr/>
          </p:nvSpPr>
          <p:spPr>
            <a:xfrm>
              <a:off x="729866" y="4455930"/>
              <a:ext cx="1288974" cy="307777"/>
            </a:xfrm>
            <a:prstGeom prst="rect">
              <a:avLst/>
            </a:prstGeom>
            <a:noFill/>
          </p:spPr>
          <p:txBody>
            <a:bodyPr wrap="square" rtlCol="0">
              <a:spAutoFit/>
            </a:bodyPr>
            <a:lstStyle/>
            <a:p>
              <a:pPr fontAlgn="base">
                <a:spcBef>
                  <a:spcPct val="0"/>
                </a:spcBef>
                <a:spcAft>
                  <a:spcPct val="0"/>
                </a:spcAft>
              </a:pPr>
              <a:r>
                <a:rPr lang="en-GB" sz="1400" dirty="0">
                  <a:solidFill>
                    <a:srgbClr val="000000"/>
                  </a:solidFill>
                  <a:latin typeface="Arial" charset="0"/>
                  <a:ea typeface="MS PGothic" pitchFamily="34" charset="-128"/>
                </a:rPr>
                <a:t>Instruction 1</a:t>
              </a:r>
            </a:p>
          </p:txBody>
        </p:sp>
        <p:sp>
          <p:nvSpPr>
            <p:cNvPr id="42" name="TextBox 41"/>
            <p:cNvSpPr txBox="1"/>
            <p:nvPr/>
          </p:nvSpPr>
          <p:spPr>
            <a:xfrm>
              <a:off x="729866" y="4819782"/>
              <a:ext cx="1288974" cy="307777"/>
            </a:xfrm>
            <a:prstGeom prst="rect">
              <a:avLst/>
            </a:prstGeom>
            <a:noFill/>
          </p:spPr>
          <p:txBody>
            <a:bodyPr wrap="square" rtlCol="0">
              <a:spAutoFit/>
            </a:bodyPr>
            <a:lstStyle/>
            <a:p>
              <a:pPr fontAlgn="base">
                <a:spcBef>
                  <a:spcPct val="0"/>
                </a:spcBef>
                <a:spcAft>
                  <a:spcPct val="0"/>
                </a:spcAft>
              </a:pPr>
              <a:r>
                <a:rPr lang="en-GB" sz="1400" dirty="0">
                  <a:solidFill>
                    <a:srgbClr val="000000"/>
                  </a:solidFill>
                  <a:latin typeface="Arial" charset="0"/>
                  <a:ea typeface="MS PGothic" pitchFamily="34" charset="-128"/>
                </a:rPr>
                <a:t>Instruction 2</a:t>
              </a:r>
            </a:p>
          </p:txBody>
        </p:sp>
        <p:sp>
          <p:nvSpPr>
            <p:cNvPr id="43" name="TextBox 42"/>
            <p:cNvSpPr txBox="1"/>
            <p:nvPr/>
          </p:nvSpPr>
          <p:spPr>
            <a:xfrm>
              <a:off x="737010" y="5178376"/>
              <a:ext cx="1288974" cy="307777"/>
            </a:xfrm>
            <a:prstGeom prst="rect">
              <a:avLst/>
            </a:prstGeom>
            <a:noFill/>
          </p:spPr>
          <p:txBody>
            <a:bodyPr wrap="square" rtlCol="0">
              <a:spAutoFit/>
            </a:bodyPr>
            <a:lstStyle/>
            <a:p>
              <a:pPr fontAlgn="base">
                <a:spcBef>
                  <a:spcPct val="0"/>
                </a:spcBef>
                <a:spcAft>
                  <a:spcPct val="0"/>
                </a:spcAft>
              </a:pPr>
              <a:r>
                <a:rPr lang="en-GB" sz="1400" dirty="0">
                  <a:solidFill>
                    <a:srgbClr val="000000"/>
                  </a:solidFill>
                  <a:latin typeface="Arial" charset="0"/>
                  <a:ea typeface="MS PGothic" pitchFamily="34" charset="-128"/>
                </a:rPr>
                <a:t>Instruction 3</a:t>
              </a:r>
            </a:p>
          </p:txBody>
        </p:sp>
        <p:sp>
          <p:nvSpPr>
            <p:cNvPr id="44" name="Rounded Rectangle 43"/>
            <p:cNvSpPr/>
            <p:nvPr/>
          </p:nvSpPr>
          <p:spPr bwMode="auto">
            <a:xfrm>
              <a:off x="2966290" y="5554732"/>
              <a:ext cx="991518" cy="236569"/>
            </a:xfrm>
            <a:prstGeom prst="round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defRPr/>
              </a:pPr>
              <a:r>
                <a:rPr lang="en-GB" sz="1400" kern="0" dirty="0">
                  <a:solidFill>
                    <a:srgbClr val="000000"/>
                  </a:solidFill>
                  <a:latin typeface="Arial" charset="0"/>
                  <a:ea typeface="MS PGothic" pitchFamily="34" charset="-128"/>
                </a:rPr>
                <a:t>Fetch</a:t>
              </a:r>
            </a:p>
          </p:txBody>
        </p:sp>
        <p:sp>
          <p:nvSpPr>
            <p:cNvPr id="45" name="Rounded Rectangle 44"/>
            <p:cNvSpPr/>
            <p:nvPr/>
          </p:nvSpPr>
          <p:spPr bwMode="auto">
            <a:xfrm>
              <a:off x="6106099" y="5554732"/>
              <a:ext cx="991518" cy="236569"/>
            </a:xfrm>
            <a:prstGeom prst="round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defRPr/>
              </a:pPr>
              <a:r>
                <a:rPr lang="en-GB" sz="1400" kern="0" dirty="0">
                  <a:solidFill>
                    <a:srgbClr val="000000"/>
                  </a:solidFill>
                  <a:latin typeface="Arial" charset="0"/>
                  <a:ea typeface="MS PGothic" pitchFamily="34" charset="-128"/>
                </a:rPr>
                <a:t>Decode</a:t>
              </a:r>
            </a:p>
          </p:txBody>
        </p:sp>
        <p:sp>
          <p:nvSpPr>
            <p:cNvPr id="46" name="Rounded Rectangle 45"/>
            <p:cNvSpPr/>
            <p:nvPr/>
          </p:nvSpPr>
          <p:spPr bwMode="auto">
            <a:xfrm>
              <a:off x="7152702" y="5554732"/>
              <a:ext cx="991518" cy="236569"/>
            </a:xfrm>
            <a:prstGeom prst="round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defRPr/>
              </a:pPr>
              <a:r>
                <a:rPr lang="en-GB" sz="1400" kern="0" dirty="0">
                  <a:solidFill>
                    <a:srgbClr val="000000"/>
                  </a:solidFill>
                  <a:latin typeface="Arial" charset="0"/>
                  <a:ea typeface="MS PGothic" pitchFamily="34" charset="-128"/>
                </a:rPr>
                <a:t>Execute</a:t>
              </a:r>
            </a:p>
          </p:txBody>
        </p:sp>
        <p:sp>
          <p:nvSpPr>
            <p:cNvPr id="47" name="TextBox 46"/>
            <p:cNvSpPr txBox="1"/>
            <p:nvPr/>
          </p:nvSpPr>
          <p:spPr>
            <a:xfrm>
              <a:off x="737010" y="5530137"/>
              <a:ext cx="1288974" cy="307777"/>
            </a:xfrm>
            <a:prstGeom prst="rect">
              <a:avLst/>
            </a:prstGeom>
            <a:noFill/>
          </p:spPr>
          <p:txBody>
            <a:bodyPr wrap="square" rtlCol="0">
              <a:spAutoFit/>
            </a:bodyPr>
            <a:lstStyle/>
            <a:p>
              <a:pPr fontAlgn="base">
                <a:spcBef>
                  <a:spcPct val="0"/>
                </a:spcBef>
                <a:spcAft>
                  <a:spcPct val="0"/>
                </a:spcAft>
              </a:pPr>
              <a:r>
                <a:rPr lang="en-GB" sz="1400" dirty="0">
                  <a:solidFill>
                    <a:srgbClr val="000000"/>
                  </a:solidFill>
                  <a:latin typeface="Arial" charset="0"/>
                  <a:ea typeface="MS PGothic" pitchFamily="34" charset="-128"/>
                </a:rPr>
                <a:t>Instruction 4</a:t>
              </a:r>
            </a:p>
          </p:txBody>
        </p:sp>
        <p:cxnSp>
          <p:nvCxnSpPr>
            <p:cNvPr id="48" name="Straight Arrow Connector 47"/>
            <p:cNvCxnSpPr/>
            <p:nvPr/>
          </p:nvCxnSpPr>
          <p:spPr bwMode="auto">
            <a:xfrm>
              <a:off x="729866" y="5997193"/>
              <a:ext cx="8086382" cy="0"/>
            </a:xfrm>
            <a:prstGeom prst="straightConnector1">
              <a:avLst/>
            </a:prstGeom>
            <a:noFill/>
            <a:ln w="19050" cap="flat" cmpd="sng" algn="ctr">
              <a:solidFill>
                <a:srgbClr val="000000">
                  <a:lumMod val="50000"/>
                  <a:lumOff val="50000"/>
                </a:srgbClr>
              </a:solidFill>
              <a:prstDash val="solid"/>
              <a:round/>
              <a:headEnd type="none" w="med" len="med"/>
              <a:tailEnd type="triangle" w="lg" len="lg"/>
            </a:ln>
            <a:effectLst/>
          </p:spPr>
        </p:cxnSp>
        <p:sp>
          <p:nvSpPr>
            <p:cNvPr id="49" name="TextBox 48"/>
            <p:cNvSpPr txBox="1"/>
            <p:nvPr/>
          </p:nvSpPr>
          <p:spPr>
            <a:xfrm>
              <a:off x="8144220" y="5997193"/>
              <a:ext cx="831772" cy="307777"/>
            </a:xfrm>
            <a:prstGeom prst="rect">
              <a:avLst/>
            </a:prstGeom>
            <a:noFill/>
          </p:spPr>
          <p:txBody>
            <a:bodyPr wrap="square" rtlCol="0">
              <a:spAutoFit/>
            </a:bodyPr>
            <a:lstStyle/>
            <a:p>
              <a:pPr fontAlgn="base">
                <a:spcBef>
                  <a:spcPct val="0"/>
                </a:spcBef>
                <a:spcAft>
                  <a:spcPct val="0"/>
                </a:spcAft>
              </a:pPr>
              <a:r>
                <a:rPr lang="en-GB" sz="1400" dirty="0">
                  <a:solidFill>
                    <a:srgbClr val="000000"/>
                  </a:solidFill>
                  <a:latin typeface="Arial" charset="0"/>
                  <a:ea typeface="MS PGothic" pitchFamily="34" charset="-128"/>
                </a:rPr>
                <a:t>Time </a:t>
              </a:r>
            </a:p>
          </p:txBody>
        </p:sp>
      </p:grpSp>
    </p:spTree>
    <p:extLst>
      <p:ext uri="{BB962C8B-B14F-4D97-AF65-F5344CB8AC3E}">
        <p14:creationId xmlns:p14="http://schemas.microsoft.com/office/powerpoint/2010/main" val="2662990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GB" sz="3200" dirty="0"/>
              <a:t>Cortex-M33 block diagram</a:t>
            </a:r>
          </a:p>
        </p:txBody>
      </p:sp>
      <p:sp>
        <p:nvSpPr>
          <p:cNvPr id="14339" name="Content Placeholder 2"/>
          <p:cNvSpPr>
            <a:spLocks noGrp="1"/>
          </p:cNvSpPr>
          <p:nvPr>
            <p:ph idx="1"/>
          </p:nvPr>
        </p:nvSpPr>
        <p:spPr>
          <a:xfrm>
            <a:off x="457201" y="1066800"/>
            <a:ext cx="10134600" cy="4680000"/>
          </a:xfrm>
        </p:spPr>
        <p:txBody>
          <a:bodyPr/>
          <a:lstStyle/>
          <a:p>
            <a:r>
              <a:rPr lang="en-GB" sz="2000" dirty="0"/>
              <a:t>Nested Vectored Interrupt Controller (NVIC)</a:t>
            </a:r>
          </a:p>
          <a:p>
            <a:pPr lvl="1"/>
            <a:r>
              <a:rPr lang="en-GB" dirty="0"/>
              <a:t>Up to 480 interrupt request signals and a Non-Maskable Interrupt (NMI)</a:t>
            </a:r>
          </a:p>
          <a:p>
            <a:pPr lvl="1"/>
            <a:r>
              <a:rPr lang="en-GB" dirty="0"/>
              <a:t>Automatically handles nested interrupts, such as comparing priorities between interrupt requests and the current priority level</a:t>
            </a:r>
          </a:p>
          <a:p>
            <a:r>
              <a:rPr lang="en-GB" sz="2000" dirty="0"/>
              <a:t>Wakeup Interrupt Controller (WIC) </a:t>
            </a:r>
          </a:p>
          <a:p>
            <a:pPr lvl="1"/>
            <a:r>
              <a:rPr lang="en-GB" dirty="0"/>
              <a:t>For low-power applications, the microcontroller can enter sleep mode by shutting down most of the components. </a:t>
            </a:r>
          </a:p>
          <a:p>
            <a:pPr lvl="1"/>
            <a:r>
              <a:rPr lang="en-GB" dirty="0"/>
              <a:t>When an interrupt request is detected, the WIC can inform the power management unit to power up the system. </a:t>
            </a:r>
          </a:p>
          <a:p>
            <a:r>
              <a:rPr lang="en-GB" sz="2000" dirty="0"/>
              <a:t>Memory protection unit (optional)</a:t>
            </a:r>
          </a:p>
          <a:p>
            <a:pPr lvl="1"/>
            <a:r>
              <a:rPr lang="en-GB" dirty="0"/>
              <a:t>Used to protect memory content, e.g., make some memory regions read-only or preventing user applications from accessing privileged application data</a:t>
            </a:r>
          </a:p>
          <a:p>
            <a:pPr lvl="1"/>
            <a:endParaRPr lang="en-GB" sz="1800" dirty="0"/>
          </a:p>
          <a:p>
            <a:endParaRPr lang="en-GB" sz="2000" dirty="0"/>
          </a:p>
        </p:txBody>
      </p:sp>
    </p:spTree>
    <p:extLst>
      <p:ext uri="{BB962C8B-B14F-4D97-AF65-F5344CB8AC3E}">
        <p14:creationId xmlns:p14="http://schemas.microsoft.com/office/powerpoint/2010/main" val="362343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GB" sz="3200" dirty="0"/>
              <a:t>Cortex-M33 block diagram</a:t>
            </a:r>
          </a:p>
        </p:txBody>
      </p:sp>
      <p:sp>
        <p:nvSpPr>
          <p:cNvPr id="14339" name="Content Placeholder 2"/>
          <p:cNvSpPr>
            <a:spLocks noGrp="1"/>
          </p:cNvSpPr>
          <p:nvPr>
            <p:ph idx="1"/>
          </p:nvPr>
        </p:nvSpPr>
        <p:spPr>
          <a:xfrm>
            <a:off x="457201" y="1219200"/>
            <a:ext cx="10287000" cy="4680000"/>
          </a:xfrm>
        </p:spPr>
        <p:txBody>
          <a:bodyPr/>
          <a:lstStyle/>
          <a:p>
            <a:r>
              <a:rPr lang="en-GB" sz="2000" dirty="0"/>
              <a:t>Bus interconnect</a:t>
            </a:r>
          </a:p>
          <a:p>
            <a:pPr lvl="1"/>
            <a:r>
              <a:rPr lang="en-GB" dirty="0"/>
              <a:t>Allows data transfer to take place on different buses simultaneously</a:t>
            </a:r>
          </a:p>
          <a:p>
            <a:pPr lvl="1"/>
            <a:r>
              <a:rPr lang="en-GB" dirty="0"/>
              <a:t>Provides data transfer management, e.g.  write buffer, bit-oriented operations (bit-band)</a:t>
            </a:r>
          </a:p>
          <a:p>
            <a:pPr lvl="1"/>
            <a:r>
              <a:rPr lang="en-GB" dirty="0"/>
              <a:t>May include bus bridges (e.g. AHB-to-APB bus bridge) to connect different buses into a network using a single global memory space</a:t>
            </a:r>
          </a:p>
          <a:p>
            <a:pPr lvl="1"/>
            <a:r>
              <a:rPr lang="en-GB" dirty="0"/>
              <a:t>Includes the internal bus system, the data path in the processor core, and the AHB5 interface unit</a:t>
            </a:r>
          </a:p>
          <a:p>
            <a:r>
              <a:rPr lang="en-GB" sz="2000" dirty="0"/>
              <a:t>Debug subsystem</a:t>
            </a:r>
          </a:p>
          <a:p>
            <a:pPr lvl="1"/>
            <a:r>
              <a:rPr lang="en-GB" dirty="0"/>
              <a:t>Handles debug control, program breakpoints, and data </a:t>
            </a:r>
            <a:r>
              <a:rPr lang="en-GB" dirty="0" err="1"/>
              <a:t>watchpoints</a:t>
            </a:r>
            <a:endParaRPr lang="en-GB" dirty="0"/>
          </a:p>
          <a:p>
            <a:pPr lvl="1"/>
            <a:r>
              <a:rPr lang="en-GB" dirty="0"/>
              <a:t>When a debug event occurs, it can put the processor core in a halted state, so developers can analyse the status of the processor, such as register values and flags, at that point.</a:t>
            </a:r>
          </a:p>
          <a:p>
            <a:endParaRPr lang="en-GB" dirty="0"/>
          </a:p>
        </p:txBody>
      </p:sp>
    </p:spTree>
    <p:extLst>
      <p:ext uri="{BB962C8B-B14F-4D97-AF65-F5344CB8AC3E}">
        <p14:creationId xmlns:p14="http://schemas.microsoft.com/office/powerpoint/2010/main" val="1590562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GB" sz="3200" dirty="0"/>
              <a:t>Arm Cortex-M33 processor registers</a:t>
            </a:r>
          </a:p>
        </p:txBody>
      </p:sp>
      <p:sp>
        <p:nvSpPr>
          <p:cNvPr id="19459" name="Content Placeholder 2"/>
          <p:cNvSpPr>
            <a:spLocks noGrp="1"/>
          </p:cNvSpPr>
          <p:nvPr>
            <p:ph idx="1"/>
          </p:nvPr>
        </p:nvSpPr>
        <p:spPr>
          <a:xfrm>
            <a:off x="482195" y="1440000"/>
            <a:ext cx="10338206" cy="4680000"/>
          </a:xfrm>
        </p:spPr>
        <p:txBody>
          <a:bodyPr/>
          <a:lstStyle/>
          <a:p>
            <a:r>
              <a:rPr lang="en-US" sz="2000" dirty="0"/>
              <a:t>Processor registers</a:t>
            </a:r>
          </a:p>
          <a:p>
            <a:pPr lvl="1"/>
            <a:r>
              <a:rPr lang="en-US" dirty="0"/>
              <a:t>The internal registers are used to store and process temporary data within the processor core</a:t>
            </a:r>
          </a:p>
          <a:p>
            <a:pPr lvl="1"/>
            <a:r>
              <a:rPr lang="en-US" dirty="0"/>
              <a:t>All registers are inside the processor core, hence they can be accessed quickly</a:t>
            </a:r>
          </a:p>
          <a:p>
            <a:pPr lvl="1"/>
            <a:r>
              <a:rPr lang="en-US" dirty="0"/>
              <a:t>Load-store architecture</a:t>
            </a:r>
          </a:p>
          <a:p>
            <a:pPr lvl="5"/>
            <a:r>
              <a:rPr lang="en-US" sz="2000" dirty="0"/>
              <a:t>To process memory data, they have to be first loaded from memory to registers, processed inside the processor core using register data only, and then written back to memory if needed</a:t>
            </a:r>
          </a:p>
          <a:p>
            <a:r>
              <a:rPr lang="en-US" sz="2000" dirty="0"/>
              <a:t>Cortex-M33 registers</a:t>
            </a:r>
          </a:p>
          <a:p>
            <a:pPr lvl="1"/>
            <a:r>
              <a:rPr lang="en-US" dirty="0"/>
              <a:t>Register bank</a:t>
            </a:r>
          </a:p>
          <a:p>
            <a:pPr lvl="5"/>
            <a:r>
              <a:rPr lang="en-US" sz="2000" dirty="0"/>
              <a:t>Sixteen 32-bit registers (thirteen are used for general-purpose)</a:t>
            </a:r>
          </a:p>
          <a:p>
            <a:pPr lvl="1"/>
            <a:r>
              <a:rPr lang="en-US" dirty="0"/>
              <a:t>Special registers</a:t>
            </a:r>
          </a:p>
        </p:txBody>
      </p:sp>
    </p:spTree>
    <p:extLst>
      <p:ext uri="{BB962C8B-B14F-4D97-AF65-F5344CB8AC3E}">
        <p14:creationId xmlns:p14="http://schemas.microsoft.com/office/powerpoint/2010/main" val="243620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endParaRPr lang="en-US" altLang="en-US" dirty="0">
              <a:solidFill>
                <a:schemeClr val="accent5"/>
              </a:solidFill>
              <a:ea typeface="ＭＳ Ｐゴシック" panose="020B0600070205080204" pitchFamily="34" charset="-128"/>
            </a:endParaRPr>
          </a:p>
          <a:p>
            <a:r>
              <a:rPr lang="en-GB" sz="2400" dirty="0"/>
              <a:t>Outline the features and benefits of the Arm Cortex-M33 processor. </a:t>
            </a:r>
          </a:p>
          <a:p>
            <a:r>
              <a:rPr lang="en-GB" sz="2400" dirty="0"/>
              <a:t>Outline the functions of the Cortex-M33 processor components including Nested Vectored Interrupt Controller (NVIC), Wakeup Interrupt Controller (WIC), Memory Protection Unit (MPU), Bus Interconnect and Debug System.  </a:t>
            </a:r>
          </a:p>
          <a:p>
            <a:r>
              <a:rPr lang="en-GB" sz="2400" dirty="0"/>
              <a:t>Describe </a:t>
            </a:r>
            <a:r>
              <a:rPr lang="en-GB" sz="2400"/>
              <a:t>the Cortex-M33 </a:t>
            </a:r>
            <a:r>
              <a:rPr lang="en-GB" sz="2400" dirty="0"/>
              <a:t>processor core registers including their functions. </a:t>
            </a:r>
            <a:endParaRPr lang="en-GB" dirty="0"/>
          </a:p>
        </p:txBody>
      </p:sp>
    </p:spTree>
    <p:extLst>
      <p:ext uri="{BB962C8B-B14F-4D97-AF65-F5344CB8AC3E}">
        <p14:creationId xmlns:p14="http://schemas.microsoft.com/office/powerpoint/2010/main" val="1136888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GB" sz="3200" dirty="0"/>
              <a:t>Cortex-M33 registers</a:t>
            </a:r>
          </a:p>
        </p:txBody>
      </p:sp>
      <p:grpSp>
        <p:nvGrpSpPr>
          <p:cNvPr id="5" name="Group 4"/>
          <p:cNvGrpSpPr/>
          <p:nvPr/>
        </p:nvGrpSpPr>
        <p:grpSpPr>
          <a:xfrm>
            <a:off x="1846264" y="1295665"/>
            <a:ext cx="8288337" cy="5116083"/>
            <a:chOff x="414338" y="1035279"/>
            <a:chExt cx="8288337" cy="5116083"/>
          </a:xfrm>
        </p:grpSpPr>
        <p:sp>
          <p:nvSpPr>
            <p:cNvPr id="55" name="Rectangle 54"/>
            <p:cNvSpPr/>
            <p:nvPr/>
          </p:nvSpPr>
          <p:spPr bwMode="auto">
            <a:xfrm>
              <a:off x="3573463" y="1083670"/>
              <a:ext cx="2290762" cy="152733"/>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R0</a:t>
              </a:r>
            </a:p>
          </p:txBody>
        </p:sp>
        <p:sp>
          <p:nvSpPr>
            <p:cNvPr id="56" name="Rectangle 55"/>
            <p:cNvSpPr/>
            <p:nvPr/>
          </p:nvSpPr>
          <p:spPr bwMode="auto">
            <a:xfrm>
              <a:off x="3573463" y="1308989"/>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R1</a:t>
              </a:r>
            </a:p>
          </p:txBody>
        </p:sp>
        <p:sp>
          <p:nvSpPr>
            <p:cNvPr id="57" name="Rectangle 56"/>
            <p:cNvSpPr/>
            <p:nvPr/>
          </p:nvSpPr>
          <p:spPr bwMode="auto">
            <a:xfrm>
              <a:off x="3573463" y="1535820"/>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R2</a:t>
              </a:r>
            </a:p>
          </p:txBody>
        </p:sp>
        <p:sp>
          <p:nvSpPr>
            <p:cNvPr id="60" name="Rectangle 59"/>
            <p:cNvSpPr/>
            <p:nvPr/>
          </p:nvSpPr>
          <p:spPr bwMode="auto">
            <a:xfrm>
              <a:off x="3573463" y="1762652"/>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R3</a:t>
              </a:r>
            </a:p>
          </p:txBody>
        </p:sp>
        <p:sp>
          <p:nvSpPr>
            <p:cNvPr id="61" name="Rectangle 60"/>
            <p:cNvSpPr/>
            <p:nvPr/>
          </p:nvSpPr>
          <p:spPr bwMode="auto">
            <a:xfrm>
              <a:off x="3573463" y="2012168"/>
              <a:ext cx="2290762" cy="152733"/>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R4</a:t>
              </a:r>
            </a:p>
          </p:txBody>
        </p:sp>
        <p:sp>
          <p:nvSpPr>
            <p:cNvPr id="62" name="Rectangle 61"/>
            <p:cNvSpPr/>
            <p:nvPr/>
          </p:nvSpPr>
          <p:spPr bwMode="auto">
            <a:xfrm>
              <a:off x="3573463" y="2237487"/>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R5</a:t>
              </a:r>
            </a:p>
          </p:txBody>
        </p:sp>
        <p:sp>
          <p:nvSpPr>
            <p:cNvPr id="63" name="Rectangle 62"/>
            <p:cNvSpPr/>
            <p:nvPr/>
          </p:nvSpPr>
          <p:spPr bwMode="auto">
            <a:xfrm>
              <a:off x="3573463" y="2464318"/>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R6</a:t>
              </a:r>
            </a:p>
          </p:txBody>
        </p:sp>
        <p:sp>
          <p:nvSpPr>
            <p:cNvPr id="64" name="Rectangle 63"/>
            <p:cNvSpPr/>
            <p:nvPr/>
          </p:nvSpPr>
          <p:spPr bwMode="auto">
            <a:xfrm>
              <a:off x="3573463" y="2691150"/>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R7</a:t>
              </a:r>
            </a:p>
          </p:txBody>
        </p:sp>
        <p:sp>
          <p:nvSpPr>
            <p:cNvPr id="65" name="Rectangle 64"/>
            <p:cNvSpPr/>
            <p:nvPr/>
          </p:nvSpPr>
          <p:spPr bwMode="auto">
            <a:xfrm>
              <a:off x="3573463" y="2925543"/>
              <a:ext cx="2290762" cy="152733"/>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R8</a:t>
              </a:r>
            </a:p>
          </p:txBody>
        </p:sp>
        <p:sp>
          <p:nvSpPr>
            <p:cNvPr id="66" name="Rectangle 65"/>
            <p:cNvSpPr/>
            <p:nvPr/>
          </p:nvSpPr>
          <p:spPr bwMode="auto">
            <a:xfrm>
              <a:off x="3573463" y="3152375"/>
              <a:ext cx="2290762" cy="152733"/>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R9</a:t>
              </a:r>
            </a:p>
          </p:txBody>
        </p:sp>
        <p:sp>
          <p:nvSpPr>
            <p:cNvPr id="67" name="Rectangle 66"/>
            <p:cNvSpPr/>
            <p:nvPr/>
          </p:nvSpPr>
          <p:spPr bwMode="auto">
            <a:xfrm>
              <a:off x="3573463" y="3377694"/>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R10</a:t>
              </a:r>
            </a:p>
          </p:txBody>
        </p:sp>
        <p:sp>
          <p:nvSpPr>
            <p:cNvPr id="68" name="Rectangle 67"/>
            <p:cNvSpPr/>
            <p:nvPr/>
          </p:nvSpPr>
          <p:spPr bwMode="auto">
            <a:xfrm>
              <a:off x="3573463" y="3604526"/>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R11</a:t>
              </a:r>
            </a:p>
          </p:txBody>
        </p:sp>
        <p:sp>
          <p:nvSpPr>
            <p:cNvPr id="69" name="Rectangle 68"/>
            <p:cNvSpPr/>
            <p:nvPr/>
          </p:nvSpPr>
          <p:spPr bwMode="auto">
            <a:xfrm>
              <a:off x="3573463" y="3854041"/>
              <a:ext cx="2290762" cy="152733"/>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R12</a:t>
              </a:r>
            </a:p>
          </p:txBody>
        </p:sp>
        <p:sp>
          <p:nvSpPr>
            <p:cNvPr id="70" name="Rectangle 69"/>
            <p:cNvSpPr/>
            <p:nvPr/>
          </p:nvSpPr>
          <p:spPr bwMode="auto">
            <a:xfrm>
              <a:off x="3573463" y="4080873"/>
              <a:ext cx="2290762" cy="152733"/>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R13(banked)</a:t>
              </a:r>
            </a:p>
          </p:txBody>
        </p:sp>
        <p:sp>
          <p:nvSpPr>
            <p:cNvPr id="71" name="Rectangle 70"/>
            <p:cNvSpPr/>
            <p:nvPr/>
          </p:nvSpPr>
          <p:spPr bwMode="auto">
            <a:xfrm>
              <a:off x="3573463" y="4306192"/>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R14</a:t>
              </a:r>
            </a:p>
          </p:txBody>
        </p:sp>
        <p:sp>
          <p:nvSpPr>
            <p:cNvPr id="75" name="Rectangle 74"/>
            <p:cNvSpPr/>
            <p:nvPr/>
          </p:nvSpPr>
          <p:spPr bwMode="auto">
            <a:xfrm>
              <a:off x="3573463" y="4533023"/>
              <a:ext cx="2290762" cy="154246"/>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R15</a:t>
              </a:r>
            </a:p>
          </p:txBody>
        </p:sp>
        <p:sp>
          <p:nvSpPr>
            <p:cNvPr id="76" name="Rectangle 75"/>
            <p:cNvSpPr/>
            <p:nvPr/>
          </p:nvSpPr>
          <p:spPr bwMode="auto">
            <a:xfrm>
              <a:off x="3573463" y="5007858"/>
              <a:ext cx="2290762" cy="152734"/>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 PSR</a:t>
              </a:r>
            </a:p>
          </p:txBody>
        </p:sp>
        <p:sp>
          <p:nvSpPr>
            <p:cNvPr id="77" name="Right Brace 76"/>
            <p:cNvSpPr/>
            <p:nvPr/>
          </p:nvSpPr>
          <p:spPr bwMode="auto">
            <a:xfrm>
              <a:off x="6034088" y="1083670"/>
              <a:ext cx="180975" cy="1794994"/>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400" kern="0">
                <a:solidFill>
                  <a:srgbClr val="000000"/>
                </a:solidFill>
                <a:latin typeface="Arial" charset="0"/>
                <a:ea typeface="MS PGothic" pitchFamily="34" charset="-128"/>
              </a:endParaRPr>
            </a:p>
          </p:txBody>
        </p:sp>
        <p:sp>
          <p:nvSpPr>
            <p:cNvPr id="78" name="Right Brace 77"/>
            <p:cNvSpPr/>
            <p:nvPr/>
          </p:nvSpPr>
          <p:spPr bwMode="auto">
            <a:xfrm>
              <a:off x="6042025" y="2925543"/>
              <a:ext cx="179388" cy="1075182"/>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400" kern="0">
                <a:solidFill>
                  <a:srgbClr val="000000"/>
                </a:solidFill>
                <a:latin typeface="Arial" charset="0"/>
                <a:ea typeface="MS PGothic" pitchFamily="34" charset="-128"/>
              </a:endParaRPr>
            </a:p>
          </p:txBody>
        </p:sp>
        <p:sp>
          <p:nvSpPr>
            <p:cNvPr id="79" name="TextBox 44"/>
            <p:cNvSpPr txBox="1">
              <a:spLocks noChangeArrowheads="1"/>
            </p:cNvSpPr>
            <p:nvPr/>
          </p:nvSpPr>
          <p:spPr bwMode="auto">
            <a:xfrm>
              <a:off x="1939925" y="4034300"/>
              <a:ext cx="1543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defRPr/>
              </a:pPr>
              <a:r>
                <a:rPr lang="en-GB" sz="900" b="0" kern="0"/>
                <a:t>Stack Pointer (SP)</a:t>
              </a:r>
            </a:p>
          </p:txBody>
        </p:sp>
        <p:sp>
          <p:nvSpPr>
            <p:cNvPr id="80" name="TextBox 45"/>
            <p:cNvSpPr txBox="1">
              <a:spLocks noChangeArrowheads="1"/>
            </p:cNvSpPr>
            <p:nvPr/>
          </p:nvSpPr>
          <p:spPr bwMode="auto">
            <a:xfrm>
              <a:off x="1939925" y="4253571"/>
              <a:ext cx="1543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defRPr/>
              </a:pPr>
              <a:r>
                <a:rPr lang="en-GB" sz="900" b="0" kern="0"/>
                <a:t>Link Register (LR)</a:t>
              </a:r>
            </a:p>
          </p:txBody>
        </p:sp>
        <p:sp>
          <p:nvSpPr>
            <p:cNvPr id="81" name="TextBox 46"/>
            <p:cNvSpPr txBox="1">
              <a:spLocks noChangeArrowheads="1"/>
            </p:cNvSpPr>
            <p:nvPr/>
          </p:nvSpPr>
          <p:spPr bwMode="auto">
            <a:xfrm>
              <a:off x="1939925" y="4481915"/>
              <a:ext cx="1543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defRPr/>
              </a:pPr>
              <a:r>
                <a:rPr lang="en-GB" sz="900" b="0" kern="0"/>
                <a:t>Program Counter (PC)</a:t>
              </a:r>
            </a:p>
          </p:txBody>
        </p:sp>
        <p:sp>
          <p:nvSpPr>
            <p:cNvPr id="82" name="Rectangle 81"/>
            <p:cNvSpPr/>
            <p:nvPr/>
          </p:nvSpPr>
          <p:spPr bwMode="auto">
            <a:xfrm>
              <a:off x="3573463" y="5231665"/>
              <a:ext cx="2290762" cy="154246"/>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PRIMASK</a:t>
              </a:r>
            </a:p>
          </p:txBody>
        </p:sp>
        <p:sp>
          <p:nvSpPr>
            <p:cNvPr id="83" name="Rectangle 82"/>
            <p:cNvSpPr/>
            <p:nvPr/>
          </p:nvSpPr>
          <p:spPr bwMode="auto">
            <a:xfrm>
              <a:off x="3573463" y="5975869"/>
              <a:ext cx="2290762" cy="152734"/>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CONTROL</a:t>
              </a:r>
            </a:p>
          </p:txBody>
        </p:sp>
        <p:sp>
          <p:nvSpPr>
            <p:cNvPr id="84" name="TextBox 49"/>
            <p:cNvSpPr txBox="1">
              <a:spLocks noChangeArrowheads="1"/>
            </p:cNvSpPr>
            <p:nvPr/>
          </p:nvSpPr>
          <p:spPr bwMode="auto">
            <a:xfrm>
              <a:off x="1762125" y="4956433"/>
              <a:ext cx="18709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defRPr/>
              </a:pPr>
              <a:r>
                <a:rPr lang="en-GB" sz="900" b="0" kern="0" dirty="0"/>
                <a:t>Program Status Registers (PSR)</a:t>
              </a:r>
            </a:p>
          </p:txBody>
        </p:sp>
        <p:sp>
          <p:nvSpPr>
            <p:cNvPr id="85" name="TextBox 50"/>
            <p:cNvSpPr txBox="1">
              <a:spLocks noChangeArrowheads="1"/>
            </p:cNvSpPr>
            <p:nvPr/>
          </p:nvSpPr>
          <p:spPr bwMode="auto">
            <a:xfrm>
              <a:off x="1918604" y="5445112"/>
              <a:ext cx="1352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defRPr/>
              </a:pPr>
              <a:r>
                <a:rPr lang="en-GB" sz="900" b="0" kern="0" dirty="0"/>
                <a:t>Interrupt mask register</a:t>
              </a:r>
            </a:p>
          </p:txBody>
        </p:sp>
        <p:sp>
          <p:nvSpPr>
            <p:cNvPr id="86" name="TextBox 51"/>
            <p:cNvSpPr txBox="1">
              <a:spLocks noChangeArrowheads="1"/>
            </p:cNvSpPr>
            <p:nvPr/>
          </p:nvSpPr>
          <p:spPr bwMode="auto">
            <a:xfrm>
              <a:off x="2341563" y="5920530"/>
              <a:ext cx="11271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defRPr/>
              </a:pPr>
              <a:r>
                <a:rPr lang="en-GB" sz="900" b="0" kern="0"/>
                <a:t>Stack definition</a:t>
              </a:r>
            </a:p>
          </p:txBody>
        </p:sp>
        <p:sp>
          <p:nvSpPr>
            <p:cNvPr id="87" name="TextBox 53"/>
            <p:cNvSpPr txBox="1">
              <a:spLocks noChangeArrowheads="1"/>
            </p:cNvSpPr>
            <p:nvPr/>
          </p:nvSpPr>
          <p:spPr bwMode="auto">
            <a:xfrm>
              <a:off x="444500" y="4880832"/>
              <a:ext cx="154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200" b="0" kern="0"/>
                <a:t>Special registers</a:t>
              </a:r>
            </a:p>
          </p:txBody>
        </p:sp>
        <p:sp>
          <p:nvSpPr>
            <p:cNvPr id="88" name="TextBox 56"/>
            <p:cNvSpPr txBox="1">
              <a:spLocks noChangeArrowheads="1"/>
            </p:cNvSpPr>
            <p:nvPr/>
          </p:nvSpPr>
          <p:spPr bwMode="auto">
            <a:xfrm>
              <a:off x="414338" y="1035279"/>
              <a:ext cx="154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200" b="0" kern="0"/>
                <a:t>Register bank</a:t>
              </a:r>
            </a:p>
          </p:txBody>
        </p:sp>
        <p:sp>
          <p:nvSpPr>
            <p:cNvPr id="89" name="Rectangle 88"/>
            <p:cNvSpPr/>
            <p:nvPr/>
          </p:nvSpPr>
          <p:spPr bwMode="auto">
            <a:xfrm>
              <a:off x="6759575" y="3864626"/>
              <a:ext cx="1747838" cy="152734"/>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MSP</a:t>
              </a:r>
            </a:p>
          </p:txBody>
        </p:sp>
        <p:sp>
          <p:nvSpPr>
            <p:cNvPr id="90" name="Rectangle 89"/>
            <p:cNvSpPr/>
            <p:nvPr/>
          </p:nvSpPr>
          <p:spPr bwMode="auto">
            <a:xfrm>
              <a:off x="6759575" y="4297118"/>
              <a:ext cx="1747838" cy="152734"/>
            </a:xfrm>
            <a:prstGeom prst="rect">
              <a:avLst/>
            </a:prstGeom>
            <a:solidFill>
              <a:srgbClr val="AAC5D2">
                <a:lumMod val="40000"/>
                <a:lumOff val="6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PSP</a:t>
              </a:r>
            </a:p>
          </p:txBody>
        </p:sp>
        <p:sp>
          <p:nvSpPr>
            <p:cNvPr id="91" name="TextBox 59"/>
            <p:cNvSpPr txBox="1">
              <a:spLocks noChangeArrowheads="1"/>
            </p:cNvSpPr>
            <p:nvPr/>
          </p:nvSpPr>
          <p:spPr bwMode="auto">
            <a:xfrm>
              <a:off x="7067550" y="4011311"/>
              <a:ext cx="13223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900" b="0" kern="0"/>
                <a:t>Main Stack Pointer</a:t>
              </a:r>
            </a:p>
          </p:txBody>
        </p:sp>
        <p:sp>
          <p:nvSpPr>
            <p:cNvPr id="92" name="TextBox 60"/>
            <p:cNvSpPr txBox="1">
              <a:spLocks noChangeArrowheads="1"/>
            </p:cNvSpPr>
            <p:nvPr/>
          </p:nvSpPr>
          <p:spPr bwMode="auto">
            <a:xfrm>
              <a:off x="7010400" y="4469510"/>
              <a:ext cx="13223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900" b="0" kern="0"/>
                <a:t>Process Stack Pointer</a:t>
              </a:r>
            </a:p>
          </p:txBody>
        </p:sp>
        <p:sp>
          <p:nvSpPr>
            <p:cNvPr id="93" name="Rectangle 92"/>
            <p:cNvSpPr/>
            <p:nvPr/>
          </p:nvSpPr>
          <p:spPr bwMode="auto">
            <a:xfrm>
              <a:off x="6570663" y="5007858"/>
              <a:ext cx="685800" cy="152734"/>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APSR</a:t>
              </a:r>
            </a:p>
          </p:txBody>
        </p:sp>
        <p:sp>
          <p:nvSpPr>
            <p:cNvPr id="94" name="Rectangle 93"/>
            <p:cNvSpPr/>
            <p:nvPr/>
          </p:nvSpPr>
          <p:spPr bwMode="auto">
            <a:xfrm>
              <a:off x="7256463" y="5007858"/>
              <a:ext cx="685800" cy="152734"/>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EPSR</a:t>
              </a:r>
            </a:p>
          </p:txBody>
        </p:sp>
        <p:sp>
          <p:nvSpPr>
            <p:cNvPr id="95" name="Rectangle 94"/>
            <p:cNvSpPr/>
            <p:nvPr/>
          </p:nvSpPr>
          <p:spPr bwMode="auto">
            <a:xfrm>
              <a:off x="7942263" y="5007858"/>
              <a:ext cx="685800" cy="152734"/>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IPSR</a:t>
              </a:r>
            </a:p>
          </p:txBody>
        </p:sp>
        <p:sp>
          <p:nvSpPr>
            <p:cNvPr id="96" name="TextBox 74"/>
            <p:cNvSpPr txBox="1">
              <a:spLocks noChangeArrowheads="1"/>
            </p:cNvSpPr>
            <p:nvPr/>
          </p:nvSpPr>
          <p:spPr bwMode="auto">
            <a:xfrm>
              <a:off x="6530975" y="5219567"/>
              <a:ext cx="766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900" b="0" kern="0"/>
                <a:t>Application</a:t>
              </a:r>
            </a:p>
            <a:p>
              <a:pPr algn="ctr" eaLnBrk="1" hangingPunct="1">
                <a:defRPr/>
              </a:pPr>
              <a:r>
                <a:rPr lang="en-GB" sz="900" b="0" kern="0"/>
                <a:t>PSR</a:t>
              </a:r>
            </a:p>
          </p:txBody>
        </p:sp>
        <p:sp>
          <p:nvSpPr>
            <p:cNvPr id="98" name="TextBox 75"/>
            <p:cNvSpPr txBox="1">
              <a:spLocks noChangeArrowheads="1"/>
            </p:cNvSpPr>
            <p:nvPr/>
          </p:nvSpPr>
          <p:spPr bwMode="auto">
            <a:xfrm>
              <a:off x="7248525" y="5219567"/>
              <a:ext cx="768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900" b="0" kern="0"/>
                <a:t>Execution</a:t>
              </a:r>
            </a:p>
            <a:p>
              <a:pPr algn="ctr" eaLnBrk="1" hangingPunct="1">
                <a:defRPr/>
              </a:pPr>
              <a:r>
                <a:rPr lang="en-GB" sz="900" b="0" kern="0"/>
                <a:t>PSR</a:t>
              </a:r>
            </a:p>
          </p:txBody>
        </p:sp>
        <p:sp>
          <p:nvSpPr>
            <p:cNvPr id="99" name="TextBox 76"/>
            <p:cNvSpPr txBox="1">
              <a:spLocks noChangeArrowheads="1"/>
            </p:cNvSpPr>
            <p:nvPr/>
          </p:nvSpPr>
          <p:spPr bwMode="auto">
            <a:xfrm>
              <a:off x="7934325" y="5219567"/>
              <a:ext cx="768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900" b="0" kern="0"/>
                <a:t>Interrupt</a:t>
              </a:r>
            </a:p>
            <a:p>
              <a:pPr algn="ctr" eaLnBrk="1" hangingPunct="1">
                <a:defRPr/>
              </a:pPr>
              <a:r>
                <a:rPr lang="en-GB" sz="900" b="0" kern="0"/>
                <a:t>PSR</a:t>
              </a:r>
            </a:p>
          </p:txBody>
        </p:sp>
        <p:sp>
          <p:nvSpPr>
            <p:cNvPr id="100" name="TextBox 89"/>
            <p:cNvSpPr txBox="1">
              <a:spLocks noChangeArrowheads="1"/>
            </p:cNvSpPr>
            <p:nvPr/>
          </p:nvSpPr>
          <p:spPr bwMode="auto">
            <a:xfrm>
              <a:off x="6099175" y="1820116"/>
              <a:ext cx="722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900" b="0" kern="0"/>
                <a:t>Low</a:t>
              </a:r>
            </a:p>
            <a:p>
              <a:pPr algn="ctr" eaLnBrk="1" hangingPunct="1">
                <a:defRPr/>
              </a:pPr>
              <a:r>
                <a:rPr lang="en-GB" sz="900" b="0" kern="0"/>
                <a:t>Registers</a:t>
              </a:r>
            </a:p>
          </p:txBody>
        </p:sp>
        <p:sp>
          <p:nvSpPr>
            <p:cNvPr id="101" name="TextBox 90"/>
            <p:cNvSpPr txBox="1">
              <a:spLocks noChangeArrowheads="1"/>
            </p:cNvSpPr>
            <p:nvPr/>
          </p:nvSpPr>
          <p:spPr bwMode="auto">
            <a:xfrm>
              <a:off x="6119813" y="3321743"/>
              <a:ext cx="722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900" b="0" kern="0"/>
                <a:t>High</a:t>
              </a:r>
            </a:p>
            <a:p>
              <a:pPr algn="ctr" eaLnBrk="1" hangingPunct="1">
                <a:defRPr/>
              </a:pPr>
              <a:r>
                <a:rPr lang="en-GB" sz="900" b="0" kern="0"/>
                <a:t>Registers</a:t>
              </a:r>
            </a:p>
          </p:txBody>
        </p:sp>
        <p:sp>
          <p:nvSpPr>
            <p:cNvPr id="102" name="TextBox 95"/>
            <p:cNvSpPr txBox="1">
              <a:spLocks noChangeArrowheads="1"/>
            </p:cNvSpPr>
            <p:nvPr/>
          </p:nvSpPr>
          <p:spPr bwMode="auto">
            <a:xfrm>
              <a:off x="2032000" y="2369049"/>
              <a:ext cx="1468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900" b="0" kern="0"/>
                <a:t>General purpose</a:t>
              </a:r>
            </a:p>
            <a:p>
              <a:pPr algn="ctr" eaLnBrk="1" hangingPunct="1">
                <a:defRPr/>
              </a:pPr>
              <a:r>
                <a:rPr lang="en-GB" sz="900" b="0" kern="0"/>
                <a:t> register</a:t>
              </a:r>
            </a:p>
          </p:txBody>
        </p:sp>
        <p:sp>
          <p:nvSpPr>
            <p:cNvPr id="103" name="Right Brace 102"/>
            <p:cNvSpPr/>
            <p:nvPr/>
          </p:nvSpPr>
          <p:spPr bwMode="auto">
            <a:xfrm rot="10800000">
              <a:off x="3206750" y="1083670"/>
              <a:ext cx="179388" cy="2923104"/>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400" kern="0">
                <a:solidFill>
                  <a:srgbClr val="000000"/>
                </a:solidFill>
                <a:latin typeface="Arial" charset="0"/>
                <a:ea typeface="MS PGothic" pitchFamily="34" charset="-128"/>
              </a:endParaRPr>
            </a:p>
          </p:txBody>
        </p:sp>
        <p:sp>
          <p:nvSpPr>
            <p:cNvPr id="105" name="Right Arrow 104"/>
            <p:cNvSpPr/>
            <p:nvPr/>
          </p:nvSpPr>
          <p:spPr bwMode="auto">
            <a:xfrm>
              <a:off x="5929313" y="4106580"/>
              <a:ext cx="385762" cy="119465"/>
            </a:xfrm>
            <a:prstGeom prst="rightArrow">
              <a:avLst/>
            </a:prstGeom>
            <a:solidFill>
              <a:srgbClr val="FFFFFF">
                <a:lumMod val="85000"/>
              </a:srgbClr>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algn="ctr" eaLnBrk="1" hangingPunct="1">
                <a:defRPr/>
              </a:pPr>
              <a:endParaRPr lang="en-GB" sz="1400" kern="0">
                <a:solidFill>
                  <a:srgbClr val="000000"/>
                </a:solidFill>
                <a:latin typeface="Arial" charset="0"/>
                <a:ea typeface="MS PGothic" pitchFamily="34" charset="-128"/>
              </a:endParaRPr>
            </a:p>
          </p:txBody>
        </p:sp>
        <p:sp>
          <p:nvSpPr>
            <p:cNvPr id="107" name="Right Arrow 106"/>
            <p:cNvSpPr/>
            <p:nvPr/>
          </p:nvSpPr>
          <p:spPr bwMode="auto">
            <a:xfrm>
              <a:off x="5929313" y="5030541"/>
              <a:ext cx="385762" cy="120977"/>
            </a:xfrm>
            <a:prstGeom prst="rightArrow">
              <a:avLst/>
            </a:prstGeom>
            <a:solidFill>
              <a:srgbClr val="FFFFFF">
                <a:lumMod val="85000"/>
              </a:srgbClr>
            </a:solidFill>
            <a:ln w="19050" cap="flat" cmpd="sng" algn="ctr">
              <a:solidFill>
                <a:srgbClr val="000000">
                  <a:lumMod val="65000"/>
                  <a:lumOff val="35000"/>
                </a:srgbClr>
              </a:solidFill>
              <a:prstDash val="solid"/>
              <a:round/>
              <a:headEnd type="none" w="med" len="med"/>
              <a:tailEnd type="none" w="med" len="med"/>
            </a:ln>
            <a:effectLst/>
          </p:spPr>
          <p:txBody>
            <a:bodyPr wrap="none" anchor="ctr"/>
            <a:lstStyle/>
            <a:p>
              <a:pPr algn="ctr" eaLnBrk="1" hangingPunct="1">
                <a:defRPr/>
              </a:pPr>
              <a:endParaRPr lang="en-GB" sz="1400" kern="0">
                <a:solidFill>
                  <a:srgbClr val="000000"/>
                </a:solidFill>
                <a:latin typeface="Arial" charset="0"/>
                <a:ea typeface="MS PGothic" pitchFamily="34" charset="-128"/>
              </a:endParaRPr>
            </a:p>
          </p:txBody>
        </p:sp>
        <p:sp>
          <p:nvSpPr>
            <p:cNvPr id="108" name="Right Brace 107"/>
            <p:cNvSpPr/>
            <p:nvPr/>
          </p:nvSpPr>
          <p:spPr bwMode="auto">
            <a:xfrm rot="10800000">
              <a:off x="6440488" y="3787504"/>
              <a:ext cx="179387" cy="737959"/>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400" kern="0">
                <a:solidFill>
                  <a:srgbClr val="000000"/>
                </a:solidFill>
                <a:latin typeface="Arial" charset="0"/>
                <a:ea typeface="MS PGothic" pitchFamily="34" charset="-128"/>
              </a:endParaRPr>
            </a:p>
          </p:txBody>
        </p:sp>
        <p:cxnSp>
          <p:nvCxnSpPr>
            <p:cNvPr id="109" name="Straight Connector 108"/>
            <p:cNvCxnSpPr/>
            <p:nvPr/>
          </p:nvCxnSpPr>
          <p:spPr bwMode="auto">
            <a:xfrm>
              <a:off x="452438" y="4823368"/>
              <a:ext cx="8250237" cy="0"/>
            </a:xfrm>
            <a:prstGeom prst="line">
              <a:avLst/>
            </a:prstGeom>
            <a:noFill/>
            <a:ln w="19050" cap="flat" cmpd="sng" algn="ctr">
              <a:solidFill>
                <a:srgbClr val="FFFFFF">
                  <a:lumMod val="65000"/>
                </a:srgbClr>
              </a:solidFill>
              <a:prstDash val="sysDash"/>
              <a:round/>
              <a:headEnd type="none" w="med" len="med"/>
              <a:tailEnd type="none" w="med" len="med"/>
            </a:ln>
            <a:effectLst/>
          </p:spPr>
        </p:cxnSp>
        <p:sp>
          <p:nvSpPr>
            <p:cNvPr id="110" name="Rectangle 109"/>
            <p:cNvSpPr/>
            <p:nvPr/>
          </p:nvSpPr>
          <p:spPr bwMode="auto">
            <a:xfrm>
              <a:off x="3573463" y="5494260"/>
              <a:ext cx="2290762" cy="154246"/>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FAULTMASK</a:t>
              </a:r>
            </a:p>
          </p:txBody>
        </p:sp>
        <p:sp>
          <p:nvSpPr>
            <p:cNvPr id="111" name="Rectangle 110"/>
            <p:cNvSpPr/>
            <p:nvPr/>
          </p:nvSpPr>
          <p:spPr bwMode="auto">
            <a:xfrm>
              <a:off x="3573463" y="5733628"/>
              <a:ext cx="2290762" cy="154246"/>
            </a:xfrm>
            <a:prstGeom prst="rect">
              <a:avLst/>
            </a:prstGeom>
            <a:solidFill>
              <a:srgbClr val="9FB43B">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050" kern="0" dirty="0">
                  <a:solidFill>
                    <a:srgbClr val="000000"/>
                  </a:solidFill>
                  <a:latin typeface="Arial" charset="0"/>
                  <a:ea typeface="MS PGothic" pitchFamily="34" charset="-128"/>
                </a:rPr>
                <a:t>BASEPRI</a:t>
              </a:r>
            </a:p>
          </p:txBody>
        </p:sp>
        <p:sp>
          <p:nvSpPr>
            <p:cNvPr id="112" name="Right Brace 111"/>
            <p:cNvSpPr/>
            <p:nvPr/>
          </p:nvSpPr>
          <p:spPr bwMode="auto">
            <a:xfrm rot="10800000">
              <a:off x="3288389" y="5264043"/>
              <a:ext cx="149226" cy="614680"/>
            </a:xfrm>
            <a:prstGeom prst="rightBrace">
              <a:avLst>
                <a:gd name="adj1" fmla="val 40152"/>
                <a:gd name="adj2" fmla="val 50000"/>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400" kern="0">
                <a:solidFill>
                  <a:srgbClr val="000000"/>
                </a:solidFill>
                <a:latin typeface="Arial" charset="0"/>
                <a:ea typeface="MS PGothic" pitchFamily="34" charset="-128"/>
              </a:endParaRPr>
            </a:p>
          </p:txBody>
        </p:sp>
      </p:grpSp>
    </p:spTree>
    <p:extLst>
      <p:ext uri="{BB962C8B-B14F-4D97-AF65-F5344CB8AC3E}">
        <p14:creationId xmlns:p14="http://schemas.microsoft.com/office/powerpoint/2010/main" val="1771858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le 1"/>
          <p:cNvSpPr>
            <a:spLocks noGrp="1"/>
          </p:cNvSpPr>
          <p:nvPr>
            <p:ph type="title"/>
          </p:nvPr>
        </p:nvSpPr>
        <p:spPr/>
        <p:txBody>
          <a:bodyPr>
            <a:normAutofit/>
          </a:bodyPr>
          <a:lstStyle/>
          <a:p>
            <a:r>
              <a:rPr lang="en-GB" sz="3200" dirty="0"/>
              <a:t>Cortex-M33 registers</a:t>
            </a:r>
          </a:p>
        </p:txBody>
      </p:sp>
      <p:sp>
        <p:nvSpPr>
          <p:cNvPr id="21510" name="Content Placeholder 2"/>
          <p:cNvSpPr>
            <a:spLocks noGrp="1"/>
          </p:cNvSpPr>
          <p:nvPr>
            <p:ph idx="1"/>
          </p:nvPr>
        </p:nvSpPr>
        <p:spPr>
          <a:xfrm>
            <a:off x="508388" y="876275"/>
            <a:ext cx="8330813" cy="4680000"/>
          </a:xfrm>
        </p:spPr>
        <p:txBody>
          <a:bodyPr/>
          <a:lstStyle/>
          <a:p>
            <a:r>
              <a:rPr lang="en-GB" sz="2000" dirty="0"/>
              <a:t>R0 – R12: general purpose registers</a:t>
            </a:r>
          </a:p>
          <a:p>
            <a:pPr lvl="1"/>
            <a:r>
              <a:rPr lang="en-GB" dirty="0"/>
              <a:t>Low registers (R0 – R7) can be accessed by any instruction</a:t>
            </a:r>
          </a:p>
          <a:p>
            <a:pPr lvl="1"/>
            <a:r>
              <a:rPr lang="en-GB" dirty="0"/>
              <a:t>High registers (R8 – R12) sometimes cannot be accessed e.g. by some Thumb (16-bit) instructions</a:t>
            </a:r>
          </a:p>
          <a:p>
            <a:r>
              <a:rPr lang="en-GB" sz="2000" dirty="0"/>
              <a:t>R13: Stack Pointer (SP)</a:t>
            </a:r>
          </a:p>
          <a:p>
            <a:pPr lvl="1"/>
            <a:r>
              <a:rPr lang="en-GB" dirty="0"/>
              <a:t>Records the current address of the stack</a:t>
            </a:r>
          </a:p>
          <a:p>
            <a:pPr lvl="1"/>
            <a:r>
              <a:rPr lang="en-GB" dirty="0"/>
              <a:t>Used for saving the context of a program while switching between tasks</a:t>
            </a:r>
          </a:p>
          <a:p>
            <a:pPr lvl="1"/>
            <a:r>
              <a:rPr lang="en-GB" dirty="0"/>
              <a:t>Cortex-M33 has two SPs: Main SP, used in applications that require privileged access e.g. OS kernel, and Process SP,  used in base-level application code (when not running an exception handler)</a:t>
            </a:r>
          </a:p>
        </p:txBody>
      </p:sp>
      <p:grpSp>
        <p:nvGrpSpPr>
          <p:cNvPr id="5" name="Group 4"/>
          <p:cNvGrpSpPr/>
          <p:nvPr/>
        </p:nvGrpSpPr>
        <p:grpSpPr>
          <a:xfrm>
            <a:off x="9140826" y="1493838"/>
            <a:ext cx="2822575" cy="4394200"/>
            <a:chOff x="6245225" y="1414463"/>
            <a:chExt cx="2822575" cy="4394200"/>
          </a:xfrm>
        </p:grpSpPr>
        <p:sp>
          <p:nvSpPr>
            <p:cNvPr id="81" name="Rectangle 80"/>
            <p:cNvSpPr/>
            <p:nvPr/>
          </p:nvSpPr>
          <p:spPr bwMode="auto">
            <a:xfrm>
              <a:off x="7364413" y="4337050"/>
              <a:ext cx="774700" cy="1471613"/>
            </a:xfrm>
            <a:prstGeom prst="rect">
              <a:avLst/>
            </a:prstGeom>
            <a:solidFill>
              <a:srgbClr val="AAC5D2">
                <a:lumMod val="60000"/>
                <a:lumOff val="4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82" name="Rectangle 81"/>
            <p:cNvSpPr/>
            <p:nvPr/>
          </p:nvSpPr>
          <p:spPr bwMode="auto">
            <a:xfrm>
              <a:off x="7364413" y="3416300"/>
              <a:ext cx="774700" cy="927100"/>
            </a:xfrm>
            <a:prstGeom prst="rect">
              <a:avLst/>
            </a:prstGeom>
            <a:solidFill>
              <a:srgbClr val="9FB43B">
                <a:lumMod val="20000"/>
                <a:lumOff val="8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83" name="Rectangle 82"/>
            <p:cNvSpPr/>
            <p:nvPr/>
          </p:nvSpPr>
          <p:spPr bwMode="auto">
            <a:xfrm>
              <a:off x="7364413" y="2205038"/>
              <a:ext cx="774700" cy="1206500"/>
            </a:xfrm>
            <a:prstGeom prst="rect">
              <a:avLst/>
            </a:prstGeom>
            <a:solidFill>
              <a:srgbClr val="911B1D">
                <a:lumMod val="20000"/>
                <a:lumOff val="8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84" name="Rectangle 83"/>
            <p:cNvSpPr/>
            <p:nvPr/>
          </p:nvSpPr>
          <p:spPr bwMode="auto">
            <a:xfrm>
              <a:off x="6588125" y="1414463"/>
              <a:ext cx="776288" cy="147637"/>
            </a:xfrm>
            <a:prstGeom prst="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Data</a:t>
              </a:r>
            </a:p>
          </p:txBody>
        </p:sp>
        <p:cxnSp>
          <p:nvCxnSpPr>
            <p:cNvPr id="85" name="Curved Connector 84"/>
            <p:cNvCxnSpPr/>
            <p:nvPr/>
          </p:nvCxnSpPr>
          <p:spPr bwMode="auto">
            <a:xfrm>
              <a:off x="7251700" y="1639888"/>
              <a:ext cx="387350" cy="571500"/>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86" name="Rectangle 85"/>
            <p:cNvSpPr/>
            <p:nvPr/>
          </p:nvSpPr>
          <p:spPr bwMode="auto">
            <a:xfrm>
              <a:off x="8139113" y="1416050"/>
              <a:ext cx="776287" cy="147638"/>
            </a:xfrm>
            <a:prstGeom prst="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Data</a:t>
              </a:r>
              <a:endParaRPr lang="en-GB" sz="1100" b="1" kern="0" dirty="0">
                <a:solidFill>
                  <a:srgbClr val="000000"/>
                </a:solidFill>
                <a:latin typeface="Arial" charset="0"/>
                <a:ea typeface="MS PGothic" pitchFamily="34" charset="-128"/>
              </a:endParaRPr>
            </a:p>
          </p:txBody>
        </p:sp>
        <p:cxnSp>
          <p:nvCxnSpPr>
            <p:cNvPr id="87" name="Curved Connector 86"/>
            <p:cNvCxnSpPr/>
            <p:nvPr/>
          </p:nvCxnSpPr>
          <p:spPr bwMode="auto">
            <a:xfrm rot="5400000" flipH="1" flipV="1">
              <a:off x="7699376" y="1765300"/>
              <a:ext cx="603250" cy="276225"/>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88" name="Rectangle 87"/>
            <p:cNvSpPr/>
            <p:nvPr/>
          </p:nvSpPr>
          <p:spPr bwMode="auto">
            <a:xfrm>
              <a:off x="6245225" y="354488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PC</a:t>
              </a:r>
            </a:p>
          </p:txBody>
        </p:sp>
        <p:sp>
          <p:nvSpPr>
            <p:cNvPr id="89" name="Rectangle 88"/>
            <p:cNvSpPr/>
            <p:nvPr/>
          </p:nvSpPr>
          <p:spPr bwMode="auto">
            <a:xfrm>
              <a:off x="6245225" y="3136900"/>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SP</a:t>
              </a:r>
            </a:p>
          </p:txBody>
        </p:sp>
        <p:cxnSp>
          <p:nvCxnSpPr>
            <p:cNvPr id="90" name="Straight Arrow Connector 89"/>
            <p:cNvCxnSpPr/>
            <p:nvPr/>
          </p:nvCxnSpPr>
          <p:spPr bwMode="auto">
            <a:xfrm>
              <a:off x="8366125" y="2211388"/>
              <a:ext cx="0" cy="1200150"/>
            </a:xfrm>
            <a:prstGeom prst="straightConnector1">
              <a:avLst/>
            </a:prstGeom>
            <a:noFill/>
            <a:ln w="19050" cap="flat" cmpd="sng" algn="ctr">
              <a:solidFill>
                <a:srgbClr val="000000">
                  <a:lumMod val="50000"/>
                  <a:lumOff val="50000"/>
                </a:srgbClr>
              </a:solidFill>
              <a:prstDash val="solid"/>
              <a:round/>
              <a:headEnd type="none" w="med" len="med"/>
              <a:tailEnd type="arrow"/>
            </a:ln>
            <a:effectLst/>
          </p:spPr>
        </p:cxnSp>
        <p:sp>
          <p:nvSpPr>
            <p:cNvPr id="91" name="TextBox 37"/>
            <p:cNvSpPr txBox="1">
              <a:spLocks noChangeArrowheads="1"/>
            </p:cNvSpPr>
            <p:nvPr/>
          </p:nvSpPr>
          <p:spPr bwMode="auto">
            <a:xfrm>
              <a:off x="8366125" y="2679700"/>
              <a:ext cx="701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Address</a:t>
              </a:r>
            </a:p>
          </p:txBody>
        </p:sp>
        <p:sp>
          <p:nvSpPr>
            <p:cNvPr id="92" name="TextBox 39"/>
            <p:cNvSpPr txBox="1">
              <a:spLocks noChangeArrowheads="1"/>
            </p:cNvSpPr>
            <p:nvPr/>
          </p:nvSpPr>
          <p:spPr bwMode="auto">
            <a:xfrm>
              <a:off x="8366125" y="2205038"/>
              <a:ext cx="444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Low</a:t>
              </a:r>
            </a:p>
          </p:txBody>
        </p:sp>
        <p:sp>
          <p:nvSpPr>
            <p:cNvPr id="93" name="TextBox 40"/>
            <p:cNvSpPr txBox="1">
              <a:spLocks noChangeArrowheads="1"/>
            </p:cNvSpPr>
            <p:nvPr/>
          </p:nvSpPr>
          <p:spPr bwMode="auto">
            <a:xfrm>
              <a:off x="8366125" y="3325813"/>
              <a:ext cx="476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High</a:t>
              </a:r>
            </a:p>
          </p:txBody>
        </p:sp>
        <p:sp>
          <p:nvSpPr>
            <p:cNvPr id="94" name="TextBox 41"/>
            <p:cNvSpPr txBox="1">
              <a:spLocks noChangeArrowheads="1"/>
            </p:cNvSpPr>
            <p:nvPr/>
          </p:nvSpPr>
          <p:spPr bwMode="auto">
            <a:xfrm>
              <a:off x="6962775" y="1793875"/>
              <a:ext cx="579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PUSH</a:t>
              </a:r>
            </a:p>
          </p:txBody>
        </p:sp>
        <p:sp>
          <p:nvSpPr>
            <p:cNvPr id="95" name="TextBox 42"/>
            <p:cNvSpPr txBox="1">
              <a:spLocks noChangeArrowheads="1"/>
            </p:cNvSpPr>
            <p:nvPr/>
          </p:nvSpPr>
          <p:spPr bwMode="auto">
            <a:xfrm>
              <a:off x="8001000" y="1793875"/>
              <a:ext cx="48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POP</a:t>
              </a:r>
            </a:p>
          </p:txBody>
        </p:sp>
        <p:cxnSp>
          <p:nvCxnSpPr>
            <p:cNvPr id="96" name="Straight Arrow Connector 95"/>
            <p:cNvCxnSpPr>
              <a:stCxn id="89" idx="3"/>
            </p:cNvCxnSpPr>
            <p:nvPr/>
          </p:nvCxnSpPr>
          <p:spPr bwMode="auto">
            <a:xfrm flipV="1">
              <a:off x="7021513" y="2211388"/>
              <a:ext cx="342900" cy="9985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97" name="Straight Arrow Connector 96"/>
            <p:cNvCxnSpPr/>
            <p:nvPr/>
          </p:nvCxnSpPr>
          <p:spPr bwMode="auto">
            <a:xfrm>
              <a:off x="7021513" y="3611563"/>
              <a:ext cx="342900" cy="12398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98" name="Straight Connector 97"/>
            <p:cNvCxnSpPr/>
            <p:nvPr/>
          </p:nvCxnSpPr>
          <p:spPr bwMode="auto">
            <a:xfrm>
              <a:off x="7364413" y="2297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99" name="Straight Connector 98"/>
            <p:cNvCxnSpPr/>
            <p:nvPr/>
          </p:nvCxnSpPr>
          <p:spPr bwMode="auto">
            <a:xfrm>
              <a:off x="7364413" y="2389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00" name="Straight Connector 99"/>
            <p:cNvCxnSpPr/>
            <p:nvPr/>
          </p:nvCxnSpPr>
          <p:spPr bwMode="auto">
            <a:xfrm>
              <a:off x="7364413" y="24828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7" name="Straight Connector 126"/>
            <p:cNvCxnSpPr/>
            <p:nvPr/>
          </p:nvCxnSpPr>
          <p:spPr bwMode="auto">
            <a:xfrm>
              <a:off x="7364413" y="25733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0" name="Straight Connector 129"/>
            <p:cNvCxnSpPr/>
            <p:nvPr/>
          </p:nvCxnSpPr>
          <p:spPr bwMode="auto">
            <a:xfrm>
              <a:off x="7364413" y="26654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1" name="Straight Connector 130"/>
            <p:cNvCxnSpPr/>
            <p:nvPr/>
          </p:nvCxnSpPr>
          <p:spPr bwMode="auto">
            <a:xfrm>
              <a:off x="7364413" y="27590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2" name="Straight Connector 131"/>
            <p:cNvCxnSpPr/>
            <p:nvPr/>
          </p:nvCxnSpPr>
          <p:spPr bwMode="auto">
            <a:xfrm>
              <a:off x="7364413" y="28543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3" name="Straight Connector 132"/>
            <p:cNvCxnSpPr/>
            <p:nvPr/>
          </p:nvCxnSpPr>
          <p:spPr bwMode="auto">
            <a:xfrm>
              <a:off x="7364413" y="29464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4" name="Straight Connector 133"/>
            <p:cNvCxnSpPr/>
            <p:nvPr/>
          </p:nvCxnSpPr>
          <p:spPr bwMode="auto">
            <a:xfrm>
              <a:off x="7364413" y="30400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5" name="Straight Connector 134"/>
            <p:cNvCxnSpPr/>
            <p:nvPr/>
          </p:nvCxnSpPr>
          <p:spPr bwMode="auto">
            <a:xfrm>
              <a:off x="7364413" y="31305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6" name="Straight Connector 135"/>
            <p:cNvCxnSpPr/>
            <p:nvPr/>
          </p:nvCxnSpPr>
          <p:spPr bwMode="auto">
            <a:xfrm>
              <a:off x="7364413" y="32226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7" name="Straight Connector 136"/>
            <p:cNvCxnSpPr/>
            <p:nvPr/>
          </p:nvCxnSpPr>
          <p:spPr bwMode="auto">
            <a:xfrm>
              <a:off x="7364413" y="33162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8" name="Straight Connector 137"/>
            <p:cNvCxnSpPr/>
            <p:nvPr/>
          </p:nvCxnSpPr>
          <p:spPr bwMode="auto">
            <a:xfrm>
              <a:off x="7364413" y="3411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9" name="Straight Connector 138"/>
            <p:cNvCxnSpPr/>
            <p:nvPr/>
          </p:nvCxnSpPr>
          <p:spPr bwMode="auto">
            <a:xfrm>
              <a:off x="7364413" y="3503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0" name="Straight Connector 139"/>
            <p:cNvCxnSpPr/>
            <p:nvPr/>
          </p:nvCxnSpPr>
          <p:spPr bwMode="auto">
            <a:xfrm>
              <a:off x="7364413" y="3597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1" name="Straight Connector 140"/>
            <p:cNvCxnSpPr/>
            <p:nvPr/>
          </p:nvCxnSpPr>
          <p:spPr bwMode="auto">
            <a:xfrm>
              <a:off x="7364413" y="36877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2" name="Straight Connector 141"/>
            <p:cNvCxnSpPr/>
            <p:nvPr/>
          </p:nvCxnSpPr>
          <p:spPr bwMode="auto">
            <a:xfrm>
              <a:off x="7364413" y="37703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3" name="Straight Connector 142"/>
            <p:cNvCxnSpPr/>
            <p:nvPr/>
          </p:nvCxnSpPr>
          <p:spPr bwMode="auto">
            <a:xfrm>
              <a:off x="7364413" y="38623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4" name="Straight Connector 143"/>
            <p:cNvCxnSpPr/>
            <p:nvPr/>
          </p:nvCxnSpPr>
          <p:spPr bwMode="auto">
            <a:xfrm>
              <a:off x="7364413" y="39560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5" name="Straight Connector 144"/>
            <p:cNvCxnSpPr/>
            <p:nvPr/>
          </p:nvCxnSpPr>
          <p:spPr bwMode="auto">
            <a:xfrm>
              <a:off x="7364413" y="4046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6" name="Straight Connector 145"/>
            <p:cNvCxnSpPr/>
            <p:nvPr/>
          </p:nvCxnSpPr>
          <p:spPr bwMode="auto">
            <a:xfrm>
              <a:off x="7364413" y="4138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7" name="Straight Connector 146"/>
            <p:cNvCxnSpPr/>
            <p:nvPr/>
          </p:nvCxnSpPr>
          <p:spPr bwMode="auto">
            <a:xfrm>
              <a:off x="7364413" y="4232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8" name="Straight Connector 147"/>
            <p:cNvCxnSpPr/>
            <p:nvPr/>
          </p:nvCxnSpPr>
          <p:spPr bwMode="auto">
            <a:xfrm>
              <a:off x="7364413" y="4327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9" name="Straight Connector 148"/>
            <p:cNvCxnSpPr/>
            <p:nvPr/>
          </p:nvCxnSpPr>
          <p:spPr bwMode="auto">
            <a:xfrm>
              <a:off x="7364413" y="4419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0" name="Straight Connector 149"/>
            <p:cNvCxnSpPr/>
            <p:nvPr/>
          </p:nvCxnSpPr>
          <p:spPr bwMode="auto">
            <a:xfrm>
              <a:off x="7364413" y="45132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1" name="Straight Connector 150"/>
            <p:cNvCxnSpPr/>
            <p:nvPr/>
          </p:nvCxnSpPr>
          <p:spPr bwMode="auto">
            <a:xfrm>
              <a:off x="7364413" y="46037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2" name="Straight Connector 151"/>
            <p:cNvCxnSpPr/>
            <p:nvPr/>
          </p:nvCxnSpPr>
          <p:spPr bwMode="auto">
            <a:xfrm>
              <a:off x="7364413" y="46958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3" name="Straight Connector 152"/>
            <p:cNvCxnSpPr/>
            <p:nvPr/>
          </p:nvCxnSpPr>
          <p:spPr bwMode="auto">
            <a:xfrm>
              <a:off x="7364413" y="47894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4" name="Straight Connector 153"/>
            <p:cNvCxnSpPr/>
            <p:nvPr/>
          </p:nvCxnSpPr>
          <p:spPr bwMode="auto">
            <a:xfrm>
              <a:off x="7364413" y="48847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5" name="Straight Connector 154"/>
            <p:cNvCxnSpPr/>
            <p:nvPr/>
          </p:nvCxnSpPr>
          <p:spPr bwMode="auto">
            <a:xfrm>
              <a:off x="7364413" y="49768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6" name="Straight Connector 155"/>
            <p:cNvCxnSpPr/>
            <p:nvPr/>
          </p:nvCxnSpPr>
          <p:spPr bwMode="auto">
            <a:xfrm>
              <a:off x="7364413" y="50704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7" name="Straight Connector 156"/>
            <p:cNvCxnSpPr/>
            <p:nvPr/>
          </p:nvCxnSpPr>
          <p:spPr bwMode="auto">
            <a:xfrm>
              <a:off x="7364413" y="51609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8" name="Straight Connector 157"/>
            <p:cNvCxnSpPr/>
            <p:nvPr/>
          </p:nvCxnSpPr>
          <p:spPr bwMode="auto">
            <a:xfrm>
              <a:off x="7364413" y="52514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9" name="Straight Connector 158"/>
            <p:cNvCxnSpPr/>
            <p:nvPr/>
          </p:nvCxnSpPr>
          <p:spPr bwMode="auto">
            <a:xfrm>
              <a:off x="7364413" y="5343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0" name="Straight Connector 159"/>
            <p:cNvCxnSpPr/>
            <p:nvPr/>
          </p:nvCxnSpPr>
          <p:spPr bwMode="auto">
            <a:xfrm>
              <a:off x="7364413" y="5437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1" name="Straight Connector 160"/>
            <p:cNvCxnSpPr/>
            <p:nvPr/>
          </p:nvCxnSpPr>
          <p:spPr bwMode="auto">
            <a:xfrm>
              <a:off x="7364413" y="55324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2" name="Straight Connector 161"/>
            <p:cNvCxnSpPr/>
            <p:nvPr/>
          </p:nvCxnSpPr>
          <p:spPr bwMode="auto">
            <a:xfrm>
              <a:off x="7364413" y="56245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3" name="Straight Connector 162"/>
            <p:cNvCxnSpPr/>
            <p:nvPr/>
          </p:nvCxnSpPr>
          <p:spPr bwMode="auto">
            <a:xfrm>
              <a:off x="7364413" y="57181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4" name="Straight Connector 163"/>
            <p:cNvCxnSpPr/>
            <p:nvPr/>
          </p:nvCxnSpPr>
          <p:spPr bwMode="auto">
            <a:xfrm>
              <a:off x="7364413" y="5808663"/>
              <a:ext cx="774700" cy="0"/>
            </a:xfrm>
            <a:prstGeom prst="line">
              <a:avLst/>
            </a:prstGeom>
            <a:noFill/>
            <a:ln w="12700" cap="flat" cmpd="sng" algn="ctr">
              <a:solidFill>
                <a:srgbClr val="FFFFFF">
                  <a:lumMod val="65000"/>
                </a:srgbClr>
              </a:solidFill>
              <a:prstDash val="sysDot"/>
              <a:round/>
              <a:headEnd type="none" w="med" len="med"/>
              <a:tailEnd type="none" w="med" len="med"/>
            </a:ln>
            <a:effectLst/>
          </p:spPr>
        </p:cxnSp>
        <p:sp>
          <p:nvSpPr>
            <p:cNvPr id="165" name="Rectangle 164"/>
            <p:cNvSpPr/>
            <p:nvPr/>
          </p:nvSpPr>
          <p:spPr bwMode="auto">
            <a:xfrm>
              <a:off x="7364413" y="2216150"/>
              <a:ext cx="774700" cy="1195388"/>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Stack</a:t>
              </a:r>
            </a:p>
          </p:txBody>
        </p:sp>
        <p:sp>
          <p:nvSpPr>
            <p:cNvPr id="166" name="Rectangle 165"/>
            <p:cNvSpPr/>
            <p:nvPr/>
          </p:nvSpPr>
          <p:spPr bwMode="auto">
            <a:xfrm>
              <a:off x="7364413" y="4337050"/>
              <a:ext cx="774700" cy="1471613"/>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Code</a:t>
              </a:r>
            </a:p>
          </p:txBody>
        </p:sp>
        <p:sp>
          <p:nvSpPr>
            <p:cNvPr id="167" name="Rectangle 166"/>
            <p:cNvSpPr/>
            <p:nvPr/>
          </p:nvSpPr>
          <p:spPr bwMode="auto">
            <a:xfrm>
              <a:off x="7364413" y="3409950"/>
              <a:ext cx="774700" cy="927100"/>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Heap</a:t>
              </a:r>
            </a:p>
          </p:txBody>
        </p:sp>
      </p:grpSp>
    </p:spTree>
    <p:extLst>
      <p:ext uri="{BB962C8B-B14F-4D97-AF65-F5344CB8AC3E}">
        <p14:creationId xmlns:p14="http://schemas.microsoft.com/office/powerpoint/2010/main" val="4078647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le 1"/>
          <p:cNvSpPr>
            <a:spLocks noGrp="1"/>
          </p:cNvSpPr>
          <p:nvPr>
            <p:ph type="title"/>
          </p:nvPr>
        </p:nvSpPr>
        <p:spPr/>
        <p:txBody>
          <a:bodyPr>
            <a:normAutofit/>
          </a:bodyPr>
          <a:lstStyle/>
          <a:p>
            <a:r>
              <a:rPr lang="en-GB" sz="3200" dirty="0"/>
              <a:t>Cortex-M33 registers</a:t>
            </a:r>
          </a:p>
        </p:txBody>
      </p:sp>
      <p:sp>
        <p:nvSpPr>
          <p:cNvPr id="21510" name="Content Placeholder 2"/>
          <p:cNvSpPr>
            <a:spLocks noGrp="1"/>
          </p:cNvSpPr>
          <p:nvPr>
            <p:ph idx="1"/>
          </p:nvPr>
        </p:nvSpPr>
        <p:spPr>
          <a:xfrm>
            <a:off x="508388" y="876275"/>
            <a:ext cx="8330813" cy="4680000"/>
          </a:xfrm>
        </p:spPr>
        <p:txBody>
          <a:bodyPr/>
          <a:lstStyle/>
          <a:p>
            <a:r>
              <a:rPr lang="en-GB" sz="2000" dirty="0"/>
              <a:t>R13: Stack Pointer (SP)</a:t>
            </a:r>
          </a:p>
          <a:p>
            <a:pPr lvl="1"/>
            <a:r>
              <a:rPr lang="en-GB" dirty="0"/>
              <a:t>When the Armv8-M Security Extension is included, the MSP and PSP each two registers as seen below</a:t>
            </a:r>
          </a:p>
          <a:p>
            <a:pPr lvl="5"/>
            <a:r>
              <a:rPr lang="en-GB" dirty="0"/>
              <a:t>MSP</a:t>
            </a:r>
          </a:p>
          <a:p>
            <a:pPr lvl="6"/>
            <a:r>
              <a:rPr lang="en-GB" dirty="0"/>
              <a:t>MSP_NS for the non secure state</a:t>
            </a:r>
          </a:p>
          <a:p>
            <a:pPr lvl="6"/>
            <a:r>
              <a:rPr lang="en-GB" dirty="0"/>
              <a:t>MSP_S for secure state</a:t>
            </a:r>
          </a:p>
          <a:p>
            <a:pPr lvl="5"/>
            <a:r>
              <a:rPr lang="en-GB" dirty="0"/>
              <a:t>PSP</a:t>
            </a:r>
          </a:p>
          <a:p>
            <a:pPr lvl="6"/>
            <a:r>
              <a:rPr lang="en-GB" dirty="0"/>
              <a:t>PSP_NS for the non secure state</a:t>
            </a:r>
          </a:p>
          <a:p>
            <a:pPr lvl="6"/>
            <a:r>
              <a:rPr lang="en-GB" dirty="0"/>
              <a:t>PSP_S for secure state</a:t>
            </a:r>
          </a:p>
          <a:p>
            <a:pPr marL="1517904" lvl="6" indent="0">
              <a:buNone/>
            </a:pPr>
            <a:endParaRPr lang="en-GB" dirty="0"/>
          </a:p>
          <a:p>
            <a:pPr lvl="1"/>
            <a:endParaRPr lang="en-GB" dirty="0"/>
          </a:p>
        </p:txBody>
      </p:sp>
      <p:grpSp>
        <p:nvGrpSpPr>
          <p:cNvPr id="5" name="Group 4"/>
          <p:cNvGrpSpPr/>
          <p:nvPr/>
        </p:nvGrpSpPr>
        <p:grpSpPr>
          <a:xfrm>
            <a:off x="9140826" y="1493838"/>
            <a:ext cx="2822575" cy="4394200"/>
            <a:chOff x="6245225" y="1414463"/>
            <a:chExt cx="2822575" cy="4394200"/>
          </a:xfrm>
        </p:grpSpPr>
        <p:sp>
          <p:nvSpPr>
            <p:cNvPr id="81" name="Rectangle 80"/>
            <p:cNvSpPr/>
            <p:nvPr/>
          </p:nvSpPr>
          <p:spPr bwMode="auto">
            <a:xfrm>
              <a:off x="7364413" y="4337050"/>
              <a:ext cx="774700" cy="1471613"/>
            </a:xfrm>
            <a:prstGeom prst="rect">
              <a:avLst/>
            </a:prstGeom>
            <a:solidFill>
              <a:srgbClr val="AAC5D2">
                <a:lumMod val="60000"/>
                <a:lumOff val="4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82" name="Rectangle 81"/>
            <p:cNvSpPr/>
            <p:nvPr/>
          </p:nvSpPr>
          <p:spPr bwMode="auto">
            <a:xfrm>
              <a:off x="7364413" y="3416300"/>
              <a:ext cx="774700" cy="927100"/>
            </a:xfrm>
            <a:prstGeom prst="rect">
              <a:avLst/>
            </a:prstGeom>
            <a:solidFill>
              <a:srgbClr val="9FB43B">
                <a:lumMod val="20000"/>
                <a:lumOff val="8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83" name="Rectangle 82"/>
            <p:cNvSpPr/>
            <p:nvPr/>
          </p:nvSpPr>
          <p:spPr bwMode="auto">
            <a:xfrm>
              <a:off x="7364413" y="2205038"/>
              <a:ext cx="774700" cy="1206500"/>
            </a:xfrm>
            <a:prstGeom prst="rect">
              <a:avLst/>
            </a:prstGeom>
            <a:solidFill>
              <a:srgbClr val="911B1D">
                <a:lumMod val="20000"/>
                <a:lumOff val="8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84" name="Rectangle 83"/>
            <p:cNvSpPr/>
            <p:nvPr/>
          </p:nvSpPr>
          <p:spPr bwMode="auto">
            <a:xfrm>
              <a:off x="6588125" y="1414463"/>
              <a:ext cx="776288" cy="147637"/>
            </a:xfrm>
            <a:prstGeom prst="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Data</a:t>
              </a:r>
            </a:p>
          </p:txBody>
        </p:sp>
        <p:cxnSp>
          <p:nvCxnSpPr>
            <p:cNvPr id="85" name="Curved Connector 84"/>
            <p:cNvCxnSpPr/>
            <p:nvPr/>
          </p:nvCxnSpPr>
          <p:spPr bwMode="auto">
            <a:xfrm>
              <a:off x="7251700" y="1639888"/>
              <a:ext cx="387350" cy="571500"/>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86" name="Rectangle 85"/>
            <p:cNvSpPr/>
            <p:nvPr/>
          </p:nvSpPr>
          <p:spPr bwMode="auto">
            <a:xfrm>
              <a:off x="8139113" y="1416050"/>
              <a:ext cx="776287" cy="147638"/>
            </a:xfrm>
            <a:prstGeom prst="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Data</a:t>
              </a:r>
              <a:endParaRPr lang="en-GB" sz="1100" b="1" kern="0" dirty="0">
                <a:solidFill>
                  <a:srgbClr val="000000"/>
                </a:solidFill>
                <a:latin typeface="Arial" charset="0"/>
                <a:ea typeface="MS PGothic" pitchFamily="34" charset="-128"/>
              </a:endParaRPr>
            </a:p>
          </p:txBody>
        </p:sp>
        <p:cxnSp>
          <p:nvCxnSpPr>
            <p:cNvPr id="87" name="Curved Connector 86"/>
            <p:cNvCxnSpPr/>
            <p:nvPr/>
          </p:nvCxnSpPr>
          <p:spPr bwMode="auto">
            <a:xfrm rot="5400000" flipH="1" flipV="1">
              <a:off x="7699376" y="1765300"/>
              <a:ext cx="603250" cy="276225"/>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88" name="Rectangle 87"/>
            <p:cNvSpPr/>
            <p:nvPr/>
          </p:nvSpPr>
          <p:spPr bwMode="auto">
            <a:xfrm>
              <a:off x="6245225" y="354488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PC</a:t>
              </a:r>
            </a:p>
          </p:txBody>
        </p:sp>
        <p:sp>
          <p:nvSpPr>
            <p:cNvPr id="89" name="Rectangle 88"/>
            <p:cNvSpPr/>
            <p:nvPr/>
          </p:nvSpPr>
          <p:spPr bwMode="auto">
            <a:xfrm>
              <a:off x="6245225" y="3136900"/>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SP</a:t>
              </a:r>
            </a:p>
          </p:txBody>
        </p:sp>
        <p:cxnSp>
          <p:nvCxnSpPr>
            <p:cNvPr id="90" name="Straight Arrow Connector 89"/>
            <p:cNvCxnSpPr/>
            <p:nvPr/>
          </p:nvCxnSpPr>
          <p:spPr bwMode="auto">
            <a:xfrm>
              <a:off x="8366125" y="2211388"/>
              <a:ext cx="0" cy="1200150"/>
            </a:xfrm>
            <a:prstGeom prst="straightConnector1">
              <a:avLst/>
            </a:prstGeom>
            <a:noFill/>
            <a:ln w="19050" cap="flat" cmpd="sng" algn="ctr">
              <a:solidFill>
                <a:srgbClr val="000000">
                  <a:lumMod val="50000"/>
                  <a:lumOff val="50000"/>
                </a:srgbClr>
              </a:solidFill>
              <a:prstDash val="solid"/>
              <a:round/>
              <a:headEnd type="none" w="med" len="med"/>
              <a:tailEnd type="arrow"/>
            </a:ln>
            <a:effectLst/>
          </p:spPr>
        </p:cxnSp>
        <p:sp>
          <p:nvSpPr>
            <p:cNvPr id="91" name="TextBox 37"/>
            <p:cNvSpPr txBox="1">
              <a:spLocks noChangeArrowheads="1"/>
            </p:cNvSpPr>
            <p:nvPr/>
          </p:nvSpPr>
          <p:spPr bwMode="auto">
            <a:xfrm>
              <a:off x="8366125" y="2679700"/>
              <a:ext cx="701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Address</a:t>
              </a:r>
            </a:p>
          </p:txBody>
        </p:sp>
        <p:sp>
          <p:nvSpPr>
            <p:cNvPr id="92" name="TextBox 39"/>
            <p:cNvSpPr txBox="1">
              <a:spLocks noChangeArrowheads="1"/>
            </p:cNvSpPr>
            <p:nvPr/>
          </p:nvSpPr>
          <p:spPr bwMode="auto">
            <a:xfrm>
              <a:off x="8366125" y="2205038"/>
              <a:ext cx="444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Low</a:t>
              </a:r>
            </a:p>
          </p:txBody>
        </p:sp>
        <p:sp>
          <p:nvSpPr>
            <p:cNvPr id="93" name="TextBox 40"/>
            <p:cNvSpPr txBox="1">
              <a:spLocks noChangeArrowheads="1"/>
            </p:cNvSpPr>
            <p:nvPr/>
          </p:nvSpPr>
          <p:spPr bwMode="auto">
            <a:xfrm>
              <a:off x="8366125" y="3325813"/>
              <a:ext cx="476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High</a:t>
              </a:r>
            </a:p>
          </p:txBody>
        </p:sp>
        <p:sp>
          <p:nvSpPr>
            <p:cNvPr id="94" name="TextBox 41"/>
            <p:cNvSpPr txBox="1">
              <a:spLocks noChangeArrowheads="1"/>
            </p:cNvSpPr>
            <p:nvPr/>
          </p:nvSpPr>
          <p:spPr bwMode="auto">
            <a:xfrm>
              <a:off x="6962775" y="1793875"/>
              <a:ext cx="579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PUSH</a:t>
              </a:r>
            </a:p>
          </p:txBody>
        </p:sp>
        <p:sp>
          <p:nvSpPr>
            <p:cNvPr id="95" name="TextBox 42"/>
            <p:cNvSpPr txBox="1">
              <a:spLocks noChangeArrowheads="1"/>
            </p:cNvSpPr>
            <p:nvPr/>
          </p:nvSpPr>
          <p:spPr bwMode="auto">
            <a:xfrm>
              <a:off x="8001000" y="1793875"/>
              <a:ext cx="48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POP</a:t>
              </a:r>
            </a:p>
          </p:txBody>
        </p:sp>
        <p:cxnSp>
          <p:nvCxnSpPr>
            <p:cNvPr id="96" name="Straight Arrow Connector 95"/>
            <p:cNvCxnSpPr>
              <a:stCxn id="89" idx="3"/>
            </p:cNvCxnSpPr>
            <p:nvPr/>
          </p:nvCxnSpPr>
          <p:spPr bwMode="auto">
            <a:xfrm flipV="1">
              <a:off x="7021513" y="2211388"/>
              <a:ext cx="342900" cy="9985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97" name="Straight Arrow Connector 96"/>
            <p:cNvCxnSpPr/>
            <p:nvPr/>
          </p:nvCxnSpPr>
          <p:spPr bwMode="auto">
            <a:xfrm>
              <a:off x="7021513" y="3611563"/>
              <a:ext cx="342900" cy="12398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98" name="Straight Connector 97"/>
            <p:cNvCxnSpPr/>
            <p:nvPr/>
          </p:nvCxnSpPr>
          <p:spPr bwMode="auto">
            <a:xfrm>
              <a:off x="7364413" y="2297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99" name="Straight Connector 98"/>
            <p:cNvCxnSpPr/>
            <p:nvPr/>
          </p:nvCxnSpPr>
          <p:spPr bwMode="auto">
            <a:xfrm>
              <a:off x="7364413" y="2389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00" name="Straight Connector 99"/>
            <p:cNvCxnSpPr/>
            <p:nvPr/>
          </p:nvCxnSpPr>
          <p:spPr bwMode="auto">
            <a:xfrm>
              <a:off x="7364413" y="24828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7" name="Straight Connector 126"/>
            <p:cNvCxnSpPr/>
            <p:nvPr/>
          </p:nvCxnSpPr>
          <p:spPr bwMode="auto">
            <a:xfrm>
              <a:off x="7364413" y="25733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0" name="Straight Connector 129"/>
            <p:cNvCxnSpPr/>
            <p:nvPr/>
          </p:nvCxnSpPr>
          <p:spPr bwMode="auto">
            <a:xfrm>
              <a:off x="7364413" y="26654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1" name="Straight Connector 130"/>
            <p:cNvCxnSpPr/>
            <p:nvPr/>
          </p:nvCxnSpPr>
          <p:spPr bwMode="auto">
            <a:xfrm>
              <a:off x="7364413" y="27590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2" name="Straight Connector 131"/>
            <p:cNvCxnSpPr/>
            <p:nvPr/>
          </p:nvCxnSpPr>
          <p:spPr bwMode="auto">
            <a:xfrm>
              <a:off x="7364413" y="28543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3" name="Straight Connector 132"/>
            <p:cNvCxnSpPr/>
            <p:nvPr/>
          </p:nvCxnSpPr>
          <p:spPr bwMode="auto">
            <a:xfrm>
              <a:off x="7364413" y="29464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4" name="Straight Connector 133"/>
            <p:cNvCxnSpPr/>
            <p:nvPr/>
          </p:nvCxnSpPr>
          <p:spPr bwMode="auto">
            <a:xfrm>
              <a:off x="7364413" y="30400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5" name="Straight Connector 134"/>
            <p:cNvCxnSpPr/>
            <p:nvPr/>
          </p:nvCxnSpPr>
          <p:spPr bwMode="auto">
            <a:xfrm>
              <a:off x="7364413" y="31305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6" name="Straight Connector 135"/>
            <p:cNvCxnSpPr/>
            <p:nvPr/>
          </p:nvCxnSpPr>
          <p:spPr bwMode="auto">
            <a:xfrm>
              <a:off x="7364413" y="32226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7" name="Straight Connector 136"/>
            <p:cNvCxnSpPr/>
            <p:nvPr/>
          </p:nvCxnSpPr>
          <p:spPr bwMode="auto">
            <a:xfrm>
              <a:off x="7364413" y="33162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8" name="Straight Connector 137"/>
            <p:cNvCxnSpPr/>
            <p:nvPr/>
          </p:nvCxnSpPr>
          <p:spPr bwMode="auto">
            <a:xfrm>
              <a:off x="7364413" y="3411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9" name="Straight Connector 138"/>
            <p:cNvCxnSpPr/>
            <p:nvPr/>
          </p:nvCxnSpPr>
          <p:spPr bwMode="auto">
            <a:xfrm>
              <a:off x="7364413" y="3503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0" name="Straight Connector 139"/>
            <p:cNvCxnSpPr/>
            <p:nvPr/>
          </p:nvCxnSpPr>
          <p:spPr bwMode="auto">
            <a:xfrm>
              <a:off x="7364413" y="3597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1" name="Straight Connector 140"/>
            <p:cNvCxnSpPr/>
            <p:nvPr/>
          </p:nvCxnSpPr>
          <p:spPr bwMode="auto">
            <a:xfrm>
              <a:off x="7364413" y="36877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2" name="Straight Connector 141"/>
            <p:cNvCxnSpPr/>
            <p:nvPr/>
          </p:nvCxnSpPr>
          <p:spPr bwMode="auto">
            <a:xfrm>
              <a:off x="7364413" y="37703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3" name="Straight Connector 142"/>
            <p:cNvCxnSpPr/>
            <p:nvPr/>
          </p:nvCxnSpPr>
          <p:spPr bwMode="auto">
            <a:xfrm>
              <a:off x="7364413" y="38623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4" name="Straight Connector 143"/>
            <p:cNvCxnSpPr/>
            <p:nvPr/>
          </p:nvCxnSpPr>
          <p:spPr bwMode="auto">
            <a:xfrm>
              <a:off x="7364413" y="39560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5" name="Straight Connector 144"/>
            <p:cNvCxnSpPr/>
            <p:nvPr/>
          </p:nvCxnSpPr>
          <p:spPr bwMode="auto">
            <a:xfrm>
              <a:off x="7364413" y="4046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6" name="Straight Connector 145"/>
            <p:cNvCxnSpPr/>
            <p:nvPr/>
          </p:nvCxnSpPr>
          <p:spPr bwMode="auto">
            <a:xfrm>
              <a:off x="7364413" y="4138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7" name="Straight Connector 146"/>
            <p:cNvCxnSpPr/>
            <p:nvPr/>
          </p:nvCxnSpPr>
          <p:spPr bwMode="auto">
            <a:xfrm>
              <a:off x="7364413" y="4232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8" name="Straight Connector 147"/>
            <p:cNvCxnSpPr/>
            <p:nvPr/>
          </p:nvCxnSpPr>
          <p:spPr bwMode="auto">
            <a:xfrm>
              <a:off x="7364413" y="4327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9" name="Straight Connector 148"/>
            <p:cNvCxnSpPr/>
            <p:nvPr/>
          </p:nvCxnSpPr>
          <p:spPr bwMode="auto">
            <a:xfrm>
              <a:off x="7364413" y="4419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0" name="Straight Connector 149"/>
            <p:cNvCxnSpPr/>
            <p:nvPr/>
          </p:nvCxnSpPr>
          <p:spPr bwMode="auto">
            <a:xfrm>
              <a:off x="7364413" y="45132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1" name="Straight Connector 150"/>
            <p:cNvCxnSpPr/>
            <p:nvPr/>
          </p:nvCxnSpPr>
          <p:spPr bwMode="auto">
            <a:xfrm>
              <a:off x="7364413" y="46037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2" name="Straight Connector 151"/>
            <p:cNvCxnSpPr/>
            <p:nvPr/>
          </p:nvCxnSpPr>
          <p:spPr bwMode="auto">
            <a:xfrm>
              <a:off x="7364413" y="46958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3" name="Straight Connector 152"/>
            <p:cNvCxnSpPr/>
            <p:nvPr/>
          </p:nvCxnSpPr>
          <p:spPr bwMode="auto">
            <a:xfrm>
              <a:off x="7364413" y="47894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4" name="Straight Connector 153"/>
            <p:cNvCxnSpPr/>
            <p:nvPr/>
          </p:nvCxnSpPr>
          <p:spPr bwMode="auto">
            <a:xfrm>
              <a:off x="7364413" y="48847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5" name="Straight Connector 154"/>
            <p:cNvCxnSpPr/>
            <p:nvPr/>
          </p:nvCxnSpPr>
          <p:spPr bwMode="auto">
            <a:xfrm>
              <a:off x="7364413" y="49768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6" name="Straight Connector 155"/>
            <p:cNvCxnSpPr/>
            <p:nvPr/>
          </p:nvCxnSpPr>
          <p:spPr bwMode="auto">
            <a:xfrm>
              <a:off x="7364413" y="50704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7" name="Straight Connector 156"/>
            <p:cNvCxnSpPr/>
            <p:nvPr/>
          </p:nvCxnSpPr>
          <p:spPr bwMode="auto">
            <a:xfrm>
              <a:off x="7364413" y="51609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8" name="Straight Connector 157"/>
            <p:cNvCxnSpPr/>
            <p:nvPr/>
          </p:nvCxnSpPr>
          <p:spPr bwMode="auto">
            <a:xfrm>
              <a:off x="7364413" y="52514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9" name="Straight Connector 158"/>
            <p:cNvCxnSpPr/>
            <p:nvPr/>
          </p:nvCxnSpPr>
          <p:spPr bwMode="auto">
            <a:xfrm>
              <a:off x="7364413" y="5343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0" name="Straight Connector 159"/>
            <p:cNvCxnSpPr/>
            <p:nvPr/>
          </p:nvCxnSpPr>
          <p:spPr bwMode="auto">
            <a:xfrm>
              <a:off x="7364413" y="5437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1" name="Straight Connector 160"/>
            <p:cNvCxnSpPr/>
            <p:nvPr/>
          </p:nvCxnSpPr>
          <p:spPr bwMode="auto">
            <a:xfrm>
              <a:off x="7364413" y="55324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2" name="Straight Connector 161"/>
            <p:cNvCxnSpPr/>
            <p:nvPr/>
          </p:nvCxnSpPr>
          <p:spPr bwMode="auto">
            <a:xfrm>
              <a:off x="7364413" y="56245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3" name="Straight Connector 162"/>
            <p:cNvCxnSpPr/>
            <p:nvPr/>
          </p:nvCxnSpPr>
          <p:spPr bwMode="auto">
            <a:xfrm>
              <a:off x="7364413" y="57181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4" name="Straight Connector 163"/>
            <p:cNvCxnSpPr/>
            <p:nvPr/>
          </p:nvCxnSpPr>
          <p:spPr bwMode="auto">
            <a:xfrm>
              <a:off x="7364413" y="5808663"/>
              <a:ext cx="774700" cy="0"/>
            </a:xfrm>
            <a:prstGeom prst="line">
              <a:avLst/>
            </a:prstGeom>
            <a:noFill/>
            <a:ln w="12700" cap="flat" cmpd="sng" algn="ctr">
              <a:solidFill>
                <a:srgbClr val="FFFFFF">
                  <a:lumMod val="65000"/>
                </a:srgbClr>
              </a:solidFill>
              <a:prstDash val="sysDot"/>
              <a:round/>
              <a:headEnd type="none" w="med" len="med"/>
              <a:tailEnd type="none" w="med" len="med"/>
            </a:ln>
            <a:effectLst/>
          </p:spPr>
        </p:cxnSp>
        <p:sp>
          <p:nvSpPr>
            <p:cNvPr id="165" name="Rectangle 164"/>
            <p:cNvSpPr/>
            <p:nvPr/>
          </p:nvSpPr>
          <p:spPr bwMode="auto">
            <a:xfrm>
              <a:off x="7364413" y="2216150"/>
              <a:ext cx="774700" cy="1195388"/>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Stack</a:t>
              </a:r>
            </a:p>
          </p:txBody>
        </p:sp>
        <p:sp>
          <p:nvSpPr>
            <p:cNvPr id="166" name="Rectangle 165"/>
            <p:cNvSpPr/>
            <p:nvPr/>
          </p:nvSpPr>
          <p:spPr bwMode="auto">
            <a:xfrm>
              <a:off x="7364413" y="4337050"/>
              <a:ext cx="774700" cy="1471613"/>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Code</a:t>
              </a:r>
            </a:p>
          </p:txBody>
        </p:sp>
        <p:sp>
          <p:nvSpPr>
            <p:cNvPr id="167" name="Rectangle 166"/>
            <p:cNvSpPr/>
            <p:nvPr/>
          </p:nvSpPr>
          <p:spPr bwMode="auto">
            <a:xfrm>
              <a:off x="7364413" y="3409950"/>
              <a:ext cx="774700" cy="927100"/>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Heap</a:t>
              </a:r>
            </a:p>
          </p:txBody>
        </p:sp>
      </p:grpSp>
    </p:spTree>
    <p:extLst>
      <p:ext uri="{BB962C8B-B14F-4D97-AF65-F5344CB8AC3E}">
        <p14:creationId xmlns:p14="http://schemas.microsoft.com/office/powerpoint/2010/main" val="127037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le 1"/>
          <p:cNvSpPr>
            <a:spLocks noGrp="1"/>
          </p:cNvSpPr>
          <p:nvPr>
            <p:ph type="title"/>
          </p:nvPr>
        </p:nvSpPr>
        <p:spPr/>
        <p:txBody>
          <a:bodyPr>
            <a:normAutofit/>
          </a:bodyPr>
          <a:lstStyle/>
          <a:p>
            <a:r>
              <a:rPr lang="en-GB" sz="3200" dirty="0"/>
              <a:t>Cortex-M33 registers</a:t>
            </a:r>
          </a:p>
        </p:txBody>
      </p:sp>
      <p:sp>
        <p:nvSpPr>
          <p:cNvPr id="21510" name="Content Placeholder 2"/>
          <p:cNvSpPr>
            <a:spLocks noGrp="1"/>
          </p:cNvSpPr>
          <p:nvPr>
            <p:ph idx="1"/>
          </p:nvPr>
        </p:nvSpPr>
        <p:spPr>
          <a:xfrm>
            <a:off x="508388" y="876275"/>
            <a:ext cx="8330813" cy="4680000"/>
          </a:xfrm>
        </p:spPr>
        <p:txBody>
          <a:bodyPr/>
          <a:lstStyle/>
          <a:p>
            <a:r>
              <a:rPr lang="en-GB" sz="2000" dirty="0"/>
              <a:t>R13: Stack Pointer (SP)</a:t>
            </a:r>
          </a:p>
          <a:p>
            <a:pPr marL="1517904" lvl="6" indent="0">
              <a:buNone/>
            </a:pPr>
            <a:endParaRPr lang="en-GB" dirty="0"/>
          </a:p>
          <a:p>
            <a:pPr lvl="1"/>
            <a:r>
              <a:rPr lang="en-GB" dirty="0"/>
              <a:t>There is also the stack limit registers MSPLIM and PSPLIM which limits the extent to which the MSP and PSP registers can descend.</a:t>
            </a:r>
          </a:p>
          <a:p>
            <a:pPr lvl="1"/>
            <a:r>
              <a:rPr lang="en-GB" dirty="0"/>
              <a:t>When the Armv8-M Security Extension is included, the MSPLIM and PSPLIM each two registers as seen below</a:t>
            </a:r>
          </a:p>
          <a:p>
            <a:pPr lvl="5"/>
            <a:r>
              <a:rPr lang="en-GB" dirty="0"/>
              <a:t>MSPLIM</a:t>
            </a:r>
          </a:p>
          <a:p>
            <a:pPr lvl="6"/>
            <a:r>
              <a:rPr lang="en-GB" dirty="0"/>
              <a:t>MSPLIM_NS for the non secure state</a:t>
            </a:r>
          </a:p>
          <a:p>
            <a:pPr lvl="6"/>
            <a:r>
              <a:rPr lang="en-GB" dirty="0"/>
              <a:t>MSPLIM_S for secure state</a:t>
            </a:r>
          </a:p>
          <a:p>
            <a:pPr lvl="5"/>
            <a:r>
              <a:rPr lang="en-GB" dirty="0"/>
              <a:t>PSPLIM</a:t>
            </a:r>
          </a:p>
          <a:p>
            <a:pPr lvl="6"/>
            <a:r>
              <a:rPr lang="en-GB" dirty="0"/>
              <a:t>PSPLIM_NS for the non secure state</a:t>
            </a:r>
          </a:p>
          <a:p>
            <a:pPr lvl="6"/>
            <a:r>
              <a:rPr lang="en-GB" dirty="0"/>
              <a:t>PSPLIM_S for secure state</a:t>
            </a:r>
          </a:p>
          <a:p>
            <a:pPr lvl="1"/>
            <a:endParaRPr lang="en-GB" dirty="0"/>
          </a:p>
        </p:txBody>
      </p:sp>
      <p:grpSp>
        <p:nvGrpSpPr>
          <p:cNvPr id="5" name="Group 4"/>
          <p:cNvGrpSpPr/>
          <p:nvPr/>
        </p:nvGrpSpPr>
        <p:grpSpPr>
          <a:xfrm>
            <a:off x="9140826" y="1493838"/>
            <a:ext cx="2822575" cy="4394200"/>
            <a:chOff x="6245225" y="1414463"/>
            <a:chExt cx="2822575" cy="4394200"/>
          </a:xfrm>
        </p:grpSpPr>
        <p:sp>
          <p:nvSpPr>
            <p:cNvPr id="81" name="Rectangle 80"/>
            <p:cNvSpPr/>
            <p:nvPr/>
          </p:nvSpPr>
          <p:spPr bwMode="auto">
            <a:xfrm>
              <a:off x="7364413" y="4337050"/>
              <a:ext cx="774700" cy="1471613"/>
            </a:xfrm>
            <a:prstGeom prst="rect">
              <a:avLst/>
            </a:prstGeom>
            <a:solidFill>
              <a:srgbClr val="AAC5D2">
                <a:lumMod val="60000"/>
                <a:lumOff val="4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82" name="Rectangle 81"/>
            <p:cNvSpPr/>
            <p:nvPr/>
          </p:nvSpPr>
          <p:spPr bwMode="auto">
            <a:xfrm>
              <a:off x="7364413" y="3416300"/>
              <a:ext cx="774700" cy="927100"/>
            </a:xfrm>
            <a:prstGeom prst="rect">
              <a:avLst/>
            </a:prstGeom>
            <a:solidFill>
              <a:srgbClr val="9FB43B">
                <a:lumMod val="20000"/>
                <a:lumOff val="8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83" name="Rectangle 82"/>
            <p:cNvSpPr/>
            <p:nvPr/>
          </p:nvSpPr>
          <p:spPr bwMode="auto">
            <a:xfrm>
              <a:off x="7364413" y="2205038"/>
              <a:ext cx="774700" cy="1206500"/>
            </a:xfrm>
            <a:prstGeom prst="rect">
              <a:avLst/>
            </a:prstGeom>
            <a:solidFill>
              <a:srgbClr val="911B1D">
                <a:lumMod val="20000"/>
                <a:lumOff val="8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84" name="Rectangle 83"/>
            <p:cNvSpPr/>
            <p:nvPr/>
          </p:nvSpPr>
          <p:spPr bwMode="auto">
            <a:xfrm>
              <a:off x="6588125" y="1414463"/>
              <a:ext cx="776288" cy="147637"/>
            </a:xfrm>
            <a:prstGeom prst="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Data</a:t>
              </a:r>
            </a:p>
          </p:txBody>
        </p:sp>
        <p:cxnSp>
          <p:nvCxnSpPr>
            <p:cNvPr id="85" name="Curved Connector 84"/>
            <p:cNvCxnSpPr/>
            <p:nvPr/>
          </p:nvCxnSpPr>
          <p:spPr bwMode="auto">
            <a:xfrm>
              <a:off x="7251700" y="1639888"/>
              <a:ext cx="387350" cy="571500"/>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86" name="Rectangle 85"/>
            <p:cNvSpPr/>
            <p:nvPr/>
          </p:nvSpPr>
          <p:spPr bwMode="auto">
            <a:xfrm>
              <a:off x="8139113" y="1416050"/>
              <a:ext cx="776287" cy="147638"/>
            </a:xfrm>
            <a:prstGeom prst="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Data</a:t>
              </a:r>
              <a:endParaRPr lang="en-GB" sz="1100" b="1" kern="0" dirty="0">
                <a:solidFill>
                  <a:srgbClr val="000000"/>
                </a:solidFill>
                <a:latin typeface="Arial" charset="0"/>
                <a:ea typeface="MS PGothic" pitchFamily="34" charset="-128"/>
              </a:endParaRPr>
            </a:p>
          </p:txBody>
        </p:sp>
        <p:cxnSp>
          <p:nvCxnSpPr>
            <p:cNvPr id="87" name="Curved Connector 86"/>
            <p:cNvCxnSpPr/>
            <p:nvPr/>
          </p:nvCxnSpPr>
          <p:spPr bwMode="auto">
            <a:xfrm rot="5400000" flipH="1" flipV="1">
              <a:off x="7699376" y="1765300"/>
              <a:ext cx="603250" cy="276225"/>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88" name="Rectangle 87"/>
            <p:cNvSpPr/>
            <p:nvPr/>
          </p:nvSpPr>
          <p:spPr bwMode="auto">
            <a:xfrm>
              <a:off x="6245225" y="354488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PC</a:t>
              </a:r>
            </a:p>
          </p:txBody>
        </p:sp>
        <p:sp>
          <p:nvSpPr>
            <p:cNvPr id="89" name="Rectangle 88"/>
            <p:cNvSpPr/>
            <p:nvPr/>
          </p:nvSpPr>
          <p:spPr bwMode="auto">
            <a:xfrm>
              <a:off x="6245225" y="3136900"/>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SP</a:t>
              </a:r>
            </a:p>
          </p:txBody>
        </p:sp>
        <p:cxnSp>
          <p:nvCxnSpPr>
            <p:cNvPr id="90" name="Straight Arrow Connector 89"/>
            <p:cNvCxnSpPr/>
            <p:nvPr/>
          </p:nvCxnSpPr>
          <p:spPr bwMode="auto">
            <a:xfrm>
              <a:off x="8366125" y="2211388"/>
              <a:ext cx="0" cy="1200150"/>
            </a:xfrm>
            <a:prstGeom prst="straightConnector1">
              <a:avLst/>
            </a:prstGeom>
            <a:noFill/>
            <a:ln w="19050" cap="flat" cmpd="sng" algn="ctr">
              <a:solidFill>
                <a:srgbClr val="000000">
                  <a:lumMod val="50000"/>
                  <a:lumOff val="50000"/>
                </a:srgbClr>
              </a:solidFill>
              <a:prstDash val="solid"/>
              <a:round/>
              <a:headEnd type="none" w="med" len="med"/>
              <a:tailEnd type="arrow"/>
            </a:ln>
            <a:effectLst/>
          </p:spPr>
        </p:cxnSp>
        <p:sp>
          <p:nvSpPr>
            <p:cNvPr id="91" name="TextBox 37"/>
            <p:cNvSpPr txBox="1">
              <a:spLocks noChangeArrowheads="1"/>
            </p:cNvSpPr>
            <p:nvPr/>
          </p:nvSpPr>
          <p:spPr bwMode="auto">
            <a:xfrm>
              <a:off x="8366125" y="2679700"/>
              <a:ext cx="701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Address</a:t>
              </a:r>
            </a:p>
          </p:txBody>
        </p:sp>
        <p:sp>
          <p:nvSpPr>
            <p:cNvPr id="92" name="TextBox 39"/>
            <p:cNvSpPr txBox="1">
              <a:spLocks noChangeArrowheads="1"/>
            </p:cNvSpPr>
            <p:nvPr/>
          </p:nvSpPr>
          <p:spPr bwMode="auto">
            <a:xfrm>
              <a:off x="8366125" y="2205038"/>
              <a:ext cx="444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Low</a:t>
              </a:r>
            </a:p>
          </p:txBody>
        </p:sp>
        <p:sp>
          <p:nvSpPr>
            <p:cNvPr id="93" name="TextBox 40"/>
            <p:cNvSpPr txBox="1">
              <a:spLocks noChangeArrowheads="1"/>
            </p:cNvSpPr>
            <p:nvPr/>
          </p:nvSpPr>
          <p:spPr bwMode="auto">
            <a:xfrm>
              <a:off x="8366125" y="3325813"/>
              <a:ext cx="476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High</a:t>
              </a:r>
            </a:p>
          </p:txBody>
        </p:sp>
        <p:sp>
          <p:nvSpPr>
            <p:cNvPr id="94" name="TextBox 41"/>
            <p:cNvSpPr txBox="1">
              <a:spLocks noChangeArrowheads="1"/>
            </p:cNvSpPr>
            <p:nvPr/>
          </p:nvSpPr>
          <p:spPr bwMode="auto">
            <a:xfrm>
              <a:off x="6962775" y="1793875"/>
              <a:ext cx="579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PUSH</a:t>
              </a:r>
            </a:p>
          </p:txBody>
        </p:sp>
        <p:sp>
          <p:nvSpPr>
            <p:cNvPr id="95" name="TextBox 42"/>
            <p:cNvSpPr txBox="1">
              <a:spLocks noChangeArrowheads="1"/>
            </p:cNvSpPr>
            <p:nvPr/>
          </p:nvSpPr>
          <p:spPr bwMode="auto">
            <a:xfrm>
              <a:off x="8001000" y="1793875"/>
              <a:ext cx="48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POP</a:t>
              </a:r>
            </a:p>
          </p:txBody>
        </p:sp>
        <p:cxnSp>
          <p:nvCxnSpPr>
            <p:cNvPr id="96" name="Straight Arrow Connector 95"/>
            <p:cNvCxnSpPr>
              <a:stCxn id="89" idx="3"/>
            </p:cNvCxnSpPr>
            <p:nvPr/>
          </p:nvCxnSpPr>
          <p:spPr bwMode="auto">
            <a:xfrm flipV="1">
              <a:off x="7021513" y="2211388"/>
              <a:ext cx="342900" cy="9985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97" name="Straight Arrow Connector 96"/>
            <p:cNvCxnSpPr/>
            <p:nvPr/>
          </p:nvCxnSpPr>
          <p:spPr bwMode="auto">
            <a:xfrm>
              <a:off x="7021513" y="3611563"/>
              <a:ext cx="342900" cy="12398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98" name="Straight Connector 97"/>
            <p:cNvCxnSpPr/>
            <p:nvPr/>
          </p:nvCxnSpPr>
          <p:spPr bwMode="auto">
            <a:xfrm>
              <a:off x="7364413" y="2297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99" name="Straight Connector 98"/>
            <p:cNvCxnSpPr/>
            <p:nvPr/>
          </p:nvCxnSpPr>
          <p:spPr bwMode="auto">
            <a:xfrm>
              <a:off x="7364413" y="2389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00" name="Straight Connector 99"/>
            <p:cNvCxnSpPr/>
            <p:nvPr/>
          </p:nvCxnSpPr>
          <p:spPr bwMode="auto">
            <a:xfrm>
              <a:off x="7364413" y="24828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7" name="Straight Connector 126"/>
            <p:cNvCxnSpPr/>
            <p:nvPr/>
          </p:nvCxnSpPr>
          <p:spPr bwMode="auto">
            <a:xfrm>
              <a:off x="7364413" y="25733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0" name="Straight Connector 129"/>
            <p:cNvCxnSpPr/>
            <p:nvPr/>
          </p:nvCxnSpPr>
          <p:spPr bwMode="auto">
            <a:xfrm>
              <a:off x="7364413" y="26654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1" name="Straight Connector 130"/>
            <p:cNvCxnSpPr/>
            <p:nvPr/>
          </p:nvCxnSpPr>
          <p:spPr bwMode="auto">
            <a:xfrm>
              <a:off x="7364413" y="27590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2" name="Straight Connector 131"/>
            <p:cNvCxnSpPr/>
            <p:nvPr/>
          </p:nvCxnSpPr>
          <p:spPr bwMode="auto">
            <a:xfrm>
              <a:off x="7364413" y="28543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3" name="Straight Connector 132"/>
            <p:cNvCxnSpPr/>
            <p:nvPr/>
          </p:nvCxnSpPr>
          <p:spPr bwMode="auto">
            <a:xfrm>
              <a:off x="7364413" y="29464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4" name="Straight Connector 133"/>
            <p:cNvCxnSpPr/>
            <p:nvPr/>
          </p:nvCxnSpPr>
          <p:spPr bwMode="auto">
            <a:xfrm>
              <a:off x="7364413" y="30400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5" name="Straight Connector 134"/>
            <p:cNvCxnSpPr/>
            <p:nvPr/>
          </p:nvCxnSpPr>
          <p:spPr bwMode="auto">
            <a:xfrm>
              <a:off x="7364413" y="31305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6" name="Straight Connector 135"/>
            <p:cNvCxnSpPr/>
            <p:nvPr/>
          </p:nvCxnSpPr>
          <p:spPr bwMode="auto">
            <a:xfrm>
              <a:off x="7364413" y="32226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7" name="Straight Connector 136"/>
            <p:cNvCxnSpPr/>
            <p:nvPr/>
          </p:nvCxnSpPr>
          <p:spPr bwMode="auto">
            <a:xfrm>
              <a:off x="7364413" y="33162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8" name="Straight Connector 137"/>
            <p:cNvCxnSpPr/>
            <p:nvPr/>
          </p:nvCxnSpPr>
          <p:spPr bwMode="auto">
            <a:xfrm>
              <a:off x="7364413" y="3411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9" name="Straight Connector 138"/>
            <p:cNvCxnSpPr/>
            <p:nvPr/>
          </p:nvCxnSpPr>
          <p:spPr bwMode="auto">
            <a:xfrm>
              <a:off x="7364413" y="3503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0" name="Straight Connector 139"/>
            <p:cNvCxnSpPr/>
            <p:nvPr/>
          </p:nvCxnSpPr>
          <p:spPr bwMode="auto">
            <a:xfrm>
              <a:off x="7364413" y="3597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1" name="Straight Connector 140"/>
            <p:cNvCxnSpPr/>
            <p:nvPr/>
          </p:nvCxnSpPr>
          <p:spPr bwMode="auto">
            <a:xfrm>
              <a:off x="7364413" y="36877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2" name="Straight Connector 141"/>
            <p:cNvCxnSpPr/>
            <p:nvPr/>
          </p:nvCxnSpPr>
          <p:spPr bwMode="auto">
            <a:xfrm>
              <a:off x="7364413" y="37703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3" name="Straight Connector 142"/>
            <p:cNvCxnSpPr/>
            <p:nvPr/>
          </p:nvCxnSpPr>
          <p:spPr bwMode="auto">
            <a:xfrm>
              <a:off x="7364413" y="38623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4" name="Straight Connector 143"/>
            <p:cNvCxnSpPr/>
            <p:nvPr/>
          </p:nvCxnSpPr>
          <p:spPr bwMode="auto">
            <a:xfrm>
              <a:off x="7364413" y="39560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5" name="Straight Connector 144"/>
            <p:cNvCxnSpPr/>
            <p:nvPr/>
          </p:nvCxnSpPr>
          <p:spPr bwMode="auto">
            <a:xfrm>
              <a:off x="7364413" y="4046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6" name="Straight Connector 145"/>
            <p:cNvCxnSpPr/>
            <p:nvPr/>
          </p:nvCxnSpPr>
          <p:spPr bwMode="auto">
            <a:xfrm>
              <a:off x="7364413" y="4138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7" name="Straight Connector 146"/>
            <p:cNvCxnSpPr/>
            <p:nvPr/>
          </p:nvCxnSpPr>
          <p:spPr bwMode="auto">
            <a:xfrm>
              <a:off x="7364413" y="4232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8" name="Straight Connector 147"/>
            <p:cNvCxnSpPr/>
            <p:nvPr/>
          </p:nvCxnSpPr>
          <p:spPr bwMode="auto">
            <a:xfrm>
              <a:off x="7364413" y="4327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9" name="Straight Connector 148"/>
            <p:cNvCxnSpPr/>
            <p:nvPr/>
          </p:nvCxnSpPr>
          <p:spPr bwMode="auto">
            <a:xfrm>
              <a:off x="7364413" y="4419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0" name="Straight Connector 149"/>
            <p:cNvCxnSpPr/>
            <p:nvPr/>
          </p:nvCxnSpPr>
          <p:spPr bwMode="auto">
            <a:xfrm>
              <a:off x="7364413" y="45132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1" name="Straight Connector 150"/>
            <p:cNvCxnSpPr/>
            <p:nvPr/>
          </p:nvCxnSpPr>
          <p:spPr bwMode="auto">
            <a:xfrm>
              <a:off x="7364413" y="46037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2" name="Straight Connector 151"/>
            <p:cNvCxnSpPr/>
            <p:nvPr/>
          </p:nvCxnSpPr>
          <p:spPr bwMode="auto">
            <a:xfrm>
              <a:off x="7364413" y="46958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3" name="Straight Connector 152"/>
            <p:cNvCxnSpPr/>
            <p:nvPr/>
          </p:nvCxnSpPr>
          <p:spPr bwMode="auto">
            <a:xfrm>
              <a:off x="7364413" y="47894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4" name="Straight Connector 153"/>
            <p:cNvCxnSpPr/>
            <p:nvPr/>
          </p:nvCxnSpPr>
          <p:spPr bwMode="auto">
            <a:xfrm>
              <a:off x="7364413" y="48847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5" name="Straight Connector 154"/>
            <p:cNvCxnSpPr/>
            <p:nvPr/>
          </p:nvCxnSpPr>
          <p:spPr bwMode="auto">
            <a:xfrm>
              <a:off x="7364413" y="49768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6" name="Straight Connector 155"/>
            <p:cNvCxnSpPr/>
            <p:nvPr/>
          </p:nvCxnSpPr>
          <p:spPr bwMode="auto">
            <a:xfrm>
              <a:off x="7364413" y="50704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7" name="Straight Connector 156"/>
            <p:cNvCxnSpPr/>
            <p:nvPr/>
          </p:nvCxnSpPr>
          <p:spPr bwMode="auto">
            <a:xfrm>
              <a:off x="7364413" y="51609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8" name="Straight Connector 157"/>
            <p:cNvCxnSpPr/>
            <p:nvPr/>
          </p:nvCxnSpPr>
          <p:spPr bwMode="auto">
            <a:xfrm>
              <a:off x="7364413" y="52514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9" name="Straight Connector 158"/>
            <p:cNvCxnSpPr/>
            <p:nvPr/>
          </p:nvCxnSpPr>
          <p:spPr bwMode="auto">
            <a:xfrm>
              <a:off x="7364413" y="5343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0" name="Straight Connector 159"/>
            <p:cNvCxnSpPr/>
            <p:nvPr/>
          </p:nvCxnSpPr>
          <p:spPr bwMode="auto">
            <a:xfrm>
              <a:off x="7364413" y="5437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1" name="Straight Connector 160"/>
            <p:cNvCxnSpPr/>
            <p:nvPr/>
          </p:nvCxnSpPr>
          <p:spPr bwMode="auto">
            <a:xfrm>
              <a:off x="7364413" y="55324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2" name="Straight Connector 161"/>
            <p:cNvCxnSpPr/>
            <p:nvPr/>
          </p:nvCxnSpPr>
          <p:spPr bwMode="auto">
            <a:xfrm>
              <a:off x="7364413" y="56245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3" name="Straight Connector 162"/>
            <p:cNvCxnSpPr/>
            <p:nvPr/>
          </p:nvCxnSpPr>
          <p:spPr bwMode="auto">
            <a:xfrm>
              <a:off x="7364413" y="57181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4" name="Straight Connector 163"/>
            <p:cNvCxnSpPr/>
            <p:nvPr/>
          </p:nvCxnSpPr>
          <p:spPr bwMode="auto">
            <a:xfrm>
              <a:off x="7364413" y="5808663"/>
              <a:ext cx="774700" cy="0"/>
            </a:xfrm>
            <a:prstGeom prst="line">
              <a:avLst/>
            </a:prstGeom>
            <a:noFill/>
            <a:ln w="12700" cap="flat" cmpd="sng" algn="ctr">
              <a:solidFill>
                <a:srgbClr val="FFFFFF">
                  <a:lumMod val="65000"/>
                </a:srgbClr>
              </a:solidFill>
              <a:prstDash val="sysDot"/>
              <a:round/>
              <a:headEnd type="none" w="med" len="med"/>
              <a:tailEnd type="none" w="med" len="med"/>
            </a:ln>
            <a:effectLst/>
          </p:spPr>
        </p:cxnSp>
        <p:sp>
          <p:nvSpPr>
            <p:cNvPr id="165" name="Rectangle 164"/>
            <p:cNvSpPr/>
            <p:nvPr/>
          </p:nvSpPr>
          <p:spPr bwMode="auto">
            <a:xfrm>
              <a:off x="7364413" y="2216150"/>
              <a:ext cx="774700" cy="1195388"/>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Stack</a:t>
              </a:r>
            </a:p>
          </p:txBody>
        </p:sp>
        <p:sp>
          <p:nvSpPr>
            <p:cNvPr id="166" name="Rectangle 165"/>
            <p:cNvSpPr/>
            <p:nvPr/>
          </p:nvSpPr>
          <p:spPr bwMode="auto">
            <a:xfrm>
              <a:off x="7364413" y="4337050"/>
              <a:ext cx="774700" cy="1471613"/>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Code</a:t>
              </a:r>
            </a:p>
          </p:txBody>
        </p:sp>
        <p:sp>
          <p:nvSpPr>
            <p:cNvPr id="167" name="Rectangle 166"/>
            <p:cNvSpPr/>
            <p:nvPr/>
          </p:nvSpPr>
          <p:spPr bwMode="auto">
            <a:xfrm>
              <a:off x="7364413" y="3409950"/>
              <a:ext cx="774700" cy="927100"/>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Heap</a:t>
              </a:r>
            </a:p>
          </p:txBody>
        </p:sp>
      </p:grpSp>
    </p:spTree>
    <p:extLst>
      <p:ext uri="{BB962C8B-B14F-4D97-AF65-F5344CB8AC3E}">
        <p14:creationId xmlns:p14="http://schemas.microsoft.com/office/powerpoint/2010/main" val="1131707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le 1"/>
          <p:cNvSpPr>
            <a:spLocks noGrp="1"/>
          </p:cNvSpPr>
          <p:nvPr>
            <p:ph type="title"/>
          </p:nvPr>
        </p:nvSpPr>
        <p:spPr/>
        <p:txBody>
          <a:bodyPr>
            <a:normAutofit/>
          </a:bodyPr>
          <a:lstStyle/>
          <a:p>
            <a:r>
              <a:rPr lang="en-GB" sz="3200" dirty="0"/>
              <a:t>Cortex-M33 registers</a:t>
            </a:r>
          </a:p>
        </p:txBody>
      </p:sp>
      <p:sp>
        <p:nvSpPr>
          <p:cNvPr id="21510" name="Content Placeholder 2"/>
          <p:cNvSpPr>
            <a:spLocks noGrp="1"/>
          </p:cNvSpPr>
          <p:nvPr>
            <p:ph idx="1"/>
          </p:nvPr>
        </p:nvSpPr>
        <p:spPr>
          <a:xfrm>
            <a:off x="508388" y="876275"/>
            <a:ext cx="8102213" cy="4680000"/>
          </a:xfrm>
        </p:spPr>
        <p:txBody>
          <a:bodyPr/>
          <a:lstStyle/>
          <a:p>
            <a:r>
              <a:rPr lang="en-GB" sz="2000" dirty="0"/>
              <a:t>Program Counter (PC)</a:t>
            </a:r>
          </a:p>
          <a:p>
            <a:pPr lvl="1"/>
            <a:r>
              <a:rPr lang="en-GB" dirty="0"/>
              <a:t>Records the address of the current instruction code</a:t>
            </a:r>
          </a:p>
          <a:p>
            <a:pPr lvl="1"/>
            <a:r>
              <a:rPr lang="en-GB" dirty="0"/>
              <a:t>Automatically incremented by four at each operation (for 32-bit instruction code), except branching operations</a:t>
            </a:r>
          </a:p>
          <a:p>
            <a:pPr lvl="1"/>
            <a:r>
              <a:rPr lang="en-GB" dirty="0"/>
              <a:t>A branching operation, such as function calls, will change the PC to a specific address, while saving the current PC to the Link Register (LR)</a:t>
            </a:r>
          </a:p>
          <a:p>
            <a:pPr lvl="1"/>
            <a:endParaRPr lang="en-GB" sz="1600" dirty="0"/>
          </a:p>
        </p:txBody>
      </p:sp>
      <p:grpSp>
        <p:nvGrpSpPr>
          <p:cNvPr id="5" name="Group 4"/>
          <p:cNvGrpSpPr/>
          <p:nvPr/>
        </p:nvGrpSpPr>
        <p:grpSpPr>
          <a:xfrm>
            <a:off x="9140826" y="1493838"/>
            <a:ext cx="2822575" cy="4394200"/>
            <a:chOff x="6245225" y="1414463"/>
            <a:chExt cx="2822575" cy="4394200"/>
          </a:xfrm>
        </p:grpSpPr>
        <p:sp>
          <p:nvSpPr>
            <p:cNvPr id="81" name="Rectangle 80"/>
            <p:cNvSpPr/>
            <p:nvPr/>
          </p:nvSpPr>
          <p:spPr bwMode="auto">
            <a:xfrm>
              <a:off x="7364413" y="4337050"/>
              <a:ext cx="774700" cy="1471613"/>
            </a:xfrm>
            <a:prstGeom prst="rect">
              <a:avLst/>
            </a:prstGeom>
            <a:solidFill>
              <a:srgbClr val="AAC5D2">
                <a:lumMod val="60000"/>
                <a:lumOff val="4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82" name="Rectangle 81"/>
            <p:cNvSpPr/>
            <p:nvPr/>
          </p:nvSpPr>
          <p:spPr bwMode="auto">
            <a:xfrm>
              <a:off x="7364413" y="3416300"/>
              <a:ext cx="774700" cy="927100"/>
            </a:xfrm>
            <a:prstGeom prst="rect">
              <a:avLst/>
            </a:prstGeom>
            <a:solidFill>
              <a:srgbClr val="9FB43B">
                <a:lumMod val="20000"/>
                <a:lumOff val="8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83" name="Rectangle 82"/>
            <p:cNvSpPr/>
            <p:nvPr/>
          </p:nvSpPr>
          <p:spPr bwMode="auto">
            <a:xfrm>
              <a:off x="7364413" y="2205038"/>
              <a:ext cx="774700" cy="1206500"/>
            </a:xfrm>
            <a:prstGeom prst="rect">
              <a:avLst/>
            </a:prstGeom>
            <a:solidFill>
              <a:srgbClr val="911B1D">
                <a:lumMod val="20000"/>
                <a:lumOff val="8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84" name="Rectangle 83"/>
            <p:cNvSpPr/>
            <p:nvPr/>
          </p:nvSpPr>
          <p:spPr bwMode="auto">
            <a:xfrm>
              <a:off x="6588125" y="1414463"/>
              <a:ext cx="776288" cy="147637"/>
            </a:xfrm>
            <a:prstGeom prst="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Data</a:t>
              </a:r>
            </a:p>
          </p:txBody>
        </p:sp>
        <p:cxnSp>
          <p:nvCxnSpPr>
            <p:cNvPr id="85" name="Curved Connector 84"/>
            <p:cNvCxnSpPr/>
            <p:nvPr/>
          </p:nvCxnSpPr>
          <p:spPr bwMode="auto">
            <a:xfrm>
              <a:off x="7251700" y="1639888"/>
              <a:ext cx="387350" cy="571500"/>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86" name="Rectangle 85"/>
            <p:cNvSpPr/>
            <p:nvPr/>
          </p:nvSpPr>
          <p:spPr bwMode="auto">
            <a:xfrm>
              <a:off x="8139113" y="1416050"/>
              <a:ext cx="776287" cy="147638"/>
            </a:xfrm>
            <a:prstGeom prst="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Data</a:t>
              </a:r>
              <a:endParaRPr lang="en-GB" sz="1100" b="1" kern="0" dirty="0">
                <a:solidFill>
                  <a:srgbClr val="000000"/>
                </a:solidFill>
                <a:latin typeface="Arial" charset="0"/>
                <a:ea typeface="MS PGothic" pitchFamily="34" charset="-128"/>
              </a:endParaRPr>
            </a:p>
          </p:txBody>
        </p:sp>
        <p:cxnSp>
          <p:nvCxnSpPr>
            <p:cNvPr id="87" name="Curved Connector 86"/>
            <p:cNvCxnSpPr/>
            <p:nvPr/>
          </p:nvCxnSpPr>
          <p:spPr bwMode="auto">
            <a:xfrm rot="5400000" flipH="1" flipV="1">
              <a:off x="7699376" y="1765300"/>
              <a:ext cx="603250" cy="276225"/>
            </a:xfrm>
            <a:prstGeom prst="curvedConnector2">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88" name="Rectangle 87"/>
            <p:cNvSpPr/>
            <p:nvPr/>
          </p:nvSpPr>
          <p:spPr bwMode="auto">
            <a:xfrm>
              <a:off x="6245225" y="354488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PC</a:t>
              </a:r>
            </a:p>
          </p:txBody>
        </p:sp>
        <p:sp>
          <p:nvSpPr>
            <p:cNvPr id="89" name="Rectangle 88"/>
            <p:cNvSpPr/>
            <p:nvPr/>
          </p:nvSpPr>
          <p:spPr bwMode="auto">
            <a:xfrm>
              <a:off x="6245225" y="3136900"/>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SP</a:t>
              </a:r>
            </a:p>
          </p:txBody>
        </p:sp>
        <p:cxnSp>
          <p:nvCxnSpPr>
            <p:cNvPr id="90" name="Straight Arrow Connector 89"/>
            <p:cNvCxnSpPr/>
            <p:nvPr/>
          </p:nvCxnSpPr>
          <p:spPr bwMode="auto">
            <a:xfrm>
              <a:off x="8366125" y="2211388"/>
              <a:ext cx="0" cy="1200150"/>
            </a:xfrm>
            <a:prstGeom prst="straightConnector1">
              <a:avLst/>
            </a:prstGeom>
            <a:noFill/>
            <a:ln w="19050" cap="flat" cmpd="sng" algn="ctr">
              <a:solidFill>
                <a:srgbClr val="000000">
                  <a:lumMod val="50000"/>
                  <a:lumOff val="50000"/>
                </a:srgbClr>
              </a:solidFill>
              <a:prstDash val="solid"/>
              <a:round/>
              <a:headEnd type="none" w="med" len="med"/>
              <a:tailEnd type="arrow"/>
            </a:ln>
            <a:effectLst/>
          </p:spPr>
        </p:cxnSp>
        <p:sp>
          <p:nvSpPr>
            <p:cNvPr id="91" name="TextBox 37"/>
            <p:cNvSpPr txBox="1">
              <a:spLocks noChangeArrowheads="1"/>
            </p:cNvSpPr>
            <p:nvPr/>
          </p:nvSpPr>
          <p:spPr bwMode="auto">
            <a:xfrm>
              <a:off x="8366125" y="2679700"/>
              <a:ext cx="701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Address</a:t>
              </a:r>
            </a:p>
          </p:txBody>
        </p:sp>
        <p:sp>
          <p:nvSpPr>
            <p:cNvPr id="92" name="TextBox 39"/>
            <p:cNvSpPr txBox="1">
              <a:spLocks noChangeArrowheads="1"/>
            </p:cNvSpPr>
            <p:nvPr/>
          </p:nvSpPr>
          <p:spPr bwMode="auto">
            <a:xfrm>
              <a:off x="8366125" y="2205038"/>
              <a:ext cx="444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Low</a:t>
              </a:r>
            </a:p>
          </p:txBody>
        </p:sp>
        <p:sp>
          <p:nvSpPr>
            <p:cNvPr id="93" name="TextBox 40"/>
            <p:cNvSpPr txBox="1">
              <a:spLocks noChangeArrowheads="1"/>
            </p:cNvSpPr>
            <p:nvPr/>
          </p:nvSpPr>
          <p:spPr bwMode="auto">
            <a:xfrm>
              <a:off x="8366125" y="3325813"/>
              <a:ext cx="476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High</a:t>
              </a:r>
            </a:p>
          </p:txBody>
        </p:sp>
        <p:sp>
          <p:nvSpPr>
            <p:cNvPr id="94" name="TextBox 41"/>
            <p:cNvSpPr txBox="1">
              <a:spLocks noChangeArrowheads="1"/>
            </p:cNvSpPr>
            <p:nvPr/>
          </p:nvSpPr>
          <p:spPr bwMode="auto">
            <a:xfrm>
              <a:off x="6962775" y="1793875"/>
              <a:ext cx="579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PUSH</a:t>
              </a:r>
            </a:p>
          </p:txBody>
        </p:sp>
        <p:sp>
          <p:nvSpPr>
            <p:cNvPr id="95" name="TextBox 42"/>
            <p:cNvSpPr txBox="1">
              <a:spLocks noChangeArrowheads="1"/>
            </p:cNvSpPr>
            <p:nvPr/>
          </p:nvSpPr>
          <p:spPr bwMode="auto">
            <a:xfrm>
              <a:off x="8001000" y="1793875"/>
              <a:ext cx="48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POP</a:t>
              </a:r>
            </a:p>
          </p:txBody>
        </p:sp>
        <p:cxnSp>
          <p:nvCxnSpPr>
            <p:cNvPr id="96" name="Straight Arrow Connector 95"/>
            <p:cNvCxnSpPr>
              <a:stCxn id="89" idx="3"/>
            </p:cNvCxnSpPr>
            <p:nvPr/>
          </p:nvCxnSpPr>
          <p:spPr bwMode="auto">
            <a:xfrm flipV="1">
              <a:off x="7021513" y="2211388"/>
              <a:ext cx="342900" cy="9985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97" name="Straight Arrow Connector 96"/>
            <p:cNvCxnSpPr/>
            <p:nvPr/>
          </p:nvCxnSpPr>
          <p:spPr bwMode="auto">
            <a:xfrm>
              <a:off x="7021513" y="3611563"/>
              <a:ext cx="342900" cy="1239837"/>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98" name="Straight Connector 97"/>
            <p:cNvCxnSpPr/>
            <p:nvPr/>
          </p:nvCxnSpPr>
          <p:spPr bwMode="auto">
            <a:xfrm>
              <a:off x="7364413" y="2297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99" name="Straight Connector 98"/>
            <p:cNvCxnSpPr/>
            <p:nvPr/>
          </p:nvCxnSpPr>
          <p:spPr bwMode="auto">
            <a:xfrm>
              <a:off x="7364413" y="2389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00" name="Straight Connector 99"/>
            <p:cNvCxnSpPr/>
            <p:nvPr/>
          </p:nvCxnSpPr>
          <p:spPr bwMode="auto">
            <a:xfrm>
              <a:off x="7364413" y="24828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7" name="Straight Connector 126"/>
            <p:cNvCxnSpPr/>
            <p:nvPr/>
          </p:nvCxnSpPr>
          <p:spPr bwMode="auto">
            <a:xfrm>
              <a:off x="7364413" y="25733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0" name="Straight Connector 129"/>
            <p:cNvCxnSpPr/>
            <p:nvPr/>
          </p:nvCxnSpPr>
          <p:spPr bwMode="auto">
            <a:xfrm>
              <a:off x="7364413" y="26654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1" name="Straight Connector 130"/>
            <p:cNvCxnSpPr/>
            <p:nvPr/>
          </p:nvCxnSpPr>
          <p:spPr bwMode="auto">
            <a:xfrm>
              <a:off x="7364413" y="27590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2" name="Straight Connector 131"/>
            <p:cNvCxnSpPr/>
            <p:nvPr/>
          </p:nvCxnSpPr>
          <p:spPr bwMode="auto">
            <a:xfrm>
              <a:off x="7364413" y="28543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3" name="Straight Connector 132"/>
            <p:cNvCxnSpPr/>
            <p:nvPr/>
          </p:nvCxnSpPr>
          <p:spPr bwMode="auto">
            <a:xfrm>
              <a:off x="7364413" y="29464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4" name="Straight Connector 133"/>
            <p:cNvCxnSpPr/>
            <p:nvPr/>
          </p:nvCxnSpPr>
          <p:spPr bwMode="auto">
            <a:xfrm>
              <a:off x="7364413" y="30400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5" name="Straight Connector 134"/>
            <p:cNvCxnSpPr/>
            <p:nvPr/>
          </p:nvCxnSpPr>
          <p:spPr bwMode="auto">
            <a:xfrm>
              <a:off x="7364413" y="31305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6" name="Straight Connector 135"/>
            <p:cNvCxnSpPr/>
            <p:nvPr/>
          </p:nvCxnSpPr>
          <p:spPr bwMode="auto">
            <a:xfrm>
              <a:off x="7364413" y="32226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7" name="Straight Connector 136"/>
            <p:cNvCxnSpPr/>
            <p:nvPr/>
          </p:nvCxnSpPr>
          <p:spPr bwMode="auto">
            <a:xfrm>
              <a:off x="7364413" y="33162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8" name="Straight Connector 137"/>
            <p:cNvCxnSpPr/>
            <p:nvPr/>
          </p:nvCxnSpPr>
          <p:spPr bwMode="auto">
            <a:xfrm>
              <a:off x="7364413" y="3411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9" name="Straight Connector 138"/>
            <p:cNvCxnSpPr/>
            <p:nvPr/>
          </p:nvCxnSpPr>
          <p:spPr bwMode="auto">
            <a:xfrm>
              <a:off x="7364413" y="3503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0" name="Straight Connector 139"/>
            <p:cNvCxnSpPr/>
            <p:nvPr/>
          </p:nvCxnSpPr>
          <p:spPr bwMode="auto">
            <a:xfrm>
              <a:off x="7364413" y="3597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1" name="Straight Connector 140"/>
            <p:cNvCxnSpPr/>
            <p:nvPr/>
          </p:nvCxnSpPr>
          <p:spPr bwMode="auto">
            <a:xfrm>
              <a:off x="7364413" y="36877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2" name="Straight Connector 141"/>
            <p:cNvCxnSpPr/>
            <p:nvPr/>
          </p:nvCxnSpPr>
          <p:spPr bwMode="auto">
            <a:xfrm>
              <a:off x="7364413" y="37703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3" name="Straight Connector 142"/>
            <p:cNvCxnSpPr/>
            <p:nvPr/>
          </p:nvCxnSpPr>
          <p:spPr bwMode="auto">
            <a:xfrm>
              <a:off x="7364413" y="38623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4" name="Straight Connector 143"/>
            <p:cNvCxnSpPr/>
            <p:nvPr/>
          </p:nvCxnSpPr>
          <p:spPr bwMode="auto">
            <a:xfrm>
              <a:off x="7364413" y="39560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5" name="Straight Connector 144"/>
            <p:cNvCxnSpPr/>
            <p:nvPr/>
          </p:nvCxnSpPr>
          <p:spPr bwMode="auto">
            <a:xfrm>
              <a:off x="7364413" y="40465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6" name="Straight Connector 145"/>
            <p:cNvCxnSpPr/>
            <p:nvPr/>
          </p:nvCxnSpPr>
          <p:spPr bwMode="auto">
            <a:xfrm>
              <a:off x="7364413" y="41386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7" name="Straight Connector 146"/>
            <p:cNvCxnSpPr/>
            <p:nvPr/>
          </p:nvCxnSpPr>
          <p:spPr bwMode="auto">
            <a:xfrm>
              <a:off x="7364413" y="42322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8" name="Straight Connector 147"/>
            <p:cNvCxnSpPr/>
            <p:nvPr/>
          </p:nvCxnSpPr>
          <p:spPr bwMode="auto">
            <a:xfrm>
              <a:off x="7364413" y="4327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9" name="Straight Connector 148"/>
            <p:cNvCxnSpPr/>
            <p:nvPr/>
          </p:nvCxnSpPr>
          <p:spPr bwMode="auto">
            <a:xfrm>
              <a:off x="7364413" y="4419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0" name="Straight Connector 149"/>
            <p:cNvCxnSpPr/>
            <p:nvPr/>
          </p:nvCxnSpPr>
          <p:spPr bwMode="auto">
            <a:xfrm>
              <a:off x="7364413" y="45132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1" name="Straight Connector 150"/>
            <p:cNvCxnSpPr/>
            <p:nvPr/>
          </p:nvCxnSpPr>
          <p:spPr bwMode="auto">
            <a:xfrm>
              <a:off x="7364413" y="46037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2" name="Straight Connector 151"/>
            <p:cNvCxnSpPr/>
            <p:nvPr/>
          </p:nvCxnSpPr>
          <p:spPr bwMode="auto">
            <a:xfrm>
              <a:off x="7364413" y="46958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3" name="Straight Connector 152"/>
            <p:cNvCxnSpPr/>
            <p:nvPr/>
          </p:nvCxnSpPr>
          <p:spPr bwMode="auto">
            <a:xfrm>
              <a:off x="7364413" y="47894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4" name="Straight Connector 153"/>
            <p:cNvCxnSpPr/>
            <p:nvPr/>
          </p:nvCxnSpPr>
          <p:spPr bwMode="auto">
            <a:xfrm>
              <a:off x="7364413" y="48847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5" name="Straight Connector 154"/>
            <p:cNvCxnSpPr/>
            <p:nvPr/>
          </p:nvCxnSpPr>
          <p:spPr bwMode="auto">
            <a:xfrm>
              <a:off x="7364413" y="49768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6" name="Straight Connector 155"/>
            <p:cNvCxnSpPr/>
            <p:nvPr/>
          </p:nvCxnSpPr>
          <p:spPr bwMode="auto">
            <a:xfrm>
              <a:off x="7364413" y="50704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7" name="Straight Connector 156"/>
            <p:cNvCxnSpPr/>
            <p:nvPr/>
          </p:nvCxnSpPr>
          <p:spPr bwMode="auto">
            <a:xfrm>
              <a:off x="7364413" y="51609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8" name="Straight Connector 157"/>
            <p:cNvCxnSpPr/>
            <p:nvPr/>
          </p:nvCxnSpPr>
          <p:spPr bwMode="auto">
            <a:xfrm>
              <a:off x="7364413" y="52514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9" name="Straight Connector 158"/>
            <p:cNvCxnSpPr/>
            <p:nvPr/>
          </p:nvCxnSpPr>
          <p:spPr bwMode="auto">
            <a:xfrm>
              <a:off x="7364413" y="53435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0" name="Straight Connector 159"/>
            <p:cNvCxnSpPr/>
            <p:nvPr/>
          </p:nvCxnSpPr>
          <p:spPr bwMode="auto">
            <a:xfrm>
              <a:off x="7364413" y="54371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1" name="Straight Connector 160"/>
            <p:cNvCxnSpPr/>
            <p:nvPr/>
          </p:nvCxnSpPr>
          <p:spPr bwMode="auto">
            <a:xfrm>
              <a:off x="7364413" y="55324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2" name="Straight Connector 161"/>
            <p:cNvCxnSpPr/>
            <p:nvPr/>
          </p:nvCxnSpPr>
          <p:spPr bwMode="auto">
            <a:xfrm>
              <a:off x="7364413" y="56245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3" name="Straight Connector 162"/>
            <p:cNvCxnSpPr/>
            <p:nvPr/>
          </p:nvCxnSpPr>
          <p:spPr bwMode="auto">
            <a:xfrm>
              <a:off x="7364413" y="57181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4" name="Straight Connector 163"/>
            <p:cNvCxnSpPr/>
            <p:nvPr/>
          </p:nvCxnSpPr>
          <p:spPr bwMode="auto">
            <a:xfrm>
              <a:off x="7364413" y="5808663"/>
              <a:ext cx="774700" cy="0"/>
            </a:xfrm>
            <a:prstGeom prst="line">
              <a:avLst/>
            </a:prstGeom>
            <a:noFill/>
            <a:ln w="12700" cap="flat" cmpd="sng" algn="ctr">
              <a:solidFill>
                <a:srgbClr val="FFFFFF">
                  <a:lumMod val="65000"/>
                </a:srgbClr>
              </a:solidFill>
              <a:prstDash val="sysDot"/>
              <a:round/>
              <a:headEnd type="none" w="med" len="med"/>
              <a:tailEnd type="none" w="med" len="med"/>
            </a:ln>
            <a:effectLst/>
          </p:spPr>
        </p:cxnSp>
        <p:sp>
          <p:nvSpPr>
            <p:cNvPr id="165" name="Rectangle 164"/>
            <p:cNvSpPr/>
            <p:nvPr/>
          </p:nvSpPr>
          <p:spPr bwMode="auto">
            <a:xfrm>
              <a:off x="7364413" y="2216150"/>
              <a:ext cx="774700" cy="1195388"/>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Stack</a:t>
              </a:r>
            </a:p>
          </p:txBody>
        </p:sp>
        <p:sp>
          <p:nvSpPr>
            <p:cNvPr id="166" name="Rectangle 165"/>
            <p:cNvSpPr/>
            <p:nvPr/>
          </p:nvSpPr>
          <p:spPr bwMode="auto">
            <a:xfrm>
              <a:off x="7364413" y="4337050"/>
              <a:ext cx="774700" cy="1471613"/>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Code</a:t>
              </a:r>
            </a:p>
          </p:txBody>
        </p:sp>
        <p:sp>
          <p:nvSpPr>
            <p:cNvPr id="167" name="Rectangle 166"/>
            <p:cNvSpPr/>
            <p:nvPr/>
          </p:nvSpPr>
          <p:spPr bwMode="auto">
            <a:xfrm>
              <a:off x="7364413" y="3409950"/>
              <a:ext cx="774700" cy="927100"/>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400" kern="0" dirty="0">
                  <a:solidFill>
                    <a:srgbClr val="000000"/>
                  </a:solidFill>
                  <a:latin typeface="Arial" charset="0"/>
                  <a:ea typeface="MS PGothic" pitchFamily="34" charset="-128"/>
                </a:rPr>
                <a:t>Heap</a:t>
              </a:r>
            </a:p>
          </p:txBody>
        </p:sp>
      </p:grpSp>
    </p:spTree>
    <p:extLst>
      <p:ext uri="{BB962C8B-B14F-4D97-AF65-F5344CB8AC3E}">
        <p14:creationId xmlns:p14="http://schemas.microsoft.com/office/powerpoint/2010/main" val="3842031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GB" sz="3200" dirty="0"/>
              <a:t>Cortex-M33 registers</a:t>
            </a:r>
          </a:p>
        </p:txBody>
      </p:sp>
      <p:sp>
        <p:nvSpPr>
          <p:cNvPr id="22531" name="Content Placeholder 2"/>
          <p:cNvSpPr>
            <a:spLocks noGrp="1"/>
          </p:cNvSpPr>
          <p:nvPr>
            <p:ph idx="1"/>
          </p:nvPr>
        </p:nvSpPr>
        <p:spPr/>
        <p:txBody>
          <a:bodyPr/>
          <a:lstStyle/>
          <a:p>
            <a:r>
              <a:rPr lang="en-US" sz="2000" dirty="0"/>
              <a:t>R14: Link Register (LR)</a:t>
            </a:r>
          </a:p>
          <a:p>
            <a:pPr lvl="1"/>
            <a:r>
              <a:rPr lang="en-US" dirty="0"/>
              <a:t>The LR is used to store the return address of a subroutine or a function call</a:t>
            </a:r>
          </a:p>
          <a:p>
            <a:pPr lvl="1"/>
            <a:r>
              <a:rPr lang="en-US" dirty="0"/>
              <a:t>The program counter (PC) will load the value from LR after a function is finished</a:t>
            </a:r>
          </a:p>
        </p:txBody>
      </p:sp>
      <p:grpSp>
        <p:nvGrpSpPr>
          <p:cNvPr id="5" name="Group 4"/>
          <p:cNvGrpSpPr/>
          <p:nvPr/>
        </p:nvGrpSpPr>
        <p:grpSpPr>
          <a:xfrm>
            <a:off x="2027238" y="3335338"/>
            <a:ext cx="8543447" cy="2868672"/>
            <a:chOff x="333375" y="3335338"/>
            <a:chExt cx="8543447" cy="2868672"/>
          </a:xfrm>
        </p:grpSpPr>
        <p:sp>
          <p:nvSpPr>
            <p:cNvPr id="86" name="Rectangle 85"/>
            <p:cNvSpPr/>
            <p:nvPr/>
          </p:nvSpPr>
          <p:spPr bwMode="auto">
            <a:xfrm>
              <a:off x="7081838" y="3500438"/>
              <a:ext cx="774700" cy="2036762"/>
            </a:xfrm>
            <a:prstGeom prst="rect">
              <a:avLst/>
            </a:prstGeom>
            <a:solidFill>
              <a:srgbClr val="FFFFFF">
                <a:lumMod val="85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119" name="Rectangle 118"/>
            <p:cNvSpPr/>
            <p:nvPr/>
          </p:nvSpPr>
          <p:spPr bwMode="auto">
            <a:xfrm>
              <a:off x="7081838" y="3495675"/>
              <a:ext cx="774700" cy="1109663"/>
            </a:xfrm>
            <a:prstGeom prst="rect">
              <a:avLst/>
            </a:prstGeom>
            <a:solidFill>
              <a:srgbClr val="128CAB">
                <a:lumMod val="20000"/>
                <a:lumOff val="8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120" name="Rectangle 119"/>
            <p:cNvSpPr/>
            <p:nvPr/>
          </p:nvSpPr>
          <p:spPr bwMode="auto">
            <a:xfrm>
              <a:off x="7081838" y="4889500"/>
              <a:ext cx="774700" cy="552450"/>
            </a:xfrm>
            <a:prstGeom prst="rect">
              <a:avLst/>
            </a:prstGeom>
            <a:solidFill>
              <a:srgbClr val="911B1D">
                <a:lumMod val="20000"/>
                <a:lumOff val="8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121" name="Rectangle 120"/>
            <p:cNvSpPr/>
            <p:nvPr/>
          </p:nvSpPr>
          <p:spPr bwMode="auto">
            <a:xfrm>
              <a:off x="7081838" y="5348288"/>
              <a:ext cx="774700" cy="93662"/>
            </a:xfrm>
            <a:prstGeom prst="rect">
              <a:avLst/>
            </a:prstGeom>
            <a:solidFill>
              <a:srgbClr val="911B1D">
                <a:lumMod val="40000"/>
                <a:lumOff val="6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123" name="Rectangle 122"/>
            <p:cNvSpPr/>
            <p:nvPr/>
          </p:nvSpPr>
          <p:spPr bwMode="auto">
            <a:xfrm>
              <a:off x="7081838" y="3587750"/>
              <a:ext cx="774700" cy="93663"/>
            </a:xfrm>
            <a:prstGeom prst="rect">
              <a:avLst/>
            </a:prstGeom>
            <a:solidFill>
              <a:srgbClr val="AAC5D2">
                <a:lumMod val="75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124" name="Rectangle 123"/>
            <p:cNvSpPr/>
            <p:nvPr/>
          </p:nvSpPr>
          <p:spPr bwMode="auto">
            <a:xfrm>
              <a:off x="5575300" y="532923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PC</a:t>
              </a:r>
            </a:p>
          </p:txBody>
        </p:sp>
        <p:sp>
          <p:nvSpPr>
            <p:cNvPr id="125" name="Rectangle 124"/>
            <p:cNvSpPr/>
            <p:nvPr/>
          </p:nvSpPr>
          <p:spPr bwMode="auto">
            <a:xfrm>
              <a:off x="5575300" y="3560763"/>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LR</a:t>
              </a:r>
            </a:p>
          </p:txBody>
        </p:sp>
        <p:cxnSp>
          <p:nvCxnSpPr>
            <p:cNvPr id="126" name="Straight Arrow Connector 125"/>
            <p:cNvCxnSpPr/>
            <p:nvPr/>
          </p:nvCxnSpPr>
          <p:spPr bwMode="auto">
            <a:xfrm>
              <a:off x="6467475" y="5402263"/>
              <a:ext cx="590550" cy="0"/>
            </a:xfrm>
            <a:prstGeom prst="straightConnector1">
              <a:avLst/>
            </a:prstGeom>
            <a:noFill/>
            <a:ln w="19050" cap="flat" cmpd="sng" algn="ctr">
              <a:solidFill>
                <a:srgbClr val="FFFFFF">
                  <a:lumMod val="50000"/>
                </a:srgbClr>
              </a:solidFill>
              <a:prstDash val="sysDot"/>
              <a:round/>
              <a:headEnd type="none" w="med" len="med"/>
              <a:tailEnd type="triangle" w="med" len="med"/>
            </a:ln>
            <a:effectLst/>
          </p:spPr>
        </p:cxnSp>
        <p:cxnSp>
          <p:nvCxnSpPr>
            <p:cNvPr id="127" name="Straight Arrow Connector 126"/>
            <p:cNvCxnSpPr/>
            <p:nvPr/>
          </p:nvCxnSpPr>
          <p:spPr bwMode="auto">
            <a:xfrm>
              <a:off x="5964238" y="3797300"/>
              <a:ext cx="0" cy="1447800"/>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128" name="Straight Connector 127"/>
            <p:cNvCxnSpPr/>
            <p:nvPr/>
          </p:nvCxnSpPr>
          <p:spPr bwMode="auto">
            <a:xfrm>
              <a:off x="7081838" y="35861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29" name="Straight Connector 128"/>
            <p:cNvCxnSpPr/>
            <p:nvPr/>
          </p:nvCxnSpPr>
          <p:spPr bwMode="auto">
            <a:xfrm>
              <a:off x="7081838" y="36782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0" name="Straight Connector 129"/>
            <p:cNvCxnSpPr/>
            <p:nvPr/>
          </p:nvCxnSpPr>
          <p:spPr bwMode="auto">
            <a:xfrm>
              <a:off x="7081838" y="37719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1" name="Straight Connector 130"/>
            <p:cNvCxnSpPr/>
            <p:nvPr/>
          </p:nvCxnSpPr>
          <p:spPr bwMode="auto">
            <a:xfrm>
              <a:off x="7081838" y="38623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3" name="Straight Connector 132"/>
            <p:cNvCxnSpPr/>
            <p:nvPr/>
          </p:nvCxnSpPr>
          <p:spPr bwMode="auto">
            <a:xfrm>
              <a:off x="7081838" y="39544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4" name="Straight Connector 133"/>
            <p:cNvCxnSpPr/>
            <p:nvPr/>
          </p:nvCxnSpPr>
          <p:spPr bwMode="auto">
            <a:xfrm>
              <a:off x="7081838" y="40481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5" name="Straight Connector 134"/>
            <p:cNvCxnSpPr/>
            <p:nvPr/>
          </p:nvCxnSpPr>
          <p:spPr bwMode="auto">
            <a:xfrm>
              <a:off x="7081838" y="41433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6" name="Straight Connector 135"/>
            <p:cNvCxnSpPr/>
            <p:nvPr/>
          </p:nvCxnSpPr>
          <p:spPr bwMode="auto">
            <a:xfrm>
              <a:off x="7081838" y="42354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7" name="Straight Connector 136"/>
            <p:cNvCxnSpPr/>
            <p:nvPr/>
          </p:nvCxnSpPr>
          <p:spPr bwMode="auto">
            <a:xfrm>
              <a:off x="7081838" y="4329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8" name="Straight Connector 137"/>
            <p:cNvCxnSpPr/>
            <p:nvPr/>
          </p:nvCxnSpPr>
          <p:spPr bwMode="auto">
            <a:xfrm>
              <a:off x="7081838" y="4419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39" name="Straight Connector 138"/>
            <p:cNvCxnSpPr/>
            <p:nvPr/>
          </p:nvCxnSpPr>
          <p:spPr bwMode="auto">
            <a:xfrm>
              <a:off x="7081838" y="45116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0" name="Straight Connector 139"/>
            <p:cNvCxnSpPr/>
            <p:nvPr/>
          </p:nvCxnSpPr>
          <p:spPr bwMode="auto">
            <a:xfrm>
              <a:off x="7081838" y="46053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1" name="Straight Connector 140"/>
            <p:cNvCxnSpPr/>
            <p:nvPr/>
          </p:nvCxnSpPr>
          <p:spPr bwMode="auto">
            <a:xfrm>
              <a:off x="7081838" y="47005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2" name="Straight Connector 141"/>
            <p:cNvCxnSpPr/>
            <p:nvPr/>
          </p:nvCxnSpPr>
          <p:spPr bwMode="auto">
            <a:xfrm>
              <a:off x="7081838" y="47942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3" name="Straight Connector 142"/>
            <p:cNvCxnSpPr/>
            <p:nvPr/>
          </p:nvCxnSpPr>
          <p:spPr bwMode="auto">
            <a:xfrm>
              <a:off x="7081838" y="48895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4" name="Straight Connector 143"/>
            <p:cNvCxnSpPr/>
            <p:nvPr/>
          </p:nvCxnSpPr>
          <p:spPr bwMode="auto">
            <a:xfrm>
              <a:off x="7081838" y="49815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5" name="Straight Connector 144"/>
            <p:cNvCxnSpPr/>
            <p:nvPr/>
          </p:nvCxnSpPr>
          <p:spPr bwMode="auto">
            <a:xfrm>
              <a:off x="7081838" y="50752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6" name="Straight Connector 145"/>
            <p:cNvCxnSpPr/>
            <p:nvPr/>
          </p:nvCxnSpPr>
          <p:spPr bwMode="auto">
            <a:xfrm>
              <a:off x="7081838" y="51657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7" name="Straight Connector 146"/>
            <p:cNvCxnSpPr/>
            <p:nvPr/>
          </p:nvCxnSpPr>
          <p:spPr bwMode="auto">
            <a:xfrm>
              <a:off x="7081838" y="52562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8" name="Straight Connector 147"/>
            <p:cNvCxnSpPr/>
            <p:nvPr/>
          </p:nvCxnSpPr>
          <p:spPr bwMode="auto">
            <a:xfrm>
              <a:off x="7081838" y="53482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49" name="Straight Connector 148"/>
            <p:cNvCxnSpPr/>
            <p:nvPr/>
          </p:nvCxnSpPr>
          <p:spPr bwMode="auto">
            <a:xfrm>
              <a:off x="7081838" y="54419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50" name="Straight Connector 149"/>
            <p:cNvCxnSpPr/>
            <p:nvPr/>
          </p:nvCxnSpPr>
          <p:spPr bwMode="auto">
            <a:xfrm>
              <a:off x="7081838" y="55372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sp>
          <p:nvSpPr>
            <p:cNvPr id="151" name="Rectangle 150"/>
            <p:cNvSpPr/>
            <p:nvPr/>
          </p:nvSpPr>
          <p:spPr bwMode="auto">
            <a:xfrm>
              <a:off x="7081838" y="3500438"/>
              <a:ext cx="774700" cy="2036762"/>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152" name="TextBox 40"/>
            <p:cNvSpPr txBox="1">
              <a:spLocks noChangeArrowheads="1"/>
            </p:cNvSpPr>
            <p:nvPr/>
          </p:nvSpPr>
          <p:spPr bwMode="auto">
            <a:xfrm>
              <a:off x="7112000" y="3797300"/>
              <a:ext cx="7239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Main</a:t>
              </a:r>
            </a:p>
            <a:p>
              <a:pPr algn="ctr" eaLnBrk="1" hangingPunct="1">
                <a:defRPr/>
              </a:pPr>
              <a:r>
                <a:rPr lang="en-GB" sz="1100" b="0" kern="0"/>
                <a:t>Program</a:t>
              </a:r>
            </a:p>
            <a:p>
              <a:pPr algn="ctr" eaLnBrk="1" hangingPunct="1">
                <a:defRPr/>
              </a:pPr>
              <a:r>
                <a:rPr lang="en-GB" sz="1100" b="0" kern="0"/>
                <a:t>code</a:t>
              </a:r>
            </a:p>
          </p:txBody>
        </p:sp>
        <p:sp>
          <p:nvSpPr>
            <p:cNvPr id="153" name="TextBox 40"/>
            <p:cNvSpPr txBox="1">
              <a:spLocks noChangeArrowheads="1"/>
            </p:cNvSpPr>
            <p:nvPr/>
          </p:nvSpPr>
          <p:spPr bwMode="auto">
            <a:xfrm>
              <a:off x="7051675" y="5037138"/>
              <a:ext cx="844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subroutine</a:t>
              </a:r>
            </a:p>
          </p:txBody>
        </p:sp>
        <p:sp>
          <p:nvSpPr>
            <p:cNvPr id="154" name="TextBox 40"/>
            <p:cNvSpPr txBox="1">
              <a:spLocks noChangeArrowheads="1"/>
            </p:cNvSpPr>
            <p:nvPr/>
          </p:nvSpPr>
          <p:spPr bwMode="auto">
            <a:xfrm>
              <a:off x="6272213" y="5113338"/>
              <a:ext cx="8905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Current PC</a:t>
              </a:r>
            </a:p>
          </p:txBody>
        </p:sp>
        <p:cxnSp>
          <p:nvCxnSpPr>
            <p:cNvPr id="155" name="Straight Arrow Connector 154"/>
            <p:cNvCxnSpPr/>
            <p:nvPr/>
          </p:nvCxnSpPr>
          <p:spPr bwMode="auto">
            <a:xfrm>
              <a:off x="6467475" y="3633788"/>
              <a:ext cx="584200" cy="0"/>
            </a:xfrm>
            <a:prstGeom prst="straightConnector1">
              <a:avLst/>
            </a:prstGeom>
            <a:noFill/>
            <a:ln w="19050" cap="flat" cmpd="sng" algn="ctr">
              <a:solidFill>
                <a:srgbClr val="FFFFFF">
                  <a:lumMod val="50000"/>
                </a:srgbClr>
              </a:solidFill>
              <a:prstDash val="sysDot"/>
              <a:round/>
              <a:headEnd type="none" w="med" len="med"/>
              <a:tailEnd type="triangle" w="med" len="med"/>
            </a:ln>
            <a:effectLst/>
          </p:spPr>
        </p:cxnSp>
        <p:sp>
          <p:nvSpPr>
            <p:cNvPr id="156" name="TextBox 40"/>
            <p:cNvSpPr txBox="1">
              <a:spLocks noChangeArrowheads="1"/>
            </p:cNvSpPr>
            <p:nvPr/>
          </p:nvSpPr>
          <p:spPr bwMode="auto">
            <a:xfrm>
              <a:off x="4587875" y="4141788"/>
              <a:ext cx="12811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Load PC with the address in LR to return to the main program</a:t>
              </a:r>
            </a:p>
          </p:txBody>
        </p:sp>
        <p:sp>
          <p:nvSpPr>
            <p:cNvPr id="157" name="TextBox 40"/>
            <p:cNvSpPr txBox="1">
              <a:spLocks noChangeArrowheads="1"/>
            </p:cNvSpPr>
            <p:nvPr/>
          </p:nvSpPr>
          <p:spPr bwMode="auto">
            <a:xfrm>
              <a:off x="6280150" y="3373438"/>
              <a:ext cx="8747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Current LR</a:t>
              </a:r>
            </a:p>
          </p:txBody>
        </p:sp>
        <p:sp>
          <p:nvSpPr>
            <p:cNvPr id="158" name="TextBox 40"/>
            <p:cNvSpPr txBox="1">
              <a:spLocks noChangeArrowheads="1"/>
            </p:cNvSpPr>
            <p:nvPr/>
          </p:nvSpPr>
          <p:spPr bwMode="auto">
            <a:xfrm>
              <a:off x="4412138" y="5794435"/>
              <a:ext cx="4464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fontAlgn="base" hangingPunct="1">
                <a:spcBef>
                  <a:spcPct val="0"/>
                </a:spcBef>
                <a:spcAft>
                  <a:spcPct val="0"/>
                </a:spcAft>
                <a:defRPr/>
              </a:pPr>
              <a:r>
                <a:rPr lang="en-GB" sz="2000" b="0" dirty="0">
                  <a:latin typeface="+mj-lt"/>
                  <a:cs typeface="Arial" charset="0"/>
                </a:rPr>
                <a:t>Return from subroutine to main program</a:t>
              </a:r>
            </a:p>
          </p:txBody>
        </p:sp>
        <p:sp>
          <p:nvSpPr>
            <p:cNvPr id="159" name="Rectangle 158"/>
            <p:cNvSpPr/>
            <p:nvPr/>
          </p:nvSpPr>
          <p:spPr bwMode="auto">
            <a:xfrm>
              <a:off x="2722563" y="3494088"/>
              <a:ext cx="774700" cy="2036762"/>
            </a:xfrm>
            <a:prstGeom prst="rect">
              <a:avLst/>
            </a:prstGeom>
            <a:solidFill>
              <a:srgbClr val="FFFFFF">
                <a:lumMod val="85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160" name="Rectangle 159"/>
            <p:cNvSpPr/>
            <p:nvPr/>
          </p:nvSpPr>
          <p:spPr bwMode="auto">
            <a:xfrm>
              <a:off x="2722563" y="3489325"/>
              <a:ext cx="774700" cy="1109663"/>
            </a:xfrm>
            <a:prstGeom prst="rect">
              <a:avLst/>
            </a:prstGeom>
            <a:solidFill>
              <a:srgbClr val="128CAB">
                <a:lumMod val="20000"/>
                <a:lumOff val="8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161" name="Rectangle 160"/>
            <p:cNvSpPr/>
            <p:nvPr/>
          </p:nvSpPr>
          <p:spPr bwMode="auto">
            <a:xfrm>
              <a:off x="2722563" y="4883150"/>
              <a:ext cx="774700" cy="552450"/>
            </a:xfrm>
            <a:prstGeom prst="rect">
              <a:avLst/>
            </a:prstGeom>
            <a:solidFill>
              <a:srgbClr val="911B1D">
                <a:lumMod val="20000"/>
                <a:lumOff val="8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162" name="Rectangle 161"/>
            <p:cNvSpPr/>
            <p:nvPr/>
          </p:nvSpPr>
          <p:spPr bwMode="auto">
            <a:xfrm>
              <a:off x="2722563" y="4881563"/>
              <a:ext cx="774700" cy="93662"/>
            </a:xfrm>
            <a:prstGeom prst="rect">
              <a:avLst/>
            </a:prstGeom>
            <a:solidFill>
              <a:srgbClr val="911B1D">
                <a:lumMod val="40000"/>
                <a:lumOff val="60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163" name="Rectangle 162"/>
            <p:cNvSpPr/>
            <p:nvPr/>
          </p:nvSpPr>
          <p:spPr bwMode="auto">
            <a:xfrm>
              <a:off x="2722563" y="3581400"/>
              <a:ext cx="774700" cy="93663"/>
            </a:xfrm>
            <a:prstGeom prst="rect">
              <a:avLst/>
            </a:prstGeom>
            <a:solidFill>
              <a:srgbClr val="AAC5D2">
                <a:lumMod val="75000"/>
              </a:srgbClr>
            </a:solidFill>
            <a:ln w="19050" cap="flat" cmpd="sng" algn="ctr">
              <a:no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164" name="Rectangle 163"/>
            <p:cNvSpPr/>
            <p:nvPr/>
          </p:nvSpPr>
          <p:spPr bwMode="auto">
            <a:xfrm>
              <a:off x="1216025" y="355123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PC</a:t>
              </a:r>
            </a:p>
          </p:txBody>
        </p:sp>
        <p:sp>
          <p:nvSpPr>
            <p:cNvPr id="165" name="Rectangle 164"/>
            <p:cNvSpPr/>
            <p:nvPr/>
          </p:nvSpPr>
          <p:spPr bwMode="auto">
            <a:xfrm>
              <a:off x="1216025" y="4237038"/>
              <a:ext cx="776288" cy="146050"/>
            </a:xfrm>
            <a:prstGeom prst="rect">
              <a:avLst/>
            </a:prstGeom>
            <a:solidFill>
              <a:srgbClr val="FFFFFF">
                <a:lumMod val="85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r>
                <a:rPr lang="en-GB" sz="1100" kern="0" dirty="0">
                  <a:solidFill>
                    <a:srgbClr val="000000"/>
                  </a:solidFill>
                  <a:latin typeface="Arial" charset="0"/>
                  <a:ea typeface="MS PGothic" pitchFamily="34" charset="-128"/>
                </a:rPr>
                <a:t>LR</a:t>
              </a:r>
            </a:p>
          </p:txBody>
        </p:sp>
        <p:cxnSp>
          <p:nvCxnSpPr>
            <p:cNvPr id="166" name="Straight Arrow Connector 165"/>
            <p:cNvCxnSpPr/>
            <p:nvPr/>
          </p:nvCxnSpPr>
          <p:spPr bwMode="auto">
            <a:xfrm>
              <a:off x="2108200" y="3624263"/>
              <a:ext cx="590550" cy="0"/>
            </a:xfrm>
            <a:prstGeom prst="straightConnector1">
              <a:avLst/>
            </a:prstGeom>
            <a:noFill/>
            <a:ln w="19050" cap="flat" cmpd="sng" algn="ctr">
              <a:solidFill>
                <a:srgbClr val="FFFFFF">
                  <a:lumMod val="50000"/>
                </a:srgbClr>
              </a:solidFill>
              <a:prstDash val="sysDot"/>
              <a:round/>
              <a:headEnd type="none" w="med" len="med"/>
              <a:tailEnd type="triangle" w="med" len="med"/>
            </a:ln>
            <a:effectLst/>
          </p:spPr>
        </p:cxnSp>
        <p:cxnSp>
          <p:nvCxnSpPr>
            <p:cNvPr id="167" name="Straight Arrow Connector 166"/>
            <p:cNvCxnSpPr/>
            <p:nvPr/>
          </p:nvCxnSpPr>
          <p:spPr bwMode="auto">
            <a:xfrm>
              <a:off x="1604963" y="3767138"/>
              <a:ext cx="0" cy="400050"/>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cxnSp>
          <p:nvCxnSpPr>
            <p:cNvPr id="168" name="Straight Connector 167"/>
            <p:cNvCxnSpPr/>
            <p:nvPr/>
          </p:nvCxnSpPr>
          <p:spPr bwMode="auto">
            <a:xfrm>
              <a:off x="2722563" y="35798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69" name="Straight Connector 168"/>
            <p:cNvCxnSpPr/>
            <p:nvPr/>
          </p:nvCxnSpPr>
          <p:spPr bwMode="auto">
            <a:xfrm>
              <a:off x="2722563" y="36718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70" name="Straight Connector 169"/>
            <p:cNvCxnSpPr/>
            <p:nvPr/>
          </p:nvCxnSpPr>
          <p:spPr bwMode="auto">
            <a:xfrm>
              <a:off x="2722563" y="37655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71" name="Straight Connector 170"/>
            <p:cNvCxnSpPr/>
            <p:nvPr/>
          </p:nvCxnSpPr>
          <p:spPr bwMode="auto">
            <a:xfrm>
              <a:off x="2722563" y="38560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72" name="Straight Connector 171"/>
            <p:cNvCxnSpPr/>
            <p:nvPr/>
          </p:nvCxnSpPr>
          <p:spPr bwMode="auto">
            <a:xfrm>
              <a:off x="2722563" y="394811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73" name="Straight Connector 172"/>
            <p:cNvCxnSpPr/>
            <p:nvPr/>
          </p:nvCxnSpPr>
          <p:spPr bwMode="auto">
            <a:xfrm>
              <a:off x="2722563" y="40417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74" name="Straight Connector 173"/>
            <p:cNvCxnSpPr/>
            <p:nvPr/>
          </p:nvCxnSpPr>
          <p:spPr bwMode="auto">
            <a:xfrm>
              <a:off x="2722563" y="41370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75" name="Straight Connector 174"/>
            <p:cNvCxnSpPr/>
            <p:nvPr/>
          </p:nvCxnSpPr>
          <p:spPr bwMode="auto">
            <a:xfrm>
              <a:off x="2722563" y="42291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76" name="Straight Connector 175"/>
            <p:cNvCxnSpPr/>
            <p:nvPr/>
          </p:nvCxnSpPr>
          <p:spPr bwMode="auto">
            <a:xfrm>
              <a:off x="2722563" y="43227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77" name="Straight Connector 176"/>
            <p:cNvCxnSpPr/>
            <p:nvPr/>
          </p:nvCxnSpPr>
          <p:spPr bwMode="auto">
            <a:xfrm>
              <a:off x="2722563" y="44132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78" name="Straight Connector 177"/>
            <p:cNvCxnSpPr/>
            <p:nvPr/>
          </p:nvCxnSpPr>
          <p:spPr bwMode="auto">
            <a:xfrm>
              <a:off x="2722563" y="45053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79" name="Straight Connector 178"/>
            <p:cNvCxnSpPr/>
            <p:nvPr/>
          </p:nvCxnSpPr>
          <p:spPr bwMode="auto">
            <a:xfrm>
              <a:off x="2722563" y="45989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80" name="Straight Connector 179"/>
            <p:cNvCxnSpPr/>
            <p:nvPr/>
          </p:nvCxnSpPr>
          <p:spPr bwMode="auto">
            <a:xfrm>
              <a:off x="2722563" y="46942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81" name="Straight Connector 180"/>
            <p:cNvCxnSpPr/>
            <p:nvPr/>
          </p:nvCxnSpPr>
          <p:spPr bwMode="auto">
            <a:xfrm>
              <a:off x="2722563" y="47879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82" name="Straight Connector 181"/>
            <p:cNvCxnSpPr/>
            <p:nvPr/>
          </p:nvCxnSpPr>
          <p:spPr bwMode="auto">
            <a:xfrm>
              <a:off x="2722563" y="48831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83" name="Straight Connector 182"/>
            <p:cNvCxnSpPr/>
            <p:nvPr/>
          </p:nvCxnSpPr>
          <p:spPr bwMode="auto">
            <a:xfrm>
              <a:off x="2722563" y="497522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84" name="Straight Connector 183"/>
            <p:cNvCxnSpPr/>
            <p:nvPr/>
          </p:nvCxnSpPr>
          <p:spPr bwMode="auto">
            <a:xfrm>
              <a:off x="2722563" y="506888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85" name="Straight Connector 184"/>
            <p:cNvCxnSpPr/>
            <p:nvPr/>
          </p:nvCxnSpPr>
          <p:spPr bwMode="auto">
            <a:xfrm>
              <a:off x="2722563" y="5159375"/>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86" name="Straight Connector 185"/>
            <p:cNvCxnSpPr/>
            <p:nvPr/>
          </p:nvCxnSpPr>
          <p:spPr bwMode="auto">
            <a:xfrm>
              <a:off x="2722563" y="5249863"/>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87" name="Straight Connector 186"/>
            <p:cNvCxnSpPr/>
            <p:nvPr/>
          </p:nvCxnSpPr>
          <p:spPr bwMode="auto">
            <a:xfrm>
              <a:off x="2722563" y="5341938"/>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88" name="Straight Connector 187"/>
            <p:cNvCxnSpPr/>
            <p:nvPr/>
          </p:nvCxnSpPr>
          <p:spPr bwMode="auto">
            <a:xfrm>
              <a:off x="2722563" y="543560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cxnSp>
          <p:nvCxnSpPr>
            <p:cNvPr id="189" name="Straight Connector 188"/>
            <p:cNvCxnSpPr/>
            <p:nvPr/>
          </p:nvCxnSpPr>
          <p:spPr bwMode="auto">
            <a:xfrm>
              <a:off x="2722563" y="5530850"/>
              <a:ext cx="774700" cy="0"/>
            </a:xfrm>
            <a:prstGeom prst="line">
              <a:avLst/>
            </a:prstGeom>
            <a:noFill/>
            <a:ln w="9525" cap="flat" cmpd="sng" algn="ctr">
              <a:solidFill>
                <a:srgbClr val="FFFFFF">
                  <a:lumMod val="75000"/>
                </a:srgbClr>
              </a:solidFill>
              <a:prstDash val="sysDot"/>
              <a:round/>
              <a:headEnd type="none" w="med" len="med"/>
              <a:tailEnd type="none" w="med" len="med"/>
            </a:ln>
            <a:effectLst/>
          </p:spPr>
        </p:cxnSp>
        <p:sp>
          <p:nvSpPr>
            <p:cNvPr id="190" name="Rectangle 189"/>
            <p:cNvSpPr/>
            <p:nvPr/>
          </p:nvSpPr>
          <p:spPr bwMode="auto">
            <a:xfrm>
              <a:off x="2722563" y="3494088"/>
              <a:ext cx="774700" cy="2036762"/>
            </a:xfrm>
            <a:prstGeom prst="rect">
              <a:avLst/>
            </a:prstGeom>
            <a:no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400" kern="0" dirty="0">
                <a:solidFill>
                  <a:srgbClr val="000000"/>
                </a:solidFill>
                <a:latin typeface="Arial" charset="0"/>
                <a:ea typeface="MS PGothic" pitchFamily="34" charset="-128"/>
              </a:endParaRPr>
            </a:p>
          </p:txBody>
        </p:sp>
        <p:sp>
          <p:nvSpPr>
            <p:cNvPr id="191" name="TextBox 40"/>
            <p:cNvSpPr txBox="1">
              <a:spLocks noChangeArrowheads="1"/>
            </p:cNvSpPr>
            <p:nvPr/>
          </p:nvSpPr>
          <p:spPr bwMode="auto">
            <a:xfrm>
              <a:off x="2752725" y="3790950"/>
              <a:ext cx="7239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Main</a:t>
              </a:r>
            </a:p>
            <a:p>
              <a:pPr algn="ctr" eaLnBrk="1" hangingPunct="1">
                <a:defRPr/>
              </a:pPr>
              <a:r>
                <a:rPr lang="en-GB" sz="1100" b="0" kern="0"/>
                <a:t>Program</a:t>
              </a:r>
            </a:p>
            <a:p>
              <a:pPr algn="ctr" eaLnBrk="1" hangingPunct="1">
                <a:defRPr/>
              </a:pPr>
              <a:r>
                <a:rPr lang="en-GB" sz="1100" b="0" kern="0"/>
                <a:t>code</a:t>
              </a:r>
            </a:p>
          </p:txBody>
        </p:sp>
        <p:sp>
          <p:nvSpPr>
            <p:cNvPr id="192" name="TextBox 40"/>
            <p:cNvSpPr txBox="1">
              <a:spLocks noChangeArrowheads="1"/>
            </p:cNvSpPr>
            <p:nvPr/>
          </p:nvSpPr>
          <p:spPr bwMode="auto">
            <a:xfrm>
              <a:off x="2692400" y="5030788"/>
              <a:ext cx="844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subroutine</a:t>
              </a:r>
            </a:p>
          </p:txBody>
        </p:sp>
        <p:sp>
          <p:nvSpPr>
            <p:cNvPr id="193" name="TextBox 40"/>
            <p:cNvSpPr txBox="1">
              <a:spLocks noChangeArrowheads="1"/>
            </p:cNvSpPr>
            <p:nvPr/>
          </p:nvSpPr>
          <p:spPr bwMode="auto">
            <a:xfrm>
              <a:off x="1912938" y="3335338"/>
              <a:ext cx="8905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Current PC</a:t>
              </a:r>
            </a:p>
          </p:txBody>
        </p:sp>
        <p:cxnSp>
          <p:nvCxnSpPr>
            <p:cNvPr id="194" name="Straight Arrow Connector 193"/>
            <p:cNvCxnSpPr/>
            <p:nvPr/>
          </p:nvCxnSpPr>
          <p:spPr bwMode="auto">
            <a:xfrm flipH="1" flipV="1">
              <a:off x="1862138" y="3790950"/>
              <a:ext cx="847725" cy="1119188"/>
            </a:xfrm>
            <a:prstGeom prst="straightConnector1">
              <a:avLst/>
            </a:prstGeom>
            <a:noFill/>
            <a:ln w="19050" cap="flat" cmpd="sng" algn="ctr">
              <a:solidFill>
                <a:srgbClr val="000000">
                  <a:lumMod val="75000"/>
                  <a:lumOff val="25000"/>
                </a:srgbClr>
              </a:solidFill>
              <a:prstDash val="solid"/>
              <a:round/>
              <a:headEnd type="none" w="med" len="med"/>
              <a:tailEnd type="triangle" w="med" len="lg"/>
            </a:ln>
            <a:effectLst/>
          </p:spPr>
        </p:cxnSp>
        <p:sp>
          <p:nvSpPr>
            <p:cNvPr id="195" name="TextBox 40"/>
            <p:cNvSpPr txBox="1">
              <a:spLocks noChangeArrowheads="1"/>
            </p:cNvSpPr>
            <p:nvPr/>
          </p:nvSpPr>
          <p:spPr bwMode="auto">
            <a:xfrm>
              <a:off x="333375" y="3751263"/>
              <a:ext cx="1200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1. Save current</a:t>
              </a:r>
            </a:p>
            <a:p>
              <a:pPr eaLnBrk="1" hangingPunct="1">
                <a:defRPr/>
              </a:pPr>
              <a:r>
                <a:rPr lang="en-GB" sz="1100" b="0" kern="0"/>
                <a:t>PC to LR</a:t>
              </a:r>
            </a:p>
          </p:txBody>
        </p:sp>
        <p:sp>
          <p:nvSpPr>
            <p:cNvPr id="196" name="TextBox 40"/>
            <p:cNvSpPr txBox="1">
              <a:spLocks noChangeArrowheads="1"/>
            </p:cNvSpPr>
            <p:nvPr/>
          </p:nvSpPr>
          <p:spPr bwMode="auto">
            <a:xfrm>
              <a:off x="1247775" y="4611688"/>
              <a:ext cx="1400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GB" sz="1100" b="0" kern="0"/>
                <a:t>2. Load PC with the starting address of the subroutine</a:t>
              </a:r>
            </a:p>
          </p:txBody>
        </p:sp>
        <p:sp>
          <p:nvSpPr>
            <p:cNvPr id="197" name="TextBox 40"/>
            <p:cNvSpPr txBox="1">
              <a:spLocks noChangeArrowheads="1"/>
            </p:cNvSpPr>
            <p:nvPr/>
          </p:nvSpPr>
          <p:spPr bwMode="auto">
            <a:xfrm>
              <a:off x="1311214" y="5803900"/>
              <a:ext cx="19495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fontAlgn="base" hangingPunct="1">
                <a:spcBef>
                  <a:spcPct val="0"/>
                </a:spcBef>
                <a:spcAft>
                  <a:spcPct val="0"/>
                </a:spcAft>
                <a:defRPr/>
              </a:pPr>
              <a:r>
                <a:rPr lang="en-GB" sz="2000" b="0" dirty="0">
                  <a:latin typeface="+mj-lt"/>
                  <a:cs typeface="Arial" charset="0"/>
                </a:rPr>
                <a:t>Call a subroutine</a:t>
              </a:r>
            </a:p>
          </p:txBody>
        </p:sp>
        <p:sp>
          <p:nvSpPr>
            <p:cNvPr id="198" name="TextBox 40"/>
            <p:cNvSpPr txBox="1">
              <a:spLocks noChangeArrowheads="1"/>
            </p:cNvSpPr>
            <p:nvPr/>
          </p:nvSpPr>
          <p:spPr bwMode="auto">
            <a:xfrm rot="5400000">
              <a:off x="3246438" y="4338638"/>
              <a:ext cx="954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Code region</a:t>
              </a:r>
            </a:p>
          </p:txBody>
        </p:sp>
        <p:sp>
          <p:nvSpPr>
            <p:cNvPr id="199" name="TextBox 40"/>
            <p:cNvSpPr txBox="1">
              <a:spLocks noChangeArrowheads="1"/>
            </p:cNvSpPr>
            <p:nvPr/>
          </p:nvSpPr>
          <p:spPr bwMode="auto">
            <a:xfrm rot="5400000">
              <a:off x="7604919" y="4460082"/>
              <a:ext cx="9540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Code region</a:t>
              </a:r>
            </a:p>
          </p:txBody>
        </p:sp>
      </p:grpSp>
    </p:spTree>
    <p:extLst>
      <p:ext uri="{BB962C8B-B14F-4D97-AF65-F5344CB8AC3E}">
        <p14:creationId xmlns:p14="http://schemas.microsoft.com/office/powerpoint/2010/main" val="4282193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itle 1"/>
          <p:cNvSpPr>
            <a:spLocks noGrp="1"/>
          </p:cNvSpPr>
          <p:nvPr>
            <p:ph type="title"/>
          </p:nvPr>
        </p:nvSpPr>
        <p:spPr/>
        <p:txBody>
          <a:bodyPr>
            <a:normAutofit/>
          </a:bodyPr>
          <a:lstStyle/>
          <a:p>
            <a:r>
              <a:rPr lang="en-GB" sz="3200" dirty="0"/>
              <a:t>Cortex-M33 registers</a:t>
            </a:r>
          </a:p>
        </p:txBody>
      </p:sp>
      <p:sp>
        <p:nvSpPr>
          <p:cNvPr id="23560" name="Content Placeholder 2"/>
          <p:cNvSpPr>
            <a:spLocks noGrp="1"/>
          </p:cNvSpPr>
          <p:nvPr>
            <p:ph idx="1"/>
          </p:nvPr>
        </p:nvSpPr>
        <p:spPr>
          <a:xfrm>
            <a:off x="482195" y="1219200"/>
            <a:ext cx="11155973" cy="2286000"/>
          </a:xfrm>
        </p:spPr>
        <p:txBody>
          <a:bodyPr/>
          <a:lstStyle/>
          <a:p>
            <a:r>
              <a:rPr lang="en-US" sz="2000" dirty="0"/>
              <a:t>PSR, combined Program Status Register</a:t>
            </a:r>
          </a:p>
          <a:p>
            <a:pPr lvl="1"/>
            <a:r>
              <a:rPr lang="en-US" dirty="0"/>
              <a:t>Provides information about program execution and ALU flags</a:t>
            </a:r>
          </a:p>
          <a:p>
            <a:pPr lvl="2"/>
            <a:r>
              <a:rPr lang="en-US" dirty="0"/>
              <a:t>Application PSR (APSR)</a:t>
            </a:r>
          </a:p>
          <a:p>
            <a:pPr lvl="2"/>
            <a:r>
              <a:rPr lang="en-US" dirty="0"/>
              <a:t>Interrupt PSR (IPSR)</a:t>
            </a:r>
          </a:p>
          <a:p>
            <a:pPr lvl="2"/>
            <a:r>
              <a:rPr lang="en-US" dirty="0"/>
              <a:t>Execution PSR (EPSR) </a:t>
            </a:r>
          </a:p>
        </p:txBody>
      </p:sp>
      <p:grpSp>
        <p:nvGrpSpPr>
          <p:cNvPr id="8" name="Group 7"/>
          <p:cNvGrpSpPr/>
          <p:nvPr/>
        </p:nvGrpSpPr>
        <p:grpSpPr>
          <a:xfrm>
            <a:off x="1326446" y="3751855"/>
            <a:ext cx="9036754" cy="2525175"/>
            <a:chOff x="1129858" y="3282951"/>
            <a:chExt cx="10050241" cy="2808378"/>
          </a:xfrm>
        </p:grpSpPr>
        <p:cxnSp>
          <p:nvCxnSpPr>
            <p:cNvPr id="199" name="Straight Connector 198"/>
            <p:cNvCxnSpPr/>
            <p:nvPr/>
          </p:nvCxnSpPr>
          <p:spPr bwMode="auto">
            <a:xfrm>
              <a:off x="2634221"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200" name="Straight Connector 199"/>
            <p:cNvCxnSpPr/>
            <p:nvPr/>
          </p:nvCxnSpPr>
          <p:spPr bwMode="auto">
            <a:xfrm>
              <a:off x="11093349"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96" name="Straight Connector 195"/>
            <p:cNvCxnSpPr/>
            <p:nvPr/>
          </p:nvCxnSpPr>
          <p:spPr bwMode="auto">
            <a:xfrm>
              <a:off x="4754293"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97" name="Straight Connector 196"/>
            <p:cNvCxnSpPr/>
            <p:nvPr/>
          </p:nvCxnSpPr>
          <p:spPr bwMode="auto">
            <a:xfrm>
              <a:off x="6878596"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198" name="Straight Connector 197"/>
            <p:cNvCxnSpPr/>
            <p:nvPr/>
          </p:nvCxnSpPr>
          <p:spPr bwMode="auto">
            <a:xfrm>
              <a:off x="8983856" y="3282951"/>
              <a:ext cx="0" cy="2695575"/>
            </a:xfrm>
            <a:prstGeom prst="line">
              <a:avLst/>
            </a:prstGeom>
            <a:noFill/>
            <a:ln w="19050" cap="flat" cmpd="sng" algn="ctr">
              <a:solidFill>
                <a:schemeClr val="bg1">
                  <a:lumMod val="75000"/>
                </a:schemeClr>
              </a:solidFill>
              <a:prstDash val="sysDash"/>
              <a:round/>
              <a:headEnd type="none" w="med" len="med"/>
              <a:tailEnd type="none" w="med" len="med"/>
            </a:ln>
            <a:effectLst/>
          </p:spPr>
        </p:cxnSp>
        <p:sp>
          <p:nvSpPr>
            <p:cNvPr id="2" name="Rectangle 1"/>
            <p:cNvSpPr/>
            <p:nvPr/>
          </p:nvSpPr>
          <p:spPr bwMode="auto">
            <a:xfrm>
              <a:off x="2634222" y="3303589"/>
              <a:ext cx="264479"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N</a:t>
              </a:r>
            </a:p>
          </p:txBody>
        </p:sp>
        <p:sp>
          <p:nvSpPr>
            <p:cNvPr id="5" name="Rectangle 4"/>
            <p:cNvSpPr/>
            <p:nvPr/>
          </p:nvSpPr>
          <p:spPr bwMode="auto">
            <a:xfrm>
              <a:off x="2898701" y="330358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Z</a:t>
              </a:r>
            </a:p>
          </p:txBody>
        </p:sp>
        <p:sp>
          <p:nvSpPr>
            <p:cNvPr id="6" name="Rectangle 5"/>
            <p:cNvSpPr/>
            <p:nvPr/>
          </p:nvSpPr>
          <p:spPr bwMode="auto">
            <a:xfrm>
              <a:off x="3158950" y="330358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C</a:t>
              </a:r>
            </a:p>
          </p:txBody>
        </p:sp>
        <p:sp>
          <p:nvSpPr>
            <p:cNvPr id="7" name="Rectangle 6"/>
            <p:cNvSpPr/>
            <p:nvPr/>
          </p:nvSpPr>
          <p:spPr bwMode="auto">
            <a:xfrm>
              <a:off x="3425546" y="330358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V</a:t>
              </a:r>
            </a:p>
          </p:txBody>
        </p:sp>
        <p:sp>
          <p:nvSpPr>
            <p:cNvPr id="9" name="Rectangle 8"/>
            <p:cNvSpPr/>
            <p:nvPr/>
          </p:nvSpPr>
          <p:spPr bwMode="auto">
            <a:xfrm>
              <a:off x="3962969"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 name="Rectangle 9"/>
            <p:cNvSpPr/>
            <p:nvPr/>
          </p:nvSpPr>
          <p:spPr bwMode="auto">
            <a:xfrm>
              <a:off x="4223217"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 name="Rectangle 10"/>
            <p:cNvSpPr/>
            <p:nvPr/>
          </p:nvSpPr>
          <p:spPr bwMode="auto">
            <a:xfrm>
              <a:off x="4489812" y="3303589"/>
              <a:ext cx="264481"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 name="Rectangle 11"/>
            <p:cNvSpPr/>
            <p:nvPr/>
          </p:nvSpPr>
          <p:spPr bwMode="auto">
            <a:xfrm>
              <a:off x="4747945"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 name="Rectangle 12"/>
            <p:cNvSpPr/>
            <p:nvPr/>
          </p:nvSpPr>
          <p:spPr bwMode="auto">
            <a:xfrm>
              <a:off x="5014541"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 name="Rectangle 13"/>
            <p:cNvSpPr/>
            <p:nvPr/>
          </p:nvSpPr>
          <p:spPr bwMode="auto">
            <a:xfrm>
              <a:off x="5274790"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 name="Rectangle 14"/>
            <p:cNvSpPr/>
            <p:nvPr/>
          </p:nvSpPr>
          <p:spPr bwMode="auto">
            <a:xfrm>
              <a:off x="5541386"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 name="Rectangle 15"/>
            <p:cNvSpPr/>
            <p:nvPr/>
          </p:nvSpPr>
          <p:spPr bwMode="auto">
            <a:xfrm>
              <a:off x="5807982"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7" name="Rectangle 16"/>
            <p:cNvSpPr/>
            <p:nvPr/>
          </p:nvSpPr>
          <p:spPr bwMode="auto">
            <a:xfrm>
              <a:off x="6074578"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8" name="Rectangle 17"/>
            <p:cNvSpPr/>
            <p:nvPr/>
          </p:nvSpPr>
          <p:spPr bwMode="auto">
            <a:xfrm>
              <a:off x="6334825"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9" name="Rectangle 18"/>
            <p:cNvSpPr/>
            <p:nvPr/>
          </p:nvSpPr>
          <p:spPr bwMode="auto">
            <a:xfrm>
              <a:off x="6601421"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0" name="Rectangle 19"/>
            <p:cNvSpPr/>
            <p:nvPr/>
          </p:nvSpPr>
          <p:spPr bwMode="auto">
            <a:xfrm>
              <a:off x="6861670"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1" name="Rectangle 20"/>
            <p:cNvSpPr/>
            <p:nvPr/>
          </p:nvSpPr>
          <p:spPr bwMode="auto">
            <a:xfrm>
              <a:off x="7128266"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2" name="Rectangle 21"/>
            <p:cNvSpPr/>
            <p:nvPr/>
          </p:nvSpPr>
          <p:spPr bwMode="auto">
            <a:xfrm>
              <a:off x="7388514"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3" name="Rectangle 22"/>
            <p:cNvSpPr/>
            <p:nvPr/>
          </p:nvSpPr>
          <p:spPr bwMode="auto">
            <a:xfrm>
              <a:off x="7655109"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4" name="Rectangle 23"/>
            <p:cNvSpPr/>
            <p:nvPr/>
          </p:nvSpPr>
          <p:spPr bwMode="auto">
            <a:xfrm>
              <a:off x="7921705"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5" name="Rectangle 24"/>
            <p:cNvSpPr/>
            <p:nvPr/>
          </p:nvSpPr>
          <p:spPr bwMode="auto">
            <a:xfrm>
              <a:off x="8188301"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6" name="Rectangle 25"/>
            <p:cNvSpPr/>
            <p:nvPr/>
          </p:nvSpPr>
          <p:spPr bwMode="auto">
            <a:xfrm>
              <a:off x="8448550"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7" name="Rectangle 26"/>
            <p:cNvSpPr/>
            <p:nvPr/>
          </p:nvSpPr>
          <p:spPr bwMode="auto">
            <a:xfrm>
              <a:off x="8715146"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8" name="Rectangle 27"/>
            <p:cNvSpPr/>
            <p:nvPr/>
          </p:nvSpPr>
          <p:spPr bwMode="auto">
            <a:xfrm>
              <a:off x="8975394"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9" name="Rectangle 28"/>
            <p:cNvSpPr/>
            <p:nvPr/>
          </p:nvSpPr>
          <p:spPr bwMode="auto">
            <a:xfrm>
              <a:off x="9241989" y="3303589"/>
              <a:ext cx="264481"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0" name="Rectangle 29"/>
            <p:cNvSpPr/>
            <p:nvPr/>
          </p:nvSpPr>
          <p:spPr bwMode="auto">
            <a:xfrm>
              <a:off x="9500122"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1" name="Rectangle 30"/>
            <p:cNvSpPr/>
            <p:nvPr/>
          </p:nvSpPr>
          <p:spPr bwMode="auto">
            <a:xfrm>
              <a:off x="9766718"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2" name="Rectangle 31"/>
            <p:cNvSpPr/>
            <p:nvPr/>
          </p:nvSpPr>
          <p:spPr bwMode="auto">
            <a:xfrm>
              <a:off x="10033314"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3" name="Rectangle 32"/>
            <p:cNvSpPr/>
            <p:nvPr/>
          </p:nvSpPr>
          <p:spPr bwMode="auto">
            <a:xfrm>
              <a:off x="10299909"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4" name="Rectangle 33"/>
            <p:cNvSpPr/>
            <p:nvPr/>
          </p:nvSpPr>
          <p:spPr bwMode="auto">
            <a:xfrm>
              <a:off x="10560158"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5" name="Rectangle 34"/>
            <p:cNvSpPr/>
            <p:nvPr/>
          </p:nvSpPr>
          <p:spPr bwMode="auto">
            <a:xfrm>
              <a:off x="10826754" y="33035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7" name="Rectangle 36"/>
            <p:cNvSpPr/>
            <p:nvPr/>
          </p:nvSpPr>
          <p:spPr bwMode="auto">
            <a:xfrm>
              <a:off x="2634222" y="3303589"/>
              <a:ext cx="8459128"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9" name="Rectangle 38"/>
            <p:cNvSpPr/>
            <p:nvPr/>
          </p:nvSpPr>
          <p:spPr bwMode="auto">
            <a:xfrm>
              <a:off x="2634222" y="3881439"/>
              <a:ext cx="264479"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0" name="Rectangle 39"/>
            <p:cNvSpPr/>
            <p:nvPr/>
          </p:nvSpPr>
          <p:spPr bwMode="auto">
            <a:xfrm>
              <a:off x="2898701"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1" name="Rectangle 40"/>
            <p:cNvSpPr/>
            <p:nvPr/>
          </p:nvSpPr>
          <p:spPr bwMode="auto">
            <a:xfrm>
              <a:off x="3158950"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2" name="Rectangle 41"/>
            <p:cNvSpPr/>
            <p:nvPr/>
          </p:nvSpPr>
          <p:spPr bwMode="auto">
            <a:xfrm>
              <a:off x="3425546"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43" name="Rectangle 42"/>
            <p:cNvSpPr/>
            <p:nvPr/>
          </p:nvSpPr>
          <p:spPr bwMode="auto">
            <a:xfrm>
              <a:off x="3696374"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a:cs typeface="Arial" charset="0"/>
              </a:endParaRPr>
            </a:p>
          </p:txBody>
        </p:sp>
        <p:sp>
          <p:nvSpPr>
            <p:cNvPr id="44" name="Rectangle 43"/>
            <p:cNvSpPr/>
            <p:nvPr/>
          </p:nvSpPr>
          <p:spPr bwMode="auto">
            <a:xfrm>
              <a:off x="3962969"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5" name="Rectangle 44"/>
            <p:cNvSpPr/>
            <p:nvPr/>
          </p:nvSpPr>
          <p:spPr bwMode="auto">
            <a:xfrm>
              <a:off x="4223217"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6" name="Rectangle 45"/>
            <p:cNvSpPr/>
            <p:nvPr/>
          </p:nvSpPr>
          <p:spPr bwMode="auto">
            <a:xfrm>
              <a:off x="4489812" y="3881439"/>
              <a:ext cx="264481"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7" name="Rectangle 46"/>
            <p:cNvSpPr/>
            <p:nvPr/>
          </p:nvSpPr>
          <p:spPr bwMode="auto">
            <a:xfrm>
              <a:off x="4747945"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8" name="Rectangle 47"/>
            <p:cNvSpPr/>
            <p:nvPr/>
          </p:nvSpPr>
          <p:spPr bwMode="auto">
            <a:xfrm>
              <a:off x="5014541"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9" name="Rectangle 48"/>
            <p:cNvSpPr/>
            <p:nvPr/>
          </p:nvSpPr>
          <p:spPr bwMode="auto">
            <a:xfrm>
              <a:off x="5274790"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0" name="Rectangle 49"/>
            <p:cNvSpPr/>
            <p:nvPr/>
          </p:nvSpPr>
          <p:spPr bwMode="auto">
            <a:xfrm>
              <a:off x="5541386"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1" name="Rectangle 50"/>
            <p:cNvSpPr/>
            <p:nvPr/>
          </p:nvSpPr>
          <p:spPr bwMode="auto">
            <a:xfrm>
              <a:off x="5807982"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2" name="Rectangle 51"/>
            <p:cNvSpPr/>
            <p:nvPr/>
          </p:nvSpPr>
          <p:spPr bwMode="auto">
            <a:xfrm>
              <a:off x="6074578"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3" name="Rectangle 52"/>
            <p:cNvSpPr/>
            <p:nvPr/>
          </p:nvSpPr>
          <p:spPr bwMode="auto">
            <a:xfrm>
              <a:off x="6334825"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4" name="Rectangle 53"/>
            <p:cNvSpPr/>
            <p:nvPr/>
          </p:nvSpPr>
          <p:spPr bwMode="auto">
            <a:xfrm>
              <a:off x="6601421"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5" name="Rectangle 54"/>
            <p:cNvSpPr/>
            <p:nvPr/>
          </p:nvSpPr>
          <p:spPr bwMode="auto">
            <a:xfrm>
              <a:off x="6861670"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6" name="Rectangle 55"/>
            <p:cNvSpPr/>
            <p:nvPr/>
          </p:nvSpPr>
          <p:spPr bwMode="auto">
            <a:xfrm>
              <a:off x="7128266"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7" name="Rectangle 56"/>
            <p:cNvSpPr/>
            <p:nvPr/>
          </p:nvSpPr>
          <p:spPr bwMode="auto">
            <a:xfrm>
              <a:off x="7388514"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8" name="Rectangle 57"/>
            <p:cNvSpPr/>
            <p:nvPr/>
          </p:nvSpPr>
          <p:spPr bwMode="auto">
            <a:xfrm>
              <a:off x="7655109"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9" name="Rectangle 58"/>
            <p:cNvSpPr/>
            <p:nvPr/>
          </p:nvSpPr>
          <p:spPr bwMode="auto">
            <a:xfrm>
              <a:off x="7921705"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0" name="Rectangle 59"/>
            <p:cNvSpPr/>
            <p:nvPr/>
          </p:nvSpPr>
          <p:spPr bwMode="auto">
            <a:xfrm>
              <a:off x="8188301"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1" name="Rectangle 60"/>
            <p:cNvSpPr/>
            <p:nvPr/>
          </p:nvSpPr>
          <p:spPr bwMode="auto">
            <a:xfrm>
              <a:off x="8448550"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2" name="Rectangle 61"/>
            <p:cNvSpPr/>
            <p:nvPr/>
          </p:nvSpPr>
          <p:spPr bwMode="auto">
            <a:xfrm>
              <a:off x="8715146" y="38814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3" name="Rectangle 62"/>
            <p:cNvSpPr/>
            <p:nvPr/>
          </p:nvSpPr>
          <p:spPr bwMode="auto">
            <a:xfrm>
              <a:off x="8975394" y="3881439"/>
              <a:ext cx="266596" cy="293687"/>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4" name="Rectangle 63"/>
            <p:cNvSpPr/>
            <p:nvPr/>
          </p:nvSpPr>
          <p:spPr bwMode="auto">
            <a:xfrm>
              <a:off x="9241989" y="3881439"/>
              <a:ext cx="264481"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5" name="Rectangle 64"/>
            <p:cNvSpPr/>
            <p:nvPr/>
          </p:nvSpPr>
          <p:spPr bwMode="auto">
            <a:xfrm>
              <a:off x="9500122"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6" name="Rectangle 65"/>
            <p:cNvSpPr/>
            <p:nvPr/>
          </p:nvSpPr>
          <p:spPr bwMode="auto">
            <a:xfrm>
              <a:off x="9766718"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7" name="Rectangle 66"/>
            <p:cNvSpPr/>
            <p:nvPr/>
          </p:nvSpPr>
          <p:spPr bwMode="auto">
            <a:xfrm>
              <a:off x="10033314"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8" name="Rectangle 67"/>
            <p:cNvSpPr/>
            <p:nvPr/>
          </p:nvSpPr>
          <p:spPr bwMode="auto">
            <a:xfrm>
              <a:off x="10299909"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9" name="Rectangle 68"/>
            <p:cNvSpPr/>
            <p:nvPr/>
          </p:nvSpPr>
          <p:spPr bwMode="auto">
            <a:xfrm>
              <a:off x="10560158"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70" name="Rectangle 69"/>
            <p:cNvSpPr/>
            <p:nvPr/>
          </p:nvSpPr>
          <p:spPr bwMode="auto">
            <a:xfrm>
              <a:off x="10826754" y="3881439"/>
              <a:ext cx="266596"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71" name="Rectangle 70"/>
            <p:cNvSpPr/>
            <p:nvPr/>
          </p:nvSpPr>
          <p:spPr bwMode="auto">
            <a:xfrm>
              <a:off x="2634222" y="3881439"/>
              <a:ext cx="8459128"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3627" name="TextBox 21503"/>
            <p:cNvSpPr txBox="1">
              <a:spLocks noChangeArrowheads="1"/>
            </p:cNvSpPr>
            <p:nvPr/>
          </p:nvSpPr>
          <p:spPr bwMode="auto">
            <a:xfrm>
              <a:off x="9241990" y="3881439"/>
              <a:ext cx="1620733"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ISR number</a:t>
              </a:r>
            </a:p>
          </p:txBody>
        </p:sp>
        <p:sp>
          <p:nvSpPr>
            <p:cNvPr id="23628" name="TextBox 106"/>
            <p:cNvSpPr txBox="1">
              <a:spLocks noChangeArrowheads="1"/>
            </p:cNvSpPr>
            <p:nvPr/>
          </p:nvSpPr>
          <p:spPr bwMode="auto">
            <a:xfrm>
              <a:off x="6734720" y="3297239"/>
              <a:ext cx="1390106"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Reserved</a:t>
              </a:r>
            </a:p>
          </p:txBody>
        </p:sp>
        <p:sp>
          <p:nvSpPr>
            <p:cNvPr id="23629" name="TextBox 107"/>
            <p:cNvSpPr txBox="1">
              <a:spLocks noChangeArrowheads="1"/>
            </p:cNvSpPr>
            <p:nvPr/>
          </p:nvSpPr>
          <p:spPr bwMode="auto">
            <a:xfrm>
              <a:off x="5450403" y="3881439"/>
              <a:ext cx="1390108"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Reserved</a:t>
              </a:r>
            </a:p>
          </p:txBody>
        </p:sp>
        <p:sp>
          <p:nvSpPr>
            <p:cNvPr id="109" name="Rectangle 108"/>
            <p:cNvSpPr/>
            <p:nvPr/>
          </p:nvSpPr>
          <p:spPr bwMode="auto">
            <a:xfrm>
              <a:off x="2634222" y="4502150"/>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10" name="Rectangle 109"/>
            <p:cNvSpPr/>
            <p:nvPr/>
          </p:nvSpPr>
          <p:spPr bwMode="auto">
            <a:xfrm>
              <a:off x="2898701"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11" name="Rectangle 110"/>
            <p:cNvSpPr/>
            <p:nvPr/>
          </p:nvSpPr>
          <p:spPr bwMode="auto">
            <a:xfrm>
              <a:off x="3158950"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12" name="Rectangle 111"/>
            <p:cNvSpPr/>
            <p:nvPr/>
          </p:nvSpPr>
          <p:spPr bwMode="auto">
            <a:xfrm>
              <a:off x="3425546"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13" name="Rectangle 112"/>
            <p:cNvSpPr/>
            <p:nvPr/>
          </p:nvSpPr>
          <p:spPr bwMode="auto">
            <a:xfrm>
              <a:off x="369637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a:cs typeface="Arial" charset="0"/>
              </a:endParaRPr>
            </a:p>
          </p:txBody>
        </p:sp>
        <p:sp>
          <p:nvSpPr>
            <p:cNvPr id="114" name="Rectangle 113"/>
            <p:cNvSpPr/>
            <p:nvPr/>
          </p:nvSpPr>
          <p:spPr bwMode="auto">
            <a:xfrm>
              <a:off x="3962970" y="4502150"/>
              <a:ext cx="526843" cy="293688"/>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cs typeface="Arial" charset="0"/>
                </a:rPr>
                <a:t>ICI/IT</a:t>
              </a:r>
            </a:p>
          </p:txBody>
        </p:sp>
        <p:sp>
          <p:nvSpPr>
            <p:cNvPr id="117" name="Rectangle 116"/>
            <p:cNvSpPr/>
            <p:nvPr/>
          </p:nvSpPr>
          <p:spPr bwMode="auto">
            <a:xfrm>
              <a:off x="4747945"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8" name="Rectangle 117"/>
            <p:cNvSpPr/>
            <p:nvPr/>
          </p:nvSpPr>
          <p:spPr bwMode="auto">
            <a:xfrm>
              <a:off x="5014541"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9" name="Rectangle 118"/>
            <p:cNvSpPr/>
            <p:nvPr/>
          </p:nvSpPr>
          <p:spPr bwMode="auto">
            <a:xfrm>
              <a:off x="5274790"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0" name="Rectangle 119"/>
            <p:cNvSpPr/>
            <p:nvPr/>
          </p:nvSpPr>
          <p:spPr bwMode="auto">
            <a:xfrm>
              <a:off x="5541386"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1" name="Rectangle 120"/>
            <p:cNvSpPr/>
            <p:nvPr/>
          </p:nvSpPr>
          <p:spPr bwMode="auto">
            <a:xfrm>
              <a:off x="5807982"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2" name="Rectangle 121"/>
            <p:cNvSpPr/>
            <p:nvPr/>
          </p:nvSpPr>
          <p:spPr bwMode="auto">
            <a:xfrm>
              <a:off x="6074578"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3" name="Rectangle 122"/>
            <p:cNvSpPr/>
            <p:nvPr/>
          </p:nvSpPr>
          <p:spPr bwMode="auto">
            <a:xfrm>
              <a:off x="6334825"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4" name="Rectangle 123"/>
            <p:cNvSpPr/>
            <p:nvPr/>
          </p:nvSpPr>
          <p:spPr bwMode="auto">
            <a:xfrm>
              <a:off x="6601421"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5" name="Rectangle 124"/>
            <p:cNvSpPr/>
            <p:nvPr/>
          </p:nvSpPr>
          <p:spPr bwMode="auto">
            <a:xfrm>
              <a:off x="6861670"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6" name="Rectangle 125"/>
            <p:cNvSpPr/>
            <p:nvPr/>
          </p:nvSpPr>
          <p:spPr bwMode="auto">
            <a:xfrm>
              <a:off x="7128266"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7" name="Rectangle 126"/>
            <p:cNvSpPr/>
            <p:nvPr/>
          </p:nvSpPr>
          <p:spPr bwMode="auto">
            <a:xfrm>
              <a:off x="738851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8" name="Rectangle 127"/>
            <p:cNvSpPr/>
            <p:nvPr/>
          </p:nvSpPr>
          <p:spPr bwMode="auto">
            <a:xfrm>
              <a:off x="7655109"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9" name="Rectangle 128"/>
            <p:cNvSpPr/>
            <p:nvPr/>
          </p:nvSpPr>
          <p:spPr bwMode="auto">
            <a:xfrm>
              <a:off x="7921705"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0" name="Rectangle 129"/>
            <p:cNvSpPr/>
            <p:nvPr/>
          </p:nvSpPr>
          <p:spPr bwMode="auto">
            <a:xfrm>
              <a:off x="8188301"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1" name="Rectangle 130"/>
            <p:cNvSpPr/>
            <p:nvPr/>
          </p:nvSpPr>
          <p:spPr bwMode="auto">
            <a:xfrm>
              <a:off x="8448550"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2" name="Rectangle 131"/>
            <p:cNvSpPr/>
            <p:nvPr/>
          </p:nvSpPr>
          <p:spPr bwMode="auto">
            <a:xfrm>
              <a:off x="8715146"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3" name="Rectangle 132"/>
            <p:cNvSpPr/>
            <p:nvPr/>
          </p:nvSpPr>
          <p:spPr bwMode="auto">
            <a:xfrm>
              <a:off x="897539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4" name="Rectangle 133"/>
            <p:cNvSpPr/>
            <p:nvPr/>
          </p:nvSpPr>
          <p:spPr bwMode="auto">
            <a:xfrm>
              <a:off x="9241989" y="4502150"/>
              <a:ext cx="264481"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5" name="Rectangle 134"/>
            <p:cNvSpPr/>
            <p:nvPr/>
          </p:nvSpPr>
          <p:spPr bwMode="auto">
            <a:xfrm>
              <a:off x="9500122"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6" name="Rectangle 135"/>
            <p:cNvSpPr/>
            <p:nvPr/>
          </p:nvSpPr>
          <p:spPr bwMode="auto">
            <a:xfrm>
              <a:off x="9766718"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7" name="Rectangle 136"/>
            <p:cNvSpPr/>
            <p:nvPr/>
          </p:nvSpPr>
          <p:spPr bwMode="auto">
            <a:xfrm>
              <a:off x="1003331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8" name="Rectangle 137"/>
            <p:cNvSpPr/>
            <p:nvPr/>
          </p:nvSpPr>
          <p:spPr bwMode="auto">
            <a:xfrm>
              <a:off x="10299909"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9" name="Rectangle 138"/>
            <p:cNvSpPr/>
            <p:nvPr/>
          </p:nvSpPr>
          <p:spPr bwMode="auto">
            <a:xfrm>
              <a:off x="10560158"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0" name="Rectangle 139"/>
            <p:cNvSpPr/>
            <p:nvPr/>
          </p:nvSpPr>
          <p:spPr bwMode="auto">
            <a:xfrm>
              <a:off x="10826754" y="4502150"/>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1" name="Rectangle 140"/>
            <p:cNvSpPr/>
            <p:nvPr/>
          </p:nvSpPr>
          <p:spPr bwMode="auto">
            <a:xfrm>
              <a:off x="2634222" y="4502150"/>
              <a:ext cx="8459128"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3662" name="TextBox 142"/>
            <p:cNvSpPr txBox="1">
              <a:spLocks noChangeArrowheads="1"/>
            </p:cNvSpPr>
            <p:nvPr/>
          </p:nvSpPr>
          <p:spPr bwMode="auto">
            <a:xfrm>
              <a:off x="6174021" y="4502151"/>
              <a:ext cx="1387991"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Reserved</a:t>
              </a:r>
            </a:p>
          </p:txBody>
        </p:sp>
        <p:sp>
          <p:nvSpPr>
            <p:cNvPr id="116" name="Rectangle 115"/>
            <p:cNvSpPr/>
            <p:nvPr/>
          </p:nvSpPr>
          <p:spPr bwMode="auto">
            <a:xfrm>
              <a:off x="4489812" y="4502150"/>
              <a:ext cx="264481" cy="293688"/>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T</a:t>
              </a:r>
            </a:p>
          </p:txBody>
        </p:sp>
        <p:sp>
          <p:nvSpPr>
            <p:cNvPr id="151" name="Rectangle 150"/>
            <p:cNvSpPr/>
            <p:nvPr/>
          </p:nvSpPr>
          <p:spPr bwMode="auto">
            <a:xfrm>
              <a:off x="4747945"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2" name="Rectangle 151"/>
            <p:cNvSpPr/>
            <p:nvPr/>
          </p:nvSpPr>
          <p:spPr bwMode="auto">
            <a:xfrm>
              <a:off x="5014541"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3" name="Rectangle 152"/>
            <p:cNvSpPr/>
            <p:nvPr/>
          </p:nvSpPr>
          <p:spPr bwMode="auto">
            <a:xfrm>
              <a:off x="5274790"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4" name="Rectangle 153"/>
            <p:cNvSpPr/>
            <p:nvPr/>
          </p:nvSpPr>
          <p:spPr bwMode="auto">
            <a:xfrm>
              <a:off x="5541386"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5" name="Rectangle 154"/>
            <p:cNvSpPr/>
            <p:nvPr/>
          </p:nvSpPr>
          <p:spPr bwMode="auto">
            <a:xfrm>
              <a:off x="5807982"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6" name="Rectangle 155"/>
            <p:cNvSpPr/>
            <p:nvPr/>
          </p:nvSpPr>
          <p:spPr bwMode="auto">
            <a:xfrm>
              <a:off x="6074578"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7" name="Rectangle 156"/>
            <p:cNvSpPr/>
            <p:nvPr/>
          </p:nvSpPr>
          <p:spPr bwMode="auto">
            <a:xfrm>
              <a:off x="6334825"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8" name="Rectangle 157"/>
            <p:cNvSpPr/>
            <p:nvPr/>
          </p:nvSpPr>
          <p:spPr bwMode="auto">
            <a:xfrm>
              <a:off x="6601421"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9" name="Rectangle 158"/>
            <p:cNvSpPr/>
            <p:nvPr/>
          </p:nvSpPr>
          <p:spPr bwMode="auto">
            <a:xfrm>
              <a:off x="6861670"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0" name="Rectangle 159"/>
            <p:cNvSpPr/>
            <p:nvPr/>
          </p:nvSpPr>
          <p:spPr bwMode="auto">
            <a:xfrm>
              <a:off x="7128266"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1" name="Rectangle 160"/>
            <p:cNvSpPr/>
            <p:nvPr/>
          </p:nvSpPr>
          <p:spPr bwMode="auto">
            <a:xfrm>
              <a:off x="7388514"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2" name="Rectangle 161"/>
            <p:cNvSpPr/>
            <p:nvPr/>
          </p:nvSpPr>
          <p:spPr bwMode="auto">
            <a:xfrm>
              <a:off x="7655109"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3" name="Rectangle 162"/>
            <p:cNvSpPr/>
            <p:nvPr/>
          </p:nvSpPr>
          <p:spPr bwMode="auto">
            <a:xfrm>
              <a:off x="7921705"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4" name="Rectangle 163"/>
            <p:cNvSpPr/>
            <p:nvPr/>
          </p:nvSpPr>
          <p:spPr bwMode="auto">
            <a:xfrm>
              <a:off x="8188301" y="53197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5" name="Rectangle 164"/>
            <p:cNvSpPr/>
            <p:nvPr/>
          </p:nvSpPr>
          <p:spPr bwMode="auto">
            <a:xfrm>
              <a:off x="8448550" y="5319714"/>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6" name="Rectangle 165"/>
            <p:cNvSpPr/>
            <p:nvPr/>
          </p:nvSpPr>
          <p:spPr bwMode="auto">
            <a:xfrm>
              <a:off x="8715146" y="532923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7" name="Rectangle 166"/>
            <p:cNvSpPr/>
            <p:nvPr/>
          </p:nvSpPr>
          <p:spPr bwMode="auto">
            <a:xfrm>
              <a:off x="8975394" y="5329239"/>
              <a:ext cx="266596" cy="293687"/>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8" name="Rectangle 167"/>
            <p:cNvSpPr/>
            <p:nvPr/>
          </p:nvSpPr>
          <p:spPr bwMode="auto">
            <a:xfrm>
              <a:off x="9241989" y="5329239"/>
              <a:ext cx="264481" cy="293687"/>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3685" name="TextBox 175"/>
            <p:cNvSpPr txBox="1">
              <a:spLocks noChangeArrowheads="1"/>
            </p:cNvSpPr>
            <p:nvPr/>
          </p:nvSpPr>
          <p:spPr bwMode="auto">
            <a:xfrm>
              <a:off x="6174021" y="5329239"/>
              <a:ext cx="1387991"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Reserved</a:t>
              </a:r>
            </a:p>
          </p:txBody>
        </p:sp>
        <p:sp>
          <p:nvSpPr>
            <p:cNvPr id="182" name="Rectangle 181"/>
            <p:cNvSpPr/>
            <p:nvPr/>
          </p:nvSpPr>
          <p:spPr bwMode="auto">
            <a:xfrm>
              <a:off x="9500122"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83" name="Rectangle 182"/>
            <p:cNvSpPr/>
            <p:nvPr/>
          </p:nvSpPr>
          <p:spPr bwMode="auto">
            <a:xfrm>
              <a:off x="9766718"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84" name="Rectangle 183"/>
            <p:cNvSpPr/>
            <p:nvPr/>
          </p:nvSpPr>
          <p:spPr bwMode="auto">
            <a:xfrm>
              <a:off x="10033314"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85" name="Rectangle 184"/>
            <p:cNvSpPr/>
            <p:nvPr/>
          </p:nvSpPr>
          <p:spPr bwMode="auto">
            <a:xfrm>
              <a:off x="10299909"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86" name="Rectangle 185"/>
            <p:cNvSpPr/>
            <p:nvPr/>
          </p:nvSpPr>
          <p:spPr bwMode="auto">
            <a:xfrm>
              <a:off x="10560158"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87" name="Rectangle 186"/>
            <p:cNvSpPr/>
            <p:nvPr/>
          </p:nvSpPr>
          <p:spPr bwMode="auto">
            <a:xfrm>
              <a:off x="10826754" y="5330825"/>
              <a:ext cx="266596" cy="293688"/>
            </a:xfrm>
            <a:prstGeom prst="rect">
              <a:avLst/>
            </a:prstGeom>
            <a:solidFill>
              <a:schemeClr val="accent1">
                <a:lumMod val="20000"/>
                <a:lumOff val="80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3697" name="TextBox 187"/>
            <p:cNvSpPr txBox="1">
              <a:spLocks noChangeArrowheads="1"/>
            </p:cNvSpPr>
            <p:nvPr/>
          </p:nvSpPr>
          <p:spPr bwMode="auto">
            <a:xfrm>
              <a:off x="9307581" y="5322889"/>
              <a:ext cx="1620733"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ISR number</a:t>
              </a:r>
            </a:p>
          </p:txBody>
        </p:sp>
        <p:sp>
          <p:nvSpPr>
            <p:cNvPr id="175" name="Rectangle 174"/>
            <p:cNvSpPr/>
            <p:nvPr/>
          </p:nvSpPr>
          <p:spPr bwMode="auto">
            <a:xfrm>
              <a:off x="2634222" y="5329239"/>
              <a:ext cx="8459128"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3699" name="TextBox 189"/>
            <p:cNvSpPr txBox="1">
              <a:spLocks noChangeArrowheads="1"/>
            </p:cNvSpPr>
            <p:nvPr/>
          </p:nvSpPr>
          <p:spPr bwMode="auto">
            <a:xfrm>
              <a:off x="1129858" y="3282951"/>
              <a:ext cx="1390108"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APSR</a:t>
              </a:r>
            </a:p>
          </p:txBody>
        </p:sp>
        <p:sp>
          <p:nvSpPr>
            <p:cNvPr id="23700" name="TextBox 190"/>
            <p:cNvSpPr txBox="1">
              <a:spLocks noChangeArrowheads="1"/>
            </p:cNvSpPr>
            <p:nvPr/>
          </p:nvSpPr>
          <p:spPr bwMode="auto">
            <a:xfrm>
              <a:off x="1129858" y="3868739"/>
              <a:ext cx="1390108"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IPSR</a:t>
              </a:r>
            </a:p>
          </p:txBody>
        </p:sp>
        <p:sp>
          <p:nvSpPr>
            <p:cNvPr id="23701" name="TextBox 191"/>
            <p:cNvSpPr txBox="1">
              <a:spLocks noChangeArrowheads="1"/>
            </p:cNvSpPr>
            <p:nvPr/>
          </p:nvSpPr>
          <p:spPr bwMode="auto">
            <a:xfrm>
              <a:off x="1129858" y="4487864"/>
              <a:ext cx="1390108"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EPSR</a:t>
              </a:r>
            </a:p>
          </p:txBody>
        </p:sp>
        <p:sp>
          <p:nvSpPr>
            <p:cNvPr id="23702" name="TextBox 192"/>
            <p:cNvSpPr txBox="1">
              <a:spLocks noChangeArrowheads="1"/>
            </p:cNvSpPr>
            <p:nvPr/>
          </p:nvSpPr>
          <p:spPr bwMode="auto">
            <a:xfrm>
              <a:off x="1129858" y="5308601"/>
              <a:ext cx="1390108" cy="34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xPSR</a:t>
              </a:r>
            </a:p>
          </p:txBody>
        </p:sp>
        <p:sp>
          <p:nvSpPr>
            <p:cNvPr id="23703" name="TextBox 200"/>
            <p:cNvSpPr txBox="1">
              <a:spLocks noChangeArrowheads="1"/>
            </p:cNvSpPr>
            <p:nvPr/>
          </p:nvSpPr>
          <p:spPr bwMode="auto">
            <a:xfrm>
              <a:off x="10483988" y="5783264"/>
              <a:ext cx="696111" cy="3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a:t>bit0</a:t>
              </a:r>
            </a:p>
          </p:txBody>
        </p:sp>
        <p:sp>
          <p:nvSpPr>
            <p:cNvPr id="23704" name="TextBox 201"/>
            <p:cNvSpPr txBox="1">
              <a:spLocks noChangeArrowheads="1"/>
            </p:cNvSpPr>
            <p:nvPr/>
          </p:nvSpPr>
          <p:spPr bwMode="auto">
            <a:xfrm>
              <a:off x="8499330" y="5783264"/>
              <a:ext cx="696111" cy="3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a:t>bit8</a:t>
              </a:r>
            </a:p>
          </p:txBody>
        </p:sp>
        <p:sp>
          <p:nvSpPr>
            <p:cNvPr id="23705" name="TextBox 202"/>
            <p:cNvSpPr txBox="1">
              <a:spLocks noChangeArrowheads="1"/>
            </p:cNvSpPr>
            <p:nvPr/>
          </p:nvSpPr>
          <p:spPr bwMode="auto">
            <a:xfrm>
              <a:off x="6300972" y="5783264"/>
              <a:ext cx="693995" cy="3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a:t>bit16</a:t>
              </a:r>
            </a:p>
          </p:txBody>
        </p:sp>
        <p:sp>
          <p:nvSpPr>
            <p:cNvPr id="23706" name="TextBox 203"/>
            <p:cNvSpPr txBox="1">
              <a:spLocks noChangeArrowheads="1"/>
            </p:cNvSpPr>
            <p:nvPr/>
          </p:nvSpPr>
          <p:spPr bwMode="auto">
            <a:xfrm>
              <a:off x="4100499" y="5783264"/>
              <a:ext cx="693995" cy="3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a:t>bit24</a:t>
              </a:r>
            </a:p>
          </p:txBody>
        </p:sp>
        <p:sp>
          <p:nvSpPr>
            <p:cNvPr id="23707" name="TextBox 204"/>
            <p:cNvSpPr txBox="1">
              <a:spLocks noChangeArrowheads="1"/>
            </p:cNvSpPr>
            <p:nvPr/>
          </p:nvSpPr>
          <p:spPr bwMode="auto">
            <a:xfrm>
              <a:off x="2598252" y="5783264"/>
              <a:ext cx="693995" cy="3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a:t>bit31</a:t>
              </a:r>
            </a:p>
          </p:txBody>
        </p:sp>
        <p:sp>
          <p:nvSpPr>
            <p:cNvPr id="169" name="Rectangle 168"/>
            <p:cNvSpPr/>
            <p:nvPr/>
          </p:nvSpPr>
          <p:spPr bwMode="auto">
            <a:xfrm>
              <a:off x="3692142" y="3303589"/>
              <a:ext cx="266596" cy="293687"/>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Q</a:t>
              </a:r>
            </a:p>
          </p:txBody>
        </p:sp>
        <p:sp>
          <p:nvSpPr>
            <p:cNvPr id="172" name="Rectangle 171"/>
            <p:cNvSpPr/>
            <p:nvPr/>
          </p:nvSpPr>
          <p:spPr bwMode="auto">
            <a:xfrm>
              <a:off x="3962970" y="5327176"/>
              <a:ext cx="526843" cy="295750"/>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cs typeface="Arial" charset="0"/>
                </a:rPr>
                <a:t>ICI/IT</a:t>
              </a:r>
            </a:p>
          </p:txBody>
        </p:sp>
        <p:sp>
          <p:nvSpPr>
            <p:cNvPr id="173" name="Rectangle 172"/>
            <p:cNvSpPr/>
            <p:nvPr/>
          </p:nvSpPr>
          <p:spPr bwMode="auto">
            <a:xfrm>
              <a:off x="4489812" y="5327176"/>
              <a:ext cx="264481" cy="295750"/>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T</a:t>
              </a:r>
            </a:p>
          </p:txBody>
        </p:sp>
        <p:sp>
          <p:nvSpPr>
            <p:cNvPr id="174" name="Rectangle 173"/>
            <p:cNvSpPr/>
            <p:nvPr/>
          </p:nvSpPr>
          <p:spPr bwMode="auto">
            <a:xfrm>
              <a:off x="2634222" y="5327653"/>
              <a:ext cx="264479" cy="295749"/>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N</a:t>
              </a:r>
            </a:p>
          </p:txBody>
        </p:sp>
        <p:sp>
          <p:nvSpPr>
            <p:cNvPr id="176" name="Rectangle 175"/>
            <p:cNvSpPr/>
            <p:nvPr/>
          </p:nvSpPr>
          <p:spPr bwMode="auto">
            <a:xfrm>
              <a:off x="2898701" y="5327653"/>
              <a:ext cx="266596" cy="295749"/>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Z</a:t>
              </a:r>
            </a:p>
          </p:txBody>
        </p:sp>
        <p:sp>
          <p:nvSpPr>
            <p:cNvPr id="188" name="Rectangle 187"/>
            <p:cNvSpPr/>
            <p:nvPr/>
          </p:nvSpPr>
          <p:spPr bwMode="auto">
            <a:xfrm>
              <a:off x="3158950" y="5327653"/>
              <a:ext cx="266596" cy="295749"/>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C</a:t>
              </a:r>
            </a:p>
          </p:txBody>
        </p:sp>
        <p:sp>
          <p:nvSpPr>
            <p:cNvPr id="189" name="Rectangle 188"/>
            <p:cNvSpPr/>
            <p:nvPr/>
          </p:nvSpPr>
          <p:spPr bwMode="auto">
            <a:xfrm>
              <a:off x="3425546" y="5327653"/>
              <a:ext cx="266596" cy="295749"/>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V</a:t>
              </a:r>
            </a:p>
          </p:txBody>
        </p:sp>
        <p:sp>
          <p:nvSpPr>
            <p:cNvPr id="190" name="Rectangle 189"/>
            <p:cNvSpPr/>
            <p:nvPr/>
          </p:nvSpPr>
          <p:spPr bwMode="auto">
            <a:xfrm>
              <a:off x="3692142" y="5327653"/>
              <a:ext cx="266596" cy="295749"/>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cs typeface="Arial" charset="0"/>
                </a:rPr>
                <a:t>Q</a:t>
              </a:r>
            </a:p>
          </p:txBody>
        </p:sp>
        <p:sp>
          <p:nvSpPr>
            <p:cNvPr id="191" name="Rectangle 190"/>
            <p:cNvSpPr/>
            <p:nvPr/>
          </p:nvSpPr>
          <p:spPr bwMode="auto">
            <a:xfrm>
              <a:off x="8191475" y="4502150"/>
              <a:ext cx="526843" cy="293688"/>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cs typeface="Arial" charset="0"/>
                </a:rPr>
                <a:t>ICI/IT</a:t>
              </a:r>
            </a:p>
          </p:txBody>
        </p:sp>
        <p:sp>
          <p:nvSpPr>
            <p:cNvPr id="192" name="Rectangle 191"/>
            <p:cNvSpPr/>
            <p:nvPr/>
          </p:nvSpPr>
          <p:spPr bwMode="auto">
            <a:xfrm>
              <a:off x="8191475" y="5329464"/>
              <a:ext cx="526843" cy="293688"/>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cs typeface="Arial" charset="0"/>
                </a:rPr>
                <a:t>ICI/IT</a:t>
              </a:r>
            </a:p>
          </p:txBody>
        </p:sp>
      </p:grpSp>
    </p:spTree>
    <p:extLst>
      <p:ext uri="{BB962C8B-B14F-4D97-AF65-F5344CB8AC3E}">
        <p14:creationId xmlns:p14="http://schemas.microsoft.com/office/powerpoint/2010/main" val="681440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GB" sz="3200" dirty="0"/>
              <a:t>Cortex-M33 registers</a:t>
            </a:r>
          </a:p>
        </p:txBody>
      </p:sp>
      <p:sp>
        <p:nvSpPr>
          <p:cNvPr id="24579" name="Content Placeholder 2"/>
          <p:cNvSpPr>
            <a:spLocks noGrp="1"/>
          </p:cNvSpPr>
          <p:nvPr>
            <p:ph idx="1"/>
          </p:nvPr>
        </p:nvSpPr>
        <p:spPr>
          <a:xfrm>
            <a:off x="533401" y="990600"/>
            <a:ext cx="10058400" cy="4680000"/>
          </a:xfrm>
        </p:spPr>
        <p:txBody>
          <a:bodyPr/>
          <a:lstStyle/>
          <a:p>
            <a:r>
              <a:rPr lang="en-US" sz="2000" dirty="0"/>
              <a:t>APSR</a:t>
            </a:r>
          </a:p>
          <a:p>
            <a:pPr lvl="1"/>
            <a:r>
              <a:rPr lang="en-US" dirty="0"/>
              <a:t>N: negative flag – set to one if the result from ALU is negative</a:t>
            </a:r>
          </a:p>
          <a:p>
            <a:pPr lvl="1"/>
            <a:r>
              <a:rPr lang="en-US" dirty="0"/>
              <a:t>Z: zero flag – set to one if the result from ALU is zero</a:t>
            </a:r>
          </a:p>
          <a:p>
            <a:pPr lvl="1"/>
            <a:r>
              <a:rPr lang="en-US" dirty="0"/>
              <a:t>C: carry flag – set to one if an unsigned overflow occurs</a:t>
            </a:r>
          </a:p>
          <a:p>
            <a:pPr lvl="1"/>
            <a:r>
              <a:rPr lang="en-US" dirty="0"/>
              <a:t>V: overflow flag – set to one if a signed overflow occurs</a:t>
            </a:r>
          </a:p>
          <a:p>
            <a:pPr lvl="1"/>
            <a:r>
              <a:rPr lang="en-US" dirty="0"/>
              <a:t>Q: sticky saturation flag – set to one if</a:t>
            </a:r>
            <a:r>
              <a:rPr lang="en-GB" dirty="0"/>
              <a:t> saturation has occurred in saturating arithmetic instructions, or overflow has occurred in certain multiply instructions</a:t>
            </a:r>
            <a:endParaRPr lang="en-US" dirty="0"/>
          </a:p>
          <a:p>
            <a:r>
              <a:rPr lang="en-US" sz="2000" dirty="0"/>
              <a:t>IPSR</a:t>
            </a:r>
          </a:p>
          <a:p>
            <a:pPr lvl="1"/>
            <a:r>
              <a:rPr lang="en-US" dirty="0"/>
              <a:t>ISR number – current executing interrupt service routine number</a:t>
            </a:r>
          </a:p>
          <a:p>
            <a:r>
              <a:rPr lang="en-US" sz="2000" dirty="0"/>
              <a:t>EPSR</a:t>
            </a:r>
          </a:p>
          <a:p>
            <a:pPr lvl="1"/>
            <a:r>
              <a:rPr lang="en-US" dirty="0"/>
              <a:t>T: Thumb state – always one since Cortex-M33 only supports the Thumb state (more on processor states in the next module)</a:t>
            </a:r>
          </a:p>
          <a:p>
            <a:pPr lvl="1"/>
            <a:r>
              <a:rPr lang="en-US" dirty="0"/>
              <a:t>IC/IT: Interrupt-</a:t>
            </a:r>
            <a:r>
              <a:rPr lang="en-US" dirty="0" err="1"/>
              <a:t>Continuable</a:t>
            </a:r>
            <a:r>
              <a:rPr lang="en-US" dirty="0"/>
              <a:t> Instruction (ICI) bit, IF-THEN instruction status bit</a:t>
            </a:r>
          </a:p>
        </p:txBody>
      </p:sp>
    </p:spTree>
    <p:extLst>
      <p:ext uri="{BB962C8B-B14F-4D97-AF65-F5344CB8AC3E}">
        <p14:creationId xmlns:p14="http://schemas.microsoft.com/office/powerpoint/2010/main" val="3753441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Title 1"/>
          <p:cNvSpPr>
            <a:spLocks noGrp="1"/>
          </p:cNvSpPr>
          <p:nvPr>
            <p:ph type="title"/>
          </p:nvPr>
        </p:nvSpPr>
        <p:spPr/>
        <p:txBody>
          <a:bodyPr>
            <a:normAutofit/>
          </a:bodyPr>
          <a:lstStyle/>
          <a:p>
            <a:r>
              <a:rPr lang="en-GB" sz="3200" dirty="0"/>
              <a:t>Cortex-M33 registers</a:t>
            </a:r>
          </a:p>
        </p:txBody>
      </p:sp>
      <p:sp>
        <p:nvSpPr>
          <p:cNvPr id="25612" name="Content Placeholder 2"/>
          <p:cNvSpPr>
            <a:spLocks noGrp="1"/>
          </p:cNvSpPr>
          <p:nvPr>
            <p:ph idx="1"/>
          </p:nvPr>
        </p:nvSpPr>
        <p:spPr>
          <a:xfrm>
            <a:off x="457202" y="990600"/>
            <a:ext cx="10058399" cy="4680000"/>
          </a:xfrm>
        </p:spPr>
        <p:txBody>
          <a:bodyPr/>
          <a:lstStyle/>
          <a:p>
            <a:r>
              <a:rPr lang="en-GB" sz="2000" dirty="0"/>
              <a:t>Exception mask registers</a:t>
            </a:r>
          </a:p>
          <a:p>
            <a:pPr lvl="1"/>
            <a:r>
              <a:rPr lang="en-GB" dirty="0"/>
              <a:t>1-bit PRIMASK </a:t>
            </a:r>
          </a:p>
          <a:p>
            <a:pPr lvl="5"/>
            <a:r>
              <a:rPr lang="en-GB" sz="2000" dirty="0"/>
              <a:t>If set to one, will block all the interrupts apart from non-maskable interrupt (NMI) and the  hard fault exception</a:t>
            </a:r>
          </a:p>
          <a:p>
            <a:pPr lvl="5"/>
            <a:r>
              <a:rPr lang="en-GB" dirty="0"/>
              <a:t>When the Armv8-M Security Extension is included, there are two PRIMASK registers</a:t>
            </a:r>
          </a:p>
          <a:p>
            <a:pPr lvl="6"/>
            <a:r>
              <a:rPr lang="en-GB" dirty="0"/>
              <a:t>PRIMASK_NS for the non secure state</a:t>
            </a:r>
          </a:p>
          <a:p>
            <a:pPr lvl="6"/>
            <a:r>
              <a:rPr lang="en-GB" dirty="0"/>
              <a:t>PRIMASK_S for secure state</a:t>
            </a:r>
          </a:p>
          <a:p>
            <a:pPr lvl="5"/>
            <a:endParaRPr lang="en-GB" sz="2000" dirty="0"/>
          </a:p>
          <a:p>
            <a:pPr lvl="1"/>
            <a:r>
              <a:rPr lang="en-GB" dirty="0"/>
              <a:t>1-bit FAULTMASK </a:t>
            </a:r>
          </a:p>
          <a:p>
            <a:pPr lvl="5"/>
            <a:r>
              <a:rPr lang="en-GB" sz="2000" dirty="0"/>
              <a:t>If set to one, will block all the interrupts apart from NMI</a:t>
            </a:r>
          </a:p>
          <a:p>
            <a:pPr lvl="5"/>
            <a:r>
              <a:rPr lang="en-GB" dirty="0"/>
              <a:t>When the Armv8-M Security Extension is included, there are two FAULTMASK registers</a:t>
            </a:r>
          </a:p>
          <a:p>
            <a:pPr lvl="6"/>
            <a:r>
              <a:rPr lang="en-GB" dirty="0"/>
              <a:t>FAULTMASK_NS for the non secure state</a:t>
            </a:r>
          </a:p>
          <a:p>
            <a:pPr lvl="6"/>
            <a:r>
              <a:rPr lang="en-GB" dirty="0"/>
              <a:t>FAULTMASK_S for secure state</a:t>
            </a:r>
          </a:p>
          <a:p>
            <a:pPr lvl="5"/>
            <a:endParaRPr lang="en-GB" sz="2000" dirty="0"/>
          </a:p>
        </p:txBody>
      </p:sp>
    </p:spTree>
    <p:extLst>
      <p:ext uri="{BB962C8B-B14F-4D97-AF65-F5344CB8AC3E}">
        <p14:creationId xmlns:p14="http://schemas.microsoft.com/office/powerpoint/2010/main" val="224938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Title 1"/>
          <p:cNvSpPr>
            <a:spLocks noGrp="1"/>
          </p:cNvSpPr>
          <p:nvPr>
            <p:ph type="title"/>
          </p:nvPr>
        </p:nvSpPr>
        <p:spPr>
          <a:xfrm>
            <a:off x="479425" y="427502"/>
            <a:ext cx="11233150" cy="512830"/>
          </a:xfrm>
        </p:spPr>
        <p:txBody>
          <a:bodyPr>
            <a:normAutofit/>
          </a:bodyPr>
          <a:lstStyle/>
          <a:p>
            <a:r>
              <a:rPr lang="en-GB" sz="3200" dirty="0"/>
              <a:t>Cortex-M33 registers</a:t>
            </a:r>
          </a:p>
        </p:txBody>
      </p:sp>
      <p:sp>
        <p:nvSpPr>
          <p:cNvPr id="5" name="Text Placeholder 4">
            <a:extLst>
              <a:ext uri="{FF2B5EF4-FFF2-40B4-BE49-F238E27FC236}">
                <a16:creationId xmlns:a16="http://schemas.microsoft.com/office/drawing/2014/main" id="{C9CABAE8-DF8A-4FF6-8B84-E9A8A16F3716}"/>
              </a:ext>
            </a:extLst>
          </p:cNvPr>
          <p:cNvSpPr>
            <a:spLocks noGrp="1"/>
          </p:cNvSpPr>
          <p:nvPr>
            <p:ph type="body" sz="quarter" idx="16"/>
          </p:nvPr>
        </p:nvSpPr>
        <p:spPr/>
        <p:txBody>
          <a:bodyPr/>
          <a:lstStyle/>
          <a:p>
            <a:r>
              <a:rPr lang="en-GB" sz="2400" dirty="0"/>
              <a:t>Exception mask registers</a:t>
            </a:r>
          </a:p>
          <a:p>
            <a:endParaRPr lang="en-GB" dirty="0"/>
          </a:p>
        </p:txBody>
      </p:sp>
      <p:sp>
        <p:nvSpPr>
          <p:cNvPr id="25612" name="Content Placeholder 2"/>
          <p:cNvSpPr>
            <a:spLocks noGrp="1"/>
          </p:cNvSpPr>
          <p:nvPr>
            <p:ph sz="quarter" idx="19"/>
          </p:nvPr>
        </p:nvSpPr>
        <p:spPr/>
        <p:txBody>
          <a:bodyPr/>
          <a:lstStyle/>
          <a:p>
            <a:pPr lvl="1"/>
            <a:r>
              <a:rPr lang="en-GB" dirty="0"/>
              <a:t>1-bit BASEPRI </a:t>
            </a:r>
          </a:p>
          <a:p>
            <a:pPr lvl="2"/>
            <a:r>
              <a:rPr lang="en-GB" dirty="0"/>
              <a:t>IF set to one, will block all interrupts of the same or lower level (only allowing for interrupts with higher priorities)</a:t>
            </a:r>
          </a:p>
          <a:p>
            <a:pPr lvl="2"/>
            <a:r>
              <a:rPr lang="en-GB" dirty="0"/>
              <a:t>When the Armv8-M Security Extension is included, there are two BASEPRI registers</a:t>
            </a:r>
          </a:p>
          <a:p>
            <a:pPr lvl="3"/>
            <a:r>
              <a:rPr lang="en-GB" dirty="0"/>
              <a:t>BASEPRI _NS for the non secure state</a:t>
            </a:r>
          </a:p>
          <a:p>
            <a:pPr lvl="3"/>
            <a:r>
              <a:rPr lang="en-GB" dirty="0"/>
              <a:t>BASEPRI _S for secure state</a:t>
            </a:r>
          </a:p>
          <a:p>
            <a:pPr lvl="5"/>
            <a:endParaRPr lang="en-GB" sz="2000" dirty="0"/>
          </a:p>
        </p:txBody>
      </p:sp>
      <p:sp>
        <p:nvSpPr>
          <p:cNvPr id="6" name="Text Placeholder 5">
            <a:extLst>
              <a:ext uri="{FF2B5EF4-FFF2-40B4-BE49-F238E27FC236}">
                <a16:creationId xmlns:a16="http://schemas.microsoft.com/office/drawing/2014/main" id="{432E9A47-60E4-4AA7-B76A-EFEA29D4F49A}"/>
              </a:ext>
            </a:extLst>
          </p:cNvPr>
          <p:cNvSpPr>
            <a:spLocks noGrp="1"/>
          </p:cNvSpPr>
          <p:nvPr>
            <p:ph type="body" sz="quarter" idx="18"/>
          </p:nvPr>
        </p:nvSpPr>
        <p:spPr/>
        <p:txBody>
          <a:bodyPr/>
          <a:lstStyle/>
          <a:p>
            <a:r>
              <a:rPr lang="en-GB" sz="2400" dirty="0"/>
              <a:t>CONTROL: special register</a:t>
            </a:r>
          </a:p>
          <a:p>
            <a:endParaRPr lang="en-GB" dirty="0"/>
          </a:p>
        </p:txBody>
      </p:sp>
      <p:sp>
        <p:nvSpPr>
          <p:cNvPr id="7" name="Content Placeholder 6">
            <a:extLst>
              <a:ext uri="{FF2B5EF4-FFF2-40B4-BE49-F238E27FC236}">
                <a16:creationId xmlns:a16="http://schemas.microsoft.com/office/drawing/2014/main" id="{742A7DA1-65E7-4D82-BC46-5AE9CA49B786}"/>
              </a:ext>
            </a:extLst>
          </p:cNvPr>
          <p:cNvSpPr>
            <a:spLocks noGrp="1"/>
          </p:cNvSpPr>
          <p:nvPr>
            <p:ph sz="quarter" idx="21"/>
          </p:nvPr>
        </p:nvSpPr>
        <p:spPr/>
        <p:txBody>
          <a:bodyPr/>
          <a:lstStyle/>
          <a:p>
            <a:pPr lvl="1"/>
            <a:r>
              <a:rPr lang="en-GB" dirty="0"/>
              <a:t>1-bit stack definition</a:t>
            </a:r>
          </a:p>
          <a:p>
            <a:pPr lvl="2"/>
            <a:r>
              <a:rPr lang="en-GB" dirty="0"/>
              <a:t>Set to one to use the process stack pointer (PSP)</a:t>
            </a:r>
          </a:p>
          <a:p>
            <a:pPr lvl="2"/>
            <a:r>
              <a:rPr lang="en-GB" dirty="0"/>
              <a:t>Clear to zero to use the main stack pointer (MSP)</a:t>
            </a:r>
          </a:p>
          <a:p>
            <a:pPr lvl="2"/>
            <a:r>
              <a:rPr lang="en-GB" dirty="0"/>
              <a:t>When the Armv8-M Security Extension is included, there are two CONTROL registers</a:t>
            </a:r>
          </a:p>
          <a:p>
            <a:pPr lvl="3"/>
            <a:r>
              <a:rPr lang="en-GB" dirty="0"/>
              <a:t>CONTROL _NS for the non secure state</a:t>
            </a:r>
          </a:p>
          <a:p>
            <a:pPr lvl="3"/>
            <a:r>
              <a:rPr lang="en-GB" dirty="0"/>
              <a:t>CONTROL _S for secure state</a:t>
            </a:r>
          </a:p>
          <a:p>
            <a:endParaRPr lang="en-GB" dirty="0"/>
          </a:p>
        </p:txBody>
      </p:sp>
    </p:spTree>
    <p:extLst>
      <p:ext uri="{BB962C8B-B14F-4D97-AF65-F5344CB8AC3E}">
        <p14:creationId xmlns:p14="http://schemas.microsoft.com/office/powerpoint/2010/main" val="96231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GB" sz="3200" dirty="0"/>
              <a:t>Module syllabus</a:t>
            </a:r>
          </a:p>
        </p:txBody>
      </p:sp>
      <p:sp>
        <p:nvSpPr>
          <p:cNvPr id="4099" name="Content Placeholder 2"/>
          <p:cNvSpPr>
            <a:spLocks noGrp="1"/>
          </p:cNvSpPr>
          <p:nvPr>
            <p:ph idx="1"/>
          </p:nvPr>
        </p:nvSpPr>
        <p:spPr/>
        <p:txBody>
          <a:bodyPr/>
          <a:lstStyle/>
          <a:p>
            <a:r>
              <a:rPr lang="en-GB" sz="2000" dirty="0"/>
              <a:t>Arm Architectures and Processors</a:t>
            </a:r>
          </a:p>
          <a:p>
            <a:pPr lvl="1"/>
            <a:r>
              <a:rPr lang="en-GB" dirty="0"/>
              <a:t>What is Arm Architecture</a:t>
            </a:r>
          </a:p>
          <a:p>
            <a:pPr lvl="1"/>
            <a:r>
              <a:rPr lang="en-GB" dirty="0"/>
              <a:t>Arm Processor Families</a:t>
            </a:r>
          </a:p>
          <a:p>
            <a:pPr lvl="1"/>
            <a:r>
              <a:rPr lang="en-GB" dirty="0"/>
              <a:t>Arm Cortex-M Series</a:t>
            </a:r>
          </a:p>
          <a:p>
            <a:pPr lvl="1"/>
            <a:r>
              <a:rPr lang="en-GB" dirty="0"/>
              <a:t>Cortex-M33 Processor</a:t>
            </a:r>
          </a:p>
          <a:p>
            <a:pPr lvl="1"/>
            <a:r>
              <a:rPr lang="en-GB" dirty="0"/>
              <a:t>Arm Processor vs. Arm Architectures </a:t>
            </a:r>
          </a:p>
          <a:p>
            <a:r>
              <a:rPr lang="en-GB" sz="2000" dirty="0"/>
              <a:t>Arm Cortex-M33 Processor</a:t>
            </a:r>
          </a:p>
          <a:p>
            <a:pPr lvl="1"/>
            <a:r>
              <a:rPr lang="en-GB" dirty="0"/>
              <a:t>Cortex-M33 Processor Overview</a:t>
            </a:r>
          </a:p>
          <a:p>
            <a:pPr lvl="1"/>
            <a:r>
              <a:rPr lang="en-GB" dirty="0"/>
              <a:t>Cortex-M33 Block Diagram</a:t>
            </a:r>
          </a:p>
          <a:p>
            <a:pPr lvl="1"/>
            <a:r>
              <a:rPr lang="en-GB" dirty="0"/>
              <a:t>Cortex-M33 Registers</a:t>
            </a:r>
          </a:p>
        </p:txBody>
      </p:sp>
    </p:spTree>
    <p:extLst>
      <p:ext uri="{BB962C8B-B14F-4D97-AF65-F5344CB8AC3E}">
        <p14:creationId xmlns:p14="http://schemas.microsoft.com/office/powerpoint/2010/main" val="3013987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bwMode="auto">
          <a:xfrm>
            <a:off x="3440622"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a:cs typeface="Arial" charset="0"/>
            </a:endParaRPr>
          </a:p>
        </p:txBody>
      </p:sp>
      <p:sp>
        <p:nvSpPr>
          <p:cNvPr id="113" name="Rectangle 112"/>
          <p:cNvSpPr/>
          <p:nvPr/>
        </p:nvSpPr>
        <p:spPr bwMode="auto">
          <a:xfrm>
            <a:off x="3707218"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4" name="Rectangle 113"/>
          <p:cNvSpPr/>
          <p:nvPr/>
        </p:nvSpPr>
        <p:spPr bwMode="auto">
          <a:xfrm>
            <a:off x="3967466"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4" name="Rectangle 133"/>
          <p:cNvSpPr/>
          <p:nvPr/>
        </p:nvSpPr>
        <p:spPr bwMode="auto">
          <a:xfrm>
            <a:off x="4234061"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35" name="Rectangle 134"/>
          <p:cNvSpPr/>
          <p:nvPr/>
        </p:nvSpPr>
        <p:spPr bwMode="auto">
          <a:xfrm>
            <a:off x="2378470" y="478789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36" name="Rectangle 135"/>
          <p:cNvSpPr/>
          <p:nvPr/>
        </p:nvSpPr>
        <p:spPr bwMode="auto">
          <a:xfrm>
            <a:off x="2645066" y="478789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37" name="Rectangle 136"/>
          <p:cNvSpPr/>
          <p:nvPr/>
        </p:nvSpPr>
        <p:spPr bwMode="auto">
          <a:xfrm>
            <a:off x="2905314" y="478789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38" name="Rectangle 137"/>
          <p:cNvSpPr/>
          <p:nvPr/>
        </p:nvSpPr>
        <p:spPr bwMode="auto">
          <a:xfrm>
            <a:off x="3171910" y="478789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11" name="Rectangle 110"/>
          <p:cNvSpPr/>
          <p:nvPr/>
        </p:nvSpPr>
        <p:spPr bwMode="auto">
          <a:xfrm>
            <a:off x="4234061" y="3876674"/>
            <a:ext cx="266596" cy="293688"/>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25611" name="Title 1"/>
          <p:cNvSpPr>
            <a:spLocks noGrp="1"/>
          </p:cNvSpPr>
          <p:nvPr>
            <p:ph type="title"/>
          </p:nvPr>
        </p:nvSpPr>
        <p:spPr/>
        <p:txBody>
          <a:bodyPr>
            <a:normAutofit/>
          </a:bodyPr>
          <a:lstStyle/>
          <a:p>
            <a:r>
              <a:rPr lang="en-GB" sz="3200" dirty="0"/>
              <a:t>Cortex-M33 registers</a:t>
            </a:r>
          </a:p>
        </p:txBody>
      </p:sp>
      <p:grpSp>
        <p:nvGrpSpPr>
          <p:cNvPr id="25613" name="Group 155"/>
          <p:cNvGrpSpPr>
            <a:grpSpLocks/>
          </p:cNvGrpSpPr>
          <p:nvPr/>
        </p:nvGrpSpPr>
        <p:grpSpPr bwMode="auto">
          <a:xfrm>
            <a:off x="2378471" y="2005013"/>
            <a:ext cx="8461243" cy="3395662"/>
            <a:chOff x="1975669" y="3282630"/>
            <a:chExt cx="6347853" cy="2695589"/>
          </a:xfrm>
        </p:grpSpPr>
        <p:cxnSp>
          <p:nvCxnSpPr>
            <p:cNvPr id="4" name="Straight Connector 3"/>
            <p:cNvCxnSpPr/>
            <p:nvPr/>
          </p:nvCxnSpPr>
          <p:spPr bwMode="auto">
            <a:xfrm>
              <a:off x="1975669"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5" name="Straight Connector 4"/>
            <p:cNvCxnSpPr/>
            <p:nvPr/>
          </p:nvCxnSpPr>
          <p:spPr bwMode="auto">
            <a:xfrm>
              <a:off x="8323522"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6" name="Straight Connector 5"/>
            <p:cNvCxnSpPr/>
            <p:nvPr/>
          </p:nvCxnSpPr>
          <p:spPr bwMode="auto">
            <a:xfrm>
              <a:off x="3567791"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7" name="Straight Connector 6"/>
            <p:cNvCxnSpPr/>
            <p:nvPr/>
          </p:nvCxnSpPr>
          <p:spPr bwMode="auto">
            <a:xfrm>
              <a:off x="5161500"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8" name="Straight Connector 7"/>
            <p:cNvCxnSpPr/>
            <p:nvPr/>
          </p:nvCxnSpPr>
          <p:spPr bwMode="auto">
            <a:xfrm>
              <a:off x="6739337" y="3282630"/>
              <a:ext cx="0" cy="2695589"/>
            </a:xfrm>
            <a:prstGeom prst="line">
              <a:avLst/>
            </a:prstGeom>
            <a:noFill/>
            <a:ln w="19050" cap="flat" cmpd="sng" algn="ctr">
              <a:solidFill>
                <a:schemeClr val="bg1">
                  <a:lumMod val="75000"/>
                </a:schemeClr>
              </a:solidFill>
              <a:prstDash val="sysDash"/>
              <a:round/>
              <a:headEnd type="none" w="med" len="med"/>
              <a:tailEnd type="none" w="med" len="med"/>
            </a:ln>
            <a:effectLst/>
          </p:spPr>
        </p:cxnSp>
      </p:grpSp>
      <p:sp>
        <p:nvSpPr>
          <p:cNvPr id="78" name="Rectangle 77"/>
          <p:cNvSpPr/>
          <p:nvPr/>
        </p:nvSpPr>
        <p:spPr bwMode="auto">
          <a:xfrm>
            <a:off x="2378470"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79" name="Rectangle 78"/>
          <p:cNvSpPr/>
          <p:nvPr/>
        </p:nvSpPr>
        <p:spPr bwMode="auto">
          <a:xfrm>
            <a:off x="2645066"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0" name="Rectangle 79"/>
          <p:cNvSpPr/>
          <p:nvPr/>
        </p:nvSpPr>
        <p:spPr bwMode="auto">
          <a:xfrm>
            <a:off x="2905314"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1" name="Rectangle 80"/>
          <p:cNvSpPr/>
          <p:nvPr/>
        </p:nvSpPr>
        <p:spPr bwMode="auto">
          <a:xfrm>
            <a:off x="3171910"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82" name="Rectangle 81"/>
          <p:cNvSpPr/>
          <p:nvPr/>
        </p:nvSpPr>
        <p:spPr bwMode="auto">
          <a:xfrm>
            <a:off x="3440622"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a:cs typeface="Arial" charset="0"/>
            </a:endParaRPr>
          </a:p>
        </p:txBody>
      </p:sp>
      <p:sp>
        <p:nvSpPr>
          <p:cNvPr id="83" name="Rectangle 82"/>
          <p:cNvSpPr/>
          <p:nvPr/>
        </p:nvSpPr>
        <p:spPr bwMode="auto">
          <a:xfrm>
            <a:off x="3707218"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4" name="Rectangle 83"/>
          <p:cNvSpPr/>
          <p:nvPr/>
        </p:nvSpPr>
        <p:spPr bwMode="auto">
          <a:xfrm>
            <a:off x="3967466"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5" name="Rectangle 84"/>
          <p:cNvSpPr/>
          <p:nvPr/>
        </p:nvSpPr>
        <p:spPr bwMode="auto">
          <a:xfrm>
            <a:off x="4494310"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6" name="Rectangle 85"/>
          <p:cNvSpPr/>
          <p:nvPr/>
        </p:nvSpPr>
        <p:spPr bwMode="auto">
          <a:xfrm>
            <a:off x="4760906"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7" name="Rectangle 86"/>
          <p:cNvSpPr/>
          <p:nvPr/>
        </p:nvSpPr>
        <p:spPr bwMode="auto">
          <a:xfrm>
            <a:off x="5021154"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8" name="Rectangle 87"/>
          <p:cNvSpPr/>
          <p:nvPr/>
        </p:nvSpPr>
        <p:spPr bwMode="auto">
          <a:xfrm>
            <a:off x="5287750"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9" name="Rectangle 88"/>
          <p:cNvSpPr/>
          <p:nvPr/>
        </p:nvSpPr>
        <p:spPr bwMode="auto">
          <a:xfrm>
            <a:off x="5554346"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0" name="Rectangle 89"/>
          <p:cNvSpPr/>
          <p:nvPr/>
        </p:nvSpPr>
        <p:spPr bwMode="auto">
          <a:xfrm>
            <a:off x="5820941"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1" name="Rectangle 90"/>
          <p:cNvSpPr/>
          <p:nvPr/>
        </p:nvSpPr>
        <p:spPr bwMode="auto">
          <a:xfrm>
            <a:off x="6081190"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2" name="Rectangle 91"/>
          <p:cNvSpPr/>
          <p:nvPr/>
        </p:nvSpPr>
        <p:spPr bwMode="auto">
          <a:xfrm>
            <a:off x="6347787" y="3876674"/>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3" name="Rectangle 92"/>
          <p:cNvSpPr/>
          <p:nvPr/>
        </p:nvSpPr>
        <p:spPr bwMode="auto">
          <a:xfrm>
            <a:off x="6605919"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4" name="Rectangle 93"/>
          <p:cNvSpPr/>
          <p:nvPr/>
        </p:nvSpPr>
        <p:spPr bwMode="auto">
          <a:xfrm>
            <a:off x="6872515"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5" name="Rectangle 94"/>
          <p:cNvSpPr/>
          <p:nvPr/>
        </p:nvSpPr>
        <p:spPr bwMode="auto">
          <a:xfrm>
            <a:off x="7132762"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6" name="Rectangle 95"/>
          <p:cNvSpPr/>
          <p:nvPr/>
        </p:nvSpPr>
        <p:spPr bwMode="auto">
          <a:xfrm>
            <a:off x="7399358"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7" name="Rectangle 96"/>
          <p:cNvSpPr/>
          <p:nvPr/>
        </p:nvSpPr>
        <p:spPr bwMode="auto">
          <a:xfrm>
            <a:off x="7665954"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8" name="Rectangle 97"/>
          <p:cNvSpPr/>
          <p:nvPr/>
        </p:nvSpPr>
        <p:spPr bwMode="auto">
          <a:xfrm>
            <a:off x="7932550"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9" name="Rectangle 98"/>
          <p:cNvSpPr/>
          <p:nvPr/>
        </p:nvSpPr>
        <p:spPr bwMode="auto">
          <a:xfrm>
            <a:off x="8192799"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0" name="Rectangle 99"/>
          <p:cNvSpPr/>
          <p:nvPr/>
        </p:nvSpPr>
        <p:spPr bwMode="auto">
          <a:xfrm>
            <a:off x="8459394"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1" name="Rectangle 100"/>
          <p:cNvSpPr/>
          <p:nvPr/>
        </p:nvSpPr>
        <p:spPr bwMode="auto">
          <a:xfrm>
            <a:off x="8719642"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2" name="Rectangle 101"/>
          <p:cNvSpPr/>
          <p:nvPr/>
        </p:nvSpPr>
        <p:spPr bwMode="auto">
          <a:xfrm>
            <a:off x="8986238"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3" name="Rectangle 102"/>
          <p:cNvSpPr/>
          <p:nvPr/>
        </p:nvSpPr>
        <p:spPr bwMode="auto">
          <a:xfrm>
            <a:off x="9246487"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4" name="Rectangle 103"/>
          <p:cNvSpPr/>
          <p:nvPr/>
        </p:nvSpPr>
        <p:spPr bwMode="auto">
          <a:xfrm>
            <a:off x="9513083"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5" name="Rectangle 104"/>
          <p:cNvSpPr/>
          <p:nvPr/>
        </p:nvSpPr>
        <p:spPr bwMode="auto">
          <a:xfrm>
            <a:off x="9779679"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6" name="Rectangle 105"/>
          <p:cNvSpPr/>
          <p:nvPr/>
        </p:nvSpPr>
        <p:spPr bwMode="auto">
          <a:xfrm>
            <a:off x="10046274"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7" name="Rectangle 106"/>
          <p:cNvSpPr/>
          <p:nvPr/>
        </p:nvSpPr>
        <p:spPr bwMode="auto">
          <a:xfrm>
            <a:off x="10306522" y="3876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8" name="Rectangle 107"/>
          <p:cNvSpPr/>
          <p:nvPr/>
        </p:nvSpPr>
        <p:spPr bwMode="auto">
          <a:xfrm>
            <a:off x="10573118" y="3876674"/>
            <a:ext cx="266596" cy="293688"/>
          </a:xfrm>
          <a:prstGeom prst="rect">
            <a:avLst/>
          </a:prstGeom>
          <a:solidFill>
            <a:schemeClr val="accent2">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9" name="Rectangle 108"/>
          <p:cNvSpPr/>
          <p:nvPr/>
        </p:nvSpPr>
        <p:spPr bwMode="auto">
          <a:xfrm>
            <a:off x="2378471" y="3876674"/>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5646" name="TextBox 109"/>
          <p:cNvSpPr txBox="1">
            <a:spLocks noChangeArrowheads="1"/>
          </p:cNvSpPr>
          <p:nvPr/>
        </p:nvSpPr>
        <p:spPr bwMode="auto">
          <a:xfrm>
            <a:off x="5918269" y="3876676"/>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Reserved</a:t>
            </a:r>
          </a:p>
        </p:txBody>
      </p:sp>
      <p:sp>
        <p:nvSpPr>
          <p:cNvPr id="115" name="Rectangle 114"/>
          <p:cNvSpPr/>
          <p:nvPr/>
        </p:nvSpPr>
        <p:spPr bwMode="auto">
          <a:xfrm>
            <a:off x="4494310"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6" name="Rectangle 115"/>
          <p:cNvSpPr/>
          <p:nvPr/>
        </p:nvSpPr>
        <p:spPr bwMode="auto">
          <a:xfrm>
            <a:off x="4760906"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7" name="Rectangle 116"/>
          <p:cNvSpPr/>
          <p:nvPr/>
        </p:nvSpPr>
        <p:spPr bwMode="auto">
          <a:xfrm>
            <a:off x="5021154"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8" name="Rectangle 117"/>
          <p:cNvSpPr/>
          <p:nvPr/>
        </p:nvSpPr>
        <p:spPr bwMode="auto">
          <a:xfrm>
            <a:off x="5287750"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9" name="Rectangle 118"/>
          <p:cNvSpPr/>
          <p:nvPr/>
        </p:nvSpPr>
        <p:spPr bwMode="auto">
          <a:xfrm>
            <a:off x="5554346"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0" name="Rectangle 119"/>
          <p:cNvSpPr/>
          <p:nvPr/>
        </p:nvSpPr>
        <p:spPr bwMode="auto">
          <a:xfrm>
            <a:off x="5820941"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1" name="Rectangle 120"/>
          <p:cNvSpPr/>
          <p:nvPr/>
        </p:nvSpPr>
        <p:spPr bwMode="auto">
          <a:xfrm>
            <a:off x="6081190"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2" name="Rectangle 121"/>
          <p:cNvSpPr/>
          <p:nvPr/>
        </p:nvSpPr>
        <p:spPr bwMode="auto">
          <a:xfrm>
            <a:off x="6347787" y="4789489"/>
            <a:ext cx="264479"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3" name="Rectangle 122"/>
          <p:cNvSpPr/>
          <p:nvPr/>
        </p:nvSpPr>
        <p:spPr bwMode="auto">
          <a:xfrm>
            <a:off x="6605919"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4" name="Rectangle 123"/>
          <p:cNvSpPr/>
          <p:nvPr/>
        </p:nvSpPr>
        <p:spPr bwMode="auto">
          <a:xfrm>
            <a:off x="6872515"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5" name="Rectangle 124"/>
          <p:cNvSpPr/>
          <p:nvPr/>
        </p:nvSpPr>
        <p:spPr bwMode="auto">
          <a:xfrm>
            <a:off x="7132762"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6" name="Rectangle 125"/>
          <p:cNvSpPr/>
          <p:nvPr/>
        </p:nvSpPr>
        <p:spPr bwMode="auto">
          <a:xfrm>
            <a:off x="7399358"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7" name="Rectangle 126"/>
          <p:cNvSpPr/>
          <p:nvPr/>
        </p:nvSpPr>
        <p:spPr bwMode="auto">
          <a:xfrm>
            <a:off x="7665954"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8" name="Rectangle 127"/>
          <p:cNvSpPr/>
          <p:nvPr/>
        </p:nvSpPr>
        <p:spPr bwMode="auto">
          <a:xfrm>
            <a:off x="7932550"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9" name="Rectangle 128"/>
          <p:cNvSpPr/>
          <p:nvPr/>
        </p:nvSpPr>
        <p:spPr bwMode="auto">
          <a:xfrm>
            <a:off x="8192799"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0" name="Rectangle 129"/>
          <p:cNvSpPr/>
          <p:nvPr/>
        </p:nvSpPr>
        <p:spPr bwMode="auto">
          <a:xfrm>
            <a:off x="8459394"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1" name="Rectangle 130"/>
          <p:cNvSpPr/>
          <p:nvPr/>
        </p:nvSpPr>
        <p:spPr bwMode="auto">
          <a:xfrm>
            <a:off x="8719642"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2" name="Rectangle 131"/>
          <p:cNvSpPr/>
          <p:nvPr/>
        </p:nvSpPr>
        <p:spPr bwMode="auto">
          <a:xfrm>
            <a:off x="8986238" y="4789489"/>
            <a:ext cx="266596" cy="293687"/>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5665" name="TextBox 132"/>
          <p:cNvSpPr txBox="1">
            <a:spLocks noChangeArrowheads="1"/>
          </p:cNvSpPr>
          <p:nvPr/>
        </p:nvSpPr>
        <p:spPr bwMode="auto">
          <a:xfrm>
            <a:off x="5918269" y="4789489"/>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Reserved</a:t>
            </a:r>
          </a:p>
        </p:txBody>
      </p:sp>
      <p:sp>
        <p:nvSpPr>
          <p:cNvPr id="139" name="Rectangle 138"/>
          <p:cNvSpPr/>
          <p:nvPr/>
        </p:nvSpPr>
        <p:spPr bwMode="auto">
          <a:xfrm>
            <a:off x="9246487" y="4791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0" name="Rectangle 139"/>
          <p:cNvSpPr/>
          <p:nvPr/>
        </p:nvSpPr>
        <p:spPr bwMode="auto">
          <a:xfrm>
            <a:off x="9513083" y="4791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1" name="Rectangle 140"/>
          <p:cNvSpPr/>
          <p:nvPr/>
        </p:nvSpPr>
        <p:spPr bwMode="auto">
          <a:xfrm>
            <a:off x="9779679" y="4791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2" name="Rectangle 141"/>
          <p:cNvSpPr/>
          <p:nvPr/>
        </p:nvSpPr>
        <p:spPr bwMode="auto">
          <a:xfrm>
            <a:off x="10046274" y="47910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3" name="Rectangle 142"/>
          <p:cNvSpPr/>
          <p:nvPr/>
        </p:nvSpPr>
        <p:spPr bwMode="auto">
          <a:xfrm>
            <a:off x="10306522" y="4791074"/>
            <a:ext cx="266596" cy="293688"/>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4" name="Rectangle 143"/>
          <p:cNvSpPr/>
          <p:nvPr/>
        </p:nvSpPr>
        <p:spPr bwMode="auto">
          <a:xfrm>
            <a:off x="10573118" y="4791074"/>
            <a:ext cx="266596" cy="293688"/>
          </a:xfrm>
          <a:prstGeom prst="rect">
            <a:avLst/>
          </a:prstGeom>
          <a:solidFill>
            <a:schemeClr val="bg1">
              <a:lumMod val="95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5672" name="TextBox 144"/>
          <p:cNvSpPr txBox="1">
            <a:spLocks noChangeArrowheads="1"/>
          </p:cNvSpPr>
          <p:nvPr/>
        </p:nvSpPr>
        <p:spPr bwMode="auto">
          <a:xfrm>
            <a:off x="10064260" y="3325814"/>
            <a:ext cx="16228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BASEPRI </a:t>
            </a:r>
          </a:p>
        </p:txBody>
      </p:sp>
      <p:sp>
        <p:nvSpPr>
          <p:cNvPr id="146" name="Rectangle 145"/>
          <p:cNvSpPr/>
          <p:nvPr/>
        </p:nvSpPr>
        <p:spPr bwMode="auto">
          <a:xfrm>
            <a:off x="2378471" y="4789489"/>
            <a:ext cx="8461243" cy="293687"/>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5674" name="TextBox 148"/>
          <p:cNvSpPr txBox="1">
            <a:spLocks noChangeArrowheads="1"/>
          </p:cNvSpPr>
          <p:nvPr/>
        </p:nvSpPr>
        <p:spPr bwMode="auto">
          <a:xfrm>
            <a:off x="876224" y="3862389"/>
            <a:ext cx="13901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BASEPRI</a:t>
            </a:r>
          </a:p>
        </p:txBody>
      </p:sp>
      <p:sp>
        <p:nvSpPr>
          <p:cNvPr id="25675" name="TextBox 149"/>
          <p:cNvSpPr txBox="1">
            <a:spLocks noChangeArrowheads="1"/>
          </p:cNvSpPr>
          <p:nvPr/>
        </p:nvSpPr>
        <p:spPr bwMode="auto">
          <a:xfrm>
            <a:off x="876224" y="4770439"/>
            <a:ext cx="1466276"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CONTROL</a:t>
            </a:r>
          </a:p>
        </p:txBody>
      </p:sp>
      <p:sp>
        <p:nvSpPr>
          <p:cNvPr id="25676" name="TextBox 151"/>
          <p:cNvSpPr txBox="1">
            <a:spLocks noChangeArrowheads="1"/>
          </p:cNvSpPr>
          <p:nvPr/>
        </p:nvSpPr>
        <p:spPr bwMode="auto">
          <a:xfrm>
            <a:off x="8245695" y="5243514"/>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a:t>bit8</a:t>
            </a:r>
          </a:p>
        </p:txBody>
      </p:sp>
      <p:sp>
        <p:nvSpPr>
          <p:cNvPr id="25677" name="TextBox 152"/>
          <p:cNvSpPr txBox="1">
            <a:spLocks noChangeArrowheads="1"/>
          </p:cNvSpPr>
          <p:nvPr/>
        </p:nvSpPr>
        <p:spPr bwMode="auto">
          <a:xfrm>
            <a:off x="6045221" y="5243514"/>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a:t>bit16</a:t>
            </a:r>
          </a:p>
        </p:txBody>
      </p:sp>
      <p:sp>
        <p:nvSpPr>
          <p:cNvPr id="25678" name="TextBox 153"/>
          <p:cNvSpPr txBox="1">
            <a:spLocks noChangeArrowheads="1"/>
          </p:cNvSpPr>
          <p:nvPr/>
        </p:nvSpPr>
        <p:spPr bwMode="auto">
          <a:xfrm>
            <a:off x="3844748" y="5243514"/>
            <a:ext cx="69399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a:t>bit24</a:t>
            </a:r>
          </a:p>
        </p:txBody>
      </p:sp>
      <p:sp>
        <p:nvSpPr>
          <p:cNvPr id="25679" name="TextBox 154"/>
          <p:cNvSpPr txBox="1">
            <a:spLocks noChangeArrowheads="1"/>
          </p:cNvSpPr>
          <p:nvPr/>
        </p:nvSpPr>
        <p:spPr bwMode="auto">
          <a:xfrm>
            <a:off x="2342500" y="5243514"/>
            <a:ext cx="69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a:t>bit31</a:t>
            </a:r>
          </a:p>
        </p:txBody>
      </p:sp>
      <p:sp>
        <p:nvSpPr>
          <p:cNvPr id="25680" name="TextBox 156"/>
          <p:cNvSpPr txBox="1">
            <a:spLocks noChangeArrowheads="1"/>
          </p:cNvSpPr>
          <p:nvPr/>
        </p:nvSpPr>
        <p:spPr bwMode="auto">
          <a:xfrm>
            <a:off x="9411523" y="5495926"/>
            <a:ext cx="18767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Stack definition</a:t>
            </a:r>
          </a:p>
        </p:txBody>
      </p:sp>
      <p:cxnSp>
        <p:nvCxnSpPr>
          <p:cNvPr id="161" name="Straight Arrow Connector 160"/>
          <p:cNvCxnSpPr/>
          <p:nvPr/>
        </p:nvCxnSpPr>
        <p:spPr bwMode="auto">
          <a:xfrm flipH="1">
            <a:off x="10697954" y="3617914"/>
            <a:ext cx="8463" cy="2444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5" name="Straight Arrow Connector 164"/>
          <p:cNvCxnSpPr/>
          <p:nvPr/>
        </p:nvCxnSpPr>
        <p:spPr bwMode="auto">
          <a:xfrm flipV="1">
            <a:off x="10439820" y="5097464"/>
            <a:ext cx="0" cy="4222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10" name="Rectangle 109"/>
          <p:cNvSpPr/>
          <p:nvPr/>
        </p:nvSpPr>
        <p:spPr bwMode="auto">
          <a:xfrm>
            <a:off x="4234061" y="2914649"/>
            <a:ext cx="266596" cy="293688"/>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33" name="Rectangle 132"/>
          <p:cNvSpPr/>
          <p:nvPr/>
        </p:nvSpPr>
        <p:spPr bwMode="auto">
          <a:xfrm>
            <a:off x="2378470"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45" name="Rectangle 144"/>
          <p:cNvSpPr/>
          <p:nvPr/>
        </p:nvSpPr>
        <p:spPr bwMode="auto">
          <a:xfrm>
            <a:off x="2645066"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47" name="Rectangle 146"/>
          <p:cNvSpPr/>
          <p:nvPr/>
        </p:nvSpPr>
        <p:spPr bwMode="auto">
          <a:xfrm>
            <a:off x="2905314"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48" name="Rectangle 147"/>
          <p:cNvSpPr/>
          <p:nvPr/>
        </p:nvSpPr>
        <p:spPr bwMode="auto">
          <a:xfrm>
            <a:off x="3171910"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49" name="Rectangle 148"/>
          <p:cNvSpPr/>
          <p:nvPr/>
        </p:nvSpPr>
        <p:spPr bwMode="auto">
          <a:xfrm>
            <a:off x="3440622"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a:cs typeface="Arial" charset="0"/>
            </a:endParaRPr>
          </a:p>
        </p:txBody>
      </p:sp>
      <p:sp>
        <p:nvSpPr>
          <p:cNvPr id="150" name="Rectangle 149"/>
          <p:cNvSpPr/>
          <p:nvPr/>
        </p:nvSpPr>
        <p:spPr bwMode="auto">
          <a:xfrm>
            <a:off x="3707218"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1" name="Rectangle 150"/>
          <p:cNvSpPr/>
          <p:nvPr/>
        </p:nvSpPr>
        <p:spPr bwMode="auto">
          <a:xfrm>
            <a:off x="3967466"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2" name="Rectangle 151"/>
          <p:cNvSpPr/>
          <p:nvPr/>
        </p:nvSpPr>
        <p:spPr bwMode="auto">
          <a:xfrm>
            <a:off x="4494310"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3" name="Rectangle 152"/>
          <p:cNvSpPr/>
          <p:nvPr/>
        </p:nvSpPr>
        <p:spPr bwMode="auto">
          <a:xfrm>
            <a:off x="4760906"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4" name="Rectangle 153"/>
          <p:cNvSpPr/>
          <p:nvPr/>
        </p:nvSpPr>
        <p:spPr bwMode="auto">
          <a:xfrm>
            <a:off x="5021154"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5" name="Rectangle 154"/>
          <p:cNvSpPr/>
          <p:nvPr/>
        </p:nvSpPr>
        <p:spPr bwMode="auto">
          <a:xfrm>
            <a:off x="5287750"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6" name="Rectangle 155"/>
          <p:cNvSpPr/>
          <p:nvPr/>
        </p:nvSpPr>
        <p:spPr bwMode="auto">
          <a:xfrm>
            <a:off x="5554346"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7" name="Rectangle 156"/>
          <p:cNvSpPr/>
          <p:nvPr/>
        </p:nvSpPr>
        <p:spPr bwMode="auto">
          <a:xfrm>
            <a:off x="5820941"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8" name="Rectangle 157"/>
          <p:cNvSpPr/>
          <p:nvPr/>
        </p:nvSpPr>
        <p:spPr bwMode="auto">
          <a:xfrm>
            <a:off x="6081190"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9" name="Rectangle 158"/>
          <p:cNvSpPr/>
          <p:nvPr/>
        </p:nvSpPr>
        <p:spPr bwMode="auto">
          <a:xfrm>
            <a:off x="6347787" y="2914649"/>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0" name="Rectangle 159"/>
          <p:cNvSpPr/>
          <p:nvPr/>
        </p:nvSpPr>
        <p:spPr bwMode="auto">
          <a:xfrm>
            <a:off x="6605919"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2" name="Rectangle 161"/>
          <p:cNvSpPr/>
          <p:nvPr/>
        </p:nvSpPr>
        <p:spPr bwMode="auto">
          <a:xfrm>
            <a:off x="6872515"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3" name="Rectangle 162"/>
          <p:cNvSpPr/>
          <p:nvPr/>
        </p:nvSpPr>
        <p:spPr bwMode="auto">
          <a:xfrm>
            <a:off x="7132762"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4" name="Rectangle 163"/>
          <p:cNvSpPr/>
          <p:nvPr/>
        </p:nvSpPr>
        <p:spPr bwMode="auto">
          <a:xfrm>
            <a:off x="7399358"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6" name="Rectangle 165"/>
          <p:cNvSpPr/>
          <p:nvPr/>
        </p:nvSpPr>
        <p:spPr bwMode="auto">
          <a:xfrm>
            <a:off x="7665954"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7" name="Rectangle 166"/>
          <p:cNvSpPr/>
          <p:nvPr/>
        </p:nvSpPr>
        <p:spPr bwMode="auto">
          <a:xfrm>
            <a:off x="7932550"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8" name="Rectangle 167"/>
          <p:cNvSpPr/>
          <p:nvPr/>
        </p:nvSpPr>
        <p:spPr bwMode="auto">
          <a:xfrm>
            <a:off x="8192799"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9" name="Rectangle 168"/>
          <p:cNvSpPr/>
          <p:nvPr/>
        </p:nvSpPr>
        <p:spPr bwMode="auto">
          <a:xfrm>
            <a:off x="8459394"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70" name="Rectangle 169"/>
          <p:cNvSpPr/>
          <p:nvPr/>
        </p:nvSpPr>
        <p:spPr bwMode="auto">
          <a:xfrm>
            <a:off x="8719642"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71" name="Rectangle 170"/>
          <p:cNvSpPr/>
          <p:nvPr/>
        </p:nvSpPr>
        <p:spPr bwMode="auto">
          <a:xfrm>
            <a:off x="8986238"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72" name="Rectangle 171"/>
          <p:cNvSpPr/>
          <p:nvPr/>
        </p:nvSpPr>
        <p:spPr bwMode="auto">
          <a:xfrm>
            <a:off x="9246487"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73" name="Rectangle 172"/>
          <p:cNvSpPr/>
          <p:nvPr/>
        </p:nvSpPr>
        <p:spPr bwMode="auto">
          <a:xfrm>
            <a:off x="9513083"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74" name="Rectangle 173"/>
          <p:cNvSpPr/>
          <p:nvPr/>
        </p:nvSpPr>
        <p:spPr bwMode="auto">
          <a:xfrm>
            <a:off x="9779679"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75" name="Rectangle 174"/>
          <p:cNvSpPr/>
          <p:nvPr/>
        </p:nvSpPr>
        <p:spPr bwMode="auto">
          <a:xfrm>
            <a:off x="10046274"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76" name="Rectangle 175"/>
          <p:cNvSpPr/>
          <p:nvPr/>
        </p:nvSpPr>
        <p:spPr bwMode="auto">
          <a:xfrm>
            <a:off x="10306522" y="2914649"/>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77" name="Rectangle 176"/>
          <p:cNvSpPr/>
          <p:nvPr/>
        </p:nvSpPr>
        <p:spPr bwMode="auto">
          <a:xfrm>
            <a:off x="10573118" y="2914649"/>
            <a:ext cx="266596" cy="293688"/>
          </a:xfrm>
          <a:prstGeom prst="rect">
            <a:avLst/>
          </a:prstGeom>
          <a:solidFill>
            <a:schemeClr val="accent2">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78" name="Rectangle 177"/>
          <p:cNvSpPr/>
          <p:nvPr/>
        </p:nvSpPr>
        <p:spPr bwMode="auto">
          <a:xfrm>
            <a:off x="2378471" y="2914649"/>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79" name="TextBox 109"/>
          <p:cNvSpPr txBox="1">
            <a:spLocks noChangeArrowheads="1"/>
          </p:cNvSpPr>
          <p:nvPr/>
        </p:nvSpPr>
        <p:spPr bwMode="auto">
          <a:xfrm>
            <a:off x="5918269" y="2914651"/>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Reserved</a:t>
            </a:r>
          </a:p>
        </p:txBody>
      </p:sp>
      <p:sp>
        <p:nvSpPr>
          <p:cNvPr id="180" name="TextBox 144"/>
          <p:cNvSpPr txBox="1">
            <a:spLocks noChangeArrowheads="1"/>
          </p:cNvSpPr>
          <p:nvPr/>
        </p:nvSpPr>
        <p:spPr bwMode="auto">
          <a:xfrm>
            <a:off x="9940482" y="2363789"/>
            <a:ext cx="1792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FAULTMASK </a:t>
            </a:r>
          </a:p>
        </p:txBody>
      </p:sp>
      <p:sp>
        <p:nvSpPr>
          <p:cNvPr id="181" name="TextBox 148"/>
          <p:cNvSpPr txBox="1">
            <a:spLocks noChangeArrowheads="1"/>
          </p:cNvSpPr>
          <p:nvPr/>
        </p:nvSpPr>
        <p:spPr bwMode="auto">
          <a:xfrm>
            <a:off x="586354" y="2900364"/>
            <a:ext cx="1679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FAULTMASK</a:t>
            </a:r>
          </a:p>
        </p:txBody>
      </p:sp>
      <p:cxnSp>
        <p:nvCxnSpPr>
          <p:cNvPr id="182" name="Straight Arrow Connector 181"/>
          <p:cNvCxnSpPr/>
          <p:nvPr/>
        </p:nvCxnSpPr>
        <p:spPr bwMode="auto">
          <a:xfrm flipH="1">
            <a:off x="10697954" y="2655889"/>
            <a:ext cx="8463" cy="2444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83" name="Rectangle 182"/>
          <p:cNvSpPr/>
          <p:nvPr/>
        </p:nvSpPr>
        <p:spPr bwMode="auto">
          <a:xfrm>
            <a:off x="4234061" y="1971674"/>
            <a:ext cx="266596" cy="293688"/>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84" name="Rectangle 183"/>
          <p:cNvSpPr/>
          <p:nvPr/>
        </p:nvSpPr>
        <p:spPr bwMode="auto">
          <a:xfrm>
            <a:off x="2378470"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85" name="Rectangle 184"/>
          <p:cNvSpPr/>
          <p:nvPr/>
        </p:nvSpPr>
        <p:spPr bwMode="auto">
          <a:xfrm>
            <a:off x="2645066"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86" name="Rectangle 185"/>
          <p:cNvSpPr/>
          <p:nvPr/>
        </p:nvSpPr>
        <p:spPr bwMode="auto">
          <a:xfrm>
            <a:off x="2905314"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87" name="Rectangle 186"/>
          <p:cNvSpPr/>
          <p:nvPr/>
        </p:nvSpPr>
        <p:spPr bwMode="auto">
          <a:xfrm>
            <a:off x="3171910"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88" name="Rectangle 187"/>
          <p:cNvSpPr/>
          <p:nvPr/>
        </p:nvSpPr>
        <p:spPr bwMode="auto">
          <a:xfrm>
            <a:off x="3440622"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b="0">
              <a:cs typeface="Arial" charset="0"/>
            </a:endParaRPr>
          </a:p>
        </p:txBody>
      </p:sp>
      <p:sp>
        <p:nvSpPr>
          <p:cNvPr id="189" name="Rectangle 188"/>
          <p:cNvSpPr/>
          <p:nvPr/>
        </p:nvSpPr>
        <p:spPr bwMode="auto">
          <a:xfrm>
            <a:off x="3707218"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90" name="Rectangle 189"/>
          <p:cNvSpPr/>
          <p:nvPr/>
        </p:nvSpPr>
        <p:spPr bwMode="auto">
          <a:xfrm>
            <a:off x="3967466"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91" name="Rectangle 190"/>
          <p:cNvSpPr/>
          <p:nvPr/>
        </p:nvSpPr>
        <p:spPr bwMode="auto">
          <a:xfrm>
            <a:off x="4494310"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92" name="Rectangle 191"/>
          <p:cNvSpPr/>
          <p:nvPr/>
        </p:nvSpPr>
        <p:spPr bwMode="auto">
          <a:xfrm>
            <a:off x="4760906"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93" name="Rectangle 192"/>
          <p:cNvSpPr/>
          <p:nvPr/>
        </p:nvSpPr>
        <p:spPr bwMode="auto">
          <a:xfrm>
            <a:off x="5021154"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94" name="Rectangle 193"/>
          <p:cNvSpPr/>
          <p:nvPr/>
        </p:nvSpPr>
        <p:spPr bwMode="auto">
          <a:xfrm>
            <a:off x="5287750"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95" name="Rectangle 194"/>
          <p:cNvSpPr/>
          <p:nvPr/>
        </p:nvSpPr>
        <p:spPr bwMode="auto">
          <a:xfrm>
            <a:off x="5554346"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96" name="Rectangle 195"/>
          <p:cNvSpPr/>
          <p:nvPr/>
        </p:nvSpPr>
        <p:spPr bwMode="auto">
          <a:xfrm>
            <a:off x="5820941"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97" name="Rectangle 196"/>
          <p:cNvSpPr/>
          <p:nvPr/>
        </p:nvSpPr>
        <p:spPr bwMode="auto">
          <a:xfrm>
            <a:off x="6081190"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98" name="Rectangle 197"/>
          <p:cNvSpPr/>
          <p:nvPr/>
        </p:nvSpPr>
        <p:spPr bwMode="auto">
          <a:xfrm>
            <a:off x="6347787" y="1971674"/>
            <a:ext cx="264479"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99" name="Rectangle 198"/>
          <p:cNvSpPr/>
          <p:nvPr/>
        </p:nvSpPr>
        <p:spPr bwMode="auto">
          <a:xfrm>
            <a:off x="6605919"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00" name="Rectangle 199"/>
          <p:cNvSpPr/>
          <p:nvPr/>
        </p:nvSpPr>
        <p:spPr bwMode="auto">
          <a:xfrm>
            <a:off x="6872515"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01" name="Rectangle 200"/>
          <p:cNvSpPr/>
          <p:nvPr/>
        </p:nvSpPr>
        <p:spPr bwMode="auto">
          <a:xfrm>
            <a:off x="7132762"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02" name="Rectangle 201"/>
          <p:cNvSpPr/>
          <p:nvPr/>
        </p:nvSpPr>
        <p:spPr bwMode="auto">
          <a:xfrm>
            <a:off x="7399358"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03" name="Rectangle 202"/>
          <p:cNvSpPr/>
          <p:nvPr/>
        </p:nvSpPr>
        <p:spPr bwMode="auto">
          <a:xfrm>
            <a:off x="7665954"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04" name="Rectangle 203"/>
          <p:cNvSpPr/>
          <p:nvPr/>
        </p:nvSpPr>
        <p:spPr bwMode="auto">
          <a:xfrm>
            <a:off x="7932550"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05" name="Rectangle 204"/>
          <p:cNvSpPr/>
          <p:nvPr/>
        </p:nvSpPr>
        <p:spPr bwMode="auto">
          <a:xfrm>
            <a:off x="8192799"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06" name="Rectangle 205"/>
          <p:cNvSpPr/>
          <p:nvPr/>
        </p:nvSpPr>
        <p:spPr bwMode="auto">
          <a:xfrm>
            <a:off x="8459394"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07" name="Rectangle 206"/>
          <p:cNvSpPr/>
          <p:nvPr/>
        </p:nvSpPr>
        <p:spPr bwMode="auto">
          <a:xfrm>
            <a:off x="8719642"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08" name="Rectangle 207"/>
          <p:cNvSpPr/>
          <p:nvPr/>
        </p:nvSpPr>
        <p:spPr bwMode="auto">
          <a:xfrm>
            <a:off x="8986238"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09" name="Rectangle 208"/>
          <p:cNvSpPr/>
          <p:nvPr/>
        </p:nvSpPr>
        <p:spPr bwMode="auto">
          <a:xfrm>
            <a:off x="9246487"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10" name="Rectangle 209"/>
          <p:cNvSpPr/>
          <p:nvPr/>
        </p:nvSpPr>
        <p:spPr bwMode="auto">
          <a:xfrm>
            <a:off x="9513083"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11" name="Rectangle 210"/>
          <p:cNvSpPr/>
          <p:nvPr/>
        </p:nvSpPr>
        <p:spPr bwMode="auto">
          <a:xfrm>
            <a:off x="9779679"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12" name="Rectangle 211"/>
          <p:cNvSpPr/>
          <p:nvPr/>
        </p:nvSpPr>
        <p:spPr bwMode="auto">
          <a:xfrm>
            <a:off x="10046274"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13" name="Rectangle 212"/>
          <p:cNvSpPr/>
          <p:nvPr/>
        </p:nvSpPr>
        <p:spPr bwMode="auto">
          <a:xfrm>
            <a:off x="10306522" y="1971674"/>
            <a:ext cx="266596" cy="293688"/>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14" name="Rectangle 213"/>
          <p:cNvSpPr/>
          <p:nvPr/>
        </p:nvSpPr>
        <p:spPr bwMode="auto">
          <a:xfrm>
            <a:off x="10573118" y="1971674"/>
            <a:ext cx="266596" cy="293688"/>
          </a:xfrm>
          <a:prstGeom prst="rect">
            <a:avLst/>
          </a:prstGeom>
          <a:solidFill>
            <a:schemeClr val="accent2">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15" name="Rectangle 214"/>
          <p:cNvSpPr/>
          <p:nvPr/>
        </p:nvSpPr>
        <p:spPr bwMode="auto">
          <a:xfrm>
            <a:off x="2378471" y="1971674"/>
            <a:ext cx="8461243" cy="293688"/>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16" name="TextBox 109"/>
          <p:cNvSpPr txBox="1">
            <a:spLocks noChangeArrowheads="1"/>
          </p:cNvSpPr>
          <p:nvPr/>
        </p:nvSpPr>
        <p:spPr bwMode="auto">
          <a:xfrm>
            <a:off x="5918269" y="1971675"/>
            <a:ext cx="13901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Reserved</a:t>
            </a:r>
          </a:p>
        </p:txBody>
      </p:sp>
      <p:sp>
        <p:nvSpPr>
          <p:cNvPr id="217" name="TextBox 144"/>
          <p:cNvSpPr txBox="1">
            <a:spLocks noChangeArrowheads="1"/>
          </p:cNvSpPr>
          <p:nvPr/>
        </p:nvSpPr>
        <p:spPr bwMode="auto">
          <a:xfrm>
            <a:off x="9940483" y="1420814"/>
            <a:ext cx="16228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PRIMASK</a:t>
            </a:r>
          </a:p>
        </p:txBody>
      </p:sp>
      <p:sp>
        <p:nvSpPr>
          <p:cNvPr id="218" name="TextBox 148"/>
          <p:cNvSpPr txBox="1">
            <a:spLocks noChangeArrowheads="1"/>
          </p:cNvSpPr>
          <p:nvPr/>
        </p:nvSpPr>
        <p:spPr bwMode="auto">
          <a:xfrm>
            <a:off x="876224" y="1957388"/>
            <a:ext cx="13901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PRIMASK</a:t>
            </a:r>
          </a:p>
        </p:txBody>
      </p:sp>
      <p:cxnSp>
        <p:nvCxnSpPr>
          <p:cNvPr id="219" name="Straight Arrow Connector 218"/>
          <p:cNvCxnSpPr/>
          <p:nvPr/>
        </p:nvCxnSpPr>
        <p:spPr bwMode="auto">
          <a:xfrm flipH="1">
            <a:off x="10697954" y="1712914"/>
            <a:ext cx="8463" cy="2444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Tree>
    <p:extLst>
      <p:ext uri="{BB962C8B-B14F-4D97-AF65-F5344CB8AC3E}">
        <p14:creationId xmlns:p14="http://schemas.microsoft.com/office/powerpoint/2010/main" val="660036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rmAutofit/>
          </a:bodyPr>
          <a:lstStyle/>
          <a:p>
            <a:r>
              <a:rPr lang="en-GB" sz="3200" dirty="0"/>
              <a:t>Useful resources</a:t>
            </a:r>
          </a:p>
        </p:txBody>
      </p:sp>
      <p:sp>
        <p:nvSpPr>
          <p:cNvPr id="61443" name="Content Placeholder 2"/>
          <p:cNvSpPr>
            <a:spLocks noGrp="1"/>
          </p:cNvSpPr>
          <p:nvPr>
            <p:ph idx="1"/>
          </p:nvPr>
        </p:nvSpPr>
        <p:spPr>
          <a:xfrm>
            <a:off x="482195" y="1219200"/>
            <a:ext cx="11155973" cy="4680000"/>
          </a:xfrm>
        </p:spPr>
        <p:txBody>
          <a:bodyPr/>
          <a:lstStyle/>
          <a:p>
            <a:r>
              <a:rPr lang="en-GB" sz="2000" dirty="0"/>
              <a:t>Architecture Reference Manual:</a:t>
            </a:r>
          </a:p>
          <a:p>
            <a:pPr marL="538162" lvl="1" indent="0">
              <a:buNone/>
            </a:pPr>
            <a:r>
              <a:rPr lang="en-GB" dirty="0">
                <a:hlinkClick r:id="rId3"/>
              </a:rPr>
              <a:t>https://developer.arm.com/documentation/ddi0553/bp/</a:t>
            </a:r>
            <a:r>
              <a:rPr lang="en-GB" dirty="0"/>
              <a:t> </a:t>
            </a:r>
          </a:p>
          <a:p>
            <a:pPr marL="538162" lvl="1" indent="0">
              <a:buNone/>
            </a:pPr>
            <a:endParaRPr lang="en-GB" dirty="0"/>
          </a:p>
          <a:p>
            <a:r>
              <a:rPr lang="en-GB" sz="2000" dirty="0"/>
              <a:t>Cortex-M33 Technical Reference Manual:</a:t>
            </a:r>
          </a:p>
          <a:p>
            <a:pPr marL="538162" lvl="1" indent="0">
              <a:buNone/>
            </a:pPr>
            <a:r>
              <a:rPr lang="en-GB" dirty="0">
                <a:hlinkClick r:id="rId4"/>
              </a:rPr>
              <a:t>https://developer.arm.com/documentation/100230/latest</a:t>
            </a:r>
            <a:r>
              <a:rPr lang="en-GB" dirty="0"/>
              <a:t> </a:t>
            </a:r>
          </a:p>
          <a:p>
            <a:pPr marL="538162" lvl="1" indent="0">
              <a:buNone/>
            </a:pPr>
            <a:endParaRPr lang="en-GB" dirty="0"/>
          </a:p>
          <a:p>
            <a:r>
              <a:rPr lang="en-GB" sz="2000" dirty="0"/>
              <a:t>Cortex-M33 Devices Generic User Guide:</a:t>
            </a:r>
          </a:p>
          <a:p>
            <a:pPr marL="538162" lvl="1" indent="0">
              <a:buNone/>
            </a:pPr>
            <a:r>
              <a:rPr lang="en-GB" dirty="0">
                <a:hlinkClick r:id="rId5"/>
              </a:rPr>
              <a:t>https://developer.arm.com/documentation/100235/latest</a:t>
            </a:r>
            <a:r>
              <a:rPr lang="en-GB" dirty="0"/>
              <a:t>  </a:t>
            </a:r>
          </a:p>
        </p:txBody>
      </p:sp>
    </p:spTree>
    <p:extLst>
      <p:ext uri="{BB962C8B-B14F-4D97-AF65-F5344CB8AC3E}">
        <p14:creationId xmlns:p14="http://schemas.microsoft.com/office/powerpoint/2010/main" val="818291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09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mars\groups\ir\2011\Analyst Day\Images\Internet_Connected_Screens_v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144294"/>
            <a:ext cx="91440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itle 1"/>
          <p:cNvSpPr>
            <a:spLocks noGrp="1"/>
          </p:cNvSpPr>
          <p:nvPr>
            <p:ph type="title"/>
          </p:nvPr>
        </p:nvSpPr>
        <p:spPr/>
        <p:txBody>
          <a:bodyPr>
            <a:normAutofit/>
          </a:bodyPr>
          <a:lstStyle/>
          <a:p>
            <a:r>
              <a:rPr lang="en-GB" sz="3200" dirty="0"/>
              <a:t>Arm architectures and processors</a:t>
            </a:r>
          </a:p>
        </p:txBody>
      </p:sp>
      <p:sp>
        <p:nvSpPr>
          <p:cNvPr id="6147" name="Content Placeholder 2"/>
          <p:cNvSpPr>
            <a:spLocks noGrp="1"/>
          </p:cNvSpPr>
          <p:nvPr>
            <p:ph idx="1"/>
          </p:nvPr>
        </p:nvSpPr>
        <p:spPr>
          <a:xfrm>
            <a:off x="545897" y="914400"/>
            <a:ext cx="10795406" cy="4680000"/>
          </a:xfrm>
        </p:spPr>
        <p:txBody>
          <a:bodyPr/>
          <a:lstStyle/>
          <a:p>
            <a:r>
              <a:rPr lang="en-GB" sz="2000" dirty="0"/>
              <a:t>Arm architecture is a family of RISC-based processor architectures</a:t>
            </a:r>
          </a:p>
          <a:p>
            <a:pPr lvl="1"/>
            <a:r>
              <a:rPr lang="en-GB" dirty="0"/>
              <a:t>Well-known for its power efficiency</a:t>
            </a:r>
          </a:p>
          <a:p>
            <a:pPr lvl="1"/>
            <a:r>
              <a:rPr lang="en-GB" dirty="0"/>
              <a:t>Hence widely used in mobile devices, e.g., smartphones and tablets</a:t>
            </a:r>
          </a:p>
          <a:p>
            <a:pPr lvl="1"/>
            <a:r>
              <a:rPr lang="en-GB" dirty="0"/>
              <a:t>Designed and licensed by Arm to a wide eco-system of partners</a:t>
            </a:r>
          </a:p>
          <a:p>
            <a:r>
              <a:rPr lang="en-GB" sz="2000" dirty="0"/>
              <a:t>Arm Holdings</a:t>
            </a:r>
          </a:p>
          <a:p>
            <a:pPr lvl="1"/>
            <a:r>
              <a:rPr lang="en-GB" dirty="0"/>
              <a:t>The company that designs ARM-based processors</a:t>
            </a:r>
          </a:p>
          <a:p>
            <a:pPr lvl="1"/>
            <a:r>
              <a:rPr lang="en-GB" dirty="0"/>
              <a:t>Arm does not manufacture, but it licenses designs to semiconductor partners who add their own Intellectual Property (IP) on top of Arm’s IP, which they then fabricate and sell to customers.</a:t>
            </a:r>
          </a:p>
          <a:p>
            <a:pPr lvl="1"/>
            <a:r>
              <a:rPr lang="en-GB" dirty="0"/>
              <a:t>Arm also offers IP other than processors, such as physical IPs, interconnect IPs, graphics cores and development tools.</a:t>
            </a:r>
          </a:p>
          <a:p>
            <a:pPr lvl="1"/>
            <a:endParaRPr lang="en-GB" sz="1800" dirty="0"/>
          </a:p>
          <a:p>
            <a:pPr lvl="1"/>
            <a:endParaRPr lang="en-GB" sz="1800" dirty="0"/>
          </a:p>
        </p:txBody>
      </p:sp>
    </p:spTree>
    <p:extLst>
      <p:ext uri="{BB962C8B-B14F-4D97-AF65-F5344CB8AC3E}">
        <p14:creationId xmlns:p14="http://schemas.microsoft.com/office/powerpoint/2010/main" val="408115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GB" sz="3200" dirty="0"/>
              <a:t>Arm processor families</a:t>
            </a:r>
          </a:p>
        </p:txBody>
      </p:sp>
      <p:sp>
        <p:nvSpPr>
          <p:cNvPr id="7171" name="Content Placeholder 2"/>
          <p:cNvSpPr>
            <a:spLocks noGrp="1"/>
          </p:cNvSpPr>
          <p:nvPr>
            <p:ph idx="1"/>
          </p:nvPr>
        </p:nvSpPr>
        <p:spPr>
          <a:xfrm>
            <a:off x="482195" y="1066800"/>
            <a:ext cx="7290206" cy="4680000"/>
          </a:xfrm>
        </p:spPr>
        <p:txBody>
          <a:bodyPr/>
          <a:lstStyle/>
          <a:p>
            <a:r>
              <a:rPr lang="en-GB" sz="2000" dirty="0"/>
              <a:t>Cortex-A series (Application)</a:t>
            </a:r>
          </a:p>
          <a:p>
            <a:pPr lvl="1"/>
            <a:r>
              <a:rPr lang="en-GB" dirty="0"/>
              <a:t>High performance processors capable of full Operating System (OS) support</a:t>
            </a:r>
          </a:p>
          <a:p>
            <a:pPr lvl="1"/>
            <a:r>
              <a:rPr lang="en-GB" dirty="0"/>
              <a:t>Applications include smartphones, digital TV, smart books</a:t>
            </a:r>
          </a:p>
          <a:p>
            <a:pPr marL="265113" lvl="1"/>
            <a:r>
              <a:rPr lang="en-GB" dirty="0"/>
              <a:t>Cortex-R series (Real-time)</a:t>
            </a:r>
          </a:p>
          <a:p>
            <a:pPr lvl="1"/>
            <a:r>
              <a:rPr lang="en-GB" dirty="0"/>
              <a:t>High performance and reliability for real-time applications;</a:t>
            </a:r>
          </a:p>
          <a:p>
            <a:pPr lvl="1"/>
            <a:r>
              <a:rPr lang="en-GB" dirty="0"/>
              <a:t>Applications include automotive braking system, powertrains</a:t>
            </a:r>
          </a:p>
          <a:p>
            <a:pPr marL="265113" lvl="1"/>
            <a:r>
              <a:rPr lang="en-GB" dirty="0"/>
              <a:t> Cortex-M series (Microcontroller)</a:t>
            </a:r>
          </a:p>
          <a:p>
            <a:pPr lvl="1"/>
            <a:r>
              <a:rPr lang="en-GB" dirty="0"/>
              <a:t>Cost-sensitive solutions for deterministic microcontroller applications</a:t>
            </a:r>
          </a:p>
          <a:p>
            <a:pPr lvl="1"/>
            <a:r>
              <a:rPr lang="en-GB" dirty="0"/>
              <a:t>Applications include microcontrollers, smart sensors</a:t>
            </a:r>
          </a:p>
          <a:p>
            <a:pPr marL="265113" lvl="1"/>
            <a:r>
              <a:rPr lang="en-GB" dirty="0" err="1"/>
              <a:t>SecurCore</a:t>
            </a:r>
            <a:r>
              <a:rPr lang="en-GB" dirty="0"/>
              <a:t> series for high security applications</a:t>
            </a:r>
          </a:p>
          <a:p>
            <a:r>
              <a:rPr lang="en-GB" sz="2000" dirty="0"/>
              <a:t>Earlier classic processors including ARM7,  ARM9,  ARM11 families</a:t>
            </a:r>
          </a:p>
        </p:txBody>
      </p:sp>
      <p:pic>
        <p:nvPicPr>
          <p:cNvPr id="717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593" y="5638801"/>
            <a:ext cx="1734989" cy="65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Rectangle 2"/>
          <p:cNvSpPr>
            <a:spLocks noChangeArrowheads="1"/>
          </p:cNvSpPr>
          <p:nvPr/>
        </p:nvSpPr>
        <p:spPr bwMode="auto">
          <a:xfrm>
            <a:off x="7930435" y="4419601"/>
            <a:ext cx="3742920" cy="460375"/>
          </a:xfrm>
          <a:prstGeom prst="rect">
            <a:avLst/>
          </a:prstGeom>
          <a:solidFill>
            <a:srgbClr val="0096BB"/>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a:p>
        </p:txBody>
      </p:sp>
      <p:sp>
        <p:nvSpPr>
          <p:cNvPr id="7174" name="Rectangle 28"/>
          <p:cNvSpPr>
            <a:spLocks noChangeArrowheads="1"/>
          </p:cNvSpPr>
          <p:nvPr/>
        </p:nvSpPr>
        <p:spPr bwMode="auto">
          <a:xfrm>
            <a:off x="7930435" y="3451226"/>
            <a:ext cx="3742920" cy="968375"/>
          </a:xfrm>
          <a:prstGeom prst="rect">
            <a:avLst/>
          </a:prstGeom>
          <a:solidFill>
            <a:srgbClr val="6CBB68"/>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a:p>
        </p:txBody>
      </p:sp>
      <p:sp>
        <p:nvSpPr>
          <p:cNvPr id="7175" name="Rectangle 29"/>
          <p:cNvSpPr>
            <a:spLocks noChangeArrowheads="1"/>
          </p:cNvSpPr>
          <p:nvPr/>
        </p:nvSpPr>
        <p:spPr bwMode="auto">
          <a:xfrm>
            <a:off x="7930435" y="2719388"/>
            <a:ext cx="3742920" cy="731838"/>
          </a:xfrm>
          <a:prstGeom prst="rect">
            <a:avLst/>
          </a:prstGeom>
          <a:solidFill>
            <a:srgbClr val="F8A15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a:p>
        </p:txBody>
      </p:sp>
      <p:sp>
        <p:nvSpPr>
          <p:cNvPr id="7176" name="Rectangle 30"/>
          <p:cNvSpPr>
            <a:spLocks noChangeArrowheads="1"/>
          </p:cNvSpPr>
          <p:nvPr/>
        </p:nvSpPr>
        <p:spPr bwMode="auto">
          <a:xfrm>
            <a:off x="7930435" y="1600201"/>
            <a:ext cx="3742920" cy="1119187"/>
          </a:xfrm>
          <a:prstGeom prst="rect">
            <a:avLst/>
          </a:prstGeom>
          <a:solidFill>
            <a:srgbClr val="F786A4"/>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a:p>
        </p:txBody>
      </p:sp>
      <p:sp>
        <p:nvSpPr>
          <p:cNvPr id="32" name="Rectangle 31"/>
          <p:cNvSpPr/>
          <p:nvPr/>
        </p:nvSpPr>
        <p:spPr bwMode="auto">
          <a:xfrm>
            <a:off x="7930435" y="4876801"/>
            <a:ext cx="3742920" cy="722313"/>
          </a:xfrm>
          <a:prstGeom prst="rect">
            <a:avLst/>
          </a:prstGeom>
          <a:solidFill>
            <a:schemeClr val="accent5">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7178" name="TextBox 5"/>
          <p:cNvSpPr txBox="1">
            <a:spLocks noChangeArrowheads="1"/>
          </p:cNvSpPr>
          <p:nvPr/>
        </p:nvSpPr>
        <p:spPr bwMode="auto">
          <a:xfrm>
            <a:off x="9422100" y="1720851"/>
            <a:ext cx="225125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400">
                <a:solidFill>
                  <a:schemeClr val="bg1"/>
                </a:solidFill>
              </a:rPr>
              <a:t>Cortex-A</a:t>
            </a:r>
          </a:p>
        </p:txBody>
      </p:sp>
      <p:sp>
        <p:nvSpPr>
          <p:cNvPr id="7179" name="Rectangle 32"/>
          <p:cNvSpPr>
            <a:spLocks noChangeArrowheads="1"/>
          </p:cNvSpPr>
          <p:nvPr/>
        </p:nvSpPr>
        <p:spPr bwMode="auto">
          <a:xfrm>
            <a:off x="7930435" y="525462"/>
            <a:ext cx="3742920" cy="1074738"/>
          </a:xfrm>
          <a:prstGeom prst="rect">
            <a:avLst/>
          </a:prstGeom>
          <a:solidFill>
            <a:srgbClr val="F56F92"/>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a:endParaRPr lang="en-US"/>
          </a:p>
        </p:txBody>
      </p:sp>
      <p:sp>
        <p:nvSpPr>
          <p:cNvPr id="7180" name="TextBox 3"/>
          <p:cNvSpPr txBox="1">
            <a:spLocks noChangeArrowheads="1"/>
          </p:cNvSpPr>
          <p:nvPr/>
        </p:nvSpPr>
        <p:spPr bwMode="auto">
          <a:xfrm>
            <a:off x="8199121" y="525036"/>
            <a:ext cx="180481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spcBef>
                <a:spcPts val="300"/>
              </a:spcBef>
            </a:pPr>
            <a:r>
              <a:rPr lang="en-GB" sz="1100" b="0" dirty="0"/>
              <a:t>Cortex-A73</a:t>
            </a:r>
            <a:br>
              <a:rPr lang="en-GB" sz="1100" b="0" dirty="0"/>
            </a:br>
            <a:r>
              <a:rPr lang="en-GB" sz="1100" b="0" dirty="0"/>
              <a:t>Cortex-A72</a:t>
            </a:r>
            <a:br>
              <a:rPr lang="en-GB" sz="1100" b="0" dirty="0"/>
            </a:br>
            <a:r>
              <a:rPr lang="en-GB" sz="1100" b="0" dirty="0"/>
              <a:t>Cortex-A57</a:t>
            </a:r>
            <a:br>
              <a:rPr lang="en-GB" sz="1100" b="0" dirty="0"/>
            </a:br>
            <a:r>
              <a:rPr lang="en-GB" sz="1100" b="0" dirty="0"/>
              <a:t>Cortex-A53</a:t>
            </a:r>
            <a:br>
              <a:rPr lang="en-GB" sz="1100" b="0" dirty="0"/>
            </a:br>
            <a:r>
              <a:rPr lang="en-GB" sz="1100" b="0" dirty="0"/>
              <a:t>Cortex-A35</a:t>
            </a:r>
            <a:br>
              <a:rPr lang="en-GB" sz="1100" b="0" dirty="0"/>
            </a:br>
            <a:r>
              <a:rPr lang="en-GB" sz="1100" b="0" dirty="0"/>
              <a:t>Cortex-A32</a:t>
            </a:r>
            <a:br>
              <a:rPr lang="en-GB" sz="1100" b="0" dirty="0"/>
            </a:br>
            <a:br>
              <a:rPr lang="en-GB" sz="1100" b="0" dirty="0"/>
            </a:br>
            <a:endParaRPr lang="en-GB" sz="1100" b="0" dirty="0"/>
          </a:p>
        </p:txBody>
      </p:sp>
      <p:sp>
        <p:nvSpPr>
          <p:cNvPr id="7181" name="TextBox 33"/>
          <p:cNvSpPr txBox="1">
            <a:spLocks noChangeArrowheads="1"/>
          </p:cNvSpPr>
          <p:nvPr/>
        </p:nvSpPr>
        <p:spPr bwMode="auto">
          <a:xfrm>
            <a:off x="9422100" y="2894013"/>
            <a:ext cx="225125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400">
                <a:solidFill>
                  <a:schemeClr val="bg1"/>
                </a:solidFill>
              </a:rPr>
              <a:t>Cortex-R</a:t>
            </a:r>
          </a:p>
        </p:txBody>
      </p:sp>
      <p:sp>
        <p:nvSpPr>
          <p:cNvPr id="7182" name="TextBox 34"/>
          <p:cNvSpPr txBox="1">
            <a:spLocks noChangeArrowheads="1"/>
          </p:cNvSpPr>
          <p:nvPr/>
        </p:nvSpPr>
        <p:spPr bwMode="auto">
          <a:xfrm>
            <a:off x="9422100" y="3784601"/>
            <a:ext cx="225125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400">
                <a:solidFill>
                  <a:schemeClr val="bg1"/>
                </a:solidFill>
              </a:rPr>
              <a:t>Cortex-M</a:t>
            </a:r>
          </a:p>
        </p:txBody>
      </p:sp>
      <p:sp>
        <p:nvSpPr>
          <p:cNvPr id="7183" name="TextBox 35"/>
          <p:cNvSpPr txBox="1">
            <a:spLocks noChangeArrowheads="1"/>
          </p:cNvSpPr>
          <p:nvPr/>
        </p:nvSpPr>
        <p:spPr bwMode="auto">
          <a:xfrm>
            <a:off x="9345931" y="4419601"/>
            <a:ext cx="238243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400" dirty="0" err="1">
                <a:solidFill>
                  <a:schemeClr val="bg1"/>
                </a:solidFill>
              </a:rPr>
              <a:t>SecurCore</a:t>
            </a:r>
            <a:endParaRPr lang="en-GB" sz="2400" dirty="0">
              <a:solidFill>
                <a:schemeClr val="bg1"/>
              </a:solidFill>
            </a:endParaRPr>
          </a:p>
        </p:txBody>
      </p:sp>
      <p:sp>
        <p:nvSpPr>
          <p:cNvPr id="7184" name="TextBox 36"/>
          <p:cNvSpPr txBox="1">
            <a:spLocks noChangeArrowheads="1"/>
          </p:cNvSpPr>
          <p:nvPr/>
        </p:nvSpPr>
        <p:spPr bwMode="auto">
          <a:xfrm>
            <a:off x="9616758" y="5006976"/>
            <a:ext cx="199100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2400" dirty="0">
                <a:solidFill>
                  <a:schemeClr val="bg1"/>
                </a:solidFill>
              </a:rPr>
              <a:t>Classic</a:t>
            </a:r>
          </a:p>
        </p:txBody>
      </p:sp>
      <p:sp>
        <p:nvSpPr>
          <p:cNvPr id="7187" name="Rectangle 38"/>
          <p:cNvSpPr>
            <a:spLocks noChangeArrowheads="1"/>
          </p:cNvSpPr>
          <p:nvPr/>
        </p:nvSpPr>
        <p:spPr bwMode="auto">
          <a:xfrm>
            <a:off x="8042575" y="1653540"/>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a:p>
        </p:txBody>
      </p:sp>
      <p:sp>
        <p:nvSpPr>
          <p:cNvPr id="7188" name="Rectangle 39"/>
          <p:cNvSpPr>
            <a:spLocks noChangeArrowheads="1"/>
          </p:cNvSpPr>
          <p:nvPr/>
        </p:nvSpPr>
        <p:spPr bwMode="auto">
          <a:xfrm>
            <a:off x="8042575" y="1824990"/>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a:p>
        </p:txBody>
      </p:sp>
      <p:sp>
        <p:nvSpPr>
          <p:cNvPr id="7189" name="Rectangle 40"/>
          <p:cNvSpPr>
            <a:spLocks noChangeArrowheads="1"/>
          </p:cNvSpPr>
          <p:nvPr/>
        </p:nvSpPr>
        <p:spPr bwMode="auto">
          <a:xfrm>
            <a:off x="8042575" y="1990725"/>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a:p>
        </p:txBody>
      </p:sp>
      <p:sp>
        <p:nvSpPr>
          <p:cNvPr id="7190" name="Rectangle 41"/>
          <p:cNvSpPr>
            <a:spLocks noChangeArrowheads="1"/>
          </p:cNvSpPr>
          <p:nvPr/>
        </p:nvSpPr>
        <p:spPr bwMode="auto">
          <a:xfrm>
            <a:off x="8042575" y="2154555"/>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a:p>
        </p:txBody>
      </p:sp>
      <p:sp>
        <p:nvSpPr>
          <p:cNvPr id="7191" name="Rectangle 42"/>
          <p:cNvSpPr>
            <a:spLocks noChangeArrowheads="1"/>
          </p:cNvSpPr>
          <p:nvPr/>
        </p:nvSpPr>
        <p:spPr bwMode="auto">
          <a:xfrm>
            <a:off x="8042575" y="2331403"/>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a:p>
        </p:txBody>
      </p:sp>
      <p:sp>
        <p:nvSpPr>
          <p:cNvPr id="7192" name="Rectangle 43"/>
          <p:cNvSpPr>
            <a:spLocks noChangeArrowheads="1"/>
          </p:cNvSpPr>
          <p:nvPr/>
        </p:nvSpPr>
        <p:spPr bwMode="auto">
          <a:xfrm>
            <a:off x="8042567" y="3535681"/>
            <a:ext cx="150225" cy="112713"/>
          </a:xfrm>
          <a:prstGeom prst="rect">
            <a:avLst/>
          </a:prstGeom>
          <a:solidFill>
            <a:srgbClr val="92D050"/>
          </a:solidFill>
          <a:ln w="12700" algn="ctr">
            <a:solidFill>
              <a:schemeClr val="bg1"/>
            </a:solidFill>
            <a:round/>
            <a:headEnd/>
            <a:tailEnd/>
          </a:ln>
        </p:spPr>
        <p:txBody>
          <a:bodyPr wrap="none" anchor="ctr"/>
          <a:lstStyle/>
          <a:p>
            <a:pPr algn="ctr"/>
            <a:endParaRPr lang="en-US"/>
          </a:p>
        </p:txBody>
      </p:sp>
      <p:sp>
        <p:nvSpPr>
          <p:cNvPr id="7193" name="Rectangle 44"/>
          <p:cNvSpPr>
            <a:spLocks noChangeArrowheads="1"/>
          </p:cNvSpPr>
          <p:nvPr/>
        </p:nvSpPr>
        <p:spPr bwMode="auto">
          <a:xfrm>
            <a:off x="8042566" y="3697288"/>
            <a:ext cx="150225" cy="112713"/>
          </a:xfrm>
          <a:prstGeom prst="rect">
            <a:avLst/>
          </a:prstGeom>
          <a:solidFill>
            <a:srgbClr val="92D050"/>
          </a:solidFill>
          <a:ln w="12700" algn="ctr">
            <a:solidFill>
              <a:schemeClr val="bg1"/>
            </a:solidFill>
            <a:round/>
            <a:headEnd/>
            <a:tailEnd/>
          </a:ln>
        </p:spPr>
        <p:txBody>
          <a:bodyPr wrap="none" anchor="ctr"/>
          <a:lstStyle/>
          <a:p>
            <a:pPr algn="ctr"/>
            <a:endParaRPr lang="en-US"/>
          </a:p>
        </p:txBody>
      </p:sp>
      <p:sp>
        <p:nvSpPr>
          <p:cNvPr id="7194" name="Rectangle 45"/>
          <p:cNvSpPr>
            <a:spLocks noChangeArrowheads="1"/>
          </p:cNvSpPr>
          <p:nvPr/>
        </p:nvSpPr>
        <p:spPr bwMode="auto">
          <a:xfrm>
            <a:off x="8042565" y="3861118"/>
            <a:ext cx="150225" cy="112713"/>
          </a:xfrm>
          <a:prstGeom prst="rect">
            <a:avLst/>
          </a:prstGeom>
          <a:solidFill>
            <a:srgbClr val="92D050"/>
          </a:solidFill>
          <a:ln w="12700" algn="ctr">
            <a:solidFill>
              <a:schemeClr val="bg1"/>
            </a:solidFill>
            <a:round/>
            <a:headEnd/>
            <a:tailEnd/>
          </a:ln>
        </p:spPr>
        <p:txBody>
          <a:bodyPr wrap="none" anchor="ctr"/>
          <a:lstStyle/>
          <a:p>
            <a:pPr algn="ctr"/>
            <a:endParaRPr lang="en-US"/>
          </a:p>
        </p:txBody>
      </p:sp>
      <p:sp>
        <p:nvSpPr>
          <p:cNvPr id="7195" name="Rectangle 46"/>
          <p:cNvSpPr>
            <a:spLocks noChangeArrowheads="1"/>
          </p:cNvSpPr>
          <p:nvPr/>
        </p:nvSpPr>
        <p:spPr bwMode="auto">
          <a:xfrm>
            <a:off x="8042564" y="4038601"/>
            <a:ext cx="150225" cy="112713"/>
          </a:xfrm>
          <a:prstGeom prst="rect">
            <a:avLst/>
          </a:prstGeom>
          <a:solidFill>
            <a:srgbClr val="92D050"/>
          </a:solidFill>
          <a:ln w="12700" algn="ctr">
            <a:solidFill>
              <a:schemeClr val="bg1"/>
            </a:solidFill>
            <a:round/>
            <a:headEnd/>
            <a:tailEnd/>
          </a:ln>
        </p:spPr>
        <p:txBody>
          <a:bodyPr wrap="none" anchor="ctr"/>
          <a:lstStyle/>
          <a:p>
            <a:pPr algn="ctr"/>
            <a:endParaRPr lang="en-US"/>
          </a:p>
        </p:txBody>
      </p:sp>
      <p:sp>
        <p:nvSpPr>
          <p:cNvPr id="7196" name="Rectangle 47"/>
          <p:cNvSpPr>
            <a:spLocks noChangeArrowheads="1"/>
          </p:cNvSpPr>
          <p:nvPr/>
        </p:nvSpPr>
        <p:spPr bwMode="auto">
          <a:xfrm>
            <a:off x="8042563" y="4200526"/>
            <a:ext cx="150225" cy="112713"/>
          </a:xfrm>
          <a:prstGeom prst="rect">
            <a:avLst/>
          </a:prstGeom>
          <a:solidFill>
            <a:srgbClr val="92D050"/>
          </a:solidFill>
          <a:ln w="12700" algn="ctr">
            <a:solidFill>
              <a:schemeClr val="bg1"/>
            </a:solidFill>
            <a:round/>
            <a:headEnd/>
            <a:tailEnd/>
          </a:ln>
        </p:spPr>
        <p:txBody>
          <a:bodyPr wrap="none" anchor="ctr"/>
          <a:lstStyle/>
          <a:p>
            <a:pPr algn="ctr"/>
            <a:endParaRPr lang="en-US"/>
          </a:p>
        </p:txBody>
      </p:sp>
      <p:sp>
        <p:nvSpPr>
          <p:cNvPr id="7198" name="Rectangle 49"/>
          <p:cNvSpPr>
            <a:spLocks noChangeArrowheads="1"/>
          </p:cNvSpPr>
          <p:nvPr/>
        </p:nvSpPr>
        <p:spPr bwMode="auto">
          <a:xfrm>
            <a:off x="8042575" y="4495801"/>
            <a:ext cx="150225" cy="112713"/>
          </a:xfrm>
          <a:prstGeom prst="rect">
            <a:avLst/>
          </a:prstGeom>
          <a:solidFill>
            <a:srgbClr val="00B0F0"/>
          </a:solidFill>
          <a:ln w="12700" algn="ctr">
            <a:solidFill>
              <a:schemeClr val="bg1"/>
            </a:solidFill>
            <a:round/>
            <a:headEnd/>
            <a:tailEnd/>
          </a:ln>
        </p:spPr>
        <p:txBody>
          <a:bodyPr wrap="none" anchor="ctr"/>
          <a:lstStyle/>
          <a:p>
            <a:pPr algn="ctr"/>
            <a:endParaRPr lang="en-US"/>
          </a:p>
        </p:txBody>
      </p:sp>
      <p:sp>
        <p:nvSpPr>
          <p:cNvPr id="7199" name="Rectangle 50"/>
          <p:cNvSpPr>
            <a:spLocks noChangeArrowheads="1"/>
          </p:cNvSpPr>
          <p:nvPr/>
        </p:nvSpPr>
        <p:spPr bwMode="auto">
          <a:xfrm>
            <a:off x="8042575" y="4699001"/>
            <a:ext cx="150225" cy="112713"/>
          </a:xfrm>
          <a:prstGeom prst="rect">
            <a:avLst/>
          </a:prstGeom>
          <a:solidFill>
            <a:srgbClr val="00B0F0"/>
          </a:solidFill>
          <a:ln w="12700" algn="ctr">
            <a:solidFill>
              <a:schemeClr val="bg1"/>
            </a:solidFill>
            <a:round/>
            <a:headEnd/>
            <a:tailEnd/>
          </a:ln>
        </p:spPr>
        <p:txBody>
          <a:bodyPr wrap="none" anchor="ctr"/>
          <a:lstStyle/>
          <a:p>
            <a:pPr algn="ctr"/>
            <a:endParaRPr lang="en-US"/>
          </a:p>
        </p:txBody>
      </p:sp>
      <p:sp>
        <p:nvSpPr>
          <p:cNvPr id="52" name="Rectangle 51"/>
          <p:cNvSpPr/>
          <p:nvPr/>
        </p:nvSpPr>
        <p:spPr bwMode="auto">
          <a:xfrm>
            <a:off x="8042575" y="5003800"/>
            <a:ext cx="150225" cy="112712"/>
          </a:xfrm>
          <a:prstGeom prst="rect">
            <a:avLst/>
          </a:prstGeom>
          <a:solidFill>
            <a:schemeClr val="accent5">
              <a:lumMod val="50000"/>
            </a:schemeClr>
          </a:solidFill>
          <a:ln w="12700" cap="flat" cmpd="sng" algn="ctr">
            <a:solidFill>
              <a:schemeClr val="bg1"/>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3" name="Rectangle 52"/>
          <p:cNvSpPr/>
          <p:nvPr/>
        </p:nvSpPr>
        <p:spPr bwMode="auto">
          <a:xfrm>
            <a:off x="8042575" y="5207000"/>
            <a:ext cx="150225" cy="112712"/>
          </a:xfrm>
          <a:prstGeom prst="rect">
            <a:avLst/>
          </a:prstGeom>
          <a:solidFill>
            <a:schemeClr val="accent5">
              <a:lumMod val="50000"/>
            </a:schemeClr>
          </a:solidFill>
          <a:ln w="12700" cap="flat" cmpd="sng" algn="ctr">
            <a:solidFill>
              <a:schemeClr val="bg1"/>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4" name="Rectangle 53"/>
          <p:cNvSpPr/>
          <p:nvPr/>
        </p:nvSpPr>
        <p:spPr bwMode="auto">
          <a:xfrm>
            <a:off x="8042575" y="5410200"/>
            <a:ext cx="150225" cy="112712"/>
          </a:xfrm>
          <a:prstGeom prst="rect">
            <a:avLst/>
          </a:prstGeom>
          <a:solidFill>
            <a:schemeClr val="accent5">
              <a:lumMod val="50000"/>
            </a:schemeClr>
          </a:solidFill>
          <a:ln w="12700" cap="flat" cmpd="sng" algn="ctr">
            <a:solidFill>
              <a:schemeClr val="bg1"/>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7203" name="Rectangle 54"/>
          <p:cNvSpPr>
            <a:spLocks noChangeArrowheads="1"/>
          </p:cNvSpPr>
          <p:nvPr/>
        </p:nvSpPr>
        <p:spPr bwMode="auto">
          <a:xfrm>
            <a:off x="8043821" y="2947882"/>
            <a:ext cx="150225" cy="112713"/>
          </a:xfrm>
          <a:prstGeom prst="rect">
            <a:avLst/>
          </a:prstGeom>
          <a:solidFill>
            <a:srgbClr val="FFC000"/>
          </a:solidFill>
          <a:ln w="12700" algn="ctr">
            <a:solidFill>
              <a:schemeClr val="bg1"/>
            </a:solidFill>
            <a:round/>
            <a:headEnd/>
            <a:tailEnd/>
          </a:ln>
        </p:spPr>
        <p:txBody>
          <a:bodyPr wrap="none" anchor="ctr"/>
          <a:lstStyle/>
          <a:p>
            <a:pPr algn="ctr"/>
            <a:endParaRPr lang="en-US"/>
          </a:p>
        </p:txBody>
      </p:sp>
      <p:sp>
        <p:nvSpPr>
          <p:cNvPr id="7204" name="Rectangle 55"/>
          <p:cNvSpPr>
            <a:spLocks noChangeArrowheads="1"/>
          </p:cNvSpPr>
          <p:nvPr/>
        </p:nvSpPr>
        <p:spPr bwMode="auto">
          <a:xfrm>
            <a:off x="8043821" y="3114093"/>
            <a:ext cx="150225" cy="112713"/>
          </a:xfrm>
          <a:prstGeom prst="rect">
            <a:avLst/>
          </a:prstGeom>
          <a:solidFill>
            <a:srgbClr val="FFC000"/>
          </a:solidFill>
          <a:ln w="12700" algn="ctr">
            <a:solidFill>
              <a:schemeClr val="bg1"/>
            </a:solidFill>
            <a:round/>
            <a:headEnd/>
            <a:tailEnd/>
          </a:ln>
        </p:spPr>
        <p:txBody>
          <a:bodyPr wrap="none" anchor="ctr"/>
          <a:lstStyle/>
          <a:p>
            <a:pPr algn="ctr"/>
            <a:endParaRPr lang="en-US"/>
          </a:p>
        </p:txBody>
      </p:sp>
      <p:sp>
        <p:nvSpPr>
          <p:cNvPr id="7205" name="Rectangle 56"/>
          <p:cNvSpPr>
            <a:spLocks noChangeArrowheads="1"/>
          </p:cNvSpPr>
          <p:nvPr/>
        </p:nvSpPr>
        <p:spPr bwMode="auto">
          <a:xfrm>
            <a:off x="8042568" y="3273953"/>
            <a:ext cx="150225" cy="112713"/>
          </a:xfrm>
          <a:prstGeom prst="rect">
            <a:avLst/>
          </a:prstGeom>
          <a:solidFill>
            <a:srgbClr val="FFC000"/>
          </a:solidFill>
          <a:ln w="12700" algn="ctr">
            <a:solidFill>
              <a:schemeClr val="bg1"/>
            </a:solidFill>
            <a:round/>
            <a:headEnd/>
            <a:tailEnd/>
          </a:ln>
        </p:spPr>
        <p:txBody>
          <a:bodyPr wrap="none" anchor="ctr"/>
          <a:lstStyle/>
          <a:p>
            <a:pPr algn="ctr"/>
            <a:endParaRPr lang="en-US"/>
          </a:p>
        </p:txBody>
      </p:sp>
      <p:sp>
        <p:nvSpPr>
          <p:cNvPr id="43" name="Rectangle 38"/>
          <p:cNvSpPr>
            <a:spLocks noChangeArrowheads="1"/>
          </p:cNvSpPr>
          <p:nvPr/>
        </p:nvSpPr>
        <p:spPr bwMode="auto">
          <a:xfrm>
            <a:off x="8042523" y="1278255"/>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a:p>
        </p:txBody>
      </p:sp>
      <p:sp>
        <p:nvSpPr>
          <p:cNvPr id="44" name="Rectangle 39"/>
          <p:cNvSpPr>
            <a:spLocks noChangeArrowheads="1"/>
          </p:cNvSpPr>
          <p:nvPr/>
        </p:nvSpPr>
        <p:spPr bwMode="auto">
          <a:xfrm>
            <a:off x="8042524" y="1447800"/>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a:p>
        </p:txBody>
      </p:sp>
      <p:sp>
        <p:nvSpPr>
          <p:cNvPr id="46" name="Rectangle 39"/>
          <p:cNvSpPr>
            <a:spLocks noChangeArrowheads="1"/>
          </p:cNvSpPr>
          <p:nvPr/>
        </p:nvSpPr>
        <p:spPr bwMode="auto">
          <a:xfrm>
            <a:off x="8042526" y="1106488"/>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a:p>
        </p:txBody>
      </p:sp>
      <p:sp>
        <p:nvSpPr>
          <p:cNvPr id="47" name="Rectangle 38"/>
          <p:cNvSpPr>
            <a:spLocks noChangeArrowheads="1"/>
          </p:cNvSpPr>
          <p:nvPr/>
        </p:nvSpPr>
        <p:spPr bwMode="auto">
          <a:xfrm>
            <a:off x="8042525" y="769620"/>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a:p>
        </p:txBody>
      </p:sp>
      <p:sp>
        <p:nvSpPr>
          <p:cNvPr id="48" name="Rectangle 39"/>
          <p:cNvSpPr>
            <a:spLocks noChangeArrowheads="1"/>
          </p:cNvSpPr>
          <p:nvPr/>
        </p:nvSpPr>
        <p:spPr bwMode="auto">
          <a:xfrm>
            <a:off x="8042527" y="933450"/>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a:p>
        </p:txBody>
      </p:sp>
      <p:sp>
        <p:nvSpPr>
          <p:cNvPr id="49" name="Rectangle 39"/>
          <p:cNvSpPr>
            <a:spLocks noChangeArrowheads="1"/>
          </p:cNvSpPr>
          <p:nvPr/>
        </p:nvSpPr>
        <p:spPr bwMode="auto">
          <a:xfrm>
            <a:off x="8042571" y="611505"/>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a:p>
        </p:txBody>
      </p:sp>
      <p:sp>
        <p:nvSpPr>
          <p:cNvPr id="50" name="Rectangle 42"/>
          <p:cNvSpPr>
            <a:spLocks noChangeArrowheads="1"/>
          </p:cNvSpPr>
          <p:nvPr/>
        </p:nvSpPr>
        <p:spPr bwMode="auto">
          <a:xfrm>
            <a:off x="8042570" y="2499043"/>
            <a:ext cx="150225" cy="112712"/>
          </a:xfrm>
          <a:prstGeom prst="rect">
            <a:avLst/>
          </a:prstGeom>
          <a:solidFill>
            <a:srgbClr val="FF0000"/>
          </a:solidFill>
          <a:ln w="12700" algn="ctr">
            <a:solidFill>
              <a:schemeClr val="bg1"/>
            </a:solidFill>
            <a:round/>
            <a:headEnd/>
            <a:tailEnd/>
          </a:ln>
        </p:spPr>
        <p:txBody>
          <a:bodyPr wrap="none" anchor="ctr"/>
          <a:lstStyle/>
          <a:p>
            <a:pPr algn="ctr"/>
            <a:endParaRPr lang="en-US"/>
          </a:p>
        </p:txBody>
      </p:sp>
      <p:sp>
        <p:nvSpPr>
          <p:cNvPr id="51" name="TextBox 3"/>
          <p:cNvSpPr txBox="1">
            <a:spLocks noChangeArrowheads="1"/>
          </p:cNvSpPr>
          <p:nvPr/>
        </p:nvSpPr>
        <p:spPr bwMode="auto">
          <a:xfrm>
            <a:off x="8199121" y="1573530"/>
            <a:ext cx="180481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spcBef>
                <a:spcPts val="300"/>
              </a:spcBef>
            </a:pPr>
            <a:r>
              <a:rPr lang="en-GB" sz="1100" b="0" dirty="0"/>
              <a:t>Cortex-A17</a:t>
            </a:r>
            <a:br>
              <a:rPr lang="en-GB" sz="1100" b="0" dirty="0"/>
            </a:br>
            <a:r>
              <a:rPr lang="en-GB" sz="1100" b="0" dirty="0"/>
              <a:t>Cortex-A15</a:t>
            </a:r>
            <a:br>
              <a:rPr lang="en-GB" sz="1100" b="0" dirty="0"/>
            </a:br>
            <a:r>
              <a:rPr lang="en-GB" sz="1100" b="0" dirty="0"/>
              <a:t>Cortex-A9</a:t>
            </a:r>
            <a:br>
              <a:rPr lang="en-GB" sz="1100" b="0" dirty="0"/>
            </a:br>
            <a:r>
              <a:rPr lang="en-GB" sz="1100" b="0" dirty="0"/>
              <a:t>Cortex-A8</a:t>
            </a:r>
            <a:br>
              <a:rPr lang="en-GB" sz="1100" b="0" dirty="0"/>
            </a:br>
            <a:r>
              <a:rPr lang="en-GB" sz="1100" b="0" dirty="0"/>
              <a:t>Cortex-A7</a:t>
            </a:r>
            <a:br>
              <a:rPr lang="en-GB" sz="1100" b="0" dirty="0"/>
            </a:br>
            <a:r>
              <a:rPr lang="en-GB" sz="1100" b="0" dirty="0"/>
              <a:t>Cortex-A5</a:t>
            </a:r>
          </a:p>
        </p:txBody>
      </p:sp>
      <p:sp>
        <p:nvSpPr>
          <p:cNvPr id="55" name="Rectangle 54"/>
          <p:cNvSpPr>
            <a:spLocks noChangeArrowheads="1"/>
          </p:cNvSpPr>
          <p:nvPr/>
        </p:nvSpPr>
        <p:spPr bwMode="auto">
          <a:xfrm>
            <a:off x="8042569" y="2781830"/>
            <a:ext cx="150225" cy="112713"/>
          </a:xfrm>
          <a:prstGeom prst="rect">
            <a:avLst/>
          </a:prstGeom>
          <a:solidFill>
            <a:srgbClr val="FFC000"/>
          </a:solidFill>
          <a:ln w="12700" algn="ctr">
            <a:solidFill>
              <a:schemeClr val="bg1"/>
            </a:solidFill>
            <a:round/>
            <a:headEnd/>
            <a:tailEnd/>
          </a:ln>
        </p:spPr>
        <p:txBody>
          <a:bodyPr wrap="none" anchor="ctr"/>
          <a:lstStyle/>
          <a:p>
            <a:pPr algn="ctr"/>
            <a:endParaRPr lang="en-US"/>
          </a:p>
        </p:txBody>
      </p:sp>
      <p:sp>
        <p:nvSpPr>
          <p:cNvPr id="56" name="TextBox 3"/>
          <p:cNvSpPr txBox="1">
            <a:spLocks noChangeArrowheads="1"/>
          </p:cNvSpPr>
          <p:nvPr/>
        </p:nvSpPr>
        <p:spPr bwMode="auto">
          <a:xfrm>
            <a:off x="8192793" y="2693088"/>
            <a:ext cx="18048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spcBef>
                <a:spcPts val="300"/>
              </a:spcBef>
            </a:pPr>
            <a:r>
              <a:rPr lang="en-GB" sz="1100" b="0" dirty="0"/>
              <a:t>Cortex-R8</a:t>
            </a:r>
            <a:br>
              <a:rPr lang="en-GB" sz="1100" b="0" dirty="0"/>
            </a:br>
            <a:r>
              <a:rPr lang="en-GB" sz="1100" b="0" dirty="0"/>
              <a:t>Cortex-R7</a:t>
            </a:r>
            <a:br>
              <a:rPr lang="en-GB" sz="1100" b="0" dirty="0"/>
            </a:br>
            <a:r>
              <a:rPr lang="en-GB" sz="1100" b="0" dirty="0"/>
              <a:t>Cortex-R5</a:t>
            </a:r>
            <a:br>
              <a:rPr lang="en-GB" sz="1100" b="0" dirty="0"/>
            </a:br>
            <a:r>
              <a:rPr lang="en-GB" sz="1100" b="0" dirty="0"/>
              <a:t>Cortex-R4</a:t>
            </a:r>
          </a:p>
        </p:txBody>
      </p:sp>
      <p:sp>
        <p:nvSpPr>
          <p:cNvPr id="57" name="TextBox 3"/>
          <p:cNvSpPr txBox="1">
            <a:spLocks noChangeArrowheads="1"/>
          </p:cNvSpPr>
          <p:nvPr/>
        </p:nvSpPr>
        <p:spPr bwMode="auto">
          <a:xfrm>
            <a:off x="8192792" y="3456116"/>
            <a:ext cx="341497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spcBef>
                <a:spcPts val="300"/>
              </a:spcBef>
            </a:pPr>
            <a:r>
              <a:rPr lang="en-GB" sz="1100" b="0" dirty="0"/>
              <a:t>Cortex-M7, Cortex-M33, Cortex-M55P, Cortex-M55</a:t>
            </a:r>
            <a:br>
              <a:rPr lang="en-GB" sz="1100" b="0" dirty="0"/>
            </a:br>
            <a:r>
              <a:rPr lang="en-GB" sz="1100" b="0" dirty="0"/>
              <a:t>Cortex-M4</a:t>
            </a:r>
            <a:br>
              <a:rPr lang="en-GB" sz="1100" b="0" dirty="0"/>
            </a:br>
            <a:r>
              <a:rPr lang="en-GB" sz="1100" b="0" dirty="0"/>
              <a:t>Cortex-M3</a:t>
            </a:r>
            <a:br>
              <a:rPr lang="en-GB" sz="1100" b="0" dirty="0"/>
            </a:br>
            <a:r>
              <a:rPr lang="en-GB" sz="1100" b="0" dirty="0"/>
              <a:t>Cortex-M0+</a:t>
            </a:r>
            <a:br>
              <a:rPr lang="en-GB" sz="1100" b="0" dirty="0"/>
            </a:br>
            <a:r>
              <a:rPr lang="en-GB" sz="1100" b="0" dirty="0"/>
              <a:t>Cortex-M0</a:t>
            </a:r>
          </a:p>
        </p:txBody>
      </p:sp>
      <p:sp>
        <p:nvSpPr>
          <p:cNvPr id="58" name="TextBox 3"/>
          <p:cNvSpPr txBox="1">
            <a:spLocks noChangeArrowheads="1"/>
          </p:cNvSpPr>
          <p:nvPr/>
        </p:nvSpPr>
        <p:spPr bwMode="auto">
          <a:xfrm>
            <a:off x="8194046" y="4439921"/>
            <a:ext cx="180481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spcBef>
                <a:spcPts val="300"/>
              </a:spcBef>
            </a:pPr>
            <a:r>
              <a:rPr lang="en-GB" sz="1100" b="0" dirty="0"/>
              <a:t>SC000</a:t>
            </a:r>
          </a:p>
          <a:p>
            <a:pPr eaLnBrk="1" hangingPunct="1">
              <a:spcBef>
                <a:spcPts val="300"/>
              </a:spcBef>
              <a:spcAft>
                <a:spcPts val="600"/>
              </a:spcAft>
            </a:pPr>
            <a:r>
              <a:rPr lang="en-GB" sz="1100" b="0" dirty="0"/>
              <a:t>SC300</a:t>
            </a:r>
          </a:p>
          <a:p>
            <a:pPr eaLnBrk="1" hangingPunct="1">
              <a:spcBef>
                <a:spcPts val="300"/>
              </a:spcBef>
            </a:pPr>
            <a:r>
              <a:rPr lang="en-GB" sz="1100" b="0" dirty="0"/>
              <a:t>ARM11</a:t>
            </a:r>
          </a:p>
          <a:p>
            <a:pPr eaLnBrk="1" hangingPunct="1">
              <a:spcBef>
                <a:spcPts val="300"/>
              </a:spcBef>
            </a:pPr>
            <a:r>
              <a:rPr lang="en-GB" sz="1100" b="0" dirty="0"/>
              <a:t>ARM9</a:t>
            </a:r>
          </a:p>
          <a:p>
            <a:pPr eaLnBrk="1" hangingPunct="1">
              <a:spcBef>
                <a:spcPts val="300"/>
              </a:spcBef>
            </a:pPr>
            <a:r>
              <a:rPr lang="en-GB" sz="1100" b="0" dirty="0"/>
              <a:t>ARM7</a:t>
            </a:r>
          </a:p>
        </p:txBody>
      </p:sp>
    </p:spTree>
    <p:extLst>
      <p:ext uri="{BB962C8B-B14F-4D97-AF65-F5344CB8AC3E}">
        <p14:creationId xmlns:p14="http://schemas.microsoft.com/office/powerpoint/2010/main" val="166232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sz="3200" dirty="0"/>
              <a:t>How to design an ARM-based </a:t>
            </a:r>
            <a:r>
              <a:rPr lang="en-GB" sz="3200" dirty="0" err="1"/>
              <a:t>SoC</a:t>
            </a:r>
            <a:endParaRPr lang="en-GB" sz="3200" dirty="0"/>
          </a:p>
        </p:txBody>
      </p:sp>
      <p:sp>
        <p:nvSpPr>
          <p:cNvPr id="8195" name="Content Placeholder 2"/>
          <p:cNvSpPr>
            <a:spLocks noGrp="1"/>
          </p:cNvSpPr>
          <p:nvPr>
            <p:ph idx="1"/>
          </p:nvPr>
        </p:nvSpPr>
        <p:spPr/>
        <p:txBody>
          <a:bodyPr/>
          <a:lstStyle/>
          <a:p>
            <a:r>
              <a:rPr lang="en-GB" sz="2000" dirty="0"/>
              <a:t>Select a set of IP cores from Arm and/or other third-party IP vendors</a:t>
            </a:r>
          </a:p>
          <a:p>
            <a:r>
              <a:rPr lang="en-GB" sz="2000" dirty="0"/>
              <a:t>Integrate IP cores into a single chip design</a:t>
            </a:r>
          </a:p>
          <a:p>
            <a:r>
              <a:rPr lang="en-GB" sz="2000" dirty="0"/>
              <a:t>Give design to semiconductor foundries for chip fabrication</a:t>
            </a:r>
          </a:p>
          <a:p>
            <a:endParaRPr lang="en-GB" dirty="0"/>
          </a:p>
        </p:txBody>
      </p:sp>
      <p:sp>
        <p:nvSpPr>
          <p:cNvPr id="6" name="Rectangle 5"/>
          <p:cNvSpPr/>
          <p:nvPr/>
        </p:nvSpPr>
        <p:spPr bwMode="auto">
          <a:xfrm>
            <a:off x="4892089" y="3348040"/>
            <a:ext cx="3156833" cy="2224087"/>
          </a:xfrm>
          <a:prstGeom prst="rect">
            <a:avLst/>
          </a:prstGeom>
          <a:solidFill>
            <a:schemeClr val="bg1">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grpSp>
        <p:nvGrpSpPr>
          <p:cNvPr id="8197" name="Group 6"/>
          <p:cNvGrpSpPr>
            <a:grpSpLocks/>
          </p:cNvGrpSpPr>
          <p:nvPr/>
        </p:nvGrpSpPr>
        <p:grpSpPr bwMode="auto">
          <a:xfrm>
            <a:off x="9470766" y="3852865"/>
            <a:ext cx="1637660" cy="1227137"/>
            <a:chOff x="6790786" y="4391025"/>
            <a:chExt cx="1227904" cy="1227904"/>
          </a:xfrm>
        </p:grpSpPr>
        <p:grpSp>
          <p:nvGrpSpPr>
            <p:cNvPr id="8232" name="Group 7"/>
            <p:cNvGrpSpPr>
              <a:grpSpLocks/>
            </p:cNvGrpSpPr>
            <p:nvPr/>
          </p:nvGrpSpPr>
          <p:grpSpPr bwMode="auto">
            <a:xfrm>
              <a:off x="6996116" y="4391025"/>
              <a:ext cx="817243" cy="1227904"/>
              <a:chOff x="6767513" y="4391025"/>
              <a:chExt cx="817243" cy="1227904"/>
            </a:xfrm>
          </p:grpSpPr>
          <p:sp>
            <p:nvSpPr>
              <p:cNvPr id="19" name="Rectangle 18"/>
              <p:cNvSpPr/>
              <p:nvPr/>
            </p:nvSpPr>
            <p:spPr bwMode="auto">
              <a:xfrm>
                <a:off x="6766833"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0" name="Rectangle 19"/>
              <p:cNvSpPr/>
              <p:nvPr/>
            </p:nvSpPr>
            <p:spPr bwMode="auto">
              <a:xfrm>
                <a:off x="6881057"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1" name="Rectangle 20"/>
              <p:cNvSpPr/>
              <p:nvPr/>
            </p:nvSpPr>
            <p:spPr bwMode="auto">
              <a:xfrm>
                <a:off x="6985762"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2" name="Rectangle 21"/>
              <p:cNvSpPr/>
              <p:nvPr/>
            </p:nvSpPr>
            <p:spPr bwMode="auto">
              <a:xfrm>
                <a:off x="7099986"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3" name="Rectangle 22"/>
              <p:cNvSpPr/>
              <p:nvPr/>
            </p:nvSpPr>
            <p:spPr bwMode="auto">
              <a:xfrm>
                <a:off x="7206278"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4" name="Rectangle 23"/>
              <p:cNvSpPr/>
              <p:nvPr/>
            </p:nvSpPr>
            <p:spPr bwMode="auto">
              <a:xfrm>
                <a:off x="7320502"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5" name="Rectangle 24"/>
              <p:cNvSpPr/>
              <p:nvPr/>
            </p:nvSpPr>
            <p:spPr bwMode="auto">
              <a:xfrm>
                <a:off x="7425207"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6" name="Rectangle 25"/>
              <p:cNvSpPr/>
              <p:nvPr/>
            </p:nvSpPr>
            <p:spPr bwMode="auto">
              <a:xfrm>
                <a:off x="7539430"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grpSp>
        <p:grpSp>
          <p:nvGrpSpPr>
            <p:cNvPr id="8233" name="Group 8"/>
            <p:cNvGrpSpPr>
              <a:grpSpLocks/>
            </p:cNvGrpSpPr>
            <p:nvPr/>
          </p:nvGrpSpPr>
          <p:grpSpPr bwMode="auto">
            <a:xfrm rot="5400000">
              <a:off x="6996116" y="4386262"/>
              <a:ext cx="817243" cy="1227904"/>
              <a:chOff x="6767513" y="4391025"/>
              <a:chExt cx="817243" cy="1227904"/>
            </a:xfrm>
          </p:grpSpPr>
          <p:sp>
            <p:nvSpPr>
              <p:cNvPr id="11" name="Rectangle 10"/>
              <p:cNvSpPr/>
              <p:nvPr/>
            </p:nvSpPr>
            <p:spPr bwMode="auto">
              <a:xfrm>
                <a:off x="6767096"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 name="Rectangle 11"/>
              <p:cNvSpPr/>
              <p:nvPr/>
            </p:nvSpPr>
            <p:spPr bwMode="auto">
              <a:xfrm>
                <a:off x="6881467"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 name="Rectangle 12"/>
              <p:cNvSpPr/>
              <p:nvPr/>
            </p:nvSpPr>
            <p:spPr bwMode="auto">
              <a:xfrm>
                <a:off x="6986308"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 name="Rectangle 13"/>
              <p:cNvSpPr/>
              <p:nvPr/>
            </p:nvSpPr>
            <p:spPr bwMode="auto">
              <a:xfrm>
                <a:off x="710067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5" name="Rectangle 14"/>
              <p:cNvSpPr/>
              <p:nvPr/>
            </p:nvSpPr>
            <p:spPr bwMode="auto">
              <a:xfrm>
                <a:off x="720551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6" name="Rectangle 15"/>
              <p:cNvSpPr/>
              <p:nvPr/>
            </p:nvSpPr>
            <p:spPr bwMode="auto">
              <a:xfrm>
                <a:off x="731989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7" name="Rectangle 16"/>
              <p:cNvSpPr/>
              <p:nvPr/>
            </p:nvSpPr>
            <p:spPr bwMode="auto">
              <a:xfrm>
                <a:off x="742473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8" name="Rectangle 17"/>
              <p:cNvSpPr/>
              <p:nvPr/>
            </p:nvSpPr>
            <p:spPr bwMode="auto">
              <a:xfrm>
                <a:off x="7539103"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grpSp>
        <p:sp>
          <p:nvSpPr>
            <p:cNvPr id="10" name="Rectangle 9"/>
            <p:cNvSpPr/>
            <p:nvPr/>
          </p:nvSpPr>
          <p:spPr bwMode="auto">
            <a:xfrm>
              <a:off x="6881213" y="4472038"/>
              <a:ext cx="1058155" cy="1056348"/>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dirty="0">
                  <a:cs typeface="Arial" charset="0"/>
                </a:rPr>
                <a:t>ARM-based</a:t>
              </a:r>
            </a:p>
            <a:p>
              <a:pPr algn="ctr">
                <a:defRPr/>
              </a:pPr>
              <a:r>
                <a:rPr lang="en-GB" sz="1100" dirty="0" err="1">
                  <a:cs typeface="Arial" charset="0"/>
                </a:rPr>
                <a:t>SoC</a:t>
              </a:r>
              <a:endParaRPr lang="en-GB" sz="1100" dirty="0">
                <a:cs typeface="Arial" charset="0"/>
              </a:endParaRPr>
            </a:p>
          </p:txBody>
        </p:sp>
      </p:grpSp>
      <p:sp>
        <p:nvSpPr>
          <p:cNvPr id="37" name="Rectangle 36"/>
          <p:cNvSpPr/>
          <p:nvPr/>
        </p:nvSpPr>
        <p:spPr bwMode="auto">
          <a:xfrm>
            <a:off x="5025387" y="3652840"/>
            <a:ext cx="782861" cy="346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dirty="0">
                <a:cs typeface="Arial" charset="0"/>
              </a:rPr>
              <a:t>ROM</a:t>
            </a:r>
          </a:p>
        </p:txBody>
      </p:sp>
      <p:sp>
        <p:nvSpPr>
          <p:cNvPr id="38" name="Rectangle 37"/>
          <p:cNvSpPr/>
          <p:nvPr/>
        </p:nvSpPr>
        <p:spPr bwMode="auto">
          <a:xfrm>
            <a:off x="5882303" y="3652840"/>
            <a:ext cx="1070615" cy="346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dirty="0">
                <a:cs typeface="Arial" charset="0"/>
              </a:rPr>
              <a:t>Arm</a:t>
            </a:r>
          </a:p>
          <a:p>
            <a:pPr algn="ctr">
              <a:defRPr/>
            </a:pPr>
            <a:r>
              <a:rPr lang="en-GB" sz="1100" dirty="0">
                <a:cs typeface="Arial" charset="0"/>
              </a:rPr>
              <a:t>processor</a:t>
            </a:r>
          </a:p>
        </p:txBody>
      </p:sp>
      <p:sp>
        <p:nvSpPr>
          <p:cNvPr id="39" name="Rectangle 38"/>
          <p:cNvSpPr/>
          <p:nvPr/>
        </p:nvSpPr>
        <p:spPr bwMode="auto">
          <a:xfrm>
            <a:off x="7077750" y="3652840"/>
            <a:ext cx="780746" cy="346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dirty="0">
                <a:cs typeface="Arial" charset="0"/>
              </a:rPr>
              <a:t>RAM</a:t>
            </a:r>
          </a:p>
        </p:txBody>
      </p:sp>
      <p:sp>
        <p:nvSpPr>
          <p:cNvPr id="40" name="Rectangle 39"/>
          <p:cNvSpPr/>
          <p:nvPr/>
        </p:nvSpPr>
        <p:spPr bwMode="auto">
          <a:xfrm>
            <a:off x="5025386" y="4198940"/>
            <a:ext cx="2833110" cy="219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dirty="0">
                <a:cs typeface="Arial" charset="0"/>
              </a:rPr>
              <a:t>System bus</a:t>
            </a:r>
          </a:p>
        </p:txBody>
      </p:sp>
      <p:sp>
        <p:nvSpPr>
          <p:cNvPr id="42" name="Rectangle 41"/>
          <p:cNvSpPr/>
          <p:nvPr/>
        </p:nvSpPr>
        <p:spPr bwMode="auto">
          <a:xfrm>
            <a:off x="5025386" y="4614865"/>
            <a:ext cx="2833110" cy="346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dirty="0">
                <a:cs typeface="Arial" charset="0"/>
              </a:rPr>
              <a:t>Peripherals</a:t>
            </a:r>
          </a:p>
        </p:txBody>
      </p:sp>
      <p:sp>
        <p:nvSpPr>
          <p:cNvPr id="44" name="Rectangle 43"/>
          <p:cNvSpPr/>
          <p:nvPr/>
        </p:nvSpPr>
        <p:spPr bwMode="auto">
          <a:xfrm>
            <a:off x="5025386" y="5154615"/>
            <a:ext cx="2833110" cy="219075"/>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100" dirty="0">
                <a:cs typeface="Arial" charset="0"/>
              </a:rPr>
              <a:t>External Interface</a:t>
            </a:r>
          </a:p>
        </p:txBody>
      </p:sp>
      <p:sp>
        <p:nvSpPr>
          <p:cNvPr id="8204" name="TextBox 62"/>
          <p:cNvSpPr txBox="1">
            <a:spLocks noChangeArrowheads="1"/>
          </p:cNvSpPr>
          <p:nvPr/>
        </p:nvSpPr>
        <p:spPr bwMode="auto">
          <a:xfrm>
            <a:off x="5412585" y="3317877"/>
            <a:ext cx="205024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a:t>SoC</a:t>
            </a:r>
          </a:p>
        </p:txBody>
      </p:sp>
      <p:sp>
        <p:nvSpPr>
          <p:cNvPr id="8205" name="TextBox 63"/>
          <p:cNvSpPr txBox="1">
            <a:spLocks noChangeArrowheads="1"/>
          </p:cNvSpPr>
          <p:nvPr/>
        </p:nvSpPr>
        <p:spPr bwMode="auto">
          <a:xfrm>
            <a:off x="5436776" y="5790348"/>
            <a:ext cx="2050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2000" b="0" dirty="0" err="1">
                <a:latin typeface="+mj-lt"/>
              </a:rPr>
              <a:t>SoC</a:t>
            </a:r>
            <a:r>
              <a:rPr lang="en-GB" sz="2000" b="0" dirty="0">
                <a:latin typeface="+mj-lt"/>
              </a:rPr>
              <a:t> Design</a:t>
            </a:r>
          </a:p>
        </p:txBody>
      </p:sp>
      <p:sp>
        <p:nvSpPr>
          <p:cNvPr id="8206" name="TextBox 64"/>
          <p:cNvSpPr txBox="1">
            <a:spLocks noChangeArrowheads="1"/>
          </p:cNvSpPr>
          <p:nvPr/>
        </p:nvSpPr>
        <p:spPr bwMode="auto">
          <a:xfrm>
            <a:off x="9335352" y="5790348"/>
            <a:ext cx="2050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2000" b="0" dirty="0">
                <a:latin typeface="+mj-lt"/>
              </a:rPr>
              <a:t>Chip Manufacture</a:t>
            </a:r>
          </a:p>
        </p:txBody>
      </p:sp>
      <p:sp>
        <p:nvSpPr>
          <p:cNvPr id="8207" name="TextBox 65"/>
          <p:cNvSpPr txBox="1">
            <a:spLocks noChangeArrowheads="1"/>
          </p:cNvSpPr>
          <p:nvPr/>
        </p:nvSpPr>
        <p:spPr bwMode="auto">
          <a:xfrm>
            <a:off x="471039" y="5773680"/>
            <a:ext cx="39756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2000" b="0" dirty="0">
                <a:latin typeface="+mj-lt"/>
              </a:rPr>
              <a:t>Licensable IPs</a:t>
            </a:r>
          </a:p>
        </p:txBody>
      </p:sp>
      <p:sp>
        <p:nvSpPr>
          <p:cNvPr id="121" name="Right Arrow 120"/>
          <p:cNvSpPr/>
          <p:nvPr/>
        </p:nvSpPr>
        <p:spPr bwMode="auto">
          <a:xfrm>
            <a:off x="8431889" y="4308477"/>
            <a:ext cx="571277" cy="195263"/>
          </a:xfrm>
          <a:prstGeom prst="rightArrow">
            <a:avLst/>
          </a:prstGeom>
          <a:solidFill>
            <a:schemeClr val="accent6">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2" name="Rectangle 61"/>
          <p:cNvSpPr/>
          <p:nvPr/>
        </p:nvSpPr>
        <p:spPr bwMode="auto">
          <a:xfrm>
            <a:off x="929120" y="3348040"/>
            <a:ext cx="3156833" cy="2224087"/>
          </a:xfrm>
          <a:prstGeom prst="rect">
            <a:avLst/>
          </a:prstGeom>
          <a:solidFill>
            <a:schemeClr val="bg1">
              <a:lumMod val="9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210" name="TextBox 60"/>
          <p:cNvSpPr txBox="1">
            <a:spLocks noChangeArrowheads="1"/>
          </p:cNvSpPr>
          <p:nvPr/>
        </p:nvSpPr>
        <p:spPr bwMode="auto">
          <a:xfrm>
            <a:off x="1758529" y="3303590"/>
            <a:ext cx="154033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a:t>IP libraries</a:t>
            </a:r>
          </a:p>
        </p:txBody>
      </p:sp>
      <p:sp>
        <p:nvSpPr>
          <p:cNvPr id="64" name="Rectangle 63"/>
          <p:cNvSpPr/>
          <p:nvPr/>
        </p:nvSpPr>
        <p:spPr bwMode="auto">
          <a:xfrm>
            <a:off x="1037029" y="3606802"/>
            <a:ext cx="899231"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Cortex-A9</a:t>
            </a:r>
          </a:p>
        </p:txBody>
      </p:sp>
      <p:sp>
        <p:nvSpPr>
          <p:cNvPr id="65" name="Rectangle 64"/>
          <p:cNvSpPr/>
          <p:nvPr/>
        </p:nvSpPr>
        <p:spPr bwMode="auto">
          <a:xfrm>
            <a:off x="2003966" y="3606802"/>
            <a:ext cx="899233"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Cortex-R5</a:t>
            </a:r>
          </a:p>
        </p:txBody>
      </p:sp>
      <p:sp>
        <p:nvSpPr>
          <p:cNvPr id="66" name="Rectangle 65"/>
          <p:cNvSpPr/>
          <p:nvPr/>
        </p:nvSpPr>
        <p:spPr bwMode="auto">
          <a:xfrm>
            <a:off x="3015338" y="3606802"/>
            <a:ext cx="899233"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Cortex-M33</a:t>
            </a:r>
          </a:p>
        </p:txBody>
      </p:sp>
      <p:sp>
        <p:nvSpPr>
          <p:cNvPr id="67" name="Rectangle 66"/>
          <p:cNvSpPr/>
          <p:nvPr/>
        </p:nvSpPr>
        <p:spPr bwMode="auto">
          <a:xfrm>
            <a:off x="1037029" y="4013202"/>
            <a:ext cx="899231"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ARM7</a:t>
            </a:r>
          </a:p>
        </p:txBody>
      </p:sp>
      <p:sp>
        <p:nvSpPr>
          <p:cNvPr id="68" name="Rectangle 67"/>
          <p:cNvSpPr/>
          <p:nvPr/>
        </p:nvSpPr>
        <p:spPr bwMode="auto">
          <a:xfrm>
            <a:off x="2003966" y="4013202"/>
            <a:ext cx="899233"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ARM9</a:t>
            </a:r>
          </a:p>
        </p:txBody>
      </p:sp>
      <p:sp>
        <p:nvSpPr>
          <p:cNvPr id="69" name="Rectangle 68"/>
          <p:cNvSpPr/>
          <p:nvPr/>
        </p:nvSpPr>
        <p:spPr bwMode="auto">
          <a:xfrm>
            <a:off x="3015338" y="4013202"/>
            <a:ext cx="899233" cy="290513"/>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ARM11</a:t>
            </a:r>
          </a:p>
        </p:txBody>
      </p:sp>
      <p:sp>
        <p:nvSpPr>
          <p:cNvPr id="70" name="Rectangle 69"/>
          <p:cNvSpPr/>
          <p:nvPr/>
        </p:nvSpPr>
        <p:spPr bwMode="auto">
          <a:xfrm>
            <a:off x="1037029" y="4789488"/>
            <a:ext cx="899231"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AXI bus</a:t>
            </a:r>
          </a:p>
        </p:txBody>
      </p:sp>
      <p:sp>
        <p:nvSpPr>
          <p:cNvPr id="71" name="Rectangle 70"/>
          <p:cNvSpPr/>
          <p:nvPr/>
        </p:nvSpPr>
        <p:spPr bwMode="auto">
          <a:xfrm>
            <a:off x="2003966" y="4789488"/>
            <a:ext cx="899233"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AHB bus</a:t>
            </a:r>
          </a:p>
        </p:txBody>
      </p:sp>
      <p:sp>
        <p:nvSpPr>
          <p:cNvPr id="72" name="Rectangle 71"/>
          <p:cNvSpPr/>
          <p:nvPr/>
        </p:nvSpPr>
        <p:spPr bwMode="auto">
          <a:xfrm>
            <a:off x="3015338" y="4789488"/>
            <a:ext cx="899233"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APB bus</a:t>
            </a:r>
          </a:p>
        </p:txBody>
      </p:sp>
      <p:sp>
        <p:nvSpPr>
          <p:cNvPr id="74" name="Rectangle 73"/>
          <p:cNvSpPr/>
          <p:nvPr/>
        </p:nvSpPr>
        <p:spPr bwMode="auto">
          <a:xfrm>
            <a:off x="1037029" y="5189538"/>
            <a:ext cx="899231"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GPIO</a:t>
            </a:r>
          </a:p>
        </p:txBody>
      </p:sp>
      <p:sp>
        <p:nvSpPr>
          <p:cNvPr id="75" name="Rectangle 74"/>
          <p:cNvSpPr/>
          <p:nvPr/>
        </p:nvSpPr>
        <p:spPr bwMode="auto">
          <a:xfrm>
            <a:off x="2003966" y="5189538"/>
            <a:ext cx="899233"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I/O blocks</a:t>
            </a:r>
          </a:p>
        </p:txBody>
      </p:sp>
      <p:sp>
        <p:nvSpPr>
          <p:cNvPr id="76" name="Rectangle 75"/>
          <p:cNvSpPr/>
          <p:nvPr/>
        </p:nvSpPr>
        <p:spPr bwMode="auto">
          <a:xfrm>
            <a:off x="3015338" y="5189538"/>
            <a:ext cx="899233" cy="290512"/>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Timer</a:t>
            </a:r>
          </a:p>
        </p:txBody>
      </p:sp>
      <p:sp>
        <p:nvSpPr>
          <p:cNvPr id="77" name="Rectangle 76"/>
          <p:cNvSpPr/>
          <p:nvPr/>
        </p:nvSpPr>
        <p:spPr bwMode="auto">
          <a:xfrm>
            <a:off x="1037029" y="4405313"/>
            <a:ext cx="899231" cy="292100"/>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DRAM ctrl</a:t>
            </a:r>
          </a:p>
        </p:txBody>
      </p:sp>
      <p:sp>
        <p:nvSpPr>
          <p:cNvPr id="78" name="Rectangle 77"/>
          <p:cNvSpPr/>
          <p:nvPr/>
        </p:nvSpPr>
        <p:spPr bwMode="auto">
          <a:xfrm>
            <a:off x="2003966" y="4405313"/>
            <a:ext cx="899233" cy="292100"/>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FLASH ctrl</a:t>
            </a:r>
          </a:p>
        </p:txBody>
      </p:sp>
      <p:sp>
        <p:nvSpPr>
          <p:cNvPr id="79" name="Rectangle 78"/>
          <p:cNvSpPr/>
          <p:nvPr/>
        </p:nvSpPr>
        <p:spPr bwMode="auto">
          <a:xfrm>
            <a:off x="3015338" y="4405313"/>
            <a:ext cx="899233" cy="292100"/>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25400" dist="12700" dir="2700000" sx="105000" sy="105000" algn="tl" rotWithShape="0">
              <a:schemeClr val="tx1">
                <a:lumMod val="75000"/>
                <a:lumOff val="25000"/>
                <a:alpha val="54000"/>
              </a:schemeClr>
            </a:outerShdw>
          </a:effectLst>
        </p:spPr>
        <p:txBody>
          <a:bodyPr wrap="none" anchor="ctr"/>
          <a:lstStyle/>
          <a:p>
            <a:pPr algn="ctr">
              <a:defRPr/>
            </a:pPr>
            <a:r>
              <a:rPr lang="en-GB" sz="1000" dirty="0">
                <a:cs typeface="Arial" charset="0"/>
              </a:rPr>
              <a:t>SRAM ctrl</a:t>
            </a:r>
          </a:p>
        </p:txBody>
      </p:sp>
      <p:cxnSp>
        <p:nvCxnSpPr>
          <p:cNvPr id="73" name="Curved Connector 72"/>
          <p:cNvCxnSpPr>
            <a:stCxn id="66" idx="0"/>
            <a:endCxn id="38" idx="0"/>
          </p:cNvCxnSpPr>
          <p:nvPr/>
        </p:nvCxnSpPr>
        <p:spPr bwMode="auto">
          <a:xfrm rot="16200000" flipH="1">
            <a:off x="4918791" y="2154021"/>
            <a:ext cx="46038" cy="2951596"/>
          </a:xfrm>
          <a:prstGeom prst="curvedConnector3">
            <a:avLst>
              <a:gd name="adj1" fmla="val -502771"/>
            </a:avLst>
          </a:prstGeom>
          <a:noFill/>
          <a:ln w="19050" cap="flat" cmpd="sng" algn="ctr">
            <a:solidFill>
              <a:schemeClr val="accent2">
                <a:lumMod val="75000"/>
              </a:schemeClr>
            </a:solidFill>
            <a:prstDash val="solid"/>
            <a:round/>
            <a:headEnd type="none" w="med" len="med"/>
            <a:tailEnd type="triangle" w="med" len="lg"/>
          </a:ln>
          <a:effectLst/>
        </p:spPr>
      </p:cxnSp>
      <p:cxnSp>
        <p:nvCxnSpPr>
          <p:cNvPr id="81" name="Curved Connector 80"/>
          <p:cNvCxnSpPr>
            <a:stCxn id="78" idx="0"/>
            <a:endCxn id="37" idx="2"/>
          </p:cNvCxnSpPr>
          <p:nvPr/>
        </p:nvCxnSpPr>
        <p:spPr bwMode="auto">
          <a:xfrm rot="5400000" flipH="1" flipV="1">
            <a:off x="3730677" y="2720761"/>
            <a:ext cx="407987" cy="2964292"/>
          </a:xfrm>
          <a:prstGeom prst="curvedConnector3">
            <a:avLst>
              <a:gd name="adj1" fmla="val 50000"/>
            </a:avLst>
          </a:prstGeom>
          <a:noFill/>
          <a:ln w="19050" cap="flat" cmpd="sng" algn="ctr">
            <a:solidFill>
              <a:schemeClr val="accent2">
                <a:lumMod val="75000"/>
              </a:schemeClr>
            </a:solidFill>
            <a:prstDash val="solid"/>
            <a:round/>
            <a:headEnd type="none" w="med" len="med"/>
            <a:tailEnd type="triangle" w="med" len="lg"/>
          </a:ln>
          <a:effectLst/>
        </p:spPr>
      </p:cxnSp>
      <p:cxnSp>
        <p:nvCxnSpPr>
          <p:cNvPr id="92" name="Curved Connector 91"/>
          <p:cNvCxnSpPr>
            <a:stCxn id="71" idx="0"/>
            <a:endCxn id="40" idx="1"/>
          </p:cNvCxnSpPr>
          <p:nvPr/>
        </p:nvCxnSpPr>
        <p:spPr bwMode="auto">
          <a:xfrm rot="5400000" flipH="1" flipV="1">
            <a:off x="3498449" y="3262553"/>
            <a:ext cx="481013" cy="2572861"/>
          </a:xfrm>
          <a:prstGeom prst="curvedConnector2">
            <a:avLst/>
          </a:prstGeom>
          <a:noFill/>
          <a:ln w="19050" cap="flat" cmpd="sng" algn="ctr">
            <a:solidFill>
              <a:schemeClr val="accent2">
                <a:lumMod val="75000"/>
              </a:schemeClr>
            </a:solidFill>
            <a:prstDash val="solid"/>
            <a:round/>
            <a:headEnd type="none" w="med" len="med"/>
            <a:tailEnd type="triangle" w="med" len="lg"/>
          </a:ln>
          <a:effectLst/>
        </p:spPr>
      </p:cxnSp>
      <p:cxnSp>
        <p:nvCxnSpPr>
          <p:cNvPr id="95" name="Curved Connector 94"/>
          <p:cNvCxnSpPr>
            <a:stCxn id="76" idx="0"/>
            <a:endCxn id="42" idx="2"/>
          </p:cNvCxnSpPr>
          <p:nvPr/>
        </p:nvCxnSpPr>
        <p:spPr bwMode="auto">
          <a:xfrm rot="5400000" flipH="1" flipV="1">
            <a:off x="4840205" y="3586745"/>
            <a:ext cx="228600" cy="2976986"/>
          </a:xfrm>
          <a:prstGeom prst="curvedConnector3">
            <a:avLst>
              <a:gd name="adj1" fmla="val 50000"/>
            </a:avLst>
          </a:prstGeom>
          <a:noFill/>
          <a:ln w="19050" cap="flat" cmpd="sng" algn="ctr">
            <a:solidFill>
              <a:schemeClr val="accent2">
                <a:lumMod val="75000"/>
              </a:schemeClr>
            </a:solidFill>
            <a:prstDash val="solid"/>
            <a:round/>
            <a:headEnd type="none" w="med" len="med"/>
            <a:tailEnd type="triangle" w="med" len="lg"/>
          </a:ln>
          <a:effectLst/>
        </p:spPr>
      </p:cxnSp>
      <p:cxnSp>
        <p:nvCxnSpPr>
          <p:cNvPr id="98" name="Curved Connector 97"/>
          <p:cNvCxnSpPr>
            <a:stCxn id="75" idx="2"/>
            <a:endCxn id="44" idx="2"/>
          </p:cNvCxnSpPr>
          <p:nvPr/>
        </p:nvCxnSpPr>
        <p:spPr bwMode="auto">
          <a:xfrm rot="5400000" flipH="1" flipV="1">
            <a:off x="4393522" y="3432690"/>
            <a:ext cx="106362" cy="3988359"/>
          </a:xfrm>
          <a:prstGeom prst="curvedConnector3">
            <a:avLst>
              <a:gd name="adj1" fmla="val -216307"/>
            </a:avLst>
          </a:prstGeom>
          <a:noFill/>
          <a:ln w="19050" cap="flat" cmpd="sng" algn="ctr">
            <a:solidFill>
              <a:schemeClr val="accent2">
                <a:lumMod val="75000"/>
              </a:schemeClr>
            </a:solidFill>
            <a:prstDash val="solid"/>
            <a:round/>
            <a:headEnd type="none" w="med" len="med"/>
            <a:tailEnd type="triangle" w="med" len="lg"/>
          </a:ln>
          <a:effectLst/>
        </p:spPr>
      </p:cxnSp>
      <p:cxnSp>
        <p:nvCxnSpPr>
          <p:cNvPr id="107" name="Curved Connector 106"/>
          <p:cNvCxnSpPr>
            <a:stCxn id="79" idx="3"/>
            <a:endCxn id="39" idx="2"/>
          </p:cNvCxnSpPr>
          <p:nvPr/>
        </p:nvCxnSpPr>
        <p:spPr bwMode="auto">
          <a:xfrm flipV="1">
            <a:off x="3914571" y="3998913"/>
            <a:ext cx="3554611" cy="552450"/>
          </a:xfrm>
          <a:prstGeom prst="curvedConnector2">
            <a:avLst/>
          </a:prstGeom>
          <a:noFill/>
          <a:ln w="19050" cap="flat" cmpd="sng" algn="ctr">
            <a:solidFill>
              <a:schemeClr val="accent2">
                <a:lumMod val="75000"/>
              </a:schemeClr>
            </a:solidFill>
            <a:prstDash val="solid"/>
            <a:round/>
            <a:headEnd type="none" w="med" len="med"/>
            <a:tailEnd type="triangle" w="med" len="lg"/>
          </a:ln>
          <a:effectLst/>
        </p:spPr>
      </p:cxnSp>
    </p:spTree>
    <p:extLst>
      <p:ext uri="{BB962C8B-B14F-4D97-AF65-F5344CB8AC3E}">
        <p14:creationId xmlns:p14="http://schemas.microsoft.com/office/powerpoint/2010/main" val="2888461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GB" sz="3200" dirty="0"/>
              <a:t>Arm Cortex-M series</a:t>
            </a:r>
          </a:p>
        </p:txBody>
      </p:sp>
      <p:sp>
        <p:nvSpPr>
          <p:cNvPr id="6147" name="Content Placeholder 2"/>
          <p:cNvSpPr>
            <a:spLocks noGrp="1"/>
          </p:cNvSpPr>
          <p:nvPr>
            <p:ph idx="1"/>
          </p:nvPr>
        </p:nvSpPr>
        <p:spPr>
          <a:xfrm>
            <a:off x="482196" y="1066800"/>
            <a:ext cx="9957205" cy="4680000"/>
          </a:xfrm>
        </p:spPr>
        <p:txBody>
          <a:bodyPr/>
          <a:lstStyle/>
          <a:p>
            <a:r>
              <a:rPr lang="en-GB" sz="2000" dirty="0"/>
              <a:t>Cortex-M series: Cortex-M0, M0+, M3, M4, M7, M33</a:t>
            </a:r>
          </a:p>
          <a:p>
            <a:r>
              <a:rPr lang="en-GB" sz="2000" dirty="0"/>
              <a:t>Energy-efficiency</a:t>
            </a:r>
          </a:p>
          <a:p>
            <a:pPr lvl="1"/>
            <a:r>
              <a:rPr lang="en-GB" dirty="0"/>
              <a:t>Lower energy cost, longer battery life</a:t>
            </a:r>
          </a:p>
          <a:p>
            <a:r>
              <a:rPr lang="en-GB" sz="2000" dirty="0"/>
              <a:t>Smaller code</a:t>
            </a:r>
          </a:p>
          <a:p>
            <a:pPr lvl="1"/>
            <a:r>
              <a:rPr lang="en-GB" dirty="0"/>
              <a:t>Lower silicon costs</a:t>
            </a:r>
          </a:p>
          <a:p>
            <a:r>
              <a:rPr lang="en-GB" sz="2000" dirty="0"/>
              <a:t>Ease of use</a:t>
            </a:r>
          </a:p>
          <a:p>
            <a:pPr lvl="1"/>
            <a:r>
              <a:rPr lang="en-GB" dirty="0"/>
              <a:t>Faster software development and reuse</a:t>
            </a:r>
          </a:p>
          <a:p>
            <a:r>
              <a:rPr lang="en-GB" sz="2000" dirty="0"/>
              <a:t>Embedded applications</a:t>
            </a:r>
          </a:p>
          <a:p>
            <a:pPr lvl="1"/>
            <a:r>
              <a:rPr lang="en-GB" dirty="0"/>
              <a:t>Smart metering, human interface devices, automotive and industrial control systems, white goods, consumer products and medical instrumentation</a:t>
            </a:r>
          </a:p>
          <a:p>
            <a:endParaRPr lang="en-GB" dirty="0"/>
          </a:p>
          <a:p>
            <a:pPr lvl="1"/>
            <a:endParaRPr lang="en-GB"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952" y="5869946"/>
            <a:ext cx="6911248" cy="988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94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GB" sz="3200" dirty="0"/>
              <a:t>Arm processors vs. Arm architectures  </a:t>
            </a:r>
          </a:p>
        </p:txBody>
      </p:sp>
      <p:sp>
        <p:nvSpPr>
          <p:cNvPr id="11267" name="Content Placeholder 2"/>
          <p:cNvSpPr>
            <a:spLocks noGrp="1"/>
          </p:cNvSpPr>
          <p:nvPr>
            <p:ph idx="1"/>
          </p:nvPr>
        </p:nvSpPr>
        <p:spPr>
          <a:xfrm>
            <a:off x="482195" y="1295401"/>
            <a:ext cx="11155973" cy="3165035"/>
          </a:xfrm>
        </p:spPr>
        <p:txBody>
          <a:bodyPr/>
          <a:lstStyle/>
          <a:p>
            <a:r>
              <a:rPr lang="en-GB" sz="2000" dirty="0"/>
              <a:t>Arm architecture </a:t>
            </a:r>
          </a:p>
          <a:p>
            <a:pPr lvl="1"/>
            <a:r>
              <a:rPr lang="en-GB" dirty="0"/>
              <a:t>Describes the details of instruction set, programmer’s model, exception model, and memory map</a:t>
            </a:r>
          </a:p>
          <a:p>
            <a:pPr lvl="1"/>
            <a:r>
              <a:rPr lang="en-GB" dirty="0"/>
              <a:t>Documented in the Architecture Reference Manual</a:t>
            </a:r>
          </a:p>
          <a:p>
            <a:r>
              <a:rPr lang="en-GB" sz="2000" dirty="0"/>
              <a:t>Arm processor</a:t>
            </a:r>
          </a:p>
          <a:p>
            <a:pPr lvl="1"/>
            <a:r>
              <a:rPr lang="en-GB" dirty="0"/>
              <a:t>Developed using one of the Arm architectures</a:t>
            </a:r>
          </a:p>
          <a:p>
            <a:pPr lvl="1"/>
            <a:r>
              <a:rPr lang="en-GB" dirty="0"/>
              <a:t>More implementation details, such as timing information</a:t>
            </a:r>
          </a:p>
          <a:p>
            <a:pPr lvl="1"/>
            <a:r>
              <a:rPr lang="en-GB" dirty="0"/>
              <a:t>Documented in processor’s Technical Reference Manual</a:t>
            </a:r>
          </a:p>
        </p:txBody>
      </p:sp>
      <p:grpSp>
        <p:nvGrpSpPr>
          <p:cNvPr id="7" name="Group 6"/>
          <p:cNvGrpSpPr/>
          <p:nvPr/>
        </p:nvGrpSpPr>
        <p:grpSpPr>
          <a:xfrm>
            <a:off x="1752832" y="4423922"/>
            <a:ext cx="8673736" cy="2159000"/>
            <a:chOff x="225599" y="3988755"/>
            <a:chExt cx="8673736" cy="2159000"/>
          </a:xfrm>
        </p:grpSpPr>
        <p:sp>
          <p:nvSpPr>
            <p:cNvPr id="39" name="Rectangle 32"/>
            <p:cNvSpPr>
              <a:spLocks noChangeArrowheads="1"/>
            </p:cNvSpPr>
            <p:nvPr/>
          </p:nvSpPr>
          <p:spPr bwMode="auto">
            <a:xfrm>
              <a:off x="4408661" y="3988755"/>
              <a:ext cx="2247900" cy="2139950"/>
            </a:xfrm>
            <a:prstGeom prst="rect">
              <a:avLst/>
            </a:prstGeom>
            <a:solidFill>
              <a:srgbClr val="B8CFDA"/>
            </a:solidFill>
            <a:ln>
              <a:noFill/>
            </a:ln>
            <a:extLst>
              <a:ext uri="{91240B29-F687-4F45-9708-019B960494DF}">
                <a14:hiddenLine xmlns:a14="http://schemas.microsoft.com/office/drawing/2010/main" w="19050" algn="ctr">
                  <a:solidFill>
                    <a:srgbClr val="000000"/>
                  </a:solidFill>
                  <a:prstDash val="sysDot"/>
                  <a:round/>
                  <a:headEnd/>
                  <a:tailEnd/>
                </a14:hiddenLine>
              </a:ext>
            </a:extLst>
          </p:spPr>
          <p:txBody>
            <a:bodyPr wrap="none" anchor="ctr"/>
            <a:lstStyle/>
            <a:p>
              <a:pPr algn="ctr" fontAlgn="base">
                <a:spcBef>
                  <a:spcPct val="0"/>
                </a:spcBef>
                <a:spcAft>
                  <a:spcPct val="0"/>
                </a:spcAft>
              </a:pPr>
              <a:endParaRPr lang="en-US" sz="1400" b="1">
                <a:solidFill>
                  <a:srgbClr val="000000"/>
                </a:solidFill>
                <a:latin typeface="Arial" charset="0"/>
                <a:ea typeface="MS PGothic" pitchFamily="34" charset="-128"/>
              </a:endParaRPr>
            </a:p>
          </p:txBody>
        </p:sp>
        <p:sp>
          <p:nvSpPr>
            <p:cNvPr id="44" name="Rectangle 49"/>
            <p:cNvSpPr>
              <a:spLocks noChangeArrowheads="1"/>
            </p:cNvSpPr>
            <p:nvPr/>
          </p:nvSpPr>
          <p:spPr bwMode="auto">
            <a:xfrm>
              <a:off x="6656561" y="3988755"/>
              <a:ext cx="2231757" cy="2139950"/>
            </a:xfrm>
            <a:prstGeom prst="rect">
              <a:avLst/>
            </a:prstGeom>
            <a:solidFill>
              <a:srgbClr val="A2C0CE"/>
            </a:solidFill>
            <a:ln>
              <a:noFill/>
            </a:ln>
            <a:extLst>
              <a:ext uri="{91240B29-F687-4F45-9708-019B960494DF}">
                <a14:hiddenLine xmlns:a14="http://schemas.microsoft.com/office/drawing/2010/main" w="19050" algn="ctr">
                  <a:solidFill>
                    <a:srgbClr val="000000"/>
                  </a:solidFill>
                  <a:prstDash val="sysDot"/>
                  <a:round/>
                  <a:headEnd/>
                  <a:tailEnd/>
                </a14:hiddenLine>
              </a:ext>
            </a:extLst>
          </p:spPr>
          <p:txBody>
            <a:bodyPr wrap="none" anchor="ctr"/>
            <a:lstStyle/>
            <a:p>
              <a:pPr algn="ctr" fontAlgn="base">
                <a:spcBef>
                  <a:spcPct val="0"/>
                </a:spcBef>
                <a:spcAft>
                  <a:spcPct val="0"/>
                </a:spcAft>
              </a:pPr>
              <a:endParaRPr lang="en-US" sz="1400" b="1">
                <a:solidFill>
                  <a:srgbClr val="000000"/>
                </a:solidFill>
                <a:latin typeface="Arial" charset="0"/>
                <a:ea typeface="MS PGothic" pitchFamily="34" charset="-128"/>
              </a:endParaRPr>
            </a:p>
          </p:txBody>
        </p:sp>
        <p:sp>
          <p:nvSpPr>
            <p:cNvPr id="45" name="Rectangle 44"/>
            <p:cNvSpPr/>
            <p:nvPr/>
          </p:nvSpPr>
          <p:spPr bwMode="auto">
            <a:xfrm>
              <a:off x="3030711" y="3988755"/>
              <a:ext cx="1377950" cy="2139950"/>
            </a:xfrm>
            <a:prstGeom prst="rect">
              <a:avLst/>
            </a:prstGeom>
            <a:solidFill>
              <a:srgbClr val="AAC5D2">
                <a:lumMod val="60000"/>
                <a:lumOff val="40000"/>
              </a:srgbClr>
            </a:solidFill>
            <a:ln w="19050" cap="flat" cmpd="sng" algn="ctr">
              <a:noFill/>
              <a:prstDash val="sysDot"/>
              <a:round/>
              <a:headEnd type="none" w="med" len="med"/>
              <a:tailEnd type="none" w="med" len="med"/>
            </a:ln>
            <a:effectLst/>
          </p:spPr>
          <p:txBody>
            <a:bodyPr wrap="none" anchor="ctr"/>
            <a:lstStyle/>
            <a:p>
              <a:pPr algn="ctr" eaLnBrk="1" hangingPunct="1">
                <a:defRPr/>
              </a:pPr>
              <a:endParaRPr lang="en-GB" sz="1400" b="1" kern="0">
                <a:solidFill>
                  <a:srgbClr val="000000"/>
                </a:solidFill>
                <a:latin typeface="Arial" charset="0"/>
                <a:ea typeface="MS PGothic" pitchFamily="34" charset="-128"/>
              </a:endParaRPr>
            </a:p>
          </p:txBody>
        </p:sp>
        <p:sp>
          <p:nvSpPr>
            <p:cNvPr id="46" name="Rounded Rectangle 45"/>
            <p:cNvSpPr/>
            <p:nvPr/>
          </p:nvSpPr>
          <p:spPr bwMode="auto">
            <a:xfrm>
              <a:off x="7800690" y="5289531"/>
              <a:ext cx="1054367" cy="404813"/>
            </a:xfrm>
            <a:prstGeom prst="roundRect">
              <a:avLst/>
            </a:prstGeom>
            <a:solidFill>
              <a:srgbClr val="911B1D">
                <a:lumMod val="20000"/>
                <a:lumOff val="80000"/>
              </a:srgbClr>
            </a:solidFill>
            <a:ln w="19050" cap="flat" cmpd="sng" algn="ctr">
              <a:solidFill>
                <a:srgbClr val="000000">
                  <a:lumMod val="75000"/>
                  <a:lumOff val="25000"/>
                </a:srgbClr>
              </a:solidFill>
              <a:prstDash val="solid"/>
              <a:round/>
              <a:headEnd type="none" w="med" len="med"/>
              <a:tailEnd type="none" w="med" len="med"/>
            </a:ln>
            <a:effectLst/>
          </p:spPr>
          <p:txBody>
            <a:bodyPr wrap="none" anchor="ctr"/>
            <a:lstStyle/>
            <a:p>
              <a:pPr algn="ctr" eaLnBrk="1" hangingPunct="1">
                <a:defRPr/>
              </a:pPr>
              <a:endParaRPr lang="en-GB" sz="1100" b="1" kern="0">
                <a:solidFill>
                  <a:srgbClr val="000000"/>
                </a:solidFill>
                <a:latin typeface="Arial" charset="0"/>
                <a:ea typeface="MS PGothic" pitchFamily="34" charset="-128"/>
                <a:cs typeface="Arial" charset="0"/>
              </a:endParaRPr>
            </a:p>
          </p:txBody>
        </p:sp>
        <p:sp>
          <p:nvSpPr>
            <p:cNvPr id="47" name="Rectangle 46"/>
            <p:cNvSpPr/>
            <p:nvPr/>
          </p:nvSpPr>
          <p:spPr bwMode="auto">
            <a:xfrm>
              <a:off x="281161" y="3988755"/>
              <a:ext cx="1377950" cy="2139950"/>
            </a:xfrm>
            <a:prstGeom prst="rect">
              <a:avLst/>
            </a:prstGeom>
            <a:solidFill>
              <a:srgbClr val="AAC5D2">
                <a:lumMod val="20000"/>
                <a:lumOff val="80000"/>
              </a:srgbClr>
            </a:solidFill>
            <a:ln w="19050" cap="flat" cmpd="sng" algn="ctr">
              <a:noFill/>
              <a:prstDash val="sysDot"/>
              <a:round/>
              <a:headEnd type="none" w="med" len="med"/>
              <a:tailEnd type="none" w="med" len="med"/>
            </a:ln>
            <a:effectLst/>
          </p:spPr>
          <p:txBody>
            <a:bodyPr wrap="none" anchor="ctr"/>
            <a:lstStyle/>
            <a:p>
              <a:pPr algn="ctr" eaLnBrk="1" hangingPunct="1">
                <a:defRPr/>
              </a:pPr>
              <a:endParaRPr lang="en-GB" sz="1400" b="1" kern="0">
                <a:solidFill>
                  <a:srgbClr val="000000"/>
                </a:solidFill>
                <a:latin typeface="Arial" charset="0"/>
                <a:ea typeface="MS PGothic" pitchFamily="34" charset="-128"/>
              </a:endParaRPr>
            </a:p>
          </p:txBody>
        </p:sp>
        <p:sp>
          <p:nvSpPr>
            <p:cNvPr id="49" name="Rectangle 48"/>
            <p:cNvSpPr/>
            <p:nvPr/>
          </p:nvSpPr>
          <p:spPr bwMode="auto">
            <a:xfrm>
              <a:off x="1659111" y="3988755"/>
              <a:ext cx="1377950" cy="2139950"/>
            </a:xfrm>
            <a:prstGeom prst="rect">
              <a:avLst/>
            </a:prstGeom>
            <a:solidFill>
              <a:srgbClr val="AAC5D2">
                <a:lumMod val="40000"/>
                <a:lumOff val="60000"/>
              </a:srgbClr>
            </a:solidFill>
            <a:ln w="19050" cap="flat" cmpd="sng" algn="ctr">
              <a:noFill/>
              <a:prstDash val="sysDot"/>
              <a:round/>
              <a:headEnd type="none" w="med" len="med"/>
              <a:tailEnd type="none" w="med" len="med"/>
            </a:ln>
            <a:effectLst/>
          </p:spPr>
          <p:txBody>
            <a:bodyPr wrap="none" anchor="ctr"/>
            <a:lstStyle/>
            <a:p>
              <a:pPr algn="ctr" eaLnBrk="1" hangingPunct="1">
                <a:defRPr/>
              </a:pPr>
              <a:endParaRPr lang="en-GB" sz="1400" b="1" kern="0">
                <a:solidFill>
                  <a:srgbClr val="000000"/>
                </a:solidFill>
                <a:latin typeface="Arial" charset="0"/>
                <a:ea typeface="MS PGothic" pitchFamily="34" charset="-128"/>
              </a:endParaRPr>
            </a:p>
          </p:txBody>
        </p:sp>
        <p:sp>
          <p:nvSpPr>
            <p:cNvPr id="50" name="TextBox 3"/>
            <p:cNvSpPr txBox="1">
              <a:spLocks noChangeArrowheads="1"/>
            </p:cNvSpPr>
            <p:nvPr/>
          </p:nvSpPr>
          <p:spPr bwMode="auto">
            <a:xfrm>
              <a:off x="282749" y="4025268"/>
              <a:ext cx="1409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ARMv4/v4T Architecture</a:t>
              </a:r>
            </a:p>
          </p:txBody>
        </p:sp>
        <p:sp>
          <p:nvSpPr>
            <p:cNvPr id="51" name="TextBox 4"/>
            <p:cNvSpPr txBox="1">
              <a:spLocks noChangeArrowheads="1"/>
            </p:cNvSpPr>
            <p:nvPr/>
          </p:nvSpPr>
          <p:spPr bwMode="auto">
            <a:xfrm>
              <a:off x="1681336" y="4025268"/>
              <a:ext cx="1419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ARMv5/ v4E Architecture</a:t>
              </a:r>
            </a:p>
          </p:txBody>
        </p:sp>
        <p:sp>
          <p:nvSpPr>
            <p:cNvPr id="52" name="TextBox 5"/>
            <p:cNvSpPr txBox="1">
              <a:spLocks noChangeArrowheads="1"/>
            </p:cNvSpPr>
            <p:nvPr/>
          </p:nvSpPr>
          <p:spPr bwMode="auto">
            <a:xfrm>
              <a:off x="3059286" y="4025268"/>
              <a:ext cx="1277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ARMv6 Architecture</a:t>
              </a:r>
            </a:p>
          </p:txBody>
        </p:sp>
        <p:sp>
          <p:nvSpPr>
            <p:cNvPr id="53" name="TextBox 6"/>
            <p:cNvSpPr txBox="1">
              <a:spLocks noChangeArrowheads="1"/>
            </p:cNvSpPr>
            <p:nvPr/>
          </p:nvSpPr>
          <p:spPr bwMode="auto">
            <a:xfrm>
              <a:off x="4559474" y="4025268"/>
              <a:ext cx="11287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ARMv7</a:t>
              </a:r>
            </a:p>
            <a:p>
              <a:pPr algn="ctr" eaLnBrk="1" hangingPunct="1">
                <a:defRPr/>
              </a:pPr>
              <a:r>
                <a:rPr lang="en-GB" sz="1100" b="0" kern="0"/>
                <a:t>Architecture</a:t>
              </a:r>
            </a:p>
          </p:txBody>
        </p:sp>
        <p:sp>
          <p:nvSpPr>
            <p:cNvPr id="54" name="TextBox 37"/>
            <p:cNvSpPr txBox="1">
              <a:spLocks noChangeArrowheads="1"/>
            </p:cNvSpPr>
            <p:nvPr/>
          </p:nvSpPr>
          <p:spPr bwMode="auto">
            <a:xfrm>
              <a:off x="2940224" y="5341306"/>
              <a:ext cx="14684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 v6-M</a:t>
              </a:r>
            </a:p>
            <a:p>
              <a:pPr algn="ctr" eaLnBrk="1" hangingPunct="1">
                <a:defRPr/>
              </a:pPr>
              <a:r>
                <a:rPr lang="en-GB" sz="1100" b="0" kern="0" dirty="0"/>
                <a:t>e.g. Cortex-M0, M1</a:t>
              </a:r>
            </a:p>
          </p:txBody>
        </p:sp>
        <p:sp>
          <p:nvSpPr>
            <p:cNvPr id="55" name="TextBox 3"/>
            <p:cNvSpPr txBox="1">
              <a:spLocks noChangeArrowheads="1"/>
            </p:cNvSpPr>
            <p:nvPr/>
          </p:nvSpPr>
          <p:spPr bwMode="auto">
            <a:xfrm>
              <a:off x="225599" y="5885818"/>
              <a:ext cx="1409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e.g. ARM7TDMI</a:t>
              </a:r>
            </a:p>
          </p:txBody>
        </p:sp>
        <p:sp>
          <p:nvSpPr>
            <p:cNvPr id="56" name="TextBox 4"/>
            <p:cNvSpPr txBox="1">
              <a:spLocks noChangeArrowheads="1"/>
            </p:cNvSpPr>
            <p:nvPr/>
          </p:nvSpPr>
          <p:spPr bwMode="auto">
            <a:xfrm>
              <a:off x="1652761" y="5866768"/>
              <a:ext cx="1419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e.g. ARM9926EJ-S</a:t>
              </a:r>
            </a:p>
          </p:txBody>
        </p:sp>
        <p:sp>
          <p:nvSpPr>
            <p:cNvPr id="57" name="TextBox 5"/>
            <p:cNvSpPr txBox="1">
              <a:spLocks noChangeArrowheads="1"/>
            </p:cNvSpPr>
            <p:nvPr/>
          </p:nvSpPr>
          <p:spPr bwMode="auto">
            <a:xfrm>
              <a:off x="3049761" y="5857243"/>
              <a:ext cx="12779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e.g. ARM1136</a:t>
              </a:r>
            </a:p>
          </p:txBody>
        </p:sp>
        <p:cxnSp>
          <p:nvCxnSpPr>
            <p:cNvPr id="58" name="Straight Arrow Connector 57"/>
            <p:cNvCxnSpPr/>
            <p:nvPr/>
          </p:nvCxnSpPr>
          <p:spPr bwMode="auto">
            <a:xfrm>
              <a:off x="474836"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59" name="Straight Arrow Connector 58"/>
            <p:cNvCxnSpPr/>
            <p:nvPr/>
          </p:nvCxnSpPr>
          <p:spPr bwMode="auto">
            <a:xfrm>
              <a:off x="1852786"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60" name="Straight Arrow Connector 59"/>
            <p:cNvCxnSpPr/>
            <p:nvPr/>
          </p:nvCxnSpPr>
          <p:spPr bwMode="auto">
            <a:xfrm>
              <a:off x="3202161"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61" name="Straight Arrow Connector 60"/>
            <p:cNvCxnSpPr/>
            <p:nvPr/>
          </p:nvCxnSpPr>
          <p:spPr bwMode="auto">
            <a:xfrm>
              <a:off x="4562649"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62" name="Straight Arrow Connector 61"/>
            <p:cNvCxnSpPr/>
            <p:nvPr/>
          </p:nvCxnSpPr>
          <p:spPr bwMode="auto">
            <a:xfrm flipV="1">
              <a:off x="4562649" y="4506280"/>
              <a:ext cx="987425" cy="29845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63" name="Straight Arrow Connector 62"/>
            <p:cNvCxnSpPr/>
            <p:nvPr/>
          </p:nvCxnSpPr>
          <p:spPr bwMode="auto">
            <a:xfrm>
              <a:off x="4562649" y="5068255"/>
              <a:ext cx="987425" cy="339725"/>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64" name="Straight Arrow Connector 63"/>
            <p:cNvCxnSpPr/>
            <p:nvPr/>
          </p:nvCxnSpPr>
          <p:spPr bwMode="auto">
            <a:xfrm>
              <a:off x="3521249" y="4995230"/>
              <a:ext cx="176212" cy="319088"/>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sp>
          <p:nvSpPr>
            <p:cNvPr id="65" name="TextBox 3"/>
            <p:cNvSpPr txBox="1">
              <a:spLocks noChangeArrowheads="1"/>
            </p:cNvSpPr>
            <p:nvPr/>
          </p:nvSpPr>
          <p:spPr bwMode="auto">
            <a:xfrm>
              <a:off x="6561980" y="4025268"/>
              <a:ext cx="1409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ARMv8 Architecture</a:t>
              </a:r>
            </a:p>
          </p:txBody>
        </p:sp>
        <p:sp>
          <p:nvSpPr>
            <p:cNvPr id="66" name="TextBox 33"/>
            <p:cNvSpPr txBox="1">
              <a:spLocks noChangeArrowheads="1"/>
            </p:cNvSpPr>
            <p:nvPr/>
          </p:nvSpPr>
          <p:spPr bwMode="auto">
            <a:xfrm>
              <a:off x="5492924" y="4206243"/>
              <a:ext cx="11699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ARMv7-A</a:t>
              </a:r>
            </a:p>
            <a:p>
              <a:pPr algn="ctr" eaLnBrk="1" hangingPunct="1">
                <a:defRPr/>
              </a:pPr>
              <a:r>
                <a:rPr lang="en-GB" sz="1100" b="0" kern="0" dirty="0"/>
                <a:t>e.g. Cortex-A9</a:t>
              </a:r>
            </a:p>
          </p:txBody>
        </p:sp>
        <p:sp>
          <p:nvSpPr>
            <p:cNvPr id="67" name="TextBox 34"/>
            <p:cNvSpPr txBox="1">
              <a:spLocks noChangeArrowheads="1"/>
            </p:cNvSpPr>
            <p:nvPr/>
          </p:nvSpPr>
          <p:spPr bwMode="auto">
            <a:xfrm>
              <a:off x="5492924" y="4723768"/>
              <a:ext cx="11699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a:t>ARMv7-R</a:t>
              </a:r>
            </a:p>
            <a:p>
              <a:pPr algn="ctr" eaLnBrk="1" hangingPunct="1">
                <a:defRPr/>
              </a:pPr>
              <a:r>
                <a:rPr lang="en-GB" sz="1100" b="0" kern="0"/>
                <a:t>e.g. Cortex-R4</a:t>
              </a:r>
            </a:p>
          </p:txBody>
        </p:sp>
        <p:cxnSp>
          <p:nvCxnSpPr>
            <p:cNvPr id="69" name="Straight Arrow Connector 68"/>
            <p:cNvCxnSpPr/>
            <p:nvPr/>
          </p:nvCxnSpPr>
          <p:spPr bwMode="auto">
            <a:xfrm>
              <a:off x="6810090" y="4950780"/>
              <a:ext cx="990600" cy="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cxnSp>
          <p:nvCxnSpPr>
            <p:cNvPr id="70" name="Straight Arrow Connector 69"/>
            <p:cNvCxnSpPr/>
            <p:nvPr/>
          </p:nvCxnSpPr>
          <p:spPr bwMode="auto">
            <a:xfrm flipV="1">
              <a:off x="6810090" y="4506280"/>
              <a:ext cx="987425" cy="298450"/>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sp>
          <p:nvSpPr>
            <p:cNvPr id="71" name="TextBox 33"/>
            <p:cNvSpPr txBox="1">
              <a:spLocks noChangeArrowheads="1"/>
            </p:cNvSpPr>
            <p:nvPr/>
          </p:nvSpPr>
          <p:spPr bwMode="auto">
            <a:xfrm>
              <a:off x="7729348" y="4206243"/>
              <a:ext cx="11699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ARMv8-A</a:t>
              </a:r>
            </a:p>
            <a:p>
              <a:pPr algn="ctr" eaLnBrk="1" hangingPunct="1">
                <a:defRPr/>
              </a:pPr>
              <a:r>
                <a:rPr lang="en-GB" sz="1100" b="0" kern="0" dirty="0"/>
                <a:t>e.g. Cortex-A53</a:t>
              </a:r>
            </a:p>
            <a:p>
              <a:pPr algn="ctr" eaLnBrk="1" hangingPunct="1">
                <a:defRPr/>
              </a:pPr>
              <a:r>
                <a:rPr lang="en-GB" sz="1100" b="0" kern="0" dirty="0"/>
                <a:t>Cortex-A57</a:t>
              </a:r>
            </a:p>
          </p:txBody>
        </p:sp>
        <p:sp>
          <p:nvSpPr>
            <p:cNvPr id="72" name="TextBox 34"/>
            <p:cNvSpPr txBox="1">
              <a:spLocks noChangeArrowheads="1"/>
            </p:cNvSpPr>
            <p:nvPr/>
          </p:nvSpPr>
          <p:spPr bwMode="auto">
            <a:xfrm>
              <a:off x="7718331" y="4841120"/>
              <a:ext cx="11699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ARMv8-R</a:t>
              </a:r>
            </a:p>
          </p:txBody>
        </p:sp>
      </p:grpSp>
      <p:cxnSp>
        <p:nvCxnSpPr>
          <p:cNvPr id="35" name="Straight Arrow Connector 34"/>
          <p:cNvCxnSpPr/>
          <p:nvPr/>
        </p:nvCxnSpPr>
        <p:spPr bwMode="auto">
          <a:xfrm>
            <a:off x="8333741" y="5495926"/>
            <a:ext cx="987425" cy="339725"/>
          </a:xfrm>
          <a:prstGeom prst="straightConnector1">
            <a:avLst/>
          </a:prstGeom>
          <a:noFill/>
          <a:ln w="22225" cap="flat" cmpd="sng" algn="ctr">
            <a:solidFill>
              <a:srgbClr val="000000">
                <a:lumMod val="75000"/>
                <a:lumOff val="25000"/>
              </a:srgbClr>
            </a:solidFill>
            <a:prstDash val="solid"/>
            <a:round/>
            <a:headEnd type="none" w="med" len="med"/>
            <a:tailEnd type="triangle" w="lg" len="lg"/>
          </a:ln>
          <a:effectLst/>
        </p:spPr>
      </p:cxnSp>
      <p:sp>
        <p:nvSpPr>
          <p:cNvPr id="36" name="TextBox 34"/>
          <p:cNvSpPr txBox="1">
            <a:spLocks noChangeArrowheads="1"/>
          </p:cNvSpPr>
          <p:nvPr/>
        </p:nvSpPr>
        <p:spPr bwMode="auto">
          <a:xfrm>
            <a:off x="9250681" y="5681991"/>
            <a:ext cx="11699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ARMv8-M</a:t>
            </a:r>
          </a:p>
          <a:p>
            <a:pPr algn="ctr" eaLnBrk="1" hangingPunct="1">
              <a:defRPr/>
            </a:pPr>
            <a:r>
              <a:rPr lang="en-GB" sz="1100" b="0" kern="0" dirty="0" err="1"/>
              <a:t>e.g</a:t>
            </a:r>
            <a:r>
              <a:rPr lang="en-GB" sz="1100" b="0" kern="0" dirty="0"/>
              <a:t> Cortex-M33</a:t>
            </a:r>
          </a:p>
        </p:txBody>
      </p:sp>
      <p:sp>
        <p:nvSpPr>
          <p:cNvPr id="37" name="TextBox 35">
            <a:extLst>
              <a:ext uri="{FF2B5EF4-FFF2-40B4-BE49-F238E27FC236}">
                <a16:creationId xmlns:a16="http://schemas.microsoft.com/office/drawing/2014/main" id="{15A32285-6399-4F18-8B06-8122B4C55F7B}"/>
              </a:ext>
            </a:extLst>
          </p:cNvPr>
          <p:cNvSpPr txBox="1">
            <a:spLocks noChangeArrowheads="1"/>
          </p:cNvSpPr>
          <p:nvPr/>
        </p:nvSpPr>
        <p:spPr bwMode="auto">
          <a:xfrm>
            <a:off x="6964404" y="5721129"/>
            <a:ext cx="11699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100" b="0" kern="0" dirty="0"/>
              <a:t>ARMv7-M</a:t>
            </a:r>
          </a:p>
          <a:p>
            <a:pPr algn="ctr" eaLnBrk="1" hangingPunct="1">
              <a:defRPr/>
            </a:pPr>
            <a:r>
              <a:rPr lang="en-GB" sz="1100" b="0" kern="0" dirty="0"/>
              <a:t>e.g. Cortex-M4</a:t>
            </a:r>
          </a:p>
        </p:txBody>
      </p:sp>
    </p:spTree>
    <p:extLst>
      <p:ext uri="{BB962C8B-B14F-4D97-AF65-F5344CB8AC3E}">
        <p14:creationId xmlns:p14="http://schemas.microsoft.com/office/powerpoint/2010/main" val="377768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Arm Cortex-M series family</a:t>
            </a:r>
          </a:p>
        </p:txBody>
      </p:sp>
      <p:graphicFrame>
        <p:nvGraphicFramePr>
          <p:cNvPr id="4" name="Content Placeholder 3"/>
          <p:cNvGraphicFramePr>
            <a:graphicFrameLocks noGrp="1"/>
          </p:cNvGraphicFramePr>
          <p:nvPr>
            <p:ph idx="1"/>
          </p:nvPr>
        </p:nvGraphicFramePr>
        <p:xfrm>
          <a:off x="685800" y="1153426"/>
          <a:ext cx="11158547" cy="4551149"/>
        </p:xfrm>
        <a:graphic>
          <a:graphicData uri="http://schemas.openxmlformats.org/drawingml/2006/table">
            <a:tbl>
              <a:tblPr firstRow="1" bandRow="1">
                <a:tableStyleId>{5C22544A-7EE6-4342-B048-85BDC9FD1C3A}</a:tableStyleId>
              </a:tblPr>
              <a:tblGrid>
                <a:gridCol w="1061659">
                  <a:extLst>
                    <a:ext uri="{9D8B030D-6E8A-4147-A177-3AD203B41FA5}">
                      <a16:colId xmlns:a16="http://schemas.microsoft.com/office/drawing/2014/main" val="20000"/>
                    </a:ext>
                  </a:extLst>
                </a:gridCol>
                <a:gridCol w="1061659">
                  <a:extLst>
                    <a:ext uri="{9D8B030D-6E8A-4147-A177-3AD203B41FA5}">
                      <a16:colId xmlns:a16="http://schemas.microsoft.com/office/drawing/2014/main" val="20001"/>
                    </a:ext>
                  </a:extLst>
                </a:gridCol>
                <a:gridCol w="1132437">
                  <a:extLst>
                    <a:ext uri="{9D8B030D-6E8A-4147-A177-3AD203B41FA5}">
                      <a16:colId xmlns:a16="http://schemas.microsoft.com/office/drawing/2014/main" val="20002"/>
                    </a:ext>
                  </a:extLst>
                </a:gridCol>
                <a:gridCol w="849328">
                  <a:extLst>
                    <a:ext uri="{9D8B030D-6E8A-4147-A177-3AD203B41FA5}">
                      <a16:colId xmlns:a16="http://schemas.microsoft.com/office/drawing/2014/main" val="20003"/>
                    </a:ext>
                  </a:extLst>
                </a:gridCol>
                <a:gridCol w="990882">
                  <a:extLst>
                    <a:ext uri="{9D8B030D-6E8A-4147-A177-3AD203B41FA5}">
                      <a16:colId xmlns:a16="http://schemas.microsoft.com/office/drawing/2014/main" val="20004"/>
                    </a:ext>
                  </a:extLst>
                </a:gridCol>
                <a:gridCol w="990882">
                  <a:extLst>
                    <a:ext uri="{9D8B030D-6E8A-4147-A177-3AD203B41FA5}">
                      <a16:colId xmlns:a16="http://schemas.microsoft.com/office/drawing/2014/main" val="20005"/>
                    </a:ext>
                  </a:extLst>
                </a:gridCol>
                <a:gridCol w="920104">
                  <a:extLst>
                    <a:ext uri="{9D8B030D-6E8A-4147-A177-3AD203B41FA5}">
                      <a16:colId xmlns:a16="http://schemas.microsoft.com/office/drawing/2014/main" val="20006"/>
                    </a:ext>
                  </a:extLst>
                </a:gridCol>
                <a:gridCol w="920104">
                  <a:extLst>
                    <a:ext uri="{9D8B030D-6E8A-4147-A177-3AD203B41FA5}">
                      <a16:colId xmlns:a16="http://schemas.microsoft.com/office/drawing/2014/main" val="20007"/>
                    </a:ext>
                  </a:extLst>
                </a:gridCol>
                <a:gridCol w="990882">
                  <a:extLst>
                    <a:ext uri="{9D8B030D-6E8A-4147-A177-3AD203B41FA5}">
                      <a16:colId xmlns:a16="http://schemas.microsoft.com/office/drawing/2014/main" val="20008"/>
                    </a:ext>
                  </a:extLst>
                </a:gridCol>
                <a:gridCol w="1120305">
                  <a:extLst>
                    <a:ext uri="{9D8B030D-6E8A-4147-A177-3AD203B41FA5}">
                      <a16:colId xmlns:a16="http://schemas.microsoft.com/office/drawing/2014/main" val="20009"/>
                    </a:ext>
                  </a:extLst>
                </a:gridCol>
                <a:gridCol w="1120305">
                  <a:extLst>
                    <a:ext uri="{9D8B030D-6E8A-4147-A177-3AD203B41FA5}">
                      <a16:colId xmlns:a16="http://schemas.microsoft.com/office/drawing/2014/main" val="1681059114"/>
                    </a:ext>
                  </a:extLst>
                </a:gridCol>
              </a:tblGrid>
              <a:tr h="922812">
                <a:tc>
                  <a:txBody>
                    <a:bodyPr/>
                    <a:lstStyle/>
                    <a:p>
                      <a:pPr algn="ctr"/>
                      <a:r>
                        <a:rPr lang="en-GB" sz="1050" dirty="0">
                          <a:effectLst/>
                        </a:rPr>
                        <a:t>Processor </a:t>
                      </a:r>
                    </a:p>
                  </a:txBody>
                  <a:tcPr marL="121872" marR="121872" anchor="ctr"/>
                </a:tc>
                <a:tc>
                  <a:txBody>
                    <a:bodyPr/>
                    <a:lstStyle/>
                    <a:p>
                      <a:pPr algn="ctr"/>
                      <a:r>
                        <a:rPr lang="en-GB" sz="1050" dirty="0">
                          <a:effectLst/>
                        </a:rPr>
                        <a:t>Arm</a:t>
                      </a:r>
                      <a:br>
                        <a:rPr lang="en-GB" sz="1050" dirty="0">
                          <a:effectLst/>
                        </a:rPr>
                      </a:br>
                      <a:r>
                        <a:rPr lang="en-GB" sz="1050" dirty="0">
                          <a:effectLst/>
                        </a:rPr>
                        <a:t>Architecture</a:t>
                      </a:r>
                    </a:p>
                  </a:txBody>
                  <a:tcPr marL="121872" marR="121872" anchor="ctr"/>
                </a:tc>
                <a:tc>
                  <a:txBody>
                    <a:bodyPr/>
                    <a:lstStyle/>
                    <a:p>
                      <a:pPr algn="ctr"/>
                      <a:r>
                        <a:rPr lang="en-GB" sz="1050" dirty="0">
                          <a:effectLst/>
                        </a:rPr>
                        <a:t>Core</a:t>
                      </a:r>
                      <a:br>
                        <a:rPr lang="en-GB" sz="1050" dirty="0">
                          <a:effectLst/>
                        </a:rPr>
                      </a:br>
                      <a:r>
                        <a:rPr lang="en-GB" sz="1050" dirty="0">
                          <a:effectLst/>
                        </a:rPr>
                        <a:t>Architecture</a:t>
                      </a:r>
                    </a:p>
                  </a:txBody>
                  <a:tcPr marL="121872" marR="121872" anchor="ctr"/>
                </a:tc>
                <a:tc>
                  <a:txBody>
                    <a:bodyPr/>
                    <a:lstStyle/>
                    <a:p>
                      <a:pPr algn="ctr"/>
                      <a:r>
                        <a:rPr lang="en-GB" sz="1050" dirty="0">
                          <a:effectLst/>
                        </a:rPr>
                        <a:t>Thumb</a:t>
                      </a:r>
                      <a:r>
                        <a:rPr lang="en-GB" sz="1050" baseline="30000" dirty="0">
                          <a:effectLst/>
                        </a:rPr>
                        <a:t>®</a:t>
                      </a:r>
                    </a:p>
                  </a:txBody>
                  <a:tcPr marL="121872" marR="121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effectLst/>
                        </a:rPr>
                        <a:t>Thumb</a:t>
                      </a:r>
                      <a:r>
                        <a:rPr lang="en-GB" sz="1050" baseline="30000" dirty="0">
                          <a:effectLst/>
                        </a:rPr>
                        <a:t>®</a:t>
                      </a:r>
                      <a:r>
                        <a:rPr lang="en-GB" sz="1050" dirty="0">
                          <a:effectLst/>
                        </a:rPr>
                        <a:t>-2</a:t>
                      </a:r>
                    </a:p>
                  </a:txBody>
                  <a:tcPr marL="121872" marR="121872" anchor="ctr"/>
                </a:tc>
                <a:tc>
                  <a:txBody>
                    <a:bodyPr/>
                    <a:lstStyle/>
                    <a:p>
                      <a:pPr algn="ctr"/>
                      <a:r>
                        <a:rPr lang="en-GB" sz="1050" dirty="0">
                          <a:effectLst/>
                        </a:rPr>
                        <a:t>Hardware</a:t>
                      </a:r>
                      <a:br>
                        <a:rPr lang="en-GB" sz="1050" dirty="0">
                          <a:effectLst/>
                        </a:rPr>
                      </a:br>
                      <a:r>
                        <a:rPr lang="en-GB" sz="1050" dirty="0">
                          <a:effectLst/>
                        </a:rPr>
                        <a:t>Multiply</a:t>
                      </a:r>
                    </a:p>
                  </a:txBody>
                  <a:tcPr marL="121872" marR="121872" anchor="ctr"/>
                </a:tc>
                <a:tc>
                  <a:txBody>
                    <a:bodyPr/>
                    <a:lstStyle/>
                    <a:p>
                      <a:pPr algn="ctr"/>
                      <a:r>
                        <a:rPr lang="en-GB" sz="1050" dirty="0">
                          <a:effectLst/>
                        </a:rPr>
                        <a:t>Hardware</a:t>
                      </a:r>
                      <a:br>
                        <a:rPr lang="en-GB" sz="1050" dirty="0">
                          <a:effectLst/>
                        </a:rPr>
                      </a:br>
                      <a:r>
                        <a:rPr lang="en-GB" sz="1050" dirty="0">
                          <a:effectLst/>
                        </a:rPr>
                        <a:t>Divide</a:t>
                      </a:r>
                    </a:p>
                  </a:txBody>
                  <a:tcPr marL="121872" marR="121872" anchor="ctr"/>
                </a:tc>
                <a:tc>
                  <a:txBody>
                    <a:bodyPr/>
                    <a:lstStyle/>
                    <a:p>
                      <a:pPr algn="ctr"/>
                      <a:r>
                        <a:rPr lang="en-GB" sz="1050" dirty="0">
                          <a:effectLst/>
                        </a:rPr>
                        <a:t>Saturated</a:t>
                      </a:r>
                      <a:br>
                        <a:rPr lang="en-GB" sz="1050" dirty="0">
                          <a:effectLst/>
                        </a:rPr>
                      </a:br>
                      <a:r>
                        <a:rPr lang="en-GB" sz="1050" dirty="0">
                          <a:effectLst/>
                        </a:rPr>
                        <a:t>Math</a:t>
                      </a:r>
                    </a:p>
                  </a:txBody>
                  <a:tcPr marL="121872" marR="121872" anchor="ctr"/>
                </a:tc>
                <a:tc>
                  <a:txBody>
                    <a:bodyPr/>
                    <a:lstStyle/>
                    <a:p>
                      <a:pPr algn="ctr"/>
                      <a:r>
                        <a:rPr lang="en-GB" sz="1050" dirty="0">
                          <a:effectLst/>
                        </a:rPr>
                        <a:t>DSP</a:t>
                      </a:r>
                      <a:br>
                        <a:rPr lang="en-GB" sz="1050" dirty="0">
                          <a:effectLst/>
                        </a:rPr>
                      </a:br>
                      <a:r>
                        <a:rPr lang="en-GB" sz="1050" dirty="0">
                          <a:effectLst/>
                        </a:rPr>
                        <a:t>Extensions</a:t>
                      </a:r>
                    </a:p>
                  </a:txBody>
                  <a:tcPr marL="121872" marR="121872" anchor="ctr"/>
                </a:tc>
                <a:tc>
                  <a:txBody>
                    <a:bodyPr/>
                    <a:lstStyle/>
                    <a:p>
                      <a:pPr algn="ctr"/>
                      <a:r>
                        <a:rPr lang="en-GB" sz="1050" dirty="0">
                          <a:effectLst/>
                        </a:rPr>
                        <a:t>Floating</a:t>
                      </a:r>
                      <a:br>
                        <a:rPr lang="en-GB" sz="1050" dirty="0">
                          <a:effectLst/>
                        </a:rPr>
                      </a:br>
                      <a:r>
                        <a:rPr lang="en-GB" sz="1050" dirty="0">
                          <a:effectLst/>
                        </a:rPr>
                        <a:t>Point</a:t>
                      </a:r>
                    </a:p>
                  </a:txBody>
                  <a:tcPr marL="121872" marR="121872" anchor="ctr"/>
                </a:tc>
                <a:tc>
                  <a:txBody>
                    <a:bodyPr/>
                    <a:lstStyle/>
                    <a:p>
                      <a:pPr algn="ctr"/>
                      <a:r>
                        <a:rPr lang="en-GB" sz="1050" dirty="0" err="1">
                          <a:effectLst/>
                        </a:rPr>
                        <a:t>TrustZone</a:t>
                      </a:r>
                      <a:endParaRPr lang="en-GB" sz="1050" dirty="0">
                        <a:effectLst/>
                      </a:endParaRPr>
                    </a:p>
                  </a:txBody>
                  <a:tcPr marL="121872" marR="121872" anchor="ctr"/>
                </a:tc>
                <a:extLst>
                  <a:ext uri="{0D108BD9-81ED-4DB2-BD59-A6C34878D82A}">
                    <a16:rowId xmlns:a16="http://schemas.microsoft.com/office/drawing/2014/main" val="10000"/>
                  </a:ext>
                </a:extLst>
              </a:tr>
              <a:tr h="524990">
                <a:tc>
                  <a:txBody>
                    <a:bodyPr/>
                    <a:lstStyle/>
                    <a:p>
                      <a:pPr algn="ctr"/>
                      <a:r>
                        <a:rPr lang="en-GB" sz="1200" dirty="0">
                          <a:solidFill>
                            <a:schemeClr val="tx1"/>
                          </a:solidFill>
                          <a:effectLst/>
                        </a:rPr>
                        <a:t>Cortex-M0</a:t>
                      </a:r>
                    </a:p>
                  </a:txBody>
                  <a:tcPr marL="121872" marR="121872" anchor="ctr"/>
                </a:tc>
                <a:tc>
                  <a:txBody>
                    <a:bodyPr/>
                    <a:lstStyle/>
                    <a:p>
                      <a:pPr algn="ctr"/>
                      <a:r>
                        <a:rPr lang="en-GB" sz="1200" dirty="0">
                          <a:solidFill>
                            <a:schemeClr val="tx1"/>
                          </a:solidFill>
                          <a:effectLst/>
                        </a:rPr>
                        <a:t>ARMv6-M</a:t>
                      </a:r>
                    </a:p>
                  </a:txBody>
                  <a:tcPr marL="121872" marR="121872" anchor="ctr"/>
                </a:tc>
                <a:tc>
                  <a:txBody>
                    <a:bodyPr/>
                    <a:lstStyle/>
                    <a:p>
                      <a:pPr algn="ctr"/>
                      <a:r>
                        <a:rPr lang="en-GB" sz="1200" u="none" strike="noStrike" dirty="0">
                          <a:solidFill>
                            <a:schemeClr val="tx1"/>
                          </a:solidFill>
                          <a:effectLst/>
                        </a:rPr>
                        <a:t>Von Neumann</a:t>
                      </a:r>
                      <a:endParaRPr lang="en-GB" sz="1200" dirty="0">
                        <a:solidFill>
                          <a:schemeClr val="tx1"/>
                        </a:solidFill>
                        <a:effectLst/>
                      </a:endParaRPr>
                    </a:p>
                  </a:txBody>
                  <a:tcPr marL="121872" marR="121872" anchor="ctr"/>
                </a:tc>
                <a:tc>
                  <a:txBody>
                    <a:bodyPr/>
                    <a:lstStyle/>
                    <a:p>
                      <a:pPr algn="ctr"/>
                      <a:r>
                        <a:rPr lang="en-GB" sz="1200" dirty="0">
                          <a:solidFill>
                            <a:schemeClr val="tx1"/>
                          </a:solidFill>
                          <a:effectLst/>
                        </a:rPr>
                        <a:t>Most</a:t>
                      </a:r>
                    </a:p>
                  </a:txBody>
                  <a:tcPr marL="121872" marR="121872" anchor="ctr"/>
                </a:tc>
                <a:tc>
                  <a:txBody>
                    <a:bodyPr/>
                    <a:lstStyle/>
                    <a:p>
                      <a:pPr algn="ctr"/>
                      <a:r>
                        <a:rPr lang="en-GB" sz="1200">
                          <a:solidFill>
                            <a:schemeClr val="tx1"/>
                          </a:solidFill>
                          <a:effectLst/>
                        </a:rPr>
                        <a:t>Subset</a:t>
                      </a:r>
                    </a:p>
                  </a:txBody>
                  <a:tcPr marL="121872" marR="121872" anchor="ctr"/>
                </a:tc>
                <a:tc>
                  <a:txBody>
                    <a:bodyPr/>
                    <a:lstStyle/>
                    <a:p>
                      <a:pPr algn="ctr"/>
                      <a:r>
                        <a:rPr lang="en-GB" sz="1200" dirty="0">
                          <a:solidFill>
                            <a:schemeClr val="tx1"/>
                          </a:solidFill>
                          <a:effectLst/>
                        </a:rPr>
                        <a:t>1 or 32 cycle</a:t>
                      </a:r>
                    </a:p>
                  </a:txBody>
                  <a:tcPr marL="121872" marR="121872" anchor="ctr"/>
                </a:tc>
                <a:tc>
                  <a:txBody>
                    <a:bodyPr/>
                    <a:lstStyle/>
                    <a:p>
                      <a:pPr algn="ctr" fontAlgn="ctr"/>
                      <a:r>
                        <a:rPr lang="en-GB" sz="1200">
                          <a:solidFill>
                            <a:schemeClr val="tx1"/>
                          </a:solidFill>
                          <a:effectLst/>
                        </a:rPr>
                        <a:t>No</a:t>
                      </a:r>
                    </a:p>
                  </a:txBody>
                  <a:tcPr marL="121872" marR="121872" anchor="ctr"/>
                </a:tc>
                <a:tc>
                  <a:txBody>
                    <a:bodyPr/>
                    <a:lstStyle/>
                    <a:p>
                      <a:pPr algn="ctr" fontAlgn="ctr"/>
                      <a:r>
                        <a:rPr lang="en-GB" sz="1200" dirty="0">
                          <a:solidFill>
                            <a:schemeClr val="tx1"/>
                          </a:solidFill>
                          <a:effectLst/>
                        </a:rPr>
                        <a:t>No</a:t>
                      </a:r>
                    </a:p>
                  </a:txBody>
                  <a:tcPr marL="121872" marR="121872" anchor="ctr"/>
                </a:tc>
                <a:tc>
                  <a:txBody>
                    <a:bodyPr/>
                    <a:lstStyle/>
                    <a:p>
                      <a:pPr algn="ctr" fontAlgn="ctr"/>
                      <a:r>
                        <a:rPr lang="en-GB" sz="1200" dirty="0">
                          <a:solidFill>
                            <a:schemeClr val="tx1"/>
                          </a:solidFill>
                          <a:effectLst/>
                        </a:rPr>
                        <a:t>No</a:t>
                      </a:r>
                    </a:p>
                  </a:txBody>
                  <a:tcPr marL="121872" marR="121872" anchor="ctr"/>
                </a:tc>
                <a:tc>
                  <a:txBody>
                    <a:bodyPr/>
                    <a:lstStyle/>
                    <a:p>
                      <a:pPr algn="ctr" fontAlgn="ctr"/>
                      <a:r>
                        <a:rPr lang="en-GB" sz="1200" dirty="0">
                          <a:solidFill>
                            <a:schemeClr val="tx1"/>
                          </a:solidFill>
                          <a:effectLst/>
                        </a:rPr>
                        <a:t>No</a:t>
                      </a:r>
                    </a:p>
                  </a:txBody>
                  <a:tcPr marL="121872" marR="121872"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Gill Sans MT"/>
                          <a:ea typeface="+mn-ea"/>
                          <a:cs typeface="+mn-cs"/>
                        </a:rPr>
                        <a:t>No</a:t>
                      </a:r>
                      <a:endParaRPr kumimoji="0" lang="en-GB" sz="1200" b="0" i="0" u="none" strike="noStrike" kern="1200" cap="none" spc="0" normalizeH="0" baseline="0" noProof="0" dirty="0">
                        <a:ln>
                          <a:noFill/>
                        </a:ln>
                        <a:solidFill>
                          <a:srgbClr val="000000"/>
                        </a:solidFill>
                        <a:effectLst/>
                        <a:uLnTx/>
                        <a:uFillTx/>
                        <a:latin typeface="Gill Sans MT"/>
                        <a:ea typeface="+mn-ea"/>
                        <a:cs typeface="+mn-cs"/>
                      </a:endParaRPr>
                    </a:p>
                  </a:txBody>
                  <a:tcPr marL="121872" marR="121872" anchor="ctr"/>
                </a:tc>
                <a:extLst>
                  <a:ext uri="{0D108BD9-81ED-4DB2-BD59-A6C34878D82A}">
                    <a16:rowId xmlns:a16="http://schemas.microsoft.com/office/drawing/2014/main" val="10001"/>
                  </a:ext>
                </a:extLst>
              </a:tr>
              <a:tr h="609600">
                <a:tc>
                  <a:txBody>
                    <a:bodyPr/>
                    <a:lstStyle/>
                    <a:p>
                      <a:pPr algn="ctr"/>
                      <a:r>
                        <a:rPr lang="en-GB" sz="1200" dirty="0">
                          <a:solidFill>
                            <a:schemeClr val="tx1"/>
                          </a:solidFill>
                          <a:effectLst/>
                        </a:rPr>
                        <a:t>Cortex-M0+</a:t>
                      </a:r>
                    </a:p>
                  </a:txBody>
                  <a:tcPr marL="121872" marR="121872" anchor="ctr"/>
                </a:tc>
                <a:tc>
                  <a:txBody>
                    <a:bodyPr/>
                    <a:lstStyle/>
                    <a:p>
                      <a:pPr algn="ctr"/>
                      <a:r>
                        <a:rPr lang="en-GB" sz="1200" dirty="0">
                          <a:solidFill>
                            <a:schemeClr val="tx1"/>
                          </a:solidFill>
                          <a:effectLst/>
                        </a:rPr>
                        <a:t>ARMv6-M</a:t>
                      </a:r>
                    </a:p>
                  </a:txBody>
                  <a:tcPr marL="121872" marR="121872" anchor="ctr"/>
                </a:tc>
                <a:tc>
                  <a:txBody>
                    <a:bodyPr/>
                    <a:lstStyle/>
                    <a:p>
                      <a:pPr algn="ctr"/>
                      <a:r>
                        <a:rPr lang="en-GB" sz="1200" u="none" strike="noStrike" dirty="0">
                          <a:solidFill>
                            <a:schemeClr val="tx1"/>
                          </a:solidFill>
                          <a:effectLst/>
                        </a:rPr>
                        <a:t>Von Neumann</a:t>
                      </a:r>
                      <a:endParaRPr lang="en-GB" sz="1200" dirty="0">
                        <a:solidFill>
                          <a:schemeClr val="tx1"/>
                        </a:solidFill>
                        <a:effectLst/>
                      </a:endParaRPr>
                    </a:p>
                  </a:txBody>
                  <a:tcPr marL="121872" marR="121872" anchor="ctr"/>
                </a:tc>
                <a:tc>
                  <a:txBody>
                    <a:bodyPr/>
                    <a:lstStyle/>
                    <a:p>
                      <a:pPr algn="ctr"/>
                      <a:r>
                        <a:rPr lang="en-GB" sz="1200" dirty="0">
                          <a:solidFill>
                            <a:schemeClr val="tx1"/>
                          </a:solidFill>
                          <a:effectLst/>
                        </a:rPr>
                        <a:t>Most</a:t>
                      </a:r>
                    </a:p>
                  </a:txBody>
                  <a:tcPr marL="121872" marR="121872" anchor="ctr"/>
                </a:tc>
                <a:tc>
                  <a:txBody>
                    <a:bodyPr/>
                    <a:lstStyle/>
                    <a:p>
                      <a:pPr algn="ctr"/>
                      <a:r>
                        <a:rPr lang="en-GB" sz="1200" dirty="0">
                          <a:solidFill>
                            <a:schemeClr val="tx1"/>
                          </a:solidFill>
                          <a:effectLst/>
                        </a:rPr>
                        <a:t>Subset</a:t>
                      </a:r>
                    </a:p>
                  </a:txBody>
                  <a:tcPr marL="121872" marR="121872" anchor="ctr"/>
                </a:tc>
                <a:tc>
                  <a:txBody>
                    <a:bodyPr/>
                    <a:lstStyle/>
                    <a:p>
                      <a:pPr algn="ctr"/>
                      <a:r>
                        <a:rPr lang="en-GB" sz="1200" dirty="0">
                          <a:solidFill>
                            <a:schemeClr val="tx1"/>
                          </a:solidFill>
                          <a:effectLst/>
                        </a:rPr>
                        <a:t>1 or 32 cycle</a:t>
                      </a:r>
                    </a:p>
                  </a:txBody>
                  <a:tcPr marL="121872" marR="121872" anchor="ctr"/>
                </a:tc>
                <a:tc>
                  <a:txBody>
                    <a:bodyPr/>
                    <a:lstStyle/>
                    <a:p>
                      <a:pPr algn="ctr" fontAlgn="ctr"/>
                      <a:r>
                        <a:rPr lang="en-GB" sz="1200" dirty="0">
                          <a:solidFill>
                            <a:schemeClr val="tx1"/>
                          </a:solidFill>
                          <a:effectLst/>
                        </a:rPr>
                        <a:t>No</a:t>
                      </a:r>
                    </a:p>
                  </a:txBody>
                  <a:tcPr marL="121872" marR="121872" anchor="ctr"/>
                </a:tc>
                <a:tc>
                  <a:txBody>
                    <a:bodyPr/>
                    <a:lstStyle/>
                    <a:p>
                      <a:pPr algn="ctr" fontAlgn="ctr"/>
                      <a:r>
                        <a:rPr lang="en-GB" sz="1200" dirty="0">
                          <a:solidFill>
                            <a:schemeClr val="tx1"/>
                          </a:solidFill>
                          <a:effectLst/>
                        </a:rPr>
                        <a:t>No</a:t>
                      </a:r>
                    </a:p>
                  </a:txBody>
                  <a:tcPr marL="121872" marR="121872" anchor="ctr"/>
                </a:tc>
                <a:tc>
                  <a:txBody>
                    <a:bodyPr/>
                    <a:lstStyle/>
                    <a:p>
                      <a:pPr algn="ctr" fontAlgn="ctr"/>
                      <a:r>
                        <a:rPr lang="en-GB" sz="1200" dirty="0">
                          <a:solidFill>
                            <a:schemeClr val="tx1"/>
                          </a:solidFill>
                          <a:effectLst/>
                        </a:rPr>
                        <a:t>No</a:t>
                      </a:r>
                    </a:p>
                  </a:txBody>
                  <a:tcPr marL="121872" marR="121872" anchor="ctr"/>
                </a:tc>
                <a:tc>
                  <a:txBody>
                    <a:bodyPr/>
                    <a:lstStyle/>
                    <a:p>
                      <a:pPr algn="ctr" fontAlgn="ctr"/>
                      <a:r>
                        <a:rPr lang="en-GB" sz="1200" dirty="0">
                          <a:solidFill>
                            <a:schemeClr val="tx1"/>
                          </a:solidFill>
                          <a:effectLst/>
                        </a:rPr>
                        <a:t>No</a:t>
                      </a:r>
                    </a:p>
                  </a:txBody>
                  <a:tcPr marL="121872" marR="121872"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Gill Sans MT"/>
                          <a:ea typeface="+mn-ea"/>
                          <a:cs typeface="+mn-cs"/>
                        </a:rPr>
                        <a:t>No</a:t>
                      </a:r>
                      <a:endParaRPr kumimoji="0" lang="en-GB" sz="1200" b="0" i="0" u="none" strike="noStrike" kern="1200" cap="none" spc="0" normalizeH="0" baseline="0" noProof="0" dirty="0">
                        <a:ln>
                          <a:noFill/>
                        </a:ln>
                        <a:solidFill>
                          <a:srgbClr val="000000"/>
                        </a:solidFill>
                        <a:effectLst/>
                        <a:uLnTx/>
                        <a:uFillTx/>
                        <a:latin typeface="Gill Sans MT"/>
                        <a:ea typeface="+mn-ea"/>
                        <a:cs typeface="+mn-cs"/>
                      </a:endParaRPr>
                    </a:p>
                  </a:txBody>
                  <a:tcPr marL="121872" marR="121872" anchor="ctr"/>
                </a:tc>
                <a:extLst>
                  <a:ext uri="{0D108BD9-81ED-4DB2-BD59-A6C34878D82A}">
                    <a16:rowId xmlns:a16="http://schemas.microsoft.com/office/drawing/2014/main" val="10002"/>
                  </a:ext>
                </a:extLst>
              </a:tr>
              <a:tr h="533400">
                <a:tc>
                  <a:txBody>
                    <a:bodyPr/>
                    <a:lstStyle/>
                    <a:p>
                      <a:pPr algn="ctr"/>
                      <a:r>
                        <a:rPr lang="en-GB" sz="1200" dirty="0">
                          <a:solidFill>
                            <a:schemeClr val="tx1"/>
                          </a:solidFill>
                          <a:effectLst/>
                        </a:rPr>
                        <a:t>Cortex-M3</a:t>
                      </a:r>
                    </a:p>
                  </a:txBody>
                  <a:tcPr marL="121872" marR="121872" anchor="ctr"/>
                </a:tc>
                <a:tc>
                  <a:txBody>
                    <a:bodyPr/>
                    <a:lstStyle/>
                    <a:p>
                      <a:pPr algn="ctr"/>
                      <a:r>
                        <a:rPr lang="en-GB" sz="1200" dirty="0">
                          <a:solidFill>
                            <a:schemeClr val="tx1"/>
                          </a:solidFill>
                          <a:effectLst/>
                        </a:rPr>
                        <a:t>ARMv7-M</a:t>
                      </a:r>
                    </a:p>
                  </a:txBody>
                  <a:tcPr marL="121872" marR="121872" anchor="ctr"/>
                </a:tc>
                <a:tc>
                  <a:txBody>
                    <a:bodyPr/>
                    <a:lstStyle/>
                    <a:p>
                      <a:pPr algn="ctr"/>
                      <a:r>
                        <a:rPr lang="en-GB" sz="1200" u="none" strike="noStrike" dirty="0">
                          <a:solidFill>
                            <a:schemeClr val="tx1"/>
                          </a:solidFill>
                          <a:effectLst/>
                        </a:rPr>
                        <a:t>Harvard</a:t>
                      </a:r>
                      <a:endParaRPr lang="en-GB" sz="1200" dirty="0">
                        <a:solidFill>
                          <a:schemeClr val="tx1"/>
                        </a:solidFill>
                        <a:effectLst/>
                      </a:endParaRPr>
                    </a:p>
                  </a:txBody>
                  <a:tcPr marL="121872" marR="121872" anchor="ctr"/>
                </a:tc>
                <a:tc>
                  <a:txBody>
                    <a:bodyPr/>
                    <a:lstStyle/>
                    <a:p>
                      <a:pPr algn="ctr" fontAlgn="ctr"/>
                      <a:r>
                        <a:rPr lang="en-GB" sz="1200" dirty="0">
                          <a:solidFill>
                            <a:schemeClr val="tx1"/>
                          </a:solidFill>
                          <a:effectLst/>
                        </a:rPr>
                        <a:t>Entire</a:t>
                      </a:r>
                    </a:p>
                  </a:txBody>
                  <a:tcPr marL="121872" marR="121872" anchor="ctr"/>
                </a:tc>
                <a:tc>
                  <a:txBody>
                    <a:bodyPr/>
                    <a:lstStyle/>
                    <a:p>
                      <a:pPr algn="ctr" fontAlgn="ctr"/>
                      <a:r>
                        <a:rPr lang="en-GB" sz="1200" dirty="0">
                          <a:solidFill>
                            <a:schemeClr val="tx1"/>
                          </a:solidFill>
                          <a:effectLst/>
                        </a:rPr>
                        <a:t>Entire</a:t>
                      </a:r>
                    </a:p>
                  </a:txBody>
                  <a:tcPr marL="121872" marR="121872" anchor="ctr"/>
                </a:tc>
                <a:tc>
                  <a:txBody>
                    <a:bodyPr/>
                    <a:lstStyle/>
                    <a:p>
                      <a:pPr algn="ctr" fontAlgn="ctr"/>
                      <a:r>
                        <a:rPr lang="en-GB" sz="1200" dirty="0">
                          <a:solidFill>
                            <a:schemeClr val="tx1"/>
                          </a:solidFill>
                          <a:effectLst/>
                        </a:rPr>
                        <a:t>1 cycle</a:t>
                      </a:r>
                    </a:p>
                  </a:txBody>
                  <a:tcPr marL="121872" marR="121872" anchor="ctr"/>
                </a:tc>
                <a:tc>
                  <a:txBody>
                    <a:bodyPr/>
                    <a:lstStyle/>
                    <a:p>
                      <a:pPr algn="ctr" fontAlgn="ctr"/>
                      <a:r>
                        <a:rPr lang="en-GB" sz="1200">
                          <a:solidFill>
                            <a:schemeClr val="tx1"/>
                          </a:solidFill>
                          <a:effectLst/>
                        </a:rPr>
                        <a:t>Yes</a:t>
                      </a:r>
                    </a:p>
                  </a:txBody>
                  <a:tcPr marL="121872" marR="121872" anchor="ctr"/>
                </a:tc>
                <a:tc>
                  <a:txBody>
                    <a:bodyPr/>
                    <a:lstStyle/>
                    <a:p>
                      <a:pPr algn="ctr" fontAlgn="ctr"/>
                      <a:r>
                        <a:rPr lang="en-GB" sz="1200">
                          <a:solidFill>
                            <a:schemeClr val="tx1"/>
                          </a:solidFill>
                          <a:effectLst/>
                        </a:rPr>
                        <a:t>Yes</a:t>
                      </a:r>
                    </a:p>
                  </a:txBody>
                  <a:tcPr marL="121872" marR="121872" anchor="ctr"/>
                </a:tc>
                <a:tc>
                  <a:txBody>
                    <a:bodyPr/>
                    <a:lstStyle/>
                    <a:p>
                      <a:pPr algn="ctr" fontAlgn="ctr"/>
                      <a:r>
                        <a:rPr lang="en-GB" sz="1200" dirty="0">
                          <a:solidFill>
                            <a:schemeClr val="tx1"/>
                          </a:solidFill>
                          <a:effectLst/>
                        </a:rPr>
                        <a:t>No</a:t>
                      </a:r>
                    </a:p>
                  </a:txBody>
                  <a:tcPr marL="121872" marR="121872" anchor="ctr"/>
                </a:tc>
                <a:tc>
                  <a:txBody>
                    <a:bodyPr/>
                    <a:lstStyle/>
                    <a:p>
                      <a:pPr algn="ctr" fontAlgn="ctr"/>
                      <a:r>
                        <a:rPr lang="en-GB" sz="1200" dirty="0">
                          <a:solidFill>
                            <a:schemeClr val="tx1"/>
                          </a:solidFill>
                          <a:effectLst/>
                        </a:rPr>
                        <a:t>No</a:t>
                      </a:r>
                    </a:p>
                  </a:txBody>
                  <a:tcPr marL="121872" marR="121872"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Gill Sans MT"/>
                          <a:ea typeface="+mn-ea"/>
                          <a:cs typeface="+mn-cs"/>
                        </a:rPr>
                        <a:t>No</a:t>
                      </a:r>
                      <a:endParaRPr kumimoji="0" lang="en-GB" sz="1200" b="0" i="0" u="none" strike="noStrike" kern="1200" cap="none" spc="0" normalizeH="0" baseline="0" noProof="0" dirty="0">
                        <a:ln>
                          <a:noFill/>
                        </a:ln>
                        <a:solidFill>
                          <a:srgbClr val="000000"/>
                        </a:solidFill>
                        <a:effectLst/>
                        <a:uLnTx/>
                        <a:uFillTx/>
                        <a:latin typeface="Gill Sans MT"/>
                        <a:ea typeface="+mn-ea"/>
                        <a:cs typeface="+mn-cs"/>
                      </a:endParaRPr>
                    </a:p>
                  </a:txBody>
                  <a:tcPr marL="121872" marR="121872" anchor="ctr"/>
                </a:tc>
                <a:extLst>
                  <a:ext uri="{0D108BD9-81ED-4DB2-BD59-A6C34878D82A}">
                    <a16:rowId xmlns:a16="http://schemas.microsoft.com/office/drawing/2014/main" val="10003"/>
                  </a:ext>
                </a:extLst>
              </a:tr>
              <a:tr h="533400">
                <a:tc>
                  <a:txBody>
                    <a:bodyPr/>
                    <a:lstStyle/>
                    <a:p>
                      <a:pPr algn="ctr"/>
                      <a:r>
                        <a:rPr lang="en-GB" sz="1200" dirty="0">
                          <a:solidFill>
                            <a:schemeClr val="tx1"/>
                          </a:solidFill>
                          <a:effectLst/>
                        </a:rPr>
                        <a:t>Cortex-M4</a:t>
                      </a:r>
                    </a:p>
                  </a:txBody>
                  <a:tcPr marL="121872" marR="121872" anchor="ctr"/>
                </a:tc>
                <a:tc>
                  <a:txBody>
                    <a:bodyPr/>
                    <a:lstStyle/>
                    <a:p>
                      <a:pPr algn="ctr"/>
                      <a:r>
                        <a:rPr lang="en-GB" sz="1200" dirty="0">
                          <a:solidFill>
                            <a:schemeClr val="tx1"/>
                          </a:solidFill>
                          <a:effectLst/>
                        </a:rPr>
                        <a:t>ARMv7E-M</a:t>
                      </a:r>
                    </a:p>
                  </a:txBody>
                  <a:tcPr marL="121872" marR="121872" anchor="ctr"/>
                </a:tc>
                <a:tc>
                  <a:txBody>
                    <a:bodyPr/>
                    <a:lstStyle/>
                    <a:p>
                      <a:pPr algn="ctr"/>
                      <a:r>
                        <a:rPr lang="en-GB" sz="1200" u="none" strike="noStrike" dirty="0">
                          <a:solidFill>
                            <a:schemeClr val="tx1"/>
                          </a:solidFill>
                          <a:effectLst/>
                        </a:rPr>
                        <a:t>Harvard</a:t>
                      </a:r>
                      <a:endParaRPr lang="en-GB" sz="1200" dirty="0">
                        <a:solidFill>
                          <a:schemeClr val="tx1"/>
                        </a:solidFill>
                        <a:effectLst/>
                      </a:endParaRPr>
                    </a:p>
                  </a:txBody>
                  <a:tcPr marL="121872" marR="121872" anchor="ctr"/>
                </a:tc>
                <a:tc>
                  <a:txBody>
                    <a:bodyPr/>
                    <a:lstStyle/>
                    <a:p>
                      <a:pPr algn="ctr" fontAlgn="ctr"/>
                      <a:r>
                        <a:rPr lang="en-GB" sz="1200" dirty="0">
                          <a:solidFill>
                            <a:schemeClr val="tx1"/>
                          </a:solidFill>
                          <a:effectLst/>
                        </a:rPr>
                        <a:t>Entire</a:t>
                      </a:r>
                    </a:p>
                  </a:txBody>
                  <a:tcPr marL="121872" marR="121872" anchor="ctr"/>
                </a:tc>
                <a:tc>
                  <a:txBody>
                    <a:bodyPr/>
                    <a:lstStyle/>
                    <a:p>
                      <a:pPr algn="ctr" fontAlgn="ctr"/>
                      <a:r>
                        <a:rPr lang="en-GB" sz="1200" dirty="0">
                          <a:solidFill>
                            <a:schemeClr val="tx1"/>
                          </a:solidFill>
                          <a:effectLst/>
                        </a:rPr>
                        <a:t>Entire</a:t>
                      </a:r>
                    </a:p>
                  </a:txBody>
                  <a:tcPr marL="121872" marR="121872" anchor="ctr"/>
                </a:tc>
                <a:tc>
                  <a:txBody>
                    <a:bodyPr/>
                    <a:lstStyle/>
                    <a:p>
                      <a:pPr algn="ctr" fontAlgn="ctr"/>
                      <a:r>
                        <a:rPr lang="en-GB" sz="1200" dirty="0">
                          <a:solidFill>
                            <a:schemeClr val="tx1"/>
                          </a:solidFill>
                          <a:effectLst/>
                        </a:rPr>
                        <a:t>1 cycle</a:t>
                      </a:r>
                    </a:p>
                  </a:txBody>
                  <a:tcPr marL="121872" marR="121872" anchor="ctr"/>
                </a:tc>
                <a:tc>
                  <a:txBody>
                    <a:bodyPr/>
                    <a:lstStyle/>
                    <a:p>
                      <a:pPr algn="ctr" fontAlgn="ctr"/>
                      <a:r>
                        <a:rPr lang="en-GB" sz="1200" dirty="0">
                          <a:solidFill>
                            <a:schemeClr val="tx1"/>
                          </a:solidFill>
                          <a:effectLst/>
                        </a:rPr>
                        <a:t>Yes</a:t>
                      </a:r>
                    </a:p>
                  </a:txBody>
                  <a:tcPr marL="121872" marR="121872" anchor="ctr"/>
                </a:tc>
                <a:tc>
                  <a:txBody>
                    <a:bodyPr/>
                    <a:lstStyle/>
                    <a:p>
                      <a:pPr algn="ctr" fontAlgn="ctr"/>
                      <a:r>
                        <a:rPr lang="en-GB" sz="1200" dirty="0">
                          <a:solidFill>
                            <a:schemeClr val="tx1"/>
                          </a:solidFill>
                          <a:effectLst/>
                        </a:rPr>
                        <a:t>Yes</a:t>
                      </a:r>
                    </a:p>
                  </a:txBody>
                  <a:tcPr marL="121872" marR="121872" anchor="ctr"/>
                </a:tc>
                <a:tc>
                  <a:txBody>
                    <a:bodyPr/>
                    <a:lstStyle/>
                    <a:p>
                      <a:pPr algn="ctr" fontAlgn="ctr"/>
                      <a:r>
                        <a:rPr lang="en-GB" sz="1200" dirty="0">
                          <a:solidFill>
                            <a:schemeClr val="tx1"/>
                          </a:solidFill>
                          <a:effectLst/>
                        </a:rPr>
                        <a:t>Yes</a:t>
                      </a:r>
                    </a:p>
                  </a:txBody>
                  <a:tcPr marL="121872" marR="121872" anchor="ctr"/>
                </a:tc>
                <a:tc>
                  <a:txBody>
                    <a:bodyPr/>
                    <a:lstStyle/>
                    <a:p>
                      <a:pPr algn="ctr"/>
                      <a:r>
                        <a:rPr lang="en-GB" sz="1200" dirty="0">
                          <a:solidFill>
                            <a:schemeClr val="tx1"/>
                          </a:solidFill>
                          <a:effectLst/>
                        </a:rPr>
                        <a:t>Optional</a:t>
                      </a:r>
                    </a:p>
                  </a:txBody>
                  <a:tcPr marL="121872" marR="121872"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Gill Sans MT"/>
                          <a:ea typeface="+mn-ea"/>
                          <a:cs typeface="+mn-cs"/>
                        </a:rPr>
                        <a:t>No</a:t>
                      </a:r>
                      <a:endParaRPr kumimoji="0" lang="en-GB" sz="1200" b="0" i="0" u="none" strike="noStrike" kern="1200" cap="none" spc="0" normalizeH="0" baseline="0" noProof="0" dirty="0">
                        <a:ln>
                          <a:noFill/>
                        </a:ln>
                        <a:solidFill>
                          <a:srgbClr val="000000"/>
                        </a:solidFill>
                        <a:effectLst/>
                        <a:uLnTx/>
                        <a:uFillTx/>
                        <a:latin typeface="Gill Sans MT"/>
                        <a:ea typeface="+mn-ea"/>
                        <a:cs typeface="+mn-cs"/>
                      </a:endParaRPr>
                    </a:p>
                  </a:txBody>
                  <a:tcPr marL="121872" marR="121872" anchor="ctr"/>
                </a:tc>
                <a:extLst>
                  <a:ext uri="{0D108BD9-81ED-4DB2-BD59-A6C34878D82A}">
                    <a16:rowId xmlns:a16="http://schemas.microsoft.com/office/drawing/2014/main" val="10004"/>
                  </a:ext>
                </a:extLst>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rPr>
                        <a:t>Cortex-M7</a:t>
                      </a:r>
                    </a:p>
                    <a:p>
                      <a:pPr algn="ctr"/>
                      <a:endParaRPr lang="en-GB" sz="1200" dirty="0">
                        <a:solidFill>
                          <a:schemeClr val="tx1"/>
                        </a:solidFill>
                        <a:effectLst/>
                      </a:endParaRPr>
                    </a:p>
                  </a:txBody>
                  <a:tcPr marL="121872" marR="121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rPr>
                        <a:t>ARMv7E-M</a:t>
                      </a:r>
                    </a:p>
                    <a:p>
                      <a:pPr algn="ctr"/>
                      <a:endParaRPr lang="en-GB" sz="1200" dirty="0">
                        <a:solidFill>
                          <a:schemeClr val="tx1"/>
                        </a:solidFill>
                        <a:effectLst/>
                      </a:endParaRPr>
                    </a:p>
                  </a:txBody>
                  <a:tcPr marL="121872" marR="121872" anchor="ctr"/>
                </a:tc>
                <a:tc>
                  <a:txBody>
                    <a:bodyPr/>
                    <a:lstStyle/>
                    <a:p>
                      <a:pPr algn="ctr"/>
                      <a:r>
                        <a:rPr lang="en-GB" sz="1200" u="none" strike="noStrike" dirty="0">
                          <a:solidFill>
                            <a:schemeClr val="tx1"/>
                          </a:solidFill>
                          <a:effectLst/>
                        </a:rPr>
                        <a:t>Harvard</a:t>
                      </a:r>
                      <a:endParaRPr lang="en-GB" sz="1200" dirty="0">
                        <a:solidFill>
                          <a:schemeClr val="tx1"/>
                        </a:solidFill>
                        <a:effectLst/>
                      </a:endParaRPr>
                    </a:p>
                  </a:txBody>
                  <a:tcPr marL="121872" marR="121872" anchor="ctr"/>
                </a:tc>
                <a:tc>
                  <a:txBody>
                    <a:bodyPr/>
                    <a:lstStyle/>
                    <a:p>
                      <a:pPr algn="ctr" fontAlgn="ctr"/>
                      <a:r>
                        <a:rPr lang="en-GB" sz="1200" dirty="0">
                          <a:solidFill>
                            <a:schemeClr val="tx1"/>
                          </a:solidFill>
                          <a:effectLst/>
                        </a:rPr>
                        <a:t>Entire</a:t>
                      </a:r>
                    </a:p>
                  </a:txBody>
                  <a:tcPr marL="121872" marR="121872" anchor="ctr"/>
                </a:tc>
                <a:tc>
                  <a:txBody>
                    <a:bodyPr/>
                    <a:lstStyle/>
                    <a:p>
                      <a:pPr algn="ctr" fontAlgn="ctr"/>
                      <a:r>
                        <a:rPr lang="en-GB" sz="1200" dirty="0">
                          <a:solidFill>
                            <a:schemeClr val="tx1"/>
                          </a:solidFill>
                          <a:effectLst/>
                        </a:rPr>
                        <a:t>Entire</a:t>
                      </a:r>
                    </a:p>
                  </a:txBody>
                  <a:tcPr marL="121872" marR="121872" anchor="ctr"/>
                </a:tc>
                <a:tc>
                  <a:txBody>
                    <a:bodyPr/>
                    <a:lstStyle/>
                    <a:p>
                      <a:pPr algn="ctr" fontAlgn="ctr"/>
                      <a:r>
                        <a:rPr lang="en-GB" sz="1200" dirty="0">
                          <a:solidFill>
                            <a:schemeClr val="tx1"/>
                          </a:solidFill>
                          <a:effectLst/>
                        </a:rPr>
                        <a:t>1 cycle</a:t>
                      </a:r>
                    </a:p>
                  </a:txBody>
                  <a:tcPr marL="121872" marR="121872" anchor="ctr"/>
                </a:tc>
                <a:tc>
                  <a:txBody>
                    <a:bodyPr/>
                    <a:lstStyle/>
                    <a:p>
                      <a:pPr algn="ctr" fontAlgn="ctr"/>
                      <a:r>
                        <a:rPr lang="en-GB" sz="1200" dirty="0">
                          <a:solidFill>
                            <a:schemeClr val="tx1"/>
                          </a:solidFill>
                          <a:effectLst/>
                        </a:rPr>
                        <a:t>Yes</a:t>
                      </a:r>
                    </a:p>
                  </a:txBody>
                  <a:tcPr marL="121872" marR="121872" anchor="ctr"/>
                </a:tc>
                <a:tc>
                  <a:txBody>
                    <a:bodyPr/>
                    <a:lstStyle/>
                    <a:p>
                      <a:pPr algn="ctr" fontAlgn="ctr"/>
                      <a:r>
                        <a:rPr lang="en-GB" sz="1200" dirty="0">
                          <a:solidFill>
                            <a:schemeClr val="tx1"/>
                          </a:solidFill>
                          <a:effectLst/>
                        </a:rPr>
                        <a:t>Yes</a:t>
                      </a:r>
                    </a:p>
                  </a:txBody>
                  <a:tcPr marL="121872" marR="121872" anchor="ctr"/>
                </a:tc>
                <a:tc>
                  <a:txBody>
                    <a:bodyPr/>
                    <a:lstStyle/>
                    <a:p>
                      <a:pPr algn="ctr" fontAlgn="ctr"/>
                      <a:r>
                        <a:rPr lang="en-GB" sz="1200" dirty="0">
                          <a:solidFill>
                            <a:schemeClr val="tx1"/>
                          </a:solidFill>
                          <a:effectLst/>
                        </a:rPr>
                        <a:t>Yes</a:t>
                      </a:r>
                    </a:p>
                  </a:txBody>
                  <a:tcPr marL="121872" marR="121872" anchor="ctr"/>
                </a:tc>
                <a:tc>
                  <a:txBody>
                    <a:bodyPr/>
                    <a:lstStyle/>
                    <a:p>
                      <a:pPr algn="ctr"/>
                      <a:r>
                        <a:rPr lang="en-GB" sz="1200" dirty="0">
                          <a:solidFill>
                            <a:schemeClr val="tx1"/>
                          </a:solidFill>
                          <a:effectLst/>
                        </a:rPr>
                        <a:t>Optional</a:t>
                      </a:r>
                    </a:p>
                  </a:txBody>
                  <a:tcPr marL="121872" marR="121872"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Gill Sans MT"/>
                          <a:ea typeface="+mn-ea"/>
                          <a:cs typeface="+mn-cs"/>
                        </a:rPr>
                        <a:t>No</a:t>
                      </a:r>
                    </a:p>
                  </a:txBody>
                  <a:tcPr marL="121872" marR="121872" anchor="ctr"/>
                </a:tc>
                <a:extLst>
                  <a:ext uri="{0D108BD9-81ED-4DB2-BD59-A6C34878D82A}">
                    <a16:rowId xmlns:a16="http://schemas.microsoft.com/office/drawing/2014/main" val="10005"/>
                  </a:ext>
                </a:extLst>
              </a:tr>
              <a:tr h="817347">
                <a:tc>
                  <a:txBody>
                    <a:bodyPr/>
                    <a:lstStyle/>
                    <a:p>
                      <a:pPr algn="ctr"/>
                      <a:r>
                        <a:rPr lang="en-GB" sz="1200" dirty="0">
                          <a:solidFill>
                            <a:schemeClr val="tx1"/>
                          </a:solidFill>
                          <a:effectLst/>
                        </a:rPr>
                        <a:t>Cortex-M33</a:t>
                      </a:r>
                    </a:p>
                  </a:txBody>
                  <a:tcPr marL="121872" marR="121872" anchor="ctr"/>
                </a:tc>
                <a:tc>
                  <a:txBody>
                    <a:bodyPr/>
                    <a:lstStyle/>
                    <a:p>
                      <a:pPr algn="ctr"/>
                      <a:r>
                        <a:rPr lang="en-GB" sz="1200" dirty="0">
                          <a:solidFill>
                            <a:schemeClr val="tx1"/>
                          </a:solidFill>
                          <a:effectLst/>
                        </a:rPr>
                        <a:t>ARMv8-M Mainline</a:t>
                      </a:r>
                    </a:p>
                  </a:txBody>
                  <a:tcPr marL="121872" marR="121872" anchor="ctr"/>
                </a:tc>
                <a:tc>
                  <a:txBody>
                    <a:bodyPr/>
                    <a:lstStyle/>
                    <a:p>
                      <a:pPr algn="ctr"/>
                      <a:r>
                        <a:rPr lang="en-GB" sz="1200" dirty="0">
                          <a:solidFill>
                            <a:schemeClr val="tx1"/>
                          </a:solidFill>
                          <a:effectLst/>
                        </a:rPr>
                        <a:t>Harvard</a:t>
                      </a:r>
                    </a:p>
                  </a:txBody>
                  <a:tcPr marL="121872" marR="121872" anchor="ctr"/>
                </a:tc>
                <a:tc>
                  <a:txBody>
                    <a:bodyPr/>
                    <a:lstStyle/>
                    <a:p>
                      <a:pPr algn="ctr" fontAlgn="ctr"/>
                      <a:r>
                        <a:rPr lang="en-GB" sz="1200" dirty="0">
                          <a:solidFill>
                            <a:schemeClr val="tx1"/>
                          </a:solidFill>
                          <a:effectLst/>
                        </a:rPr>
                        <a:t>Entire</a:t>
                      </a:r>
                    </a:p>
                  </a:txBody>
                  <a:tcPr marL="121872" marR="121872" anchor="ctr"/>
                </a:tc>
                <a:tc>
                  <a:txBody>
                    <a:bodyPr/>
                    <a:lstStyle/>
                    <a:p>
                      <a:pPr algn="ctr" fontAlgn="ctr"/>
                      <a:r>
                        <a:rPr lang="en-GB" sz="1200" dirty="0">
                          <a:solidFill>
                            <a:schemeClr val="tx1"/>
                          </a:solidFill>
                          <a:effectLst/>
                        </a:rPr>
                        <a:t>Entire</a:t>
                      </a:r>
                    </a:p>
                  </a:txBody>
                  <a:tcPr marL="121872" marR="121872" anchor="ctr"/>
                </a:tc>
                <a:tc>
                  <a:txBody>
                    <a:bodyPr/>
                    <a:lstStyle/>
                    <a:p>
                      <a:pPr algn="ctr" fontAlgn="ctr"/>
                      <a:r>
                        <a:rPr lang="en-GB" sz="1200" dirty="0">
                          <a:solidFill>
                            <a:schemeClr val="tx1"/>
                          </a:solidFill>
                          <a:effectLst/>
                        </a:rPr>
                        <a:t>1 cycle</a:t>
                      </a:r>
                    </a:p>
                  </a:txBody>
                  <a:tcPr marL="121872" marR="121872" anchor="ctr"/>
                </a:tc>
                <a:tc>
                  <a:txBody>
                    <a:bodyPr/>
                    <a:lstStyle/>
                    <a:p>
                      <a:pPr algn="ctr" fontAlgn="ctr"/>
                      <a:r>
                        <a:rPr lang="en-GB" sz="1200" dirty="0">
                          <a:solidFill>
                            <a:schemeClr val="tx1"/>
                          </a:solidFill>
                          <a:effectLst/>
                        </a:rPr>
                        <a:t>Yes</a:t>
                      </a:r>
                    </a:p>
                  </a:txBody>
                  <a:tcPr marL="121872" marR="121872" anchor="ctr"/>
                </a:tc>
                <a:tc>
                  <a:txBody>
                    <a:bodyPr/>
                    <a:lstStyle/>
                    <a:p>
                      <a:pPr algn="ctr" fontAlgn="ctr"/>
                      <a:r>
                        <a:rPr lang="en-GB" sz="1200" dirty="0">
                          <a:solidFill>
                            <a:schemeClr val="tx1"/>
                          </a:solidFill>
                          <a:effectLst/>
                        </a:rPr>
                        <a:t>Yes</a:t>
                      </a:r>
                    </a:p>
                  </a:txBody>
                  <a:tcPr marL="121872" marR="121872" anchor="ctr"/>
                </a:tc>
                <a:tc>
                  <a:txBody>
                    <a:bodyPr/>
                    <a:lstStyle/>
                    <a:p>
                      <a:pPr algn="ctr" fontAlgn="ctr"/>
                      <a:r>
                        <a:rPr lang="en-GB" sz="1200" dirty="0">
                          <a:solidFill>
                            <a:schemeClr val="tx1"/>
                          </a:solidFill>
                          <a:effectLst/>
                        </a:rPr>
                        <a:t>Yes</a:t>
                      </a:r>
                    </a:p>
                  </a:txBody>
                  <a:tcPr marL="121872" marR="121872" anchor="ctr"/>
                </a:tc>
                <a:tc>
                  <a:txBody>
                    <a:bodyPr/>
                    <a:lstStyle/>
                    <a:p>
                      <a:pPr algn="ctr"/>
                      <a:r>
                        <a:rPr lang="en-GB" sz="1200" dirty="0">
                          <a:solidFill>
                            <a:schemeClr val="tx1"/>
                          </a:solidFill>
                          <a:effectLst/>
                        </a:rPr>
                        <a:t>Optional</a:t>
                      </a:r>
                    </a:p>
                  </a:txBody>
                  <a:tcPr marL="121872" marR="121872" anchor="ctr"/>
                </a:tc>
                <a:tc>
                  <a:txBody>
                    <a:bodyPr/>
                    <a:lstStyle/>
                    <a:p>
                      <a:pPr algn="ctr"/>
                      <a:r>
                        <a:rPr lang="en-GB" sz="1200" dirty="0">
                          <a:solidFill>
                            <a:schemeClr val="tx1"/>
                          </a:solidFill>
                          <a:effectLst/>
                        </a:rPr>
                        <a:t>Optional</a:t>
                      </a:r>
                    </a:p>
                  </a:txBody>
                  <a:tcPr marL="121872" marR="121872" anchor="ctr"/>
                </a:tc>
                <a:extLst>
                  <a:ext uri="{0D108BD9-81ED-4DB2-BD59-A6C34878D82A}">
                    <a16:rowId xmlns:a16="http://schemas.microsoft.com/office/drawing/2014/main" val="3618558082"/>
                  </a:ext>
                </a:extLst>
              </a:tr>
            </a:tbl>
          </a:graphicData>
        </a:graphic>
      </p:graphicFrame>
    </p:spTree>
    <p:extLst>
      <p:ext uri="{BB962C8B-B14F-4D97-AF65-F5344CB8AC3E}">
        <p14:creationId xmlns:p14="http://schemas.microsoft.com/office/powerpoint/2010/main" val="1946529590"/>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 ds:uri="f2ad5090-61a8-4b8c-ab70-68f4ff4d1933"/>
    <ds:schemaRef ds:uri="c0950e01-db07-4e41-9c32-b7a8e9fccc9b"/>
    <ds:schemaRef ds:uri="http://schemas.microsoft.com/sharepoint/v3"/>
    <ds:schemaRef ds:uri="http://schemas.microsoft.com/sharepoint/v3/fields"/>
  </ds:schemaRefs>
</ds:datastoreItem>
</file>

<file path=customXml/itemProps2.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4.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5.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Arm_2021</Template>
  <TotalTime>41</TotalTime>
  <Words>5629</Words>
  <Application>Microsoft Office PowerPoint</Application>
  <PresentationFormat>Widescreen</PresentationFormat>
  <Paragraphs>731</Paragraphs>
  <Slides>32</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-apple-system</vt:lpstr>
      <vt:lpstr>Arial</vt:lpstr>
      <vt:lpstr>Calibri</vt:lpstr>
      <vt:lpstr>Calibri Light</vt:lpstr>
      <vt:lpstr>Gill Sans MT</vt:lpstr>
      <vt:lpstr>Lato</vt:lpstr>
      <vt:lpstr>Times New Roman</vt:lpstr>
      <vt:lpstr>Wingdings</vt:lpstr>
      <vt:lpstr>Arm_PPT_Public</vt:lpstr>
      <vt:lpstr>The Arm Cortex-M33 Processor Architecture</vt:lpstr>
      <vt:lpstr>Learning Objectives</vt:lpstr>
      <vt:lpstr>Module syllabus</vt:lpstr>
      <vt:lpstr>Arm architectures and processors</vt:lpstr>
      <vt:lpstr>Arm processor families</vt:lpstr>
      <vt:lpstr>How to design an ARM-based SoC</vt:lpstr>
      <vt:lpstr>Arm Cortex-M series</vt:lpstr>
      <vt:lpstr>Arm processors vs. Arm architectures  </vt:lpstr>
      <vt:lpstr>Arm Cortex-M series family</vt:lpstr>
      <vt:lpstr>Cortex-M33 processor overview</vt:lpstr>
      <vt:lpstr>Cortex-M33 processor features</vt:lpstr>
      <vt:lpstr>Cortex-M33 processor features</vt:lpstr>
      <vt:lpstr>Cortex-M33 processor features</vt:lpstr>
      <vt:lpstr>Cortex-M33 processor features</vt:lpstr>
      <vt:lpstr>Cortex-M33 block diagram</vt:lpstr>
      <vt:lpstr>Cortex-M33 block diagram</vt:lpstr>
      <vt:lpstr>Cortex-M33 block diagram</vt:lpstr>
      <vt:lpstr>Cortex-M33 block diagram</vt:lpstr>
      <vt:lpstr>Arm Cortex-M33 processor registers</vt:lpstr>
      <vt:lpstr>Cortex-M33 registers</vt:lpstr>
      <vt:lpstr>Cortex-M33 registers</vt:lpstr>
      <vt:lpstr>Cortex-M33 registers</vt:lpstr>
      <vt:lpstr>Cortex-M33 registers</vt:lpstr>
      <vt:lpstr>Cortex-M33 registers</vt:lpstr>
      <vt:lpstr>Cortex-M33 registers</vt:lpstr>
      <vt:lpstr>Cortex-M33 registers</vt:lpstr>
      <vt:lpstr>Cortex-M33 registers</vt:lpstr>
      <vt:lpstr>Cortex-M33 registers</vt:lpstr>
      <vt:lpstr>Cortex-M33 registers</vt:lpstr>
      <vt:lpstr>Cortex-M33 registers</vt:lpstr>
      <vt:lpstr>Useful resources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Embedded Systems Design</dc:title>
  <dc:subject/>
  <dc:creator>Hubert Sumarno</dc:creator>
  <cp:keywords/>
  <dc:description/>
  <cp:lastModifiedBy>Oyinkuro Benafa</cp:lastModifiedBy>
  <cp:revision>7</cp:revision>
  <dcterms:created xsi:type="dcterms:W3CDTF">2021-07-30T09:18:53Z</dcterms:created>
  <dcterms:modified xsi:type="dcterms:W3CDTF">2021-11-18T16:19:16Z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