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5431" r:id="rId6"/>
  </p:sldMasterIdLst>
  <p:notesMasterIdLst>
    <p:notesMasterId r:id="rId33"/>
  </p:notesMasterIdLst>
  <p:handoutMasterIdLst>
    <p:handoutMasterId r:id="rId34"/>
  </p:handoutMasterIdLst>
  <p:sldIdLst>
    <p:sldId id="385" r:id="rId7"/>
    <p:sldId id="386" r:id="rId8"/>
    <p:sldId id="280" r:id="rId9"/>
    <p:sldId id="262" r:id="rId10"/>
    <p:sldId id="281" r:id="rId11"/>
    <p:sldId id="279" r:id="rId12"/>
    <p:sldId id="292" r:id="rId13"/>
    <p:sldId id="293" r:id="rId14"/>
    <p:sldId id="294" r:id="rId15"/>
    <p:sldId id="282" r:id="rId16"/>
    <p:sldId id="266" r:id="rId17"/>
    <p:sldId id="267" r:id="rId18"/>
    <p:sldId id="272" r:id="rId19"/>
    <p:sldId id="273" r:id="rId20"/>
    <p:sldId id="290" r:id="rId21"/>
    <p:sldId id="275" r:id="rId22"/>
    <p:sldId id="276" r:id="rId23"/>
    <p:sldId id="277" r:id="rId24"/>
    <p:sldId id="283" r:id="rId25"/>
    <p:sldId id="258" r:id="rId26"/>
    <p:sldId id="261" r:id="rId27"/>
    <p:sldId id="285" r:id="rId28"/>
    <p:sldId id="286" r:id="rId29"/>
    <p:sldId id="288" r:id="rId30"/>
    <p:sldId id="289" r:id="rId31"/>
    <p:sldId id="295" r:id="rId32"/>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F7F7F"/>
    <a:srgbClr val="333E48"/>
    <a:srgbClr val="00C1DE"/>
    <a:srgbClr val="FF6B00"/>
    <a:srgbClr val="E5ECEB"/>
    <a:srgbClr val="95D600"/>
    <a:srgbClr val="FFC600"/>
    <a:srgbClr val="FF6900"/>
    <a:srgbClr val="93E5FF"/>
    <a:srgbClr val="7B7F9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F306986-17FF-49A3-96D5-A3C1D38359AD}" v="9" dt="2021-11-16T10:57:39.430"/>
  </p1510:revLst>
</p1510:revInfo>
</file>

<file path=ppt/tableStyles.xml><?xml version="1.0" encoding="utf-8"?>
<a:tblStyleLst xmlns:a="http://schemas.openxmlformats.org/drawingml/2006/main" def="{2D5ABB26-0587-4C30-8999-92F81FD0307C}">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411" autoAdjust="0"/>
    <p:restoredTop sz="79026" autoAdjust="0"/>
  </p:normalViewPr>
  <p:slideViewPr>
    <p:cSldViewPr snapToGrid="0">
      <p:cViewPr varScale="1">
        <p:scale>
          <a:sx n="85" d="100"/>
          <a:sy n="85" d="100"/>
        </p:scale>
        <p:origin x="90" y="1044"/>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notesViewPr>
    <p:cSldViewPr snapToGrid="0">
      <p:cViewPr varScale="1">
        <p:scale>
          <a:sx n="123" d="100"/>
          <a:sy n="123" d="100"/>
        </p:scale>
        <p:origin x="4026" y="9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microsoft.com/office/2016/11/relationships/changesInfo" Target="changesInfos/changesInfo1.xml"/><Relationship Id="rId21" Type="http://schemas.openxmlformats.org/officeDocument/2006/relationships/slide" Target="slides/slide15.xml"/><Relationship Id="rId34" Type="http://schemas.openxmlformats.org/officeDocument/2006/relationships/handoutMaster" Target="handoutMasters/handoutMaster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customXml" Target="../customXml/item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presProps" Target="presProps.xml"/><Relationship Id="rId8" Type="http://schemas.openxmlformats.org/officeDocument/2006/relationships/slide" Target="slides/slide2.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Oyinkuro Benafa" userId="S::oyinkuro.benafa@arm.com::c087c519-2a3b-4f37-b839-36035052d0b9" providerId="AD" clId="Web-{AF306986-17FF-49A3-96D5-A3C1D38359AD}"/>
    <pc:docChg chg="modSld">
      <pc:chgData name="Oyinkuro Benafa" userId="S::oyinkuro.benafa@arm.com::c087c519-2a3b-4f37-b839-36035052d0b9" providerId="AD" clId="Web-{AF306986-17FF-49A3-96D5-A3C1D38359AD}" dt="2021-11-16T10:57:39.008" v="8" actId="20577"/>
      <pc:docMkLst>
        <pc:docMk/>
      </pc:docMkLst>
      <pc:sldChg chg="modSp">
        <pc:chgData name="Oyinkuro Benafa" userId="S::oyinkuro.benafa@arm.com::c087c519-2a3b-4f37-b839-36035052d0b9" providerId="AD" clId="Web-{AF306986-17FF-49A3-96D5-A3C1D38359AD}" dt="2021-11-16T10:57:39.008" v="8" actId="20577"/>
        <pc:sldMkLst>
          <pc:docMk/>
          <pc:sldMk cId="1950509214" sldId="386"/>
        </pc:sldMkLst>
        <pc:spChg chg="mod">
          <ac:chgData name="Oyinkuro Benafa" userId="S::oyinkuro.benafa@arm.com::c087c519-2a3b-4f37-b839-36035052d0b9" providerId="AD" clId="Web-{AF306986-17FF-49A3-96D5-A3C1D38359AD}" dt="2021-11-16T10:57:39.008" v="8" actId="20577"/>
          <ac:spMkLst>
            <pc:docMk/>
            <pc:sldMk cId="1950509214" sldId="386"/>
            <ac:spMk id="3" creationId="{5BAD04B4-0C83-4D87-B290-55296FCC563A}"/>
          </ac:spMkLst>
        </pc:spChg>
      </pc:sldChg>
    </pc:docChg>
  </pc:docChgLst>
  <pc:docChgLst>
    <pc:chgData name="Francisca Tan" userId="6e1eea0e-3b13-45be-8c9f-e176322eec1e" providerId="ADAL" clId="{C5106ADD-EBD7-4D22-8ECD-218F579A1275}"/>
    <pc:docChg chg="delSld modSld">
      <pc:chgData name="Francisca Tan" userId="6e1eea0e-3b13-45be-8c9f-e176322eec1e" providerId="ADAL" clId="{C5106ADD-EBD7-4D22-8ECD-218F579A1275}" dt="2021-11-04T16:03:47.150" v="13" actId="404"/>
      <pc:docMkLst>
        <pc:docMk/>
      </pc:docMkLst>
      <pc:sldChg chg="del">
        <pc:chgData name="Francisca Tan" userId="6e1eea0e-3b13-45be-8c9f-e176322eec1e" providerId="ADAL" clId="{C5106ADD-EBD7-4D22-8ECD-218F579A1275}" dt="2021-11-04T15:50:05.799" v="0" actId="47"/>
        <pc:sldMkLst>
          <pc:docMk/>
          <pc:sldMk cId="2498397938" sldId="257"/>
        </pc:sldMkLst>
      </pc:sldChg>
      <pc:sldChg chg="modSp mod">
        <pc:chgData name="Francisca Tan" userId="6e1eea0e-3b13-45be-8c9f-e176322eec1e" providerId="ADAL" clId="{C5106ADD-EBD7-4D22-8ECD-218F579A1275}" dt="2021-11-04T16:03:47.150" v="13" actId="404"/>
        <pc:sldMkLst>
          <pc:docMk/>
          <pc:sldMk cId="3344095254" sldId="273"/>
        </pc:sldMkLst>
        <pc:spChg chg="mod">
          <ac:chgData name="Francisca Tan" userId="6e1eea0e-3b13-45be-8c9f-e176322eec1e" providerId="ADAL" clId="{C5106ADD-EBD7-4D22-8ECD-218F579A1275}" dt="2021-11-04T16:03:47.150" v="13" actId="404"/>
          <ac:spMkLst>
            <pc:docMk/>
            <pc:sldMk cId="3344095254" sldId="273"/>
            <ac:spMk id="5" creationId="{00000000-0000-0000-0000-000000000000}"/>
          </ac:spMkLst>
        </pc:spChg>
      </pc:sldChg>
      <pc:sldChg chg="del">
        <pc:chgData name="Francisca Tan" userId="6e1eea0e-3b13-45be-8c9f-e176322eec1e" providerId="ADAL" clId="{C5106ADD-EBD7-4D22-8ECD-218F579A1275}" dt="2021-11-04T15:50:07.781" v="1" actId="47"/>
        <pc:sldMkLst>
          <pc:docMk/>
          <pc:sldMk cId="103324805" sldId="291"/>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7B394A5-FD1F-430F-BB3A-F7878AC293E0}"/>
              </a:ext>
            </a:extLst>
          </p:cNvPr>
          <p:cNvSpPr>
            <a:spLocks noGrp="1"/>
          </p:cNvSpPr>
          <p:nvPr>
            <p:ph type="hdr" sz="quarter"/>
          </p:nvPr>
        </p:nvSpPr>
        <p:spPr>
          <a:xfrm>
            <a:off x="0" y="0"/>
            <a:ext cx="2971800" cy="458788"/>
          </a:xfrm>
          <a:prstGeom prst="rect">
            <a:avLst/>
          </a:prstGeom>
        </p:spPr>
        <p:txBody>
          <a:bodyPr vert="horz" wrap="square" lIns="91440" tIns="45720" rIns="91440" bIns="45720" numCol="1" anchor="t" anchorCtr="0" compatLnSpc="1">
            <a:prstTxWarp prst="textNoShape">
              <a:avLst/>
            </a:prstTxWarp>
          </a:bodyPr>
          <a:lstStyle>
            <a:lvl1pPr eaLnBrk="1" hangingPunct="1">
              <a:defRPr sz="1200">
                <a:latin typeface="Calibri" charset="0"/>
                <a:ea typeface="ＭＳ Ｐゴシック" charset="0"/>
                <a:cs typeface="ＭＳ Ｐゴシック" charset="0"/>
              </a:defRPr>
            </a:lvl1pPr>
          </a:lstStyle>
          <a:p>
            <a:pPr>
              <a:defRPr/>
            </a:pPr>
            <a:endParaRPr lang="en-US"/>
          </a:p>
        </p:txBody>
      </p:sp>
      <p:sp>
        <p:nvSpPr>
          <p:cNvPr id="4" name="Footer Placeholder 3">
            <a:extLst>
              <a:ext uri="{FF2B5EF4-FFF2-40B4-BE49-F238E27FC236}">
                <a16:creationId xmlns:a16="http://schemas.microsoft.com/office/drawing/2014/main" id="{363CE605-DAD4-4C64-BE6E-BE3D8E5504AE}"/>
              </a:ext>
            </a:extLst>
          </p:cNvPr>
          <p:cNvSpPr>
            <a:spLocks noGrp="1"/>
          </p:cNvSpPr>
          <p:nvPr>
            <p:ph type="ftr" sz="quarter" idx="2"/>
          </p:nvPr>
        </p:nvSpPr>
        <p:spPr>
          <a:xfrm>
            <a:off x="0" y="8685213"/>
            <a:ext cx="2971800" cy="458787"/>
          </a:xfrm>
          <a:prstGeom prst="rect">
            <a:avLst/>
          </a:prstGeom>
        </p:spPr>
        <p:txBody>
          <a:bodyPr vert="horz" wrap="square" lIns="91440" tIns="45720" rIns="91440" bIns="45720" numCol="1" anchor="b" anchorCtr="0" compatLnSpc="1">
            <a:prstTxWarp prst="textNoShape">
              <a:avLst/>
            </a:prstTxWarp>
          </a:bodyPr>
          <a:lstStyle>
            <a:lvl1pPr eaLnBrk="1" hangingPunct="1">
              <a:defRPr sz="1200">
                <a:latin typeface="Calibri" charset="0"/>
                <a:ea typeface="ＭＳ Ｐゴシック" charset="0"/>
                <a:cs typeface="ＭＳ Ｐゴシック" charset="0"/>
              </a:defRPr>
            </a:lvl1pPr>
          </a:lstStyle>
          <a:p>
            <a:pPr>
              <a:defRPr/>
            </a:pPr>
            <a:endParaRPr lang="en-US"/>
          </a:p>
        </p:txBody>
      </p:sp>
      <p:sp>
        <p:nvSpPr>
          <p:cNvPr id="5" name="Slide Number Placeholder 4">
            <a:extLst>
              <a:ext uri="{FF2B5EF4-FFF2-40B4-BE49-F238E27FC236}">
                <a16:creationId xmlns:a16="http://schemas.microsoft.com/office/drawing/2014/main" id="{5F699187-58AF-4D6B-8526-D5C98A6AF82B}"/>
              </a:ext>
            </a:extLst>
          </p:cNvPr>
          <p:cNvSpPr>
            <a:spLocks noGrp="1"/>
          </p:cNvSpPr>
          <p:nvPr>
            <p:ph type="sldNum" sz="quarter" idx="3"/>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charset="0"/>
                <a:ea typeface="ＭＳ Ｐゴシック" charset="-128"/>
              </a:defRPr>
            </a:lvl1pPr>
          </a:lstStyle>
          <a:p>
            <a:pPr>
              <a:defRPr/>
            </a:pPr>
            <a:fld id="{79C45C6D-DBFC-4B67-A8DE-9C2360ACC98E}" type="slidenum">
              <a:rPr lang="en-US" altLang="en-US"/>
              <a:pPr>
                <a:defRPr/>
              </a:pPr>
              <a:t>‹#›</a:t>
            </a:fld>
            <a:endParaRPr lang="en-US" altLang="en-US"/>
          </a:p>
        </p:txBody>
      </p:sp>
    </p:spTree>
    <p:extLst>
      <p:ext uri="{BB962C8B-B14F-4D97-AF65-F5344CB8AC3E}">
        <p14:creationId xmlns:p14="http://schemas.microsoft.com/office/powerpoint/2010/main" val="85318220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97C0424-39BA-4205-9510-7D8372B40FAD}"/>
              </a:ext>
            </a:extLst>
          </p:cNvPr>
          <p:cNvSpPr>
            <a:spLocks noGrp="1"/>
          </p:cNvSpPr>
          <p:nvPr>
            <p:ph type="hdr" sz="quarter"/>
          </p:nvPr>
        </p:nvSpPr>
        <p:spPr>
          <a:xfrm>
            <a:off x="0" y="0"/>
            <a:ext cx="2971800" cy="458788"/>
          </a:xfrm>
          <a:prstGeom prst="rect">
            <a:avLst/>
          </a:prstGeom>
        </p:spPr>
        <p:txBody>
          <a:bodyPr vert="horz" wrap="square" lIns="91440" tIns="45720" rIns="91440" bIns="45720" numCol="1" anchor="t" anchorCtr="0" compatLnSpc="1">
            <a:prstTxWarp prst="textNoShape">
              <a:avLst/>
            </a:prstTxWarp>
          </a:bodyPr>
          <a:lstStyle>
            <a:lvl1pPr eaLnBrk="1" hangingPunct="1">
              <a:defRPr sz="1200">
                <a:latin typeface="Calibri" charset="0"/>
                <a:ea typeface="ＭＳ Ｐゴシック" charset="0"/>
                <a:cs typeface="ＭＳ Ｐゴシック" charset="0"/>
              </a:defRPr>
            </a:lvl1pPr>
          </a:lstStyle>
          <a:p>
            <a:pPr>
              <a:defRPr/>
            </a:pPr>
            <a:endParaRPr lang="en-US"/>
          </a:p>
        </p:txBody>
      </p:sp>
      <p:sp>
        <p:nvSpPr>
          <p:cNvPr id="3" name="Date Placeholder 2">
            <a:extLst>
              <a:ext uri="{FF2B5EF4-FFF2-40B4-BE49-F238E27FC236}">
                <a16:creationId xmlns:a16="http://schemas.microsoft.com/office/drawing/2014/main" id="{190861BC-4E89-4909-9F41-7A6E20183733}"/>
              </a:ext>
            </a:extLst>
          </p:cNvPr>
          <p:cNvSpPr>
            <a:spLocks noGrp="1"/>
          </p:cNvSpPr>
          <p:nvPr>
            <p:ph type="dt" idx="1"/>
          </p:nvPr>
        </p:nvSpPr>
        <p:spPr>
          <a:xfrm>
            <a:off x="3884613" y="0"/>
            <a:ext cx="2971800" cy="458788"/>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Calibri" charset="0"/>
                <a:ea typeface="ＭＳ Ｐゴシック" charset="-128"/>
              </a:defRPr>
            </a:lvl1pPr>
          </a:lstStyle>
          <a:p>
            <a:pPr>
              <a:defRPr/>
            </a:pPr>
            <a:fld id="{5B25F150-DB0B-4758-AFA9-222A6E446235}" type="datetimeFigureOut">
              <a:rPr lang="en-US" altLang="en-US"/>
              <a:pPr>
                <a:defRPr/>
              </a:pPr>
              <a:t>11/16/2021</a:t>
            </a:fld>
            <a:endParaRPr lang="en-US" altLang="en-US"/>
          </a:p>
        </p:txBody>
      </p:sp>
      <p:sp>
        <p:nvSpPr>
          <p:cNvPr id="4" name="Slide Image Placeholder 3">
            <a:extLst>
              <a:ext uri="{FF2B5EF4-FFF2-40B4-BE49-F238E27FC236}">
                <a16:creationId xmlns:a16="http://schemas.microsoft.com/office/drawing/2014/main" id="{D5B20C51-CC4D-4C34-9C63-92F50CE02E99}"/>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DAC138B7-E2A5-4B5D-ADC2-E53A511B52FC}"/>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dirty="0"/>
              <a:t>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Footer Placeholder 5">
            <a:extLst>
              <a:ext uri="{FF2B5EF4-FFF2-40B4-BE49-F238E27FC236}">
                <a16:creationId xmlns:a16="http://schemas.microsoft.com/office/drawing/2014/main" id="{59A61A1A-4481-471C-A253-BE997586AA04}"/>
              </a:ext>
            </a:extLst>
          </p:cNvPr>
          <p:cNvSpPr>
            <a:spLocks noGrp="1"/>
          </p:cNvSpPr>
          <p:nvPr>
            <p:ph type="ftr" sz="quarter" idx="4"/>
          </p:nvPr>
        </p:nvSpPr>
        <p:spPr>
          <a:xfrm>
            <a:off x="0" y="8685213"/>
            <a:ext cx="2971800" cy="458787"/>
          </a:xfrm>
          <a:prstGeom prst="rect">
            <a:avLst/>
          </a:prstGeom>
        </p:spPr>
        <p:txBody>
          <a:bodyPr vert="horz" wrap="square" lIns="91440" tIns="45720" rIns="91440" bIns="45720" numCol="1" anchor="b" anchorCtr="0" compatLnSpc="1">
            <a:prstTxWarp prst="textNoShape">
              <a:avLst/>
            </a:prstTxWarp>
          </a:bodyPr>
          <a:lstStyle>
            <a:lvl1pPr eaLnBrk="1" hangingPunct="1">
              <a:defRPr sz="1200">
                <a:latin typeface="Calibri" charset="0"/>
                <a:ea typeface="ＭＳ Ｐゴシック" charset="0"/>
                <a:cs typeface="ＭＳ Ｐゴシック" charset="0"/>
              </a:defRPr>
            </a:lvl1pPr>
          </a:lstStyle>
          <a:p>
            <a:pPr>
              <a:defRPr/>
            </a:pPr>
            <a:endParaRPr lang="en-US"/>
          </a:p>
        </p:txBody>
      </p:sp>
      <p:sp>
        <p:nvSpPr>
          <p:cNvPr id="7" name="Slide Number Placeholder 6">
            <a:extLst>
              <a:ext uri="{FF2B5EF4-FFF2-40B4-BE49-F238E27FC236}">
                <a16:creationId xmlns:a16="http://schemas.microsoft.com/office/drawing/2014/main" id="{1BC0DDD9-A1C6-46BA-89ED-AF0DD2672605}"/>
              </a:ext>
            </a:extLst>
          </p:cNvPr>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charset="0"/>
                <a:ea typeface="ＭＳ Ｐゴシック" charset="-128"/>
              </a:defRPr>
            </a:lvl1pPr>
          </a:lstStyle>
          <a:p>
            <a:pPr>
              <a:defRPr/>
            </a:pPr>
            <a:fld id="{3B16354E-6974-4833-AB87-3220A0835E84}" type="slidenum">
              <a:rPr lang="en-US" altLang="en-US"/>
              <a:pPr>
                <a:defRPr/>
              </a:pPr>
              <a:t>‹#›</a:t>
            </a:fld>
            <a:endParaRPr lang="en-US" altLang="en-US"/>
          </a:p>
        </p:txBody>
      </p:sp>
    </p:spTree>
    <p:extLst>
      <p:ext uri="{BB962C8B-B14F-4D97-AF65-F5344CB8AC3E}">
        <p14:creationId xmlns:p14="http://schemas.microsoft.com/office/powerpoint/2010/main" val="976758004"/>
      </p:ext>
    </p:extLst>
  </p:cSld>
  <p:clrMap bg1="lt1" tx1="dk1" bg2="lt2" tx2="dk2" accent1="accent1" accent2="accent2" accent3="accent3" accent4="accent4" accent5="accent5" accent6="accent6" hlink="hlink" folHlink="folHlink"/>
  <p:notesStyle>
    <a:lvl1pPr algn="l" rtl="0" eaLnBrk="0" fontAlgn="base" hangingPunct="0">
      <a:spcBef>
        <a:spcPts val="600"/>
      </a:spcBef>
      <a:spcAft>
        <a:spcPct val="0"/>
      </a:spcAft>
      <a:defRPr sz="1200" kern="1200">
        <a:solidFill>
          <a:schemeClr val="tx1"/>
        </a:solidFill>
        <a:latin typeface="+mn-lt"/>
        <a:ea typeface="ＭＳ Ｐゴシック" charset="0"/>
        <a:cs typeface="ＭＳ Ｐゴシック" charset="0"/>
      </a:defRPr>
    </a:lvl1pPr>
    <a:lvl2pPr marL="457200" algn="l" rtl="0" eaLnBrk="0" fontAlgn="base" hangingPunct="0">
      <a:spcBef>
        <a:spcPts val="0"/>
      </a:spcBef>
      <a:spcAft>
        <a:spcPct val="0"/>
      </a:spcAft>
      <a:defRPr sz="1200" kern="1200">
        <a:solidFill>
          <a:schemeClr val="tx1"/>
        </a:solidFill>
        <a:latin typeface="+mn-lt"/>
        <a:ea typeface="ＭＳ Ｐゴシック" charset="0"/>
        <a:cs typeface="+mn-cs"/>
      </a:defRPr>
    </a:lvl2pPr>
    <a:lvl3pPr marL="914400" algn="l" rtl="0" eaLnBrk="0" fontAlgn="base" hangingPunct="0">
      <a:spcBef>
        <a:spcPts val="0"/>
      </a:spcBef>
      <a:spcAft>
        <a:spcPct val="0"/>
      </a:spcAft>
      <a:defRPr sz="1200" kern="1200">
        <a:solidFill>
          <a:schemeClr val="tx1"/>
        </a:solidFill>
        <a:latin typeface="+mn-lt"/>
        <a:ea typeface="ＭＳ Ｐゴシック" charset="0"/>
        <a:cs typeface="+mn-cs"/>
      </a:defRPr>
    </a:lvl3pPr>
    <a:lvl4pPr marL="1371600" algn="l" rtl="0" eaLnBrk="0" fontAlgn="base" hangingPunct="0">
      <a:spcBef>
        <a:spcPts val="0"/>
      </a:spcBef>
      <a:spcAft>
        <a:spcPct val="0"/>
      </a:spcAft>
      <a:defRPr sz="1200" kern="1200">
        <a:solidFill>
          <a:schemeClr val="tx1"/>
        </a:solidFill>
        <a:latin typeface="+mn-lt"/>
        <a:ea typeface="ＭＳ Ｐゴシック" charset="0"/>
        <a:cs typeface="+mn-cs"/>
      </a:defRPr>
    </a:lvl4pPr>
    <a:lvl5pPr marL="1828800" algn="l" rtl="0" eaLnBrk="0" fontAlgn="base" hangingPunct="0">
      <a:spcBef>
        <a:spcPts val="0"/>
      </a:spcBef>
      <a:spcAft>
        <a:spcPct val="0"/>
      </a:spcAft>
      <a:defRPr sz="1200" kern="1200">
        <a:solidFill>
          <a:schemeClr val="tx1"/>
        </a:solidFill>
        <a:latin typeface="+mn-lt"/>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3B16354E-6974-4833-AB87-3220A0835E84}" type="slidenum">
              <a:rPr lang="en-US" altLang="en-US" smtClean="0"/>
              <a:pPr>
                <a:defRPr/>
              </a:pPr>
              <a:t>1</a:t>
            </a:fld>
            <a:endParaRPr lang="en-US" altLang="en-US"/>
          </a:p>
        </p:txBody>
      </p:sp>
    </p:spTree>
    <p:extLst>
      <p:ext uri="{BB962C8B-B14F-4D97-AF65-F5344CB8AC3E}">
        <p14:creationId xmlns:p14="http://schemas.microsoft.com/office/powerpoint/2010/main" val="28596264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err="1">
                <a:latin typeface="Arial"/>
              </a:rPr>
              <a:t>CoreSight</a:t>
            </a:r>
            <a:r>
              <a:rPr lang="en-GB" sz="1200" dirty="0">
                <a:latin typeface="Arial"/>
              </a:rPr>
              <a:t> SoC-400 is a kit of parts that enables software developers and </a:t>
            </a:r>
            <a:r>
              <a:rPr lang="en-GB" sz="1200" dirty="0" err="1">
                <a:latin typeface="Arial"/>
              </a:rPr>
              <a:t>SoC</a:t>
            </a:r>
            <a:r>
              <a:rPr lang="en-GB" sz="1200" dirty="0">
                <a:latin typeface="Arial"/>
              </a:rPr>
              <a:t> designers to develop high-performance systems while decreasing development time and risks.</a:t>
            </a:r>
            <a:endParaRPr lang="en-GB" dirty="0"/>
          </a:p>
          <a:p>
            <a:endParaRPr lang="en-GB" dirty="0"/>
          </a:p>
          <a:p>
            <a:r>
              <a:rPr lang="en-GB" sz="1200" dirty="0">
                <a:latin typeface="Arial"/>
              </a:rPr>
              <a:t>SoC-400 makes the development process easier,</a:t>
            </a:r>
            <a:r>
              <a:rPr lang="en-GB" sz="1200" baseline="0" dirty="0">
                <a:latin typeface="Arial"/>
              </a:rPr>
              <a:t> because </a:t>
            </a:r>
            <a:r>
              <a:rPr lang="en-GB" sz="1200" dirty="0">
                <a:latin typeface="Arial"/>
              </a:rPr>
              <a:t>it includes a library of configurable components, with IP-XACT descriptions, and scripts to implement functionality to meet design requirements.</a:t>
            </a:r>
          </a:p>
          <a:p>
            <a:endParaRPr lang="en-GB" dirty="0"/>
          </a:p>
          <a:p>
            <a:r>
              <a:rPr lang="en-GB" sz="1200" dirty="0">
                <a:latin typeface="Arial"/>
              </a:rPr>
              <a:t>SoC-400 configurable components are compatible with all Arm CPUs, and Arm CPUs come with their own debug and trace interfaces and hardware blocks that can be connected to your SoC-400 based design.</a:t>
            </a:r>
            <a:endParaRPr lang="en-GB" dirty="0"/>
          </a:p>
        </p:txBody>
      </p:sp>
      <p:sp>
        <p:nvSpPr>
          <p:cNvPr id="4" name="Slide Number Placeholder 3"/>
          <p:cNvSpPr>
            <a:spLocks noGrp="1"/>
          </p:cNvSpPr>
          <p:nvPr>
            <p:ph type="sldNum" sz="quarter" idx="10"/>
          </p:nvPr>
        </p:nvSpPr>
        <p:spPr/>
        <p:txBody>
          <a:bodyPr/>
          <a:lstStyle/>
          <a:p>
            <a:pPr>
              <a:defRPr/>
            </a:pPr>
            <a:fld id="{08941427-90C0-4697-8CB2-B153E7F63888}" type="slidenum">
              <a:rPr lang="en-GB" smtClean="0"/>
              <a:pPr>
                <a:defRPr/>
              </a:pPr>
              <a:t>11</a:t>
            </a:fld>
            <a:endParaRPr lang="en-GB"/>
          </a:p>
        </p:txBody>
      </p:sp>
    </p:spTree>
    <p:extLst>
      <p:ext uri="{BB962C8B-B14F-4D97-AF65-F5344CB8AC3E}">
        <p14:creationId xmlns:p14="http://schemas.microsoft.com/office/powerpoint/2010/main" val="24425277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2000" dirty="0">
                <a:latin typeface="Arial"/>
              </a:rPr>
              <a:t>SOC-400 IP supports four key use cases for a debug and trace solution,</a:t>
            </a:r>
            <a:r>
              <a:rPr lang="en-GB" sz="2000" baseline="0" dirty="0">
                <a:latin typeface="Arial"/>
              </a:rPr>
              <a:t> as shown above.</a:t>
            </a:r>
            <a:endParaRPr lang="en-GB" dirty="0"/>
          </a:p>
          <a:p>
            <a:endParaRPr lang="en-GB" dirty="0"/>
          </a:p>
          <a:p>
            <a:endParaRPr lang="en-GB" dirty="0"/>
          </a:p>
        </p:txBody>
      </p:sp>
      <p:sp>
        <p:nvSpPr>
          <p:cNvPr id="4" name="Slide Number Placeholder 3"/>
          <p:cNvSpPr>
            <a:spLocks noGrp="1"/>
          </p:cNvSpPr>
          <p:nvPr>
            <p:ph type="sldNum" sz="quarter" idx="10"/>
          </p:nvPr>
        </p:nvSpPr>
        <p:spPr/>
        <p:txBody>
          <a:bodyPr/>
          <a:lstStyle/>
          <a:p>
            <a:pPr>
              <a:defRPr/>
            </a:pPr>
            <a:fld id="{08941427-90C0-4697-8CB2-B153E7F63888}" type="slidenum">
              <a:rPr lang="en-GB" smtClean="0"/>
              <a:pPr>
                <a:defRPr/>
              </a:pPr>
              <a:t>12</a:t>
            </a:fld>
            <a:endParaRPr lang="en-GB"/>
          </a:p>
        </p:txBody>
      </p:sp>
    </p:spTree>
    <p:extLst>
      <p:ext uri="{BB962C8B-B14F-4D97-AF65-F5344CB8AC3E}">
        <p14:creationId xmlns:p14="http://schemas.microsoft.com/office/powerpoint/2010/main" val="22847431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2000" dirty="0">
                <a:latin typeface="Arial"/>
              </a:rPr>
              <a:t>To build an Arm debugging system, you typically start with an RM CPU. </a:t>
            </a:r>
          </a:p>
          <a:p>
            <a:endParaRPr lang="en-GB" sz="2000" dirty="0">
              <a:latin typeface="Arial"/>
            </a:endParaRPr>
          </a:p>
          <a:p>
            <a:r>
              <a:rPr lang="en-GB" sz="2000" dirty="0">
                <a:latin typeface="Arial"/>
              </a:rPr>
              <a:t>You then use the SoC-400 product and its configurable components to </a:t>
            </a:r>
            <a:r>
              <a:rPr lang="en-GB" sz="1200" dirty="0">
                <a:latin typeface="Arial"/>
              </a:rPr>
              <a:t>build the infrastructure for debug trace sub-system, followed by a library of PILs (Processor Integration Layer). A PIL is a wrapper to ease the integration of Arm processors in a SoC-400-based debug and trace subsystem. PIL deliverables include verification code intended for use in a SoC-400 framework.</a:t>
            </a:r>
          </a:p>
          <a:p>
            <a:endParaRPr lang="en-GB" dirty="0"/>
          </a:p>
          <a:p>
            <a:r>
              <a:rPr lang="en-GB" sz="1200" dirty="0">
                <a:latin typeface="Arial"/>
              </a:rPr>
              <a:t>You can also use advanced </a:t>
            </a:r>
            <a:r>
              <a:rPr lang="en-GB" sz="1200" dirty="0" err="1">
                <a:latin typeface="Arial"/>
              </a:rPr>
              <a:t>CoreSight</a:t>
            </a:r>
            <a:r>
              <a:rPr lang="en-GB" sz="1200" dirty="0">
                <a:latin typeface="Arial"/>
              </a:rPr>
              <a:t> components such as a Trace Memory Controller and System Trace </a:t>
            </a:r>
            <a:r>
              <a:rPr lang="en-GB" sz="1200" dirty="0" err="1">
                <a:latin typeface="Arial"/>
              </a:rPr>
              <a:t>Macrocell</a:t>
            </a:r>
            <a:r>
              <a:rPr lang="en-GB" sz="1200" dirty="0">
                <a:latin typeface="Arial"/>
              </a:rPr>
              <a:t> to build and innovated Debug &amp; Trace solutions to meet your specific requirements for area, power, and debug visibility.</a:t>
            </a:r>
            <a:endParaRPr lang="en-GB" dirty="0"/>
          </a:p>
        </p:txBody>
      </p:sp>
      <p:sp>
        <p:nvSpPr>
          <p:cNvPr id="4" name="Slide Number Placeholder 3"/>
          <p:cNvSpPr>
            <a:spLocks noGrp="1"/>
          </p:cNvSpPr>
          <p:nvPr>
            <p:ph type="sldNum" sz="quarter" idx="10"/>
          </p:nvPr>
        </p:nvSpPr>
        <p:spPr/>
        <p:txBody>
          <a:bodyPr/>
          <a:lstStyle/>
          <a:p>
            <a:pPr>
              <a:defRPr/>
            </a:pPr>
            <a:fld id="{08941427-90C0-4697-8CB2-B153E7F63888}" type="slidenum">
              <a:rPr lang="en-GB" smtClean="0"/>
              <a:pPr>
                <a:defRPr/>
              </a:pPr>
              <a:t>13</a:t>
            </a:fld>
            <a:endParaRPr lang="en-GB"/>
          </a:p>
        </p:txBody>
      </p:sp>
    </p:spTree>
    <p:extLst>
      <p:ext uri="{BB962C8B-B14F-4D97-AF65-F5344CB8AC3E}">
        <p14:creationId xmlns:p14="http://schemas.microsoft.com/office/powerpoint/2010/main" val="32372757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pPr>
            <a:r>
              <a:rPr lang="en-GB" sz="1200" dirty="0" err="1">
                <a:latin typeface="Arial"/>
              </a:rPr>
              <a:t>CoreSight</a:t>
            </a:r>
            <a:r>
              <a:rPr lang="en-GB" sz="1200" dirty="0">
                <a:latin typeface="Arial"/>
              </a:rPr>
              <a:t> IP is licensed by all major silicon providers, and is able to address everything from multicore Cortex-A class to low cost Cortex-M platforms. </a:t>
            </a:r>
          </a:p>
          <a:p>
            <a:pPr>
              <a:lnSpc>
                <a:spcPct val="100000"/>
              </a:lnSpc>
            </a:pPr>
            <a:endParaRPr lang="en-GB" dirty="0"/>
          </a:p>
          <a:p>
            <a:pPr>
              <a:lnSpc>
                <a:spcPct val="100000"/>
              </a:lnSpc>
            </a:pPr>
            <a:r>
              <a:rPr lang="en-GB" sz="1200" dirty="0">
                <a:latin typeface="Arial"/>
              </a:rPr>
              <a:t>The </a:t>
            </a:r>
            <a:r>
              <a:rPr lang="en-GB" sz="1200" dirty="0" err="1">
                <a:latin typeface="Arial"/>
              </a:rPr>
              <a:t>CoreSight</a:t>
            </a:r>
            <a:r>
              <a:rPr lang="en-GB" sz="1200" dirty="0">
                <a:latin typeface="Arial"/>
              </a:rPr>
              <a:t> debug and trace technology is supported by over 25 industry-leading software and hardware debug tools companies, across all markets and regions, and is able to address everything from multicore Cortex-A class to low cost Cortex-M platforms.</a:t>
            </a:r>
          </a:p>
          <a:p>
            <a:pPr>
              <a:lnSpc>
                <a:spcPct val="100000"/>
              </a:lnSpc>
            </a:pPr>
            <a:endParaRPr lang="en-GB" dirty="0"/>
          </a:p>
          <a:p>
            <a:pPr>
              <a:lnSpc>
                <a:spcPct val="100000"/>
              </a:lnSpc>
            </a:pPr>
            <a:r>
              <a:rPr lang="en-GB" sz="1200" dirty="0">
                <a:latin typeface="Arial"/>
              </a:rPr>
              <a:t>Many efficient debug &amp; trace solutions can be delivered such as:</a:t>
            </a:r>
          </a:p>
          <a:p>
            <a:pPr>
              <a:lnSpc>
                <a:spcPct val="100000"/>
              </a:lnSpc>
            </a:pPr>
            <a:endParaRPr lang="en-GB" dirty="0"/>
          </a:p>
          <a:p>
            <a:pPr lvl="1">
              <a:lnSpc>
                <a:spcPct val="100000"/>
              </a:lnSpc>
              <a:buFont typeface="Arial"/>
              <a:buChar char="•"/>
            </a:pPr>
            <a:r>
              <a:rPr lang="en-GB" dirty="0">
                <a:latin typeface="Arial"/>
              </a:rPr>
              <a:t> Debug of symmetric multi-processing and asymmetric multicore systems.</a:t>
            </a:r>
            <a:endParaRPr lang="en-GB" dirty="0"/>
          </a:p>
          <a:p>
            <a:pPr lvl="1">
              <a:lnSpc>
                <a:spcPct val="100000"/>
              </a:lnSpc>
              <a:buFont typeface="Arial"/>
              <a:buChar char="•"/>
            </a:pPr>
            <a:r>
              <a:rPr lang="en-GB" dirty="0">
                <a:latin typeface="Arial"/>
              </a:rPr>
              <a:t> Powerful interactive debugging with real-time visibility.</a:t>
            </a:r>
            <a:endParaRPr lang="en-GB" dirty="0"/>
          </a:p>
          <a:p>
            <a:pPr lvl="1">
              <a:lnSpc>
                <a:spcPct val="100000"/>
              </a:lnSpc>
              <a:buFont typeface="Arial"/>
              <a:buChar char="•"/>
            </a:pPr>
            <a:r>
              <a:rPr lang="en-GB" dirty="0">
                <a:latin typeface="Arial"/>
              </a:rPr>
              <a:t> Performance optimization.</a:t>
            </a:r>
            <a:endParaRPr lang="en-GB" dirty="0"/>
          </a:p>
          <a:p>
            <a:pPr lvl="1">
              <a:lnSpc>
                <a:spcPct val="100000"/>
              </a:lnSpc>
              <a:buFont typeface="Arial"/>
              <a:buChar char="•"/>
            </a:pPr>
            <a:r>
              <a:rPr lang="en-GB" dirty="0">
                <a:latin typeface="Arial"/>
              </a:rPr>
              <a:t> Line and path code coverage of assembler and C/C++.</a:t>
            </a:r>
            <a:endParaRPr lang="en-GB" dirty="0"/>
          </a:p>
          <a:p>
            <a:pPr lvl="1">
              <a:lnSpc>
                <a:spcPct val="100000"/>
              </a:lnSpc>
              <a:buFont typeface="Arial"/>
              <a:buChar char="•"/>
            </a:pPr>
            <a:r>
              <a:rPr lang="en-GB" dirty="0">
                <a:latin typeface="Arial"/>
              </a:rPr>
              <a:t> High-level system views with OS and RTOS context.</a:t>
            </a:r>
            <a:endParaRPr lang="en-GB" dirty="0"/>
          </a:p>
          <a:p>
            <a:pPr lvl="1">
              <a:lnSpc>
                <a:spcPct val="100000"/>
              </a:lnSpc>
              <a:buFont typeface="Arial"/>
              <a:buChar char="•"/>
            </a:pPr>
            <a:r>
              <a:rPr lang="en-GB" dirty="0">
                <a:latin typeface="Arial"/>
              </a:rPr>
              <a:t> Real-time data monitoring, common to MCU and automotive applications.</a:t>
            </a:r>
            <a:endParaRPr lang="en-GB" dirty="0"/>
          </a:p>
          <a:p>
            <a:pPr marL="0" marR="0" indent="0" algn="l" defTabSz="914400" rtl="0" eaLnBrk="0" fontAlgn="base" latinLnBrk="0" hangingPunct="0">
              <a:lnSpc>
                <a:spcPct val="100000"/>
              </a:lnSpc>
              <a:spcBef>
                <a:spcPct val="30000"/>
              </a:spcBef>
              <a:spcAft>
                <a:spcPct val="0"/>
              </a:spcAft>
              <a:buClrTx/>
              <a:buSzTx/>
              <a:buFontTx/>
              <a:buNone/>
              <a:tabLst/>
              <a:defRPr/>
            </a:pPr>
            <a:endParaRPr lang="en-GB" sz="1200" baseline="0" dirty="0"/>
          </a:p>
          <a:p>
            <a:pPr marL="0" marR="0" indent="0" algn="l" defTabSz="914400" rtl="0" eaLnBrk="0" fontAlgn="base" latinLnBrk="0" hangingPunct="0">
              <a:lnSpc>
                <a:spcPct val="100000"/>
              </a:lnSpc>
              <a:spcBef>
                <a:spcPct val="30000"/>
              </a:spcBef>
              <a:spcAft>
                <a:spcPct val="0"/>
              </a:spcAft>
              <a:buClrTx/>
              <a:buSzTx/>
              <a:buFontTx/>
              <a:buNone/>
              <a:tabLst/>
              <a:defRPr/>
            </a:pPr>
            <a:r>
              <a:rPr lang="en-GB" sz="1200" baseline="0" dirty="0"/>
              <a:t> </a:t>
            </a:r>
            <a:endParaRPr lang="en-GB" sz="1200" dirty="0"/>
          </a:p>
          <a:p>
            <a:endParaRPr lang="en-GB" dirty="0"/>
          </a:p>
        </p:txBody>
      </p:sp>
      <p:sp>
        <p:nvSpPr>
          <p:cNvPr id="4" name="Slide Number Placeholder 3"/>
          <p:cNvSpPr>
            <a:spLocks noGrp="1"/>
          </p:cNvSpPr>
          <p:nvPr>
            <p:ph type="sldNum" sz="quarter" idx="10"/>
          </p:nvPr>
        </p:nvSpPr>
        <p:spPr/>
        <p:txBody>
          <a:bodyPr/>
          <a:lstStyle/>
          <a:p>
            <a:pPr>
              <a:defRPr/>
            </a:pPr>
            <a:fld id="{08941427-90C0-4697-8CB2-B153E7F63888}" type="slidenum">
              <a:rPr lang="en-GB" smtClean="0"/>
              <a:pPr>
                <a:defRPr/>
              </a:pPr>
              <a:t>14</a:t>
            </a:fld>
            <a:endParaRPr lang="en-GB"/>
          </a:p>
        </p:txBody>
      </p:sp>
    </p:spTree>
    <p:extLst>
      <p:ext uri="{BB962C8B-B14F-4D97-AF65-F5344CB8AC3E}">
        <p14:creationId xmlns:p14="http://schemas.microsoft.com/office/powerpoint/2010/main" val="14206079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latin typeface="Arial"/>
              </a:rPr>
              <a:t>Arm’s own debug tool, DS-5 development studio, is specially crafted to enable you to develop highly optimized products based on Arm processors by allowing you to make the most of the </a:t>
            </a:r>
            <a:r>
              <a:rPr lang="en-GB" sz="1200" dirty="0" err="1">
                <a:latin typeface="Arial"/>
              </a:rPr>
              <a:t>CoresSight</a:t>
            </a:r>
            <a:r>
              <a:rPr lang="en-GB" sz="1200" dirty="0">
                <a:latin typeface="Arial"/>
              </a:rPr>
              <a:t> hardware.</a:t>
            </a:r>
          </a:p>
          <a:p>
            <a:endParaRPr lang="en-GB" dirty="0"/>
          </a:p>
          <a:p>
            <a:r>
              <a:rPr lang="en-GB" sz="1200" dirty="0">
                <a:latin typeface="Arial"/>
              </a:rPr>
              <a:t>We already described DS-5 trace capabilities in Module 03. Many of these capabilities are debug &amp; trace capabilities provided by </a:t>
            </a:r>
            <a:r>
              <a:rPr lang="en-GB" sz="1200" dirty="0" err="1">
                <a:latin typeface="Arial"/>
              </a:rPr>
              <a:t>CoreSight</a:t>
            </a:r>
            <a:r>
              <a:rPr lang="en-GB" sz="1200" dirty="0">
                <a:latin typeface="Arial"/>
              </a:rPr>
              <a:t> devices. Direct interaction between DS-5 and </a:t>
            </a:r>
            <a:r>
              <a:rPr lang="en-GB" sz="1200" dirty="0" err="1">
                <a:latin typeface="Arial"/>
              </a:rPr>
              <a:t>CoreSight</a:t>
            </a:r>
            <a:r>
              <a:rPr lang="en-GB" sz="1200" dirty="0">
                <a:latin typeface="Arial"/>
              </a:rPr>
              <a:t> is enabled by </a:t>
            </a:r>
            <a:r>
              <a:rPr lang="en-GB" sz="1200" dirty="0" err="1">
                <a:latin typeface="Arial"/>
              </a:rPr>
              <a:t>CoreSight</a:t>
            </a:r>
            <a:r>
              <a:rPr lang="en-GB" sz="1200" dirty="0">
                <a:latin typeface="Arial"/>
              </a:rPr>
              <a:t> on-target access library. The library offers a flexible programming interface allowing a variety of use cases and experimentation. </a:t>
            </a:r>
            <a:endParaRPr lang="en-GB" dirty="0"/>
          </a:p>
        </p:txBody>
      </p:sp>
      <p:sp>
        <p:nvSpPr>
          <p:cNvPr id="4" name="Slide Number Placeholder 3"/>
          <p:cNvSpPr>
            <a:spLocks noGrp="1"/>
          </p:cNvSpPr>
          <p:nvPr>
            <p:ph type="sldNum" sz="quarter" idx="10"/>
          </p:nvPr>
        </p:nvSpPr>
        <p:spPr/>
        <p:txBody>
          <a:bodyPr/>
          <a:lstStyle/>
          <a:p>
            <a:pPr>
              <a:defRPr/>
            </a:pPr>
            <a:fld id="{08941427-90C0-4697-8CB2-B153E7F63888}" type="slidenum">
              <a:rPr lang="en-GB" smtClean="0"/>
              <a:pPr>
                <a:defRPr/>
              </a:pPr>
              <a:t>15</a:t>
            </a:fld>
            <a:endParaRPr lang="en-GB"/>
          </a:p>
        </p:txBody>
      </p:sp>
    </p:spTree>
    <p:extLst>
      <p:ext uri="{BB962C8B-B14F-4D97-AF65-F5344CB8AC3E}">
        <p14:creationId xmlns:p14="http://schemas.microsoft.com/office/powerpoint/2010/main" val="25293715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2000" dirty="0">
                <a:latin typeface="Arial"/>
              </a:rPr>
              <a:t>In the following slides, we will briefly examine how </a:t>
            </a:r>
            <a:r>
              <a:rPr lang="en-GB" sz="2000" dirty="0" err="1">
                <a:latin typeface="Arial"/>
              </a:rPr>
              <a:t>CoreSight</a:t>
            </a:r>
            <a:r>
              <a:rPr lang="en-GB" sz="2000" dirty="0">
                <a:latin typeface="Arial"/>
              </a:rPr>
              <a:t> technology can be applied to debugging </a:t>
            </a:r>
            <a:r>
              <a:rPr lang="en-GB" sz="2000" dirty="0" err="1">
                <a:latin typeface="Arial"/>
              </a:rPr>
              <a:t>SoCs</a:t>
            </a:r>
            <a:r>
              <a:rPr lang="en-GB" sz="2000" dirty="0">
                <a:latin typeface="Arial"/>
              </a:rPr>
              <a:t> based on Cortex-A9 processors. As mentioned, </a:t>
            </a:r>
            <a:r>
              <a:rPr lang="en-GB" sz="2000" dirty="0" err="1">
                <a:latin typeface="Arial"/>
              </a:rPr>
              <a:t>CoreSight</a:t>
            </a:r>
            <a:r>
              <a:rPr lang="en-GB" sz="2000" dirty="0">
                <a:latin typeface="Arial"/>
              </a:rPr>
              <a:t> components are compatible with all Arm processors and, in particular, with the Cortex-A9 processors.</a:t>
            </a:r>
          </a:p>
          <a:p>
            <a:endParaRPr lang="en-GB" dirty="0"/>
          </a:p>
          <a:p>
            <a:r>
              <a:rPr lang="en-GB" sz="2000" dirty="0">
                <a:latin typeface="Arial"/>
              </a:rPr>
              <a:t>This figure shows a complete debug &amp; trace solution based on </a:t>
            </a:r>
            <a:r>
              <a:rPr lang="en-GB" sz="2000" dirty="0" err="1">
                <a:latin typeface="Arial"/>
              </a:rPr>
              <a:t>CoreSight</a:t>
            </a:r>
            <a:r>
              <a:rPr lang="en-GB" sz="2000" dirty="0">
                <a:latin typeface="Arial"/>
              </a:rPr>
              <a:t>. A system like this provides:</a:t>
            </a:r>
          </a:p>
          <a:p>
            <a:endParaRPr lang="en-GB" dirty="0"/>
          </a:p>
          <a:p>
            <a:pPr lvl="1">
              <a:lnSpc>
                <a:spcPct val="100000"/>
              </a:lnSpc>
              <a:buFont typeface="Arial"/>
              <a:buChar char="•"/>
            </a:pPr>
            <a:r>
              <a:rPr lang="en-GB" dirty="0">
                <a:latin typeface="Arial"/>
              </a:rPr>
              <a:t> Embedded software and application developers with all the on-chip debug. </a:t>
            </a:r>
            <a:endParaRPr lang="en-GB" dirty="0"/>
          </a:p>
          <a:p>
            <a:pPr lvl="1">
              <a:lnSpc>
                <a:spcPct val="100000"/>
              </a:lnSpc>
              <a:buFont typeface="Arial"/>
              <a:buChar char="•"/>
            </a:pPr>
            <a:r>
              <a:rPr lang="en-GB" dirty="0">
                <a:latin typeface="Arial"/>
              </a:rPr>
              <a:t> Real-time trace resources.</a:t>
            </a:r>
            <a:endParaRPr lang="en-GB" dirty="0"/>
          </a:p>
          <a:p>
            <a:pPr lvl="1">
              <a:lnSpc>
                <a:spcPct val="100000"/>
              </a:lnSpc>
              <a:buFont typeface="Arial"/>
              <a:buChar char="•"/>
            </a:pPr>
            <a:r>
              <a:rPr lang="en-GB" dirty="0">
                <a:latin typeface="Arial"/>
              </a:rPr>
              <a:t> Optimization and debug of Cortex-A application processor platforms.</a:t>
            </a:r>
            <a:endParaRPr lang="en-GB" dirty="0"/>
          </a:p>
          <a:p>
            <a:pPr>
              <a:lnSpc>
                <a:spcPct val="100000"/>
              </a:lnSpc>
            </a:pPr>
            <a:endParaRPr lang="en-GB" dirty="0"/>
          </a:p>
          <a:p>
            <a:pPr>
              <a:lnSpc>
                <a:spcPct val="100000"/>
              </a:lnSpc>
            </a:pPr>
            <a:r>
              <a:rPr lang="en-GB" dirty="0">
                <a:latin typeface="Arial"/>
              </a:rPr>
              <a:t>The following slides describe the functionality of each components in this debug &amp; trace architecture.</a:t>
            </a:r>
            <a:endParaRPr lang="en-GB" dirty="0"/>
          </a:p>
          <a:p>
            <a:pPr marL="742950" lvl="1" indent="-285750">
              <a:buFont typeface="Arial" panose="020B0604020202020204" pitchFamily="34" charset="0"/>
              <a:buChar char="•"/>
            </a:pPr>
            <a:endParaRPr lang="en-GB" sz="1800" dirty="0"/>
          </a:p>
          <a:p>
            <a:pPr marL="742950" lvl="1" indent="-285750">
              <a:buFont typeface="Arial" panose="020B0604020202020204" pitchFamily="34" charset="0"/>
              <a:buChar char="•"/>
            </a:pPr>
            <a:endParaRPr lang="en-GB" sz="1800" dirty="0"/>
          </a:p>
          <a:p>
            <a:endParaRPr lang="en-GB" dirty="0"/>
          </a:p>
        </p:txBody>
      </p:sp>
      <p:sp>
        <p:nvSpPr>
          <p:cNvPr id="4" name="Slide Number Placeholder 3"/>
          <p:cNvSpPr>
            <a:spLocks noGrp="1"/>
          </p:cNvSpPr>
          <p:nvPr>
            <p:ph type="sldNum" sz="quarter" idx="10"/>
          </p:nvPr>
        </p:nvSpPr>
        <p:spPr/>
        <p:txBody>
          <a:bodyPr/>
          <a:lstStyle/>
          <a:p>
            <a:pPr>
              <a:defRPr/>
            </a:pPr>
            <a:fld id="{08941427-90C0-4697-8CB2-B153E7F63888}" type="slidenum">
              <a:rPr lang="en-GB" smtClean="0"/>
              <a:pPr>
                <a:defRPr/>
              </a:pPr>
              <a:t>16</a:t>
            </a:fld>
            <a:endParaRPr lang="en-GB"/>
          </a:p>
        </p:txBody>
      </p:sp>
    </p:spTree>
    <p:extLst>
      <p:ext uri="{BB962C8B-B14F-4D97-AF65-F5344CB8AC3E}">
        <p14:creationId xmlns:p14="http://schemas.microsoft.com/office/powerpoint/2010/main" val="34339118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08941427-90C0-4697-8CB2-B153E7F63888}" type="slidenum">
              <a:rPr lang="en-GB" smtClean="0"/>
              <a:pPr>
                <a:defRPr/>
              </a:pPr>
              <a:t>17</a:t>
            </a:fld>
            <a:endParaRPr lang="en-GB"/>
          </a:p>
        </p:txBody>
      </p:sp>
    </p:spTree>
    <p:extLst>
      <p:ext uri="{BB962C8B-B14F-4D97-AF65-F5344CB8AC3E}">
        <p14:creationId xmlns:p14="http://schemas.microsoft.com/office/powerpoint/2010/main" val="26537335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08941427-90C0-4697-8CB2-B153E7F63888}" type="slidenum">
              <a:rPr lang="en-GB" smtClean="0"/>
              <a:pPr>
                <a:defRPr/>
              </a:pPr>
              <a:t>18</a:t>
            </a:fld>
            <a:endParaRPr lang="en-GB"/>
          </a:p>
        </p:txBody>
      </p:sp>
    </p:spTree>
    <p:extLst>
      <p:ext uri="{BB962C8B-B14F-4D97-AF65-F5344CB8AC3E}">
        <p14:creationId xmlns:p14="http://schemas.microsoft.com/office/powerpoint/2010/main" val="39630699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2000" dirty="0">
                <a:latin typeface="Arial"/>
              </a:rPr>
              <a:t>Arm Cortex-A9 CPUs come with their own debug and trace interfaces, and hardware blocks that can be connected to a SoC-400 based design. In particular, the Arm Cortex-A9 debug interface is part of the Armv7 architecture.</a:t>
            </a:r>
            <a:endParaRPr lang="en-GB" dirty="0"/>
          </a:p>
          <a:p>
            <a:endParaRPr lang="en-GB" dirty="0"/>
          </a:p>
          <a:p>
            <a:r>
              <a:rPr lang="en-GB" sz="1200" dirty="0">
                <a:solidFill>
                  <a:srgbClr val="000000"/>
                </a:solidFill>
                <a:latin typeface="Arial"/>
                <a:ea typeface="MS PGothic"/>
              </a:rPr>
              <a:t>Arm processors implement two types of debug support:</a:t>
            </a:r>
          </a:p>
          <a:p>
            <a:endParaRPr lang="en-GB" dirty="0"/>
          </a:p>
          <a:p>
            <a:pPr lvl="1">
              <a:lnSpc>
                <a:spcPct val="100000"/>
              </a:lnSpc>
              <a:buFont typeface="Arial"/>
              <a:buChar char="•"/>
            </a:pPr>
            <a:r>
              <a:rPr lang="en-GB" sz="1200" dirty="0">
                <a:solidFill>
                  <a:srgbClr val="000000"/>
                </a:solidFill>
                <a:latin typeface="Arial"/>
                <a:ea typeface="MS PGothic"/>
              </a:rPr>
              <a:t>Invasive debug: The invasive debug component of the Debug architecture is intended primarily for run-control debugging.</a:t>
            </a:r>
            <a:endParaRPr lang="en-GB" dirty="0"/>
          </a:p>
          <a:p>
            <a:pPr lvl="1">
              <a:lnSpc>
                <a:spcPct val="100000"/>
              </a:lnSpc>
              <a:buFont typeface="Arial"/>
              <a:buChar char="•"/>
            </a:pPr>
            <a:r>
              <a:rPr lang="en-GB" sz="1200" dirty="0">
                <a:solidFill>
                  <a:srgbClr val="000000"/>
                </a:solidFill>
                <a:latin typeface="Arial"/>
                <a:ea typeface="MS PGothic"/>
              </a:rPr>
              <a:t>Non-invasive debug</a:t>
            </a:r>
            <a:endParaRPr lang="en-GB" dirty="0"/>
          </a:p>
          <a:p>
            <a:pPr>
              <a:lnSpc>
                <a:spcPct val="100000"/>
              </a:lnSpc>
            </a:pPr>
            <a:endParaRPr lang="en-GB" dirty="0"/>
          </a:p>
          <a:p>
            <a:pPr>
              <a:lnSpc>
                <a:spcPct val="100000"/>
              </a:lnSpc>
            </a:pPr>
            <a:r>
              <a:rPr lang="en-GB" sz="1200" dirty="0">
                <a:solidFill>
                  <a:srgbClr val="000000"/>
                </a:solidFill>
                <a:latin typeface="Arial"/>
                <a:ea typeface="MS PGothic"/>
              </a:rPr>
              <a:t>Regarding </a:t>
            </a:r>
            <a:r>
              <a:rPr lang="en-GB" sz="1200" b="1" dirty="0">
                <a:solidFill>
                  <a:srgbClr val="000000"/>
                </a:solidFill>
                <a:latin typeface="Arial"/>
                <a:ea typeface="MS PGothic"/>
              </a:rPr>
              <a:t>Invasive Debug </a:t>
            </a:r>
            <a:r>
              <a:rPr lang="en-GB" sz="1200" dirty="0">
                <a:solidFill>
                  <a:srgbClr val="000000"/>
                </a:solidFill>
                <a:latin typeface="Arial"/>
                <a:ea typeface="MS PGothic"/>
              </a:rPr>
              <a:t>(or simply “Debug”):</a:t>
            </a:r>
            <a:endParaRPr lang="en-GB" dirty="0"/>
          </a:p>
          <a:p>
            <a:pPr>
              <a:lnSpc>
                <a:spcPct val="100000"/>
              </a:lnSpc>
            </a:pPr>
            <a:endParaRPr lang="en-GB" dirty="0"/>
          </a:p>
          <a:p>
            <a:pPr>
              <a:lnSpc>
                <a:spcPct val="100000"/>
              </a:lnSpc>
            </a:pPr>
            <a:r>
              <a:rPr lang="en-GB" sz="1200" dirty="0">
                <a:solidFill>
                  <a:srgbClr val="000000"/>
                </a:solidFill>
                <a:latin typeface="Arial"/>
                <a:ea typeface="MS PGothic"/>
              </a:rPr>
              <a:t>Software can use the programmers’ model to manage and control </a:t>
            </a:r>
            <a:r>
              <a:rPr lang="en-GB" sz="1200" i="1" dirty="0">
                <a:solidFill>
                  <a:srgbClr val="000000"/>
                </a:solidFill>
                <a:latin typeface="Arial"/>
                <a:ea typeface="MS PGothic"/>
              </a:rPr>
              <a:t>debug events</a:t>
            </a:r>
            <a:r>
              <a:rPr lang="en-GB" sz="1200" dirty="0">
                <a:solidFill>
                  <a:srgbClr val="000000"/>
                </a:solidFill>
                <a:latin typeface="Arial"/>
                <a:ea typeface="MS PGothic"/>
              </a:rPr>
              <a:t>. </a:t>
            </a:r>
            <a:r>
              <a:rPr lang="en-GB" sz="1200" dirty="0" err="1">
                <a:solidFill>
                  <a:srgbClr val="000000"/>
                </a:solidFill>
                <a:latin typeface="Arial"/>
                <a:ea typeface="MS PGothic"/>
              </a:rPr>
              <a:t>Watchpoints</a:t>
            </a:r>
            <a:r>
              <a:rPr lang="en-GB" sz="1200" dirty="0">
                <a:solidFill>
                  <a:srgbClr val="000000"/>
                </a:solidFill>
                <a:latin typeface="Arial"/>
                <a:ea typeface="MS PGothic"/>
              </a:rPr>
              <a:t> and breakpoints are two examples of debug events. A debugger programs the </a:t>
            </a:r>
            <a:r>
              <a:rPr lang="en-GB" sz="1200" i="1" dirty="0">
                <a:solidFill>
                  <a:srgbClr val="000000"/>
                </a:solidFill>
                <a:latin typeface="Arial"/>
                <a:ea typeface="MS PGothic"/>
              </a:rPr>
              <a:t>Debug Status and Control Register</a:t>
            </a:r>
            <a:r>
              <a:rPr lang="en-GB" sz="1200" dirty="0">
                <a:solidFill>
                  <a:srgbClr val="000000"/>
                </a:solidFill>
                <a:latin typeface="Arial"/>
                <a:ea typeface="MS PGothic"/>
              </a:rPr>
              <a:t>, DBGDSCR, to configure which debug-mode is used:</a:t>
            </a:r>
            <a:endParaRPr lang="en-GB" dirty="0"/>
          </a:p>
          <a:p>
            <a:pPr>
              <a:lnSpc>
                <a:spcPct val="100000"/>
              </a:lnSpc>
            </a:pPr>
            <a:endParaRPr lang="en-GB" dirty="0"/>
          </a:p>
          <a:p>
            <a:pPr>
              <a:lnSpc>
                <a:spcPct val="100000"/>
              </a:lnSpc>
            </a:pPr>
            <a:r>
              <a:rPr lang="en-GB" sz="1200" b="1" dirty="0">
                <a:solidFill>
                  <a:srgbClr val="000000"/>
                </a:solidFill>
                <a:latin typeface="Arial"/>
                <a:ea typeface="MS PGothic"/>
              </a:rPr>
              <a:t>Monitor debug: </a:t>
            </a:r>
            <a:r>
              <a:rPr lang="en-GB" sz="1200" dirty="0">
                <a:solidFill>
                  <a:srgbClr val="000000"/>
                </a:solidFill>
                <a:latin typeface="Arial"/>
                <a:ea typeface="MS PGothic"/>
              </a:rPr>
              <a:t>A debug event causes a </a:t>
            </a:r>
            <a:r>
              <a:rPr lang="en-GB" sz="1200" i="1" dirty="0">
                <a:solidFill>
                  <a:srgbClr val="000000"/>
                </a:solidFill>
                <a:latin typeface="Arial"/>
                <a:ea typeface="MS PGothic"/>
              </a:rPr>
              <a:t>debug exception </a:t>
            </a:r>
            <a:r>
              <a:rPr lang="en-GB" sz="1200" dirty="0">
                <a:solidFill>
                  <a:srgbClr val="000000"/>
                </a:solidFill>
                <a:latin typeface="Arial"/>
                <a:ea typeface="MS PGothic"/>
              </a:rPr>
              <a:t>to occur:</a:t>
            </a:r>
            <a:endParaRPr lang="en-GB" dirty="0"/>
          </a:p>
          <a:p>
            <a:pPr lvl="2">
              <a:lnSpc>
                <a:spcPct val="100000"/>
              </a:lnSpc>
              <a:buFont typeface="Arial"/>
              <a:buChar char="•"/>
            </a:pPr>
            <a:r>
              <a:rPr lang="en-GB" sz="1200" dirty="0">
                <a:solidFill>
                  <a:srgbClr val="000000"/>
                </a:solidFill>
                <a:latin typeface="Arial"/>
                <a:ea typeface="MS PGothic"/>
              </a:rPr>
              <a:t>a debug exception that relates to instruction execution generates a </a:t>
            </a:r>
            <a:r>
              <a:rPr lang="en-GB" sz="1200" dirty="0" err="1">
                <a:solidFill>
                  <a:srgbClr val="000000"/>
                </a:solidFill>
                <a:latin typeface="Arial"/>
                <a:ea typeface="MS PGothic"/>
              </a:rPr>
              <a:t>Prefetch</a:t>
            </a:r>
            <a:r>
              <a:rPr lang="en-GB" sz="1200" dirty="0">
                <a:solidFill>
                  <a:srgbClr val="000000"/>
                </a:solidFill>
                <a:latin typeface="Arial"/>
                <a:ea typeface="MS PGothic"/>
              </a:rPr>
              <a:t> Abort exception</a:t>
            </a:r>
            <a:endParaRPr lang="en-GB" dirty="0"/>
          </a:p>
          <a:p>
            <a:pPr lvl="2">
              <a:lnSpc>
                <a:spcPct val="100000"/>
              </a:lnSpc>
              <a:buFont typeface="Arial"/>
              <a:buChar char="•"/>
            </a:pPr>
            <a:r>
              <a:rPr lang="en-GB" sz="1200" dirty="0">
                <a:solidFill>
                  <a:srgbClr val="000000"/>
                </a:solidFill>
                <a:latin typeface="Arial"/>
                <a:ea typeface="MS PGothic"/>
              </a:rPr>
              <a:t>a debug exception that relates to a data access generates a Data Abort exception.</a:t>
            </a:r>
            <a:endParaRPr lang="en-GB" dirty="0"/>
          </a:p>
          <a:p>
            <a:pPr>
              <a:lnSpc>
                <a:spcPct val="100000"/>
              </a:lnSpc>
            </a:pPr>
            <a:endParaRPr lang="en-GB" dirty="0"/>
          </a:p>
          <a:p>
            <a:pPr>
              <a:lnSpc>
                <a:spcPct val="100000"/>
              </a:lnSpc>
            </a:pPr>
            <a:r>
              <a:rPr lang="en-GB" sz="1200" b="1" dirty="0">
                <a:solidFill>
                  <a:srgbClr val="000000"/>
                </a:solidFill>
                <a:latin typeface="Arial"/>
                <a:ea typeface="MS PGothic"/>
              </a:rPr>
              <a:t>Halting debug: </a:t>
            </a:r>
            <a:r>
              <a:rPr lang="en-GB" sz="1200" dirty="0">
                <a:solidFill>
                  <a:srgbClr val="000000"/>
                </a:solidFill>
                <a:latin typeface="Arial"/>
                <a:ea typeface="MS PGothic"/>
              </a:rPr>
              <a:t>A debug event causes the processor to enter </a:t>
            </a:r>
            <a:r>
              <a:rPr lang="en-GB" sz="1200" i="1" dirty="0">
                <a:solidFill>
                  <a:srgbClr val="000000"/>
                </a:solidFill>
                <a:latin typeface="Arial"/>
                <a:ea typeface="MS PGothic"/>
              </a:rPr>
              <a:t>Debug state</a:t>
            </a:r>
            <a:r>
              <a:rPr lang="en-GB" sz="1200" dirty="0">
                <a:solidFill>
                  <a:srgbClr val="000000"/>
                </a:solidFill>
                <a:latin typeface="Arial"/>
                <a:ea typeface="MS PGothic"/>
              </a:rPr>
              <a:t>. In Debug state, the processor stops executing instructions from the location indicated by the Program Counter, but is instead controlled through the external debug interface, in particular using the </a:t>
            </a:r>
            <a:r>
              <a:rPr lang="en-GB" sz="1200" i="1" dirty="0">
                <a:solidFill>
                  <a:srgbClr val="000000"/>
                </a:solidFill>
                <a:latin typeface="Arial"/>
                <a:ea typeface="MS PGothic"/>
              </a:rPr>
              <a:t>Instruction Transfer Register</a:t>
            </a:r>
            <a:r>
              <a:rPr lang="en-GB" sz="1200" dirty="0">
                <a:solidFill>
                  <a:srgbClr val="000000"/>
                </a:solidFill>
                <a:latin typeface="Arial"/>
                <a:ea typeface="MS PGothic"/>
              </a:rPr>
              <a:t>, DBGITR. This enables an external agent, such as a debugger, to interrogate processor context, and control all subsequent instruction execution. Because the processor is stopped, it ignores the system and cannot service interrupts.</a:t>
            </a:r>
            <a:endParaRPr lang="en-GB" dirty="0"/>
          </a:p>
          <a:p>
            <a:pPr>
              <a:lnSpc>
                <a:spcPct val="100000"/>
              </a:lnSpc>
            </a:pPr>
            <a:endParaRPr lang="en-GB" dirty="0"/>
          </a:p>
          <a:p>
            <a:pPr>
              <a:lnSpc>
                <a:spcPct val="100000"/>
              </a:lnSpc>
            </a:pPr>
            <a:r>
              <a:rPr lang="en-GB" sz="1200" dirty="0">
                <a:solidFill>
                  <a:srgbClr val="000000"/>
                </a:solidFill>
                <a:latin typeface="Arial"/>
                <a:ea typeface="MS PGothic"/>
              </a:rPr>
              <a:t>A debug solution can use a mixture of the two methods, for example to support an OS or RTOS with both:</a:t>
            </a:r>
            <a:endParaRPr lang="en-GB" dirty="0"/>
          </a:p>
          <a:p>
            <a:pPr lvl="2">
              <a:lnSpc>
                <a:spcPct val="100000"/>
              </a:lnSpc>
              <a:buFont typeface="Arial"/>
              <a:buChar char="•"/>
            </a:pPr>
            <a:r>
              <a:rPr lang="en-GB" sz="1200" i="1" dirty="0">
                <a:solidFill>
                  <a:srgbClr val="000000"/>
                </a:solidFill>
                <a:latin typeface="Arial"/>
                <a:ea typeface="MS PGothic"/>
              </a:rPr>
              <a:t>Running System Debug </a:t>
            </a:r>
            <a:r>
              <a:rPr lang="en-GB" sz="1200" dirty="0">
                <a:solidFill>
                  <a:srgbClr val="000000"/>
                </a:solidFill>
                <a:latin typeface="Arial"/>
                <a:ea typeface="MS PGothic"/>
              </a:rPr>
              <a:t>(RSD) using Monitor debug.</a:t>
            </a:r>
            <a:endParaRPr lang="en-GB" dirty="0"/>
          </a:p>
          <a:p>
            <a:pPr lvl="2">
              <a:lnSpc>
                <a:spcPct val="100000"/>
              </a:lnSpc>
              <a:buFont typeface="Arial"/>
              <a:buChar char="•"/>
            </a:pPr>
            <a:r>
              <a:rPr lang="en-GB" sz="1200" dirty="0">
                <a:solidFill>
                  <a:srgbClr val="000000"/>
                </a:solidFill>
                <a:latin typeface="Arial"/>
                <a:ea typeface="MS PGothic"/>
              </a:rPr>
              <a:t>Halting debug support available as a fallback for system failure and boot time debug.</a:t>
            </a:r>
            <a:endParaRPr lang="en-GB" dirty="0"/>
          </a:p>
          <a:p>
            <a:pPr>
              <a:lnSpc>
                <a:spcPct val="100000"/>
              </a:lnSpc>
            </a:pPr>
            <a:r>
              <a:rPr lang="en-GB" sz="1200" dirty="0">
                <a:solidFill>
                  <a:srgbClr val="000000"/>
                </a:solidFill>
                <a:latin typeface="Arial"/>
                <a:ea typeface="MS PGothic"/>
              </a:rPr>
              <a:t>The architecture supports the ability to switch between these two debug-modes.</a:t>
            </a:r>
            <a:endParaRPr lang="en-GB" dirty="0"/>
          </a:p>
          <a:p>
            <a:pPr>
              <a:lnSpc>
                <a:spcPct val="100000"/>
              </a:lnSpc>
            </a:pPr>
            <a:endParaRPr lang="en-GB" dirty="0"/>
          </a:p>
          <a:p>
            <a:pPr>
              <a:lnSpc>
                <a:spcPct val="100000"/>
              </a:lnSpc>
            </a:pPr>
            <a:r>
              <a:rPr lang="en-GB" sz="1200" dirty="0">
                <a:solidFill>
                  <a:srgbClr val="000000"/>
                </a:solidFill>
                <a:latin typeface="Arial"/>
                <a:ea typeface="MS PGothic"/>
              </a:rPr>
              <a:t>The Debug architecture provides a software interface that includes:</a:t>
            </a:r>
            <a:endParaRPr lang="en-GB" dirty="0"/>
          </a:p>
          <a:p>
            <a:pPr lvl="2">
              <a:lnSpc>
                <a:spcPct val="100000"/>
              </a:lnSpc>
              <a:buFont typeface="Arial"/>
              <a:buChar char="•"/>
            </a:pPr>
            <a:r>
              <a:rPr lang="en-GB" sz="1200" dirty="0">
                <a:solidFill>
                  <a:srgbClr val="000000"/>
                </a:solidFill>
                <a:latin typeface="Arial"/>
                <a:ea typeface="MS PGothic"/>
              </a:rPr>
              <a:t>A </a:t>
            </a:r>
            <a:r>
              <a:rPr lang="en-GB" sz="1200" i="1" dirty="0">
                <a:solidFill>
                  <a:srgbClr val="000000"/>
                </a:solidFill>
                <a:latin typeface="Arial"/>
                <a:ea typeface="MS PGothic"/>
              </a:rPr>
              <a:t>Debug Identification Register</a:t>
            </a:r>
            <a:r>
              <a:rPr lang="en-GB" sz="1200" dirty="0">
                <a:solidFill>
                  <a:srgbClr val="000000"/>
                </a:solidFill>
                <a:latin typeface="Arial"/>
                <a:ea typeface="MS PGothic"/>
              </a:rPr>
              <a:t>, DBGDIDR.</a:t>
            </a:r>
            <a:endParaRPr lang="en-GB" dirty="0"/>
          </a:p>
          <a:p>
            <a:pPr lvl="2">
              <a:lnSpc>
                <a:spcPct val="100000"/>
              </a:lnSpc>
              <a:buFont typeface="Arial"/>
              <a:buChar char="•"/>
            </a:pPr>
            <a:r>
              <a:rPr lang="en-GB" sz="1200" dirty="0">
                <a:solidFill>
                  <a:srgbClr val="000000"/>
                </a:solidFill>
                <a:latin typeface="Arial"/>
                <a:ea typeface="MS PGothic"/>
              </a:rPr>
              <a:t>Status and control registers, including the </a:t>
            </a:r>
            <a:r>
              <a:rPr lang="en-GB" sz="1200" i="1" dirty="0">
                <a:solidFill>
                  <a:srgbClr val="000000"/>
                </a:solidFill>
                <a:latin typeface="Arial"/>
                <a:ea typeface="MS PGothic"/>
              </a:rPr>
              <a:t>Debug Status and Control Register</a:t>
            </a:r>
            <a:r>
              <a:rPr lang="en-GB" sz="1200" dirty="0">
                <a:solidFill>
                  <a:srgbClr val="000000"/>
                </a:solidFill>
                <a:latin typeface="Arial"/>
                <a:ea typeface="MS PGothic"/>
              </a:rPr>
              <a:t>, DBGDSCR.</a:t>
            </a:r>
            <a:endParaRPr lang="en-GB" dirty="0"/>
          </a:p>
          <a:p>
            <a:pPr lvl="2">
              <a:lnSpc>
                <a:spcPct val="100000"/>
              </a:lnSpc>
              <a:buFont typeface="Arial"/>
              <a:buChar char="•"/>
            </a:pPr>
            <a:r>
              <a:rPr lang="en-GB" sz="1200" dirty="0">
                <a:solidFill>
                  <a:srgbClr val="000000"/>
                </a:solidFill>
                <a:latin typeface="Arial"/>
                <a:ea typeface="MS PGothic"/>
              </a:rPr>
              <a:t>Hardware breakpoint and </a:t>
            </a:r>
            <a:r>
              <a:rPr lang="en-GB" sz="1200" dirty="0" err="1">
                <a:solidFill>
                  <a:srgbClr val="000000"/>
                </a:solidFill>
                <a:latin typeface="Arial"/>
                <a:ea typeface="MS PGothic"/>
              </a:rPr>
              <a:t>watchpoint</a:t>
            </a:r>
            <a:r>
              <a:rPr lang="en-GB" sz="1200" dirty="0">
                <a:solidFill>
                  <a:srgbClr val="000000"/>
                </a:solidFill>
                <a:latin typeface="Arial"/>
                <a:ea typeface="MS PGothic"/>
              </a:rPr>
              <a:t> support.</a:t>
            </a:r>
            <a:endParaRPr lang="en-GB" dirty="0"/>
          </a:p>
          <a:p>
            <a:pPr lvl="2">
              <a:lnSpc>
                <a:spcPct val="100000"/>
              </a:lnSpc>
              <a:buFont typeface="Arial"/>
              <a:buChar char="•"/>
            </a:pPr>
            <a:r>
              <a:rPr lang="en-GB" sz="1200" dirty="0">
                <a:solidFill>
                  <a:srgbClr val="000000"/>
                </a:solidFill>
                <a:latin typeface="Arial"/>
                <a:ea typeface="MS PGothic"/>
              </a:rPr>
              <a:t>The DCC.</a:t>
            </a:r>
            <a:endParaRPr lang="en-GB" dirty="0"/>
          </a:p>
          <a:p>
            <a:pPr lvl="2">
              <a:lnSpc>
                <a:spcPct val="100000"/>
              </a:lnSpc>
              <a:buFont typeface="Arial"/>
              <a:buChar char="•"/>
            </a:pPr>
            <a:r>
              <a:rPr lang="en-GB" sz="1200" dirty="0">
                <a:solidFill>
                  <a:srgbClr val="000000"/>
                </a:solidFill>
                <a:latin typeface="Arial"/>
                <a:ea typeface="MS PGothic"/>
              </a:rPr>
              <a:t>Features to support the debug of reset, </a:t>
            </a:r>
            <a:r>
              <a:rPr lang="en-GB" sz="1200" dirty="0" err="1">
                <a:solidFill>
                  <a:srgbClr val="000000"/>
                </a:solidFill>
                <a:latin typeface="Arial"/>
                <a:ea typeface="MS PGothic"/>
              </a:rPr>
              <a:t>powerdown</a:t>
            </a:r>
            <a:r>
              <a:rPr lang="en-GB" sz="1200" dirty="0">
                <a:solidFill>
                  <a:srgbClr val="000000"/>
                </a:solidFill>
                <a:latin typeface="Arial"/>
                <a:ea typeface="MS PGothic"/>
              </a:rPr>
              <a:t> and the operating system.</a:t>
            </a:r>
            <a:endParaRPr lang="en-GB" dirty="0"/>
          </a:p>
          <a:p>
            <a:pPr>
              <a:lnSpc>
                <a:spcPct val="100000"/>
              </a:lnSpc>
            </a:pPr>
            <a:endParaRPr lang="en-GB" dirty="0"/>
          </a:p>
          <a:p>
            <a:pPr>
              <a:lnSpc>
                <a:spcPct val="100000"/>
              </a:lnSpc>
            </a:pPr>
            <a:r>
              <a:rPr lang="en-GB" sz="1200" dirty="0">
                <a:solidFill>
                  <a:srgbClr val="000000"/>
                </a:solidFill>
                <a:latin typeface="Arial"/>
                <a:ea typeface="MS PGothic"/>
              </a:rPr>
              <a:t>Regarding </a:t>
            </a:r>
            <a:r>
              <a:rPr lang="en-GB" sz="1200" b="1" dirty="0">
                <a:solidFill>
                  <a:srgbClr val="000000"/>
                </a:solidFill>
                <a:latin typeface="Arial"/>
                <a:ea typeface="MS PGothic"/>
              </a:rPr>
              <a:t>Non-invasive Debug:</a:t>
            </a:r>
            <a:endParaRPr lang="en-GB" dirty="0"/>
          </a:p>
          <a:p>
            <a:pPr>
              <a:lnSpc>
                <a:spcPct val="100000"/>
              </a:lnSpc>
            </a:pPr>
            <a:endParaRPr lang="en-GB" dirty="0"/>
          </a:p>
          <a:p>
            <a:pPr>
              <a:lnSpc>
                <a:spcPct val="100000"/>
              </a:lnSpc>
            </a:pPr>
            <a:r>
              <a:rPr lang="en-GB" sz="1200" dirty="0">
                <a:solidFill>
                  <a:srgbClr val="000000"/>
                </a:solidFill>
                <a:latin typeface="Arial"/>
                <a:ea typeface="MS PGothic"/>
              </a:rPr>
              <a:t>The Debug architecture defines the following areas of non-invasive debug:</a:t>
            </a:r>
            <a:endParaRPr lang="en-GB" dirty="0"/>
          </a:p>
          <a:p>
            <a:pPr lvl="2">
              <a:lnSpc>
                <a:spcPct val="100000"/>
              </a:lnSpc>
              <a:buFont typeface="Arial"/>
              <a:buChar char="•"/>
            </a:pPr>
            <a:r>
              <a:rPr lang="en-GB" sz="1200" dirty="0">
                <a:solidFill>
                  <a:srgbClr val="000000"/>
                </a:solidFill>
                <a:latin typeface="Arial"/>
                <a:ea typeface="MS PGothic"/>
              </a:rPr>
              <a:t>Instruction trace and, in some implementations, data trace. Trace support is typically implemented using a trace </a:t>
            </a:r>
            <a:r>
              <a:rPr lang="en-GB" sz="1200" dirty="0" err="1">
                <a:solidFill>
                  <a:srgbClr val="000000"/>
                </a:solidFill>
                <a:latin typeface="Arial"/>
                <a:ea typeface="MS PGothic"/>
              </a:rPr>
              <a:t>macrocell</a:t>
            </a:r>
            <a:r>
              <a:rPr lang="en-GB" sz="1200" dirty="0">
                <a:solidFill>
                  <a:srgbClr val="000000"/>
                </a:solidFill>
                <a:latin typeface="Arial"/>
                <a:ea typeface="MS PGothic"/>
              </a:rPr>
              <a:t>.</a:t>
            </a:r>
            <a:endParaRPr lang="en-GB" dirty="0"/>
          </a:p>
          <a:p>
            <a:pPr lvl="2">
              <a:lnSpc>
                <a:spcPct val="100000"/>
              </a:lnSpc>
              <a:buFont typeface="Arial"/>
              <a:buChar char="•"/>
            </a:pPr>
            <a:r>
              <a:rPr lang="en-GB" sz="1200" dirty="0">
                <a:solidFill>
                  <a:srgbClr val="000000"/>
                </a:solidFill>
                <a:latin typeface="Arial"/>
                <a:ea typeface="MS PGothic"/>
              </a:rPr>
              <a:t>Sample-based profiling.</a:t>
            </a:r>
            <a:endParaRPr lang="en-GB" dirty="0"/>
          </a:p>
          <a:p>
            <a:pPr lvl="2">
              <a:lnSpc>
                <a:spcPct val="100000"/>
              </a:lnSpc>
              <a:buFont typeface="Arial"/>
              <a:buChar char="•"/>
            </a:pPr>
            <a:r>
              <a:rPr lang="en-GB" sz="1200" dirty="0">
                <a:solidFill>
                  <a:srgbClr val="000000"/>
                </a:solidFill>
                <a:latin typeface="Arial"/>
                <a:ea typeface="MS PGothic"/>
              </a:rPr>
              <a:t>Performance monitors.</a:t>
            </a:r>
            <a:endParaRPr lang="en-GB" dirty="0"/>
          </a:p>
          <a:p>
            <a:pPr>
              <a:lnSpc>
                <a:spcPct val="100000"/>
              </a:lnSpc>
            </a:pPr>
            <a:endParaRPr lang="en-GB" dirty="0"/>
          </a:p>
          <a:p>
            <a:pPr>
              <a:lnSpc>
                <a:spcPct val="100000"/>
              </a:lnSpc>
            </a:pPr>
            <a:r>
              <a:rPr lang="en-GB" sz="1200" b="1" dirty="0">
                <a:solidFill>
                  <a:srgbClr val="000000"/>
                </a:solidFill>
                <a:latin typeface="Arial"/>
                <a:ea typeface="MS PGothic"/>
              </a:rPr>
              <a:t>Trace</a:t>
            </a:r>
            <a:r>
              <a:rPr lang="en-GB" sz="1200" dirty="0">
                <a:solidFill>
                  <a:srgbClr val="000000"/>
                </a:solidFill>
                <a:latin typeface="Arial"/>
                <a:ea typeface="MS PGothic"/>
              </a:rPr>
              <a:t> support is an architecture extension (trace </a:t>
            </a:r>
            <a:r>
              <a:rPr lang="en-GB" sz="1200" dirty="0" err="1">
                <a:solidFill>
                  <a:srgbClr val="000000"/>
                </a:solidFill>
                <a:latin typeface="Arial"/>
                <a:ea typeface="MS PGothic"/>
              </a:rPr>
              <a:t>macrocell</a:t>
            </a:r>
            <a:r>
              <a:rPr lang="en-GB" sz="1200" dirty="0">
                <a:solidFill>
                  <a:srgbClr val="000000"/>
                </a:solidFill>
                <a:latin typeface="Arial"/>
                <a:ea typeface="MS PGothic"/>
              </a:rPr>
              <a:t>). A trace </a:t>
            </a:r>
            <a:r>
              <a:rPr lang="en-GB" sz="1200" dirty="0" err="1">
                <a:solidFill>
                  <a:srgbClr val="000000"/>
                </a:solidFill>
                <a:latin typeface="Arial"/>
                <a:ea typeface="MS PGothic"/>
              </a:rPr>
              <a:t>macrocell</a:t>
            </a:r>
            <a:r>
              <a:rPr lang="en-GB" sz="1200" dirty="0">
                <a:solidFill>
                  <a:srgbClr val="000000"/>
                </a:solidFill>
                <a:latin typeface="Arial"/>
                <a:ea typeface="MS PGothic"/>
              </a:rPr>
              <a:t> constructs a real-time trace stream corresponding to the operation of the processor. How the trace stream </a:t>
            </a:r>
            <a:r>
              <a:rPr lang="en-GB" sz="1400" dirty="0">
                <a:solidFill>
                  <a:srgbClr val="000000"/>
                </a:solidFill>
                <a:latin typeface="Arial"/>
                <a:ea typeface="MS PGothic"/>
              </a:rPr>
              <a:t>is handled is </a:t>
            </a:r>
            <a:r>
              <a:rPr lang="en-GB" sz="800" dirty="0">
                <a:solidFill>
                  <a:srgbClr val="000000"/>
                </a:solidFill>
                <a:latin typeface="Arial"/>
                <a:ea typeface="MS PGothic"/>
              </a:rPr>
              <a:t>IMPLEMENTATION DEFINED</a:t>
            </a:r>
            <a:r>
              <a:rPr lang="en-GB" sz="1400" dirty="0">
                <a:solidFill>
                  <a:srgbClr val="000000"/>
                </a:solidFill>
                <a:latin typeface="Arial"/>
                <a:ea typeface="MS PGothic"/>
              </a:rPr>
              <a:t>. </a:t>
            </a:r>
            <a:r>
              <a:rPr lang="en-GB" sz="1200" dirty="0">
                <a:solidFill>
                  <a:srgbClr val="000000"/>
                </a:solidFill>
                <a:latin typeface="Arial"/>
                <a:ea typeface="MS PGothic"/>
              </a:rPr>
              <a:t>Typically, use of a trace </a:t>
            </a:r>
            <a:r>
              <a:rPr lang="en-GB" sz="1200" dirty="0" err="1">
                <a:solidFill>
                  <a:srgbClr val="000000"/>
                </a:solidFill>
                <a:latin typeface="Arial"/>
                <a:ea typeface="MS PGothic"/>
              </a:rPr>
              <a:t>macrocell</a:t>
            </a:r>
            <a:r>
              <a:rPr lang="en-GB" sz="1200" dirty="0">
                <a:solidFill>
                  <a:srgbClr val="000000"/>
                </a:solidFill>
                <a:latin typeface="Arial"/>
                <a:ea typeface="MS PGothic"/>
              </a:rPr>
              <a:t> is non-invasive. Development tools can connect to the trace </a:t>
            </a:r>
            <a:r>
              <a:rPr lang="en-GB" sz="1200" dirty="0" err="1">
                <a:solidFill>
                  <a:srgbClr val="000000"/>
                </a:solidFill>
                <a:latin typeface="Arial"/>
                <a:ea typeface="MS PGothic"/>
              </a:rPr>
              <a:t>macrocell</a:t>
            </a:r>
            <a:r>
              <a:rPr lang="en-GB" sz="1200" dirty="0">
                <a:solidFill>
                  <a:srgbClr val="000000"/>
                </a:solidFill>
                <a:latin typeface="Arial"/>
                <a:ea typeface="MS PGothic"/>
              </a:rPr>
              <a:t>, configure it, capture trace and download the trace without affecting the  operation of the processor in any way. A trace </a:t>
            </a:r>
            <a:r>
              <a:rPr lang="en-GB" sz="1200" dirty="0" err="1">
                <a:solidFill>
                  <a:srgbClr val="000000"/>
                </a:solidFill>
                <a:latin typeface="Arial"/>
                <a:ea typeface="MS PGothic"/>
              </a:rPr>
              <a:t>macrocell</a:t>
            </a:r>
            <a:r>
              <a:rPr lang="en-GB" sz="1200" dirty="0">
                <a:solidFill>
                  <a:srgbClr val="000000"/>
                </a:solidFill>
                <a:latin typeface="Arial"/>
                <a:ea typeface="MS PGothic"/>
              </a:rPr>
              <a:t> provides an enhanced level of runtime system observation and debug granularity.</a:t>
            </a:r>
            <a:endParaRPr lang="en-GB" dirty="0"/>
          </a:p>
          <a:p>
            <a:pPr>
              <a:lnSpc>
                <a:spcPct val="100000"/>
              </a:lnSpc>
            </a:pPr>
            <a:endParaRPr lang="en-GB" dirty="0"/>
          </a:p>
          <a:p>
            <a:pPr>
              <a:lnSpc>
                <a:spcPct val="100000"/>
              </a:lnSpc>
            </a:pPr>
            <a:r>
              <a:rPr lang="en-GB" sz="1200" b="1" dirty="0">
                <a:solidFill>
                  <a:srgbClr val="000000"/>
                </a:solidFill>
                <a:latin typeface="Arial"/>
                <a:ea typeface="MS PGothic"/>
              </a:rPr>
              <a:t>Sample-based profiling</a:t>
            </a:r>
            <a:r>
              <a:rPr lang="en-GB" sz="1200" dirty="0">
                <a:solidFill>
                  <a:srgbClr val="000000"/>
                </a:solidFill>
                <a:latin typeface="Arial"/>
                <a:ea typeface="MS PGothic"/>
              </a:rPr>
              <a:t> is an </a:t>
            </a:r>
            <a:r>
              <a:rPr lang="en-GB" sz="800" dirty="0">
                <a:solidFill>
                  <a:srgbClr val="000000"/>
                </a:solidFill>
                <a:latin typeface="Arial"/>
                <a:ea typeface="MS PGothic"/>
              </a:rPr>
              <a:t>OPTIONAL </a:t>
            </a:r>
            <a:r>
              <a:rPr lang="en-GB" sz="1200" dirty="0">
                <a:solidFill>
                  <a:srgbClr val="000000"/>
                </a:solidFill>
                <a:latin typeface="Arial"/>
                <a:ea typeface="MS PGothic"/>
              </a:rPr>
              <a:t>non-invasive component of the Debug architecture, that enables debug software to profile a program</a:t>
            </a:r>
            <a:endParaRPr lang="en-GB" dirty="0"/>
          </a:p>
          <a:p>
            <a:pPr>
              <a:lnSpc>
                <a:spcPct val="100000"/>
              </a:lnSpc>
            </a:pPr>
            <a:endParaRPr lang="en-GB" dirty="0"/>
          </a:p>
          <a:p>
            <a:pPr>
              <a:lnSpc>
                <a:spcPct val="100000"/>
              </a:lnSpc>
            </a:pPr>
            <a:r>
              <a:rPr lang="en-GB" sz="1200" b="1" dirty="0">
                <a:solidFill>
                  <a:srgbClr val="000000"/>
                </a:solidFill>
                <a:latin typeface="Arial"/>
                <a:ea typeface="MS PGothic"/>
              </a:rPr>
              <a:t>Performance monitors: </a:t>
            </a:r>
            <a:r>
              <a:rPr lang="en-GB" sz="1200" dirty="0">
                <a:solidFill>
                  <a:srgbClr val="000000"/>
                </a:solidFill>
                <a:latin typeface="Arial"/>
                <a:ea typeface="MS PGothic"/>
              </a:rPr>
              <a:t>The Armv7 architecture defines an </a:t>
            </a:r>
            <a:r>
              <a:rPr lang="en-GB" sz="800" dirty="0">
                <a:solidFill>
                  <a:srgbClr val="000000"/>
                </a:solidFill>
                <a:latin typeface="Arial"/>
                <a:ea typeface="MS PGothic"/>
              </a:rPr>
              <a:t>OPTIONAL </a:t>
            </a:r>
            <a:r>
              <a:rPr lang="en-GB" sz="1200" dirty="0">
                <a:solidFill>
                  <a:srgbClr val="000000"/>
                </a:solidFill>
                <a:latin typeface="Arial"/>
                <a:ea typeface="MS PGothic"/>
              </a:rPr>
              <a:t>Performance Monitors Extension. The basic form of this is:</a:t>
            </a:r>
            <a:endParaRPr lang="en-GB" dirty="0"/>
          </a:p>
          <a:p>
            <a:pPr lvl="2">
              <a:lnSpc>
                <a:spcPct val="100000"/>
              </a:lnSpc>
              <a:buFont typeface="Arial"/>
              <a:buChar char="•"/>
            </a:pPr>
            <a:r>
              <a:rPr lang="en-GB" sz="1200" dirty="0">
                <a:solidFill>
                  <a:srgbClr val="000000"/>
                </a:solidFill>
                <a:latin typeface="Arial"/>
                <a:ea typeface="MS PGothic"/>
              </a:rPr>
              <a:t>A cycle counter, with the ability to count every cycle or every sixty-fourth cycle.</a:t>
            </a:r>
            <a:endParaRPr lang="en-GB" dirty="0"/>
          </a:p>
          <a:p>
            <a:pPr lvl="2">
              <a:lnSpc>
                <a:spcPct val="100000"/>
              </a:lnSpc>
              <a:buFont typeface="Arial"/>
              <a:buChar char="•"/>
            </a:pPr>
            <a:r>
              <a:rPr lang="en-GB" sz="1200" dirty="0">
                <a:solidFill>
                  <a:srgbClr val="000000"/>
                </a:solidFill>
                <a:latin typeface="Arial"/>
                <a:ea typeface="MS PGothic"/>
              </a:rPr>
              <a:t>A number of event counters. Software can program the event counted by each counter:</a:t>
            </a:r>
            <a:endParaRPr lang="en-GB" dirty="0"/>
          </a:p>
          <a:p>
            <a:pPr lvl="2">
              <a:lnSpc>
                <a:spcPct val="100000"/>
              </a:lnSpc>
              <a:buFont typeface="Arial"/>
              <a:buChar char="•"/>
            </a:pPr>
            <a:r>
              <a:rPr lang="en-GB" sz="1200" dirty="0">
                <a:solidFill>
                  <a:srgbClr val="000000"/>
                </a:solidFill>
                <a:latin typeface="Arial"/>
                <a:ea typeface="MS PGothic"/>
              </a:rPr>
              <a:t>Controls for</a:t>
            </a:r>
            <a:endParaRPr lang="en-GB" dirty="0"/>
          </a:p>
          <a:p>
            <a:pPr>
              <a:lnSpc>
                <a:spcPct val="100000"/>
              </a:lnSpc>
            </a:pPr>
            <a:r>
              <a:rPr lang="en-GB" sz="1200" dirty="0">
                <a:solidFill>
                  <a:srgbClr val="000000"/>
                </a:solidFill>
                <a:latin typeface="Arial"/>
                <a:ea typeface="MS PGothic"/>
              </a:rPr>
              <a:t>		— enabling and resetting counters</a:t>
            </a:r>
            <a:endParaRPr lang="en-GB" dirty="0"/>
          </a:p>
          <a:p>
            <a:pPr>
              <a:lnSpc>
                <a:spcPct val="100000"/>
              </a:lnSpc>
            </a:pPr>
            <a:r>
              <a:rPr lang="en-GB" sz="1200" dirty="0">
                <a:solidFill>
                  <a:srgbClr val="000000"/>
                </a:solidFill>
                <a:latin typeface="Arial"/>
                <a:ea typeface="MS PGothic"/>
              </a:rPr>
              <a:t>		— indicating overflows</a:t>
            </a:r>
            <a:endParaRPr lang="en-GB" dirty="0"/>
          </a:p>
          <a:p>
            <a:pPr>
              <a:lnSpc>
                <a:spcPct val="100000"/>
              </a:lnSpc>
            </a:pPr>
            <a:r>
              <a:rPr lang="en-GB" sz="1200" dirty="0">
                <a:solidFill>
                  <a:srgbClr val="000000"/>
                </a:solidFill>
                <a:latin typeface="Arial"/>
                <a:ea typeface="MS PGothic"/>
              </a:rPr>
              <a:t>		— enabling interrupts on overflow.</a:t>
            </a:r>
            <a:endParaRPr lang="en-GB" dirty="0"/>
          </a:p>
        </p:txBody>
      </p:sp>
      <p:sp>
        <p:nvSpPr>
          <p:cNvPr id="4" name="Slide Number Placeholder 3"/>
          <p:cNvSpPr>
            <a:spLocks noGrp="1"/>
          </p:cNvSpPr>
          <p:nvPr>
            <p:ph type="sldNum" sz="quarter" idx="10"/>
          </p:nvPr>
        </p:nvSpPr>
        <p:spPr/>
        <p:txBody>
          <a:bodyPr/>
          <a:lstStyle/>
          <a:p>
            <a:pPr>
              <a:defRPr/>
            </a:pPr>
            <a:fld id="{08941427-90C0-4697-8CB2-B153E7F63888}" type="slidenum">
              <a:rPr lang="en-GB" smtClean="0"/>
              <a:pPr>
                <a:defRPr/>
              </a:pPr>
              <a:t>19</a:t>
            </a:fld>
            <a:endParaRPr lang="en-GB"/>
          </a:p>
        </p:txBody>
      </p:sp>
    </p:spTree>
    <p:extLst>
      <p:ext uri="{BB962C8B-B14F-4D97-AF65-F5344CB8AC3E}">
        <p14:creationId xmlns:p14="http://schemas.microsoft.com/office/powerpoint/2010/main" val="8698971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solidFill>
                  <a:srgbClr val="000000"/>
                </a:solidFill>
                <a:latin typeface="Arial"/>
                <a:ea typeface="MS PGothic"/>
              </a:rPr>
              <a:t>v7 Debug and v7.1 Debug architectures define Debug register interfaces. The most important distinction is between:</a:t>
            </a:r>
            <a:endParaRPr lang="en-GB" dirty="0"/>
          </a:p>
          <a:p>
            <a:pPr lvl="2">
              <a:lnSpc>
                <a:spcPct val="100000"/>
              </a:lnSpc>
              <a:buFont typeface="Arial"/>
              <a:buChar char="•"/>
            </a:pPr>
            <a:r>
              <a:rPr lang="en-GB" sz="1200" dirty="0">
                <a:solidFill>
                  <a:srgbClr val="000000"/>
                </a:solidFill>
                <a:latin typeface="Arial"/>
                <a:ea typeface="MS PGothic"/>
              </a:rPr>
              <a:t> The </a:t>
            </a:r>
            <a:r>
              <a:rPr lang="en-GB" sz="1200" b="1" dirty="0">
                <a:solidFill>
                  <a:srgbClr val="000000"/>
                </a:solidFill>
                <a:latin typeface="Arial"/>
                <a:ea typeface="MS PGothic"/>
              </a:rPr>
              <a:t>processor interface</a:t>
            </a:r>
            <a:r>
              <a:rPr lang="en-GB" sz="1200" dirty="0">
                <a:solidFill>
                  <a:srgbClr val="000000"/>
                </a:solidFill>
                <a:latin typeface="Arial"/>
                <a:ea typeface="MS PGothic"/>
              </a:rPr>
              <a:t>, that describes how an ARMv7 processor can access its own debug resources.</a:t>
            </a:r>
            <a:endParaRPr lang="en-GB" dirty="0"/>
          </a:p>
          <a:p>
            <a:pPr lvl="2">
              <a:lnSpc>
                <a:spcPct val="100000"/>
              </a:lnSpc>
              <a:buFont typeface="Arial"/>
              <a:buChar char="•"/>
            </a:pPr>
            <a:r>
              <a:rPr lang="en-GB" sz="1200" dirty="0">
                <a:solidFill>
                  <a:srgbClr val="000000"/>
                </a:solidFill>
                <a:latin typeface="Arial"/>
                <a:ea typeface="MS PGothic"/>
              </a:rPr>
              <a:t> The </a:t>
            </a:r>
            <a:r>
              <a:rPr lang="en-GB" sz="1200" b="1" dirty="0">
                <a:solidFill>
                  <a:srgbClr val="000000"/>
                </a:solidFill>
                <a:latin typeface="Arial"/>
                <a:ea typeface="MS PGothic"/>
              </a:rPr>
              <a:t>external debug interface</a:t>
            </a:r>
            <a:r>
              <a:rPr lang="en-GB" sz="1200" dirty="0">
                <a:solidFill>
                  <a:srgbClr val="000000"/>
                </a:solidFill>
                <a:latin typeface="Arial"/>
                <a:ea typeface="MS PGothic"/>
              </a:rPr>
              <a:t>, that defines how an external debugger can access the debug resources.</a:t>
            </a:r>
            <a:endParaRPr lang="en-GB" dirty="0"/>
          </a:p>
          <a:p>
            <a:pPr>
              <a:lnSpc>
                <a:spcPct val="100000"/>
              </a:lnSpc>
            </a:pPr>
            <a:endParaRPr lang="en-GB" dirty="0"/>
          </a:p>
          <a:p>
            <a:pPr>
              <a:lnSpc>
                <a:spcPct val="100000"/>
              </a:lnSpc>
            </a:pPr>
            <a:r>
              <a:rPr lang="en-GB" sz="1200" dirty="0">
                <a:solidFill>
                  <a:srgbClr val="000000"/>
                </a:solidFill>
                <a:latin typeface="Arial"/>
                <a:ea typeface="MS PGothic"/>
              </a:rPr>
              <a:t>Arm strongly recommends an external debug interface based on the </a:t>
            </a:r>
            <a:r>
              <a:rPr lang="en-GB" sz="1200" i="1" dirty="0">
                <a:solidFill>
                  <a:srgbClr val="000000"/>
                </a:solidFill>
                <a:latin typeface="Arial"/>
                <a:ea typeface="MS PGothic"/>
              </a:rPr>
              <a:t>Arm Debug Interface v5 Architecture Specification </a:t>
            </a:r>
            <a:r>
              <a:rPr lang="en-GB" sz="1200" dirty="0">
                <a:solidFill>
                  <a:srgbClr val="000000"/>
                </a:solidFill>
                <a:latin typeface="Arial"/>
                <a:ea typeface="MS PGothic"/>
              </a:rPr>
              <a:t>(ADIv5). This interface supports external debug over </a:t>
            </a:r>
            <a:r>
              <a:rPr lang="en-GB" sz="1200" dirty="0" err="1">
                <a:solidFill>
                  <a:srgbClr val="000000"/>
                </a:solidFill>
                <a:latin typeface="Arial"/>
                <a:ea typeface="MS PGothic"/>
              </a:rPr>
              <a:t>powerdown</a:t>
            </a:r>
            <a:r>
              <a:rPr lang="en-GB" sz="1200" dirty="0">
                <a:solidFill>
                  <a:srgbClr val="000000"/>
                </a:solidFill>
                <a:latin typeface="Arial"/>
                <a:ea typeface="MS PGothic"/>
              </a:rPr>
              <a:t> of the processor. ADIv5 supports both a JTAG wire interface and a low pin-count </a:t>
            </a:r>
            <a:r>
              <a:rPr lang="en-GB" sz="1200" i="1" dirty="0">
                <a:solidFill>
                  <a:srgbClr val="000000"/>
                </a:solidFill>
                <a:latin typeface="Arial"/>
                <a:ea typeface="MS PGothic"/>
              </a:rPr>
              <a:t>Serial Wire Debug </a:t>
            </a:r>
            <a:r>
              <a:rPr lang="en-GB" sz="1200" dirty="0">
                <a:solidFill>
                  <a:srgbClr val="000000"/>
                </a:solidFill>
                <a:latin typeface="Arial"/>
                <a:ea typeface="MS PGothic"/>
              </a:rPr>
              <a:t>(SWD) interface. The Arm debug tools support either wire interface. An ADIv5 interface enables a debug object, such as an Arm processor, to abstract a set of resources as a memory-mapped peripheral. Accesses to debug resources are made as 32-bit read or write transfers.</a:t>
            </a:r>
            <a:endParaRPr lang="en-GB" dirty="0"/>
          </a:p>
          <a:p>
            <a:pPr>
              <a:lnSpc>
                <a:spcPct val="100000"/>
              </a:lnSpc>
            </a:pPr>
            <a:endParaRPr lang="en-GB" dirty="0"/>
          </a:p>
          <a:p>
            <a:pPr>
              <a:lnSpc>
                <a:spcPct val="100000"/>
              </a:lnSpc>
            </a:pPr>
            <a:r>
              <a:rPr lang="en-GB" sz="1200" dirty="0">
                <a:solidFill>
                  <a:srgbClr val="000000"/>
                </a:solidFill>
                <a:latin typeface="Arial"/>
                <a:ea typeface="MS PGothic"/>
              </a:rPr>
              <a:t>The debug architecture requires that some Debug registers are accessible to software executing on the processor, so that the debug architecture can be used by a self-hosted debug monitor. To meet this requirement:</a:t>
            </a:r>
            <a:endParaRPr lang="en-GB" dirty="0"/>
          </a:p>
          <a:p>
            <a:pPr>
              <a:lnSpc>
                <a:spcPct val="100000"/>
              </a:lnSpc>
            </a:pPr>
            <a:r>
              <a:rPr lang="en-GB" sz="1200" b="1" dirty="0">
                <a:solidFill>
                  <a:srgbClr val="000000"/>
                </a:solidFill>
                <a:latin typeface="Arial"/>
                <a:ea typeface="MS PGothic"/>
              </a:rPr>
              <a:t>v7.1 Debug </a:t>
            </a:r>
            <a:r>
              <a:rPr lang="en-GB" sz="1200" dirty="0">
                <a:solidFill>
                  <a:srgbClr val="000000"/>
                </a:solidFill>
                <a:latin typeface="Arial"/>
                <a:ea typeface="MS PGothic"/>
              </a:rPr>
              <a:t>requires these Debug registers to be accessible using CP14 register accesses.</a:t>
            </a:r>
            <a:endParaRPr lang="en-GB" dirty="0"/>
          </a:p>
          <a:p>
            <a:pPr>
              <a:lnSpc>
                <a:spcPct val="100000"/>
              </a:lnSpc>
            </a:pPr>
            <a:r>
              <a:rPr lang="en-GB" sz="1200" b="1" dirty="0">
                <a:solidFill>
                  <a:srgbClr val="000000"/>
                </a:solidFill>
                <a:latin typeface="Arial"/>
                <a:ea typeface="MS PGothic"/>
              </a:rPr>
              <a:t>v7 Debug </a:t>
            </a:r>
            <a:r>
              <a:rPr lang="en-GB" sz="1200" dirty="0">
                <a:solidFill>
                  <a:srgbClr val="000000"/>
                </a:solidFill>
                <a:latin typeface="Arial"/>
                <a:ea typeface="MS PGothic"/>
              </a:rPr>
              <a:t>requires a subset of these Debug registers to be accessible using CP14 accesses, and the remainder of these registers to be accessible from one or both of the following:</a:t>
            </a:r>
            <a:endParaRPr lang="en-GB" dirty="0"/>
          </a:p>
          <a:p>
            <a:pPr lvl="2">
              <a:lnSpc>
                <a:spcPct val="100000"/>
              </a:lnSpc>
              <a:buFont typeface="Arial"/>
              <a:buChar char="•"/>
            </a:pPr>
            <a:r>
              <a:rPr lang="en-GB" sz="1200" dirty="0">
                <a:solidFill>
                  <a:srgbClr val="000000"/>
                </a:solidFill>
                <a:latin typeface="Arial"/>
                <a:ea typeface="MS PGothic"/>
              </a:rPr>
              <a:t> the CP14 interface</a:t>
            </a:r>
            <a:endParaRPr lang="en-GB" dirty="0"/>
          </a:p>
          <a:p>
            <a:pPr lvl="2">
              <a:lnSpc>
                <a:spcPct val="100000"/>
              </a:lnSpc>
              <a:buFont typeface="Arial"/>
              <a:buChar char="•"/>
            </a:pPr>
            <a:r>
              <a:rPr lang="en-GB" sz="1200" dirty="0">
                <a:solidFill>
                  <a:srgbClr val="000000"/>
                </a:solidFill>
                <a:latin typeface="Arial"/>
                <a:ea typeface="MS PGothic"/>
              </a:rPr>
              <a:t> a memory-mapped Debug register interface.</a:t>
            </a:r>
            <a:endParaRPr lang="en-GB" dirty="0"/>
          </a:p>
          <a:p>
            <a:pPr>
              <a:lnSpc>
                <a:spcPct val="100000"/>
              </a:lnSpc>
            </a:pPr>
            <a:endParaRPr lang="en-GB" dirty="0"/>
          </a:p>
          <a:p>
            <a:pPr>
              <a:lnSpc>
                <a:spcPct val="100000"/>
              </a:lnSpc>
            </a:pPr>
            <a:r>
              <a:rPr lang="en-GB" sz="1200" dirty="0">
                <a:solidFill>
                  <a:srgbClr val="000000"/>
                </a:solidFill>
                <a:latin typeface="Arial"/>
                <a:ea typeface="MS PGothic"/>
              </a:rPr>
              <a:t>If an implementation includes an optional trace </a:t>
            </a:r>
            <a:r>
              <a:rPr lang="en-GB" sz="1200" dirty="0" err="1">
                <a:solidFill>
                  <a:srgbClr val="000000"/>
                </a:solidFill>
                <a:latin typeface="Arial"/>
                <a:ea typeface="MS PGothic"/>
              </a:rPr>
              <a:t>macrocell</a:t>
            </a:r>
            <a:r>
              <a:rPr lang="en-GB" sz="1200" dirty="0">
                <a:solidFill>
                  <a:srgbClr val="000000"/>
                </a:solidFill>
                <a:latin typeface="Arial"/>
                <a:ea typeface="MS PGothic"/>
              </a:rPr>
              <a:t>, the appropriate trace architecture specification defines the interface to the trace </a:t>
            </a:r>
            <a:r>
              <a:rPr lang="en-GB" sz="1200" dirty="0" err="1">
                <a:solidFill>
                  <a:srgbClr val="000000"/>
                </a:solidFill>
                <a:latin typeface="Arial"/>
                <a:ea typeface="MS PGothic"/>
              </a:rPr>
              <a:t>macrocell</a:t>
            </a:r>
            <a:r>
              <a:rPr lang="en-GB" sz="1200" dirty="0">
                <a:solidFill>
                  <a:srgbClr val="000000"/>
                </a:solidFill>
                <a:latin typeface="Arial"/>
                <a:ea typeface="MS PGothic"/>
              </a:rPr>
              <a:t> registers. The Arm trace </a:t>
            </a:r>
            <a:r>
              <a:rPr lang="en-GB" sz="1200" dirty="0" err="1">
                <a:solidFill>
                  <a:srgbClr val="000000"/>
                </a:solidFill>
                <a:latin typeface="Arial"/>
                <a:ea typeface="MS PGothic"/>
              </a:rPr>
              <a:t>macrocell</a:t>
            </a:r>
            <a:r>
              <a:rPr lang="en-GB" sz="1200" dirty="0">
                <a:solidFill>
                  <a:srgbClr val="000000"/>
                </a:solidFill>
                <a:latin typeface="Arial"/>
                <a:ea typeface="MS PGothic"/>
              </a:rPr>
              <a:t> architectures, define optional CP14 and memory-mapped interfaces to the registers.</a:t>
            </a:r>
            <a:endParaRPr lang="en-GB" dirty="0"/>
          </a:p>
          <a:p>
            <a:pPr>
              <a:lnSpc>
                <a:spcPct val="100000"/>
              </a:lnSpc>
            </a:pPr>
            <a:endParaRPr lang="en-GB" dirty="0"/>
          </a:p>
          <a:p>
            <a:pPr>
              <a:lnSpc>
                <a:spcPct val="100000"/>
              </a:lnSpc>
            </a:pPr>
            <a:r>
              <a:rPr lang="en-GB" sz="1200" dirty="0">
                <a:solidFill>
                  <a:srgbClr val="000000"/>
                </a:solidFill>
                <a:latin typeface="Arial"/>
                <a:ea typeface="MS PGothic"/>
              </a:rPr>
              <a:t>In particular, the </a:t>
            </a:r>
            <a:r>
              <a:rPr lang="en-GB" sz="1200" b="1" dirty="0">
                <a:solidFill>
                  <a:srgbClr val="000000"/>
                </a:solidFill>
                <a:latin typeface="Arial"/>
                <a:ea typeface="MS PGothic"/>
              </a:rPr>
              <a:t>Cortex-A9 </a:t>
            </a:r>
            <a:r>
              <a:rPr lang="en-GB" sz="1200" dirty="0">
                <a:solidFill>
                  <a:srgbClr val="000000"/>
                </a:solidFill>
                <a:latin typeface="Arial"/>
                <a:ea typeface="MS PGothic"/>
              </a:rPr>
              <a:t>debug interface consists of (see the figure on the slide):</a:t>
            </a:r>
            <a:endParaRPr lang="en-GB" dirty="0"/>
          </a:p>
          <a:p>
            <a:pPr lvl="1">
              <a:lnSpc>
                <a:spcPct val="100000"/>
              </a:lnSpc>
              <a:buFont typeface="Arial"/>
              <a:buChar char="•"/>
            </a:pPr>
            <a:r>
              <a:rPr lang="en-GB" sz="1200" dirty="0">
                <a:solidFill>
                  <a:srgbClr val="000000"/>
                </a:solidFill>
                <a:latin typeface="Arial"/>
                <a:ea typeface="MS PGothic"/>
              </a:rPr>
              <a:t> a Baseline CP14 interface </a:t>
            </a:r>
            <a:endParaRPr lang="en-GB" dirty="0"/>
          </a:p>
          <a:p>
            <a:pPr lvl="1">
              <a:lnSpc>
                <a:spcPct val="100000"/>
              </a:lnSpc>
              <a:buFont typeface="Arial"/>
              <a:buChar char="•"/>
            </a:pPr>
            <a:r>
              <a:rPr lang="en-GB" sz="1200" dirty="0">
                <a:solidFill>
                  <a:srgbClr val="000000"/>
                </a:solidFill>
                <a:latin typeface="Arial"/>
                <a:ea typeface="MS PGothic"/>
              </a:rPr>
              <a:t> an Extended CP14 interface</a:t>
            </a:r>
            <a:endParaRPr lang="en-GB" dirty="0"/>
          </a:p>
          <a:p>
            <a:pPr lvl="1">
              <a:lnSpc>
                <a:spcPct val="100000"/>
              </a:lnSpc>
              <a:buFont typeface="Arial"/>
              <a:buChar char="•"/>
            </a:pPr>
            <a:r>
              <a:rPr lang="en-GB" sz="1200" dirty="0">
                <a:solidFill>
                  <a:srgbClr val="000000"/>
                </a:solidFill>
                <a:latin typeface="Arial"/>
                <a:ea typeface="MS PGothic"/>
              </a:rPr>
              <a:t> an external debug interface connected to the external debugger through a </a:t>
            </a:r>
            <a:r>
              <a:rPr lang="en-GB" sz="1200" i="1" dirty="0">
                <a:solidFill>
                  <a:srgbClr val="000000"/>
                </a:solidFill>
                <a:latin typeface="Arial"/>
                <a:ea typeface="MS PGothic"/>
              </a:rPr>
              <a:t>Debug Access Port </a:t>
            </a:r>
            <a:r>
              <a:rPr lang="en-GB" sz="1200" dirty="0">
                <a:solidFill>
                  <a:srgbClr val="000000"/>
                </a:solidFill>
                <a:latin typeface="Arial"/>
                <a:ea typeface="MS PGothic"/>
              </a:rPr>
              <a:t>(DAP).</a:t>
            </a:r>
            <a:endParaRPr lang="en-GB" dirty="0"/>
          </a:p>
        </p:txBody>
      </p:sp>
      <p:sp>
        <p:nvSpPr>
          <p:cNvPr id="4" name="Slide Number Placeholder 3"/>
          <p:cNvSpPr>
            <a:spLocks noGrp="1"/>
          </p:cNvSpPr>
          <p:nvPr>
            <p:ph type="sldNum" sz="quarter" idx="10"/>
          </p:nvPr>
        </p:nvSpPr>
        <p:spPr/>
        <p:txBody>
          <a:bodyPr/>
          <a:lstStyle/>
          <a:p>
            <a:pPr>
              <a:defRPr/>
            </a:pPr>
            <a:fld id="{08941427-90C0-4697-8CB2-B153E7F63888}" type="slidenum">
              <a:rPr lang="en-GB" smtClean="0"/>
              <a:pPr>
                <a:defRPr/>
              </a:pPr>
              <a:t>20</a:t>
            </a:fld>
            <a:endParaRPr lang="en-GB"/>
          </a:p>
        </p:txBody>
      </p:sp>
    </p:spTree>
    <p:extLst>
      <p:ext uri="{BB962C8B-B14F-4D97-AF65-F5344CB8AC3E}">
        <p14:creationId xmlns:p14="http://schemas.microsoft.com/office/powerpoint/2010/main" val="41215009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latin typeface="Arial"/>
              </a:rPr>
              <a:t>Debugging can generally be performed in two ways:</a:t>
            </a:r>
            <a:endParaRPr lang="en-GB" dirty="0"/>
          </a:p>
          <a:p>
            <a:endParaRPr lang="en-GB" dirty="0"/>
          </a:p>
          <a:p>
            <a:pPr lvl="1">
              <a:lnSpc>
                <a:spcPct val="100000"/>
              </a:lnSpc>
              <a:buFont typeface="Arial"/>
              <a:buChar char="•"/>
            </a:pPr>
            <a:r>
              <a:rPr lang="en-GB" sz="1200" dirty="0">
                <a:latin typeface="Arial"/>
              </a:rPr>
              <a:t> Invasive debug (often called</a:t>
            </a:r>
            <a:r>
              <a:rPr lang="en-GB" sz="1200" b="1" dirty="0">
                <a:latin typeface="Arial"/>
              </a:rPr>
              <a:t> Debug</a:t>
            </a:r>
            <a:r>
              <a:rPr lang="en-GB" sz="1200" dirty="0">
                <a:latin typeface="Arial"/>
              </a:rPr>
              <a:t>): These are a</a:t>
            </a:r>
            <a:r>
              <a:rPr lang="en-GB" sz="1200" dirty="0">
                <a:solidFill>
                  <a:srgbClr val="000000"/>
                </a:solidFill>
                <a:latin typeface="Arial"/>
                <a:ea typeface="MS PGothic"/>
              </a:rPr>
              <a:t>ll debug features that permit modification of processor state. This can be implemented as external debugging (e.g. traditional JTAG debug), or by “self-hosted” debugging (e.g. using a debug monitor that resides in memory). Debug frequently involves halting execution once a failure has been observed, and collecting state information retrospectively to investigate the problem. </a:t>
            </a:r>
            <a:endParaRPr lang="en-GB" dirty="0"/>
          </a:p>
          <a:p>
            <a:pPr lvl="1">
              <a:lnSpc>
                <a:spcPct val="100000"/>
              </a:lnSpc>
              <a:buFont typeface="Arial"/>
              <a:buChar char="•"/>
            </a:pPr>
            <a:r>
              <a:rPr lang="en-GB" sz="1200" dirty="0">
                <a:solidFill>
                  <a:srgbClr val="000000"/>
                </a:solidFill>
                <a:latin typeface="Arial"/>
                <a:ea typeface="MS PGothic"/>
              </a:rPr>
              <a:t> Non-invasive debug (often called (data/instruction)</a:t>
            </a:r>
            <a:r>
              <a:rPr lang="en-GB" sz="1200" baseline="0" dirty="0">
                <a:solidFill>
                  <a:srgbClr val="000000"/>
                </a:solidFill>
                <a:latin typeface="Arial"/>
                <a:ea typeface="MS PGothic"/>
              </a:rPr>
              <a:t> </a:t>
            </a:r>
            <a:r>
              <a:rPr lang="en-GB" sz="1200" b="1" baseline="0" dirty="0">
                <a:solidFill>
                  <a:srgbClr val="000000"/>
                </a:solidFill>
                <a:latin typeface="Arial"/>
                <a:ea typeface="MS PGothic"/>
              </a:rPr>
              <a:t>Trace</a:t>
            </a:r>
            <a:r>
              <a:rPr lang="en-GB" sz="1200" baseline="0" dirty="0">
                <a:solidFill>
                  <a:srgbClr val="000000"/>
                </a:solidFill>
                <a:latin typeface="Arial"/>
                <a:ea typeface="MS PGothic"/>
              </a:rPr>
              <a:t>)</a:t>
            </a:r>
            <a:r>
              <a:rPr lang="en-GB" sz="1200" dirty="0">
                <a:solidFill>
                  <a:srgbClr val="000000"/>
                </a:solidFill>
                <a:latin typeface="Arial"/>
                <a:ea typeface="MS PGothic"/>
              </a:rPr>
              <a:t>: These are all debug features that permit data and program flow observation, but that do not permit modification of the main processor state. It allows for continuous collection of system information for later off-line analysis. Non-invasive debug includes also Sample-based profiling and Performance Monitoring.</a:t>
            </a:r>
            <a:endParaRPr lang="en-GB" dirty="0"/>
          </a:p>
          <a:p>
            <a:pPr>
              <a:lnSpc>
                <a:spcPct val="100000"/>
              </a:lnSpc>
            </a:pPr>
            <a:endParaRPr lang="en-GB" dirty="0"/>
          </a:p>
          <a:p>
            <a:pPr>
              <a:lnSpc>
                <a:spcPct val="100000"/>
              </a:lnSpc>
            </a:pPr>
            <a:r>
              <a:rPr lang="en-GB" sz="2000" dirty="0" err="1">
                <a:solidFill>
                  <a:srgbClr val="000000"/>
                </a:solidFill>
                <a:latin typeface="Arial"/>
                <a:ea typeface="MS PGothic"/>
              </a:rPr>
              <a:t>CoreSight</a:t>
            </a:r>
            <a:r>
              <a:rPr lang="en-GB" sz="2000" dirty="0">
                <a:solidFill>
                  <a:srgbClr val="000000"/>
                </a:solidFill>
                <a:latin typeface="Arial"/>
                <a:ea typeface="MS PGothic"/>
              </a:rPr>
              <a:t>, the Arm Debug, and Trace technology, are the most complete on-chip debug and real-time trace solution for the entire System on Chip (SoC), making Arm processor-based SoCs the easiest to debug and optimize. With so much money and effort dedicated to this part of </a:t>
            </a:r>
            <a:r>
              <a:rPr lang="en-GB" sz="2000" dirty="0" err="1">
                <a:solidFill>
                  <a:srgbClr val="000000"/>
                </a:solidFill>
                <a:latin typeface="Arial"/>
                <a:ea typeface="MS PGothic"/>
              </a:rPr>
              <a:t>SoC</a:t>
            </a:r>
            <a:r>
              <a:rPr lang="en-GB" sz="2000" dirty="0">
                <a:solidFill>
                  <a:srgbClr val="000000"/>
                </a:solidFill>
                <a:latin typeface="Arial"/>
                <a:ea typeface="MS PGothic"/>
              </a:rPr>
              <a:t> design, it is necessary for it to be as efficient as possible when debugging. </a:t>
            </a:r>
            <a:r>
              <a:rPr lang="en-GB" sz="1200" dirty="0" err="1">
                <a:solidFill>
                  <a:srgbClr val="000000"/>
                </a:solidFill>
                <a:latin typeface="Arial"/>
                <a:ea typeface="MS PGothic"/>
              </a:rPr>
              <a:t>CoreSight</a:t>
            </a:r>
            <a:r>
              <a:rPr lang="en-GB" sz="1200" dirty="0">
                <a:solidFill>
                  <a:srgbClr val="000000"/>
                </a:solidFill>
                <a:latin typeface="Arial"/>
                <a:ea typeface="MS PGothic"/>
              </a:rPr>
              <a:t> technology addresses the requirement for a multiprocessor debug and trace solution, with high bandwidth for entire systems beyond the processor, despite ever increasing SoC complexity and clock speeds.</a:t>
            </a:r>
            <a:endParaRPr lang="en-GB" dirty="0"/>
          </a:p>
          <a:p>
            <a:pPr>
              <a:lnSpc>
                <a:spcPct val="100000"/>
              </a:lnSpc>
            </a:pPr>
            <a:endParaRPr lang="en-GB" dirty="0"/>
          </a:p>
          <a:p>
            <a:pPr>
              <a:lnSpc>
                <a:spcPct val="100000"/>
              </a:lnSpc>
            </a:pPr>
            <a:r>
              <a:rPr lang="en-GB" sz="1200" dirty="0" err="1">
                <a:solidFill>
                  <a:srgbClr val="000000"/>
                </a:solidFill>
                <a:latin typeface="Arial"/>
                <a:ea typeface="MS PGothic"/>
              </a:rPr>
              <a:t>CoreSight</a:t>
            </a:r>
            <a:r>
              <a:rPr lang="en-GB" sz="1200" dirty="0">
                <a:solidFill>
                  <a:srgbClr val="000000"/>
                </a:solidFill>
                <a:latin typeface="Arial"/>
                <a:ea typeface="MS PGothic"/>
              </a:rPr>
              <a:t> provides: </a:t>
            </a:r>
            <a:endParaRPr lang="en-GB" dirty="0"/>
          </a:p>
          <a:p>
            <a:pPr lvl="1">
              <a:lnSpc>
                <a:spcPct val="100000"/>
              </a:lnSpc>
              <a:buFont typeface="Arial"/>
              <a:buChar char="•"/>
            </a:pPr>
            <a:r>
              <a:rPr lang="en-GB" sz="1200" dirty="0">
                <a:solidFill>
                  <a:srgbClr val="000000"/>
                </a:solidFill>
                <a:latin typeface="Arial"/>
                <a:ea typeface="MS PGothic"/>
              </a:rPr>
              <a:t> A library of modular components and interconnects. </a:t>
            </a:r>
            <a:endParaRPr lang="en-GB" dirty="0"/>
          </a:p>
          <a:p>
            <a:pPr lvl="1">
              <a:lnSpc>
                <a:spcPct val="100000"/>
              </a:lnSpc>
              <a:buFont typeface="Arial"/>
              <a:buChar char="•"/>
            </a:pPr>
            <a:r>
              <a:rPr lang="en-GB" sz="1200" dirty="0">
                <a:solidFill>
                  <a:srgbClr val="000000"/>
                </a:solidFill>
                <a:latin typeface="Arial"/>
                <a:ea typeface="MS PGothic"/>
              </a:rPr>
              <a:t> Architected discovery and identification methods to allow for flexible system design and easy inclusion of differentiated debug/trace functions. </a:t>
            </a:r>
            <a:endParaRPr lang="en-GB" dirty="0"/>
          </a:p>
          <a:p>
            <a:pPr lvl="1">
              <a:lnSpc>
                <a:spcPct val="100000"/>
              </a:lnSpc>
              <a:buFont typeface="Arial"/>
              <a:buChar char="•"/>
            </a:pPr>
            <a:r>
              <a:rPr lang="en-GB" sz="1200" dirty="0">
                <a:solidFill>
                  <a:srgbClr val="000000"/>
                </a:solidFill>
                <a:latin typeface="Arial"/>
                <a:ea typeface="MS PGothic"/>
              </a:rPr>
              <a:t> A standard implementation of the Arm Debug Interface for debug tools to work with. </a:t>
            </a:r>
            <a:endParaRPr lang="en-GB" dirty="0"/>
          </a:p>
          <a:p>
            <a:pPr marL="628650" lvl="1" indent="-171450">
              <a:buFont typeface="Arial" panose="020B0604020202020204" pitchFamily="34" charset="0"/>
              <a:buChar char="•"/>
            </a:pPr>
            <a:endParaRPr lang="en-GB" sz="1200" b="0" i="0" u="none" strike="noStrike" kern="1200" baseline="0" dirty="0">
              <a:solidFill>
                <a:schemeClr val="tx1"/>
              </a:solidFill>
              <a:effectLst/>
              <a:latin typeface="Arial" pitchFamily="100" charset="0"/>
              <a:ea typeface="MS PGothic" pitchFamily="34" charset="-128"/>
              <a:cs typeface="+mn-cs"/>
            </a:endParaRPr>
          </a:p>
          <a:p>
            <a:pPr marL="0" lvl="0" indent="0">
              <a:buFont typeface="Arial" panose="020B0604020202020204" pitchFamily="34" charset="0"/>
              <a:buNone/>
            </a:pPr>
            <a:endParaRPr lang="en-GB" sz="1200" dirty="0">
              <a:effectLst/>
            </a:endParaRPr>
          </a:p>
          <a:p>
            <a:endParaRPr lang="en-GB" dirty="0"/>
          </a:p>
        </p:txBody>
      </p:sp>
      <p:sp>
        <p:nvSpPr>
          <p:cNvPr id="4" name="Slide Number Placeholder 3"/>
          <p:cNvSpPr>
            <a:spLocks noGrp="1"/>
          </p:cNvSpPr>
          <p:nvPr>
            <p:ph type="sldNum" sz="quarter" idx="10"/>
          </p:nvPr>
        </p:nvSpPr>
        <p:spPr/>
        <p:txBody>
          <a:bodyPr/>
          <a:lstStyle/>
          <a:p>
            <a:pPr>
              <a:defRPr/>
            </a:pPr>
            <a:fld id="{08941427-90C0-4697-8CB2-B153E7F63888}" type="slidenum">
              <a:rPr lang="en-GB" smtClean="0"/>
              <a:pPr>
                <a:defRPr/>
              </a:pPr>
              <a:t>3</a:t>
            </a:fld>
            <a:endParaRPr lang="en-GB"/>
          </a:p>
        </p:txBody>
      </p:sp>
    </p:spTree>
    <p:extLst>
      <p:ext uri="{BB962C8B-B14F-4D97-AF65-F5344CB8AC3E}">
        <p14:creationId xmlns:p14="http://schemas.microsoft.com/office/powerpoint/2010/main" val="7835920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solidFill>
                  <a:srgbClr val="000000"/>
                </a:solidFill>
                <a:latin typeface="Arial"/>
                <a:ea typeface="MS PGothic"/>
              </a:rPr>
              <a:t>The </a:t>
            </a:r>
            <a:r>
              <a:rPr lang="en-GB" sz="1200" b="1" dirty="0">
                <a:solidFill>
                  <a:srgbClr val="000000"/>
                </a:solidFill>
                <a:latin typeface="Arial"/>
                <a:ea typeface="MS PGothic"/>
              </a:rPr>
              <a:t>DBGDSCCR</a:t>
            </a:r>
            <a:r>
              <a:rPr lang="en-GB" sz="1200" dirty="0">
                <a:solidFill>
                  <a:srgbClr val="000000"/>
                </a:solidFill>
                <a:latin typeface="Arial"/>
                <a:ea typeface="MS PGothic"/>
              </a:rPr>
              <a:t> is a </a:t>
            </a:r>
            <a:r>
              <a:rPr lang="en-GB" sz="1200" b="1" dirty="0">
                <a:solidFill>
                  <a:srgbClr val="000000"/>
                </a:solidFill>
                <a:latin typeface="Arial"/>
                <a:ea typeface="MS PGothic"/>
              </a:rPr>
              <a:t>memory system </a:t>
            </a:r>
            <a:r>
              <a:rPr lang="en-GB" sz="1200" dirty="0">
                <a:solidFill>
                  <a:srgbClr val="000000"/>
                </a:solidFill>
                <a:latin typeface="Arial"/>
                <a:ea typeface="MS PGothic"/>
              </a:rPr>
              <a:t>controls cache </a:t>
            </a:r>
            <a:r>
              <a:rPr lang="en-GB" sz="1200" dirty="0" err="1">
                <a:solidFill>
                  <a:srgbClr val="000000"/>
                </a:solidFill>
                <a:latin typeface="Arial"/>
                <a:ea typeface="MS PGothic"/>
              </a:rPr>
              <a:t>behavior</a:t>
            </a:r>
            <a:r>
              <a:rPr lang="en-GB" sz="1200" dirty="0">
                <a:solidFill>
                  <a:srgbClr val="000000"/>
                </a:solidFill>
                <a:latin typeface="Arial"/>
                <a:ea typeface="MS PGothic"/>
              </a:rPr>
              <a:t> for memory operations issued by a debugger when the processor is in Debug state. A debugger can use these to request the minimum amount of intrusion to the processor caches that the implementation permits. The Cortex-A9 processor does not implement any of the features of the Debug State Cache Control Register. The Debug State Cache Control Register reads as zero.</a:t>
            </a:r>
            <a:endParaRPr lang="en-GB" dirty="0"/>
          </a:p>
          <a:p>
            <a:endParaRPr lang="en-GB" dirty="0"/>
          </a:p>
          <a:p>
            <a:r>
              <a:rPr lang="en-GB" sz="1200" dirty="0">
                <a:solidFill>
                  <a:srgbClr val="000000"/>
                </a:solidFill>
                <a:latin typeface="Arial"/>
                <a:ea typeface="MS PGothic"/>
              </a:rPr>
              <a:t>The </a:t>
            </a:r>
            <a:r>
              <a:rPr lang="en-GB" sz="1200" b="1" i="1" dirty="0">
                <a:solidFill>
                  <a:srgbClr val="000000"/>
                </a:solidFill>
                <a:latin typeface="Arial"/>
                <a:ea typeface="MS PGothic"/>
              </a:rPr>
              <a:t>Breakpoint Value Registers </a:t>
            </a:r>
            <a:r>
              <a:rPr lang="en-GB" sz="1200" dirty="0">
                <a:solidFill>
                  <a:srgbClr val="000000"/>
                </a:solidFill>
                <a:latin typeface="Arial"/>
                <a:ea typeface="MS PGothic"/>
              </a:rPr>
              <a:t>(BVRs) are registers 64-68, at offsets 0x100-0x114. Each BVR is associated with a </a:t>
            </a:r>
            <a:r>
              <a:rPr lang="en-GB" sz="1200" i="1" dirty="0">
                <a:solidFill>
                  <a:srgbClr val="000000"/>
                </a:solidFill>
                <a:latin typeface="Arial"/>
                <a:ea typeface="MS PGothic"/>
              </a:rPr>
              <a:t>Breakpoint Control Register </a:t>
            </a:r>
            <a:r>
              <a:rPr lang="en-GB" sz="1200" dirty="0">
                <a:solidFill>
                  <a:srgbClr val="000000"/>
                </a:solidFill>
                <a:latin typeface="Arial"/>
                <a:ea typeface="MS PGothic"/>
              </a:rPr>
              <a:t>(BCR), for example:</a:t>
            </a:r>
            <a:endParaRPr lang="en-GB" dirty="0"/>
          </a:p>
          <a:p>
            <a:pPr lvl="1">
              <a:lnSpc>
                <a:spcPct val="100000"/>
              </a:lnSpc>
              <a:buFont typeface="Arial"/>
              <a:buChar char="•"/>
            </a:pPr>
            <a:r>
              <a:rPr lang="en-GB" sz="1200" dirty="0">
                <a:solidFill>
                  <a:srgbClr val="000000"/>
                </a:solidFill>
                <a:latin typeface="Arial"/>
                <a:ea typeface="MS PGothic"/>
              </a:rPr>
              <a:t> BVR0 with BCR0.</a:t>
            </a:r>
            <a:endParaRPr lang="en-GB" dirty="0"/>
          </a:p>
          <a:p>
            <a:pPr lvl="1">
              <a:lnSpc>
                <a:spcPct val="100000"/>
              </a:lnSpc>
              <a:buFont typeface="Arial"/>
              <a:buChar char="•"/>
            </a:pPr>
            <a:r>
              <a:rPr lang="en-GB" sz="1200" dirty="0">
                <a:solidFill>
                  <a:srgbClr val="000000"/>
                </a:solidFill>
                <a:latin typeface="Arial"/>
                <a:ea typeface="MS PGothic"/>
              </a:rPr>
              <a:t> BVR1 with BCR1.</a:t>
            </a:r>
            <a:endParaRPr lang="en-GB" dirty="0"/>
          </a:p>
          <a:p>
            <a:pPr>
              <a:lnSpc>
                <a:spcPct val="100000"/>
              </a:lnSpc>
            </a:pPr>
            <a:r>
              <a:rPr lang="en-GB" sz="1200" dirty="0">
                <a:solidFill>
                  <a:srgbClr val="000000"/>
                </a:solidFill>
                <a:latin typeface="Arial"/>
                <a:ea typeface="MS PGothic"/>
              </a:rPr>
              <a:t>This pattern continues up to BVR5 with BCR5. A pair of breakpoint registers, </a:t>
            </a:r>
            <a:r>
              <a:rPr lang="en-GB" sz="1200" dirty="0" err="1">
                <a:solidFill>
                  <a:srgbClr val="000000"/>
                </a:solidFill>
                <a:latin typeface="Arial"/>
                <a:ea typeface="MS PGothic"/>
              </a:rPr>
              <a:t>BVRn</a:t>
            </a:r>
            <a:r>
              <a:rPr lang="en-GB" sz="1200" dirty="0">
                <a:solidFill>
                  <a:srgbClr val="000000"/>
                </a:solidFill>
                <a:latin typeface="Arial"/>
                <a:ea typeface="MS PGothic"/>
              </a:rPr>
              <a:t> and </a:t>
            </a:r>
            <a:r>
              <a:rPr lang="en-GB" sz="1200" dirty="0" err="1">
                <a:solidFill>
                  <a:srgbClr val="000000"/>
                </a:solidFill>
                <a:latin typeface="Arial"/>
                <a:ea typeface="MS PGothic"/>
              </a:rPr>
              <a:t>BCRn</a:t>
            </a:r>
            <a:r>
              <a:rPr lang="en-GB" sz="1200" dirty="0">
                <a:solidFill>
                  <a:srgbClr val="000000"/>
                </a:solidFill>
                <a:latin typeface="Arial"/>
                <a:ea typeface="MS PGothic"/>
              </a:rPr>
              <a:t>, is called a </a:t>
            </a:r>
            <a:r>
              <a:rPr lang="en-GB" sz="1200" i="1" dirty="0">
                <a:solidFill>
                  <a:srgbClr val="000000"/>
                </a:solidFill>
                <a:latin typeface="Arial"/>
                <a:ea typeface="MS PGothic"/>
              </a:rPr>
              <a:t>Breakpoint Register Pair </a:t>
            </a:r>
            <a:r>
              <a:rPr lang="en-GB" sz="1200" dirty="0">
                <a:solidFill>
                  <a:srgbClr val="000000"/>
                </a:solidFill>
                <a:latin typeface="Arial"/>
                <a:ea typeface="MS PGothic"/>
              </a:rPr>
              <a:t>(</a:t>
            </a:r>
            <a:r>
              <a:rPr lang="en-GB" sz="1200" dirty="0" err="1">
                <a:solidFill>
                  <a:srgbClr val="000000"/>
                </a:solidFill>
                <a:latin typeface="Arial"/>
                <a:ea typeface="MS PGothic"/>
              </a:rPr>
              <a:t>BRPn</a:t>
            </a:r>
            <a:r>
              <a:rPr lang="en-GB" sz="1200" dirty="0">
                <a:solidFill>
                  <a:srgbClr val="000000"/>
                </a:solidFill>
                <a:latin typeface="Arial"/>
                <a:ea typeface="MS PGothic"/>
              </a:rPr>
              <a:t>).</a:t>
            </a:r>
            <a:endParaRPr lang="en-GB" dirty="0"/>
          </a:p>
          <a:p>
            <a:pPr>
              <a:lnSpc>
                <a:spcPct val="100000"/>
              </a:lnSpc>
            </a:pPr>
            <a:endParaRPr lang="en-GB" dirty="0"/>
          </a:p>
          <a:p>
            <a:pPr>
              <a:lnSpc>
                <a:spcPct val="100000"/>
              </a:lnSpc>
            </a:pPr>
            <a:r>
              <a:rPr lang="en-GB" sz="1200" dirty="0">
                <a:solidFill>
                  <a:srgbClr val="000000"/>
                </a:solidFill>
                <a:latin typeface="Arial"/>
                <a:ea typeface="MS PGothic"/>
              </a:rPr>
              <a:t>A </a:t>
            </a:r>
            <a:r>
              <a:rPr lang="en-GB" sz="1200" b="1" i="1" dirty="0">
                <a:solidFill>
                  <a:srgbClr val="000000"/>
                </a:solidFill>
                <a:latin typeface="Arial"/>
                <a:ea typeface="MS PGothic"/>
              </a:rPr>
              <a:t>Breakpoint Control Register </a:t>
            </a:r>
            <a:r>
              <a:rPr lang="en-GB" sz="1200" dirty="0">
                <a:solidFill>
                  <a:srgbClr val="000000"/>
                </a:solidFill>
                <a:latin typeface="Arial"/>
                <a:ea typeface="MS PGothic"/>
              </a:rPr>
              <a:t>(BCR) is a read/write register that contains the necessary control bits for setting:</a:t>
            </a:r>
            <a:endParaRPr lang="en-GB" dirty="0"/>
          </a:p>
          <a:p>
            <a:pPr lvl="1">
              <a:lnSpc>
                <a:spcPct val="100000"/>
              </a:lnSpc>
              <a:buFont typeface="Arial"/>
              <a:buChar char="•"/>
            </a:pPr>
            <a:r>
              <a:rPr lang="en-GB" sz="1200" dirty="0">
                <a:solidFill>
                  <a:srgbClr val="000000"/>
                </a:solidFill>
                <a:latin typeface="Arial"/>
                <a:ea typeface="MS PGothic"/>
              </a:rPr>
              <a:t> Breakpoints.</a:t>
            </a:r>
            <a:endParaRPr lang="en-GB" dirty="0"/>
          </a:p>
          <a:p>
            <a:pPr lvl="1">
              <a:lnSpc>
                <a:spcPct val="100000"/>
              </a:lnSpc>
              <a:buFont typeface="Arial"/>
              <a:buChar char="•"/>
            </a:pPr>
            <a:r>
              <a:rPr lang="en-GB" sz="1200" dirty="0">
                <a:solidFill>
                  <a:srgbClr val="000000"/>
                </a:solidFill>
                <a:latin typeface="Arial"/>
                <a:ea typeface="MS PGothic"/>
              </a:rPr>
              <a:t> Linked breakpoints.</a:t>
            </a:r>
            <a:endParaRPr lang="en-GB" dirty="0"/>
          </a:p>
          <a:p>
            <a:pPr>
              <a:lnSpc>
                <a:spcPct val="100000"/>
              </a:lnSpc>
            </a:pPr>
            <a:r>
              <a:rPr lang="en-GB" sz="1200" dirty="0">
                <a:solidFill>
                  <a:srgbClr val="000000"/>
                </a:solidFill>
                <a:latin typeface="Arial"/>
                <a:ea typeface="MS PGothic"/>
              </a:rPr>
              <a:t>Figure on slide shows the BCRs bit assignments.</a:t>
            </a:r>
            <a:endParaRPr lang="en-GB" dirty="0"/>
          </a:p>
        </p:txBody>
      </p:sp>
      <p:sp>
        <p:nvSpPr>
          <p:cNvPr id="4" name="Slide Number Placeholder 3"/>
          <p:cNvSpPr>
            <a:spLocks noGrp="1"/>
          </p:cNvSpPr>
          <p:nvPr>
            <p:ph type="sldNum" sz="quarter" idx="10"/>
          </p:nvPr>
        </p:nvSpPr>
        <p:spPr/>
        <p:txBody>
          <a:bodyPr/>
          <a:lstStyle/>
          <a:p>
            <a:pPr>
              <a:defRPr/>
            </a:pPr>
            <a:fld id="{08941427-90C0-4697-8CB2-B153E7F63888}" type="slidenum">
              <a:rPr lang="en-GB" smtClean="0"/>
              <a:pPr>
                <a:defRPr/>
              </a:pPr>
              <a:t>21</a:t>
            </a:fld>
            <a:endParaRPr lang="en-GB"/>
          </a:p>
        </p:txBody>
      </p:sp>
    </p:spTree>
    <p:extLst>
      <p:ext uri="{BB962C8B-B14F-4D97-AF65-F5344CB8AC3E}">
        <p14:creationId xmlns:p14="http://schemas.microsoft.com/office/powerpoint/2010/main" val="37522877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solidFill>
                  <a:srgbClr val="000000"/>
                </a:solidFill>
                <a:latin typeface="Arial"/>
                <a:ea typeface="MS PGothic"/>
              </a:rPr>
              <a:t>The </a:t>
            </a:r>
            <a:r>
              <a:rPr lang="en-GB" sz="1200" b="1" i="1" dirty="0" err="1">
                <a:solidFill>
                  <a:srgbClr val="000000"/>
                </a:solidFill>
                <a:latin typeface="Arial"/>
                <a:ea typeface="MS PGothic"/>
              </a:rPr>
              <a:t>Watchpoint</a:t>
            </a:r>
            <a:r>
              <a:rPr lang="en-GB" sz="1200" b="1" i="1" dirty="0">
                <a:solidFill>
                  <a:srgbClr val="000000"/>
                </a:solidFill>
                <a:latin typeface="Arial"/>
                <a:ea typeface="MS PGothic"/>
              </a:rPr>
              <a:t> Value Registers</a:t>
            </a:r>
            <a:r>
              <a:rPr lang="en-GB" sz="1200" i="1" dirty="0">
                <a:solidFill>
                  <a:srgbClr val="000000"/>
                </a:solidFill>
                <a:latin typeface="Arial"/>
                <a:ea typeface="MS PGothic"/>
              </a:rPr>
              <a:t> </a:t>
            </a:r>
            <a:r>
              <a:rPr lang="en-GB" sz="1200" dirty="0">
                <a:solidFill>
                  <a:srgbClr val="000000"/>
                </a:solidFill>
                <a:latin typeface="Arial"/>
                <a:ea typeface="MS PGothic"/>
              </a:rPr>
              <a:t>(WVRs) are registers 96-99, at offsets 0x180-0x18C. Each WVR is associated with a </a:t>
            </a:r>
            <a:r>
              <a:rPr lang="en-GB" sz="1200" i="1" dirty="0" err="1">
                <a:solidFill>
                  <a:srgbClr val="000000"/>
                </a:solidFill>
                <a:latin typeface="Arial"/>
                <a:ea typeface="MS PGothic"/>
              </a:rPr>
              <a:t>Watchpoint</a:t>
            </a:r>
            <a:r>
              <a:rPr lang="en-GB" sz="1200" i="1" dirty="0">
                <a:solidFill>
                  <a:srgbClr val="000000"/>
                </a:solidFill>
                <a:latin typeface="Arial"/>
                <a:ea typeface="MS PGothic"/>
              </a:rPr>
              <a:t> Control Register </a:t>
            </a:r>
            <a:r>
              <a:rPr lang="en-GB" sz="1200" dirty="0">
                <a:solidFill>
                  <a:srgbClr val="000000"/>
                </a:solidFill>
                <a:latin typeface="Arial"/>
                <a:ea typeface="MS PGothic"/>
              </a:rPr>
              <a:t>(WCR), for example:</a:t>
            </a:r>
            <a:endParaRPr lang="en-GB" dirty="0"/>
          </a:p>
          <a:p>
            <a:pPr lvl="1">
              <a:lnSpc>
                <a:spcPct val="100000"/>
              </a:lnSpc>
              <a:buFont typeface="Arial"/>
              <a:buChar char="•"/>
            </a:pPr>
            <a:r>
              <a:rPr lang="en-GB" sz="1200" dirty="0">
                <a:solidFill>
                  <a:srgbClr val="000000"/>
                </a:solidFill>
                <a:latin typeface="Arial"/>
                <a:ea typeface="MS PGothic"/>
              </a:rPr>
              <a:t> WVR0 with WCR0</a:t>
            </a:r>
            <a:endParaRPr lang="en-GB" dirty="0"/>
          </a:p>
          <a:p>
            <a:pPr lvl="1">
              <a:lnSpc>
                <a:spcPct val="100000"/>
              </a:lnSpc>
              <a:buFont typeface="Arial"/>
              <a:buChar char="•"/>
            </a:pPr>
            <a:r>
              <a:rPr lang="en-GB" sz="1200" dirty="0">
                <a:solidFill>
                  <a:srgbClr val="000000"/>
                </a:solidFill>
                <a:latin typeface="Arial"/>
                <a:ea typeface="MS PGothic"/>
              </a:rPr>
              <a:t> WVR1 with WCR1.</a:t>
            </a:r>
            <a:endParaRPr lang="en-GB" dirty="0"/>
          </a:p>
          <a:p>
            <a:pPr>
              <a:lnSpc>
                <a:spcPct val="100000"/>
              </a:lnSpc>
            </a:pPr>
            <a:r>
              <a:rPr lang="en-GB" sz="1200" dirty="0">
                <a:solidFill>
                  <a:srgbClr val="000000"/>
                </a:solidFill>
                <a:latin typeface="Arial"/>
                <a:ea typeface="MS PGothic"/>
              </a:rPr>
              <a:t>This pattern continues up to WVR3 with WCR3. A pair of </a:t>
            </a:r>
            <a:r>
              <a:rPr lang="en-GB" sz="1200" dirty="0" err="1">
                <a:solidFill>
                  <a:srgbClr val="000000"/>
                </a:solidFill>
                <a:latin typeface="Arial"/>
                <a:ea typeface="MS PGothic"/>
              </a:rPr>
              <a:t>watchpoint</a:t>
            </a:r>
            <a:r>
              <a:rPr lang="en-GB" sz="1200" dirty="0">
                <a:solidFill>
                  <a:srgbClr val="000000"/>
                </a:solidFill>
                <a:latin typeface="Arial"/>
                <a:ea typeface="MS PGothic"/>
              </a:rPr>
              <a:t> registers, </a:t>
            </a:r>
            <a:r>
              <a:rPr lang="en-GB" sz="1200" dirty="0" err="1">
                <a:solidFill>
                  <a:srgbClr val="000000"/>
                </a:solidFill>
                <a:latin typeface="Arial"/>
                <a:ea typeface="MS PGothic"/>
              </a:rPr>
              <a:t>WVRn</a:t>
            </a:r>
            <a:r>
              <a:rPr lang="en-GB" sz="1200" dirty="0">
                <a:solidFill>
                  <a:srgbClr val="000000"/>
                </a:solidFill>
                <a:latin typeface="Arial"/>
                <a:ea typeface="MS PGothic"/>
              </a:rPr>
              <a:t> and </a:t>
            </a:r>
            <a:r>
              <a:rPr lang="en-GB" sz="1200" dirty="0" err="1">
                <a:solidFill>
                  <a:srgbClr val="000000"/>
                </a:solidFill>
                <a:latin typeface="Arial"/>
                <a:ea typeface="MS PGothic"/>
              </a:rPr>
              <a:t>WCRn</a:t>
            </a:r>
            <a:r>
              <a:rPr lang="en-GB" sz="1200" dirty="0">
                <a:solidFill>
                  <a:srgbClr val="000000"/>
                </a:solidFill>
                <a:latin typeface="Arial"/>
                <a:ea typeface="MS PGothic"/>
              </a:rPr>
              <a:t>, is called a </a:t>
            </a:r>
            <a:r>
              <a:rPr lang="en-GB" sz="1200" i="1" dirty="0" err="1">
                <a:solidFill>
                  <a:srgbClr val="000000"/>
                </a:solidFill>
                <a:latin typeface="Arial"/>
                <a:ea typeface="MS PGothic"/>
              </a:rPr>
              <a:t>Watchpoint</a:t>
            </a:r>
            <a:r>
              <a:rPr lang="en-GB" sz="1200" i="1" dirty="0">
                <a:solidFill>
                  <a:srgbClr val="000000"/>
                </a:solidFill>
                <a:latin typeface="Arial"/>
                <a:ea typeface="MS PGothic"/>
              </a:rPr>
              <a:t> Register Pair </a:t>
            </a:r>
            <a:r>
              <a:rPr lang="en-GB" sz="1200" dirty="0">
                <a:solidFill>
                  <a:srgbClr val="000000"/>
                </a:solidFill>
                <a:latin typeface="Arial"/>
                <a:ea typeface="MS PGothic"/>
              </a:rPr>
              <a:t>(</a:t>
            </a:r>
            <a:r>
              <a:rPr lang="en-GB" sz="1200" dirty="0" err="1">
                <a:solidFill>
                  <a:srgbClr val="000000"/>
                </a:solidFill>
                <a:latin typeface="Arial"/>
                <a:ea typeface="MS PGothic"/>
              </a:rPr>
              <a:t>WRPn</a:t>
            </a:r>
            <a:r>
              <a:rPr lang="en-GB" sz="1200" dirty="0">
                <a:solidFill>
                  <a:srgbClr val="000000"/>
                </a:solidFill>
                <a:latin typeface="Arial"/>
                <a:ea typeface="MS PGothic"/>
              </a:rPr>
              <a:t>).</a:t>
            </a:r>
            <a:endParaRPr lang="en-GB" dirty="0"/>
          </a:p>
          <a:p>
            <a:pPr>
              <a:lnSpc>
                <a:spcPct val="100000"/>
              </a:lnSpc>
            </a:pPr>
            <a:endParaRPr lang="en-GB" dirty="0"/>
          </a:p>
          <a:p>
            <a:pPr>
              <a:lnSpc>
                <a:spcPct val="100000"/>
              </a:lnSpc>
            </a:pPr>
            <a:r>
              <a:rPr lang="en-GB" sz="1200" dirty="0">
                <a:solidFill>
                  <a:srgbClr val="000000"/>
                </a:solidFill>
                <a:latin typeface="Arial"/>
                <a:ea typeface="MS PGothic"/>
              </a:rPr>
              <a:t>The </a:t>
            </a:r>
            <a:r>
              <a:rPr lang="en-GB" sz="1200" b="1" i="1" dirty="0" err="1">
                <a:solidFill>
                  <a:srgbClr val="000000"/>
                </a:solidFill>
                <a:latin typeface="Arial"/>
                <a:ea typeface="MS PGothic"/>
              </a:rPr>
              <a:t>Watchpoint</a:t>
            </a:r>
            <a:r>
              <a:rPr lang="en-GB" sz="1200" b="1" i="1" dirty="0">
                <a:solidFill>
                  <a:srgbClr val="000000"/>
                </a:solidFill>
                <a:latin typeface="Arial"/>
                <a:ea typeface="MS PGothic"/>
              </a:rPr>
              <a:t> Control Registers </a:t>
            </a:r>
            <a:r>
              <a:rPr lang="en-GB" sz="1200" dirty="0">
                <a:solidFill>
                  <a:srgbClr val="000000"/>
                </a:solidFill>
                <a:latin typeface="Arial"/>
                <a:ea typeface="MS PGothic"/>
              </a:rPr>
              <a:t>(WCRs)</a:t>
            </a:r>
            <a:r>
              <a:rPr lang="en-GB" sz="1200" i="1" dirty="0">
                <a:solidFill>
                  <a:srgbClr val="000000"/>
                </a:solidFill>
                <a:latin typeface="Arial"/>
                <a:ea typeface="MS PGothic"/>
              </a:rPr>
              <a:t> </a:t>
            </a:r>
            <a:r>
              <a:rPr lang="en-GB" sz="1200" dirty="0">
                <a:solidFill>
                  <a:srgbClr val="000000"/>
                </a:solidFill>
                <a:latin typeface="Arial"/>
                <a:ea typeface="MS PGothic"/>
              </a:rPr>
              <a:t>contain the necessary control bits for setting:</a:t>
            </a:r>
            <a:endParaRPr lang="en-GB" dirty="0"/>
          </a:p>
          <a:p>
            <a:pPr lvl="1">
              <a:lnSpc>
                <a:spcPct val="100000"/>
              </a:lnSpc>
              <a:buFont typeface="Arial"/>
              <a:buChar char="•"/>
            </a:pPr>
            <a:r>
              <a:rPr lang="en-GB" sz="1200" dirty="0">
                <a:solidFill>
                  <a:srgbClr val="000000"/>
                </a:solidFill>
                <a:latin typeface="Arial"/>
                <a:ea typeface="MS PGothic"/>
              </a:rPr>
              <a:t> </a:t>
            </a:r>
            <a:r>
              <a:rPr lang="en-GB" sz="1200" dirty="0" err="1">
                <a:solidFill>
                  <a:srgbClr val="000000"/>
                </a:solidFill>
                <a:latin typeface="Arial"/>
                <a:ea typeface="MS PGothic"/>
              </a:rPr>
              <a:t>Watchpoints</a:t>
            </a:r>
            <a:r>
              <a:rPr lang="en-GB" sz="1200" dirty="0">
                <a:solidFill>
                  <a:srgbClr val="000000"/>
                </a:solidFill>
                <a:latin typeface="Arial"/>
                <a:ea typeface="MS PGothic"/>
              </a:rPr>
              <a:t>.</a:t>
            </a:r>
            <a:endParaRPr lang="en-GB" dirty="0"/>
          </a:p>
          <a:p>
            <a:pPr lvl="1">
              <a:lnSpc>
                <a:spcPct val="100000"/>
              </a:lnSpc>
              <a:buFont typeface="Arial"/>
              <a:buChar char="•"/>
            </a:pPr>
            <a:r>
              <a:rPr lang="en-GB" sz="1200" dirty="0">
                <a:solidFill>
                  <a:srgbClr val="000000"/>
                </a:solidFill>
                <a:latin typeface="Arial"/>
                <a:ea typeface="MS PGothic"/>
              </a:rPr>
              <a:t> Linked </a:t>
            </a:r>
            <a:r>
              <a:rPr lang="en-GB" sz="1200" dirty="0" err="1">
                <a:solidFill>
                  <a:srgbClr val="000000"/>
                </a:solidFill>
                <a:latin typeface="Arial"/>
                <a:ea typeface="MS PGothic"/>
              </a:rPr>
              <a:t>watchpoints</a:t>
            </a:r>
            <a:r>
              <a:rPr lang="en-GB" sz="1200" dirty="0">
                <a:solidFill>
                  <a:srgbClr val="000000"/>
                </a:solidFill>
                <a:latin typeface="Arial"/>
                <a:ea typeface="MS PGothic"/>
              </a:rPr>
              <a:t>.</a:t>
            </a:r>
            <a:endParaRPr lang="en-GB" dirty="0"/>
          </a:p>
          <a:p>
            <a:pPr>
              <a:lnSpc>
                <a:spcPct val="100000"/>
              </a:lnSpc>
            </a:pPr>
            <a:r>
              <a:rPr lang="en-GB" sz="1200" dirty="0">
                <a:solidFill>
                  <a:srgbClr val="000000"/>
                </a:solidFill>
                <a:latin typeface="Arial"/>
                <a:ea typeface="MS PGothic"/>
              </a:rPr>
              <a:t>Figure on slide shows the WCRs bit assignments.</a:t>
            </a:r>
            <a:endParaRPr lang="en-GB" dirty="0"/>
          </a:p>
          <a:p>
            <a:pPr>
              <a:lnSpc>
                <a:spcPct val="100000"/>
              </a:lnSpc>
            </a:pPr>
            <a:endParaRPr lang="en-GB" dirty="0"/>
          </a:p>
          <a:p>
            <a:pPr>
              <a:lnSpc>
                <a:spcPct val="100000"/>
              </a:lnSpc>
            </a:pPr>
            <a:r>
              <a:rPr lang="en-GB" sz="1200" dirty="0">
                <a:solidFill>
                  <a:srgbClr val="000000"/>
                </a:solidFill>
                <a:latin typeface="Arial"/>
                <a:ea typeface="MS PGothic"/>
              </a:rPr>
              <a:t>The </a:t>
            </a:r>
            <a:r>
              <a:rPr lang="en-GB" sz="1200" b="1" dirty="0">
                <a:solidFill>
                  <a:srgbClr val="000000"/>
                </a:solidFill>
                <a:latin typeface="Arial"/>
                <a:ea typeface="MS PGothic"/>
              </a:rPr>
              <a:t>Debug management registers </a:t>
            </a:r>
            <a:r>
              <a:rPr lang="en-GB" sz="1200" dirty="0">
                <a:solidFill>
                  <a:srgbClr val="000000"/>
                </a:solidFill>
                <a:latin typeface="Arial"/>
                <a:ea typeface="MS PGothic"/>
              </a:rPr>
              <a:t>define the standardized set of registers that is implemented by all </a:t>
            </a:r>
            <a:r>
              <a:rPr lang="en-GB" sz="1200" dirty="0" err="1">
                <a:solidFill>
                  <a:srgbClr val="000000"/>
                </a:solidFill>
                <a:latin typeface="Arial"/>
                <a:ea typeface="MS PGothic"/>
              </a:rPr>
              <a:t>CoreSight</a:t>
            </a:r>
            <a:r>
              <a:rPr lang="en-GB" sz="1200" dirty="0">
                <a:solidFill>
                  <a:srgbClr val="000000"/>
                </a:solidFill>
                <a:latin typeface="Arial"/>
                <a:ea typeface="MS PGothic"/>
              </a:rPr>
              <a:t> components. You can access these registers:</a:t>
            </a:r>
            <a:endParaRPr lang="en-GB" dirty="0"/>
          </a:p>
          <a:p>
            <a:pPr>
              <a:lnSpc>
                <a:spcPct val="100000"/>
              </a:lnSpc>
            </a:pPr>
            <a:r>
              <a:rPr lang="en-GB" sz="1200" dirty="0">
                <a:solidFill>
                  <a:srgbClr val="000000"/>
                </a:solidFill>
                <a:latin typeface="Arial"/>
                <a:ea typeface="MS PGothic"/>
              </a:rPr>
              <a:t>	• Through the internal CP14 interface.</a:t>
            </a:r>
            <a:endParaRPr lang="en-GB" dirty="0"/>
          </a:p>
          <a:p>
            <a:pPr>
              <a:lnSpc>
                <a:spcPct val="100000"/>
              </a:lnSpc>
            </a:pPr>
            <a:r>
              <a:rPr lang="en-GB" sz="1200" dirty="0">
                <a:solidFill>
                  <a:srgbClr val="000000"/>
                </a:solidFill>
                <a:latin typeface="Arial"/>
                <a:ea typeface="MS PGothic"/>
              </a:rPr>
              <a:t>	• Through the APB using the relevant offset.</a:t>
            </a:r>
            <a:endParaRPr lang="en-GB" dirty="0"/>
          </a:p>
        </p:txBody>
      </p:sp>
      <p:sp>
        <p:nvSpPr>
          <p:cNvPr id="4" name="Slide Number Placeholder 3"/>
          <p:cNvSpPr>
            <a:spLocks noGrp="1"/>
          </p:cNvSpPr>
          <p:nvPr>
            <p:ph type="sldNum" sz="quarter" idx="10"/>
          </p:nvPr>
        </p:nvSpPr>
        <p:spPr/>
        <p:txBody>
          <a:bodyPr/>
          <a:lstStyle/>
          <a:p>
            <a:pPr>
              <a:defRPr/>
            </a:pPr>
            <a:fld id="{08941427-90C0-4697-8CB2-B153E7F63888}" type="slidenum">
              <a:rPr lang="en-GB" smtClean="0"/>
              <a:pPr>
                <a:defRPr/>
              </a:pPr>
              <a:t>22</a:t>
            </a:fld>
            <a:endParaRPr lang="en-GB"/>
          </a:p>
        </p:txBody>
      </p:sp>
    </p:spTree>
    <p:extLst>
      <p:ext uri="{BB962C8B-B14F-4D97-AF65-F5344CB8AC3E}">
        <p14:creationId xmlns:p14="http://schemas.microsoft.com/office/powerpoint/2010/main" val="23777908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solidFill>
                  <a:srgbClr val="000000"/>
                </a:solidFill>
                <a:latin typeface="Arial"/>
                <a:ea typeface="MS PGothic"/>
              </a:rPr>
              <a:t>The </a:t>
            </a:r>
            <a:r>
              <a:rPr lang="en-GB" sz="1200" b="1" dirty="0">
                <a:solidFill>
                  <a:srgbClr val="000000"/>
                </a:solidFill>
                <a:latin typeface="Arial"/>
                <a:ea typeface="MS PGothic"/>
              </a:rPr>
              <a:t>Processor ID Registers </a:t>
            </a:r>
            <a:r>
              <a:rPr lang="en-GB" sz="1200" dirty="0">
                <a:solidFill>
                  <a:srgbClr val="000000"/>
                </a:solidFill>
                <a:latin typeface="Arial"/>
                <a:ea typeface="MS PGothic"/>
              </a:rPr>
              <a:t>are read-only Debug Management Registers that return the values stored in the Main ID and feature registers of the processor. The processor identification registers are:</a:t>
            </a:r>
            <a:endParaRPr lang="en-GB" dirty="0"/>
          </a:p>
          <a:p>
            <a:pPr lvl="1">
              <a:lnSpc>
                <a:spcPct val="100000"/>
              </a:lnSpc>
              <a:buFont typeface="Arial"/>
              <a:buChar char="•"/>
            </a:pPr>
            <a:r>
              <a:rPr lang="en-GB" sz="1200" dirty="0">
                <a:solidFill>
                  <a:srgbClr val="000000"/>
                </a:solidFill>
                <a:latin typeface="Arial"/>
                <a:ea typeface="MS PGothic"/>
              </a:rPr>
              <a:t> Debug registers 832-895, at offsets 0xD00-0xDFC.</a:t>
            </a:r>
            <a:endParaRPr lang="en-GB" dirty="0"/>
          </a:p>
          <a:p>
            <a:pPr lvl="1">
              <a:lnSpc>
                <a:spcPct val="100000"/>
              </a:lnSpc>
              <a:buFont typeface="Arial"/>
              <a:buChar char="•"/>
            </a:pPr>
            <a:r>
              <a:rPr lang="en-GB" sz="1200" dirty="0">
                <a:solidFill>
                  <a:srgbClr val="000000"/>
                </a:solidFill>
                <a:latin typeface="Arial"/>
                <a:ea typeface="MS PGothic"/>
              </a:rPr>
              <a:t> Except for register 838, aliases of the CP15 processor identification registers.</a:t>
            </a:r>
            <a:endParaRPr lang="en-GB" dirty="0"/>
          </a:p>
          <a:p>
            <a:pPr>
              <a:lnSpc>
                <a:spcPct val="100000"/>
              </a:lnSpc>
            </a:pPr>
            <a:endParaRPr lang="en-GB" dirty="0"/>
          </a:p>
          <a:p>
            <a:pPr>
              <a:lnSpc>
                <a:spcPct val="100000"/>
              </a:lnSpc>
            </a:pPr>
            <a:r>
              <a:rPr lang="en-GB" sz="1200" dirty="0">
                <a:solidFill>
                  <a:srgbClr val="000000"/>
                </a:solidFill>
                <a:latin typeface="Arial"/>
                <a:ea typeface="MS PGothic"/>
              </a:rPr>
              <a:t>The </a:t>
            </a:r>
            <a:r>
              <a:rPr lang="en-GB" sz="1200" b="1" dirty="0">
                <a:solidFill>
                  <a:srgbClr val="000000"/>
                </a:solidFill>
                <a:latin typeface="Arial"/>
                <a:ea typeface="MS PGothic"/>
              </a:rPr>
              <a:t>Debug management registers </a:t>
            </a:r>
            <a:r>
              <a:rPr lang="en-GB" sz="1200" dirty="0">
                <a:solidFill>
                  <a:srgbClr val="000000"/>
                </a:solidFill>
                <a:latin typeface="Arial"/>
                <a:ea typeface="MS PGothic"/>
              </a:rPr>
              <a:t>define the standardized set of registers that is implemented by all </a:t>
            </a:r>
            <a:r>
              <a:rPr lang="en-GB" sz="1200" dirty="0" err="1">
                <a:solidFill>
                  <a:srgbClr val="000000"/>
                </a:solidFill>
                <a:latin typeface="Arial"/>
                <a:ea typeface="MS PGothic"/>
              </a:rPr>
              <a:t>CoreSight</a:t>
            </a:r>
            <a:r>
              <a:rPr lang="en-GB" sz="1200" dirty="0">
                <a:solidFill>
                  <a:srgbClr val="000000"/>
                </a:solidFill>
                <a:latin typeface="Arial"/>
                <a:ea typeface="MS PGothic"/>
              </a:rPr>
              <a:t> components. These are:</a:t>
            </a:r>
            <a:endParaRPr lang="en-GB" dirty="0"/>
          </a:p>
          <a:p>
            <a:pPr lvl="1">
              <a:lnSpc>
                <a:spcPct val="100000"/>
              </a:lnSpc>
              <a:buFont typeface="Arial"/>
              <a:buChar char="•"/>
            </a:pPr>
            <a:r>
              <a:rPr lang="en-GB" sz="1200" dirty="0">
                <a:solidFill>
                  <a:srgbClr val="000000"/>
                </a:solidFill>
                <a:latin typeface="Arial"/>
                <a:ea typeface="MS PGothic"/>
              </a:rPr>
              <a:t> The </a:t>
            </a:r>
            <a:r>
              <a:rPr lang="en-GB" sz="1200" b="1" dirty="0">
                <a:solidFill>
                  <a:srgbClr val="000000"/>
                </a:solidFill>
                <a:latin typeface="Arial"/>
                <a:ea typeface="MS PGothic"/>
              </a:rPr>
              <a:t>Peripheral Identification Registers </a:t>
            </a:r>
            <a:r>
              <a:rPr lang="en-GB" sz="1200" dirty="0">
                <a:solidFill>
                  <a:srgbClr val="000000"/>
                </a:solidFill>
                <a:latin typeface="Arial"/>
                <a:ea typeface="MS PGothic"/>
              </a:rPr>
              <a:t>are read-only registers that provide standard information required by all components that conform to the Arm Debug Interface v5 specification. The Peripheral Identification Registers are accessible from the Debug APB bus.</a:t>
            </a:r>
            <a:endParaRPr lang="en-GB" dirty="0"/>
          </a:p>
          <a:p>
            <a:pPr lvl="1">
              <a:lnSpc>
                <a:spcPct val="100000"/>
              </a:lnSpc>
              <a:buFont typeface="Arial"/>
              <a:buChar char="•"/>
            </a:pPr>
            <a:r>
              <a:rPr lang="en-GB" sz="1200" dirty="0">
                <a:solidFill>
                  <a:srgbClr val="000000"/>
                </a:solidFill>
                <a:latin typeface="Arial"/>
                <a:ea typeface="MS PGothic"/>
              </a:rPr>
              <a:t> The </a:t>
            </a:r>
            <a:r>
              <a:rPr lang="en-GB" sz="1200" b="1" dirty="0">
                <a:solidFill>
                  <a:srgbClr val="000000"/>
                </a:solidFill>
                <a:latin typeface="Arial"/>
                <a:ea typeface="MS PGothic"/>
              </a:rPr>
              <a:t>Component Identification Registers </a:t>
            </a:r>
            <a:r>
              <a:rPr lang="en-GB" sz="1200" dirty="0">
                <a:solidFill>
                  <a:srgbClr val="000000"/>
                </a:solidFill>
                <a:latin typeface="Arial"/>
                <a:ea typeface="MS PGothic"/>
              </a:rPr>
              <a:t>are read-only registers that provide standard information required by all components that conform to the Arm Debug Interface v5 specification. The Component Identification Registers are accessible from the Debug APB bus.</a:t>
            </a:r>
            <a:endParaRPr lang="en-GB" dirty="0"/>
          </a:p>
          <a:p>
            <a:pPr>
              <a:lnSpc>
                <a:spcPct val="100000"/>
              </a:lnSpc>
            </a:pPr>
            <a:endParaRPr lang="en-GB" dirty="0"/>
          </a:p>
          <a:p>
            <a:pPr>
              <a:lnSpc>
                <a:spcPct val="100000"/>
              </a:lnSpc>
            </a:pPr>
            <a:r>
              <a:rPr lang="en-GB" sz="1200" dirty="0">
                <a:solidFill>
                  <a:srgbClr val="000000"/>
                </a:solidFill>
                <a:latin typeface="Arial"/>
                <a:ea typeface="MS PGothic"/>
              </a:rPr>
              <a:t>Leaving aside the processor debug interface registers and turning to the external debug interface, we will simply mention that the system can access memory-mapped Debug registers through the Cortex-A9 APB Completer port. This APB Completer interface supports 32-bits wide data, stalls, completer-generated aborts, and 11 address bits [12:2] mapping 2x4KB of memory. bit [12] of PADDRDBG[12:0] selects which of the components is accessed:</a:t>
            </a:r>
            <a:endParaRPr lang="en-GB" dirty="0"/>
          </a:p>
          <a:p>
            <a:pPr lvl="1">
              <a:lnSpc>
                <a:spcPct val="100000"/>
              </a:lnSpc>
              <a:buFont typeface="Arial"/>
              <a:buChar char="•"/>
            </a:pPr>
            <a:r>
              <a:rPr lang="en-GB" sz="1200" dirty="0">
                <a:solidFill>
                  <a:srgbClr val="000000"/>
                </a:solidFill>
                <a:latin typeface="Arial"/>
                <a:ea typeface="MS PGothic"/>
              </a:rPr>
              <a:t> Use PADDRDBG[12] = 0 to access the debug area of the Cortex-A9 processor. </a:t>
            </a:r>
            <a:endParaRPr lang="en-GB" dirty="0"/>
          </a:p>
          <a:p>
            <a:pPr lvl="1">
              <a:lnSpc>
                <a:spcPct val="100000"/>
              </a:lnSpc>
              <a:buFont typeface="Arial"/>
              <a:buChar char="•"/>
            </a:pPr>
            <a:r>
              <a:rPr lang="en-GB" sz="1200" dirty="0">
                <a:solidFill>
                  <a:srgbClr val="000000"/>
                </a:solidFill>
                <a:latin typeface="Arial"/>
                <a:ea typeface="MS PGothic"/>
              </a:rPr>
              <a:t> Use PADDRDBG[12] = 1 to access the PMU area of the Cortex-A9 processor.</a:t>
            </a:r>
            <a:endParaRPr lang="en-GB" dirty="0"/>
          </a:p>
          <a:p>
            <a:pPr>
              <a:lnSpc>
                <a:spcPct val="100000"/>
              </a:lnSpc>
            </a:pPr>
            <a:endParaRPr lang="en-GB" dirty="0"/>
          </a:p>
          <a:p>
            <a:pPr>
              <a:lnSpc>
                <a:spcPct val="100000"/>
              </a:lnSpc>
            </a:pPr>
            <a:r>
              <a:rPr lang="en-GB" sz="1200" dirty="0">
                <a:solidFill>
                  <a:srgbClr val="000000"/>
                </a:solidFill>
                <a:latin typeface="Arial"/>
                <a:ea typeface="MS PGothic"/>
              </a:rPr>
              <a:t>More detailed information can be found in the Cortex-A9 Technical Reference Manual.</a:t>
            </a:r>
            <a:endParaRPr lang="en-GB" dirty="0"/>
          </a:p>
          <a:p>
            <a:endParaRPr lang="en-GB" dirty="0"/>
          </a:p>
        </p:txBody>
      </p:sp>
      <p:sp>
        <p:nvSpPr>
          <p:cNvPr id="4" name="Slide Number Placeholder 3"/>
          <p:cNvSpPr>
            <a:spLocks noGrp="1"/>
          </p:cNvSpPr>
          <p:nvPr>
            <p:ph type="sldNum" sz="quarter" idx="10"/>
          </p:nvPr>
        </p:nvSpPr>
        <p:spPr/>
        <p:txBody>
          <a:bodyPr/>
          <a:lstStyle/>
          <a:p>
            <a:pPr>
              <a:defRPr/>
            </a:pPr>
            <a:fld id="{08941427-90C0-4697-8CB2-B153E7F63888}" type="slidenum">
              <a:rPr lang="en-GB" smtClean="0"/>
              <a:pPr>
                <a:defRPr/>
              </a:pPr>
              <a:t>23</a:t>
            </a:fld>
            <a:endParaRPr lang="en-GB"/>
          </a:p>
        </p:txBody>
      </p:sp>
    </p:spTree>
    <p:extLst>
      <p:ext uri="{BB962C8B-B14F-4D97-AF65-F5344CB8AC3E}">
        <p14:creationId xmlns:p14="http://schemas.microsoft.com/office/powerpoint/2010/main" val="37017237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latin typeface="Arial"/>
              </a:rPr>
              <a:t>Arm standardized the CMSIS-DAP debugging which consists of an abstraction of the Cortex Debug Access Port (DAP) command set over a driver-less USB HID connection. This provides a USB connection to the DAP that major tool vendors have started to support. It even provides the flexibility for users to write their own debugger, or debug script using the USB bindings. </a:t>
            </a:r>
          </a:p>
          <a:p>
            <a:endParaRPr lang="en-GB" dirty="0"/>
          </a:p>
          <a:p>
            <a:r>
              <a:rPr lang="en-GB" sz="1200" dirty="0">
                <a:latin typeface="Arial"/>
              </a:rPr>
              <a:t>CMSIS-DAP provides a standardized way to access the </a:t>
            </a:r>
            <a:r>
              <a:rPr lang="en-GB" sz="1200" dirty="0" err="1">
                <a:latin typeface="Arial"/>
              </a:rPr>
              <a:t>CoreSight</a:t>
            </a:r>
            <a:r>
              <a:rPr lang="en-GB" sz="1200" dirty="0">
                <a:latin typeface="Arial"/>
              </a:rPr>
              <a:t> Debug Access Port (DAP) of an Arm Cortex microcontroller via USB. CMSIS-DAP is generally implemented as an on-board interface chip, providing direct USB connection from a development board to a debugger running on a host computer on one side, and over JTAG (Joint Test Action Group) or SWD (Serial Wire Debug) to the target device to access the </a:t>
            </a:r>
            <a:r>
              <a:rPr lang="en-GB" sz="1200" dirty="0" err="1">
                <a:latin typeface="Arial"/>
              </a:rPr>
              <a:t>CoreSight</a:t>
            </a:r>
            <a:r>
              <a:rPr lang="en-GB" sz="1200" dirty="0">
                <a:latin typeface="Arial"/>
              </a:rPr>
              <a:t> DAP on the other.</a:t>
            </a:r>
          </a:p>
          <a:p>
            <a:endParaRPr lang="en-GB" dirty="0"/>
          </a:p>
          <a:p>
            <a:r>
              <a:rPr lang="en-GB" sz="1200" dirty="0">
                <a:latin typeface="Arial"/>
              </a:rPr>
              <a:t>Arm has developed this tiny, low-cost CMSIS-DAP debugger probe based on the NXP LPC11U35 MCU (Cortex-M0) which can be easily plugged in a 1x6 JTAF header (see pictures on the slide).</a:t>
            </a:r>
            <a:endParaRPr lang="en-GB" dirty="0"/>
          </a:p>
        </p:txBody>
      </p:sp>
      <p:sp>
        <p:nvSpPr>
          <p:cNvPr id="4" name="Slide Number Placeholder 3"/>
          <p:cNvSpPr>
            <a:spLocks noGrp="1"/>
          </p:cNvSpPr>
          <p:nvPr>
            <p:ph type="sldNum" sz="quarter" idx="10"/>
          </p:nvPr>
        </p:nvSpPr>
        <p:spPr/>
        <p:txBody>
          <a:bodyPr/>
          <a:lstStyle/>
          <a:p>
            <a:pPr>
              <a:defRPr/>
            </a:pPr>
            <a:fld id="{08941427-90C0-4697-8CB2-B153E7F63888}" type="slidenum">
              <a:rPr lang="en-GB" smtClean="0"/>
              <a:pPr>
                <a:defRPr/>
              </a:pPr>
              <a:t>24</a:t>
            </a:fld>
            <a:endParaRPr lang="en-GB"/>
          </a:p>
        </p:txBody>
      </p:sp>
    </p:spTree>
    <p:extLst>
      <p:ext uri="{BB962C8B-B14F-4D97-AF65-F5344CB8AC3E}">
        <p14:creationId xmlns:p14="http://schemas.microsoft.com/office/powerpoint/2010/main" val="18262747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latin typeface="Arial"/>
              </a:rPr>
              <a:t>The figure describes the I/O interconnections between the USB connector, the debug probe, and the JTAG connector.</a:t>
            </a:r>
            <a:endParaRPr lang="en-GB" dirty="0"/>
          </a:p>
        </p:txBody>
      </p:sp>
      <p:sp>
        <p:nvSpPr>
          <p:cNvPr id="4" name="Slide Number Placeholder 3"/>
          <p:cNvSpPr>
            <a:spLocks noGrp="1"/>
          </p:cNvSpPr>
          <p:nvPr>
            <p:ph type="sldNum" sz="quarter" idx="10"/>
          </p:nvPr>
        </p:nvSpPr>
        <p:spPr/>
        <p:txBody>
          <a:bodyPr/>
          <a:lstStyle/>
          <a:p>
            <a:pPr>
              <a:defRPr/>
            </a:pPr>
            <a:fld id="{08941427-90C0-4697-8CB2-B153E7F63888}" type="slidenum">
              <a:rPr lang="en-GB" smtClean="0"/>
              <a:pPr>
                <a:defRPr/>
              </a:pPr>
              <a:t>25</a:t>
            </a:fld>
            <a:endParaRPr lang="en-GB"/>
          </a:p>
        </p:txBody>
      </p:sp>
    </p:spTree>
    <p:extLst>
      <p:ext uri="{BB962C8B-B14F-4D97-AF65-F5344CB8AC3E}">
        <p14:creationId xmlns:p14="http://schemas.microsoft.com/office/powerpoint/2010/main" val="13083934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200"/>
              </a:spcBef>
            </a:pPr>
            <a:r>
              <a:rPr lang="en-GB" sz="1200" b="1" dirty="0"/>
              <a:t>Bibliography</a:t>
            </a:r>
          </a:p>
          <a:p>
            <a:pPr marL="171450" indent="-171450">
              <a:spcBef>
                <a:spcPts val="1200"/>
              </a:spcBef>
              <a:buFont typeface="Arial" panose="020B0604020202020204" pitchFamily="34" charset="0"/>
              <a:buChar char="•"/>
            </a:pPr>
            <a:endParaRPr lang="en-GB" sz="1200" dirty="0"/>
          </a:p>
          <a:p>
            <a:pPr marL="171450" indent="-171450">
              <a:spcBef>
                <a:spcPts val="1200"/>
              </a:spcBef>
              <a:buFont typeface="Arial" panose="020B0604020202020204" pitchFamily="34" charset="0"/>
              <a:buChar char="•"/>
            </a:pPr>
            <a:r>
              <a:rPr lang="en-GB" sz="1200" dirty="0"/>
              <a:t>Cortex-A9 Technical Reference Manual, Arm, 2012.</a:t>
            </a:r>
          </a:p>
          <a:p>
            <a:pPr marL="171450" indent="-171450">
              <a:spcBef>
                <a:spcPts val="1200"/>
              </a:spcBef>
              <a:buFont typeface="Arial" panose="020B0604020202020204" pitchFamily="34" charset="0"/>
              <a:buChar char="•"/>
            </a:pPr>
            <a:r>
              <a:rPr lang="en-GB" sz="1200" dirty="0"/>
              <a:t>Arm® Architecture Reference Manual. Armv7-A and Armv7-R edition, Arm, 2012.</a:t>
            </a:r>
          </a:p>
          <a:p>
            <a:pPr marL="171450" indent="-171450">
              <a:spcBef>
                <a:spcPts val="1200"/>
              </a:spcBef>
              <a:buFont typeface="Arial" panose="020B0604020202020204" pitchFamily="34" charset="0"/>
              <a:buChar char="•"/>
            </a:pPr>
            <a:r>
              <a:rPr lang="en-GB" sz="1200" dirty="0"/>
              <a:t>Arm </a:t>
            </a:r>
            <a:r>
              <a:rPr lang="en-GB" sz="1200" dirty="0" err="1"/>
              <a:t>CoreSight</a:t>
            </a:r>
            <a:r>
              <a:rPr lang="en-GB" sz="1200" dirty="0"/>
              <a:t> Architecture Specification, Arm, 2013.</a:t>
            </a:r>
          </a:p>
          <a:p>
            <a:pPr marL="171450" indent="-171450">
              <a:spcBef>
                <a:spcPts val="1200"/>
              </a:spcBef>
              <a:buFont typeface="Arial" panose="020B0604020202020204" pitchFamily="34" charset="0"/>
              <a:buChar char="•"/>
            </a:pPr>
            <a:r>
              <a:rPr lang="en-GB" sz="1200" dirty="0"/>
              <a:t>Arm </a:t>
            </a:r>
            <a:r>
              <a:rPr lang="en-GB" sz="1200" dirty="0" err="1"/>
              <a:t>CoreSight</a:t>
            </a:r>
            <a:r>
              <a:rPr lang="en-GB" sz="1200" dirty="0"/>
              <a:t> SoC-400 Technical Reference Manual, Arm, 2015.</a:t>
            </a:r>
          </a:p>
          <a:p>
            <a:pPr marL="171450" indent="-171450">
              <a:spcBef>
                <a:spcPts val="1200"/>
              </a:spcBef>
              <a:buFont typeface="Arial" panose="020B0604020202020204" pitchFamily="34" charset="0"/>
              <a:buChar char="•"/>
            </a:pPr>
            <a:r>
              <a:rPr lang="en-GB" sz="1200" dirty="0"/>
              <a:t>Arm Debug Interface Architecture Specification. ADIv5.0 to ADIv5.2. ARM, 2013.</a:t>
            </a:r>
          </a:p>
          <a:p>
            <a:pPr marL="171450" indent="-171450">
              <a:spcBef>
                <a:spcPts val="1200"/>
              </a:spcBef>
              <a:buFont typeface="Arial" panose="020B0604020202020204" pitchFamily="34" charset="0"/>
              <a:buChar char="•"/>
            </a:pPr>
            <a:r>
              <a:rPr lang="en-GB" sz="1200" dirty="0" err="1"/>
              <a:t>CoreSight</a:t>
            </a:r>
            <a:r>
              <a:rPr lang="en-GB" sz="1200" dirty="0"/>
              <a:t> technical introduction.  A Quick Start for Designers. White Paper, ARM-EPM-039795,  Arm, 2013. </a:t>
            </a:r>
          </a:p>
          <a:p>
            <a:endParaRPr lang="en-GB" dirty="0"/>
          </a:p>
        </p:txBody>
      </p:sp>
      <p:sp>
        <p:nvSpPr>
          <p:cNvPr id="4" name="Slide Number Placeholder 3"/>
          <p:cNvSpPr>
            <a:spLocks noGrp="1"/>
          </p:cNvSpPr>
          <p:nvPr>
            <p:ph type="sldNum" sz="quarter" idx="10"/>
          </p:nvPr>
        </p:nvSpPr>
        <p:spPr/>
        <p:txBody>
          <a:bodyPr/>
          <a:lstStyle/>
          <a:p>
            <a:pPr>
              <a:defRPr/>
            </a:pPr>
            <a:fld id="{08941427-90C0-4697-8CB2-B153E7F63888}" type="slidenum">
              <a:rPr lang="en-GB" smtClean="0"/>
              <a:pPr>
                <a:defRPr/>
              </a:pPr>
              <a:t>26</a:t>
            </a:fld>
            <a:endParaRPr lang="en-GB"/>
          </a:p>
        </p:txBody>
      </p:sp>
    </p:spTree>
    <p:extLst>
      <p:ext uri="{BB962C8B-B14F-4D97-AF65-F5344CB8AC3E}">
        <p14:creationId xmlns:p14="http://schemas.microsoft.com/office/powerpoint/2010/main" val="13726036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2000" dirty="0">
                <a:latin typeface="Arial"/>
              </a:rPr>
              <a:t>A complete Debug and Trace system based on </a:t>
            </a:r>
            <a:r>
              <a:rPr lang="en-GB" sz="2000" dirty="0" err="1">
                <a:latin typeface="Arial"/>
              </a:rPr>
              <a:t>CoreSight</a:t>
            </a:r>
            <a:r>
              <a:rPr lang="en-GB" sz="2000" dirty="0">
                <a:latin typeface="Arial"/>
              </a:rPr>
              <a:t> requires some additional resources that Arm processors provide as an optional architectural extension. Let us describe the whole picture:</a:t>
            </a:r>
            <a:endParaRPr lang="en-GB" dirty="0"/>
          </a:p>
          <a:p>
            <a:endParaRPr lang="en-GB" dirty="0"/>
          </a:p>
          <a:p>
            <a:r>
              <a:rPr lang="en-GB" sz="1200" dirty="0">
                <a:solidFill>
                  <a:srgbClr val="000000"/>
                </a:solidFill>
                <a:latin typeface="Arial"/>
                <a:ea typeface="MS PGothic"/>
              </a:rPr>
              <a:t>To enable applications to be debugged, an embedded microprocessor might provide facilities that can:</a:t>
            </a:r>
            <a:endParaRPr lang="en-GB" dirty="0"/>
          </a:p>
          <a:p>
            <a:pPr lvl="1">
              <a:lnSpc>
                <a:spcPct val="100000"/>
              </a:lnSpc>
              <a:buFont typeface="Arial"/>
              <a:buChar char="•"/>
            </a:pPr>
            <a:r>
              <a:rPr lang="en-GB" sz="1200" dirty="0">
                <a:solidFill>
                  <a:srgbClr val="000000"/>
                </a:solidFill>
                <a:latin typeface="Arial"/>
                <a:ea typeface="MS PGothic"/>
              </a:rPr>
              <a:t>Modify the state of the processor - An external host must be able to modify the contents of the internal registers and the memory system.</a:t>
            </a:r>
            <a:endParaRPr lang="en-GB" dirty="0"/>
          </a:p>
          <a:p>
            <a:pPr lvl="1">
              <a:lnSpc>
                <a:spcPct val="100000"/>
              </a:lnSpc>
              <a:buFont typeface="Arial"/>
              <a:buChar char="•"/>
            </a:pPr>
            <a:r>
              <a:rPr lang="en-GB" sz="1200" dirty="0">
                <a:solidFill>
                  <a:srgbClr val="000000"/>
                </a:solidFill>
                <a:latin typeface="Arial"/>
                <a:ea typeface="MS PGothic"/>
              </a:rPr>
              <a:t>Determine the state of the processor - An external host must be able to read the values of the internal registers, and read from the memory system.</a:t>
            </a:r>
            <a:endParaRPr lang="en-GB" dirty="0"/>
          </a:p>
          <a:p>
            <a:pPr lvl="1">
              <a:lnSpc>
                <a:spcPct val="100000"/>
              </a:lnSpc>
              <a:buFont typeface="Arial"/>
              <a:buChar char="•"/>
            </a:pPr>
            <a:r>
              <a:rPr lang="en-GB" sz="1200" dirty="0">
                <a:solidFill>
                  <a:srgbClr val="000000"/>
                </a:solidFill>
                <a:latin typeface="Arial"/>
                <a:ea typeface="MS PGothic"/>
              </a:rPr>
              <a:t>Program debug events - An external host must be able to configure the debug logic so that when a special event occurs, such as the program flow reaching a certain instruction in the code, the core enters a special execution mode in which its state can be examined and modified by an external system (Debug state). </a:t>
            </a:r>
            <a:endParaRPr lang="en-GB" dirty="0"/>
          </a:p>
          <a:p>
            <a:pPr lvl="1">
              <a:lnSpc>
                <a:spcPct val="100000"/>
              </a:lnSpc>
              <a:buFont typeface="Arial"/>
              <a:buChar char="•"/>
            </a:pPr>
            <a:r>
              <a:rPr lang="en-GB" sz="1200" dirty="0">
                <a:solidFill>
                  <a:srgbClr val="000000"/>
                </a:solidFill>
                <a:latin typeface="Arial"/>
                <a:ea typeface="MS PGothic"/>
              </a:rPr>
              <a:t>Force the processor to enter or exit Debug state from an external system.</a:t>
            </a:r>
            <a:endParaRPr lang="en-GB" dirty="0"/>
          </a:p>
          <a:p>
            <a:pPr lvl="1">
              <a:lnSpc>
                <a:spcPct val="100000"/>
              </a:lnSpc>
              <a:buFont typeface="Arial"/>
              <a:buChar char="•"/>
            </a:pPr>
            <a:r>
              <a:rPr lang="en-GB" sz="1200" dirty="0">
                <a:solidFill>
                  <a:srgbClr val="000000"/>
                </a:solidFill>
                <a:latin typeface="Arial"/>
                <a:ea typeface="MS PGothic"/>
              </a:rPr>
              <a:t>Determine when the core enters or leaves Debug state.</a:t>
            </a:r>
            <a:endParaRPr lang="en-GB" dirty="0"/>
          </a:p>
          <a:p>
            <a:pPr lvl="1">
              <a:lnSpc>
                <a:spcPct val="100000"/>
              </a:lnSpc>
              <a:buFont typeface="Arial"/>
              <a:buChar char="•"/>
            </a:pPr>
            <a:r>
              <a:rPr lang="en-GB" sz="1200" dirty="0">
                <a:solidFill>
                  <a:srgbClr val="000000"/>
                </a:solidFill>
                <a:latin typeface="Arial"/>
                <a:ea typeface="MS PGothic"/>
              </a:rPr>
              <a:t>Trace program flow around programmable events.</a:t>
            </a:r>
            <a:endParaRPr lang="en-GB" dirty="0"/>
          </a:p>
          <a:p>
            <a:pPr>
              <a:lnSpc>
                <a:spcPct val="100000"/>
              </a:lnSpc>
            </a:pPr>
            <a:endParaRPr lang="en-GB" dirty="0"/>
          </a:p>
          <a:p>
            <a:pPr>
              <a:lnSpc>
                <a:spcPct val="100000"/>
              </a:lnSpc>
            </a:pPr>
            <a:r>
              <a:rPr lang="en-GB" sz="1200" dirty="0">
                <a:solidFill>
                  <a:srgbClr val="000000"/>
                </a:solidFill>
                <a:latin typeface="Arial"/>
                <a:ea typeface="MS PGothic"/>
              </a:rPr>
              <a:t>These</a:t>
            </a:r>
            <a:r>
              <a:rPr lang="en-GB" sz="1200" baseline="0" dirty="0">
                <a:solidFill>
                  <a:srgbClr val="000000"/>
                </a:solidFill>
                <a:latin typeface="Arial"/>
                <a:ea typeface="MS PGothic"/>
              </a:rPr>
              <a:t> facilities comprise</a:t>
            </a:r>
            <a:r>
              <a:rPr lang="en-GB" sz="1200" dirty="0">
                <a:solidFill>
                  <a:srgbClr val="000000"/>
                </a:solidFill>
                <a:latin typeface="Arial"/>
                <a:ea typeface="MS PGothic"/>
              </a:rPr>
              <a:t> </a:t>
            </a:r>
            <a:r>
              <a:rPr lang="en-GB" sz="1200" b="1" dirty="0">
                <a:solidFill>
                  <a:srgbClr val="000000"/>
                </a:solidFill>
                <a:latin typeface="Arial"/>
                <a:ea typeface="MS PGothic"/>
              </a:rPr>
              <a:t>Embedded Debug Functionality</a:t>
            </a:r>
            <a:r>
              <a:rPr lang="en-GB" sz="1200" dirty="0">
                <a:solidFill>
                  <a:srgbClr val="000000"/>
                </a:solidFill>
                <a:latin typeface="Arial"/>
                <a:ea typeface="MS PGothic"/>
              </a:rPr>
              <a:t>. Two examples of technologies that provide these facilities are:</a:t>
            </a:r>
          </a:p>
          <a:p>
            <a:pPr>
              <a:lnSpc>
                <a:spcPct val="100000"/>
              </a:lnSpc>
            </a:pPr>
            <a:endParaRPr lang="en-GB" dirty="0"/>
          </a:p>
          <a:p>
            <a:pPr lvl="1">
              <a:lnSpc>
                <a:spcPct val="100000"/>
              </a:lnSpc>
              <a:buFont typeface="Arial"/>
              <a:buChar char="•"/>
            </a:pPr>
            <a:r>
              <a:rPr lang="en-GB" sz="1200" dirty="0">
                <a:solidFill>
                  <a:srgbClr val="000000"/>
                </a:solidFill>
                <a:latin typeface="Arial"/>
                <a:ea typeface="MS PGothic"/>
              </a:rPr>
              <a:t>The ARMv7 Debug Architecture (see the </a:t>
            </a:r>
            <a:r>
              <a:rPr lang="en-GB" sz="1200" i="1" dirty="0">
                <a:solidFill>
                  <a:srgbClr val="000000"/>
                </a:solidFill>
                <a:latin typeface="Arial"/>
                <a:ea typeface="MS PGothic"/>
              </a:rPr>
              <a:t>Arm Architecture Reference Manual, ARMv7-A and ARMv7-R  edition).</a:t>
            </a:r>
            <a:endParaRPr lang="en-GB" dirty="0"/>
          </a:p>
          <a:p>
            <a:pPr lvl="1">
              <a:lnSpc>
                <a:spcPct val="100000"/>
              </a:lnSpc>
              <a:buFont typeface="Arial"/>
              <a:buChar char="•"/>
            </a:pPr>
            <a:r>
              <a:rPr lang="en-GB" sz="1200" dirty="0">
                <a:solidFill>
                  <a:srgbClr val="000000"/>
                </a:solidFill>
                <a:latin typeface="Arial"/>
                <a:ea typeface="MS PGothic"/>
              </a:rPr>
              <a:t>The Embedded Trace </a:t>
            </a:r>
            <a:r>
              <a:rPr lang="en-GB" sz="1200" dirty="0" err="1">
                <a:solidFill>
                  <a:srgbClr val="000000"/>
                </a:solidFill>
                <a:latin typeface="Arial"/>
                <a:ea typeface="MS PGothic"/>
              </a:rPr>
              <a:t>Macrocell</a:t>
            </a:r>
            <a:r>
              <a:rPr lang="en-GB" sz="1200" dirty="0">
                <a:solidFill>
                  <a:srgbClr val="000000"/>
                </a:solidFill>
                <a:latin typeface="Arial"/>
                <a:ea typeface="MS PGothic"/>
              </a:rPr>
              <a:t>, (see the </a:t>
            </a:r>
            <a:r>
              <a:rPr lang="en-GB" sz="1200" i="1" dirty="0">
                <a:solidFill>
                  <a:srgbClr val="000000"/>
                </a:solidFill>
                <a:latin typeface="Arial"/>
                <a:ea typeface="MS PGothic"/>
              </a:rPr>
              <a:t>ETM Architecture Specification)</a:t>
            </a:r>
            <a:r>
              <a:rPr lang="en-GB" sz="1200" dirty="0">
                <a:solidFill>
                  <a:srgbClr val="000000"/>
                </a:solidFill>
                <a:latin typeface="Arial"/>
                <a:ea typeface="MS PGothic"/>
              </a:rPr>
              <a:t>.</a:t>
            </a:r>
            <a:endParaRPr lang="en-GB" dirty="0"/>
          </a:p>
          <a:p>
            <a:pPr>
              <a:lnSpc>
                <a:spcPct val="100000"/>
              </a:lnSpc>
            </a:pPr>
            <a:endParaRPr lang="en-GB" dirty="0"/>
          </a:p>
          <a:p>
            <a:pPr>
              <a:lnSpc>
                <a:spcPct val="100000"/>
              </a:lnSpc>
            </a:pPr>
            <a:r>
              <a:rPr lang="en-GB" sz="1200" dirty="0">
                <a:solidFill>
                  <a:srgbClr val="000000"/>
                </a:solidFill>
                <a:latin typeface="Arial"/>
                <a:ea typeface="MS PGothic"/>
              </a:rPr>
              <a:t>However, debug extends beyond the boundaries of an embedded microprocessor core. Engineers must be able to debug components within an embedded </a:t>
            </a:r>
            <a:r>
              <a:rPr lang="en-GB" sz="1200" dirty="0" err="1">
                <a:solidFill>
                  <a:srgbClr val="000000"/>
                </a:solidFill>
                <a:latin typeface="Arial"/>
                <a:ea typeface="MS PGothic"/>
              </a:rPr>
              <a:t>SoC</a:t>
            </a:r>
            <a:r>
              <a:rPr lang="en-GB" sz="1200" dirty="0">
                <a:solidFill>
                  <a:srgbClr val="000000"/>
                </a:solidFill>
                <a:latin typeface="Arial"/>
                <a:ea typeface="MS PGothic"/>
              </a:rPr>
              <a:t> and the interconnection fabric of the system. This is called </a:t>
            </a:r>
            <a:r>
              <a:rPr lang="en-GB" sz="1200" b="1" dirty="0">
                <a:solidFill>
                  <a:srgbClr val="000000"/>
                </a:solidFill>
                <a:latin typeface="Arial"/>
                <a:ea typeface="MS PGothic"/>
              </a:rPr>
              <a:t>System Debug Functionality</a:t>
            </a:r>
            <a:r>
              <a:rPr lang="en-GB" sz="1200" dirty="0">
                <a:solidFill>
                  <a:srgbClr val="000000"/>
                </a:solidFill>
                <a:latin typeface="Arial"/>
                <a:ea typeface="MS PGothic"/>
              </a:rPr>
              <a:t>. Examples of debug facilities that might be provided at the system level, outside the embedded microprocessor core, include:</a:t>
            </a:r>
          </a:p>
          <a:p>
            <a:pPr>
              <a:lnSpc>
                <a:spcPct val="100000"/>
              </a:lnSpc>
            </a:pPr>
            <a:endParaRPr lang="en-GB" dirty="0"/>
          </a:p>
          <a:p>
            <a:pPr lvl="1">
              <a:lnSpc>
                <a:spcPct val="100000"/>
              </a:lnSpc>
              <a:buFont typeface="Arial"/>
              <a:buChar char="•"/>
            </a:pPr>
            <a:r>
              <a:rPr lang="en-GB" sz="1200" dirty="0">
                <a:solidFill>
                  <a:srgbClr val="000000"/>
                </a:solidFill>
                <a:latin typeface="Arial"/>
                <a:ea typeface="MS PGothic"/>
              </a:rPr>
              <a:t>Facilities to:</a:t>
            </a:r>
            <a:endParaRPr lang="en-GB" dirty="0"/>
          </a:p>
          <a:p>
            <a:pPr>
              <a:lnSpc>
                <a:spcPct val="100000"/>
              </a:lnSpc>
            </a:pPr>
            <a:r>
              <a:rPr lang="en-GB" sz="1200" dirty="0">
                <a:solidFill>
                  <a:srgbClr val="000000"/>
                </a:solidFill>
                <a:latin typeface="Arial"/>
                <a:ea typeface="MS PGothic"/>
              </a:rPr>
              <a:t>	— Examine the state of the system, including state that might not be visible to the embedded microprocessor core.</a:t>
            </a:r>
            <a:endParaRPr lang="en-GB" dirty="0"/>
          </a:p>
          <a:p>
            <a:pPr>
              <a:lnSpc>
                <a:spcPct val="100000"/>
              </a:lnSpc>
            </a:pPr>
            <a:r>
              <a:rPr lang="en-GB" sz="1200" dirty="0">
                <a:solidFill>
                  <a:srgbClr val="000000"/>
                </a:solidFill>
                <a:latin typeface="Arial"/>
                <a:ea typeface="MS PGothic"/>
              </a:rPr>
              <a:t>	— Trace accesses on the interconnection fabric. These might be accesses by the microprocessor core, or accesses by other devices such as </a:t>
            </a:r>
            <a:r>
              <a:rPr lang="en-GB" sz="1200" i="1" dirty="0">
                <a:solidFill>
                  <a:srgbClr val="000000"/>
                </a:solidFill>
                <a:latin typeface="Arial"/>
                <a:ea typeface="MS PGothic"/>
              </a:rPr>
              <a:t>Direct Memory 	Access </a:t>
            </a:r>
            <a:r>
              <a:rPr lang="en-GB" sz="1200" dirty="0">
                <a:solidFill>
                  <a:srgbClr val="000000"/>
                </a:solidFill>
                <a:latin typeface="Arial"/>
                <a:ea typeface="MS PGothic"/>
              </a:rPr>
              <a:t>(DMA) engines.</a:t>
            </a:r>
          </a:p>
          <a:p>
            <a:pPr>
              <a:lnSpc>
                <a:spcPct val="100000"/>
              </a:lnSpc>
            </a:pPr>
            <a:endParaRPr lang="en-GB" dirty="0"/>
          </a:p>
          <a:p>
            <a:pPr lvl="1">
              <a:lnSpc>
                <a:spcPct val="100000"/>
              </a:lnSpc>
              <a:buFont typeface="Arial"/>
              <a:buChar char="•"/>
            </a:pPr>
            <a:r>
              <a:rPr lang="en-GB" sz="1200" dirty="0">
                <a:solidFill>
                  <a:srgbClr val="000000"/>
                </a:solidFill>
                <a:latin typeface="Arial"/>
                <a:ea typeface="MS PGothic"/>
              </a:rPr>
              <a:t>Mechanisms for low-intrusion diagnostic messaging between software and a debugger.</a:t>
            </a:r>
            <a:endParaRPr lang="en-GB" dirty="0"/>
          </a:p>
          <a:p>
            <a:pPr lvl="1">
              <a:lnSpc>
                <a:spcPct val="100000"/>
              </a:lnSpc>
              <a:buFont typeface="Arial"/>
              <a:buChar char="•"/>
            </a:pPr>
            <a:r>
              <a:rPr lang="en-GB" sz="1200" dirty="0">
                <a:solidFill>
                  <a:srgbClr val="000000"/>
                </a:solidFill>
                <a:latin typeface="Arial"/>
                <a:ea typeface="MS PGothic"/>
              </a:rPr>
              <a:t>Cross-triggering mechanisms that enable debug components to signal each other.</a:t>
            </a:r>
            <a:endParaRPr lang="en-GB" dirty="0"/>
          </a:p>
          <a:p>
            <a:pPr lvl="1">
              <a:lnSpc>
                <a:spcPct val="100000"/>
              </a:lnSpc>
              <a:buFont typeface="Arial"/>
              <a:buChar char="•"/>
            </a:pPr>
            <a:r>
              <a:rPr lang="en-GB" sz="1200" dirty="0">
                <a:solidFill>
                  <a:srgbClr val="000000"/>
                </a:solidFill>
                <a:latin typeface="Arial"/>
                <a:ea typeface="MS PGothic"/>
              </a:rPr>
              <a:t>A fabric for the efficient streaming and collection of diagnostic information, such as program trace.</a:t>
            </a:r>
            <a:endParaRPr lang="en-GB" dirty="0"/>
          </a:p>
          <a:p>
            <a:pPr>
              <a:lnSpc>
                <a:spcPct val="100000"/>
              </a:lnSpc>
            </a:pPr>
            <a:endParaRPr lang="en-GB" dirty="0"/>
          </a:p>
          <a:p>
            <a:pPr>
              <a:lnSpc>
                <a:spcPct val="100000"/>
              </a:lnSpc>
            </a:pPr>
            <a:r>
              <a:rPr lang="en-GB" sz="1200" dirty="0">
                <a:solidFill>
                  <a:srgbClr val="000000"/>
                </a:solidFill>
                <a:latin typeface="Arial"/>
                <a:ea typeface="MS PGothic"/>
              </a:rPr>
              <a:t>Examples of technologies that provide these facilities are:</a:t>
            </a:r>
            <a:endParaRPr lang="en-GB" dirty="0"/>
          </a:p>
          <a:p>
            <a:pPr>
              <a:lnSpc>
                <a:spcPct val="100000"/>
              </a:lnSpc>
            </a:pPr>
            <a:r>
              <a:rPr lang="en-GB" sz="1200" dirty="0">
                <a:solidFill>
                  <a:srgbClr val="000000"/>
                </a:solidFill>
                <a:latin typeface="Arial"/>
                <a:ea typeface="MS PGothic"/>
              </a:rPr>
              <a:t>	• The ADIv5 </a:t>
            </a:r>
            <a:r>
              <a:rPr lang="en-GB" sz="1200" i="1" dirty="0">
                <a:solidFill>
                  <a:srgbClr val="000000"/>
                </a:solidFill>
                <a:latin typeface="Arial"/>
                <a:ea typeface="MS PGothic"/>
              </a:rPr>
              <a:t>Debug Access Port </a:t>
            </a:r>
            <a:r>
              <a:rPr lang="en-GB" sz="1200" dirty="0">
                <a:solidFill>
                  <a:srgbClr val="000000"/>
                </a:solidFill>
                <a:latin typeface="Arial"/>
                <a:ea typeface="MS PGothic"/>
              </a:rPr>
              <a:t>(DAP).</a:t>
            </a:r>
            <a:endParaRPr lang="en-GB" dirty="0"/>
          </a:p>
          <a:p>
            <a:pPr>
              <a:lnSpc>
                <a:spcPct val="100000"/>
              </a:lnSpc>
            </a:pPr>
            <a:r>
              <a:rPr lang="en-GB" sz="1200" dirty="0">
                <a:solidFill>
                  <a:srgbClr val="000000"/>
                </a:solidFill>
                <a:latin typeface="Arial"/>
                <a:ea typeface="MS PGothic"/>
              </a:rPr>
              <a:t>	• The </a:t>
            </a:r>
            <a:r>
              <a:rPr lang="en-GB" sz="1200" dirty="0" err="1">
                <a:solidFill>
                  <a:srgbClr val="000000"/>
                </a:solidFill>
                <a:latin typeface="Arial"/>
                <a:ea typeface="MS PGothic"/>
              </a:rPr>
              <a:t>CoreSight</a:t>
            </a:r>
            <a:r>
              <a:rPr lang="en-GB" sz="1200" dirty="0">
                <a:solidFill>
                  <a:srgbClr val="000000"/>
                </a:solidFill>
                <a:latin typeface="Arial"/>
                <a:ea typeface="MS PGothic"/>
              </a:rPr>
              <a:t> debug architecture. </a:t>
            </a:r>
            <a:endParaRPr lang="en-GB" dirty="0"/>
          </a:p>
          <a:p>
            <a:pPr>
              <a:lnSpc>
                <a:spcPct val="100000"/>
              </a:lnSpc>
            </a:pPr>
            <a:r>
              <a:rPr lang="en-GB" sz="1200" dirty="0">
                <a:solidFill>
                  <a:srgbClr val="000000"/>
                </a:solidFill>
                <a:latin typeface="Arial"/>
                <a:ea typeface="MS PGothic"/>
              </a:rPr>
              <a:t>	• The </a:t>
            </a:r>
            <a:r>
              <a:rPr lang="en-GB" sz="1200" dirty="0" err="1">
                <a:solidFill>
                  <a:srgbClr val="000000"/>
                </a:solidFill>
                <a:latin typeface="Arial"/>
                <a:ea typeface="MS PGothic"/>
              </a:rPr>
              <a:t>CoreSight</a:t>
            </a:r>
            <a:r>
              <a:rPr lang="en-GB" sz="1200" dirty="0">
                <a:solidFill>
                  <a:srgbClr val="000000"/>
                </a:solidFill>
                <a:latin typeface="Arial"/>
                <a:ea typeface="MS PGothic"/>
              </a:rPr>
              <a:t> </a:t>
            </a:r>
            <a:r>
              <a:rPr lang="en-GB" sz="1200" dirty="0" err="1">
                <a:solidFill>
                  <a:srgbClr val="000000"/>
                </a:solidFill>
                <a:latin typeface="Arial"/>
                <a:ea typeface="MS PGothic"/>
              </a:rPr>
              <a:t>SoC</a:t>
            </a:r>
            <a:r>
              <a:rPr lang="en-GB" sz="1200" dirty="0">
                <a:solidFill>
                  <a:srgbClr val="000000"/>
                </a:solidFill>
                <a:latin typeface="Arial"/>
                <a:ea typeface="MS PGothic"/>
              </a:rPr>
              <a:t> components.</a:t>
            </a:r>
            <a:endParaRPr lang="en-GB" dirty="0"/>
          </a:p>
          <a:p>
            <a:pPr>
              <a:lnSpc>
                <a:spcPct val="100000"/>
              </a:lnSpc>
            </a:pPr>
            <a:endParaRPr lang="en-GB" dirty="0"/>
          </a:p>
          <a:p>
            <a:pPr>
              <a:lnSpc>
                <a:spcPct val="100000"/>
              </a:lnSpc>
            </a:pPr>
            <a:r>
              <a:rPr lang="en-GB" sz="1200" dirty="0" err="1">
                <a:solidFill>
                  <a:srgbClr val="000000"/>
                </a:solidFill>
                <a:latin typeface="Arial"/>
                <a:ea typeface="MS PGothic"/>
              </a:rPr>
              <a:t>CoreSight</a:t>
            </a:r>
            <a:r>
              <a:rPr lang="en-GB" sz="1200" dirty="0">
                <a:solidFill>
                  <a:srgbClr val="000000"/>
                </a:solidFill>
                <a:latin typeface="Arial"/>
                <a:ea typeface="MS PGothic"/>
              </a:rPr>
              <a:t> on-chip debug and trace includes:</a:t>
            </a:r>
            <a:endParaRPr lang="en-GB" dirty="0"/>
          </a:p>
          <a:p>
            <a:pPr>
              <a:lnSpc>
                <a:spcPct val="100000"/>
              </a:lnSpc>
            </a:pPr>
            <a:endParaRPr lang="en-GB" dirty="0"/>
          </a:p>
          <a:p>
            <a:pPr lvl="1">
              <a:lnSpc>
                <a:spcPct val="100000"/>
              </a:lnSpc>
              <a:buFont typeface="Arial"/>
              <a:buChar char="•"/>
            </a:pPr>
            <a:r>
              <a:rPr lang="en-GB" sz="1200" dirty="0">
                <a:solidFill>
                  <a:srgbClr val="000000"/>
                </a:solidFill>
                <a:latin typeface="Arial"/>
                <a:ea typeface="MS PGothic"/>
              </a:rPr>
              <a:t>Architecture specifications for the </a:t>
            </a:r>
            <a:r>
              <a:rPr lang="en-GB" sz="1200" dirty="0" err="1">
                <a:solidFill>
                  <a:srgbClr val="000000"/>
                </a:solidFill>
                <a:latin typeface="Arial"/>
                <a:ea typeface="MS PGothic"/>
              </a:rPr>
              <a:t>CoreSight</a:t>
            </a:r>
            <a:r>
              <a:rPr lang="en-GB" sz="1200" dirty="0">
                <a:solidFill>
                  <a:srgbClr val="000000"/>
                </a:solidFill>
                <a:latin typeface="Arial"/>
                <a:ea typeface="MS PGothic"/>
              </a:rPr>
              <a:t> Architecture, the Program Flow Trace </a:t>
            </a:r>
            <a:r>
              <a:rPr lang="en-GB" sz="1200" dirty="0" err="1">
                <a:solidFill>
                  <a:srgbClr val="000000"/>
                </a:solidFill>
                <a:latin typeface="Arial"/>
                <a:ea typeface="MS PGothic"/>
              </a:rPr>
              <a:t>Macrocell</a:t>
            </a:r>
            <a:r>
              <a:rPr lang="en-GB" sz="1200" dirty="0">
                <a:solidFill>
                  <a:srgbClr val="000000"/>
                </a:solidFill>
                <a:latin typeface="Arial"/>
                <a:ea typeface="MS PGothic"/>
              </a:rPr>
              <a:t> (PTM) and Embedded Trace </a:t>
            </a:r>
            <a:r>
              <a:rPr lang="en-GB" sz="1200" dirty="0" err="1">
                <a:solidFill>
                  <a:srgbClr val="000000"/>
                </a:solidFill>
                <a:latin typeface="Arial"/>
                <a:ea typeface="MS PGothic"/>
              </a:rPr>
              <a:t>Macrocell</a:t>
            </a:r>
            <a:r>
              <a:rPr lang="en-GB" sz="1200" dirty="0">
                <a:solidFill>
                  <a:srgbClr val="000000"/>
                </a:solidFill>
                <a:latin typeface="Arial"/>
                <a:ea typeface="MS PGothic"/>
              </a:rPr>
              <a:t> (ETM), the High Speed Serial Trace Port, and the Arm Debug Interface (ADI).</a:t>
            </a:r>
            <a:endParaRPr lang="en-GB" dirty="0"/>
          </a:p>
          <a:p>
            <a:pPr lvl="1">
              <a:lnSpc>
                <a:spcPct val="100000"/>
              </a:lnSpc>
              <a:buFont typeface="Arial"/>
              <a:buChar char="•"/>
            </a:pPr>
            <a:r>
              <a:rPr lang="en-GB" sz="1200" dirty="0" err="1">
                <a:solidFill>
                  <a:srgbClr val="000000"/>
                </a:solidFill>
                <a:latin typeface="Arial"/>
                <a:ea typeface="MS PGothic"/>
              </a:rPr>
              <a:t>CoreSight</a:t>
            </a:r>
            <a:r>
              <a:rPr lang="en-GB" sz="1200" dirty="0">
                <a:solidFill>
                  <a:srgbClr val="000000"/>
                </a:solidFill>
                <a:latin typeface="Arial"/>
                <a:ea typeface="MS PGothic"/>
              </a:rPr>
              <a:t> components, including the Debug Access Port (DAP), AMBA Trace Bus (ATB) bridge and replicator, the Trace Funnel, the Trace Port Interface Unit (TPIU), the Embedded Trace Buffer (ETB), and the Instrumentation Trace </a:t>
            </a:r>
            <a:r>
              <a:rPr lang="en-GB" sz="1200" dirty="0" err="1">
                <a:solidFill>
                  <a:srgbClr val="000000"/>
                </a:solidFill>
                <a:latin typeface="Arial"/>
                <a:ea typeface="MS PGothic"/>
              </a:rPr>
              <a:t>Macrocell</a:t>
            </a:r>
            <a:r>
              <a:rPr lang="en-GB" sz="1200" dirty="0">
                <a:solidFill>
                  <a:srgbClr val="000000"/>
                </a:solidFill>
                <a:latin typeface="Arial"/>
                <a:ea typeface="MS PGothic"/>
              </a:rPr>
              <a:t> (ITM).</a:t>
            </a:r>
            <a:endParaRPr lang="en-GB" dirty="0"/>
          </a:p>
          <a:p>
            <a:pPr lvl="1">
              <a:lnSpc>
                <a:spcPct val="100000"/>
              </a:lnSpc>
              <a:buFont typeface="Arial"/>
              <a:buChar char="•"/>
            </a:pPr>
            <a:r>
              <a:rPr lang="en-GB" sz="1200" dirty="0">
                <a:solidFill>
                  <a:srgbClr val="000000"/>
                </a:solidFill>
                <a:latin typeface="Arial"/>
                <a:ea typeface="MS PGothic"/>
              </a:rPr>
              <a:t>Trace </a:t>
            </a:r>
            <a:r>
              <a:rPr lang="en-GB" sz="1200" dirty="0" err="1">
                <a:solidFill>
                  <a:srgbClr val="000000"/>
                </a:solidFill>
                <a:latin typeface="Arial"/>
                <a:ea typeface="MS PGothic"/>
              </a:rPr>
              <a:t>macrocells</a:t>
            </a:r>
            <a:r>
              <a:rPr lang="en-GB" sz="1200" dirty="0">
                <a:solidFill>
                  <a:srgbClr val="000000"/>
                </a:solidFill>
                <a:latin typeface="Arial"/>
                <a:ea typeface="MS PGothic"/>
              </a:rPr>
              <a:t> for Arm processors, including the </a:t>
            </a:r>
            <a:r>
              <a:rPr lang="en-GB" sz="1200" dirty="0" err="1">
                <a:solidFill>
                  <a:srgbClr val="000000"/>
                </a:solidFill>
                <a:latin typeface="Arial"/>
                <a:ea typeface="MS PGothic"/>
              </a:rPr>
              <a:t>CoreSight</a:t>
            </a:r>
            <a:r>
              <a:rPr lang="en-GB" sz="1200" dirty="0">
                <a:solidFill>
                  <a:srgbClr val="000000"/>
                </a:solidFill>
                <a:latin typeface="Arial"/>
                <a:ea typeface="MS PGothic"/>
              </a:rPr>
              <a:t> PTM-A9.</a:t>
            </a:r>
            <a:endParaRPr lang="en-GB" dirty="0"/>
          </a:p>
          <a:p>
            <a:pPr lvl="1">
              <a:lnSpc>
                <a:spcPct val="100000"/>
              </a:lnSpc>
              <a:buFont typeface="Arial"/>
              <a:buChar char="•"/>
            </a:pPr>
            <a:r>
              <a:rPr lang="en-GB" sz="1200" dirty="0">
                <a:solidFill>
                  <a:srgbClr val="000000"/>
                </a:solidFill>
                <a:latin typeface="Arial"/>
                <a:ea typeface="MS PGothic"/>
              </a:rPr>
              <a:t>The AMBA AHB Trace </a:t>
            </a:r>
            <a:r>
              <a:rPr lang="en-GB" sz="1200" dirty="0" err="1">
                <a:solidFill>
                  <a:srgbClr val="000000"/>
                </a:solidFill>
                <a:latin typeface="Arial"/>
                <a:ea typeface="MS PGothic"/>
              </a:rPr>
              <a:t>Macrocell</a:t>
            </a:r>
            <a:r>
              <a:rPr lang="en-GB" sz="1200" dirty="0">
                <a:solidFill>
                  <a:srgbClr val="000000"/>
                </a:solidFill>
                <a:latin typeface="Arial"/>
                <a:ea typeface="MS PGothic"/>
              </a:rPr>
              <a:t> (HTM).</a:t>
            </a:r>
            <a:endParaRPr lang="en-GB" dirty="0"/>
          </a:p>
          <a:p>
            <a:pPr lvl="1">
              <a:lnSpc>
                <a:spcPct val="100000"/>
              </a:lnSpc>
              <a:buFont typeface="Arial"/>
              <a:buChar char="•"/>
            </a:pPr>
            <a:r>
              <a:rPr lang="en-GB" sz="1200" dirty="0">
                <a:solidFill>
                  <a:srgbClr val="000000"/>
                </a:solidFill>
                <a:latin typeface="Arial"/>
                <a:ea typeface="MS PGothic"/>
              </a:rPr>
              <a:t>The TPIU-</a:t>
            </a:r>
            <a:r>
              <a:rPr lang="en-GB" sz="1200" dirty="0" err="1">
                <a:solidFill>
                  <a:srgbClr val="000000"/>
                </a:solidFill>
                <a:latin typeface="Arial"/>
                <a:ea typeface="MS PGothic"/>
              </a:rPr>
              <a:t>Lite</a:t>
            </a:r>
            <a:r>
              <a:rPr lang="en-GB" sz="1200" dirty="0">
                <a:solidFill>
                  <a:srgbClr val="000000"/>
                </a:solidFill>
                <a:latin typeface="Arial"/>
                <a:ea typeface="MS PGothic"/>
              </a:rPr>
              <a:t> and DAP-</a:t>
            </a:r>
            <a:r>
              <a:rPr lang="en-GB" sz="1200" dirty="0" err="1">
                <a:solidFill>
                  <a:srgbClr val="000000"/>
                </a:solidFill>
                <a:latin typeface="Arial"/>
                <a:ea typeface="MS PGothic"/>
              </a:rPr>
              <a:t>Lite</a:t>
            </a:r>
            <a:r>
              <a:rPr lang="en-GB" sz="1200" dirty="0">
                <a:solidFill>
                  <a:srgbClr val="000000"/>
                </a:solidFill>
                <a:latin typeface="Arial"/>
                <a:ea typeface="MS PGothic"/>
              </a:rPr>
              <a:t> to provide debug solutions for simple systems.</a:t>
            </a:r>
            <a:endParaRPr lang="en-GB" dirty="0"/>
          </a:p>
          <a:p>
            <a:pPr marL="0" indent="0">
              <a:buFont typeface="Arial" panose="020B0604020202020204" pitchFamily="34" charset="0"/>
              <a:buNone/>
            </a:pPr>
            <a:endParaRPr lang="en-GB" dirty="0"/>
          </a:p>
        </p:txBody>
      </p:sp>
      <p:sp>
        <p:nvSpPr>
          <p:cNvPr id="4" name="Slide Number Placeholder 3"/>
          <p:cNvSpPr>
            <a:spLocks noGrp="1"/>
          </p:cNvSpPr>
          <p:nvPr>
            <p:ph type="sldNum" sz="quarter" idx="10"/>
          </p:nvPr>
        </p:nvSpPr>
        <p:spPr/>
        <p:txBody>
          <a:bodyPr/>
          <a:lstStyle/>
          <a:p>
            <a:pPr>
              <a:defRPr/>
            </a:pPr>
            <a:fld id="{08941427-90C0-4697-8CB2-B153E7F63888}" type="slidenum">
              <a:rPr lang="en-GB" smtClean="0"/>
              <a:pPr>
                <a:defRPr/>
              </a:pPr>
              <a:t>4</a:t>
            </a:fld>
            <a:endParaRPr lang="en-GB"/>
          </a:p>
        </p:txBody>
      </p:sp>
    </p:spTree>
    <p:extLst>
      <p:ext uri="{BB962C8B-B14F-4D97-AF65-F5344CB8AC3E}">
        <p14:creationId xmlns:p14="http://schemas.microsoft.com/office/powerpoint/2010/main" val="38495885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solidFill>
                  <a:srgbClr val="000000"/>
                </a:solidFill>
                <a:latin typeface="Arial"/>
                <a:ea typeface="MS PGothic"/>
              </a:rPr>
              <a:t>The </a:t>
            </a:r>
            <a:r>
              <a:rPr lang="en-GB" sz="1200" dirty="0" err="1">
                <a:solidFill>
                  <a:srgbClr val="000000"/>
                </a:solidFill>
                <a:latin typeface="Arial"/>
                <a:ea typeface="MS PGothic"/>
              </a:rPr>
              <a:t>CoreSight</a:t>
            </a:r>
            <a:r>
              <a:rPr lang="en-GB" sz="1200" dirty="0">
                <a:solidFill>
                  <a:srgbClr val="000000"/>
                </a:solidFill>
                <a:latin typeface="Arial"/>
                <a:ea typeface="MS PGothic"/>
              </a:rPr>
              <a:t> architecture introduces a number of key concepts, which together enable complex systems to be designed. Standardized programming models and feature discovery registers allow debug tools to be largely generic with minimal dependence on the feature set of an individual </a:t>
            </a:r>
            <a:r>
              <a:rPr lang="en-GB" sz="1200" dirty="0" err="1">
                <a:solidFill>
                  <a:srgbClr val="000000"/>
                </a:solidFill>
                <a:latin typeface="Arial"/>
                <a:ea typeface="MS PGothic"/>
              </a:rPr>
              <a:t>SoC.</a:t>
            </a:r>
            <a:r>
              <a:rPr lang="en-GB" sz="1200" dirty="0">
                <a:solidFill>
                  <a:srgbClr val="000000"/>
                </a:solidFill>
                <a:latin typeface="Arial"/>
                <a:ea typeface="MS PGothic"/>
              </a:rPr>
              <a:t> </a:t>
            </a:r>
          </a:p>
          <a:p>
            <a:endParaRPr lang="en-GB" dirty="0"/>
          </a:p>
          <a:p>
            <a:r>
              <a:rPr lang="en-GB" sz="1200" dirty="0" err="1">
                <a:solidFill>
                  <a:srgbClr val="000000"/>
                </a:solidFill>
                <a:latin typeface="Arial"/>
                <a:ea typeface="MS PGothic"/>
              </a:rPr>
              <a:t>CoreSight</a:t>
            </a:r>
            <a:r>
              <a:rPr lang="en-GB" sz="1200" dirty="0">
                <a:solidFill>
                  <a:srgbClr val="000000"/>
                </a:solidFill>
                <a:latin typeface="Arial"/>
                <a:ea typeface="MS PGothic"/>
              </a:rPr>
              <a:t> is not designed as a fixed logic block. It provides many different components that can be used to construct a customized </a:t>
            </a:r>
            <a:r>
              <a:rPr lang="en-GB" sz="1200" dirty="0" err="1">
                <a:solidFill>
                  <a:srgbClr val="000000"/>
                </a:solidFill>
                <a:latin typeface="Arial"/>
                <a:ea typeface="MS PGothic"/>
              </a:rPr>
              <a:t>debug&amp;trace</a:t>
            </a:r>
            <a:r>
              <a:rPr lang="en-GB" sz="1200" dirty="0">
                <a:solidFill>
                  <a:srgbClr val="000000"/>
                </a:solidFill>
                <a:latin typeface="Arial"/>
                <a:ea typeface="MS PGothic"/>
              </a:rPr>
              <a:t> architecture that responds to various  functionalities and requirements.</a:t>
            </a:r>
            <a:endParaRPr lang="en-GB" dirty="0"/>
          </a:p>
          <a:p>
            <a:endParaRPr lang="en-GB" dirty="0"/>
          </a:p>
          <a:p>
            <a:r>
              <a:rPr lang="en-GB" sz="1200" dirty="0">
                <a:solidFill>
                  <a:srgbClr val="000000"/>
                </a:solidFill>
                <a:latin typeface="Arial"/>
                <a:ea typeface="MS PGothic"/>
              </a:rPr>
              <a:t>These components and their use are described in the Architecture Specification documents provided by Arm. These are:</a:t>
            </a:r>
            <a:endParaRPr lang="en-GB" dirty="0"/>
          </a:p>
          <a:p>
            <a:endParaRPr lang="en-GB" dirty="0"/>
          </a:p>
          <a:p>
            <a:pPr lvl="1">
              <a:lnSpc>
                <a:spcPct val="100000"/>
              </a:lnSpc>
              <a:buFont typeface="Arial"/>
              <a:buChar char="•"/>
            </a:pPr>
            <a:r>
              <a:rPr lang="en-GB" sz="1200" dirty="0">
                <a:solidFill>
                  <a:srgbClr val="000000"/>
                </a:solidFill>
                <a:latin typeface="Arial"/>
                <a:ea typeface="MS PGothic"/>
              </a:rPr>
              <a:t>Arm System Trace </a:t>
            </a:r>
            <a:r>
              <a:rPr lang="en-GB" sz="1200" dirty="0" err="1">
                <a:solidFill>
                  <a:srgbClr val="000000"/>
                </a:solidFill>
                <a:latin typeface="Arial"/>
                <a:ea typeface="MS PGothic"/>
              </a:rPr>
              <a:t>Macrocell</a:t>
            </a:r>
            <a:r>
              <a:rPr lang="en-GB" sz="1200" dirty="0">
                <a:solidFill>
                  <a:srgbClr val="000000"/>
                </a:solidFill>
                <a:latin typeface="Arial"/>
                <a:ea typeface="MS PGothic"/>
              </a:rPr>
              <a:t> Programmers’ Model Architecture Specification.</a:t>
            </a:r>
            <a:endParaRPr lang="en-GB" dirty="0"/>
          </a:p>
          <a:p>
            <a:pPr lvl="1">
              <a:lnSpc>
                <a:spcPct val="100000"/>
              </a:lnSpc>
              <a:buFont typeface="Arial"/>
              <a:buChar char="•"/>
            </a:pPr>
            <a:r>
              <a:rPr lang="en-GB" sz="1200" dirty="0" err="1">
                <a:solidFill>
                  <a:srgbClr val="000000"/>
                </a:solidFill>
                <a:latin typeface="Arial"/>
                <a:ea typeface="MS PGothic"/>
              </a:rPr>
              <a:t>CoreSight</a:t>
            </a:r>
            <a:r>
              <a:rPr lang="en-GB" sz="1200" dirty="0">
                <a:solidFill>
                  <a:srgbClr val="000000"/>
                </a:solidFill>
                <a:latin typeface="Arial"/>
                <a:ea typeface="MS PGothic"/>
              </a:rPr>
              <a:t> Program Flow Trace Architecture Specification.</a:t>
            </a:r>
            <a:endParaRPr lang="en-GB" dirty="0"/>
          </a:p>
          <a:p>
            <a:pPr lvl="1">
              <a:lnSpc>
                <a:spcPct val="100000"/>
              </a:lnSpc>
              <a:buFont typeface="Arial"/>
              <a:buChar char="•"/>
            </a:pPr>
            <a:r>
              <a:rPr lang="en-GB" sz="1200" dirty="0">
                <a:solidFill>
                  <a:srgbClr val="000000"/>
                </a:solidFill>
                <a:latin typeface="Arial"/>
                <a:ea typeface="MS PGothic"/>
              </a:rPr>
              <a:t>Embedded Trace </a:t>
            </a:r>
            <a:r>
              <a:rPr lang="en-GB" sz="1200" dirty="0" err="1">
                <a:solidFill>
                  <a:srgbClr val="000000"/>
                </a:solidFill>
                <a:latin typeface="Arial"/>
                <a:ea typeface="MS PGothic"/>
              </a:rPr>
              <a:t>Macrocell</a:t>
            </a:r>
            <a:r>
              <a:rPr lang="en-GB" sz="1200" dirty="0">
                <a:solidFill>
                  <a:srgbClr val="000000"/>
                </a:solidFill>
                <a:latin typeface="Arial"/>
                <a:ea typeface="MS PGothic"/>
              </a:rPr>
              <a:t> (ETM) Architecture Specification.</a:t>
            </a:r>
            <a:endParaRPr lang="en-GB" dirty="0"/>
          </a:p>
          <a:p>
            <a:pPr lvl="1">
              <a:lnSpc>
                <a:spcPct val="100000"/>
              </a:lnSpc>
              <a:buFont typeface="Arial"/>
              <a:buChar char="•"/>
            </a:pPr>
            <a:r>
              <a:rPr lang="en-GB" sz="1200" dirty="0">
                <a:solidFill>
                  <a:srgbClr val="000000"/>
                </a:solidFill>
                <a:latin typeface="Arial"/>
                <a:ea typeface="MS PGothic"/>
              </a:rPr>
              <a:t>Debug Interface Architecture (ADI) Specification.</a:t>
            </a:r>
            <a:endParaRPr lang="en-GB" dirty="0"/>
          </a:p>
          <a:p>
            <a:pPr lvl="1">
              <a:lnSpc>
                <a:spcPct val="100000"/>
              </a:lnSpc>
              <a:buFont typeface="Arial"/>
              <a:buChar char="•"/>
            </a:pPr>
            <a:r>
              <a:rPr lang="en-GB" sz="1200" dirty="0">
                <a:solidFill>
                  <a:srgbClr val="000000"/>
                </a:solidFill>
                <a:latin typeface="Arial"/>
                <a:ea typeface="MS PGothic"/>
              </a:rPr>
              <a:t>High Speed Serial Trace Port Architecture Specification.</a:t>
            </a:r>
            <a:endParaRPr lang="en-GB" dirty="0"/>
          </a:p>
          <a:p>
            <a:pPr>
              <a:lnSpc>
                <a:spcPct val="100000"/>
              </a:lnSpc>
            </a:pPr>
            <a:endParaRPr lang="en-GB" dirty="0"/>
          </a:p>
          <a:p>
            <a:pPr>
              <a:lnSpc>
                <a:spcPct val="100000"/>
              </a:lnSpc>
            </a:pPr>
            <a:r>
              <a:rPr lang="en-GB" sz="2000" b="1" dirty="0">
                <a:solidFill>
                  <a:srgbClr val="666666"/>
                </a:solidFill>
                <a:latin typeface="Arial"/>
                <a:ea typeface="MS PGothic"/>
              </a:rPr>
              <a:t>Arm Debug Interface </a:t>
            </a:r>
            <a:r>
              <a:rPr lang="en-GB" sz="2000" dirty="0">
                <a:solidFill>
                  <a:srgbClr val="666666"/>
                </a:solidFill>
                <a:latin typeface="Arial"/>
                <a:ea typeface="MS PGothic"/>
              </a:rPr>
              <a:t>(</a:t>
            </a:r>
            <a:r>
              <a:rPr lang="en-GB" sz="2000" b="1" dirty="0">
                <a:solidFill>
                  <a:srgbClr val="666666"/>
                </a:solidFill>
                <a:latin typeface="Arial"/>
                <a:ea typeface="MS PGothic"/>
              </a:rPr>
              <a:t>ADI</a:t>
            </a:r>
            <a:r>
              <a:rPr lang="en-GB" sz="2000" dirty="0">
                <a:solidFill>
                  <a:srgbClr val="666666"/>
                </a:solidFill>
                <a:latin typeface="Arial"/>
                <a:ea typeface="MS PGothic"/>
              </a:rPr>
              <a:t>) </a:t>
            </a:r>
            <a:r>
              <a:rPr lang="en-GB" sz="2000" b="1" dirty="0">
                <a:solidFill>
                  <a:srgbClr val="666666"/>
                </a:solidFill>
                <a:latin typeface="Arial"/>
                <a:ea typeface="MS PGothic"/>
              </a:rPr>
              <a:t>Architecture</a:t>
            </a:r>
            <a:endParaRPr lang="en-GB" dirty="0"/>
          </a:p>
          <a:p>
            <a:pPr>
              <a:lnSpc>
                <a:spcPct val="100000"/>
              </a:lnSpc>
            </a:pPr>
            <a:r>
              <a:rPr lang="en-GB" dirty="0">
                <a:solidFill>
                  <a:srgbClr val="666666"/>
                </a:solidFill>
                <a:latin typeface="Arial"/>
                <a:ea typeface="MS PGothic"/>
              </a:rPr>
              <a:t>ADI defines a standard debug interface for debug components in an embedded System on Chip (</a:t>
            </a:r>
            <a:r>
              <a:rPr lang="en-GB" dirty="0" err="1">
                <a:solidFill>
                  <a:srgbClr val="666666"/>
                </a:solidFill>
                <a:latin typeface="Arial"/>
                <a:ea typeface="MS PGothic"/>
              </a:rPr>
              <a:t>SoC</a:t>
            </a:r>
            <a:r>
              <a:rPr lang="en-GB" dirty="0">
                <a:solidFill>
                  <a:srgbClr val="666666"/>
                </a:solidFill>
                <a:latin typeface="Arial"/>
                <a:ea typeface="MS PGothic"/>
              </a:rPr>
              <a:t>). This includes Debug Access Ports (DAP), which contain Access Ports (AP) and Debug Ports (DP), and which provide an optimized implementation of the ADI architecture for Arm based </a:t>
            </a:r>
            <a:r>
              <a:rPr lang="en-GB" dirty="0" err="1">
                <a:solidFill>
                  <a:srgbClr val="666666"/>
                </a:solidFill>
                <a:latin typeface="Arial"/>
                <a:ea typeface="MS PGothic"/>
              </a:rPr>
              <a:t>SoC.</a:t>
            </a:r>
            <a:r>
              <a:rPr lang="en-GB" dirty="0">
                <a:solidFill>
                  <a:srgbClr val="666666"/>
                </a:solidFill>
                <a:latin typeface="Arial"/>
                <a:ea typeface="MS PGothic"/>
              </a:rPr>
              <a:t> </a:t>
            </a:r>
          </a:p>
          <a:p>
            <a:pPr>
              <a:lnSpc>
                <a:spcPct val="100000"/>
              </a:lnSpc>
            </a:pPr>
            <a:endParaRPr lang="en-GB" dirty="0"/>
          </a:p>
          <a:p>
            <a:pPr>
              <a:lnSpc>
                <a:spcPct val="100000"/>
              </a:lnSpc>
            </a:pPr>
            <a:r>
              <a:rPr lang="en-GB" sz="1200" dirty="0">
                <a:solidFill>
                  <a:srgbClr val="000000"/>
                </a:solidFill>
                <a:latin typeface="Arial"/>
                <a:ea typeface="MS PGothic"/>
              </a:rPr>
              <a:t>Logically, the Arm Debug Interface (ADI) consists of:</a:t>
            </a:r>
            <a:endParaRPr lang="en-GB" dirty="0"/>
          </a:p>
          <a:p>
            <a:pPr lvl="1">
              <a:lnSpc>
                <a:spcPct val="100000"/>
              </a:lnSpc>
              <a:buFont typeface="Arial"/>
              <a:buChar char="•"/>
            </a:pPr>
            <a:r>
              <a:rPr lang="en-GB" sz="1200" dirty="0">
                <a:solidFill>
                  <a:srgbClr val="000000"/>
                </a:solidFill>
                <a:latin typeface="Arial"/>
                <a:ea typeface="MS PGothic"/>
              </a:rPr>
              <a:t>A number of registers that are private to the interface. These are referred to as the </a:t>
            </a:r>
            <a:r>
              <a:rPr lang="en-GB" sz="1200" i="1" dirty="0">
                <a:solidFill>
                  <a:srgbClr val="000000"/>
                </a:solidFill>
                <a:latin typeface="Arial"/>
                <a:ea typeface="MS PGothic"/>
              </a:rPr>
              <a:t>Debug Access Port </a:t>
            </a:r>
            <a:r>
              <a:rPr lang="en-GB" sz="1200" dirty="0">
                <a:solidFill>
                  <a:srgbClr val="000000"/>
                </a:solidFill>
                <a:latin typeface="Arial"/>
                <a:ea typeface="MS PGothic"/>
              </a:rPr>
              <a:t>(DAP) registers.</a:t>
            </a:r>
            <a:endParaRPr lang="en-GB" dirty="0"/>
          </a:p>
          <a:p>
            <a:pPr lvl="1">
              <a:lnSpc>
                <a:spcPct val="100000"/>
              </a:lnSpc>
              <a:buFont typeface="Arial"/>
              <a:buChar char="•"/>
            </a:pPr>
            <a:r>
              <a:rPr lang="en-GB" sz="1200" dirty="0">
                <a:solidFill>
                  <a:srgbClr val="000000"/>
                </a:solidFill>
                <a:latin typeface="Arial"/>
                <a:ea typeface="MS PGothic"/>
              </a:rPr>
              <a:t>A means to access the DAP registers.</a:t>
            </a:r>
            <a:endParaRPr lang="en-GB" dirty="0"/>
          </a:p>
          <a:p>
            <a:pPr lvl="1">
              <a:lnSpc>
                <a:spcPct val="100000"/>
              </a:lnSpc>
              <a:buFont typeface="Arial"/>
              <a:buChar char="•"/>
            </a:pPr>
            <a:r>
              <a:rPr lang="en-GB" sz="1200" dirty="0">
                <a:solidFill>
                  <a:srgbClr val="000000"/>
                </a:solidFill>
                <a:latin typeface="Arial"/>
                <a:ea typeface="MS PGothic"/>
              </a:rPr>
              <a:t>A means to access the debug registers of the debug components to which the DAP is connected.</a:t>
            </a:r>
            <a:endParaRPr lang="en-GB" dirty="0"/>
          </a:p>
          <a:p>
            <a:pPr>
              <a:lnSpc>
                <a:spcPct val="100000"/>
              </a:lnSpc>
            </a:pPr>
            <a:endParaRPr lang="en-GB" dirty="0"/>
          </a:p>
          <a:p>
            <a:pPr>
              <a:lnSpc>
                <a:spcPct val="100000"/>
              </a:lnSpc>
            </a:pPr>
            <a:r>
              <a:rPr lang="en-GB" sz="2000" b="1" dirty="0">
                <a:solidFill>
                  <a:srgbClr val="666666"/>
                </a:solidFill>
                <a:latin typeface="Arial"/>
                <a:ea typeface="MS PGothic"/>
              </a:rPr>
              <a:t>Trace </a:t>
            </a:r>
            <a:r>
              <a:rPr lang="en-GB" sz="2000" b="1" dirty="0" err="1">
                <a:solidFill>
                  <a:srgbClr val="666666"/>
                </a:solidFill>
                <a:latin typeface="Arial"/>
                <a:ea typeface="MS PGothic"/>
              </a:rPr>
              <a:t>Macrocell</a:t>
            </a:r>
            <a:r>
              <a:rPr lang="en-GB" sz="2000" dirty="0">
                <a:solidFill>
                  <a:srgbClr val="666666"/>
                </a:solidFill>
                <a:latin typeface="Arial"/>
                <a:ea typeface="MS PGothic"/>
              </a:rPr>
              <a:t> </a:t>
            </a:r>
            <a:r>
              <a:rPr lang="en-GB" sz="2000" b="1" dirty="0">
                <a:solidFill>
                  <a:srgbClr val="666666"/>
                </a:solidFill>
                <a:latin typeface="Arial"/>
                <a:ea typeface="MS PGothic"/>
              </a:rPr>
              <a:t>Architecture</a:t>
            </a:r>
            <a:endParaRPr lang="en-GB" dirty="0"/>
          </a:p>
          <a:p>
            <a:pPr>
              <a:lnSpc>
                <a:spcPct val="100000"/>
              </a:lnSpc>
            </a:pPr>
            <a:r>
              <a:rPr lang="en-GB" sz="2000" dirty="0">
                <a:solidFill>
                  <a:srgbClr val="666666"/>
                </a:solidFill>
                <a:latin typeface="Arial"/>
                <a:ea typeface="MS PGothic"/>
              </a:rPr>
              <a:t>The </a:t>
            </a:r>
            <a:r>
              <a:rPr lang="en-GB" sz="2000" dirty="0" err="1">
                <a:solidFill>
                  <a:srgbClr val="666666"/>
                </a:solidFill>
                <a:latin typeface="Arial"/>
                <a:ea typeface="MS PGothic"/>
              </a:rPr>
              <a:t>CoreSight</a:t>
            </a:r>
            <a:r>
              <a:rPr lang="en-GB" sz="2000" dirty="0">
                <a:solidFill>
                  <a:srgbClr val="666666"/>
                </a:solidFill>
                <a:latin typeface="Arial"/>
                <a:ea typeface="MS PGothic"/>
              </a:rPr>
              <a:t> technology offers an exhaustive range of trace </a:t>
            </a:r>
            <a:r>
              <a:rPr lang="en-GB" sz="2000" dirty="0" err="1">
                <a:solidFill>
                  <a:srgbClr val="666666"/>
                </a:solidFill>
                <a:latin typeface="Arial"/>
                <a:ea typeface="MS PGothic"/>
              </a:rPr>
              <a:t>macrocells</a:t>
            </a:r>
            <a:r>
              <a:rPr lang="en-GB" sz="2000" dirty="0">
                <a:solidFill>
                  <a:srgbClr val="666666"/>
                </a:solidFill>
                <a:latin typeface="Arial"/>
                <a:ea typeface="MS PGothic"/>
              </a:rPr>
              <a:t>, including: </a:t>
            </a:r>
            <a:endParaRPr lang="en-GB" dirty="0"/>
          </a:p>
          <a:p>
            <a:pPr lvl="1">
              <a:lnSpc>
                <a:spcPct val="100000"/>
              </a:lnSpc>
              <a:buFont typeface="Arial"/>
              <a:buChar char="•"/>
            </a:pPr>
            <a:r>
              <a:rPr lang="en-GB" dirty="0">
                <a:solidFill>
                  <a:srgbClr val="666666"/>
                </a:solidFill>
                <a:latin typeface="Arial"/>
                <a:ea typeface="MS PGothic"/>
              </a:rPr>
              <a:t>Embedded Trace </a:t>
            </a:r>
            <a:r>
              <a:rPr lang="en-GB" dirty="0" err="1">
                <a:solidFill>
                  <a:srgbClr val="666666"/>
                </a:solidFill>
                <a:latin typeface="Arial"/>
                <a:ea typeface="MS PGothic"/>
              </a:rPr>
              <a:t>Macrocell</a:t>
            </a:r>
            <a:r>
              <a:rPr lang="en-GB" dirty="0">
                <a:solidFill>
                  <a:srgbClr val="666666"/>
                </a:solidFill>
                <a:latin typeface="Arial"/>
                <a:ea typeface="MS PGothic"/>
              </a:rPr>
              <a:t> (ETM): a real-time trace module providing instruction and data tracing of a processor. ETM is an integral part of an Arm </a:t>
            </a:r>
            <a:r>
              <a:rPr lang="en-GB" dirty="0" err="1">
                <a:solidFill>
                  <a:srgbClr val="666666"/>
                </a:solidFill>
                <a:latin typeface="Arial"/>
                <a:ea typeface="MS PGothic"/>
              </a:rPr>
              <a:t>CoreSight</a:t>
            </a:r>
            <a:r>
              <a:rPr lang="en-GB" dirty="0">
                <a:solidFill>
                  <a:srgbClr val="666666"/>
                </a:solidFill>
                <a:latin typeface="Arial"/>
                <a:ea typeface="MS PGothic"/>
              </a:rPr>
              <a:t> debug and real-time trace solution.</a:t>
            </a:r>
            <a:endParaRPr lang="en-GB" dirty="0"/>
          </a:p>
          <a:p>
            <a:pPr lvl="1">
              <a:lnSpc>
                <a:spcPct val="100000"/>
              </a:lnSpc>
              <a:buFont typeface="Arial"/>
              <a:buChar char="•"/>
            </a:pPr>
            <a:r>
              <a:rPr lang="en-GB" dirty="0">
                <a:solidFill>
                  <a:srgbClr val="666666"/>
                </a:solidFill>
                <a:latin typeface="Arial"/>
                <a:ea typeface="MS PGothic"/>
              </a:rPr>
              <a:t>Program Trace </a:t>
            </a:r>
            <a:r>
              <a:rPr lang="en-GB" dirty="0" err="1">
                <a:solidFill>
                  <a:srgbClr val="666666"/>
                </a:solidFill>
                <a:latin typeface="Arial"/>
                <a:ea typeface="MS PGothic"/>
              </a:rPr>
              <a:t>Macrocell</a:t>
            </a:r>
            <a:r>
              <a:rPr lang="en-GB" dirty="0">
                <a:solidFill>
                  <a:srgbClr val="666666"/>
                </a:solidFill>
                <a:latin typeface="Arial"/>
                <a:ea typeface="MS PGothic"/>
              </a:rPr>
              <a:t> (PTM) for Program Flow Trace of Cortex-A9.</a:t>
            </a:r>
            <a:endParaRPr lang="en-GB" dirty="0"/>
          </a:p>
          <a:p>
            <a:pPr lvl="1">
              <a:lnSpc>
                <a:spcPct val="100000"/>
              </a:lnSpc>
              <a:buFont typeface="Arial"/>
              <a:buChar char="•"/>
            </a:pPr>
            <a:r>
              <a:rPr lang="en-GB" dirty="0">
                <a:solidFill>
                  <a:srgbClr val="666666"/>
                </a:solidFill>
                <a:latin typeface="Arial"/>
                <a:ea typeface="MS PGothic"/>
              </a:rPr>
              <a:t>Instrumentation Trace </a:t>
            </a:r>
            <a:r>
              <a:rPr lang="en-GB" dirty="0" err="1">
                <a:solidFill>
                  <a:srgbClr val="666666"/>
                </a:solidFill>
                <a:latin typeface="Arial"/>
                <a:ea typeface="MS PGothic"/>
              </a:rPr>
              <a:t>Macrocell</a:t>
            </a:r>
            <a:r>
              <a:rPr lang="en-GB" dirty="0">
                <a:solidFill>
                  <a:srgbClr val="666666"/>
                </a:solidFill>
                <a:latin typeface="Arial"/>
                <a:ea typeface="MS PGothic"/>
              </a:rPr>
              <a:t> (ITM) for high level software view.</a:t>
            </a:r>
            <a:endParaRPr lang="en-GB" dirty="0"/>
          </a:p>
          <a:p>
            <a:pPr lvl="1">
              <a:lnSpc>
                <a:spcPct val="100000"/>
              </a:lnSpc>
              <a:buFont typeface="Arial"/>
              <a:buChar char="•"/>
            </a:pPr>
            <a:r>
              <a:rPr lang="en-GB" dirty="0">
                <a:solidFill>
                  <a:srgbClr val="666666"/>
                </a:solidFill>
                <a:latin typeface="Arial"/>
                <a:ea typeface="MS PGothic"/>
              </a:rPr>
              <a:t>AHB Trace </a:t>
            </a:r>
            <a:r>
              <a:rPr lang="en-GB" dirty="0" err="1">
                <a:solidFill>
                  <a:srgbClr val="666666"/>
                </a:solidFill>
                <a:latin typeface="Arial"/>
                <a:ea typeface="MS PGothic"/>
              </a:rPr>
              <a:t>Macrocell</a:t>
            </a:r>
            <a:r>
              <a:rPr lang="en-GB" dirty="0">
                <a:solidFill>
                  <a:srgbClr val="666666"/>
                </a:solidFill>
                <a:latin typeface="Arial"/>
                <a:ea typeface="MS PGothic"/>
              </a:rPr>
              <a:t>  (HTM) for performance and functional debug.</a:t>
            </a:r>
          </a:p>
          <a:p>
            <a:pPr lvl="1">
              <a:lnSpc>
                <a:spcPct val="100000"/>
              </a:lnSpc>
              <a:buFont typeface="Arial"/>
              <a:buChar char="•"/>
            </a:pPr>
            <a:endParaRPr lang="en-GB" dirty="0"/>
          </a:p>
          <a:p>
            <a:pPr>
              <a:lnSpc>
                <a:spcPct val="100000"/>
              </a:lnSpc>
            </a:pPr>
            <a:r>
              <a:rPr lang="en-GB" dirty="0">
                <a:solidFill>
                  <a:srgbClr val="666666"/>
                </a:solidFill>
                <a:latin typeface="Arial"/>
                <a:ea typeface="MS PGothic"/>
              </a:rPr>
              <a:t>Partners can integrate their own trace </a:t>
            </a:r>
            <a:r>
              <a:rPr lang="en-GB" dirty="0" err="1">
                <a:solidFill>
                  <a:srgbClr val="666666"/>
                </a:solidFill>
                <a:latin typeface="Arial"/>
                <a:ea typeface="MS PGothic"/>
              </a:rPr>
              <a:t>macrocells</a:t>
            </a:r>
            <a:r>
              <a:rPr lang="en-GB" dirty="0">
                <a:solidFill>
                  <a:srgbClr val="666666"/>
                </a:solidFill>
                <a:latin typeface="Arial"/>
                <a:ea typeface="MS PGothic"/>
              </a:rPr>
              <a:t> to the </a:t>
            </a:r>
            <a:r>
              <a:rPr lang="en-GB" dirty="0" err="1">
                <a:solidFill>
                  <a:srgbClr val="666666"/>
                </a:solidFill>
                <a:latin typeface="Arial"/>
                <a:ea typeface="MS PGothic"/>
              </a:rPr>
              <a:t>CoreSight</a:t>
            </a:r>
            <a:r>
              <a:rPr lang="en-GB" dirty="0">
                <a:solidFill>
                  <a:srgbClr val="666666"/>
                </a:solidFill>
                <a:latin typeface="Arial"/>
                <a:ea typeface="MS PGothic"/>
              </a:rPr>
              <a:t> infrastructure by complying with the Arm </a:t>
            </a:r>
            <a:r>
              <a:rPr lang="en-GB" dirty="0" err="1">
                <a:solidFill>
                  <a:srgbClr val="666666"/>
                </a:solidFill>
                <a:latin typeface="Arial"/>
                <a:ea typeface="MS PGothic"/>
              </a:rPr>
              <a:t>CoreSight</a:t>
            </a:r>
            <a:r>
              <a:rPr lang="en-GB" dirty="0">
                <a:solidFill>
                  <a:srgbClr val="666666"/>
                </a:solidFill>
                <a:latin typeface="Arial"/>
                <a:ea typeface="MS PGothic"/>
              </a:rPr>
              <a:t> architecture.</a:t>
            </a:r>
            <a:endParaRPr lang="en-GB" dirty="0"/>
          </a:p>
          <a:p>
            <a:endParaRPr lang="en-GB" dirty="0"/>
          </a:p>
        </p:txBody>
      </p:sp>
      <p:sp>
        <p:nvSpPr>
          <p:cNvPr id="4" name="Slide Number Placeholder 3"/>
          <p:cNvSpPr>
            <a:spLocks noGrp="1"/>
          </p:cNvSpPr>
          <p:nvPr>
            <p:ph type="sldNum" sz="quarter" idx="10"/>
          </p:nvPr>
        </p:nvSpPr>
        <p:spPr/>
        <p:txBody>
          <a:bodyPr/>
          <a:lstStyle/>
          <a:p>
            <a:pPr>
              <a:defRPr/>
            </a:pPr>
            <a:fld id="{08941427-90C0-4697-8CB2-B153E7F63888}" type="slidenum">
              <a:rPr lang="en-GB" smtClean="0"/>
              <a:pPr>
                <a:defRPr/>
              </a:pPr>
              <a:t>5</a:t>
            </a:fld>
            <a:endParaRPr lang="en-GB"/>
          </a:p>
        </p:txBody>
      </p:sp>
    </p:spTree>
    <p:extLst>
      <p:ext uri="{BB962C8B-B14F-4D97-AF65-F5344CB8AC3E}">
        <p14:creationId xmlns:p14="http://schemas.microsoft.com/office/powerpoint/2010/main" val="3334604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2000" dirty="0">
                <a:latin typeface="Arial"/>
              </a:rPr>
              <a:t>The </a:t>
            </a:r>
            <a:r>
              <a:rPr lang="en-GB" sz="2000" dirty="0" err="1">
                <a:latin typeface="Arial"/>
              </a:rPr>
              <a:t>CoreSight</a:t>
            </a:r>
            <a:r>
              <a:rPr lang="en-GB" sz="2000" dirty="0">
                <a:latin typeface="Arial"/>
              </a:rPr>
              <a:t>™ Infrastructure,</a:t>
            </a:r>
            <a:r>
              <a:rPr lang="en-GB" sz="2000" b="1" dirty="0">
                <a:latin typeface="Arial"/>
              </a:rPr>
              <a:t> </a:t>
            </a:r>
            <a:r>
              <a:rPr lang="en-GB" sz="2000" dirty="0">
                <a:latin typeface="Arial"/>
              </a:rPr>
              <a:t>in conjunction with the </a:t>
            </a:r>
            <a:r>
              <a:rPr lang="en-GB" sz="2000" dirty="0" err="1">
                <a:latin typeface="Arial"/>
              </a:rPr>
              <a:t>CoreSight</a:t>
            </a:r>
            <a:r>
              <a:rPr lang="en-GB" sz="2000" dirty="0">
                <a:latin typeface="Arial"/>
              </a:rPr>
              <a:t> Trace </a:t>
            </a:r>
            <a:r>
              <a:rPr lang="en-GB" sz="2000" dirty="0" err="1">
                <a:latin typeface="Arial"/>
              </a:rPr>
              <a:t>Macrocells</a:t>
            </a:r>
            <a:r>
              <a:rPr lang="en-GB" sz="2000" dirty="0">
                <a:latin typeface="Arial"/>
              </a:rPr>
              <a:t>, provides all the infrastructure required to debug, monitor, and optimize the performance of a complete System on Chip (</a:t>
            </a:r>
            <a:r>
              <a:rPr lang="en-GB" sz="2000" dirty="0" err="1">
                <a:latin typeface="Arial"/>
              </a:rPr>
              <a:t>SoC</a:t>
            </a:r>
            <a:r>
              <a:rPr lang="en-GB" sz="2000" dirty="0">
                <a:latin typeface="Arial"/>
              </a:rPr>
              <a:t>) design.</a:t>
            </a:r>
            <a:endParaRPr lang="en-GB" dirty="0"/>
          </a:p>
          <a:p>
            <a:endParaRPr lang="en-GB" dirty="0"/>
          </a:p>
          <a:p>
            <a:r>
              <a:rPr lang="en-GB" sz="2000" dirty="0">
                <a:latin typeface="Arial"/>
              </a:rPr>
              <a:t>The </a:t>
            </a:r>
            <a:r>
              <a:rPr lang="en-GB" sz="2000" dirty="0" err="1">
                <a:latin typeface="Arial"/>
              </a:rPr>
              <a:t>CoreSight</a:t>
            </a:r>
            <a:r>
              <a:rPr lang="en-GB" sz="2000" dirty="0">
                <a:latin typeface="Arial"/>
              </a:rPr>
              <a:t> Infrastructure provides the following capabilities for system-wide trace:</a:t>
            </a:r>
          </a:p>
          <a:p>
            <a:endParaRPr lang="en-GB" dirty="0"/>
          </a:p>
          <a:p>
            <a:pPr lvl="1">
              <a:lnSpc>
                <a:spcPct val="100000"/>
              </a:lnSpc>
              <a:buFont typeface="Arial"/>
              <a:buChar char="•"/>
            </a:pPr>
            <a:r>
              <a:rPr lang="en-GB" sz="2000" dirty="0">
                <a:latin typeface="Arial"/>
              </a:rPr>
              <a:t> Debug and trace visibility of whole systems.</a:t>
            </a:r>
            <a:endParaRPr lang="en-GB" dirty="0"/>
          </a:p>
          <a:p>
            <a:pPr lvl="1">
              <a:lnSpc>
                <a:spcPct val="100000"/>
              </a:lnSpc>
              <a:buFont typeface="Arial"/>
              <a:buChar char="•"/>
            </a:pPr>
            <a:r>
              <a:rPr lang="en-GB" sz="2000" dirty="0">
                <a:latin typeface="Arial"/>
              </a:rPr>
              <a:t> Cross triggering support between </a:t>
            </a:r>
            <a:r>
              <a:rPr lang="en-GB" sz="2000" dirty="0" err="1">
                <a:latin typeface="Arial"/>
              </a:rPr>
              <a:t>SoC</a:t>
            </a:r>
            <a:r>
              <a:rPr lang="en-GB" sz="2000" dirty="0">
                <a:latin typeface="Arial"/>
              </a:rPr>
              <a:t> subsystems. </a:t>
            </a:r>
            <a:endParaRPr lang="en-GB" dirty="0"/>
          </a:p>
          <a:p>
            <a:pPr lvl="1">
              <a:lnSpc>
                <a:spcPct val="100000"/>
              </a:lnSpc>
              <a:buFont typeface="Arial"/>
              <a:buChar char="•"/>
            </a:pPr>
            <a:r>
              <a:rPr lang="en-GB" sz="2000" dirty="0">
                <a:latin typeface="Arial"/>
              </a:rPr>
              <a:t> Multi-source trace in a single stream.</a:t>
            </a:r>
            <a:endParaRPr lang="en-GB" dirty="0"/>
          </a:p>
          <a:p>
            <a:pPr lvl="1">
              <a:lnSpc>
                <a:spcPct val="100000"/>
              </a:lnSpc>
              <a:buFont typeface="Arial"/>
              <a:buChar char="•"/>
            </a:pPr>
            <a:r>
              <a:rPr lang="en-GB" sz="2000" dirty="0">
                <a:latin typeface="Arial"/>
              </a:rPr>
              <a:t> Standard programmer's models for standard tools support. </a:t>
            </a:r>
            <a:endParaRPr lang="en-GB" dirty="0"/>
          </a:p>
          <a:p>
            <a:pPr lvl="1">
              <a:lnSpc>
                <a:spcPct val="100000"/>
              </a:lnSpc>
              <a:buFont typeface="Arial"/>
              <a:buChar char="•"/>
            </a:pPr>
            <a:r>
              <a:rPr lang="en-GB" sz="2000" dirty="0">
                <a:latin typeface="Arial"/>
              </a:rPr>
              <a:t> Open interfaces for third party cores. </a:t>
            </a:r>
            <a:endParaRPr lang="en-GB" dirty="0"/>
          </a:p>
          <a:p>
            <a:pPr lvl="1">
              <a:lnSpc>
                <a:spcPct val="100000"/>
              </a:lnSpc>
              <a:buFont typeface="Arial"/>
              <a:buChar char="•"/>
            </a:pPr>
            <a:r>
              <a:rPr lang="en-GB" sz="2000" dirty="0">
                <a:latin typeface="Arial"/>
              </a:rPr>
              <a:t> Low pin count.</a:t>
            </a:r>
            <a:endParaRPr lang="en-GB" dirty="0"/>
          </a:p>
          <a:p>
            <a:pPr lvl="1">
              <a:lnSpc>
                <a:spcPct val="100000"/>
              </a:lnSpc>
              <a:buFont typeface="Arial"/>
              <a:buChar char="•"/>
            </a:pPr>
            <a:r>
              <a:rPr lang="en-GB" sz="2000" dirty="0">
                <a:latin typeface="Arial"/>
              </a:rPr>
              <a:t> Low silicon overhead. </a:t>
            </a:r>
            <a:endParaRPr lang="en-GB" dirty="0"/>
          </a:p>
          <a:p>
            <a:pPr>
              <a:lnSpc>
                <a:spcPct val="100000"/>
              </a:lnSpc>
            </a:pPr>
            <a:endParaRPr lang="en-GB" dirty="0"/>
          </a:p>
          <a:p>
            <a:pPr>
              <a:lnSpc>
                <a:spcPct val="100000"/>
              </a:lnSpc>
            </a:pPr>
            <a:r>
              <a:rPr lang="en-GB" sz="2000" dirty="0">
                <a:latin typeface="Arial"/>
              </a:rPr>
              <a:t>This enables:</a:t>
            </a:r>
          </a:p>
          <a:p>
            <a:pPr>
              <a:lnSpc>
                <a:spcPct val="100000"/>
              </a:lnSpc>
            </a:pPr>
            <a:endParaRPr lang="en-GB" dirty="0"/>
          </a:p>
          <a:p>
            <a:pPr lvl="1">
              <a:lnSpc>
                <a:spcPct val="100000"/>
              </a:lnSpc>
              <a:buFont typeface="Arial"/>
              <a:buChar char="•"/>
            </a:pPr>
            <a:r>
              <a:rPr lang="en-GB" sz="2000" dirty="0">
                <a:latin typeface="Arial"/>
              </a:rPr>
              <a:t> Higher visibility of complete system operation through fewer pins.  </a:t>
            </a:r>
            <a:endParaRPr lang="en-GB" dirty="0"/>
          </a:p>
          <a:p>
            <a:pPr lvl="1">
              <a:lnSpc>
                <a:spcPct val="100000"/>
              </a:lnSpc>
              <a:buFont typeface="Arial"/>
              <a:buChar char="•"/>
            </a:pPr>
            <a:r>
              <a:rPr lang="en-GB" sz="2000" dirty="0">
                <a:latin typeface="Arial"/>
              </a:rPr>
              <a:t> Standard solution across all silicon vendors for widest tools support. </a:t>
            </a:r>
            <a:endParaRPr lang="en-GB" dirty="0"/>
          </a:p>
          <a:p>
            <a:pPr lvl="1">
              <a:lnSpc>
                <a:spcPct val="100000"/>
              </a:lnSpc>
              <a:buFont typeface="Arial"/>
              <a:buChar char="•"/>
            </a:pPr>
            <a:r>
              <a:rPr lang="en-GB" sz="2000" dirty="0">
                <a:latin typeface="Arial"/>
              </a:rPr>
              <a:t> Re-usable for single Arm processor, multi-core processor and DSP systems. </a:t>
            </a:r>
            <a:endParaRPr lang="en-GB" dirty="0"/>
          </a:p>
          <a:p>
            <a:pPr lvl="1">
              <a:lnSpc>
                <a:spcPct val="100000"/>
              </a:lnSpc>
              <a:buFont typeface="Arial"/>
              <a:buChar char="•"/>
            </a:pPr>
            <a:r>
              <a:rPr lang="en-GB" sz="2000" dirty="0">
                <a:latin typeface="Arial"/>
              </a:rPr>
              <a:t> Faster time-to-market for more reliable and higher performance products.</a:t>
            </a:r>
            <a:endParaRPr lang="en-GB" dirty="0"/>
          </a:p>
          <a:p>
            <a:pPr lvl="1">
              <a:lnSpc>
                <a:spcPct val="100000"/>
              </a:lnSpc>
              <a:buFont typeface="Arial"/>
              <a:buChar char="•"/>
            </a:pPr>
            <a:r>
              <a:rPr lang="en-GB" sz="2000" dirty="0">
                <a:latin typeface="Arial"/>
              </a:rPr>
              <a:t> Support of highest frequency processor. </a:t>
            </a:r>
            <a:endParaRPr lang="en-GB" dirty="0"/>
          </a:p>
          <a:p>
            <a:pPr>
              <a:lnSpc>
                <a:spcPct val="100000"/>
              </a:lnSpc>
            </a:pPr>
            <a:endParaRPr lang="en-GB" dirty="0"/>
          </a:p>
          <a:p>
            <a:pPr>
              <a:lnSpc>
                <a:spcPct val="100000"/>
              </a:lnSpc>
            </a:pPr>
            <a:r>
              <a:rPr lang="en-GB" sz="2000" dirty="0">
                <a:latin typeface="Arial"/>
              </a:rPr>
              <a:t>The figure on the slide shows a complete </a:t>
            </a:r>
            <a:r>
              <a:rPr lang="en-GB" sz="2000" dirty="0" err="1">
                <a:latin typeface="Arial"/>
              </a:rPr>
              <a:t>debug&amp;trace</a:t>
            </a:r>
            <a:r>
              <a:rPr lang="en-GB" sz="2000" dirty="0">
                <a:latin typeface="Arial"/>
              </a:rPr>
              <a:t> architecture for a complex </a:t>
            </a:r>
            <a:r>
              <a:rPr lang="en-GB" sz="2000" dirty="0" err="1">
                <a:latin typeface="Arial"/>
              </a:rPr>
              <a:t>SoC</a:t>
            </a:r>
            <a:r>
              <a:rPr lang="en-GB" sz="2000" dirty="0">
                <a:latin typeface="Arial"/>
              </a:rPr>
              <a:t> including two multicore Cortex-A processor and a Mali graphic processor. A combination of ETMs, Debug Access Ports and other architectural components like CTIs, CTMs and STMs are used to implement the debug and trace system. However, more simple implementations are possible depending on the debugging/tracing requirements. The next three slides give some basic typical </a:t>
            </a:r>
            <a:r>
              <a:rPr lang="en-GB" sz="2000" dirty="0" err="1">
                <a:latin typeface="Arial"/>
              </a:rPr>
              <a:t>CoreSight</a:t>
            </a:r>
            <a:r>
              <a:rPr lang="en-GB" sz="2000" dirty="0">
                <a:latin typeface="Arial"/>
              </a:rPr>
              <a:t> system architectures.</a:t>
            </a:r>
            <a:endParaRPr lang="en-GB" dirty="0"/>
          </a:p>
        </p:txBody>
      </p:sp>
      <p:sp>
        <p:nvSpPr>
          <p:cNvPr id="4" name="Slide Number Placeholder 3"/>
          <p:cNvSpPr>
            <a:spLocks noGrp="1"/>
          </p:cNvSpPr>
          <p:nvPr>
            <p:ph type="sldNum" sz="quarter" idx="10"/>
          </p:nvPr>
        </p:nvSpPr>
        <p:spPr/>
        <p:txBody>
          <a:bodyPr/>
          <a:lstStyle/>
          <a:p>
            <a:pPr>
              <a:defRPr/>
            </a:pPr>
            <a:fld id="{08941427-90C0-4697-8CB2-B153E7F63888}" type="slidenum">
              <a:rPr lang="en-GB" smtClean="0"/>
              <a:pPr>
                <a:defRPr/>
              </a:pPr>
              <a:t>6</a:t>
            </a:fld>
            <a:endParaRPr lang="en-GB"/>
          </a:p>
        </p:txBody>
      </p:sp>
    </p:spTree>
    <p:extLst>
      <p:ext uri="{BB962C8B-B14F-4D97-AF65-F5344CB8AC3E}">
        <p14:creationId xmlns:p14="http://schemas.microsoft.com/office/powerpoint/2010/main" val="19861790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pPr>
            <a:r>
              <a:rPr lang="en-GB" sz="1200" dirty="0">
                <a:solidFill>
                  <a:srgbClr val="000000"/>
                </a:solidFill>
                <a:latin typeface="Arial"/>
                <a:ea typeface="MS PGothic"/>
              </a:rPr>
              <a:t>This</a:t>
            </a:r>
            <a:r>
              <a:rPr lang="en-GB" sz="1200" baseline="0" dirty="0">
                <a:solidFill>
                  <a:srgbClr val="000000"/>
                </a:solidFill>
                <a:latin typeface="Arial"/>
                <a:ea typeface="MS PGothic"/>
              </a:rPr>
              <a:t> f</a:t>
            </a:r>
            <a:r>
              <a:rPr lang="en-GB" sz="1200" dirty="0">
                <a:solidFill>
                  <a:srgbClr val="000000"/>
                </a:solidFill>
                <a:latin typeface="Arial"/>
                <a:ea typeface="MS PGothic"/>
              </a:rPr>
              <a:t>igure shows </a:t>
            </a:r>
            <a:r>
              <a:rPr lang="en-GB" sz="1200" dirty="0" err="1">
                <a:solidFill>
                  <a:srgbClr val="000000"/>
                </a:solidFill>
                <a:latin typeface="Arial"/>
                <a:ea typeface="MS PGothic"/>
              </a:rPr>
              <a:t>CoreSight</a:t>
            </a:r>
            <a:r>
              <a:rPr lang="en-GB" sz="1200" dirty="0">
                <a:solidFill>
                  <a:srgbClr val="000000"/>
                </a:solidFill>
                <a:latin typeface="Arial"/>
                <a:ea typeface="MS PGothic"/>
              </a:rPr>
              <a:t> debug in a single processor system. </a:t>
            </a:r>
            <a:endParaRPr lang="en-GB" dirty="0"/>
          </a:p>
          <a:p>
            <a:pPr>
              <a:lnSpc>
                <a:spcPct val="100000"/>
              </a:lnSpc>
            </a:pPr>
            <a:endParaRPr lang="en-GB" dirty="0"/>
          </a:p>
          <a:p>
            <a:pPr>
              <a:lnSpc>
                <a:spcPct val="100000"/>
              </a:lnSpc>
            </a:pPr>
            <a:r>
              <a:rPr lang="en-GB" sz="1200" dirty="0">
                <a:solidFill>
                  <a:srgbClr val="000000"/>
                </a:solidFill>
                <a:latin typeface="Arial"/>
                <a:ea typeface="MS PGothic"/>
              </a:rPr>
              <a:t>This configuration provides no trace capabilities. The DAP shown here is configured with a combined Serial Wire and JTAG external interface, and APB internal debug access. The Debug APB connects using an APB-Interconnect to configure the CTI and access the processor. The CTI supports triggering of the processor from a designated resource, and enables connection to additional triggering resources if integrated into a larger system. </a:t>
            </a:r>
            <a:endParaRPr lang="en-GB" dirty="0"/>
          </a:p>
        </p:txBody>
      </p:sp>
      <p:sp>
        <p:nvSpPr>
          <p:cNvPr id="4" name="Slide Number Placeholder 3"/>
          <p:cNvSpPr>
            <a:spLocks noGrp="1"/>
          </p:cNvSpPr>
          <p:nvPr>
            <p:ph type="sldNum" sz="quarter" idx="10"/>
          </p:nvPr>
        </p:nvSpPr>
        <p:spPr/>
        <p:txBody>
          <a:bodyPr/>
          <a:lstStyle/>
          <a:p>
            <a:pPr>
              <a:defRPr/>
            </a:pPr>
            <a:fld id="{08941427-90C0-4697-8CB2-B153E7F63888}" type="slidenum">
              <a:rPr lang="en-GB" smtClean="0"/>
              <a:pPr>
                <a:defRPr/>
              </a:pPr>
              <a:t>7</a:t>
            </a:fld>
            <a:endParaRPr lang="en-GB"/>
          </a:p>
        </p:txBody>
      </p:sp>
    </p:spTree>
    <p:extLst>
      <p:ext uri="{BB962C8B-B14F-4D97-AF65-F5344CB8AC3E}">
        <p14:creationId xmlns:p14="http://schemas.microsoft.com/office/powerpoint/2010/main" val="36178574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pPr>
            <a:r>
              <a:rPr lang="en-GB" sz="1200" dirty="0">
                <a:solidFill>
                  <a:srgbClr val="000000"/>
                </a:solidFill>
                <a:latin typeface="Arial"/>
                <a:ea typeface="MS PGothic"/>
              </a:rPr>
              <a:t>This figure shows a single processor trace using the </a:t>
            </a:r>
            <a:r>
              <a:rPr lang="en-GB" sz="1200" dirty="0" err="1">
                <a:solidFill>
                  <a:srgbClr val="000000"/>
                </a:solidFill>
                <a:latin typeface="Arial"/>
                <a:ea typeface="MS PGothic"/>
              </a:rPr>
              <a:t>CoreSight</a:t>
            </a:r>
            <a:r>
              <a:rPr lang="en-GB" sz="1200" dirty="0">
                <a:solidFill>
                  <a:srgbClr val="000000"/>
                </a:solidFill>
                <a:latin typeface="Arial"/>
                <a:ea typeface="MS PGothic"/>
              </a:rPr>
              <a:t> infrastructure.</a:t>
            </a:r>
            <a:endParaRPr lang="en-GB" dirty="0"/>
          </a:p>
          <a:p>
            <a:pPr>
              <a:lnSpc>
                <a:spcPct val="100000"/>
              </a:lnSpc>
            </a:pPr>
            <a:r>
              <a:rPr lang="en-GB" sz="1200" dirty="0">
                <a:solidFill>
                  <a:srgbClr val="000000"/>
                </a:solidFill>
                <a:latin typeface="Arial"/>
                <a:ea typeface="MS PGothic"/>
              </a:rPr>
              <a:t> </a:t>
            </a:r>
            <a:endParaRPr lang="en-GB" dirty="0"/>
          </a:p>
          <a:p>
            <a:pPr>
              <a:lnSpc>
                <a:spcPct val="100000"/>
              </a:lnSpc>
            </a:pPr>
            <a:r>
              <a:rPr lang="en-GB" sz="1200" dirty="0">
                <a:solidFill>
                  <a:srgbClr val="000000"/>
                </a:solidFill>
                <a:latin typeface="Arial"/>
                <a:ea typeface="MS PGothic"/>
              </a:rPr>
              <a:t>The </a:t>
            </a:r>
            <a:r>
              <a:rPr lang="en-GB" sz="1200" dirty="0" err="1">
                <a:solidFill>
                  <a:srgbClr val="000000"/>
                </a:solidFill>
                <a:latin typeface="Arial"/>
                <a:ea typeface="MS PGothic"/>
              </a:rPr>
              <a:t>CoreSight</a:t>
            </a:r>
            <a:r>
              <a:rPr lang="en-GB" sz="1200" dirty="0">
                <a:solidFill>
                  <a:srgbClr val="000000"/>
                </a:solidFill>
                <a:latin typeface="Arial"/>
                <a:ea typeface="MS PGothic"/>
              </a:rPr>
              <a:t>-compliant ETM trace unit outputs trace directly to a TPIU (Trace Port Interface) for direct output of trace off-chip. You can extend this system to add a </a:t>
            </a:r>
            <a:r>
              <a:rPr lang="en-GB" sz="1200" dirty="0" err="1">
                <a:solidFill>
                  <a:srgbClr val="000000"/>
                </a:solidFill>
                <a:latin typeface="Arial"/>
                <a:ea typeface="MS PGothic"/>
              </a:rPr>
              <a:t>CoreSight</a:t>
            </a:r>
            <a:r>
              <a:rPr lang="en-GB" sz="1200" dirty="0">
                <a:solidFill>
                  <a:srgbClr val="000000"/>
                </a:solidFill>
                <a:latin typeface="Arial"/>
                <a:ea typeface="MS PGothic"/>
              </a:rPr>
              <a:t> ETB and replicator to provide on-chip storage of trace data.</a:t>
            </a:r>
            <a:endParaRPr lang="en-GB" dirty="0"/>
          </a:p>
        </p:txBody>
      </p:sp>
      <p:sp>
        <p:nvSpPr>
          <p:cNvPr id="4" name="Slide Number Placeholder 3"/>
          <p:cNvSpPr>
            <a:spLocks noGrp="1"/>
          </p:cNvSpPr>
          <p:nvPr>
            <p:ph type="sldNum" sz="quarter" idx="10"/>
          </p:nvPr>
        </p:nvSpPr>
        <p:spPr/>
        <p:txBody>
          <a:bodyPr/>
          <a:lstStyle/>
          <a:p>
            <a:pPr>
              <a:defRPr/>
            </a:pPr>
            <a:fld id="{08941427-90C0-4697-8CB2-B153E7F63888}" type="slidenum">
              <a:rPr lang="en-GB" smtClean="0"/>
              <a:pPr>
                <a:defRPr/>
              </a:pPr>
              <a:t>8</a:t>
            </a:fld>
            <a:endParaRPr lang="en-GB"/>
          </a:p>
        </p:txBody>
      </p:sp>
    </p:spTree>
    <p:extLst>
      <p:ext uri="{BB962C8B-B14F-4D97-AF65-F5344CB8AC3E}">
        <p14:creationId xmlns:p14="http://schemas.microsoft.com/office/powerpoint/2010/main" val="18812023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pPr>
            <a:r>
              <a:rPr lang="en-GB" sz="1200" dirty="0">
                <a:solidFill>
                  <a:srgbClr val="000000"/>
                </a:solidFill>
                <a:latin typeface="Arial"/>
                <a:ea typeface="MS PGothic"/>
              </a:rPr>
              <a:t>This</a:t>
            </a:r>
            <a:r>
              <a:rPr lang="en-GB" sz="1200" baseline="0" dirty="0">
                <a:solidFill>
                  <a:srgbClr val="000000"/>
                </a:solidFill>
                <a:latin typeface="Arial"/>
                <a:ea typeface="MS PGothic"/>
              </a:rPr>
              <a:t> f</a:t>
            </a:r>
            <a:r>
              <a:rPr lang="en-GB" sz="1200" dirty="0">
                <a:solidFill>
                  <a:srgbClr val="000000"/>
                </a:solidFill>
                <a:latin typeface="Arial"/>
                <a:ea typeface="MS PGothic"/>
              </a:rPr>
              <a:t>igure shows full trace capabilities in a single processor system.</a:t>
            </a:r>
            <a:endParaRPr lang="en-GB" dirty="0"/>
          </a:p>
          <a:p>
            <a:pPr>
              <a:lnSpc>
                <a:spcPct val="100000"/>
              </a:lnSpc>
            </a:pPr>
            <a:endParaRPr lang="en-GB" dirty="0"/>
          </a:p>
          <a:p>
            <a:pPr>
              <a:lnSpc>
                <a:spcPct val="100000"/>
              </a:lnSpc>
            </a:pPr>
            <a:r>
              <a:rPr lang="en-GB" sz="1200" dirty="0">
                <a:solidFill>
                  <a:srgbClr val="000000"/>
                </a:solidFill>
                <a:latin typeface="Arial"/>
                <a:ea typeface="MS PGothic"/>
              </a:rPr>
              <a:t>The ETM trace unit provides processor instruction and data tracing, and the STM provides instrumentation trace. The trace funnel combines trace from all sources into a single trace stream. This is then either: </a:t>
            </a:r>
          </a:p>
          <a:p>
            <a:pPr>
              <a:lnSpc>
                <a:spcPct val="100000"/>
              </a:lnSpc>
            </a:pPr>
            <a:endParaRPr lang="en-GB" dirty="0"/>
          </a:p>
          <a:p>
            <a:pPr lvl="1">
              <a:lnSpc>
                <a:spcPct val="100000"/>
              </a:lnSpc>
              <a:buFont typeface="Arial"/>
              <a:buChar char="•"/>
            </a:pPr>
            <a:r>
              <a:rPr lang="en-GB" sz="1200" dirty="0">
                <a:solidFill>
                  <a:srgbClr val="000000"/>
                </a:solidFill>
                <a:latin typeface="Arial"/>
                <a:ea typeface="MS PGothic"/>
              </a:rPr>
              <a:t>Replicated to provide on-chip storage using the </a:t>
            </a:r>
            <a:r>
              <a:rPr lang="en-GB" sz="1200" dirty="0" err="1">
                <a:solidFill>
                  <a:srgbClr val="000000"/>
                </a:solidFill>
                <a:latin typeface="Arial"/>
                <a:ea typeface="MS PGothic"/>
              </a:rPr>
              <a:t>CoreSight</a:t>
            </a:r>
            <a:r>
              <a:rPr lang="en-GB" sz="1200" dirty="0">
                <a:solidFill>
                  <a:srgbClr val="000000"/>
                </a:solidFill>
                <a:latin typeface="Arial"/>
                <a:ea typeface="MS PGothic"/>
              </a:rPr>
              <a:t> ETB (limited capacity) </a:t>
            </a:r>
            <a:endParaRPr lang="en-GB" dirty="0"/>
          </a:p>
          <a:p>
            <a:pPr lvl="1">
              <a:lnSpc>
                <a:spcPct val="100000"/>
              </a:lnSpc>
              <a:buFont typeface="Arial"/>
              <a:buChar char="•"/>
            </a:pPr>
            <a:r>
              <a:rPr lang="en-GB" sz="1200" dirty="0">
                <a:solidFill>
                  <a:srgbClr val="000000"/>
                </a:solidFill>
                <a:latin typeface="Arial"/>
                <a:ea typeface="MS PGothic"/>
              </a:rPr>
              <a:t>Output off chip using the TPIU (limited bandwidth) </a:t>
            </a:r>
            <a:endParaRPr lang="en-GB" dirty="0"/>
          </a:p>
          <a:p>
            <a:pPr>
              <a:lnSpc>
                <a:spcPct val="100000"/>
              </a:lnSpc>
            </a:pPr>
            <a:endParaRPr lang="en-GB" dirty="0"/>
          </a:p>
          <a:p>
            <a:pPr>
              <a:lnSpc>
                <a:spcPct val="100000"/>
              </a:lnSpc>
            </a:pPr>
            <a:r>
              <a:rPr lang="en-GB" sz="1200" dirty="0">
                <a:solidFill>
                  <a:srgbClr val="000000"/>
                </a:solidFill>
                <a:latin typeface="Arial"/>
                <a:ea typeface="MS PGothic"/>
              </a:rPr>
              <a:t>You can program components using the DAP and operate cross-triggering using the CTM and CTIs. </a:t>
            </a:r>
          </a:p>
          <a:p>
            <a:pPr>
              <a:lnSpc>
                <a:spcPct val="100000"/>
              </a:lnSpc>
            </a:pPr>
            <a:endParaRPr lang="en-GB" dirty="0"/>
          </a:p>
          <a:p>
            <a:pPr>
              <a:lnSpc>
                <a:spcPct val="100000"/>
              </a:lnSpc>
            </a:pPr>
            <a:r>
              <a:rPr lang="en-GB" sz="1200" dirty="0">
                <a:solidFill>
                  <a:srgbClr val="000000"/>
                </a:solidFill>
                <a:latin typeface="Arial"/>
                <a:ea typeface="MS PGothic"/>
              </a:rPr>
              <a:t>When multiple trace sources are active in the system, each source must be configured with a unique trace source ID, and every trace sink must have trace formatting enabled. One function of the trace formatter is to embed the trace IDs in the final data stream. When only one trace source is active, the trace sink can be used in bypass mode.</a:t>
            </a:r>
            <a:r>
              <a:rPr lang="en-GB" sz="1200" baseline="0" dirty="0">
                <a:solidFill>
                  <a:srgbClr val="000000"/>
                </a:solidFill>
                <a:latin typeface="Arial"/>
                <a:ea typeface="MS PGothic"/>
              </a:rPr>
              <a:t>  This </a:t>
            </a:r>
            <a:r>
              <a:rPr lang="en-GB" sz="1200" dirty="0">
                <a:solidFill>
                  <a:srgbClr val="000000"/>
                </a:solidFill>
                <a:latin typeface="Arial"/>
                <a:ea typeface="MS PGothic"/>
              </a:rPr>
              <a:t>can be more efficient in some scenarios.</a:t>
            </a:r>
            <a:endParaRPr lang="en-GB" dirty="0"/>
          </a:p>
        </p:txBody>
      </p:sp>
      <p:sp>
        <p:nvSpPr>
          <p:cNvPr id="4" name="Slide Number Placeholder 3"/>
          <p:cNvSpPr>
            <a:spLocks noGrp="1"/>
          </p:cNvSpPr>
          <p:nvPr>
            <p:ph type="sldNum" sz="quarter" idx="10"/>
          </p:nvPr>
        </p:nvSpPr>
        <p:spPr/>
        <p:txBody>
          <a:bodyPr/>
          <a:lstStyle/>
          <a:p>
            <a:pPr>
              <a:defRPr/>
            </a:pPr>
            <a:fld id="{08941427-90C0-4697-8CB2-B153E7F63888}" type="slidenum">
              <a:rPr lang="en-GB" smtClean="0"/>
              <a:pPr>
                <a:defRPr/>
              </a:pPr>
              <a:t>9</a:t>
            </a:fld>
            <a:endParaRPr lang="en-GB"/>
          </a:p>
        </p:txBody>
      </p:sp>
    </p:spTree>
    <p:extLst>
      <p:ext uri="{BB962C8B-B14F-4D97-AF65-F5344CB8AC3E}">
        <p14:creationId xmlns:p14="http://schemas.microsoft.com/office/powerpoint/2010/main" val="23820491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2000" dirty="0" err="1">
                <a:latin typeface="Arial"/>
              </a:rPr>
              <a:t>CoreSight</a:t>
            </a:r>
            <a:r>
              <a:rPr lang="en-GB" sz="2000" dirty="0">
                <a:latin typeface="Arial"/>
              </a:rPr>
              <a:t> SoC-400 provides configurable versions of all of the </a:t>
            </a:r>
            <a:r>
              <a:rPr lang="en-GB" sz="2000" dirty="0" err="1">
                <a:latin typeface="Arial"/>
              </a:rPr>
              <a:t>CoreSight</a:t>
            </a:r>
            <a:r>
              <a:rPr lang="en-GB" sz="2000" dirty="0">
                <a:latin typeface="Arial"/>
              </a:rPr>
              <a:t> </a:t>
            </a:r>
            <a:r>
              <a:rPr lang="en-GB" sz="2000" dirty="0" err="1">
                <a:latin typeface="Arial"/>
              </a:rPr>
              <a:t>SoC</a:t>
            </a:r>
            <a:r>
              <a:rPr lang="en-GB" sz="2000" dirty="0">
                <a:latin typeface="Arial"/>
              </a:rPr>
              <a:t> components, with AMBA Designer support for graphical system design and automated IP stitching.</a:t>
            </a:r>
          </a:p>
          <a:p>
            <a:endParaRPr lang="en-GB" dirty="0"/>
          </a:p>
          <a:p>
            <a:r>
              <a:rPr lang="en-GB" sz="1200" dirty="0">
                <a:solidFill>
                  <a:srgbClr val="000000"/>
                </a:solidFill>
                <a:latin typeface="Arial"/>
                <a:ea typeface="MS PGothic"/>
              </a:rPr>
              <a:t>It includes:</a:t>
            </a:r>
          </a:p>
          <a:p>
            <a:endParaRPr lang="en-GB" dirty="0"/>
          </a:p>
          <a:p>
            <a:pPr lvl="1">
              <a:lnSpc>
                <a:spcPct val="100000"/>
              </a:lnSpc>
              <a:buFont typeface="Arial"/>
              <a:buChar char="•"/>
            </a:pPr>
            <a:r>
              <a:rPr lang="en-GB" sz="1200" dirty="0">
                <a:solidFill>
                  <a:srgbClr val="000000"/>
                </a:solidFill>
                <a:latin typeface="Arial"/>
                <a:ea typeface="MS PGothic"/>
              </a:rPr>
              <a:t> A library of configurable </a:t>
            </a:r>
            <a:r>
              <a:rPr lang="en-GB" sz="1200" dirty="0" err="1">
                <a:solidFill>
                  <a:srgbClr val="000000"/>
                </a:solidFill>
                <a:latin typeface="Arial"/>
                <a:ea typeface="MS PGothic"/>
              </a:rPr>
              <a:t>CoreSight</a:t>
            </a:r>
            <a:r>
              <a:rPr lang="en-GB" sz="1200" dirty="0">
                <a:solidFill>
                  <a:srgbClr val="000000"/>
                </a:solidFill>
                <a:latin typeface="Arial"/>
                <a:ea typeface="MS PGothic"/>
              </a:rPr>
              <a:t> components, written in Verilog. Scripts to render configured instances of the </a:t>
            </a:r>
            <a:r>
              <a:rPr lang="en-GB" sz="1200" dirty="0" err="1">
                <a:solidFill>
                  <a:srgbClr val="000000"/>
                </a:solidFill>
                <a:latin typeface="Arial"/>
                <a:ea typeface="MS PGothic"/>
              </a:rPr>
              <a:t>CoreSight</a:t>
            </a:r>
            <a:r>
              <a:rPr lang="en-GB" sz="1200" dirty="0">
                <a:solidFill>
                  <a:srgbClr val="000000"/>
                </a:solidFill>
                <a:latin typeface="Arial"/>
                <a:ea typeface="MS PGothic"/>
              </a:rPr>
              <a:t> components are based on your parameter choices.</a:t>
            </a:r>
            <a:endParaRPr lang="en-GB" dirty="0"/>
          </a:p>
          <a:p>
            <a:pPr lvl="1">
              <a:lnSpc>
                <a:spcPct val="100000"/>
              </a:lnSpc>
              <a:buFont typeface="Arial"/>
              <a:buChar char="•"/>
            </a:pPr>
            <a:r>
              <a:rPr lang="en-GB" sz="1200" dirty="0">
                <a:solidFill>
                  <a:srgbClr val="000000"/>
                </a:solidFill>
                <a:latin typeface="Arial"/>
                <a:ea typeface="MS PGothic"/>
              </a:rPr>
              <a:t> An optional flow to graphically configure, integrate, and stitch the supplied components and Arm processors using AMBA Designer and supplied IP-XACT component views.</a:t>
            </a:r>
            <a:endParaRPr lang="en-GB" dirty="0"/>
          </a:p>
          <a:p>
            <a:pPr lvl="1">
              <a:lnSpc>
                <a:spcPct val="100000"/>
              </a:lnSpc>
              <a:buFont typeface="Arial"/>
              <a:buChar char="•"/>
            </a:pPr>
            <a:r>
              <a:rPr lang="en-GB" sz="1200" dirty="0">
                <a:solidFill>
                  <a:srgbClr val="000000"/>
                </a:solidFill>
                <a:latin typeface="Arial"/>
                <a:ea typeface="MS PGothic"/>
              </a:rPr>
              <a:t> Support for the </a:t>
            </a:r>
            <a:r>
              <a:rPr lang="en-GB" sz="1200" i="1" dirty="0">
                <a:solidFill>
                  <a:srgbClr val="000000"/>
                </a:solidFill>
                <a:latin typeface="Arial"/>
                <a:ea typeface="MS PGothic"/>
              </a:rPr>
              <a:t>System Trace </a:t>
            </a:r>
            <a:r>
              <a:rPr lang="en-GB" sz="1200" i="1" dirty="0" err="1">
                <a:solidFill>
                  <a:srgbClr val="000000"/>
                </a:solidFill>
                <a:latin typeface="Arial"/>
                <a:ea typeface="MS PGothic"/>
              </a:rPr>
              <a:t>Macrocell</a:t>
            </a:r>
            <a:r>
              <a:rPr lang="en-GB" sz="1200" i="1" dirty="0">
                <a:solidFill>
                  <a:srgbClr val="000000"/>
                </a:solidFill>
                <a:latin typeface="Arial"/>
                <a:ea typeface="MS PGothic"/>
              </a:rPr>
              <a:t> </a:t>
            </a:r>
            <a:r>
              <a:rPr lang="en-GB" sz="1200" dirty="0">
                <a:solidFill>
                  <a:srgbClr val="000000"/>
                </a:solidFill>
                <a:latin typeface="Arial"/>
                <a:ea typeface="MS PGothic"/>
              </a:rPr>
              <a:t>(STM) and </a:t>
            </a:r>
            <a:r>
              <a:rPr lang="en-GB" sz="1200" i="1" dirty="0">
                <a:solidFill>
                  <a:srgbClr val="000000"/>
                </a:solidFill>
                <a:latin typeface="Arial"/>
                <a:ea typeface="MS PGothic"/>
              </a:rPr>
              <a:t>Trace Memory Controller </a:t>
            </a:r>
            <a:r>
              <a:rPr lang="en-GB" sz="1200" dirty="0">
                <a:solidFill>
                  <a:srgbClr val="000000"/>
                </a:solidFill>
                <a:latin typeface="Arial"/>
                <a:ea typeface="MS PGothic"/>
              </a:rPr>
              <a:t>(TMC) (licensed separately).</a:t>
            </a:r>
            <a:endParaRPr lang="en-GB" dirty="0"/>
          </a:p>
        </p:txBody>
      </p:sp>
      <p:sp>
        <p:nvSpPr>
          <p:cNvPr id="4" name="Slide Number Placeholder 3"/>
          <p:cNvSpPr>
            <a:spLocks noGrp="1"/>
          </p:cNvSpPr>
          <p:nvPr>
            <p:ph type="sldNum" sz="quarter" idx="10"/>
          </p:nvPr>
        </p:nvSpPr>
        <p:spPr/>
        <p:txBody>
          <a:bodyPr/>
          <a:lstStyle/>
          <a:p>
            <a:pPr>
              <a:defRPr/>
            </a:pPr>
            <a:fld id="{08941427-90C0-4697-8CB2-B153E7F63888}" type="slidenum">
              <a:rPr lang="en-GB" smtClean="0"/>
              <a:pPr>
                <a:defRPr/>
              </a:pPr>
              <a:t>10</a:t>
            </a:fld>
            <a:endParaRPr lang="en-GB"/>
          </a:p>
        </p:txBody>
      </p:sp>
    </p:spTree>
    <p:extLst>
      <p:ext uri="{BB962C8B-B14F-4D97-AF65-F5344CB8AC3E}">
        <p14:creationId xmlns:p14="http://schemas.microsoft.com/office/powerpoint/2010/main" val="129083993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3.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4.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5.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6.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7.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8.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9.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0.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1.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3.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4.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5.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9_Section Divider slide">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BE556DF-BE24-BB47-9FD2-350D67DC1C4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200" y="-1"/>
            <a:ext cx="12193200" cy="6858002"/>
          </a:xfrm>
          <a:prstGeom prst="rect">
            <a:avLst/>
          </a:prstGeom>
        </p:spPr>
      </p:pic>
      <p:sp>
        <p:nvSpPr>
          <p:cNvPr id="14" name="Subtitle 2">
            <a:extLst>
              <a:ext uri="{FF2B5EF4-FFF2-40B4-BE49-F238E27FC236}">
                <a16:creationId xmlns:a16="http://schemas.microsoft.com/office/drawing/2014/main" id="{764D7468-B6ED-8B46-A799-873C6CBB00EF}"/>
              </a:ext>
            </a:extLst>
          </p:cNvPr>
          <p:cNvSpPr txBox="1">
            <a:spLocks/>
          </p:cNvSpPr>
          <p:nvPr userDrawn="1"/>
        </p:nvSpPr>
        <p:spPr bwMode="auto">
          <a:xfrm>
            <a:off x="5016500" y="1952625"/>
            <a:ext cx="6307138" cy="741363"/>
          </a:xfrm>
          <a:prstGeom prst="rect">
            <a:avLst/>
          </a:prstGeom>
          <a:noFill/>
          <a:ln>
            <a:noFill/>
          </a:ln>
        </p:spPr>
        <p:txBody>
          <a:bodyPr lIns="0" tIns="0" rIns="0" bIns="0"/>
          <a:lstStyle>
            <a:lvl1pPr marL="342900" indent="-342900">
              <a:defRPr>
                <a:solidFill>
                  <a:schemeClr val="tx1"/>
                </a:solidFill>
                <a:latin typeface="Calibri" charset="0"/>
                <a:ea typeface="ＭＳ Ｐゴシック" charset="0"/>
                <a:cs typeface="ＭＳ Ｐゴシック" charset="0"/>
              </a:defRPr>
            </a:lvl1pPr>
            <a:lvl2pPr>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lvl="1" algn="r" eaLnBrk="1" hangingPunct="1">
              <a:lnSpc>
                <a:spcPct val="104000"/>
              </a:lnSpc>
              <a:buFont typeface="Arial" charset="0"/>
              <a:buNone/>
              <a:defRPr/>
            </a:pPr>
            <a:endParaRPr lang="en-GB" sz="1600">
              <a:solidFill>
                <a:schemeClr val="bg1"/>
              </a:solidFill>
              <a:cs typeface="ＭＳ Ｐゴシック" charset="0"/>
            </a:endParaRPr>
          </a:p>
        </p:txBody>
      </p:sp>
      <p:sp>
        <p:nvSpPr>
          <p:cNvPr id="4" name="Rectangle 3">
            <a:extLst>
              <a:ext uri="{FF2B5EF4-FFF2-40B4-BE49-F238E27FC236}">
                <a16:creationId xmlns:a16="http://schemas.microsoft.com/office/drawing/2014/main" id="{47DB56EA-EFE9-874F-97FF-66B32F665BC9}"/>
              </a:ext>
            </a:extLst>
          </p:cNvPr>
          <p:cNvSpPr>
            <a:spLocks/>
          </p:cNvSpPr>
          <p:nvPr userDrawn="1"/>
        </p:nvSpPr>
        <p:spPr>
          <a:xfrm rot="5400000">
            <a:off x="2666400" y="-2667600"/>
            <a:ext cx="6858000" cy="12193200"/>
          </a:xfrm>
          <a:prstGeom prst="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FC834CFF-8E93-2347-9547-EC508DDB3038}"/>
              </a:ext>
            </a:extLst>
          </p:cNvPr>
          <p:cNvPicPr>
            <a:picLocks noChangeAspect="1"/>
          </p:cNvPicPr>
          <p:nvPr userDrawn="1"/>
        </p:nvPicPr>
        <p:blipFill rotWithShape="1">
          <a:blip r:embed="rId3" cstate="screen">
            <a:alphaModFix amt="60000"/>
            <a:extLst>
              <a:ext uri="{28A0092B-C50C-407E-A947-70E740481C1C}">
                <a14:useLocalDpi xmlns:a14="http://schemas.microsoft.com/office/drawing/2010/main"/>
              </a:ext>
            </a:extLst>
          </a:blip>
          <a:srcRect l="2082" t="3803" r="2134" b="12930"/>
          <a:stretch/>
        </p:blipFill>
        <p:spPr>
          <a:xfrm>
            <a:off x="0" y="-1"/>
            <a:ext cx="12192000" cy="6857999"/>
          </a:xfrm>
          <a:prstGeom prst="rect">
            <a:avLst/>
          </a:prstGeom>
        </p:spPr>
      </p:pic>
      <p:sp>
        <p:nvSpPr>
          <p:cNvPr id="16" name="Text Placeholder 28">
            <a:extLst>
              <a:ext uri="{FF2B5EF4-FFF2-40B4-BE49-F238E27FC236}">
                <a16:creationId xmlns:a16="http://schemas.microsoft.com/office/drawing/2014/main" id="{CBA493B4-A47A-AF4F-8961-DFC7E525A748}"/>
              </a:ext>
            </a:extLst>
          </p:cNvPr>
          <p:cNvSpPr>
            <a:spLocks noGrp="1"/>
          </p:cNvSpPr>
          <p:nvPr>
            <p:ph type="body" sz="quarter" idx="12" hasCustomPrompt="1"/>
          </p:nvPr>
        </p:nvSpPr>
        <p:spPr>
          <a:xfrm>
            <a:off x="6941131" y="5770761"/>
            <a:ext cx="4264272" cy="295077"/>
          </a:xfrm>
        </p:spPr>
        <p:txBody>
          <a:bodyPr anchor="t"/>
          <a:lstStyle>
            <a:lvl1pPr marL="0" indent="0" algn="r">
              <a:spcAft>
                <a:spcPts val="600"/>
              </a:spcAft>
              <a:buFontTx/>
              <a:buNone/>
              <a:defRPr sz="2000">
                <a:solidFill>
                  <a:schemeClr val="bg1"/>
                </a:solidFill>
              </a:defRPr>
            </a:lvl1pPr>
          </a:lstStyle>
          <a:p>
            <a:pPr lvl="0"/>
            <a:r>
              <a:rPr lang="en-US" dirty="0"/>
              <a:t>Author Name</a:t>
            </a:r>
          </a:p>
        </p:txBody>
      </p:sp>
      <p:sp>
        <p:nvSpPr>
          <p:cNvPr id="17" name="Text Placeholder 28">
            <a:extLst>
              <a:ext uri="{FF2B5EF4-FFF2-40B4-BE49-F238E27FC236}">
                <a16:creationId xmlns:a16="http://schemas.microsoft.com/office/drawing/2014/main" id="{CE333105-CFBC-7646-89A1-C700547214C0}"/>
              </a:ext>
            </a:extLst>
          </p:cNvPr>
          <p:cNvSpPr>
            <a:spLocks noGrp="1"/>
          </p:cNvSpPr>
          <p:nvPr>
            <p:ph type="body" sz="quarter" idx="13" hasCustomPrompt="1"/>
          </p:nvPr>
        </p:nvSpPr>
        <p:spPr>
          <a:xfrm>
            <a:off x="6941131" y="6080641"/>
            <a:ext cx="4264272" cy="301109"/>
          </a:xfrm>
        </p:spPr>
        <p:txBody>
          <a:bodyPr anchor="t"/>
          <a:lstStyle>
            <a:lvl1pPr marL="0" indent="0" algn="r">
              <a:spcAft>
                <a:spcPts val="600"/>
              </a:spcAft>
              <a:buFontTx/>
              <a:buNone/>
              <a:defRPr sz="2000">
                <a:solidFill>
                  <a:schemeClr val="bg1"/>
                </a:solidFill>
              </a:defRPr>
            </a:lvl1pPr>
          </a:lstStyle>
          <a:p>
            <a:pPr lvl="0"/>
            <a:r>
              <a:rPr lang="en-US" dirty="0"/>
              <a:t>Date</a:t>
            </a:r>
          </a:p>
        </p:txBody>
      </p:sp>
      <p:sp>
        <p:nvSpPr>
          <p:cNvPr id="18" name="Title 1">
            <a:extLst>
              <a:ext uri="{FF2B5EF4-FFF2-40B4-BE49-F238E27FC236}">
                <a16:creationId xmlns:a16="http://schemas.microsoft.com/office/drawing/2014/main" id="{B82DC592-EAC9-634F-9EE1-EDC89A262412}"/>
              </a:ext>
            </a:extLst>
          </p:cNvPr>
          <p:cNvSpPr>
            <a:spLocks noGrp="1"/>
          </p:cNvSpPr>
          <p:nvPr>
            <p:ph type="title" hasCustomPrompt="1"/>
          </p:nvPr>
        </p:nvSpPr>
        <p:spPr>
          <a:xfrm>
            <a:off x="5016499" y="1207042"/>
            <a:ext cx="6192840" cy="2574186"/>
          </a:xfrm>
        </p:spPr>
        <p:txBody>
          <a:bodyPr anchor="t" anchorCtr="0"/>
          <a:lstStyle>
            <a:lvl1pPr algn="r">
              <a:lnSpc>
                <a:spcPct val="85000"/>
              </a:lnSpc>
              <a:defRPr sz="5000" b="0" spc="-100" baseline="0">
                <a:solidFill>
                  <a:schemeClr val="bg1"/>
                </a:solidFill>
              </a:defRPr>
            </a:lvl1pPr>
          </a:lstStyle>
          <a:p>
            <a:r>
              <a:rPr lang="en-US" dirty="0"/>
              <a:t>Click to Edit </a:t>
            </a:r>
            <a:br>
              <a:rPr lang="en-US" dirty="0"/>
            </a:br>
            <a:r>
              <a:rPr lang="en-US" dirty="0"/>
              <a:t>Master Title Style</a:t>
            </a:r>
            <a:br>
              <a:rPr lang="en-US" dirty="0"/>
            </a:br>
            <a:r>
              <a:rPr lang="en-US" dirty="0"/>
              <a:t>Line 3</a:t>
            </a:r>
            <a:br>
              <a:rPr lang="en-US" dirty="0"/>
            </a:br>
            <a:r>
              <a:rPr lang="en-US" dirty="0"/>
              <a:t>Line 4</a:t>
            </a:r>
          </a:p>
        </p:txBody>
      </p:sp>
      <p:sp>
        <p:nvSpPr>
          <p:cNvPr id="19" name="Text Placeholder 3">
            <a:extLst>
              <a:ext uri="{FF2B5EF4-FFF2-40B4-BE49-F238E27FC236}">
                <a16:creationId xmlns:a16="http://schemas.microsoft.com/office/drawing/2014/main" id="{767D5806-7916-AE44-A8CA-0060927C5E56}"/>
              </a:ext>
            </a:extLst>
          </p:cNvPr>
          <p:cNvSpPr>
            <a:spLocks noGrp="1"/>
          </p:cNvSpPr>
          <p:nvPr>
            <p:ph type="body" sz="quarter" idx="14"/>
          </p:nvPr>
        </p:nvSpPr>
        <p:spPr>
          <a:xfrm>
            <a:off x="5016499" y="788740"/>
            <a:ext cx="6192839" cy="289871"/>
          </a:xfrm>
        </p:spPr>
        <p:txBody>
          <a:bodyPr/>
          <a:lstStyle>
            <a:lvl1pPr marL="0" indent="0" algn="r">
              <a:buNone/>
              <a:defRPr sz="2400" baseline="0">
                <a:solidFill>
                  <a:schemeClr val="bg1"/>
                </a:solidFill>
              </a:defRPr>
            </a:lvl1pPr>
          </a:lstStyle>
          <a:p>
            <a:pPr lvl="0"/>
            <a:r>
              <a:rPr lang="en-US"/>
              <a:t>Click to edit Master text styles</a:t>
            </a:r>
          </a:p>
        </p:txBody>
      </p:sp>
      <p:sp>
        <p:nvSpPr>
          <p:cNvPr id="20" name="Subtitle 2">
            <a:extLst>
              <a:ext uri="{FF2B5EF4-FFF2-40B4-BE49-F238E27FC236}">
                <a16:creationId xmlns:a16="http://schemas.microsoft.com/office/drawing/2014/main" id="{200936EE-7EE0-D441-851D-618ACC029F66}"/>
              </a:ext>
            </a:extLst>
          </p:cNvPr>
          <p:cNvSpPr>
            <a:spLocks noGrp="1"/>
          </p:cNvSpPr>
          <p:nvPr>
            <p:ph type="subTitle" idx="1"/>
          </p:nvPr>
        </p:nvSpPr>
        <p:spPr>
          <a:xfrm>
            <a:off x="5016498" y="3973626"/>
            <a:ext cx="6192840" cy="702444"/>
          </a:xfrm>
        </p:spPr>
        <p:txBody>
          <a:bodyPr/>
          <a:lstStyle>
            <a:lvl1pPr marL="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2400">
                <a:solidFill>
                  <a:schemeClr val="bg1"/>
                </a:solidFill>
              </a:defRPr>
            </a:lvl1pPr>
            <a:lvl2pPr marL="45720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Click to edit Master subtitle style</a:t>
            </a:r>
            <a:endParaRPr lang="en-GB" dirty="0"/>
          </a:p>
        </p:txBody>
      </p:sp>
      <p:pic>
        <p:nvPicPr>
          <p:cNvPr id="15" name="Picture 14" descr="A picture containing building, drawing&#10;&#10;Description automatically generated">
            <a:extLst>
              <a:ext uri="{FF2B5EF4-FFF2-40B4-BE49-F238E27FC236}">
                <a16:creationId xmlns:a16="http://schemas.microsoft.com/office/drawing/2014/main" id="{3DE2A1EC-11A7-6C45-AE97-813BACFCF89C}"/>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76311" y="1167639"/>
            <a:ext cx="1700213" cy="530640"/>
          </a:xfrm>
          <a:prstGeom prst="rect">
            <a:avLst/>
          </a:prstGeom>
        </p:spPr>
      </p:pic>
      <p:sp>
        <p:nvSpPr>
          <p:cNvPr id="13" name="TextBox 20">
            <a:extLst>
              <a:ext uri="{FF2B5EF4-FFF2-40B4-BE49-F238E27FC236}">
                <a16:creationId xmlns:a16="http://schemas.microsoft.com/office/drawing/2014/main" id="{3292D234-E25F-7F41-ABB8-C75FCF5CD524}"/>
              </a:ext>
            </a:extLst>
          </p:cNvPr>
          <p:cNvSpPr txBox="1">
            <a:spLocks noChangeArrowheads="1"/>
          </p:cNvSpPr>
          <p:nvPr userDrawn="1"/>
        </p:nvSpPr>
        <p:spPr bwMode="auto">
          <a:xfrm>
            <a:off x="982662" y="6413179"/>
            <a:ext cx="4636741"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GB" altLang="en-US" sz="1000" dirty="0">
                <a:solidFill>
                  <a:schemeClr val="bg2"/>
                </a:solidFill>
              </a:rPr>
              <a:t>© 2021 Arm</a:t>
            </a:r>
            <a:endParaRPr lang="en-US" altLang="en-US" sz="1000" dirty="0">
              <a:solidFill>
                <a:schemeClr val="bg2"/>
              </a:solidFill>
            </a:endParaRPr>
          </a:p>
        </p:txBody>
      </p:sp>
    </p:spTree>
    <p:extLst>
      <p:ext uri="{BB962C8B-B14F-4D97-AF65-F5344CB8AC3E}">
        <p14:creationId xmlns:p14="http://schemas.microsoft.com/office/powerpoint/2010/main" val="24094906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14_Title Slide">
    <p:spTree>
      <p:nvGrpSpPr>
        <p:cNvPr id="1" name=""/>
        <p:cNvGrpSpPr/>
        <p:nvPr/>
      </p:nvGrpSpPr>
      <p:grpSpPr>
        <a:xfrm>
          <a:off x="0" y="0"/>
          <a:ext cx="0" cy="0"/>
          <a:chOff x="0" y="0"/>
          <a:chExt cx="0" cy="0"/>
        </a:xfrm>
      </p:grpSpPr>
      <p:pic>
        <p:nvPicPr>
          <p:cNvPr id="3" name="Picture 2" descr="A picture containing hydrozoan&#10;&#10;Description automatically generated">
            <a:extLst>
              <a:ext uri="{FF2B5EF4-FFF2-40B4-BE49-F238E27FC236}">
                <a16:creationId xmlns:a16="http://schemas.microsoft.com/office/drawing/2014/main" id="{74A8AC8F-8A23-E644-ABCA-8318EFE2322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677"/>
            <a:ext cx="12193200" cy="6858675"/>
          </a:xfrm>
          <a:prstGeom prst="rect">
            <a:avLst/>
          </a:prstGeom>
        </p:spPr>
      </p:pic>
      <p:sp>
        <p:nvSpPr>
          <p:cNvPr id="15" name="Rectangle 14">
            <a:extLst>
              <a:ext uri="{FF2B5EF4-FFF2-40B4-BE49-F238E27FC236}">
                <a16:creationId xmlns:a16="http://schemas.microsoft.com/office/drawing/2014/main" id="{275CEC7D-A359-1740-9727-7D6F154D859C}"/>
              </a:ext>
            </a:extLst>
          </p:cNvPr>
          <p:cNvSpPr/>
          <p:nvPr userDrawn="1"/>
        </p:nvSpPr>
        <p:spPr>
          <a:xfrm>
            <a:off x="0" y="0"/>
            <a:ext cx="12192000" cy="6858000"/>
          </a:xfrm>
          <a:prstGeom prst="rect">
            <a:avLst/>
          </a:prstGeom>
          <a:solidFill>
            <a:schemeClr val="tx1">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itchFamily="34" charset="0"/>
                <a:ea typeface="ＭＳ Ｐゴシック" pitchFamily="34" charset="-128"/>
              </a:defRPr>
            </a:lvl1pPr>
            <a:lvl2pPr marL="742950" indent="-285750">
              <a:defRPr>
                <a:solidFill>
                  <a:schemeClr val="tx1"/>
                </a:solidFill>
                <a:latin typeface="Calibri" pitchFamily="34" charset="0"/>
                <a:ea typeface="ＭＳ Ｐゴシック" pitchFamily="34" charset="-128"/>
              </a:defRPr>
            </a:lvl2pPr>
            <a:lvl3pPr marL="1143000" indent="-228600">
              <a:defRPr>
                <a:solidFill>
                  <a:schemeClr val="tx1"/>
                </a:solidFill>
                <a:latin typeface="Calibri" pitchFamily="34" charset="0"/>
                <a:ea typeface="ＭＳ Ｐゴシック" pitchFamily="34" charset="-128"/>
              </a:defRPr>
            </a:lvl3pPr>
            <a:lvl4pPr marL="1600200" indent="-228600">
              <a:defRPr>
                <a:solidFill>
                  <a:schemeClr val="tx1"/>
                </a:solidFill>
                <a:latin typeface="Calibri" pitchFamily="34" charset="0"/>
                <a:ea typeface="ＭＳ Ｐゴシック" pitchFamily="34" charset="-128"/>
              </a:defRPr>
            </a:lvl4pPr>
            <a:lvl5pPr marL="2057400" indent="-228600">
              <a:defRPr>
                <a:solidFill>
                  <a:schemeClr val="tx1"/>
                </a:solidFill>
                <a:latin typeface="Calibri"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algn="ctr">
              <a:defRPr/>
            </a:pPr>
            <a:endParaRPr lang="en-US" altLang="en-US">
              <a:solidFill>
                <a:srgbClr val="FFFFFF"/>
              </a:solidFill>
            </a:endParaRPr>
          </a:p>
        </p:txBody>
      </p:sp>
      <p:sp>
        <p:nvSpPr>
          <p:cNvPr id="10" name="Subtitle 2">
            <a:extLst>
              <a:ext uri="{FF2B5EF4-FFF2-40B4-BE49-F238E27FC236}">
                <a16:creationId xmlns:a16="http://schemas.microsoft.com/office/drawing/2014/main" id="{FE9339E2-6786-4585-B68E-B160A16B524C}"/>
              </a:ext>
            </a:extLst>
          </p:cNvPr>
          <p:cNvSpPr txBox="1">
            <a:spLocks/>
          </p:cNvSpPr>
          <p:nvPr userDrawn="1"/>
        </p:nvSpPr>
        <p:spPr bwMode="auto">
          <a:xfrm>
            <a:off x="5016500" y="1952625"/>
            <a:ext cx="6307138" cy="741363"/>
          </a:xfrm>
          <a:prstGeom prst="rect">
            <a:avLst/>
          </a:prstGeom>
          <a:noFill/>
          <a:ln>
            <a:noFill/>
          </a:ln>
        </p:spPr>
        <p:txBody>
          <a:bodyPr lIns="0" tIns="0" rIns="0" bIns="0"/>
          <a:lstStyle>
            <a:lvl1pPr marL="342900" indent="-342900">
              <a:defRPr>
                <a:solidFill>
                  <a:schemeClr val="tx1"/>
                </a:solidFill>
                <a:latin typeface="Calibri" charset="0"/>
                <a:ea typeface="ＭＳ Ｐゴシック" charset="0"/>
                <a:cs typeface="ＭＳ Ｐゴシック" charset="0"/>
              </a:defRPr>
            </a:lvl1pPr>
            <a:lvl2pPr>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lvl="1" algn="r" eaLnBrk="1" hangingPunct="1">
              <a:lnSpc>
                <a:spcPct val="104000"/>
              </a:lnSpc>
              <a:buFont typeface="Arial" charset="0"/>
              <a:buNone/>
              <a:defRPr/>
            </a:pPr>
            <a:endParaRPr lang="en-GB" sz="1600">
              <a:solidFill>
                <a:schemeClr val="bg1"/>
              </a:solidFill>
              <a:cs typeface="ＭＳ Ｐゴシック" charset="0"/>
            </a:endParaRPr>
          </a:p>
        </p:txBody>
      </p:sp>
      <p:pic>
        <p:nvPicPr>
          <p:cNvPr id="23" name="Picture 22">
            <a:extLst>
              <a:ext uri="{FF2B5EF4-FFF2-40B4-BE49-F238E27FC236}">
                <a16:creationId xmlns:a16="http://schemas.microsoft.com/office/drawing/2014/main" id="{6C9308F2-C30B-4E4F-9DA5-A1A86F5F74F7}"/>
              </a:ext>
            </a:extLst>
          </p:cNvPr>
          <p:cNvPicPr>
            <a:picLocks noChangeAspect="1"/>
          </p:cNvPicPr>
          <p:nvPr userDrawn="1"/>
        </p:nvPicPr>
        <p:blipFill rotWithShape="1">
          <a:blip r:embed="rId3" cstate="screen">
            <a:alphaModFix amt="60000"/>
            <a:extLst>
              <a:ext uri="{28A0092B-C50C-407E-A947-70E740481C1C}">
                <a14:useLocalDpi xmlns:a14="http://schemas.microsoft.com/office/drawing/2010/main"/>
              </a:ext>
            </a:extLst>
          </a:blip>
          <a:srcRect l="2082" t="3803" r="2134" b="12930"/>
          <a:stretch/>
        </p:blipFill>
        <p:spPr>
          <a:xfrm>
            <a:off x="0" y="-1"/>
            <a:ext cx="12192000" cy="6857999"/>
          </a:xfrm>
          <a:prstGeom prst="rect">
            <a:avLst/>
          </a:prstGeom>
        </p:spPr>
      </p:pic>
      <p:sp>
        <p:nvSpPr>
          <p:cNvPr id="21" name="Text Placeholder 28"/>
          <p:cNvSpPr>
            <a:spLocks noGrp="1"/>
          </p:cNvSpPr>
          <p:nvPr>
            <p:ph type="body" sz="quarter" idx="12" hasCustomPrompt="1"/>
          </p:nvPr>
        </p:nvSpPr>
        <p:spPr>
          <a:xfrm>
            <a:off x="6941131" y="5770761"/>
            <a:ext cx="4264272" cy="295077"/>
          </a:xfrm>
        </p:spPr>
        <p:txBody>
          <a:bodyPr anchor="t"/>
          <a:lstStyle>
            <a:lvl1pPr marL="0" indent="0" algn="r">
              <a:spcAft>
                <a:spcPts val="600"/>
              </a:spcAft>
              <a:buFontTx/>
              <a:buNone/>
              <a:defRPr sz="2000">
                <a:solidFill>
                  <a:schemeClr val="bg1"/>
                </a:solidFill>
              </a:defRPr>
            </a:lvl1pPr>
          </a:lstStyle>
          <a:p>
            <a:pPr lvl="0"/>
            <a:r>
              <a:rPr lang="en-US" dirty="0"/>
              <a:t>Author Name</a:t>
            </a:r>
          </a:p>
        </p:txBody>
      </p:sp>
      <p:sp>
        <p:nvSpPr>
          <p:cNvPr id="22" name="Text Placeholder 28"/>
          <p:cNvSpPr>
            <a:spLocks noGrp="1"/>
          </p:cNvSpPr>
          <p:nvPr>
            <p:ph type="body" sz="quarter" idx="13" hasCustomPrompt="1"/>
          </p:nvPr>
        </p:nvSpPr>
        <p:spPr>
          <a:xfrm>
            <a:off x="6941131" y="6080641"/>
            <a:ext cx="4264272" cy="301109"/>
          </a:xfrm>
        </p:spPr>
        <p:txBody>
          <a:bodyPr anchor="t"/>
          <a:lstStyle>
            <a:lvl1pPr marL="0" indent="0" algn="r">
              <a:spcAft>
                <a:spcPts val="600"/>
              </a:spcAft>
              <a:buFontTx/>
              <a:buNone/>
              <a:defRPr sz="2000">
                <a:solidFill>
                  <a:schemeClr val="bg1"/>
                </a:solidFill>
              </a:defRPr>
            </a:lvl1pPr>
          </a:lstStyle>
          <a:p>
            <a:pPr lvl="0"/>
            <a:r>
              <a:rPr lang="en-US" dirty="0"/>
              <a:t>Date</a:t>
            </a:r>
          </a:p>
        </p:txBody>
      </p:sp>
      <p:sp>
        <p:nvSpPr>
          <p:cNvPr id="28" name="Text Placeholder 3"/>
          <p:cNvSpPr>
            <a:spLocks noGrp="1"/>
          </p:cNvSpPr>
          <p:nvPr>
            <p:ph type="body" sz="quarter" idx="14"/>
          </p:nvPr>
        </p:nvSpPr>
        <p:spPr>
          <a:xfrm>
            <a:off x="5016499" y="788740"/>
            <a:ext cx="6192840" cy="289871"/>
          </a:xfrm>
        </p:spPr>
        <p:txBody>
          <a:bodyPr/>
          <a:lstStyle>
            <a:lvl1pPr marL="0" indent="0" algn="r">
              <a:buNone/>
              <a:defRPr sz="2400" baseline="0">
                <a:solidFill>
                  <a:schemeClr val="bg1"/>
                </a:solidFill>
              </a:defRPr>
            </a:lvl1pPr>
          </a:lstStyle>
          <a:p>
            <a:pPr lvl="0"/>
            <a:r>
              <a:rPr lang="en-US"/>
              <a:t>Click to edit Master text styles</a:t>
            </a:r>
          </a:p>
        </p:txBody>
      </p:sp>
      <p:sp>
        <p:nvSpPr>
          <p:cNvPr id="18" name="Title 1">
            <a:extLst>
              <a:ext uri="{FF2B5EF4-FFF2-40B4-BE49-F238E27FC236}">
                <a16:creationId xmlns:a16="http://schemas.microsoft.com/office/drawing/2014/main" id="{275A4ED9-47E4-4F44-AAD7-16DA7F418911}"/>
              </a:ext>
            </a:extLst>
          </p:cNvPr>
          <p:cNvSpPr>
            <a:spLocks noGrp="1"/>
          </p:cNvSpPr>
          <p:nvPr>
            <p:ph type="title" hasCustomPrompt="1"/>
          </p:nvPr>
        </p:nvSpPr>
        <p:spPr>
          <a:xfrm>
            <a:off x="5016499" y="1207042"/>
            <a:ext cx="6192840" cy="2574186"/>
          </a:xfrm>
        </p:spPr>
        <p:txBody>
          <a:bodyPr anchor="t" anchorCtr="0"/>
          <a:lstStyle>
            <a:lvl1pPr algn="r">
              <a:lnSpc>
                <a:spcPct val="85000"/>
              </a:lnSpc>
              <a:defRPr sz="5000" b="0" spc="-100" baseline="0">
                <a:solidFill>
                  <a:schemeClr val="bg1"/>
                </a:solidFill>
              </a:defRPr>
            </a:lvl1pPr>
          </a:lstStyle>
          <a:p>
            <a:r>
              <a:rPr lang="en-US" dirty="0"/>
              <a:t>Click to Edit </a:t>
            </a:r>
            <a:br>
              <a:rPr lang="en-US" dirty="0"/>
            </a:br>
            <a:r>
              <a:rPr lang="en-US" dirty="0"/>
              <a:t>Master Title Style</a:t>
            </a:r>
            <a:br>
              <a:rPr lang="en-US" dirty="0"/>
            </a:br>
            <a:r>
              <a:rPr lang="en-US" dirty="0"/>
              <a:t>Line 3</a:t>
            </a:r>
            <a:br>
              <a:rPr lang="en-US" dirty="0"/>
            </a:br>
            <a:r>
              <a:rPr lang="en-US" dirty="0"/>
              <a:t>Line 4</a:t>
            </a:r>
          </a:p>
        </p:txBody>
      </p:sp>
      <p:sp>
        <p:nvSpPr>
          <p:cNvPr id="19" name="Subtitle 2">
            <a:extLst>
              <a:ext uri="{FF2B5EF4-FFF2-40B4-BE49-F238E27FC236}">
                <a16:creationId xmlns:a16="http://schemas.microsoft.com/office/drawing/2014/main" id="{22732B47-45F3-C946-9945-2403B161825C}"/>
              </a:ext>
            </a:extLst>
          </p:cNvPr>
          <p:cNvSpPr>
            <a:spLocks noGrp="1"/>
          </p:cNvSpPr>
          <p:nvPr>
            <p:ph type="subTitle" idx="1"/>
          </p:nvPr>
        </p:nvSpPr>
        <p:spPr>
          <a:xfrm>
            <a:off x="5016498" y="3973626"/>
            <a:ext cx="6192840" cy="702444"/>
          </a:xfrm>
        </p:spPr>
        <p:txBody>
          <a:bodyPr/>
          <a:lstStyle>
            <a:lvl1pPr marL="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2400">
                <a:solidFill>
                  <a:schemeClr val="bg1"/>
                </a:solidFill>
              </a:defRPr>
            </a:lvl1pPr>
            <a:lvl2pPr marL="45720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Click to edit Master subtitle style</a:t>
            </a:r>
            <a:endParaRPr lang="en-GB" dirty="0"/>
          </a:p>
        </p:txBody>
      </p:sp>
      <p:pic>
        <p:nvPicPr>
          <p:cNvPr id="16" name="Picture 15" descr="A picture containing building, drawing&#10;&#10;Description automatically generated">
            <a:extLst>
              <a:ext uri="{FF2B5EF4-FFF2-40B4-BE49-F238E27FC236}">
                <a16:creationId xmlns:a16="http://schemas.microsoft.com/office/drawing/2014/main" id="{318CCECB-9B2C-4F40-93A1-3FF9264650A8}"/>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76311" y="1167639"/>
            <a:ext cx="1700213" cy="530640"/>
          </a:xfrm>
          <a:prstGeom prst="rect">
            <a:avLst/>
          </a:prstGeom>
        </p:spPr>
      </p:pic>
      <p:sp>
        <p:nvSpPr>
          <p:cNvPr id="14" name="TextBox 13">
            <a:extLst>
              <a:ext uri="{FF2B5EF4-FFF2-40B4-BE49-F238E27FC236}">
                <a16:creationId xmlns:a16="http://schemas.microsoft.com/office/drawing/2014/main" id="{B9BE22F3-8447-4280-A964-8A2DE5DCE00A}"/>
              </a:ext>
            </a:extLst>
          </p:cNvPr>
          <p:cNvSpPr txBox="1">
            <a:spLocks noChangeArrowheads="1"/>
          </p:cNvSpPr>
          <p:nvPr userDrawn="1"/>
        </p:nvSpPr>
        <p:spPr bwMode="auto">
          <a:xfrm>
            <a:off x="12874625" y="2667000"/>
            <a:ext cx="0" cy="296863"/>
          </a:xfrm>
          <a:prstGeom prst="rect">
            <a:avLst/>
          </a:prstGeom>
          <a:noFill/>
          <a:ln>
            <a:noFill/>
          </a:ln>
          <a:extLst>
            <a:ext uri="{909E8E84-426E-40dd-AFC4-6F175D3DCCD1}"/>
            <a:ext uri="{91240B29-F687-4f45-9708-019B960494DF}"/>
          </a:extLst>
        </p:spPr>
        <p:txBody>
          <a:bodyPr wrap="none" lIns="0" tIns="0" rIns="0" bIns="0">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eaLnBrk="1" hangingPunct="1">
              <a:lnSpc>
                <a:spcPct val="90000"/>
              </a:lnSpc>
              <a:spcAft>
                <a:spcPts val="600"/>
              </a:spcAft>
              <a:buFont typeface="Arial" charset="0"/>
              <a:buNone/>
              <a:defRPr/>
            </a:pPr>
            <a:endParaRPr lang="en-US" sz="2100">
              <a:solidFill>
                <a:schemeClr val="tx2"/>
              </a:solidFill>
            </a:endParaRPr>
          </a:p>
        </p:txBody>
      </p:sp>
      <p:sp>
        <p:nvSpPr>
          <p:cNvPr id="17" name="TextBox 20">
            <a:extLst>
              <a:ext uri="{FF2B5EF4-FFF2-40B4-BE49-F238E27FC236}">
                <a16:creationId xmlns:a16="http://schemas.microsoft.com/office/drawing/2014/main" id="{9DE32C43-10DC-6D45-AAC5-F6B8ED9985ED}"/>
              </a:ext>
            </a:extLst>
          </p:cNvPr>
          <p:cNvSpPr txBox="1">
            <a:spLocks noChangeArrowheads="1"/>
          </p:cNvSpPr>
          <p:nvPr userDrawn="1"/>
        </p:nvSpPr>
        <p:spPr bwMode="auto">
          <a:xfrm>
            <a:off x="982662" y="6413179"/>
            <a:ext cx="4636741"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GB" altLang="en-US" sz="1000" dirty="0">
                <a:solidFill>
                  <a:schemeClr val="bg2"/>
                </a:solidFill>
              </a:rPr>
              <a:t>© 2021 Arm</a:t>
            </a:r>
            <a:endParaRPr lang="en-US" altLang="en-US" sz="1000" dirty="0">
              <a:solidFill>
                <a:schemeClr val="bg2"/>
              </a:solidFill>
            </a:endParaRPr>
          </a:p>
        </p:txBody>
      </p:sp>
    </p:spTree>
    <p:extLst>
      <p:ext uri="{BB962C8B-B14F-4D97-AF65-F5344CB8AC3E}">
        <p14:creationId xmlns:p14="http://schemas.microsoft.com/office/powerpoint/2010/main" val="5648744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16_Title Slide">
    <p:bg>
      <p:bgRef idx="1001">
        <a:schemeClr val="bg1"/>
      </p:bgRef>
    </p:bg>
    <p:spTree>
      <p:nvGrpSpPr>
        <p:cNvPr id="1" name=""/>
        <p:cNvGrpSpPr/>
        <p:nvPr/>
      </p:nvGrpSpPr>
      <p:grpSpPr>
        <a:xfrm>
          <a:off x="0" y="0"/>
          <a:ext cx="0" cy="0"/>
          <a:chOff x="0" y="0"/>
          <a:chExt cx="0" cy="0"/>
        </a:xfrm>
      </p:grpSpPr>
      <p:pic>
        <p:nvPicPr>
          <p:cNvPr id="4" name="Picture 3" descr="A picture containing outdoor, laser, light, scene&#10;&#10;Description automatically generated">
            <a:extLst>
              <a:ext uri="{FF2B5EF4-FFF2-40B4-BE49-F238E27FC236}">
                <a16:creationId xmlns:a16="http://schemas.microsoft.com/office/drawing/2014/main" id="{566CB7B2-10D4-7544-8B87-EFB12B44516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200" y="0"/>
            <a:ext cx="12193200" cy="6858000"/>
          </a:xfrm>
          <a:prstGeom prst="rect">
            <a:avLst/>
          </a:prstGeom>
        </p:spPr>
      </p:pic>
      <p:sp>
        <p:nvSpPr>
          <p:cNvPr id="2" name="Rectangle 1">
            <a:extLst>
              <a:ext uri="{FF2B5EF4-FFF2-40B4-BE49-F238E27FC236}">
                <a16:creationId xmlns:a16="http://schemas.microsoft.com/office/drawing/2014/main" id="{83D297C4-855A-9540-843B-CC587D9FD8C1}"/>
              </a:ext>
            </a:extLst>
          </p:cNvPr>
          <p:cNvSpPr/>
          <p:nvPr userDrawn="1"/>
        </p:nvSpPr>
        <p:spPr>
          <a:xfrm>
            <a:off x="0" y="-1"/>
            <a:ext cx="12192000" cy="6857999"/>
          </a:xfrm>
          <a:prstGeom prst="rect">
            <a:avLst/>
          </a:pr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ubtitle 2">
            <a:extLst>
              <a:ext uri="{FF2B5EF4-FFF2-40B4-BE49-F238E27FC236}">
                <a16:creationId xmlns:a16="http://schemas.microsoft.com/office/drawing/2014/main" id="{FE9339E2-6786-4585-B68E-B160A16B524C}"/>
              </a:ext>
            </a:extLst>
          </p:cNvPr>
          <p:cNvSpPr txBox="1">
            <a:spLocks/>
          </p:cNvSpPr>
          <p:nvPr userDrawn="1"/>
        </p:nvSpPr>
        <p:spPr bwMode="auto">
          <a:xfrm>
            <a:off x="5016500" y="1952625"/>
            <a:ext cx="6307138" cy="741363"/>
          </a:xfrm>
          <a:prstGeom prst="rect">
            <a:avLst/>
          </a:prstGeom>
          <a:noFill/>
          <a:ln>
            <a:noFill/>
          </a:ln>
        </p:spPr>
        <p:txBody>
          <a:bodyPr lIns="0" tIns="0" rIns="0" bIns="0"/>
          <a:lstStyle>
            <a:lvl1pPr marL="342900" indent="-342900">
              <a:defRPr>
                <a:solidFill>
                  <a:schemeClr val="tx1"/>
                </a:solidFill>
                <a:latin typeface="Calibri" charset="0"/>
                <a:ea typeface="ＭＳ Ｐゴシック" charset="0"/>
                <a:cs typeface="ＭＳ Ｐゴシック" charset="0"/>
              </a:defRPr>
            </a:lvl1pPr>
            <a:lvl2pPr>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lvl="1" algn="r" eaLnBrk="1" hangingPunct="1">
              <a:lnSpc>
                <a:spcPct val="104000"/>
              </a:lnSpc>
              <a:buFont typeface="Arial" charset="0"/>
              <a:buNone/>
              <a:defRPr/>
            </a:pPr>
            <a:endParaRPr lang="en-GB" sz="1600">
              <a:solidFill>
                <a:schemeClr val="bg1"/>
              </a:solidFill>
              <a:cs typeface="ＭＳ Ｐゴシック" charset="0"/>
            </a:endParaRPr>
          </a:p>
        </p:txBody>
      </p:sp>
      <p:pic>
        <p:nvPicPr>
          <p:cNvPr id="13" name="Picture 12">
            <a:extLst>
              <a:ext uri="{FF2B5EF4-FFF2-40B4-BE49-F238E27FC236}">
                <a16:creationId xmlns:a16="http://schemas.microsoft.com/office/drawing/2014/main" id="{449E4F93-C5F1-8F48-A4C5-D5EFC338F8BD}"/>
              </a:ext>
            </a:extLst>
          </p:cNvPr>
          <p:cNvPicPr>
            <a:picLocks noChangeAspect="1"/>
          </p:cNvPicPr>
          <p:nvPr userDrawn="1"/>
        </p:nvPicPr>
        <p:blipFill rotWithShape="1">
          <a:blip r:embed="rId3" cstate="screen">
            <a:alphaModFix amt="60000"/>
            <a:extLst>
              <a:ext uri="{28A0092B-C50C-407E-A947-70E740481C1C}">
                <a14:useLocalDpi xmlns:a14="http://schemas.microsoft.com/office/drawing/2010/main"/>
              </a:ext>
            </a:extLst>
          </a:blip>
          <a:srcRect l="2082" t="3803" r="2134" b="12930"/>
          <a:stretch/>
        </p:blipFill>
        <p:spPr>
          <a:xfrm>
            <a:off x="0" y="-1"/>
            <a:ext cx="12192000" cy="6857999"/>
          </a:xfrm>
          <a:prstGeom prst="rect">
            <a:avLst/>
          </a:prstGeom>
        </p:spPr>
      </p:pic>
      <p:sp>
        <p:nvSpPr>
          <p:cNvPr id="21" name="Text Placeholder 28"/>
          <p:cNvSpPr>
            <a:spLocks noGrp="1"/>
          </p:cNvSpPr>
          <p:nvPr>
            <p:ph type="body" sz="quarter" idx="12" hasCustomPrompt="1"/>
          </p:nvPr>
        </p:nvSpPr>
        <p:spPr>
          <a:xfrm>
            <a:off x="6941131" y="5770761"/>
            <a:ext cx="4264272" cy="295077"/>
          </a:xfrm>
        </p:spPr>
        <p:txBody>
          <a:bodyPr anchor="t"/>
          <a:lstStyle>
            <a:lvl1pPr marL="0" indent="0" algn="r">
              <a:spcAft>
                <a:spcPts val="600"/>
              </a:spcAft>
              <a:buFontTx/>
              <a:buNone/>
              <a:defRPr sz="2000">
                <a:solidFill>
                  <a:schemeClr val="tx1"/>
                </a:solidFill>
              </a:defRPr>
            </a:lvl1pPr>
          </a:lstStyle>
          <a:p>
            <a:pPr lvl="0"/>
            <a:r>
              <a:rPr lang="en-US" dirty="0"/>
              <a:t>Author Name</a:t>
            </a:r>
          </a:p>
        </p:txBody>
      </p:sp>
      <p:sp>
        <p:nvSpPr>
          <p:cNvPr id="22" name="Text Placeholder 28"/>
          <p:cNvSpPr>
            <a:spLocks noGrp="1"/>
          </p:cNvSpPr>
          <p:nvPr>
            <p:ph type="body" sz="quarter" idx="13" hasCustomPrompt="1"/>
          </p:nvPr>
        </p:nvSpPr>
        <p:spPr>
          <a:xfrm>
            <a:off x="6941131" y="6080641"/>
            <a:ext cx="4264272" cy="301109"/>
          </a:xfrm>
        </p:spPr>
        <p:txBody>
          <a:bodyPr anchor="t"/>
          <a:lstStyle>
            <a:lvl1pPr marL="0" indent="0" algn="r">
              <a:spcAft>
                <a:spcPts val="600"/>
              </a:spcAft>
              <a:buFontTx/>
              <a:buNone/>
              <a:defRPr sz="2000">
                <a:solidFill>
                  <a:schemeClr val="tx1"/>
                </a:solidFill>
              </a:defRPr>
            </a:lvl1pPr>
          </a:lstStyle>
          <a:p>
            <a:pPr lvl="0"/>
            <a:r>
              <a:rPr lang="en-US" dirty="0"/>
              <a:t>Date</a:t>
            </a:r>
          </a:p>
        </p:txBody>
      </p:sp>
      <p:sp>
        <p:nvSpPr>
          <p:cNvPr id="28" name="Text Placeholder 3"/>
          <p:cNvSpPr>
            <a:spLocks noGrp="1"/>
          </p:cNvSpPr>
          <p:nvPr>
            <p:ph type="body" sz="quarter" idx="14"/>
          </p:nvPr>
        </p:nvSpPr>
        <p:spPr>
          <a:xfrm>
            <a:off x="5016499" y="788740"/>
            <a:ext cx="6192840" cy="289871"/>
          </a:xfrm>
        </p:spPr>
        <p:txBody>
          <a:bodyPr/>
          <a:lstStyle>
            <a:lvl1pPr marL="0" indent="0" algn="r">
              <a:buNone/>
              <a:defRPr sz="2400" baseline="0">
                <a:solidFill>
                  <a:schemeClr val="tx1"/>
                </a:solidFill>
              </a:defRPr>
            </a:lvl1pPr>
          </a:lstStyle>
          <a:p>
            <a:pPr lvl="0"/>
            <a:r>
              <a:rPr lang="en-US"/>
              <a:t>Click to edit Master text styles</a:t>
            </a:r>
          </a:p>
        </p:txBody>
      </p:sp>
      <p:sp>
        <p:nvSpPr>
          <p:cNvPr id="15" name="Title 1">
            <a:extLst>
              <a:ext uri="{FF2B5EF4-FFF2-40B4-BE49-F238E27FC236}">
                <a16:creationId xmlns:a16="http://schemas.microsoft.com/office/drawing/2014/main" id="{238BAC75-B7C6-FE40-9C8B-21A49F1AC381}"/>
              </a:ext>
            </a:extLst>
          </p:cNvPr>
          <p:cNvSpPr>
            <a:spLocks noGrp="1"/>
          </p:cNvSpPr>
          <p:nvPr>
            <p:ph type="title" hasCustomPrompt="1"/>
          </p:nvPr>
        </p:nvSpPr>
        <p:spPr>
          <a:xfrm>
            <a:off x="5016499" y="1207042"/>
            <a:ext cx="6192840" cy="2574186"/>
          </a:xfrm>
        </p:spPr>
        <p:txBody>
          <a:bodyPr anchor="t" anchorCtr="0"/>
          <a:lstStyle>
            <a:lvl1pPr algn="r">
              <a:lnSpc>
                <a:spcPct val="85000"/>
              </a:lnSpc>
              <a:defRPr sz="5000" b="0" spc="-100" baseline="0">
                <a:solidFill>
                  <a:schemeClr val="tx1"/>
                </a:solidFill>
              </a:defRPr>
            </a:lvl1pPr>
          </a:lstStyle>
          <a:p>
            <a:r>
              <a:rPr lang="en-US" dirty="0"/>
              <a:t>Click to Edit </a:t>
            </a:r>
            <a:br>
              <a:rPr lang="en-US" dirty="0"/>
            </a:br>
            <a:r>
              <a:rPr lang="en-US" dirty="0"/>
              <a:t>Master Title Style</a:t>
            </a:r>
            <a:br>
              <a:rPr lang="en-US" dirty="0"/>
            </a:br>
            <a:r>
              <a:rPr lang="en-US" dirty="0"/>
              <a:t>Line 3</a:t>
            </a:r>
            <a:br>
              <a:rPr lang="en-US" dirty="0"/>
            </a:br>
            <a:r>
              <a:rPr lang="en-US" dirty="0"/>
              <a:t>Line 4</a:t>
            </a:r>
          </a:p>
        </p:txBody>
      </p:sp>
      <p:sp>
        <p:nvSpPr>
          <p:cNvPr id="17" name="Subtitle 2">
            <a:extLst>
              <a:ext uri="{FF2B5EF4-FFF2-40B4-BE49-F238E27FC236}">
                <a16:creationId xmlns:a16="http://schemas.microsoft.com/office/drawing/2014/main" id="{FD7C4A91-C1F1-FD49-AF4E-49381B249C6B}"/>
              </a:ext>
            </a:extLst>
          </p:cNvPr>
          <p:cNvSpPr>
            <a:spLocks noGrp="1"/>
          </p:cNvSpPr>
          <p:nvPr>
            <p:ph type="subTitle" idx="1"/>
          </p:nvPr>
        </p:nvSpPr>
        <p:spPr>
          <a:xfrm>
            <a:off x="5016498" y="3973626"/>
            <a:ext cx="6192840" cy="702444"/>
          </a:xfrm>
        </p:spPr>
        <p:txBody>
          <a:bodyPr/>
          <a:lstStyle>
            <a:lvl1pPr marL="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2400">
                <a:solidFill>
                  <a:schemeClr val="tx1"/>
                </a:solidFill>
              </a:defRPr>
            </a:lvl1pPr>
            <a:lvl2pPr marL="45720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Click to edit Master subtitle style</a:t>
            </a:r>
            <a:endParaRPr lang="en-GB" dirty="0"/>
          </a:p>
        </p:txBody>
      </p:sp>
      <p:pic>
        <p:nvPicPr>
          <p:cNvPr id="16" name="Picture 15" descr="A picture containing building, drawing&#10;&#10;Description automatically generated">
            <a:extLst>
              <a:ext uri="{FF2B5EF4-FFF2-40B4-BE49-F238E27FC236}">
                <a16:creationId xmlns:a16="http://schemas.microsoft.com/office/drawing/2014/main" id="{8117C73D-1E90-6E4B-B561-F3868D991DEE}"/>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76311" y="1167639"/>
            <a:ext cx="1700213" cy="530640"/>
          </a:xfrm>
          <a:prstGeom prst="rect">
            <a:avLst/>
          </a:prstGeom>
        </p:spPr>
      </p:pic>
      <p:sp>
        <p:nvSpPr>
          <p:cNvPr id="14" name="TextBox 13">
            <a:extLst>
              <a:ext uri="{FF2B5EF4-FFF2-40B4-BE49-F238E27FC236}">
                <a16:creationId xmlns:a16="http://schemas.microsoft.com/office/drawing/2014/main" id="{B9BE22F3-8447-4280-A964-8A2DE5DCE00A}"/>
              </a:ext>
            </a:extLst>
          </p:cNvPr>
          <p:cNvSpPr txBox="1">
            <a:spLocks noChangeArrowheads="1"/>
          </p:cNvSpPr>
          <p:nvPr userDrawn="1"/>
        </p:nvSpPr>
        <p:spPr bwMode="auto">
          <a:xfrm>
            <a:off x="12874625" y="2667000"/>
            <a:ext cx="0" cy="296863"/>
          </a:xfrm>
          <a:prstGeom prst="rect">
            <a:avLst/>
          </a:prstGeom>
          <a:noFill/>
          <a:ln>
            <a:noFill/>
          </a:ln>
          <a:extLst>
            <a:ext uri="{909E8E84-426E-40dd-AFC4-6F175D3DCCD1}"/>
            <a:ext uri="{91240B29-F687-4f45-9708-019B960494DF}"/>
          </a:extLst>
        </p:spPr>
        <p:txBody>
          <a:bodyPr wrap="none" lIns="0" tIns="0" rIns="0" bIns="0">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eaLnBrk="1" hangingPunct="1">
              <a:lnSpc>
                <a:spcPct val="90000"/>
              </a:lnSpc>
              <a:spcAft>
                <a:spcPts val="600"/>
              </a:spcAft>
              <a:buFont typeface="Arial" charset="0"/>
              <a:buNone/>
              <a:defRPr/>
            </a:pPr>
            <a:endParaRPr lang="en-US" sz="2100">
              <a:solidFill>
                <a:schemeClr val="tx2"/>
              </a:solidFill>
            </a:endParaRPr>
          </a:p>
        </p:txBody>
      </p:sp>
      <p:sp>
        <p:nvSpPr>
          <p:cNvPr id="18" name="TextBox 20">
            <a:extLst>
              <a:ext uri="{FF2B5EF4-FFF2-40B4-BE49-F238E27FC236}">
                <a16:creationId xmlns:a16="http://schemas.microsoft.com/office/drawing/2014/main" id="{15D5131B-4C51-1F44-B7F4-6CA8B239F633}"/>
              </a:ext>
            </a:extLst>
          </p:cNvPr>
          <p:cNvSpPr txBox="1">
            <a:spLocks noChangeArrowheads="1"/>
          </p:cNvSpPr>
          <p:nvPr userDrawn="1"/>
        </p:nvSpPr>
        <p:spPr bwMode="auto">
          <a:xfrm>
            <a:off x="982662" y="6413179"/>
            <a:ext cx="4636741"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GB" altLang="en-US" sz="1000" dirty="0">
                <a:solidFill>
                  <a:schemeClr val="tx2"/>
                </a:solidFill>
              </a:rPr>
              <a:t>© 2021 Arm</a:t>
            </a:r>
            <a:endParaRPr lang="en-US" altLang="en-US" sz="1000" dirty="0">
              <a:solidFill>
                <a:schemeClr val="tx2"/>
              </a:solidFill>
            </a:endParaRPr>
          </a:p>
        </p:txBody>
      </p:sp>
    </p:spTree>
    <p:extLst>
      <p:ext uri="{BB962C8B-B14F-4D97-AF65-F5344CB8AC3E}">
        <p14:creationId xmlns:p14="http://schemas.microsoft.com/office/powerpoint/2010/main" val="376651372"/>
      </p:ext>
    </p:extLst>
  </p:cSld>
  <p:clrMapOvr>
    <a:overrideClrMapping bg1="dk1" tx1="lt1" bg2="dk2" tx2="lt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7_Title Slide">
    <p:bg>
      <p:bgRef idx="1001">
        <a:schemeClr val="bg1"/>
      </p:bgRef>
    </p:bg>
    <p:spTree>
      <p:nvGrpSpPr>
        <p:cNvPr id="1" name=""/>
        <p:cNvGrpSpPr/>
        <p:nvPr/>
      </p:nvGrpSpPr>
      <p:grpSpPr>
        <a:xfrm>
          <a:off x="0" y="0"/>
          <a:ext cx="0" cy="0"/>
          <a:chOff x="0" y="0"/>
          <a:chExt cx="0" cy="0"/>
        </a:xfrm>
      </p:grpSpPr>
      <p:pic>
        <p:nvPicPr>
          <p:cNvPr id="3" name="Picture 2" descr="A picture containing outdoor, sky, city, night&#10;&#10;Description automatically generated">
            <a:extLst>
              <a:ext uri="{FF2B5EF4-FFF2-40B4-BE49-F238E27FC236}">
                <a16:creationId xmlns:a16="http://schemas.microsoft.com/office/drawing/2014/main" id="{373ACAC4-F57F-F549-85F2-65FF12CC25D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200" y="0"/>
            <a:ext cx="12193200" cy="6858000"/>
          </a:xfrm>
          <a:prstGeom prst="rect">
            <a:avLst/>
          </a:prstGeom>
        </p:spPr>
      </p:pic>
      <p:sp>
        <p:nvSpPr>
          <p:cNvPr id="10" name="Subtitle 2">
            <a:extLst>
              <a:ext uri="{FF2B5EF4-FFF2-40B4-BE49-F238E27FC236}">
                <a16:creationId xmlns:a16="http://schemas.microsoft.com/office/drawing/2014/main" id="{FE9339E2-6786-4585-B68E-B160A16B524C}"/>
              </a:ext>
            </a:extLst>
          </p:cNvPr>
          <p:cNvSpPr txBox="1">
            <a:spLocks/>
          </p:cNvSpPr>
          <p:nvPr userDrawn="1"/>
        </p:nvSpPr>
        <p:spPr bwMode="auto">
          <a:xfrm>
            <a:off x="5016500" y="1952625"/>
            <a:ext cx="6307138" cy="741363"/>
          </a:xfrm>
          <a:prstGeom prst="rect">
            <a:avLst/>
          </a:prstGeom>
          <a:noFill/>
          <a:ln>
            <a:noFill/>
          </a:ln>
        </p:spPr>
        <p:txBody>
          <a:bodyPr lIns="0" tIns="0" rIns="0" bIns="0"/>
          <a:lstStyle>
            <a:lvl1pPr marL="342900" indent="-342900">
              <a:defRPr>
                <a:solidFill>
                  <a:schemeClr val="tx1"/>
                </a:solidFill>
                <a:latin typeface="Calibri" charset="0"/>
                <a:ea typeface="ＭＳ Ｐゴシック" charset="0"/>
                <a:cs typeface="ＭＳ Ｐゴシック" charset="0"/>
              </a:defRPr>
            </a:lvl1pPr>
            <a:lvl2pPr>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lvl="1" algn="r" eaLnBrk="1" hangingPunct="1">
              <a:lnSpc>
                <a:spcPct val="104000"/>
              </a:lnSpc>
              <a:buFont typeface="Arial" charset="0"/>
              <a:buNone/>
              <a:defRPr/>
            </a:pPr>
            <a:endParaRPr lang="en-GB" sz="1600">
              <a:solidFill>
                <a:schemeClr val="bg1"/>
              </a:solidFill>
              <a:cs typeface="ＭＳ Ｐゴシック" charset="0"/>
            </a:endParaRPr>
          </a:p>
        </p:txBody>
      </p:sp>
      <p:sp>
        <p:nvSpPr>
          <p:cNvPr id="2" name="Rectangle 1">
            <a:extLst>
              <a:ext uri="{FF2B5EF4-FFF2-40B4-BE49-F238E27FC236}">
                <a16:creationId xmlns:a16="http://schemas.microsoft.com/office/drawing/2014/main" id="{5FB835CB-DD8C-F446-83CE-32ACFB0217A0}"/>
              </a:ext>
            </a:extLst>
          </p:cNvPr>
          <p:cNvSpPr/>
          <p:nvPr userDrawn="1"/>
        </p:nvSpPr>
        <p:spPr>
          <a:xfrm>
            <a:off x="-1200" y="0"/>
            <a:ext cx="12193200" cy="6857998"/>
          </a:xfrm>
          <a:prstGeom prst="rect">
            <a:avLst/>
          </a:prstGeom>
          <a:solidFill>
            <a:schemeClr val="bg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449E4F93-C5F1-8F48-A4C5-D5EFC338F8BD}"/>
              </a:ext>
            </a:extLst>
          </p:cNvPr>
          <p:cNvPicPr>
            <a:picLocks noChangeAspect="1"/>
          </p:cNvPicPr>
          <p:nvPr userDrawn="1"/>
        </p:nvPicPr>
        <p:blipFill rotWithShape="1">
          <a:blip r:embed="rId3" cstate="screen">
            <a:alphaModFix amt="60000"/>
            <a:extLst>
              <a:ext uri="{28A0092B-C50C-407E-A947-70E740481C1C}">
                <a14:useLocalDpi xmlns:a14="http://schemas.microsoft.com/office/drawing/2010/main"/>
              </a:ext>
            </a:extLst>
          </a:blip>
          <a:srcRect l="2082" t="3803" r="2134" b="12930"/>
          <a:stretch/>
        </p:blipFill>
        <p:spPr>
          <a:xfrm>
            <a:off x="0" y="-1"/>
            <a:ext cx="12192000" cy="6857999"/>
          </a:xfrm>
          <a:prstGeom prst="rect">
            <a:avLst/>
          </a:prstGeom>
        </p:spPr>
      </p:pic>
      <p:sp>
        <p:nvSpPr>
          <p:cNvPr id="21" name="Text Placeholder 28"/>
          <p:cNvSpPr>
            <a:spLocks noGrp="1"/>
          </p:cNvSpPr>
          <p:nvPr>
            <p:ph type="body" sz="quarter" idx="12" hasCustomPrompt="1"/>
          </p:nvPr>
        </p:nvSpPr>
        <p:spPr>
          <a:xfrm>
            <a:off x="6941131" y="5770761"/>
            <a:ext cx="4264272" cy="295077"/>
          </a:xfrm>
        </p:spPr>
        <p:txBody>
          <a:bodyPr anchor="t"/>
          <a:lstStyle>
            <a:lvl1pPr marL="0" indent="0" algn="r">
              <a:spcAft>
                <a:spcPts val="600"/>
              </a:spcAft>
              <a:buFontTx/>
              <a:buNone/>
              <a:defRPr sz="2000">
                <a:solidFill>
                  <a:schemeClr val="tx1"/>
                </a:solidFill>
              </a:defRPr>
            </a:lvl1pPr>
          </a:lstStyle>
          <a:p>
            <a:pPr lvl="0"/>
            <a:r>
              <a:rPr lang="en-US" dirty="0"/>
              <a:t>Author Name</a:t>
            </a:r>
          </a:p>
        </p:txBody>
      </p:sp>
      <p:sp>
        <p:nvSpPr>
          <p:cNvPr id="22" name="Text Placeholder 28"/>
          <p:cNvSpPr>
            <a:spLocks noGrp="1"/>
          </p:cNvSpPr>
          <p:nvPr>
            <p:ph type="body" sz="quarter" idx="13" hasCustomPrompt="1"/>
          </p:nvPr>
        </p:nvSpPr>
        <p:spPr>
          <a:xfrm>
            <a:off x="6941131" y="6080641"/>
            <a:ext cx="4264272" cy="301109"/>
          </a:xfrm>
        </p:spPr>
        <p:txBody>
          <a:bodyPr anchor="t"/>
          <a:lstStyle>
            <a:lvl1pPr marL="0" indent="0" algn="r">
              <a:spcAft>
                <a:spcPts val="600"/>
              </a:spcAft>
              <a:buFontTx/>
              <a:buNone/>
              <a:defRPr sz="2000">
                <a:solidFill>
                  <a:schemeClr val="tx1"/>
                </a:solidFill>
              </a:defRPr>
            </a:lvl1pPr>
          </a:lstStyle>
          <a:p>
            <a:pPr lvl="0"/>
            <a:r>
              <a:rPr lang="en-US" dirty="0"/>
              <a:t>Date</a:t>
            </a:r>
          </a:p>
        </p:txBody>
      </p:sp>
      <p:sp>
        <p:nvSpPr>
          <p:cNvPr id="28" name="Text Placeholder 3"/>
          <p:cNvSpPr>
            <a:spLocks noGrp="1"/>
          </p:cNvSpPr>
          <p:nvPr>
            <p:ph type="body" sz="quarter" idx="14"/>
          </p:nvPr>
        </p:nvSpPr>
        <p:spPr>
          <a:xfrm>
            <a:off x="5016499" y="788740"/>
            <a:ext cx="6192840" cy="289871"/>
          </a:xfrm>
        </p:spPr>
        <p:txBody>
          <a:bodyPr/>
          <a:lstStyle>
            <a:lvl1pPr marL="0" indent="0" algn="r">
              <a:buNone/>
              <a:defRPr sz="2400" baseline="0">
                <a:solidFill>
                  <a:schemeClr val="tx1"/>
                </a:solidFill>
              </a:defRPr>
            </a:lvl1pPr>
          </a:lstStyle>
          <a:p>
            <a:pPr lvl="0"/>
            <a:r>
              <a:rPr lang="en-US"/>
              <a:t>Click to edit Master text styles</a:t>
            </a:r>
          </a:p>
        </p:txBody>
      </p:sp>
      <p:sp>
        <p:nvSpPr>
          <p:cNvPr id="15" name="Title 1">
            <a:extLst>
              <a:ext uri="{FF2B5EF4-FFF2-40B4-BE49-F238E27FC236}">
                <a16:creationId xmlns:a16="http://schemas.microsoft.com/office/drawing/2014/main" id="{238BAC75-B7C6-FE40-9C8B-21A49F1AC381}"/>
              </a:ext>
            </a:extLst>
          </p:cNvPr>
          <p:cNvSpPr>
            <a:spLocks noGrp="1"/>
          </p:cNvSpPr>
          <p:nvPr>
            <p:ph type="title" hasCustomPrompt="1"/>
          </p:nvPr>
        </p:nvSpPr>
        <p:spPr>
          <a:xfrm>
            <a:off x="5016499" y="1207042"/>
            <a:ext cx="6192840" cy="2574186"/>
          </a:xfrm>
        </p:spPr>
        <p:txBody>
          <a:bodyPr anchor="t" anchorCtr="0"/>
          <a:lstStyle>
            <a:lvl1pPr algn="r">
              <a:lnSpc>
                <a:spcPct val="85000"/>
              </a:lnSpc>
              <a:defRPr sz="5000" b="0" spc="-100" baseline="0">
                <a:solidFill>
                  <a:schemeClr val="tx1"/>
                </a:solidFill>
              </a:defRPr>
            </a:lvl1pPr>
          </a:lstStyle>
          <a:p>
            <a:r>
              <a:rPr lang="en-US" dirty="0"/>
              <a:t>Click to Edit </a:t>
            </a:r>
            <a:br>
              <a:rPr lang="en-US" dirty="0"/>
            </a:br>
            <a:r>
              <a:rPr lang="en-US" dirty="0"/>
              <a:t>Master Title Style</a:t>
            </a:r>
            <a:br>
              <a:rPr lang="en-US" dirty="0"/>
            </a:br>
            <a:r>
              <a:rPr lang="en-US" dirty="0"/>
              <a:t>Line 3</a:t>
            </a:r>
            <a:br>
              <a:rPr lang="en-US" dirty="0"/>
            </a:br>
            <a:r>
              <a:rPr lang="en-US" dirty="0"/>
              <a:t>Line 4</a:t>
            </a:r>
          </a:p>
        </p:txBody>
      </p:sp>
      <p:sp>
        <p:nvSpPr>
          <p:cNvPr id="17" name="Subtitle 2">
            <a:extLst>
              <a:ext uri="{FF2B5EF4-FFF2-40B4-BE49-F238E27FC236}">
                <a16:creationId xmlns:a16="http://schemas.microsoft.com/office/drawing/2014/main" id="{FD7C4A91-C1F1-FD49-AF4E-49381B249C6B}"/>
              </a:ext>
            </a:extLst>
          </p:cNvPr>
          <p:cNvSpPr>
            <a:spLocks noGrp="1"/>
          </p:cNvSpPr>
          <p:nvPr>
            <p:ph type="subTitle" idx="1"/>
          </p:nvPr>
        </p:nvSpPr>
        <p:spPr>
          <a:xfrm>
            <a:off x="5016498" y="3973626"/>
            <a:ext cx="6192840" cy="702444"/>
          </a:xfrm>
        </p:spPr>
        <p:txBody>
          <a:bodyPr/>
          <a:lstStyle>
            <a:lvl1pPr marL="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2400">
                <a:solidFill>
                  <a:schemeClr val="tx1"/>
                </a:solidFill>
              </a:defRPr>
            </a:lvl1pPr>
            <a:lvl2pPr marL="45720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Click to edit Master subtitle style</a:t>
            </a:r>
            <a:endParaRPr lang="en-GB" dirty="0"/>
          </a:p>
        </p:txBody>
      </p:sp>
      <p:pic>
        <p:nvPicPr>
          <p:cNvPr id="16" name="Picture 15" descr="A picture containing building, drawing&#10;&#10;Description automatically generated">
            <a:extLst>
              <a:ext uri="{FF2B5EF4-FFF2-40B4-BE49-F238E27FC236}">
                <a16:creationId xmlns:a16="http://schemas.microsoft.com/office/drawing/2014/main" id="{8117C73D-1E90-6E4B-B561-F3868D991DEE}"/>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76311" y="1167639"/>
            <a:ext cx="1700213" cy="530640"/>
          </a:xfrm>
          <a:prstGeom prst="rect">
            <a:avLst/>
          </a:prstGeom>
        </p:spPr>
      </p:pic>
      <p:sp>
        <p:nvSpPr>
          <p:cNvPr id="14" name="TextBox 13">
            <a:extLst>
              <a:ext uri="{FF2B5EF4-FFF2-40B4-BE49-F238E27FC236}">
                <a16:creationId xmlns:a16="http://schemas.microsoft.com/office/drawing/2014/main" id="{B9BE22F3-8447-4280-A964-8A2DE5DCE00A}"/>
              </a:ext>
            </a:extLst>
          </p:cNvPr>
          <p:cNvSpPr txBox="1">
            <a:spLocks noChangeArrowheads="1"/>
          </p:cNvSpPr>
          <p:nvPr userDrawn="1"/>
        </p:nvSpPr>
        <p:spPr bwMode="auto">
          <a:xfrm>
            <a:off x="12874625" y="2667000"/>
            <a:ext cx="0" cy="296863"/>
          </a:xfrm>
          <a:prstGeom prst="rect">
            <a:avLst/>
          </a:prstGeom>
          <a:noFill/>
          <a:ln>
            <a:noFill/>
          </a:ln>
          <a:extLst>
            <a:ext uri="{909E8E84-426E-40dd-AFC4-6F175D3DCCD1}"/>
            <a:ext uri="{91240B29-F687-4f45-9708-019B960494DF}"/>
          </a:extLst>
        </p:spPr>
        <p:txBody>
          <a:bodyPr wrap="none" lIns="0" tIns="0" rIns="0" bIns="0">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eaLnBrk="1" hangingPunct="1">
              <a:lnSpc>
                <a:spcPct val="90000"/>
              </a:lnSpc>
              <a:spcAft>
                <a:spcPts val="600"/>
              </a:spcAft>
              <a:buFont typeface="Arial" charset="0"/>
              <a:buNone/>
              <a:defRPr/>
            </a:pPr>
            <a:endParaRPr lang="en-US" sz="2100">
              <a:solidFill>
                <a:schemeClr val="tx2"/>
              </a:solidFill>
            </a:endParaRPr>
          </a:p>
        </p:txBody>
      </p:sp>
      <p:sp>
        <p:nvSpPr>
          <p:cNvPr id="18" name="TextBox 20">
            <a:extLst>
              <a:ext uri="{FF2B5EF4-FFF2-40B4-BE49-F238E27FC236}">
                <a16:creationId xmlns:a16="http://schemas.microsoft.com/office/drawing/2014/main" id="{E2E6ED93-C5DD-684E-B1BE-4080D175C89C}"/>
              </a:ext>
            </a:extLst>
          </p:cNvPr>
          <p:cNvSpPr txBox="1">
            <a:spLocks noChangeArrowheads="1"/>
          </p:cNvSpPr>
          <p:nvPr userDrawn="1"/>
        </p:nvSpPr>
        <p:spPr bwMode="auto">
          <a:xfrm>
            <a:off x="982662" y="6413179"/>
            <a:ext cx="4636741"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GB" altLang="en-US" sz="1000" dirty="0">
                <a:solidFill>
                  <a:schemeClr val="tx2"/>
                </a:solidFill>
              </a:rPr>
              <a:t>© 2021 Arm</a:t>
            </a:r>
            <a:endParaRPr lang="en-US" altLang="en-US" sz="1000" dirty="0">
              <a:solidFill>
                <a:schemeClr val="tx2"/>
              </a:solidFill>
            </a:endParaRPr>
          </a:p>
        </p:txBody>
      </p:sp>
    </p:spTree>
    <p:extLst>
      <p:ext uri="{BB962C8B-B14F-4D97-AF65-F5344CB8AC3E}">
        <p14:creationId xmlns:p14="http://schemas.microsoft.com/office/powerpoint/2010/main" val="1770302622"/>
      </p:ext>
    </p:extLst>
  </p:cSld>
  <p:clrMapOvr>
    <a:overrideClrMapping bg1="dk1" tx1="lt1" bg2="dk2" tx2="lt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8_Title Slide">
    <p:bg>
      <p:bgRef idx="1001">
        <a:schemeClr val="bg1"/>
      </p:bgRef>
    </p:bg>
    <p:spTree>
      <p:nvGrpSpPr>
        <p:cNvPr id="1" name=""/>
        <p:cNvGrpSpPr/>
        <p:nvPr/>
      </p:nvGrpSpPr>
      <p:grpSpPr>
        <a:xfrm>
          <a:off x="0" y="0"/>
          <a:ext cx="0" cy="0"/>
          <a:chOff x="0" y="0"/>
          <a:chExt cx="0" cy="0"/>
        </a:xfrm>
      </p:grpSpPr>
      <p:pic>
        <p:nvPicPr>
          <p:cNvPr id="4" name="Picture 3" descr="A picture containing sky, outdoor&#10;&#10;Description automatically generated">
            <a:extLst>
              <a:ext uri="{FF2B5EF4-FFF2-40B4-BE49-F238E27FC236}">
                <a16:creationId xmlns:a16="http://schemas.microsoft.com/office/drawing/2014/main" id="{4782D4B3-E72D-F041-ABD0-1372C0EBFBE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00" y="0"/>
            <a:ext cx="12193200" cy="6858000"/>
          </a:xfrm>
          <a:prstGeom prst="rect">
            <a:avLst/>
          </a:prstGeom>
        </p:spPr>
      </p:pic>
      <p:sp>
        <p:nvSpPr>
          <p:cNvPr id="2" name="Rectangle 1">
            <a:extLst>
              <a:ext uri="{FF2B5EF4-FFF2-40B4-BE49-F238E27FC236}">
                <a16:creationId xmlns:a16="http://schemas.microsoft.com/office/drawing/2014/main" id="{23CED656-9AD2-7747-9AF1-F75EAE25A4FC}"/>
              </a:ext>
            </a:extLst>
          </p:cNvPr>
          <p:cNvSpPr/>
          <p:nvPr userDrawn="1"/>
        </p:nvSpPr>
        <p:spPr>
          <a:xfrm>
            <a:off x="0" y="-3"/>
            <a:ext cx="12192600" cy="6857999"/>
          </a:xfrm>
          <a:prstGeom prst="rect">
            <a:avLst/>
          </a:prstGeom>
          <a:gradFill flip="none" rotWithShape="1">
            <a:gsLst>
              <a:gs pos="0">
                <a:schemeClr val="bg1">
                  <a:alpha val="0"/>
                </a:schemeClr>
              </a:gs>
              <a:gs pos="100000">
                <a:schemeClr val="bg1">
                  <a:alpha val="5000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449E4F93-C5F1-8F48-A4C5-D5EFC338F8BD}"/>
              </a:ext>
            </a:extLst>
          </p:cNvPr>
          <p:cNvPicPr>
            <a:picLocks noChangeAspect="1"/>
          </p:cNvPicPr>
          <p:nvPr userDrawn="1"/>
        </p:nvPicPr>
        <p:blipFill rotWithShape="1">
          <a:blip r:embed="rId3" cstate="screen">
            <a:alphaModFix amt="60000"/>
            <a:extLst>
              <a:ext uri="{28A0092B-C50C-407E-A947-70E740481C1C}">
                <a14:useLocalDpi xmlns:a14="http://schemas.microsoft.com/office/drawing/2010/main"/>
              </a:ext>
            </a:extLst>
          </a:blip>
          <a:srcRect l="2082" t="3803" r="2134" b="12930"/>
          <a:stretch/>
        </p:blipFill>
        <p:spPr>
          <a:xfrm>
            <a:off x="0" y="-1"/>
            <a:ext cx="12192000" cy="6857999"/>
          </a:xfrm>
          <a:prstGeom prst="rect">
            <a:avLst/>
          </a:prstGeom>
        </p:spPr>
      </p:pic>
      <p:sp>
        <p:nvSpPr>
          <p:cNvPr id="21" name="Text Placeholder 28"/>
          <p:cNvSpPr>
            <a:spLocks noGrp="1"/>
          </p:cNvSpPr>
          <p:nvPr>
            <p:ph type="body" sz="quarter" idx="12" hasCustomPrompt="1"/>
          </p:nvPr>
        </p:nvSpPr>
        <p:spPr>
          <a:xfrm>
            <a:off x="6941131" y="5770761"/>
            <a:ext cx="4264272" cy="295077"/>
          </a:xfrm>
        </p:spPr>
        <p:txBody>
          <a:bodyPr anchor="t"/>
          <a:lstStyle>
            <a:lvl1pPr marL="0" indent="0" algn="r">
              <a:spcAft>
                <a:spcPts val="600"/>
              </a:spcAft>
              <a:buFontTx/>
              <a:buNone/>
              <a:defRPr sz="2000">
                <a:solidFill>
                  <a:schemeClr val="tx1"/>
                </a:solidFill>
              </a:defRPr>
            </a:lvl1pPr>
          </a:lstStyle>
          <a:p>
            <a:pPr lvl="0"/>
            <a:r>
              <a:rPr lang="en-US" dirty="0"/>
              <a:t>Author Name</a:t>
            </a:r>
          </a:p>
        </p:txBody>
      </p:sp>
      <p:sp>
        <p:nvSpPr>
          <p:cNvPr id="22" name="Text Placeholder 28"/>
          <p:cNvSpPr>
            <a:spLocks noGrp="1"/>
          </p:cNvSpPr>
          <p:nvPr>
            <p:ph type="body" sz="quarter" idx="13" hasCustomPrompt="1"/>
          </p:nvPr>
        </p:nvSpPr>
        <p:spPr>
          <a:xfrm>
            <a:off x="6941131" y="6080641"/>
            <a:ext cx="4264272" cy="301109"/>
          </a:xfrm>
        </p:spPr>
        <p:txBody>
          <a:bodyPr anchor="t"/>
          <a:lstStyle>
            <a:lvl1pPr marL="0" indent="0" algn="r">
              <a:spcAft>
                <a:spcPts val="600"/>
              </a:spcAft>
              <a:buFontTx/>
              <a:buNone/>
              <a:defRPr sz="2000">
                <a:solidFill>
                  <a:schemeClr val="tx1"/>
                </a:solidFill>
              </a:defRPr>
            </a:lvl1pPr>
          </a:lstStyle>
          <a:p>
            <a:pPr lvl="0"/>
            <a:r>
              <a:rPr lang="en-US" dirty="0"/>
              <a:t>Date</a:t>
            </a:r>
          </a:p>
        </p:txBody>
      </p:sp>
      <p:sp>
        <p:nvSpPr>
          <p:cNvPr id="28" name="Text Placeholder 3"/>
          <p:cNvSpPr>
            <a:spLocks noGrp="1"/>
          </p:cNvSpPr>
          <p:nvPr>
            <p:ph type="body" sz="quarter" idx="14"/>
          </p:nvPr>
        </p:nvSpPr>
        <p:spPr>
          <a:xfrm>
            <a:off x="5016499" y="788740"/>
            <a:ext cx="6192840" cy="289871"/>
          </a:xfrm>
        </p:spPr>
        <p:txBody>
          <a:bodyPr/>
          <a:lstStyle>
            <a:lvl1pPr marL="0" indent="0" algn="r">
              <a:buNone/>
              <a:defRPr sz="2400" baseline="0">
                <a:solidFill>
                  <a:schemeClr val="tx1"/>
                </a:solidFill>
              </a:defRPr>
            </a:lvl1pPr>
          </a:lstStyle>
          <a:p>
            <a:pPr lvl="0"/>
            <a:r>
              <a:rPr lang="en-US"/>
              <a:t>Click to edit Master text styles</a:t>
            </a:r>
          </a:p>
        </p:txBody>
      </p:sp>
      <p:sp>
        <p:nvSpPr>
          <p:cNvPr id="15" name="Title 1">
            <a:extLst>
              <a:ext uri="{FF2B5EF4-FFF2-40B4-BE49-F238E27FC236}">
                <a16:creationId xmlns:a16="http://schemas.microsoft.com/office/drawing/2014/main" id="{238BAC75-B7C6-FE40-9C8B-21A49F1AC381}"/>
              </a:ext>
            </a:extLst>
          </p:cNvPr>
          <p:cNvSpPr>
            <a:spLocks noGrp="1"/>
          </p:cNvSpPr>
          <p:nvPr>
            <p:ph type="title" hasCustomPrompt="1"/>
          </p:nvPr>
        </p:nvSpPr>
        <p:spPr>
          <a:xfrm>
            <a:off x="5016499" y="1207042"/>
            <a:ext cx="6192840" cy="2574186"/>
          </a:xfrm>
        </p:spPr>
        <p:txBody>
          <a:bodyPr anchor="t" anchorCtr="0"/>
          <a:lstStyle>
            <a:lvl1pPr algn="r">
              <a:lnSpc>
                <a:spcPct val="85000"/>
              </a:lnSpc>
              <a:defRPr sz="5000" b="0" spc="-100" baseline="0">
                <a:solidFill>
                  <a:schemeClr val="tx1"/>
                </a:solidFill>
              </a:defRPr>
            </a:lvl1pPr>
          </a:lstStyle>
          <a:p>
            <a:r>
              <a:rPr lang="en-US" dirty="0"/>
              <a:t>Click to Edit </a:t>
            </a:r>
            <a:br>
              <a:rPr lang="en-US" dirty="0"/>
            </a:br>
            <a:r>
              <a:rPr lang="en-US" dirty="0"/>
              <a:t>Master Title Style</a:t>
            </a:r>
            <a:br>
              <a:rPr lang="en-US" dirty="0"/>
            </a:br>
            <a:r>
              <a:rPr lang="en-US" dirty="0"/>
              <a:t>Line 3</a:t>
            </a:r>
            <a:br>
              <a:rPr lang="en-US" dirty="0"/>
            </a:br>
            <a:r>
              <a:rPr lang="en-US" dirty="0"/>
              <a:t>Line 4</a:t>
            </a:r>
          </a:p>
        </p:txBody>
      </p:sp>
      <p:sp>
        <p:nvSpPr>
          <p:cNvPr id="17" name="Subtitle 2">
            <a:extLst>
              <a:ext uri="{FF2B5EF4-FFF2-40B4-BE49-F238E27FC236}">
                <a16:creationId xmlns:a16="http://schemas.microsoft.com/office/drawing/2014/main" id="{FD7C4A91-C1F1-FD49-AF4E-49381B249C6B}"/>
              </a:ext>
            </a:extLst>
          </p:cNvPr>
          <p:cNvSpPr>
            <a:spLocks noGrp="1"/>
          </p:cNvSpPr>
          <p:nvPr>
            <p:ph type="subTitle" idx="1"/>
          </p:nvPr>
        </p:nvSpPr>
        <p:spPr>
          <a:xfrm>
            <a:off x="5016498" y="3973626"/>
            <a:ext cx="6192840" cy="702444"/>
          </a:xfrm>
        </p:spPr>
        <p:txBody>
          <a:bodyPr/>
          <a:lstStyle>
            <a:lvl1pPr marL="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2400">
                <a:solidFill>
                  <a:schemeClr val="tx1"/>
                </a:solidFill>
              </a:defRPr>
            </a:lvl1pPr>
            <a:lvl2pPr marL="45720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Click to edit Master subtitle style</a:t>
            </a:r>
            <a:endParaRPr lang="en-GB" dirty="0"/>
          </a:p>
        </p:txBody>
      </p:sp>
      <p:pic>
        <p:nvPicPr>
          <p:cNvPr id="16" name="Picture 15" descr="A picture containing building, drawing&#10;&#10;Description automatically generated">
            <a:extLst>
              <a:ext uri="{FF2B5EF4-FFF2-40B4-BE49-F238E27FC236}">
                <a16:creationId xmlns:a16="http://schemas.microsoft.com/office/drawing/2014/main" id="{8117C73D-1E90-6E4B-B561-F3868D991DEE}"/>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76311" y="1167639"/>
            <a:ext cx="1700213" cy="530640"/>
          </a:xfrm>
          <a:prstGeom prst="rect">
            <a:avLst/>
          </a:prstGeom>
        </p:spPr>
      </p:pic>
      <p:sp>
        <p:nvSpPr>
          <p:cNvPr id="10" name="Subtitle 2">
            <a:extLst>
              <a:ext uri="{FF2B5EF4-FFF2-40B4-BE49-F238E27FC236}">
                <a16:creationId xmlns:a16="http://schemas.microsoft.com/office/drawing/2014/main" id="{FE9339E2-6786-4585-B68E-B160A16B524C}"/>
              </a:ext>
            </a:extLst>
          </p:cNvPr>
          <p:cNvSpPr txBox="1">
            <a:spLocks/>
          </p:cNvSpPr>
          <p:nvPr userDrawn="1"/>
        </p:nvSpPr>
        <p:spPr bwMode="auto">
          <a:xfrm>
            <a:off x="5016500" y="1952625"/>
            <a:ext cx="6307138" cy="741363"/>
          </a:xfrm>
          <a:prstGeom prst="rect">
            <a:avLst/>
          </a:prstGeom>
          <a:noFill/>
          <a:ln>
            <a:noFill/>
          </a:ln>
        </p:spPr>
        <p:txBody>
          <a:bodyPr lIns="0" tIns="0" rIns="0" bIns="0"/>
          <a:lstStyle>
            <a:lvl1pPr marL="342900" indent="-342900">
              <a:defRPr>
                <a:solidFill>
                  <a:schemeClr val="tx1"/>
                </a:solidFill>
                <a:latin typeface="Calibri" charset="0"/>
                <a:ea typeface="ＭＳ Ｐゴシック" charset="0"/>
                <a:cs typeface="ＭＳ Ｐゴシック" charset="0"/>
              </a:defRPr>
            </a:lvl1pPr>
            <a:lvl2pPr>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lvl="1" algn="r" eaLnBrk="1" hangingPunct="1">
              <a:lnSpc>
                <a:spcPct val="104000"/>
              </a:lnSpc>
              <a:buFont typeface="Arial" charset="0"/>
              <a:buNone/>
              <a:defRPr/>
            </a:pPr>
            <a:endParaRPr lang="en-GB" sz="1600">
              <a:solidFill>
                <a:schemeClr val="bg1"/>
              </a:solidFill>
              <a:cs typeface="ＭＳ Ｐゴシック" charset="0"/>
            </a:endParaRPr>
          </a:p>
        </p:txBody>
      </p:sp>
      <p:sp>
        <p:nvSpPr>
          <p:cNvPr id="14" name="TextBox 13">
            <a:extLst>
              <a:ext uri="{FF2B5EF4-FFF2-40B4-BE49-F238E27FC236}">
                <a16:creationId xmlns:a16="http://schemas.microsoft.com/office/drawing/2014/main" id="{B9BE22F3-8447-4280-A964-8A2DE5DCE00A}"/>
              </a:ext>
            </a:extLst>
          </p:cNvPr>
          <p:cNvSpPr txBox="1">
            <a:spLocks noChangeArrowheads="1"/>
          </p:cNvSpPr>
          <p:nvPr userDrawn="1"/>
        </p:nvSpPr>
        <p:spPr bwMode="auto">
          <a:xfrm>
            <a:off x="12874625" y="2667000"/>
            <a:ext cx="0" cy="296863"/>
          </a:xfrm>
          <a:prstGeom prst="rect">
            <a:avLst/>
          </a:prstGeom>
          <a:noFill/>
          <a:ln>
            <a:noFill/>
          </a:ln>
          <a:extLst>
            <a:ext uri="{909E8E84-426E-40dd-AFC4-6F175D3DCCD1}"/>
            <a:ext uri="{91240B29-F687-4f45-9708-019B960494DF}"/>
          </a:extLst>
        </p:spPr>
        <p:txBody>
          <a:bodyPr wrap="none" lIns="0" tIns="0" rIns="0" bIns="0">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eaLnBrk="1" hangingPunct="1">
              <a:lnSpc>
                <a:spcPct val="90000"/>
              </a:lnSpc>
              <a:spcAft>
                <a:spcPts val="600"/>
              </a:spcAft>
              <a:buFont typeface="Arial" charset="0"/>
              <a:buNone/>
              <a:defRPr/>
            </a:pPr>
            <a:endParaRPr lang="en-US" sz="2100">
              <a:solidFill>
                <a:schemeClr val="tx2"/>
              </a:solidFill>
            </a:endParaRPr>
          </a:p>
        </p:txBody>
      </p:sp>
      <p:sp>
        <p:nvSpPr>
          <p:cNvPr id="18" name="TextBox 20">
            <a:extLst>
              <a:ext uri="{FF2B5EF4-FFF2-40B4-BE49-F238E27FC236}">
                <a16:creationId xmlns:a16="http://schemas.microsoft.com/office/drawing/2014/main" id="{3812FE35-0376-054E-A535-66C3377FC402}"/>
              </a:ext>
            </a:extLst>
          </p:cNvPr>
          <p:cNvSpPr txBox="1">
            <a:spLocks noChangeArrowheads="1"/>
          </p:cNvSpPr>
          <p:nvPr userDrawn="1"/>
        </p:nvSpPr>
        <p:spPr bwMode="auto">
          <a:xfrm>
            <a:off x="982662" y="6413179"/>
            <a:ext cx="4636741"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GB" altLang="en-US" sz="1000" dirty="0">
                <a:solidFill>
                  <a:schemeClr val="tx2"/>
                </a:solidFill>
              </a:rPr>
              <a:t>© 2021 Arm</a:t>
            </a:r>
            <a:endParaRPr lang="en-US" altLang="en-US" sz="1000" dirty="0">
              <a:solidFill>
                <a:schemeClr val="tx2"/>
              </a:solidFill>
            </a:endParaRPr>
          </a:p>
        </p:txBody>
      </p:sp>
    </p:spTree>
    <p:extLst>
      <p:ext uri="{BB962C8B-B14F-4D97-AF65-F5344CB8AC3E}">
        <p14:creationId xmlns:p14="http://schemas.microsoft.com/office/powerpoint/2010/main" val="2902566655"/>
      </p:ext>
    </p:extLst>
  </p:cSld>
  <p:clrMapOvr>
    <a:overrideClrMapping bg1="dk1" tx1="lt1" bg2="dk2" tx2="lt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19_Title Slide">
    <p:bg>
      <p:bgRef idx="1001">
        <a:schemeClr val="bg1"/>
      </p:bgRef>
    </p:bg>
    <p:spTree>
      <p:nvGrpSpPr>
        <p:cNvPr id="1" name=""/>
        <p:cNvGrpSpPr/>
        <p:nvPr/>
      </p:nvGrpSpPr>
      <p:grpSpPr>
        <a:xfrm>
          <a:off x="0" y="0"/>
          <a:ext cx="0" cy="0"/>
          <a:chOff x="0" y="0"/>
          <a:chExt cx="0" cy="0"/>
        </a:xfrm>
      </p:grpSpPr>
      <p:pic>
        <p:nvPicPr>
          <p:cNvPr id="3" name="Picture 2" descr="A picture containing blur, light&#10;&#10;Description automatically generated">
            <a:extLst>
              <a:ext uri="{FF2B5EF4-FFF2-40B4-BE49-F238E27FC236}">
                <a16:creationId xmlns:a16="http://schemas.microsoft.com/office/drawing/2014/main" id="{2C9049B0-0B94-BD42-824D-B6D9FACBA80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200" y="-1"/>
            <a:ext cx="12193200" cy="6858002"/>
          </a:xfrm>
          <a:prstGeom prst="rect">
            <a:avLst/>
          </a:prstGeom>
        </p:spPr>
      </p:pic>
      <p:sp>
        <p:nvSpPr>
          <p:cNvPr id="10" name="Subtitle 2">
            <a:extLst>
              <a:ext uri="{FF2B5EF4-FFF2-40B4-BE49-F238E27FC236}">
                <a16:creationId xmlns:a16="http://schemas.microsoft.com/office/drawing/2014/main" id="{FE9339E2-6786-4585-B68E-B160A16B524C}"/>
              </a:ext>
            </a:extLst>
          </p:cNvPr>
          <p:cNvSpPr txBox="1">
            <a:spLocks/>
          </p:cNvSpPr>
          <p:nvPr userDrawn="1"/>
        </p:nvSpPr>
        <p:spPr bwMode="auto">
          <a:xfrm>
            <a:off x="5016500" y="1952625"/>
            <a:ext cx="6307138" cy="741363"/>
          </a:xfrm>
          <a:prstGeom prst="rect">
            <a:avLst/>
          </a:prstGeom>
          <a:noFill/>
          <a:ln>
            <a:noFill/>
          </a:ln>
        </p:spPr>
        <p:txBody>
          <a:bodyPr lIns="0" tIns="0" rIns="0" bIns="0"/>
          <a:lstStyle>
            <a:lvl1pPr marL="342900" indent="-342900">
              <a:defRPr>
                <a:solidFill>
                  <a:schemeClr val="tx1"/>
                </a:solidFill>
                <a:latin typeface="Calibri" charset="0"/>
                <a:ea typeface="ＭＳ Ｐゴシック" charset="0"/>
                <a:cs typeface="ＭＳ Ｐゴシック" charset="0"/>
              </a:defRPr>
            </a:lvl1pPr>
            <a:lvl2pPr>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lvl="1" algn="r" eaLnBrk="1" hangingPunct="1">
              <a:lnSpc>
                <a:spcPct val="104000"/>
              </a:lnSpc>
              <a:buFont typeface="Arial" charset="0"/>
              <a:buNone/>
              <a:defRPr/>
            </a:pPr>
            <a:endParaRPr lang="en-GB" sz="1600">
              <a:solidFill>
                <a:schemeClr val="bg1"/>
              </a:solidFill>
              <a:cs typeface="ＭＳ Ｐゴシック" charset="0"/>
            </a:endParaRPr>
          </a:p>
        </p:txBody>
      </p:sp>
      <p:sp>
        <p:nvSpPr>
          <p:cNvPr id="19" name="Rectangle 18">
            <a:extLst>
              <a:ext uri="{FF2B5EF4-FFF2-40B4-BE49-F238E27FC236}">
                <a16:creationId xmlns:a16="http://schemas.microsoft.com/office/drawing/2014/main" id="{0C9285AD-6427-0B46-A0F2-1DCB911CA9CC}"/>
              </a:ext>
            </a:extLst>
          </p:cNvPr>
          <p:cNvSpPr/>
          <p:nvPr userDrawn="1"/>
        </p:nvSpPr>
        <p:spPr>
          <a:xfrm>
            <a:off x="0" y="-3"/>
            <a:ext cx="12192600" cy="6857999"/>
          </a:xfrm>
          <a:prstGeom prst="rect">
            <a:avLst/>
          </a:prstGeom>
          <a:gradFill flip="none" rotWithShape="1">
            <a:gsLst>
              <a:gs pos="0">
                <a:schemeClr val="bg1">
                  <a:alpha val="0"/>
                </a:schemeClr>
              </a:gs>
              <a:gs pos="100000">
                <a:schemeClr val="bg1">
                  <a:alpha val="5000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449E4F93-C5F1-8F48-A4C5-D5EFC338F8BD}"/>
              </a:ext>
            </a:extLst>
          </p:cNvPr>
          <p:cNvPicPr>
            <a:picLocks noChangeAspect="1"/>
          </p:cNvPicPr>
          <p:nvPr userDrawn="1"/>
        </p:nvPicPr>
        <p:blipFill rotWithShape="1">
          <a:blip r:embed="rId3" cstate="screen">
            <a:alphaModFix amt="60000"/>
            <a:extLst>
              <a:ext uri="{28A0092B-C50C-407E-A947-70E740481C1C}">
                <a14:useLocalDpi xmlns:a14="http://schemas.microsoft.com/office/drawing/2010/main"/>
              </a:ext>
            </a:extLst>
          </a:blip>
          <a:srcRect l="2082" t="3803" r="2134" b="12930"/>
          <a:stretch/>
        </p:blipFill>
        <p:spPr>
          <a:xfrm>
            <a:off x="0" y="-1"/>
            <a:ext cx="12192000" cy="6857999"/>
          </a:xfrm>
          <a:prstGeom prst="rect">
            <a:avLst/>
          </a:prstGeom>
        </p:spPr>
      </p:pic>
      <p:sp>
        <p:nvSpPr>
          <p:cNvPr id="21" name="Text Placeholder 28"/>
          <p:cNvSpPr>
            <a:spLocks noGrp="1"/>
          </p:cNvSpPr>
          <p:nvPr>
            <p:ph type="body" sz="quarter" idx="12" hasCustomPrompt="1"/>
          </p:nvPr>
        </p:nvSpPr>
        <p:spPr>
          <a:xfrm>
            <a:off x="6941131" y="5770761"/>
            <a:ext cx="4264272" cy="295077"/>
          </a:xfrm>
        </p:spPr>
        <p:txBody>
          <a:bodyPr anchor="t"/>
          <a:lstStyle>
            <a:lvl1pPr marL="0" indent="0" algn="r">
              <a:spcAft>
                <a:spcPts val="600"/>
              </a:spcAft>
              <a:buFontTx/>
              <a:buNone/>
              <a:defRPr sz="2000">
                <a:solidFill>
                  <a:schemeClr val="tx1"/>
                </a:solidFill>
              </a:defRPr>
            </a:lvl1pPr>
          </a:lstStyle>
          <a:p>
            <a:pPr lvl="0"/>
            <a:r>
              <a:rPr lang="en-US" dirty="0"/>
              <a:t>Author Name</a:t>
            </a:r>
          </a:p>
        </p:txBody>
      </p:sp>
      <p:sp>
        <p:nvSpPr>
          <p:cNvPr id="22" name="Text Placeholder 28"/>
          <p:cNvSpPr>
            <a:spLocks noGrp="1"/>
          </p:cNvSpPr>
          <p:nvPr>
            <p:ph type="body" sz="quarter" idx="13" hasCustomPrompt="1"/>
          </p:nvPr>
        </p:nvSpPr>
        <p:spPr>
          <a:xfrm>
            <a:off x="6941131" y="6080641"/>
            <a:ext cx="4264272" cy="301109"/>
          </a:xfrm>
        </p:spPr>
        <p:txBody>
          <a:bodyPr anchor="t"/>
          <a:lstStyle>
            <a:lvl1pPr marL="0" indent="0" algn="r">
              <a:spcAft>
                <a:spcPts val="600"/>
              </a:spcAft>
              <a:buFontTx/>
              <a:buNone/>
              <a:defRPr sz="2000">
                <a:solidFill>
                  <a:schemeClr val="tx1"/>
                </a:solidFill>
              </a:defRPr>
            </a:lvl1pPr>
          </a:lstStyle>
          <a:p>
            <a:pPr lvl="0"/>
            <a:r>
              <a:rPr lang="en-US" dirty="0"/>
              <a:t>Date</a:t>
            </a:r>
          </a:p>
        </p:txBody>
      </p:sp>
      <p:sp>
        <p:nvSpPr>
          <p:cNvPr id="28" name="Text Placeholder 3"/>
          <p:cNvSpPr>
            <a:spLocks noGrp="1"/>
          </p:cNvSpPr>
          <p:nvPr>
            <p:ph type="body" sz="quarter" idx="14"/>
          </p:nvPr>
        </p:nvSpPr>
        <p:spPr>
          <a:xfrm>
            <a:off x="5016499" y="788740"/>
            <a:ext cx="6192840" cy="289871"/>
          </a:xfrm>
        </p:spPr>
        <p:txBody>
          <a:bodyPr/>
          <a:lstStyle>
            <a:lvl1pPr marL="0" indent="0" algn="r">
              <a:buNone/>
              <a:defRPr sz="2400" baseline="0">
                <a:solidFill>
                  <a:schemeClr val="tx1"/>
                </a:solidFill>
              </a:defRPr>
            </a:lvl1pPr>
          </a:lstStyle>
          <a:p>
            <a:pPr lvl="0"/>
            <a:r>
              <a:rPr lang="en-US"/>
              <a:t>Click to edit Master text styles</a:t>
            </a:r>
          </a:p>
        </p:txBody>
      </p:sp>
      <p:sp>
        <p:nvSpPr>
          <p:cNvPr id="15" name="Title 1">
            <a:extLst>
              <a:ext uri="{FF2B5EF4-FFF2-40B4-BE49-F238E27FC236}">
                <a16:creationId xmlns:a16="http://schemas.microsoft.com/office/drawing/2014/main" id="{238BAC75-B7C6-FE40-9C8B-21A49F1AC381}"/>
              </a:ext>
            </a:extLst>
          </p:cNvPr>
          <p:cNvSpPr>
            <a:spLocks noGrp="1"/>
          </p:cNvSpPr>
          <p:nvPr>
            <p:ph type="title" hasCustomPrompt="1"/>
          </p:nvPr>
        </p:nvSpPr>
        <p:spPr>
          <a:xfrm>
            <a:off x="5016499" y="1207042"/>
            <a:ext cx="6192840" cy="2574186"/>
          </a:xfrm>
        </p:spPr>
        <p:txBody>
          <a:bodyPr anchor="t" anchorCtr="0"/>
          <a:lstStyle>
            <a:lvl1pPr algn="r">
              <a:lnSpc>
                <a:spcPct val="85000"/>
              </a:lnSpc>
              <a:defRPr sz="5000" b="0" spc="-100" baseline="0">
                <a:solidFill>
                  <a:schemeClr val="tx1"/>
                </a:solidFill>
              </a:defRPr>
            </a:lvl1pPr>
          </a:lstStyle>
          <a:p>
            <a:r>
              <a:rPr lang="en-US" dirty="0"/>
              <a:t>Click to Edit </a:t>
            </a:r>
            <a:br>
              <a:rPr lang="en-US" dirty="0"/>
            </a:br>
            <a:r>
              <a:rPr lang="en-US" dirty="0"/>
              <a:t>Master Title Style</a:t>
            </a:r>
            <a:br>
              <a:rPr lang="en-US" dirty="0"/>
            </a:br>
            <a:r>
              <a:rPr lang="en-US" dirty="0"/>
              <a:t>Line 3</a:t>
            </a:r>
            <a:br>
              <a:rPr lang="en-US" dirty="0"/>
            </a:br>
            <a:r>
              <a:rPr lang="en-US" dirty="0"/>
              <a:t>Line 4</a:t>
            </a:r>
          </a:p>
        </p:txBody>
      </p:sp>
      <p:sp>
        <p:nvSpPr>
          <p:cNvPr id="17" name="Subtitle 2">
            <a:extLst>
              <a:ext uri="{FF2B5EF4-FFF2-40B4-BE49-F238E27FC236}">
                <a16:creationId xmlns:a16="http://schemas.microsoft.com/office/drawing/2014/main" id="{FD7C4A91-C1F1-FD49-AF4E-49381B249C6B}"/>
              </a:ext>
            </a:extLst>
          </p:cNvPr>
          <p:cNvSpPr>
            <a:spLocks noGrp="1"/>
          </p:cNvSpPr>
          <p:nvPr>
            <p:ph type="subTitle" idx="1"/>
          </p:nvPr>
        </p:nvSpPr>
        <p:spPr>
          <a:xfrm>
            <a:off x="5016498" y="3973626"/>
            <a:ext cx="6192840" cy="702444"/>
          </a:xfrm>
        </p:spPr>
        <p:txBody>
          <a:bodyPr/>
          <a:lstStyle>
            <a:lvl1pPr marL="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2400">
                <a:solidFill>
                  <a:schemeClr val="tx1"/>
                </a:solidFill>
              </a:defRPr>
            </a:lvl1pPr>
            <a:lvl2pPr marL="45720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Click to edit Master subtitle style</a:t>
            </a:r>
            <a:endParaRPr lang="en-GB" dirty="0"/>
          </a:p>
        </p:txBody>
      </p:sp>
      <p:pic>
        <p:nvPicPr>
          <p:cNvPr id="16" name="Picture 15" descr="A picture containing building, drawing&#10;&#10;Description automatically generated">
            <a:extLst>
              <a:ext uri="{FF2B5EF4-FFF2-40B4-BE49-F238E27FC236}">
                <a16:creationId xmlns:a16="http://schemas.microsoft.com/office/drawing/2014/main" id="{8117C73D-1E90-6E4B-B561-F3868D991DEE}"/>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76311" y="1167639"/>
            <a:ext cx="1700213" cy="530640"/>
          </a:xfrm>
          <a:prstGeom prst="rect">
            <a:avLst/>
          </a:prstGeom>
        </p:spPr>
      </p:pic>
      <p:sp>
        <p:nvSpPr>
          <p:cNvPr id="14" name="TextBox 13">
            <a:extLst>
              <a:ext uri="{FF2B5EF4-FFF2-40B4-BE49-F238E27FC236}">
                <a16:creationId xmlns:a16="http://schemas.microsoft.com/office/drawing/2014/main" id="{B9BE22F3-8447-4280-A964-8A2DE5DCE00A}"/>
              </a:ext>
            </a:extLst>
          </p:cNvPr>
          <p:cNvSpPr txBox="1">
            <a:spLocks noChangeArrowheads="1"/>
          </p:cNvSpPr>
          <p:nvPr userDrawn="1"/>
        </p:nvSpPr>
        <p:spPr bwMode="auto">
          <a:xfrm>
            <a:off x="12874625" y="2667000"/>
            <a:ext cx="0" cy="296863"/>
          </a:xfrm>
          <a:prstGeom prst="rect">
            <a:avLst/>
          </a:prstGeom>
          <a:noFill/>
          <a:ln>
            <a:noFill/>
          </a:ln>
          <a:extLst>
            <a:ext uri="{909E8E84-426E-40dd-AFC4-6F175D3DCCD1}"/>
            <a:ext uri="{91240B29-F687-4f45-9708-019B960494DF}"/>
          </a:extLst>
        </p:spPr>
        <p:txBody>
          <a:bodyPr wrap="none" lIns="0" tIns="0" rIns="0" bIns="0">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eaLnBrk="1" hangingPunct="1">
              <a:lnSpc>
                <a:spcPct val="90000"/>
              </a:lnSpc>
              <a:spcAft>
                <a:spcPts val="600"/>
              </a:spcAft>
              <a:buFont typeface="Arial" charset="0"/>
              <a:buNone/>
              <a:defRPr/>
            </a:pPr>
            <a:endParaRPr lang="en-US" sz="2100">
              <a:solidFill>
                <a:schemeClr val="tx2"/>
              </a:solidFill>
            </a:endParaRPr>
          </a:p>
        </p:txBody>
      </p:sp>
      <p:sp>
        <p:nvSpPr>
          <p:cNvPr id="18" name="TextBox 20">
            <a:extLst>
              <a:ext uri="{FF2B5EF4-FFF2-40B4-BE49-F238E27FC236}">
                <a16:creationId xmlns:a16="http://schemas.microsoft.com/office/drawing/2014/main" id="{BE181728-95E0-D942-934C-22837439CA1F}"/>
              </a:ext>
            </a:extLst>
          </p:cNvPr>
          <p:cNvSpPr txBox="1">
            <a:spLocks noChangeArrowheads="1"/>
          </p:cNvSpPr>
          <p:nvPr userDrawn="1"/>
        </p:nvSpPr>
        <p:spPr bwMode="auto">
          <a:xfrm>
            <a:off x="982662" y="6413179"/>
            <a:ext cx="4636741"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GB" altLang="en-US" sz="1000" dirty="0">
                <a:solidFill>
                  <a:schemeClr val="tx2"/>
                </a:solidFill>
              </a:rPr>
              <a:t>© 2021 Arm</a:t>
            </a:r>
            <a:endParaRPr lang="en-US" altLang="en-US" sz="1000" dirty="0">
              <a:solidFill>
                <a:schemeClr val="tx2"/>
              </a:solidFill>
            </a:endParaRPr>
          </a:p>
        </p:txBody>
      </p:sp>
    </p:spTree>
    <p:extLst>
      <p:ext uri="{BB962C8B-B14F-4D97-AF65-F5344CB8AC3E}">
        <p14:creationId xmlns:p14="http://schemas.microsoft.com/office/powerpoint/2010/main" val="2965794297"/>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20_Title Slide">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6CF1BEC-2CAF-7649-A00C-2845946E679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00" y="0"/>
            <a:ext cx="12193200" cy="6858001"/>
          </a:xfrm>
          <a:prstGeom prst="rect">
            <a:avLst/>
          </a:prstGeom>
        </p:spPr>
      </p:pic>
      <p:sp>
        <p:nvSpPr>
          <p:cNvPr id="10" name="Subtitle 2">
            <a:extLst>
              <a:ext uri="{FF2B5EF4-FFF2-40B4-BE49-F238E27FC236}">
                <a16:creationId xmlns:a16="http://schemas.microsoft.com/office/drawing/2014/main" id="{FE9339E2-6786-4585-B68E-B160A16B524C}"/>
              </a:ext>
            </a:extLst>
          </p:cNvPr>
          <p:cNvSpPr txBox="1">
            <a:spLocks/>
          </p:cNvSpPr>
          <p:nvPr userDrawn="1"/>
        </p:nvSpPr>
        <p:spPr bwMode="auto">
          <a:xfrm>
            <a:off x="5016500" y="1952625"/>
            <a:ext cx="6307138" cy="741363"/>
          </a:xfrm>
          <a:prstGeom prst="rect">
            <a:avLst/>
          </a:prstGeom>
          <a:noFill/>
          <a:ln>
            <a:noFill/>
          </a:ln>
        </p:spPr>
        <p:txBody>
          <a:bodyPr lIns="0" tIns="0" rIns="0" bIns="0"/>
          <a:lstStyle>
            <a:lvl1pPr marL="342900" indent="-342900">
              <a:defRPr>
                <a:solidFill>
                  <a:schemeClr val="tx1"/>
                </a:solidFill>
                <a:latin typeface="Calibri" charset="0"/>
                <a:ea typeface="ＭＳ Ｐゴシック" charset="0"/>
                <a:cs typeface="ＭＳ Ｐゴシック" charset="0"/>
              </a:defRPr>
            </a:lvl1pPr>
            <a:lvl2pPr>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lvl="1" algn="r" eaLnBrk="1" hangingPunct="1">
              <a:lnSpc>
                <a:spcPct val="104000"/>
              </a:lnSpc>
              <a:buFont typeface="Arial" charset="0"/>
              <a:buNone/>
              <a:defRPr/>
            </a:pPr>
            <a:endParaRPr lang="en-GB" sz="1600">
              <a:solidFill>
                <a:schemeClr val="bg1"/>
              </a:solidFill>
              <a:cs typeface="ＭＳ Ｐゴシック" charset="0"/>
            </a:endParaRPr>
          </a:p>
        </p:txBody>
      </p:sp>
      <p:sp>
        <p:nvSpPr>
          <p:cNvPr id="2" name="Rectangle 1">
            <a:extLst>
              <a:ext uri="{FF2B5EF4-FFF2-40B4-BE49-F238E27FC236}">
                <a16:creationId xmlns:a16="http://schemas.microsoft.com/office/drawing/2014/main" id="{39841289-60D1-7948-9778-C9FCBEABBE6A}"/>
              </a:ext>
            </a:extLst>
          </p:cNvPr>
          <p:cNvSpPr/>
          <p:nvPr userDrawn="1"/>
        </p:nvSpPr>
        <p:spPr>
          <a:xfrm>
            <a:off x="0" y="-1"/>
            <a:ext cx="12192000" cy="6857999"/>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449E4F93-C5F1-8F48-A4C5-D5EFC338F8BD}"/>
              </a:ext>
            </a:extLst>
          </p:cNvPr>
          <p:cNvPicPr>
            <a:picLocks noChangeAspect="1"/>
          </p:cNvPicPr>
          <p:nvPr userDrawn="1"/>
        </p:nvPicPr>
        <p:blipFill rotWithShape="1">
          <a:blip r:embed="rId3" cstate="screen">
            <a:alphaModFix amt="60000"/>
            <a:extLst>
              <a:ext uri="{28A0092B-C50C-407E-A947-70E740481C1C}">
                <a14:useLocalDpi xmlns:a14="http://schemas.microsoft.com/office/drawing/2010/main"/>
              </a:ext>
            </a:extLst>
          </a:blip>
          <a:srcRect l="2082" t="3803" r="2134" b="12930"/>
          <a:stretch/>
        </p:blipFill>
        <p:spPr>
          <a:xfrm>
            <a:off x="0" y="-1"/>
            <a:ext cx="12192000" cy="6857999"/>
          </a:xfrm>
          <a:prstGeom prst="rect">
            <a:avLst/>
          </a:prstGeom>
        </p:spPr>
      </p:pic>
      <p:sp>
        <p:nvSpPr>
          <p:cNvPr id="21" name="Text Placeholder 28"/>
          <p:cNvSpPr>
            <a:spLocks noGrp="1"/>
          </p:cNvSpPr>
          <p:nvPr>
            <p:ph type="body" sz="quarter" idx="12" hasCustomPrompt="1"/>
          </p:nvPr>
        </p:nvSpPr>
        <p:spPr>
          <a:xfrm>
            <a:off x="6941131" y="5770761"/>
            <a:ext cx="4264272" cy="295077"/>
          </a:xfrm>
        </p:spPr>
        <p:txBody>
          <a:bodyPr anchor="t"/>
          <a:lstStyle>
            <a:lvl1pPr marL="0" indent="0" algn="r">
              <a:spcAft>
                <a:spcPts val="600"/>
              </a:spcAft>
              <a:buFontTx/>
              <a:buNone/>
              <a:defRPr sz="2000">
                <a:solidFill>
                  <a:schemeClr val="tx1"/>
                </a:solidFill>
              </a:defRPr>
            </a:lvl1pPr>
          </a:lstStyle>
          <a:p>
            <a:pPr lvl="0"/>
            <a:r>
              <a:rPr lang="en-US" dirty="0"/>
              <a:t>Author Name</a:t>
            </a:r>
          </a:p>
        </p:txBody>
      </p:sp>
      <p:sp>
        <p:nvSpPr>
          <p:cNvPr id="22" name="Text Placeholder 28"/>
          <p:cNvSpPr>
            <a:spLocks noGrp="1"/>
          </p:cNvSpPr>
          <p:nvPr>
            <p:ph type="body" sz="quarter" idx="13" hasCustomPrompt="1"/>
          </p:nvPr>
        </p:nvSpPr>
        <p:spPr>
          <a:xfrm>
            <a:off x="6941131" y="6080641"/>
            <a:ext cx="4264272" cy="301109"/>
          </a:xfrm>
        </p:spPr>
        <p:txBody>
          <a:bodyPr anchor="t"/>
          <a:lstStyle>
            <a:lvl1pPr marL="0" indent="0" algn="r">
              <a:spcAft>
                <a:spcPts val="600"/>
              </a:spcAft>
              <a:buFontTx/>
              <a:buNone/>
              <a:defRPr sz="2000">
                <a:solidFill>
                  <a:schemeClr val="tx1"/>
                </a:solidFill>
              </a:defRPr>
            </a:lvl1pPr>
          </a:lstStyle>
          <a:p>
            <a:pPr lvl="0"/>
            <a:r>
              <a:rPr lang="en-US" dirty="0"/>
              <a:t>Date</a:t>
            </a:r>
          </a:p>
        </p:txBody>
      </p:sp>
      <p:sp>
        <p:nvSpPr>
          <p:cNvPr id="28" name="Text Placeholder 3"/>
          <p:cNvSpPr>
            <a:spLocks noGrp="1"/>
          </p:cNvSpPr>
          <p:nvPr>
            <p:ph type="body" sz="quarter" idx="14"/>
          </p:nvPr>
        </p:nvSpPr>
        <p:spPr>
          <a:xfrm>
            <a:off x="5016499" y="788740"/>
            <a:ext cx="6192840" cy="289871"/>
          </a:xfrm>
        </p:spPr>
        <p:txBody>
          <a:bodyPr/>
          <a:lstStyle>
            <a:lvl1pPr marL="0" indent="0" algn="r">
              <a:buNone/>
              <a:defRPr sz="2400" baseline="0">
                <a:solidFill>
                  <a:schemeClr val="tx1"/>
                </a:solidFill>
              </a:defRPr>
            </a:lvl1pPr>
          </a:lstStyle>
          <a:p>
            <a:pPr lvl="0"/>
            <a:r>
              <a:rPr lang="en-US"/>
              <a:t>Click to edit Master text styles</a:t>
            </a:r>
          </a:p>
        </p:txBody>
      </p:sp>
      <p:sp>
        <p:nvSpPr>
          <p:cNvPr id="15" name="Title 1">
            <a:extLst>
              <a:ext uri="{FF2B5EF4-FFF2-40B4-BE49-F238E27FC236}">
                <a16:creationId xmlns:a16="http://schemas.microsoft.com/office/drawing/2014/main" id="{238BAC75-B7C6-FE40-9C8B-21A49F1AC381}"/>
              </a:ext>
            </a:extLst>
          </p:cNvPr>
          <p:cNvSpPr>
            <a:spLocks noGrp="1"/>
          </p:cNvSpPr>
          <p:nvPr>
            <p:ph type="title" hasCustomPrompt="1"/>
          </p:nvPr>
        </p:nvSpPr>
        <p:spPr>
          <a:xfrm>
            <a:off x="5016499" y="1207042"/>
            <a:ext cx="6192840" cy="2574186"/>
          </a:xfrm>
        </p:spPr>
        <p:txBody>
          <a:bodyPr anchor="t" anchorCtr="0"/>
          <a:lstStyle>
            <a:lvl1pPr algn="r">
              <a:lnSpc>
                <a:spcPct val="85000"/>
              </a:lnSpc>
              <a:defRPr sz="5000" b="0" spc="-100" baseline="0">
                <a:solidFill>
                  <a:schemeClr val="tx1"/>
                </a:solidFill>
              </a:defRPr>
            </a:lvl1pPr>
          </a:lstStyle>
          <a:p>
            <a:r>
              <a:rPr lang="en-US" dirty="0"/>
              <a:t>Click to Edit </a:t>
            </a:r>
            <a:br>
              <a:rPr lang="en-US" dirty="0"/>
            </a:br>
            <a:r>
              <a:rPr lang="en-US" dirty="0"/>
              <a:t>Master Title Style</a:t>
            </a:r>
            <a:br>
              <a:rPr lang="en-US" dirty="0"/>
            </a:br>
            <a:r>
              <a:rPr lang="en-US" dirty="0"/>
              <a:t>Line 3</a:t>
            </a:r>
            <a:br>
              <a:rPr lang="en-US" dirty="0"/>
            </a:br>
            <a:r>
              <a:rPr lang="en-US" dirty="0"/>
              <a:t>Line 4</a:t>
            </a:r>
          </a:p>
        </p:txBody>
      </p:sp>
      <p:sp>
        <p:nvSpPr>
          <p:cNvPr id="17" name="Subtitle 2">
            <a:extLst>
              <a:ext uri="{FF2B5EF4-FFF2-40B4-BE49-F238E27FC236}">
                <a16:creationId xmlns:a16="http://schemas.microsoft.com/office/drawing/2014/main" id="{FD7C4A91-C1F1-FD49-AF4E-49381B249C6B}"/>
              </a:ext>
            </a:extLst>
          </p:cNvPr>
          <p:cNvSpPr>
            <a:spLocks noGrp="1"/>
          </p:cNvSpPr>
          <p:nvPr>
            <p:ph type="subTitle" idx="1"/>
          </p:nvPr>
        </p:nvSpPr>
        <p:spPr>
          <a:xfrm>
            <a:off x="5016498" y="3973626"/>
            <a:ext cx="6192840" cy="702444"/>
          </a:xfrm>
        </p:spPr>
        <p:txBody>
          <a:bodyPr/>
          <a:lstStyle>
            <a:lvl1pPr marL="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2400">
                <a:solidFill>
                  <a:schemeClr val="tx1"/>
                </a:solidFill>
              </a:defRPr>
            </a:lvl1pPr>
            <a:lvl2pPr marL="45720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Click to edit Master subtitle style</a:t>
            </a:r>
            <a:endParaRPr lang="en-GB" dirty="0"/>
          </a:p>
        </p:txBody>
      </p:sp>
      <p:pic>
        <p:nvPicPr>
          <p:cNvPr id="16" name="Picture 15" descr="A picture containing building, drawing&#10;&#10;Description automatically generated">
            <a:extLst>
              <a:ext uri="{FF2B5EF4-FFF2-40B4-BE49-F238E27FC236}">
                <a16:creationId xmlns:a16="http://schemas.microsoft.com/office/drawing/2014/main" id="{8117C73D-1E90-6E4B-B561-F3868D991DEE}"/>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76311" y="1167639"/>
            <a:ext cx="1700213" cy="530640"/>
          </a:xfrm>
          <a:prstGeom prst="rect">
            <a:avLst/>
          </a:prstGeom>
        </p:spPr>
      </p:pic>
      <p:sp>
        <p:nvSpPr>
          <p:cNvPr id="14" name="TextBox 13">
            <a:extLst>
              <a:ext uri="{FF2B5EF4-FFF2-40B4-BE49-F238E27FC236}">
                <a16:creationId xmlns:a16="http://schemas.microsoft.com/office/drawing/2014/main" id="{B9BE22F3-8447-4280-A964-8A2DE5DCE00A}"/>
              </a:ext>
            </a:extLst>
          </p:cNvPr>
          <p:cNvSpPr txBox="1">
            <a:spLocks noChangeArrowheads="1"/>
          </p:cNvSpPr>
          <p:nvPr userDrawn="1"/>
        </p:nvSpPr>
        <p:spPr bwMode="auto">
          <a:xfrm>
            <a:off x="12874625" y="2667000"/>
            <a:ext cx="0" cy="296863"/>
          </a:xfrm>
          <a:prstGeom prst="rect">
            <a:avLst/>
          </a:prstGeom>
          <a:noFill/>
          <a:ln>
            <a:noFill/>
          </a:ln>
          <a:extLst>
            <a:ext uri="{909E8E84-426E-40dd-AFC4-6F175D3DCCD1}"/>
            <a:ext uri="{91240B29-F687-4f45-9708-019B960494DF}"/>
          </a:extLst>
        </p:spPr>
        <p:txBody>
          <a:bodyPr wrap="none" lIns="0" tIns="0" rIns="0" bIns="0">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eaLnBrk="1" hangingPunct="1">
              <a:lnSpc>
                <a:spcPct val="90000"/>
              </a:lnSpc>
              <a:spcAft>
                <a:spcPts val="600"/>
              </a:spcAft>
              <a:buFont typeface="Arial" charset="0"/>
              <a:buNone/>
              <a:defRPr/>
            </a:pPr>
            <a:endParaRPr lang="en-US" sz="2100">
              <a:solidFill>
                <a:schemeClr val="tx2"/>
              </a:solidFill>
            </a:endParaRPr>
          </a:p>
        </p:txBody>
      </p:sp>
      <p:sp>
        <p:nvSpPr>
          <p:cNvPr id="18" name="TextBox 20">
            <a:extLst>
              <a:ext uri="{FF2B5EF4-FFF2-40B4-BE49-F238E27FC236}">
                <a16:creationId xmlns:a16="http://schemas.microsoft.com/office/drawing/2014/main" id="{3437A559-6F71-E24B-8877-CF29E1842AA5}"/>
              </a:ext>
            </a:extLst>
          </p:cNvPr>
          <p:cNvSpPr txBox="1">
            <a:spLocks noChangeArrowheads="1"/>
          </p:cNvSpPr>
          <p:nvPr userDrawn="1"/>
        </p:nvSpPr>
        <p:spPr bwMode="auto">
          <a:xfrm>
            <a:off x="982662" y="6413179"/>
            <a:ext cx="4636741"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GB" altLang="en-US" sz="1000" dirty="0">
                <a:solidFill>
                  <a:schemeClr val="tx2"/>
                </a:solidFill>
              </a:rPr>
              <a:t>© 2021 Arm</a:t>
            </a:r>
            <a:endParaRPr lang="en-US" altLang="en-US" sz="1000" dirty="0">
              <a:solidFill>
                <a:schemeClr val="tx2"/>
              </a:solidFill>
            </a:endParaRPr>
          </a:p>
        </p:txBody>
      </p:sp>
    </p:spTree>
    <p:extLst>
      <p:ext uri="{BB962C8B-B14F-4D97-AF65-F5344CB8AC3E}">
        <p14:creationId xmlns:p14="http://schemas.microsoft.com/office/powerpoint/2010/main" val="2177789686"/>
      </p:ext>
    </p:extLst>
  </p:cSld>
  <p:clrMapOvr>
    <a:overrideClrMapping bg1="dk1" tx1="lt1" bg2="dk2" tx2="lt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21_Title Slide">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DBE12DA-8290-CF4B-976D-F9128AA4E4B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200" y="-1"/>
            <a:ext cx="12193200" cy="6858000"/>
          </a:xfrm>
          <a:prstGeom prst="rect">
            <a:avLst/>
          </a:prstGeom>
        </p:spPr>
      </p:pic>
      <p:sp>
        <p:nvSpPr>
          <p:cNvPr id="10" name="Subtitle 2">
            <a:extLst>
              <a:ext uri="{FF2B5EF4-FFF2-40B4-BE49-F238E27FC236}">
                <a16:creationId xmlns:a16="http://schemas.microsoft.com/office/drawing/2014/main" id="{FE9339E2-6786-4585-B68E-B160A16B524C}"/>
              </a:ext>
            </a:extLst>
          </p:cNvPr>
          <p:cNvSpPr txBox="1">
            <a:spLocks/>
          </p:cNvSpPr>
          <p:nvPr userDrawn="1"/>
        </p:nvSpPr>
        <p:spPr bwMode="auto">
          <a:xfrm>
            <a:off x="5016500" y="1952625"/>
            <a:ext cx="6307138" cy="741363"/>
          </a:xfrm>
          <a:prstGeom prst="rect">
            <a:avLst/>
          </a:prstGeom>
          <a:noFill/>
          <a:ln>
            <a:noFill/>
          </a:ln>
        </p:spPr>
        <p:txBody>
          <a:bodyPr lIns="0" tIns="0" rIns="0" bIns="0"/>
          <a:lstStyle>
            <a:lvl1pPr marL="342900" indent="-342900">
              <a:defRPr>
                <a:solidFill>
                  <a:schemeClr val="tx1"/>
                </a:solidFill>
                <a:latin typeface="Calibri" charset="0"/>
                <a:ea typeface="ＭＳ Ｐゴシック" charset="0"/>
                <a:cs typeface="ＭＳ Ｐゴシック" charset="0"/>
              </a:defRPr>
            </a:lvl1pPr>
            <a:lvl2pPr>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lvl="1" algn="r" eaLnBrk="1" hangingPunct="1">
              <a:lnSpc>
                <a:spcPct val="104000"/>
              </a:lnSpc>
              <a:buFont typeface="Arial" charset="0"/>
              <a:buNone/>
              <a:defRPr/>
            </a:pPr>
            <a:endParaRPr lang="en-GB" sz="1600">
              <a:solidFill>
                <a:schemeClr val="bg1"/>
              </a:solidFill>
              <a:cs typeface="ＭＳ Ｐゴシック" charset="0"/>
            </a:endParaRPr>
          </a:p>
        </p:txBody>
      </p:sp>
      <p:sp>
        <p:nvSpPr>
          <p:cNvPr id="18" name="Rectangle 17">
            <a:extLst>
              <a:ext uri="{FF2B5EF4-FFF2-40B4-BE49-F238E27FC236}">
                <a16:creationId xmlns:a16="http://schemas.microsoft.com/office/drawing/2014/main" id="{B9A7D91F-FDE8-064E-A3E9-D2C0020634A8}"/>
              </a:ext>
            </a:extLst>
          </p:cNvPr>
          <p:cNvSpPr/>
          <p:nvPr userDrawn="1"/>
        </p:nvSpPr>
        <p:spPr>
          <a:xfrm>
            <a:off x="-1200" y="-2"/>
            <a:ext cx="12192600" cy="6857999"/>
          </a:xfrm>
          <a:prstGeom prst="rect">
            <a:avLst/>
          </a:prstGeom>
          <a:gradFill flip="none" rotWithShape="1">
            <a:gsLst>
              <a:gs pos="0">
                <a:schemeClr val="bg1">
                  <a:alpha val="0"/>
                </a:schemeClr>
              </a:gs>
              <a:gs pos="100000">
                <a:schemeClr val="bg1">
                  <a:alpha val="4300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449E4F93-C5F1-8F48-A4C5-D5EFC338F8BD}"/>
              </a:ext>
            </a:extLst>
          </p:cNvPr>
          <p:cNvPicPr>
            <a:picLocks noChangeAspect="1"/>
          </p:cNvPicPr>
          <p:nvPr userDrawn="1"/>
        </p:nvPicPr>
        <p:blipFill rotWithShape="1">
          <a:blip r:embed="rId3" cstate="screen">
            <a:alphaModFix amt="60000"/>
            <a:extLst>
              <a:ext uri="{28A0092B-C50C-407E-A947-70E740481C1C}">
                <a14:useLocalDpi xmlns:a14="http://schemas.microsoft.com/office/drawing/2010/main"/>
              </a:ext>
            </a:extLst>
          </a:blip>
          <a:srcRect l="2082" t="3803" r="2134" b="12930"/>
          <a:stretch/>
        </p:blipFill>
        <p:spPr>
          <a:xfrm>
            <a:off x="0" y="-1"/>
            <a:ext cx="12192000" cy="6857999"/>
          </a:xfrm>
          <a:prstGeom prst="rect">
            <a:avLst/>
          </a:prstGeom>
        </p:spPr>
      </p:pic>
      <p:sp>
        <p:nvSpPr>
          <p:cNvPr id="21" name="Text Placeholder 28"/>
          <p:cNvSpPr>
            <a:spLocks noGrp="1"/>
          </p:cNvSpPr>
          <p:nvPr>
            <p:ph type="body" sz="quarter" idx="12" hasCustomPrompt="1"/>
          </p:nvPr>
        </p:nvSpPr>
        <p:spPr>
          <a:xfrm>
            <a:off x="6941131" y="5770761"/>
            <a:ext cx="4264272" cy="295077"/>
          </a:xfrm>
        </p:spPr>
        <p:txBody>
          <a:bodyPr anchor="t"/>
          <a:lstStyle>
            <a:lvl1pPr marL="0" indent="0" algn="r">
              <a:spcAft>
                <a:spcPts val="600"/>
              </a:spcAft>
              <a:buFontTx/>
              <a:buNone/>
              <a:defRPr sz="2000">
                <a:solidFill>
                  <a:schemeClr val="tx1"/>
                </a:solidFill>
              </a:defRPr>
            </a:lvl1pPr>
          </a:lstStyle>
          <a:p>
            <a:pPr lvl="0"/>
            <a:r>
              <a:rPr lang="en-US" dirty="0"/>
              <a:t>Author Name</a:t>
            </a:r>
          </a:p>
        </p:txBody>
      </p:sp>
      <p:sp>
        <p:nvSpPr>
          <p:cNvPr id="22" name="Text Placeholder 28"/>
          <p:cNvSpPr>
            <a:spLocks noGrp="1"/>
          </p:cNvSpPr>
          <p:nvPr>
            <p:ph type="body" sz="quarter" idx="13" hasCustomPrompt="1"/>
          </p:nvPr>
        </p:nvSpPr>
        <p:spPr>
          <a:xfrm>
            <a:off x="6941131" y="6080641"/>
            <a:ext cx="4264272" cy="301109"/>
          </a:xfrm>
        </p:spPr>
        <p:txBody>
          <a:bodyPr anchor="t"/>
          <a:lstStyle>
            <a:lvl1pPr marL="0" indent="0" algn="r">
              <a:spcAft>
                <a:spcPts val="600"/>
              </a:spcAft>
              <a:buFontTx/>
              <a:buNone/>
              <a:defRPr sz="2000">
                <a:solidFill>
                  <a:schemeClr val="tx1"/>
                </a:solidFill>
              </a:defRPr>
            </a:lvl1pPr>
          </a:lstStyle>
          <a:p>
            <a:pPr lvl="0"/>
            <a:r>
              <a:rPr lang="en-US" dirty="0"/>
              <a:t>Date</a:t>
            </a:r>
          </a:p>
        </p:txBody>
      </p:sp>
      <p:sp>
        <p:nvSpPr>
          <p:cNvPr id="28" name="Text Placeholder 3"/>
          <p:cNvSpPr>
            <a:spLocks noGrp="1"/>
          </p:cNvSpPr>
          <p:nvPr>
            <p:ph type="body" sz="quarter" idx="14"/>
          </p:nvPr>
        </p:nvSpPr>
        <p:spPr>
          <a:xfrm>
            <a:off x="5016499" y="788740"/>
            <a:ext cx="6192840" cy="289871"/>
          </a:xfrm>
        </p:spPr>
        <p:txBody>
          <a:bodyPr/>
          <a:lstStyle>
            <a:lvl1pPr marL="0" indent="0" algn="r">
              <a:buNone/>
              <a:defRPr sz="2400" baseline="0">
                <a:solidFill>
                  <a:schemeClr val="tx1"/>
                </a:solidFill>
              </a:defRPr>
            </a:lvl1pPr>
          </a:lstStyle>
          <a:p>
            <a:pPr lvl="0"/>
            <a:r>
              <a:rPr lang="en-US"/>
              <a:t>Click to edit Master text styles</a:t>
            </a:r>
          </a:p>
        </p:txBody>
      </p:sp>
      <p:sp>
        <p:nvSpPr>
          <p:cNvPr id="15" name="Title 1">
            <a:extLst>
              <a:ext uri="{FF2B5EF4-FFF2-40B4-BE49-F238E27FC236}">
                <a16:creationId xmlns:a16="http://schemas.microsoft.com/office/drawing/2014/main" id="{238BAC75-B7C6-FE40-9C8B-21A49F1AC381}"/>
              </a:ext>
            </a:extLst>
          </p:cNvPr>
          <p:cNvSpPr>
            <a:spLocks noGrp="1"/>
          </p:cNvSpPr>
          <p:nvPr>
            <p:ph type="title" hasCustomPrompt="1"/>
          </p:nvPr>
        </p:nvSpPr>
        <p:spPr>
          <a:xfrm>
            <a:off x="5016499" y="1207042"/>
            <a:ext cx="6192840" cy="2574186"/>
          </a:xfrm>
        </p:spPr>
        <p:txBody>
          <a:bodyPr anchor="t" anchorCtr="0"/>
          <a:lstStyle>
            <a:lvl1pPr algn="r">
              <a:lnSpc>
                <a:spcPct val="85000"/>
              </a:lnSpc>
              <a:defRPr sz="5000" b="0" spc="-100" baseline="0">
                <a:solidFill>
                  <a:schemeClr val="tx1"/>
                </a:solidFill>
              </a:defRPr>
            </a:lvl1pPr>
          </a:lstStyle>
          <a:p>
            <a:r>
              <a:rPr lang="en-US" dirty="0"/>
              <a:t>Click to Edit </a:t>
            </a:r>
            <a:br>
              <a:rPr lang="en-US" dirty="0"/>
            </a:br>
            <a:r>
              <a:rPr lang="en-US" dirty="0"/>
              <a:t>Master Title Style</a:t>
            </a:r>
            <a:br>
              <a:rPr lang="en-US" dirty="0"/>
            </a:br>
            <a:r>
              <a:rPr lang="en-US" dirty="0"/>
              <a:t>Line 3</a:t>
            </a:r>
            <a:br>
              <a:rPr lang="en-US" dirty="0"/>
            </a:br>
            <a:r>
              <a:rPr lang="en-US" dirty="0"/>
              <a:t>Line 4</a:t>
            </a:r>
          </a:p>
        </p:txBody>
      </p:sp>
      <p:sp>
        <p:nvSpPr>
          <p:cNvPr id="17" name="Subtitle 2">
            <a:extLst>
              <a:ext uri="{FF2B5EF4-FFF2-40B4-BE49-F238E27FC236}">
                <a16:creationId xmlns:a16="http://schemas.microsoft.com/office/drawing/2014/main" id="{FD7C4A91-C1F1-FD49-AF4E-49381B249C6B}"/>
              </a:ext>
            </a:extLst>
          </p:cNvPr>
          <p:cNvSpPr>
            <a:spLocks noGrp="1"/>
          </p:cNvSpPr>
          <p:nvPr>
            <p:ph type="subTitle" idx="1"/>
          </p:nvPr>
        </p:nvSpPr>
        <p:spPr>
          <a:xfrm>
            <a:off x="5016498" y="3973626"/>
            <a:ext cx="6192840" cy="702444"/>
          </a:xfrm>
        </p:spPr>
        <p:txBody>
          <a:bodyPr/>
          <a:lstStyle>
            <a:lvl1pPr marL="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2400">
                <a:solidFill>
                  <a:schemeClr val="tx1"/>
                </a:solidFill>
              </a:defRPr>
            </a:lvl1pPr>
            <a:lvl2pPr marL="45720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Click to edit Master subtitle style</a:t>
            </a:r>
            <a:endParaRPr lang="en-GB" dirty="0"/>
          </a:p>
        </p:txBody>
      </p:sp>
      <p:pic>
        <p:nvPicPr>
          <p:cNvPr id="16" name="Picture 15" descr="A picture containing building, drawing&#10;&#10;Description automatically generated">
            <a:extLst>
              <a:ext uri="{FF2B5EF4-FFF2-40B4-BE49-F238E27FC236}">
                <a16:creationId xmlns:a16="http://schemas.microsoft.com/office/drawing/2014/main" id="{8117C73D-1E90-6E4B-B561-F3868D991DEE}"/>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76311" y="1167639"/>
            <a:ext cx="1700213" cy="530640"/>
          </a:xfrm>
          <a:prstGeom prst="rect">
            <a:avLst/>
          </a:prstGeom>
        </p:spPr>
      </p:pic>
      <p:sp>
        <p:nvSpPr>
          <p:cNvPr id="14" name="TextBox 13">
            <a:extLst>
              <a:ext uri="{FF2B5EF4-FFF2-40B4-BE49-F238E27FC236}">
                <a16:creationId xmlns:a16="http://schemas.microsoft.com/office/drawing/2014/main" id="{B9BE22F3-8447-4280-A964-8A2DE5DCE00A}"/>
              </a:ext>
            </a:extLst>
          </p:cNvPr>
          <p:cNvSpPr txBox="1">
            <a:spLocks noChangeArrowheads="1"/>
          </p:cNvSpPr>
          <p:nvPr userDrawn="1"/>
        </p:nvSpPr>
        <p:spPr bwMode="auto">
          <a:xfrm>
            <a:off x="12874625" y="2667000"/>
            <a:ext cx="0" cy="296863"/>
          </a:xfrm>
          <a:prstGeom prst="rect">
            <a:avLst/>
          </a:prstGeom>
          <a:noFill/>
          <a:ln>
            <a:noFill/>
          </a:ln>
          <a:extLst>
            <a:ext uri="{909E8E84-426E-40dd-AFC4-6F175D3DCCD1}"/>
            <a:ext uri="{91240B29-F687-4f45-9708-019B960494DF}"/>
          </a:extLst>
        </p:spPr>
        <p:txBody>
          <a:bodyPr wrap="none" lIns="0" tIns="0" rIns="0" bIns="0">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eaLnBrk="1" hangingPunct="1">
              <a:lnSpc>
                <a:spcPct val="90000"/>
              </a:lnSpc>
              <a:spcAft>
                <a:spcPts val="600"/>
              </a:spcAft>
              <a:buFont typeface="Arial" charset="0"/>
              <a:buNone/>
              <a:defRPr/>
            </a:pPr>
            <a:endParaRPr lang="en-US" sz="2100">
              <a:solidFill>
                <a:schemeClr val="tx2"/>
              </a:solidFill>
            </a:endParaRPr>
          </a:p>
        </p:txBody>
      </p:sp>
      <p:sp>
        <p:nvSpPr>
          <p:cNvPr id="19" name="TextBox 20">
            <a:extLst>
              <a:ext uri="{FF2B5EF4-FFF2-40B4-BE49-F238E27FC236}">
                <a16:creationId xmlns:a16="http://schemas.microsoft.com/office/drawing/2014/main" id="{DB13CEFF-559B-FB4C-A2FE-263C6B46C7CE}"/>
              </a:ext>
            </a:extLst>
          </p:cNvPr>
          <p:cNvSpPr txBox="1">
            <a:spLocks noChangeArrowheads="1"/>
          </p:cNvSpPr>
          <p:nvPr userDrawn="1"/>
        </p:nvSpPr>
        <p:spPr bwMode="auto">
          <a:xfrm>
            <a:off x="982662" y="6413179"/>
            <a:ext cx="4636741"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GB" altLang="en-US" sz="1000" dirty="0">
                <a:solidFill>
                  <a:schemeClr val="tx2"/>
                </a:solidFill>
              </a:rPr>
              <a:t>© 2021 Arm</a:t>
            </a:r>
            <a:endParaRPr lang="en-US" altLang="en-US" sz="1000" dirty="0">
              <a:solidFill>
                <a:schemeClr val="tx2"/>
              </a:solidFill>
            </a:endParaRPr>
          </a:p>
        </p:txBody>
      </p:sp>
    </p:spTree>
    <p:extLst>
      <p:ext uri="{BB962C8B-B14F-4D97-AF65-F5344CB8AC3E}">
        <p14:creationId xmlns:p14="http://schemas.microsoft.com/office/powerpoint/2010/main" val="3745097387"/>
      </p:ext>
    </p:extLst>
  </p:cSld>
  <p:clrMapOvr>
    <a:overrideClrMapping bg1="dk1" tx1="lt1" bg2="dk2" tx2="lt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22_Title Slide">
    <p:bg>
      <p:bgRef idx="1001">
        <a:schemeClr val="bg1"/>
      </p:bgRef>
    </p:bg>
    <p:spTree>
      <p:nvGrpSpPr>
        <p:cNvPr id="1" name=""/>
        <p:cNvGrpSpPr/>
        <p:nvPr/>
      </p:nvGrpSpPr>
      <p:grpSpPr>
        <a:xfrm>
          <a:off x="0" y="0"/>
          <a:ext cx="0" cy="0"/>
          <a:chOff x="0" y="0"/>
          <a:chExt cx="0" cy="0"/>
        </a:xfrm>
      </p:grpSpPr>
      <p:pic>
        <p:nvPicPr>
          <p:cNvPr id="4" name="Picture 3" descr="A picture containing invertebrate, ctenophore&#10;&#10;Description automatically generated">
            <a:extLst>
              <a:ext uri="{FF2B5EF4-FFF2-40B4-BE49-F238E27FC236}">
                <a16:creationId xmlns:a16="http://schemas.microsoft.com/office/drawing/2014/main" id="{58C025E6-8226-464D-867E-1C3F7CD5269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0" name="Subtitle 2">
            <a:extLst>
              <a:ext uri="{FF2B5EF4-FFF2-40B4-BE49-F238E27FC236}">
                <a16:creationId xmlns:a16="http://schemas.microsoft.com/office/drawing/2014/main" id="{FE9339E2-6786-4585-B68E-B160A16B524C}"/>
              </a:ext>
            </a:extLst>
          </p:cNvPr>
          <p:cNvSpPr txBox="1">
            <a:spLocks/>
          </p:cNvSpPr>
          <p:nvPr userDrawn="1"/>
        </p:nvSpPr>
        <p:spPr bwMode="auto">
          <a:xfrm>
            <a:off x="5016500" y="1952625"/>
            <a:ext cx="6307138" cy="741363"/>
          </a:xfrm>
          <a:prstGeom prst="rect">
            <a:avLst/>
          </a:prstGeom>
          <a:noFill/>
          <a:ln>
            <a:noFill/>
          </a:ln>
        </p:spPr>
        <p:txBody>
          <a:bodyPr lIns="0" tIns="0" rIns="0" bIns="0"/>
          <a:lstStyle>
            <a:lvl1pPr marL="342900" indent="-342900">
              <a:defRPr>
                <a:solidFill>
                  <a:schemeClr val="tx1"/>
                </a:solidFill>
                <a:latin typeface="Calibri" charset="0"/>
                <a:ea typeface="ＭＳ Ｐゴシック" charset="0"/>
                <a:cs typeface="ＭＳ Ｐゴシック" charset="0"/>
              </a:defRPr>
            </a:lvl1pPr>
            <a:lvl2pPr>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lvl="1" algn="r" eaLnBrk="1" hangingPunct="1">
              <a:lnSpc>
                <a:spcPct val="104000"/>
              </a:lnSpc>
              <a:buFont typeface="Arial" charset="0"/>
              <a:buNone/>
              <a:defRPr/>
            </a:pPr>
            <a:endParaRPr lang="en-GB" sz="1600">
              <a:solidFill>
                <a:schemeClr val="bg1"/>
              </a:solidFill>
              <a:cs typeface="ＭＳ Ｐゴシック" charset="0"/>
            </a:endParaRPr>
          </a:p>
        </p:txBody>
      </p:sp>
      <p:sp>
        <p:nvSpPr>
          <p:cNvPr id="18" name="Rectangle 17">
            <a:extLst>
              <a:ext uri="{FF2B5EF4-FFF2-40B4-BE49-F238E27FC236}">
                <a16:creationId xmlns:a16="http://schemas.microsoft.com/office/drawing/2014/main" id="{CBBE7B51-ECA1-FA4D-BCAA-2BAA2A4A3ED4}"/>
              </a:ext>
            </a:extLst>
          </p:cNvPr>
          <p:cNvSpPr/>
          <p:nvPr userDrawn="1"/>
        </p:nvSpPr>
        <p:spPr>
          <a:xfrm>
            <a:off x="3510116" y="1"/>
            <a:ext cx="8681883" cy="6857999"/>
          </a:xfrm>
          <a:prstGeom prst="rect">
            <a:avLst/>
          </a:prstGeom>
          <a:gradFill flip="none" rotWithShape="1">
            <a:gsLst>
              <a:gs pos="0">
                <a:schemeClr val="bg1">
                  <a:alpha val="0"/>
                </a:schemeClr>
              </a:gs>
              <a:gs pos="100000">
                <a:schemeClr val="bg1">
                  <a:alpha val="5000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449E4F93-C5F1-8F48-A4C5-D5EFC338F8BD}"/>
              </a:ext>
            </a:extLst>
          </p:cNvPr>
          <p:cNvPicPr>
            <a:picLocks noChangeAspect="1"/>
          </p:cNvPicPr>
          <p:nvPr userDrawn="1"/>
        </p:nvPicPr>
        <p:blipFill rotWithShape="1">
          <a:blip r:embed="rId3" cstate="screen">
            <a:alphaModFix amt="60000"/>
            <a:extLst>
              <a:ext uri="{28A0092B-C50C-407E-A947-70E740481C1C}">
                <a14:useLocalDpi xmlns:a14="http://schemas.microsoft.com/office/drawing/2010/main"/>
              </a:ext>
            </a:extLst>
          </a:blip>
          <a:srcRect l="2082" t="3803" r="2134" b="12930"/>
          <a:stretch/>
        </p:blipFill>
        <p:spPr>
          <a:xfrm>
            <a:off x="0" y="-1"/>
            <a:ext cx="12192000" cy="6857999"/>
          </a:xfrm>
          <a:prstGeom prst="rect">
            <a:avLst/>
          </a:prstGeom>
        </p:spPr>
      </p:pic>
      <p:sp>
        <p:nvSpPr>
          <p:cNvPr id="21" name="Text Placeholder 28"/>
          <p:cNvSpPr>
            <a:spLocks noGrp="1"/>
          </p:cNvSpPr>
          <p:nvPr>
            <p:ph type="body" sz="quarter" idx="12" hasCustomPrompt="1"/>
          </p:nvPr>
        </p:nvSpPr>
        <p:spPr>
          <a:xfrm>
            <a:off x="6941131" y="5770761"/>
            <a:ext cx="4264272" cy="295077"/>
          </a:xfrm>
        </p:spPr>
        <p:txBody>
          <a:bodyPr anchor="t"/>
          <a:lstStyle>
            <a:lvl1pPr marL="0" indent="0" algn="r">
              <a:spcAft>
                <a:spcPts val="600"/>
              </a:spcAft>
              <a:buFontTx/>
              <a:buNone/>
              <a:defRPr sz="2000">
                <a:solidFill>
                  <a:schemeClr val="tx1"/>
                </a:solidFill>
              </a:defRPr>
            </a:lvl1pPr>
          </a:lstStyle>
          <a:p>
            <a:pPr lvl="0"/>
            <a:r>
              <a:rPr lang="en-US" dirty="0"/>
              <a:t>Author Name</a:t>
            </a:r>
          </a:p>
        </p:txBody>
      </p:sp>
      <p:sp>
        <p:nvSpPr>
          <p:cNvPr id="22" name="Text Placeholder 28"/>
          <p:cNvSpPr>
            <a:spLocks noGrp="1"/>
          </p:cNvSpPr>
          <p:nvPr>
            <p:ph type="body" sz="quarter" idx="13" hasCustomPrompt="1"/>
          </p:nvPr>
        </p:nvSpPr>
        <p:spPr>
          <a:xfrm>
            <a:off x="6941131" y="6080641"/>
            <a:ext cx="4264272" cy="301109"/>
          </a:xfrm>
        </p:spPr>
        <p:txBody>
          <a:bodyPr anchor="t"/>
          <a:lstStyle>
            <a:lvl1pPr marL="0" indent="0" algn="r">
              <a:spcAft>
                <a:spcPts val="600"/>
              </a:spcAft>
              <a:buFontTx/>
              <a:buNone/>
              <a:defRPr sz="2000">
                <a:solidFill>
                  <a:schemeClr val="tx1"/>
                </a:solidFill>
              </a:defRPr>
            </a:lvl1pPr>
          </a:lstStyle>
          <a:p>
            <a:pPr lvl="0"/>
            <a:r>
              <a:rPr lang="en-US" dirty="0"/>
              <a:t>Date</a:t>
            </a:r>
          </a:p>
        </p:txBody>
      </p:sp>
      <p:sp>
        <p:nvSpPr>
          <p:cNvPr id="28" name="Text Placeholder 3"/>
          <p:cNvSpPr>
            <a:spLocks noGrp="1"/>
          </p:cNvSpPr>
          <p:nvPr>
            <p:ph type="body" sz="quarter" idx="14"/>
          </p:nvPr>
        </p:nvSpPr>
        <p:spPr>
          <a:xfrm>
            <a:off x="5016499" y="788740"/>
            <a:ext cx="6192840" cy="289871"/>
          </a:xfrm>
        </p:spPr>
        <p:txBody>
          <a:bodyPr/>
          <a:lstStyle>
            <a:lvl1pPr marL="0" indent="0" algn="r">
              <a:buNone/>
              <a:defRPr sz="2400" baseline="0">
                <a:solidFill>
                  <a:schemeClr val="tx1"/>
                </a:solidFill>
              </a:defRPr>
            </a:lvl1pPr>
          </a:lstStyle>
          <a:p>
            <a:pPr lvl="0"/>
            <a:r>
              <a:rPr lang="en-US"/>
              <a:t>Click to edit Master text styles</a:t>
            </a:r>
          </a:p>
        </p:txBody>
      </p:sp>
      <p:sp>
        <p:nvSpPr>
          <p:cNvPr id="15" name="Title 1">
            <a:extLst>
              <a:ext uri="{FF2B5EF4-FFF2-40B4-BE49-F238E27FC236}">
                <a16:creationId xmlns:a16="http://schemas.microsoft.com/office/drawing/2014/main" id="{238BAC75-B7C6-FE40-9C8B-21A49F1AC381}"/>
              </a:ext>
            </a:extLst>
          </p:cNvPr>
          <p:cNvSpPr>
            <a:spLocks noGrp="1"/>
          </p:cNvSpPr>
          <p:nvPr>
            <p:ph type="title" hasCustomPrompt="1"/>
          </p:nvPr>
        </p:nvSpPr>
        <p:spPr>
          <a:xfrm>
            <a:off x="5016499" y="1207042"/>
            <a:ext cx="6192840" cy="2574186"/>
          </a:xfrm>
        </p:spPr>
        <p:txBody>
          <a:bodyPr anchor="t" anchorCtr="0"/>
          <a:lstStyle>
            <a:lvl1pPr algn="r">
              <a:lnSpc>
                <a:spcPct val="85000"/>
              </a:lnSpc>
              <a:defRPr sz="5000" b="0" spc="-100" baseline="0">
                <a:solidFill>
                  <a:schemeClr val="tx1"/>
                </a:solidFill>
              </a:defRPr>
            </a:lvl1pPr>
          </a:lstStyle>
          <a:p>
            <a:r>
              <a:rPr lang="en-US" dirty="0"/>
              <a:t>Click to Edit </a:t>
            </a:r>
            <a:br>
              <a:rPr lang="en-US" dirty="0"/>
            </a:br>
            <a:r>
              <a:rPr lang="en-US" dirty="0"/>
              <a:t>Master Title Style</a:t>
            </a:r>
            <a:br>
              <a:rPr lang="en-US" dirty="0"/>
            </a:br>
            <a:r>
              <a:rPr lang="en-US" dirty="0"/>
              <a:t>Line 3</a:t>
            </a:r>
            <a:br>
              <a:rPr lang="en-US" dirty="0"/>
            </a:br>
            <a:r>
              <a:rPr lang="en-US" dirty="0"/>
              <a:t>Line 4</a:t>
            </a:r>
          </a:p>
        </p:txBody>
      </p:sp>
      <p:sp>
        <p:nvSpPr>
          <p:cNvPr id="17" name="Subtitle 2">
            <a:extLst>
              <a:ext uri="{FF2B5EF4-FFF2-40B4-BE49-F238E27FC236}">
                <a16:creationId xmlns:a16="http://schemas.microsoft.com/office/drawing/2014/main" id="{FD7C4A91-C1F1-FD49-AF4E-49381B249C6B}"/>
              </a:ext>
            </a:extLst>
          </p:cNvPr>
          <p:cNvSpPr>
            <a:spLocks noGrp="1"/>
          </p:cNvSpPr>
          <p:nvPr>
            <p:ph type="subTitle" idx="1"/>
          </p:nvPr>
        </p:nvSpPr>
        <p:spPr>
          <a:xfrm>
            <a:off x="5016498" y="3973626"/>
            <a:ext cx="6192840" cy="702444"/>
          </a:xfrm>
        </p:spPr>
        <p:txBody>
          <a:bodyPr/>
          <a:lstStyle>
            <a:lvl1pPr marL="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2400">
                <a:solidFill>
                  <a:schemeClr val="tx1"/>
                </a:solidFill>
              </a:defRPr>
            </a:lvl1pPr>
            <a:lvl2pPr marL="45720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Click to edit Master subtitle style</a:t>
            </a:r>
            <a:endParaRPr lang="en-GB" dirty="0"/>
          </a:p>
        </p:txBody>
      </p:sp>
      <p:pic>
        <p:nvPicPr>
          <p:cNvPr id="16" name="Picture 15" descr="A picture containing building, drawing&#10;&#10;Description automatically generated">
            <a:extLst>
              <a:ext uri="{FF2B5EF4-FFF2-40B4-BE49-F238E27FC236}">
                <a16:creationId xmlns:a16="http://schemas.microsoft.com/office/drawing/2014/main" id="{8117C73D-1E90-6E4B-B561-F3868D991DEE}"/>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76311" y="1167639"/>
            <a:ext cx="1700213" cy="530640"/>
          </a:xfrm>
          <a:prstGeom prst="rect">
            <a:avLst/>
          </a:prstGeom>
        </p:spPr>
      </p:pic>
      <p:sp>
        <p:nvSpPr>
          <p:cNvPr id="14" name="TextBox 13">
            <a:extLst>
              <a:ext uri="{FF2B5EF4-FFF2-40B4-BE49-F238E27FC236}">
                <a16:creationId xmlns:a16="http://schemas.microsoft.com/office/drawing/2014/main" id="{B9BE22F3-8447-4280-A964-8A2DE5DCE00A}"/>
              </a:ext>
            </a:extLst>
          </p:cNvPr>
          <p:cNvSpPr txBox="1">
            <a:spLocks noChangeArrowheads="1"/>
          </p:cNvSpPr>
          <p:nvPr userDrawn="1"/>
        </p:nvSpPr>
        <p:spPr bwMode="auto">
          <a:xfrm>
            <a:off x="12874625" y="2667000"/>
            <a:ext cx="0" cy="296863"/>
          </a:xfrm>
          <a:prstGeom prst="rect">
            <a:avLst/>
          </a:prstGeom>
          <a:noFill/>
          <a:ln>
            <a:noFill/>
          </a:ln>
          <a:extLst>
            <a:ext uri="{909E8E84-426E-40dd-AFC4-6F175D3DCCD1}"/>
            <a:ext uri="{91240B29-F687-4f45-9708-019B960494DF}"/>
          </a:extLst>
        </p:spPr>
        <p:txBody>
          <a:bodyPr wrap="none" lIns="0" tIns="0" rIns="0" bIns="0">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eaLnBrk="1" hangingPunct="1">
              <a:lnSpc>
                <a:spcPct val="90000"/>
              </a:lnSpc>
              <a:spcAft>
                <a:spcPts val="600"/>
              </a:spcAft>
              <a:buFont typeface="Arial" charset="0"/>
              <a:buNone/>
              <a:defRPr/>
            </a:pPr>
            <a:endParaRPr lang="en-US" sz="2100">
              <a:solidFill>
                <a:schemeClr val="tx2"/>
              </a:solidFill>
            </a:endParaRPr>
          </a:p>
        </p:txBody>
      </p:sp>
      <p:sp>
        <p:nvSpPr>
          <p:cNvPr id="19" name="TextBox 20">
            <a:extLst>
              <a:ext uri="{FF2B5EF4-FFF2-40B4-BE49-F238E27FC236}">
                <a16:creationId xmlns:a16="http://schemas.microsoft.com/office/drawing/2014/main" id="{F4023BA9-1025-B342-8C96-782CC118DCF8}"/>
              </a:ext>
            </a:extLst>
          </p:cNvPr>
          <p:cNvSpPr txBox="1">
            <a:spLocks noChangeArrowheads="1"/>
          </p:cNvSpPr>
          <p:nvPr userDrawn="1"/>
        </p:nvSpPr>
        <p:spPr bwMode="auto">
          <a:xfrm>
            <a:off x="982662" y="6413179"/>
            <a:ext cx="4636741"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GB" altLang="en-US" sz="1000" dirty="0">
                <a:solidFill>
                  <a:schemeClr val="tx2"/>
                </a:solidFill>
              </a:rPr>
              <a:t>© 2021 Arm</a:t>
            </a:r>
            <a:endParaRPr lang="en-US" altLang="en-US" sz="1000" dirty="0">
              <a:solidFill>
                <a:schemeClr val="tx2"/>
              </a:solidFill>
            </a:endParaRPr>
          </a:p>
        </p:txBody>
      </p:sp>
    </p:spTree>
    <p:extLst>
      <p:ext uri="{BB962C8B-B14F-4D97-AF65-F5344CB8AC3E}">
        <p14:creationId xmlns:p14="http://schemas.microsoft.com/office/powerpoint/2010/main" val="3799476742"/>
      </p:ext>
    </p:extLst>
  </p:cSld>
  <p:clrMapOvr>
    <a:overrideClrMapping bg1="dk1" tx1="lt1" bg2="dk2" tx2="lt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23_Title Slide">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9ED8F0C-28F2-8A42-9D40-7084C9FFD77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53" y="0"/>
            <a:ext cx="12212707" cy="6858000"/>
          </a:xfrm>
          <a:prstGeom prst="rect">
            <a:avLst/>
          </a:prstGeom>
        </p:spPr>
      </p:pic>
      <p:sp>
        <p:nvSpPr>
          <p:cNvPr id="10" name="Subtitle 2">
            <a:extLst>
              <a:ext uri="{FF2B5EF4-FFF2-40B4-BE49-F238E27FC236}">
                <a16:creationId xmlns:a16="http://schemas.microsoft.com/office/drawing/2014/main" id="{FE9339E2-6786-4585-B68E-B160A16B524C}"/>
              </a:ext>
            </a:extLst>
          </p:cNvPr>
          <p:cNvSpPr txBox="1">
            <a:spLocks/>
          </p:cNvSpPr>
          <p:nvPr userDrawn="1"/>
        </p:nvSpPr>
        <p:spPr bwMode="auto">
          <a:xfrm>
            <a:off x="5016500" y="1952625"/>
            <a:ext cx="6307138" cy="741363"/>
          </a:xfrm>
          <a:prstGeom prst="rect">
            <a:avLst/>
          </a:prstGeom>
          <a:noFill/>
          <a:ln>
            <a:noFill/>
          </a:ln>
        </p:spPr>
        <p:txBody>
          <a:bodyPr lIns="0" tIns="0" rIns="0" bIns="0"/>
          <a:lstStyle>
            <a:lvl1pPr marL="342900" indent="-342900">
              <a:defRPr>
                <a:solidFill>
                  <a:schemeClr val="tx1"/>
                </a:solidFill>
                <a:latin typeface="Calibri" charset="0"/>
                <a:ea typeface="ＭＳ Ｐゴシック" charset="0"/>
                <a:cs typeface="ＭＳ Ｐゴシック" charset="0"/>
              </a:defRPr>
            </a:lvl1pPr>
            <a:lvl2pPr>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lvl="1" algn="r" eaLnBrk="1" hangingPunct="1">
              <a:lnSpc>
                <a:spcPct val="104000"/>
              </a:lnSpc>
              <a:buFont typeface="Arial" charset="0"/>
              <a:buNone/>
              <a:defRPr/>
            </a:pPr>
            <a:endParaRPr lang="en-GB" sz="1600">
              <a:solidFill>
                <a:schemeClr val="bg1"/>
              </a:solidFill>
              <a:cs typeface="ＭＳ Ｐゴシック" charset="0"/>
            </a:endParaRPr>
          </a:p>
        </p:txBody>
      </p:sp>
      <p:sp>
        <p:nvSpPr>
          <p:cNvPr id="2" name="Rectangle 1">
            <a:extLst>
              <a:ext uri="{FF2B5EF4-FFF2-40B4-BE49-F238E27FC236}">
                <a16:creationId xmlns:a16="http://schemas.microsoft.com/office/drawing/2014/main" id="{426677CF-4019-3745-AE17-170FFE5A9470}"/>
              </a:ext>
            </a:extLst>
          </p:cNvPr>
          <p:cNvSpPr/>
          <p:nvPr userDrawn="1"/>
        </p:nvSpPr>
        <p:spPr>
          <a:xfrm>
            <a:off x="0" y="0"/>
            <a:ext cx="12202354" cy="6858000"/>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449E4F93-C5F1-8F48-A4C5-D5EFC338F8BD}"/>
              </a:ext>
            </a:extLst>
          </p:cNvPr>
          <p:cNvPicPr>
            <a:picLocks noChangeAspect="1"/>
          </p:cNvPicPr>
          <p:nvPr userDrawn="1"/>
        </p:nvPicPr>
        <p:blipFill rotWithShape="1">
          <a:blip r:embed="rId3" cstate="screen">
            <a:alphaModFix amt="60000"/>
            <a:extLst>
              <a:ext uri="{28A0092B-C50C-407E-A947-70E740481C1C}">
                <a14:useLocalDpi xmlns:a14="http://schemas.microsoft.com/office/drawing/2010/main"/>
              </a:ext>
            </a:extLst>
          </a:blip>
          <a:srcRect l="2082" t="3803" r="2134" b="12930"/>
          <a:stretch/>
        </p:blipFill>
        <p:spPr>
          <a:xfrm>
            <a:off x="0" y="-1"/>
            <a:ext cx="12192000" cy="6857999"/>
          </a:xfrm>
          <a:prstGeom prst="rect">
            <a:avLst/>
          </a:prstGeom>
        </p:spPr>
      </p:pic>
      <p:sp>
        <p:nvSpPr>
          <p:cNvPr id="21" name="Text Placeholder 28"/>
          <p:cNvSpPr>
            <a:spLocks noGrp="1"/>
          </p:cNvSpPr>
          <p:nvPr>
            <p:ph type="body" sz="quarter" idx="12" hasCustomPrompt="1"/>
          </p:nvPr>
        </p:nvSpPr>
        <p:spPr>
          <a:xfrm>
            <a:off x="6941131" y="5770761"/>
            <a:ext cx="4264272" cy="295077"/>
          </a:xfrm>
        </p:spPr>
        <p:txBody>
          <a:bodyPr anchor="t"/>
          <a:lstStyle>
            <a:lvl1pPr marL="0" indent="0" algn="r">
              <a:spcAft>
                <a:spcPts val="600"/>
              </a:spcAft>
              <a:buFontTx/>
              <a:buNone/>
              <a:defRPr sz="2000">
                <a:solidFill>
                  <a:schemeClr val="tx1"/>
                </a:solidFill>
              </a:defRPr>
            </a:lvl1pPr>
          </a:lstStyle>
          <a:p>
            <a:pPr lvl="0"/>
            <a:r>
              <a:rPr lang="en-US" dirty="0"/>
              <a:t>Author Name</a:t>
            </a:r>
          </a:p>
        </p:txBody>
      </p:sp>
      <p:sp>
        <p:nvSpPr>
          <p:cNvPr id="22" name="Text Placeholder 28"/>
          <p:cNvSpPr>
            <a:spLocks noGrp="1"/>
          </p:cNvSpPr>
          <p:nvPr>
            <p:ph type="body" sz="quarter" idx="13" hasCustomPrompt="1"/>
          </p:nvPr>
        </p:nvSpPr>
        <p:spPr>
          <a:xfrm>
            <a:off x="6941131" y="6080641"/>
            <a:ext cx="4264272" cy="301109"/>
          </a:xfrm>
        </p:spPr>
        <p:txBody>
          <a:bodyPr anchor="t"/>
          <a:lstStyle>
            <a:lvl1pPr marL="0" indent="0" algn="r">
              <a:spcAft>
                <a:spcPts val="600"/>
              </a:spcAft>
              <a:buFontTx/>
              <a:buNone/>
              <a:defRPr sz="2000">
                <a:solidFill>
                  <a:schemeClr val="tx1"/>
                </a:solidFill>
              </a:defRPr>
            </a:lvl1pPr>
          </a:lstStyle>
          <a:p>
            <a:pPr lvl="0"/>
            <a:r>
              <a:rPr lang="en-US" dirty="0"/>
              <a:t>Date</a:t>
            </a:r>
          </a:p>
        </p:txBody>
      </p:sp>
      <p:sp>
        <p:nvSpPr>
          <p:cNvPr id="28" name="Text Placeholder 3"/>
          <p:cNvSpPr>
            <a:spLocks noGrp="1"/>
          </p:cNvSpPr>
          <p:nvPr>
            <p:ph type="body" sz="quarter" idx="14"/>
          </p:nvPr>
        </p:nvSpPr>
        <p:spPr>
          <a:xfrm>
            <a:off x="5016499" y="788740"/>
            <a:ext cx="6192840" cy="289871"/>
          </a:xfrm>
        </p:spPr>
        <p:txBody>
          <a:bodyPr/>
          <a:lstStyle>
            <a:lvl1pPr marL="0" indent="0" algn="r">
              <a:buNone/>
              <a:defRPr sz="2400" baseline="0">
                <a:solidFill>
                  <a:schemeClr val="tx1"/>
                </a:solidFill>
              </a:defRPr>
            </a:lvl1pPr>
          </a:lstStyle>
          <a:p>
            <a:pPr lvl="0"/>
            <a:r>
              <a:rPr lang="en-US"/>
              <a:t>Click to edit Master text styles</a:t>
            </a:r>
          </a:p>
        </p:txBody>
      </p:sp>
      <p:sp>
        <p:nvSpPr>
          <p:cNvPr id="15" name="Title 1">
            <a:extLst>
              <a:ext uri="{FF2B5EF4-FFF2-40B4-BE49-F238E27FC236}">
                <a16:creationId xmlns:a16="http://schemas.microsoft.com/office/drawing/2014/main" id="{238BAC75-B7C6-FE40-9C8B-21A49F1AC381}"/>
              </a:ext>
            </a:extLst>
          </p:cNvPr>
          <p:cNvSpPr>
            <a:spLocks noGrp="1"/>
          </p:cNvSpPr>
          <p:nvPr>
            <p:ph type="title" hasCustomPrompt="1"/>
          </p:nvPr>
        </p:nvSpPr>
        <p:spPr>
          <a:xfrm>
            <a:off x="5016499" y="1207042"/>
            <a:ext cx="6192840" cy="2574186"/>
          </a:xfrm>
        </p:spPr>
        <p:txBody>
          <a:bodyPr anchor="t" anchorCtr="0"/>
          <a:lstStyle>
            <a:lvl1pPr algn="r">
              <a:lnSpc>
                <a:spcPct val="85000"/>
              </a:lnSpc>
              <a:defRPr sz="5000" b="0" spc="-100" baseline="0">
                <a:solidFill>
                  <a:schemeClr val="tx1"/>
                </a:solidFill>
              </a:defRPr>
            </a:lvl1pPr>
          </a:lstStyle>
          <a:p>
            <a:r>
              <a:rPr lang="en-US" dirty="0"/>
              <a:t>Click to Edit </a:t>
            </a:r>
            <a:br>
              <a:rPr lang="en-US" dirty="0"/>
            </a:br>
            <a:r>
              <a:rPr lang="en-US" dirty="0"/>
              <a:t>Master Title Style</a:t>
            </a:r>
            <a:br>
              <a:rPr lang="en-US" dirty="0"/>
            </a:br>
            <a:r>
              <a:rPr lang="en-US" dirty="0"/>
              <a:t>Line 3</a:t>
            </a:r>
            <a:br>
              <a:rPr lang="en-US" dirty="0"/>
            </a:br>
            <a:r>
              <a:rPr lang="en-US" dirty="0"/>
              <a:t>Line 4</a:t>
            </a:r>
          </a:p>
        </p:txBody>
      </p:sp>
      <p:sp>
        <p:nvSpPr>
          <p:cNvPr id="17" name="Subtitle 2">
            <a:extLst>
              <a:ext uri="{FF2B5EF4-FFF2-40B4-BE49-F238E27FC236}">
                <a16:creationId xmlns:a16="http://schemas.microsoft.com/office/drawing/2014/main" id="{FD7C4A91-C1F1-FD49-AF4E-49381B249C6B}"/>
              </a:ext>
            </a:extLst>
          </p:cNvPr>
          <p:cNvSpPr>
            <a:spLocks noGrp="1"/>
          </p:cNvSpPr>
          <p:nvPr>
            <p:ph type="subTitle" idx="1"/>
          </p:nvPr>
        </p:nvSpPr>
        <p:spPr>
          <a:xfrm>
            <a:off x="5016498" y="3973626"/>
            <a:ext cx="6192840" cy="702444"/>
          </a:xfrm>
        </p:spPr>
        <p:txBody>
          <a:bodyPr/>
          <a:lstStyle>
            <a:lvl1pPr marL="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2400">
                <a:solidFill>
                  <a:schemeClr val="tx1"/>
                </a:solidFill>
              </a:defRPr>
            </a:lvl1pPr>
            <a:lvl2pPr marL="45720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Click to edit Master subtitle style</a:t>
            </a:r>
            <a:endParaRPr lang="en-GB" dirty="0"/>
          </a:p>
        </p:txBody>
      </p:sp>
      <p:pic>
        <p:nvPicPr>
          <p:cNvPr id="16" name="Picture 15" descr="A picture containing building, drawing&#10;&#10;Description automatically generated">
            <a:extLst>
              <a:ext uri="{FF2B5EF4-FFF2-40B4-BE49-F238E27FC236}">
                <a16:creationId xmlns:a16="http://schemas.microsoft.com/office/drawing/2014/main" id="{8117C73D-1E90-6E4B-B561-F3868D991DEE}"/>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76311" y="1167639"/>
            <a:ext cx="1700213" cy="530640"/>
          </a:xfrm>
          <a:prstGeom prst="rect">
            <a:avLst/>
          </a:prstGeom>
        </p:spPr>
      </p:pic>
      <p:sp>
        <p:nvSpPr>
          <p:cNvPr id="14" name="TextBox 13">
            <a:extLst>
              <a:ext uri="{FF2B5EF4-FFF2-40B4-BE49-F238E27FC236}">
                <a16:creationId xmlns:a16="http://schemas.microsoft.com/office/drawing/2014/main" id="{B9BE22F3-8447-4280-A964-8A2DE5DCE00A}"/>
              </a:ext>
            </a:extLst>
          </p:cNvPr>
          <p:cNvSpPr txBox="1">
            <a:spLocks noChangeArrowheads="1"/>
          </p:cNvSpPr>
          <p:nvPr userDrawn="1"/>
        </p:nvSpPr>
        <p:spPr bwMode="auto">
          <a:xfrm>
            <a:off x="12874625" y="2667000"/>
            <a:ext cx="0" cy="296863"/>
          </a:xfrm>
          <a:prstGeom prst="rect">
            <a:avLst/>
          </a:prstGeom>
          <a:noFill/>
          <a:ln>
            <a:noFill/>
          </a:ln>
          <a:extLst>
            <a:ext uri="{909E8E84-426E-40dd-AFC4-6F175D3DCCD1}"/>
            <a:ext uri="{91240B29-F687-4f45-9708-019B960494DF}"/>
          </a:extLst>
        </p:spPr>
        <p:txBody>
          <a:bodyPr wrap="none" lIns="0" tIns="0" rIns="0" bIns="0">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eaLnBrk="1" hangingPunct="1">
              <a:lnSpc>
                <a:spcPct val="90000"/>
              </a:lnSpc>
              <a:spcAft>
                <a:spcPts val="600"/>
              </a:spcAft>
              <a:buFont typeface="Arial" charset="0"/>
              <a:buNone/>
              <a:defRPr/>
            </a:pPr>
            <a:endParaRPr lang="en-US" sz="2100">
              <a:solidFill>
                <a:schemeClr val="tx2"/>
              </a:solidFill>
            </a:endParaRPr>
          </a:p>
        </p:txBody>
      </p:sp>
      <p:sp>
        <p:nvSpPr>
          <p:cNvPr id="18" name="TextBox 20">
            <a:extLst>
              <a:ext uri="{FF2B5EF4-FFF2-40B4-BE49-F238E27FC236}">
                <a16:creationId xmlns:a16="http://schemas.microsoft.com/office/drawing/2014/main" id="{97F8A816-849A-F64A-9212-F0A7C735F9D3}"/>
              </a:ext>
            </a:extLst>
          </p:cNvPr>
          <p:cNvSpPr txBox="1">
            <a:spLocks noChangeArrowheads="1"/>
          </p:cNvSpPr>
          <p:nvPr userDrawn="1"/>
        </p:nvSpPr>
        <p:spPr bwMode="auto">
          <a:xfrm>
            <a:off x="982662" y="6413179"/>
            <a:ext cx="4636741"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GB" altLang="en-US" sz="1000" dirty="0">
                <a:solidFill>
                  <a:schemeClr val="tx2"/>
                </a:solidFill>
              </a:rPr>
              <a:t>© 2021 Arm</a:t>
            </a:r>
            <a:endParaRPr lang="en-US" altLang="en-US" sz="1000" dirty="0">
              <a:solidFill>
                <a:schemeClr val="tx2"/>
              </a:solidFill>
            </a:endParaRPr>
          </a:p>
        </p:txBody>
      </p:sp>
    </p:spTree>
    <p:extLst>
      <p:ext uri="{BB962C8B-B14F-4D97-AF65-F5344CB8AC3E}">
        <p14:creationId xmlns:p14="http://schemas.microsoft.com/office/powerpoint/2010/main" val="3746209821"/>
      </p:ext>
    </p:extLst>
  </p:cSld>
  <p:clrMapOvr>
    <a:overrideClrMapping bg1="dk1" tx1="lt1" bg2="dk2" tx2="lt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24_Title Slide">
    <p:bg>
      <p:bgRef idx="1001">
        <a:schemeClr val="bg1"/>
      </p:bgRef>
    </p:bg>
    <p:spTree>
      <p:nvGrpSpPr>
        <p:cNvPr id="1" name=""/>
        <p:cNvGrpSpPr/>
        <p:nvPr/>
      </p:nvGrpSpPr>
      <p:grpSpPr>
        <a:xfrm>
          <a:off x="0" y="0"/>
          <a:ext cx="0" cy="0"/>
          <a:chOff x="0" y="0"/>
          <a:chExt cx="0" cy="0"/>
        </a:xfrm>
      </p:grpSpPr>
      <p:pic>
        <p:nvPicPr>
          <p:cNvPr id="4" name="Picture 3" descr="A picture containing circuit, electronics, night&#10;&#10;Description automatically generated">
            <a:extLst>
              <a:ext uri="{FF2B5EF4-FFF2-40B4-BE49-F238E27FC236}">
                <a16:creationId xmlns:a16="http://schemas.microsoft.com/office/drawing/2014/main" id="{0CFC14C8-0981-E345-B10D-84223FB4CE7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00" y="-1"/>
            <a:ext cx="12193200" cy="6858002"/>
          </a:xfrm>
          <a:prstGeom prst="rect">
            <a:avLst/>
          </a:prstGeom>
        </p:spPr>
      </p:pic>
      <p:sp>
        <p:nvSpPr>
          <p:cNvPr id="10" name="Subtitle 2">
            <a:extLst>
              <a:ext uri="{FF2B5EF4-FFF2-40B4-BE49-F238E27FC236}">
                <a16:creationId xmlns:a16="http://schemas.microsoft.com/office/drawing/2014/main" id="{FE9339E2-6786-4585-B68E-B160A16B524C}"/>
              </a:ext>
            </a:extLst>
          </p:cNvPr>
          <p:cNvSpPr txBox="1">
            <a:spLocks/>
          </p:cNvSpPr>
          <p:nvPr userDrawn="1"/>
        </p:nvSpPr>
        <p:spPr bwMode="auto">
          <a:xfrm>
            <a:off x="5016500" y="1952625"/>
            <a:ext cx="6307138" cy="741363"/>
          </a:xfrm>
          <a:prstGeom prst="rect">
            <a:avLst/>
          </a:prstGeom>
          <a:noFill/>
          <a:ln>
            <a:noFill/>
          </a:ln>
        </p:spPr>
        <p:txBody>
          <a:bodyPr lIns="0" tIns="0" rIns="0" bIns="0"/>
          <a:lstStyle>
            <a:lvl1pPr marL="342900" indent="-342900">
              <a:defRPr>
                <a:solidFill>
                  <a:schemeClr val="tx1"/>
                </a:solidFill>
                <a:latin typeface="Calibri" charset="0"/>
                <a:ea typeface="ＭＳ Ｐゴシック" charset="0"/>
                <a:cs typeface="ＭＳ Ｐゴシック" charset="0"/>
              </a:defRPr>
            </a:lvl1pPr>
            <a:lvl2pPr>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lvl="1" algn="r" eaLnBrk="1" hangingPunct="1">
              <a:lnSpc>
                <a:spcPct val="104000"/>
              </a:lnSpc>
              <a:buFont typeface="Arial" charset="0"/>
              <a:buNone/>
              <a:defRPr/>
            </a:pPr>
            <a:endParaRPr lang="en-GB" sz="1600">
              <a:solidFill>
                <a:schemeClr val="bg1"/>
              </a:solidFill>
              <a:cs typeface="ＭＳ Ｐゴシック" charset="0"/>
            </a:endParaRPr>
          </a:p>
        </p:txBody>
      </p:sp>
      <p:sp>
        <p:nvSpPr>
          <p:cNvPr id="2" name="Rectangle 1">
            <a:extLst>
              <a:ext uri="{FF2B5EF4-FFF2-40B4-BE49-F238E27FC236}">
                <a16:creationId xmlns:a16="http://schemas.microsoft.com/office/drawing/2014/main" id="{0542CAB4-5A61-4A44-9A1E-BC9746ED65BA}"/>
              </a:ext>
            </a:extLst>
          </p:cNvPr>
          <p:cNvSpPr/>
          <p:nvPr userDrawn="1"/>
        </p:nvSpPr>
        <p:spPr>
          <a:xfrm>
            <a:off x="0" y="-1"/>
            <a:ext cx="12192000" cy="6857999"/>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449E4F93-C5F1-8F48-A4C5-D5EFC338F8BD}"/>
              </a:ext>
            </a:extLst>
          </p:cNvPr>
          <p:cNvPicPr>
            <a:picLocks noChangeAspect="1"/>
          </p:cNvPicPr>
          <p:nvPr userDrawn="1"/>
        </p:nvPicPr>
        <p:blipFill rotWithShape="1">
          <a:blip r:embed="rId3" cstate="screen">
            <a:alphaModFix amt="60000"/>
            <a:extLst>
              <a:ext uri="{28A0092B-C50C-407E-A947-70E740481C1C}">
                <a14:useLocalDpi xmlns:a14="http://schemas.microsoft.com/office/drawing/2010/main"/>
              </a:ext>
            </a:extLst>
          </a:blip>
          <a:srcRect l="2082" t="3803" r="2134" b="12930"/>
          <a:stretch/>
        </p:blipFill>
        <p:spPr>
          <a:xfrm>
            <a:off x="0" y="-1"/>
            <a:ext cx="12192000" cy="6857999"/>
          </a:xfrm>
          <a:prstGeom prst="rect">
            <a:avLst/>
          </a:prstGeom>
        </p:spPr>
      </p:pic>
      <p:sp>
        <p:nvSpPr>
          <p:cNvPr id="21" name="Text Placeholder 28"/>
          <p:cNvSpPr>
            <a:spLocks noGrp="1"/>
          </p:cNvSpPr>
          <p:nvPr>
            <p:ph type="body" sz="quarter" idx="12" hasCustomPrompt="1"/>
          </p:nvPr>
        </p:nvSpPr>
        <p:spPr>
          <a:xfrm>
            <a:off x="6941131" y="5770761"/>
            <a:ext cx="4264272" cy="295077"/>
          </a:xfrm>
        </p:spPr>
        <p:txBody>
          <a:bodyPr anchor="t"/>
          <a:lstStyle>
            <a:lvl1pPr marL="0" indent="0" algn="r">
              <a:spcAft>
                <a:spcPts val="600"/>
              </a:spcAft>
              <a:buFontTx/>
              <a:buNone/>
              <a:defRPr sz="2000">
                <a:solidFill>
                  <a:schemeClr val="tx1"/>
                </a:solidFill>
              </a:defRPr>
            </a:lvl1pPr>
          </a:lstStyle>
          <a:p>
            <a:pPr lvl="0"/>
            <a:r>
              <a:rPr lang="en-US" dirty="0"/>
              <a:t>Author Name</a:t>
            </a:r>
          </a:p>
        </p:txBody>
      </p:sp>
      <p:sp>
        <p:nvSpPr>
          <p:cNvPr id="22" name="Text Placeholder 28"/>
          <p:cNvSpPr>
            <a:spLocks noGrp="1"/>
          </p:cNvSpPr>
          <p:nvPr>
            <p:ph type="body" sz="quarter" idx="13" hasCustomPrompt="1"/>
          </p:nvPr>
        </p:nvSpPr>
        <p:spPr>
          <a:xfrm>
            <a:off x="6941131" y="6080641"/>
            <a:ext cx="4264272" cy="301109"/>
          </a:xfrm>
        </p:spPr>
        <p:txBody>
          <a:bodyPr anchor="t"/>
          <a:lstStyle>
            <a:lvl1pPr marL="0" indent="0" algn="r">
              <a:spcAft>
                <a:spcPts val="600"/>
              </a:spcAft>
              <a:buFontTx/>
              <a:buNone/>
              <a:defRPr sz="2000">
                <a:solidFill>
                  <a:schemeClr val="tx1"/>
                </a:solidFill>
              </a:defRPr>
            </a:lvl1pPr>
          </a:lstStyle>
          <a:p>
            <a:pPr lvl="0"/>
            <a:r>
              <a:rPr lang="en-US" dirty="0"/>
              <a:t>Date</a:t>
            </a:r>
          </a:p>
        </p:txBody>
      </p:sp>
      <p:sp>
        <p:nvSpPr>
          <p:cNvPr id="28" name="Text Placeholder 3"/>
          <p:cNvSpPr>
            <a:spLocks noGrp="1"/>
          </p:cNvSpPr>
          <p:nvPr>
            <p:ph type="body" sz="quarter" idx="14"/>
          </p:nvPr>
        </p:nvSpPr>
        <p:spPr>
          <a:xfrm>
            <a:off x="5016499" y="788740"/>
            <a:ext cx="6192840" cy="289871"/>
          </a:xfrm>
        </p:spPr>
        <p:txBody>
          <a:bodyPr/>
          <a:lstStyle>
            <a:lvl1pPr marL="0" indent="0" algn="r">
              <a:buNone/>
              <a:defRPr sz="2400" baseline="0">
                <a:solidFill>
                  <a:schemeClr val="tx1"/>
                </a:solidFill>
              </a:defRPr>
            </a:lvl1pPr>
          </a:lstStyle>
          <a:p>
            <a:pPr lvl="0"/>
            <a:r>
              <a:rPr lang="en-US"/>
              <a:t>Click to edit Master text styles</a:t>
            </a:r>
          </a:p>
        </p:txBody>
      </p:sp>
      <p:sp>
        <p:nvSpPr>
          <p:cNvPr id="15" name="Title 1">
            <a:extLst>
              <a:ext uri="{FF2B5EF4-FFF2-40B4-BE49-F238E27FC236}">
                <a16:creationId xmlns:a16="http://schemas.microsoft.com/office/drawing/2014/main" id="{238BAC75-B7C6-FE40-9C8B-21A49F1AC381}"/>
              </a:ext>
            </a:extLst>
          </p:cNvPr>
          <p:cNvSpPr>
            <a:spLocks noGrp="1"/>
          </p:cNvSpPr>
          <p:nvPr>
            <p:ph type="title" hasCustomPrompt="1"/>
          </p:nvPr>
        </p:nvSpPr>
        <p:spPr>
          <a:xfrm>
            <a:off x="5016499" y="1207042"/>
            <a:ext cx="6192840" cy="2574186"/>
          </a:xfrm>
        </p:spPr>
        <p:txBody>
          <a:bodyPr anchor="t" anchorCtr="0"/>
          <a:lstStyle>
            <a:lvl1pPr algn="r">
              <a:lnSpc>
                <a:spcPct val="85000"/>
              </a:lnSpc>
              <a:defRPr sz="5000" b="0" spc="-100" baseline="0">
                <a:solidFill>
                  <a:schemeClr val="tx1"/>
                </a:solidFill>
              </a:defRPr>
            </a:lvl1pPr>
          </a:lstStyle>
          <a:p>
            <a:r>
              <a:rPr lang="en-US" dirty="0"/>
              <a:t>Click to Edit </a:t>
            </a:r>
            <a:br>
              <a:rPr lang="en-US" dirty="0"/>
            </a:br>
            <a:r>
              <a:rPr lang="en-US" dirty="0"/>
              <a:t>Master Title Style</a:t>
            </a:r>
            <a:br>
              <a:rPr lang="en-US" dirty="0"/>
            </a:br>
            <a:r>
              <a:rPr lang="en-US" dirty="0"/>
              <a:t>Line 3</a:t>
            </a:r>
            <a:br>
              <a:rPr lang="en-US" dirty="0"/>
            </a:br>
            <a:r>
              <a:rPr lang="en-US" dirty="0"/>
              <a:t>Line 4</a:t>
            </a:r>
          </a:p>
        </p:txBody>
      </p:sp>
      <p:sp>
        <p:nvSpPr>
          <p:cNvPr id="17" name="Subtitle 2">
            <a:extLst>
              <a:ext uri="{FF2B5EF4-FFF2-40B4-BE49-F238E27FC236}">
                <a16:creationId xmlns:a16="http://schemas.microsoft.com/office/drawing/2014/main" id="{FD7C4A91-C1F1-FD49-AF4E-49381B249C6B}"/>
              </a:ext>
            </a:extLst>
          </p:cNvPr>
          <p:cNvSpPr>
            <a:spLocks noGrp="1"/>
          </p:cNvSpPr>
          <p:nvPr>
            <p:ph type="subTitle" idx="1"/>
          </p:nvPr>
        </p:nvSpPr>
        <p:spPr>
          <a:xfrm>
            <a:off x="5016498" y="3973626"/>
            <a:ext cx="6192840" cy="702444"/>
          </a:xfrm>
        </p:spPr>
        <p:txBody>
          <a:bodyPr/>
          <a:lstStyle>
            <a:lvl1pPr marL="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2400">
                <a:solidFill>
                  <a:schemeClr val="tx1"/>
                </a:solidFill>
              </a:defRPr>
            </a:lvl1pPr>
            <a:lvl2pPr marL="45720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Click to edit Master subtitle style</a:t>
            </a:r>
            <a:endParaRPr lang="en-GB" dirty="0"/>
          </a:p>
        </p:txBody>
      </p:sp>
      <p:pic>
        <p:nvPicPr>
          <p:cNvPr id="16" name="Picture 15" descr="A picture containing building, drawing&#10;&#10;Description automatically generated">
            <a:extLst>
              <a:ext uri="{FF2B5EF4-FFF2-40B4-BE49-F238E27FC236}">
                <a16:creationId xmlns:a16="http://schemas.microsoft.com/office/drawing/2014/main" id="{8117C73D-1E90-6E4B-B561-F3868D991DEE}"/>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76311" y="1167639"/>
            <a:ext cx="1700213" cy="530640"/>
          </a:xfrm>
          <a:prstGeom prst="rect">
            <a:avLst/>
          </a:prstGeom>
        </p:spPr>
      </p:pic>
      <p:sp>
        <p:nvSpPr>
          <p:cNvPr id="14" name="TextBox 13">
            <a:extLst>
              <a:ext uri="{FF2B5EF4-FFF2-40B4-BE49-F238E27FC236}">
                <a16:creationId xmlns:a16="http://schemas.microsoft.com/office/drawing/2014/main" id="{B9BE22F3-8447-4280-A964-8A2DE5DCE00A}"/>
              </a:ext>
            </a:extLst>
          </p:cNvPr>
          <p:cNvSpPr txBox="1">
            <a:spLocks noChangeArrowheads="1"/>
          </p:cNvSpPr>
          <p:nvPr userDrawn="1"/>
        </p:nvSpPr>
        <p:spPr bwMode="auto">
          <a:xfrm>
            <a:off x="12874625" y="2667000"/>
            <a:ext cx="0" cy="296863"/>
          </a:xfrm>
          <a:prstGeom prst="rect">
            <a:avLst/>
          </a:prstGeom>
          <a:noFill/>
          <a:ln>
            <a:noFill/>
          </a:ln>
          <a:extLst>
            <a:ext uri="{909E8E84-426E-40dd-AFC4-6F175D3DCCD1}"/>
            <a:ext uri="{91240B29-F687-4f45-9708-019B960494DF}"/>
          </a:extLst>
        </p:spPr>
        <p:txBody>
          <a:bodyPr wrap="none" lIns="0" tIns="0" rIns="0" bIns="0">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eaLnBrk="1" hangingPunct="1">
              <a:lnSpc>
                <a:spcPct val="90000"/>
              </a:lnSpc>
              <a:spcAft>
                <a:spcPts val="600"/>
              </a:spcAft>
              <a:buFont typeface="Arial" charset="0"/>
              <a:buNone/>
              <a:defRPr/>
            </a:pPr>
            <a:endParaRPr lang="en-US" sz="2100">
              <a:solidFill>
                <a:schemeClr val="tx2"/>
              </a:solidFill>
            </a:endParaRPr>
          </a:p>
        </p:txBody>
      </p:sp>
      <p:sp>
        <p:nvSpPr>
          <p:cNvPr id="18" name="TextBox 20">
            <a:extLst>
              <a:ext uri="{FF2B5EF4-FFF2-40B4-BE49-F238E27FC236}">
                <a16:creationId xmlns:a16="http://schemas.microsoft.com/office/drawing/2014/main" id="{066775FA-2E3A-3B47-AC4A-682D27F2218D}"/>
              </a:ext>
            </a:extLst>
          </p:cNvPr>
          <p:cNvSpPr txBox="1">
            <a:spLocks noChangeArrowheads="1"/>
          </p:cNvSpPr>
          <p:nvPr userDrawn="1"/>
        </p:nvSpPr>
        <p:spPr bwMode="auto">
          <a:xfrm>
            <a:off x="982662" y="6413179"/>
            <a:ext cx="4636741"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GB" altLang="en-US" sz="1000" dirty="0">
                <a:solidFill>
                  <a:schemeClr val="tx2"/>
                </a:solidFill>
              </a:rPr>
              <a:t>© 2021 Arm</a:t>
            </a:r>
            <a:endParaRPr lang="en-US" altLang="en-US" sz="1000" dirty="0">
              <a:solidFill>
                <a:schemeClr val="tx2"/>
              </a:solidFill>
            </a:endParaRPr>
          </a:p>
        </p:txBody>
      </p:sp>
    </p:spTree>
    <p:extLst>
      <p:ext uri="{BB962C8B-B14F-4D97-AF65-F5344CB8AC3E}">
        <p14:creationId xmlns:p14="http://schemas.microsoft.com/office/powerpoint/2010/main" val="3569028959"/>
      </p:ext>
    </p:extLst>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0_Section Divider slide">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7F60B99-6BFE-2D40-895F-0F084FEC4E7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1"/>
            <a:ext cx="12191327" cy="6858001"/>
          </a:xfrm>
          <a:prstGeom prst="rect">
            <a:avLst/>
          </a:prstGeom>
        </p:spPr>
      </p:pic>
      <p:sp>
        <p:nvSpPr>
          <p:cNvPr id="21" name="Rectangle 20">
            <a:extLst>
              <a:ext uri="{FF2B5EF4-FFF2-40B4-BE49-F238E27FC236}">
                <a16:creationId xmlns:a16="http://schemas.microsoft.com/office/drawing/2014/main" id="{05A56ACD-80AA-D441-B2FA-F252F126F050}"/>
              </a:ext>
            </a:extLst>
          </p:cNvPr>
          <p:cNvSpPr>
            <a:spLocks/>
          </p:cNvSpPr>
          <p:nvPr userDrawn="1"/>
        </p:nvSpPr>
        <p:spPr>
          <a:xfrm rot="5400000">
            <a:off x="2666400" y="-2667600"/>
            <a:ext cx="6858000" cy="12193200"/>
          </a:xfrm>
          <a:prstGeom prst="rect">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ubtitle 2">
            <a:extLst>
              <a:ext uri="{FF2B5EF4-FFF2-40B4-BE49-F238E27FC236}">
                <a16:creationId xmlns:a16="http://schemas.microsoft.com/office/drawing/2014/main" id="{764D7468-B6ED-8B46-A799-873C6CBB00EF}"/>
              </a:ext>
            </a:extLst>
          </p:cNvPr>
          <p:cNvSpPr txBox="1">
            <a:spLocks/>
          </p:cNvSpPr>
          <p:nvPr userDrawn="1"/>
        </p:nvSpPr>
        <p:spPr bwMode="auto">
          <a:xfrm>
            <a:off x="5016500" y="1952625"/>
            <a:ext cx="6307138" cy="741363"/>
          </a:xfrm>
          <a:prstGeom prst="rect">
            <a:avLst/>
          </a:prstGeom>
          <a:noFill/>
          <a:ln>
            <a:noFill/>
          </a:ln>
        </p:spPr>
        <p:txBody>
          <a:bodyPr lIns="0" tIns="0" rIns="0" bIns="0"/>
          <a:lstStyle>
            <a:lvl1pPr marL="342900" indent="-342900">
              <a:defRPr>
                <a:solidFill>
                  <a:schemeClr val="tx1"/>
                </a:solidFill>
                <a:latin typeface="Calibri" charset="0"/>
                <a:ea typeface="ＭＳ Ｐゴシック" charset="0"/>
                <a:cs typeface="ＭＳ Ｐゴシック" charset="0"/>
              </a:defRPr>
            </a:lvl1pPr>
            <a:lvl2pPr>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lvl="1" algn="r" eaLnBrk="1" hangingPunct="1">
              <a:lnSpc>
                <a:spcPct val="104000"/>
              </a:lnSpc>
              <a:buFont typeface="Arial" charset="0"/>
              <a:buNone/>
              <a:defRPr/>
            </a:pPr>
            <a:endParaRPr lang="en-GB" sz="1600">
              <a:solidFill>
                <a:schemeClr val="bg1"/>
              </a:solidFill>
              <a:cs typeface="ＭＳ Ｐゴシック" charset="0"/>
            </a:endParaRPr>
          </a:p>
        </p:txBody>
      </p:sp>
      <p:pic>
        <p:nvPicPr>
          <p:cNvPr id="20" name="Picture 19">
            <a:extLst>
              <a:ext uri="{FF2B5EF4-FFF2-40B4-BE49-F238E27FC236}">
                <a16:creationId xmlns:a16="http://schemas.microsoft.com/office/drawing/2014/main" id="{EFB81D85-C6D9-464F-970F-8B449E6B3741}"/>
              </a:ext>
            </a:extLst>
          </p:cNvPr>
          <p:cNvPicPr>
            <a:picLocks noChangeAspect="1"/>
          </p:cNvPicPr>
          <p:nvPr userDrawn="1"/>
        </p:nvPicPr>
        <p:blipFill rotWithShape="1">
          <a:blip r:embed="rId3" cstate="screen">
            <a:alphaModFix amt="60000"/>
            <a:extLst>
              <a:ext uri="{28A0092B-C50C-407E-A947-70E740481C1C}">
                <a14:useLocalDpi xmlns:a14="http://schemas.microsoft.com/office/drawing/2010/main"/>
              </a:ext>
            </a:extLst>
          </a:blip>
          <a:srcRect l="2082" t="3803" r="2134" b="12930"/>
          <a:stretch/>
        </p:blipFill>
        <p:spPr>
          <a:xfrm>
            <a:off x="0" y="1"/>
            <a:ext cx="12192000" cy="6857999"/>
          </a:xfrm>
          <a:prstGeom prst="rect">
            <a:avLst/>
          </a:prstGeom>
        </p:spPr>
      </p:pic>
      <p:sp>
        <p:nvSpPr>
          <p:cNvPr id="16" name="Text Placeholder 28">
            <a:extLst>
              <a:ext uri="{FF2B5EF4-FFF2-40B4-BE49-F238E27FC236}">
                <a16:creationId xmlns:a16="http://schemas.microsoft.com/office/drawing/2014/main" id="{CBA493B4-A47A-AF4F-8961-DFC7E525A748}"/>
              </a:ext>
            </a:extLst>
          </p:cNvPr>
          <p:cNvSpPr>
            <a:spLocks noGrp="1"/>
          </p:cNvSpPr>
          <p:nvPr>
            <p:ph type="body" sz="quarter" idx="12" hasCustomPrompt="1"/>
          </p:nvPr>
        </p:nvSpPr>
        <p:spPr>
          <a:xfrm>
            <a:off x="6941131" y="5770761"/>
            <a:ext cx="4264272" cy="295077"/>
          </a:xfrm>
        </p:spPr>
        <p:txBody>
          <a:bodyPr anchor="t"/>
          <a:lstStyle>
            <a:lvl1pPr marL="0" indent="0" algn="r">
              <a:spcAft>
                <a:spcPts val="600"/>
              </a:spcAft>
              <a:buFontTx/>
              <a:buNone/>
              <a:defRPr sz="2000">
                <a:solidFill>
                  <a:schemeClr val="bg1"/>
                </a:solidFill>
              </a:defRPr>
            </a:lvl1pPr>
          </a:lstStyle>
          <a:p>
            <a:pPr lvl="0"/>
            <a:r>
              <a:rPr lang="en-US" dirty="0"/>
              <a:t>Author Name</a:t>
            </a:r>
          </a:p>
        </p:txBody>
      </p:sp>
      <p:sp>
        <p:nvSpPr>
          <p:cNvPr id="17" name="Text Placeholder 28">
            <a:extLst>
              <a:ext uri="{FF2B5EF4-FFF2-40B4-BE49-F238E27FC236}">
                <a16:creationId xmlns:a16="http://schemas.microsoft.com/office/drawing/2014/main" id="{CE333105-CFBC-7646-89A1-C700547214C0}"/>
              </a:ext>
            </a:extLst>
          </p:cNvPr>
          <p:cNvSpPr>
            <a:spLocks noGrp="1"/>
          </p:cNvSpPr>
          <p:nvPr>
            <p:ph type="body" sz="quarter" idx="13" hasCustomPrompt="1"/>
          </p:nvPr>
        </p:nvSpPr>
        <p:spPr>
          <a:xfrm>
            <a:off x="6941131" y="6080641"/>
            <a:ext cx="4264272" cy="301109"/>
          </a:xfrm>
        </p:spPr>
        <p:txBody>
          <a:bodyPr anchor="t"/>
          <a:lstStyle>
            <a:lvl1pPr marL="0" indent="0" algn="r">
              <a:spcAft>
                <a:spcPts val="600"/>
              </a:spcAft>
              <a:buFontTx/>
              <a:buNone/>
              <a:defRPr sz="2000">
                <a:solidFill>
                  <a:schemeClr val="bg1"/>
                </a:solidFill>
              </a:defRPr>
            </a:lvl1pPr>
          </a:lstStyle>
          <a:p>
            <a:pPr lvl="0"/>
            <a:r>
              <a:rPr lang="en-US" dirty="0"/>
              <a:t>Date</a:t>
            </a:r>
          </a:p>
        </p:txBody>
      </p:sp>
      <p:sp>
        <p:nvSpPr>
          <p:cNvPr id="19" name="Text Placeholder 3">
            <a:extLst>
              <a:ext uri="{FF2B5EF4-FFF2-40B4-BE49-F238E27FC236}">
                <a16:creationId xmlns:a16="http://schemas.microsoft.com/office/drawing/2014/main" id="{767D5806-7916-AE44-A8CA-0060927C5E56}"/>
              </a:ext>
            </a:extLst>
          </p:cNvPr>
          <p:cNvSpPr>
            <a:spLocks noGrp="1"/>
          </p:cNvSpPr>
          <p:nvPr>
            <p:ph type="body" sz="quarter" idx="14"/>
          </p:nvPr>
        </p:nvSpPr>
        <p:spPr>
          <a:xfrm>
            <a:off x="5016499" y="788740"/>
            <a:ext cx="6192840" cy="289871"/>
          </a:xfrm>
        </p:spPr>
        <p:txBody>
          <a:bodyPr/>
          <a:lstStyle>
            <a:lvl1pPr marL="0" indent="0" algn="r">
              <a:buNone/>
              <a:defRPr sz="2400" baseline="0">
                <a:solidFill>
                  <a:schemeClr val="bg1"/>
                </a:solidFill>
              </a:defRPr>
            </a:lvl1pPr>
          </a:lstStyle>
          <a:p>
            <a:pPr lvl="0"/>
            <a:r>
              <a:rPr lang="en-US"/>
              <a:t>Click to edit Master text styles</a:t>
            </a:r>
          </a:p>
        </p:txBody>
      </p:sp>
      <p:sp>
        <p:nvSpPr>
          <p:cNvPr id="11" name="Title 1">
            <a:extLst>
              <a:ext uri="{FF2B5EF4-FFF2-40B4-BE49-F238E27FC236}">
                <a16:creationId xmlns:a16="http://schemas.microsoft.com/office/drawing/2014/main" id="{A687E4BC-2B2B-B045-B01E-E0001545D82E}"/>
              </a:ext>
            </a:extLst>
          </p:cNvPr>
          <p:cNvSpPr>
            <a:spLocks noGrp="1"/>
          </p:cNvSpPr>
          <p:nvPr>
            <p:ph type="title" hasCustomPrompt="1"/>
          </p:nvPr>
        </p:nvSpPr>
        <p:spPr>
          <a:xfrm>
            <a:off x="5016499" y="1207042"/>
            <a:ext cx="6192840" cy="2574186"/>
          </a:xfrm>
        </p:spPr>
        <p:txBody>
          <a:bodyPr anchor="t" anchorCtr="0"/>
          <a:lstStyle>
            <a:lvl1pPr algn="r">
              <a:lnSpc>
                <a:spcPct val="85000"/>
              </a:lnSpc>
              <a:defRPr sz="5000" b="0" spc="-100" baseline="0">
                <a:solidFill>
                  <a:schemeClr val="bg1"/>
                </a:solidFill>
              </a:defRPr>
            </a:lvl1pPr>
          </a:lstStyle>
          <a:p>
            <a:r>
              <a:rPr lang="en-US" dirty="0"/>
              <a:t>Click to Edit </a:t>
            </a:r>
            <a:br>
              <a:rPr lang="en-US" dirty="0"/>
            </a:br>
            <a:r>
              <a:rPr lang="en-US" dirty="0"/>
              <a:t>Master Title Style</a:t>
            </a:r>
            <a:br>
              <a:rPr lang="en-US" dirty="0"/>
            </a:br>
            <a:r>
              <a:rPr lang="en-US" dirty="0"/>
              <a:t>Line 3</a:t>
            </a:r>
            <a:br>
              <a:rPr lang="en-US" dirty="0"/>
            </a:br>
            <a:r>
              <a:rPr lang="en-US" dirty="0"/>
              <a:t>Line 4</a:t>
            </a:r>
          </a:p>
        </p:txBody>
      </p:sp>
      <p:sp>
        <p:nvSpPr>
          <p:cNvPr id="12" name="Subtitle 2">
            <a:extLst>
              <a:ext uri="{FF2B5EF4-FFF2-40B4-BE49-F238E27FC236}">
                <a16:creationId xmlns:a16="http://schemas.microsoft.com/office/drawing/2014/main" id="{D59F83AF-D8A4-3D48-9AAD-FC11BC3D96F1}"/>
              </a:ext>
            </a:extLst>
          </p:cNvPr>
          <p:cNvSpPr>
            <a:spLocks noGrp="1"/>
          </p:cNvSpPr>
          <p:nvPr>
            <p:ph type="subTitle" idx="1"/>
          </p:nvPr>
        </p:nvSpPr>
        <p:spPr>
          <a:xfrm>
            <a:off x="5016498" y="3973626"/>
            <a:ext cx="6192840" cy="702444"/>
          </a:xfrm>
        </p:spPr>
        <p:txBody>
          <a:bodyPr/>
          <a:lstStyle>
            <a:lvl1pPr marL="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2400">
                <a:solidFill>
                  <a:schemeClr val="bg1"/>
                </a:solidFill>
              </a:defRPr>
            </a:lvl1pPr>
            <a:lvl2pPr marL="45720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Click to edit Master subtitle style</a:t>
            </a:r>
            <a:endParaRPr lang="en-GB" dirty="0"/>
          </a:p>
        </p:txBody>
      </p:sp>
      <p:pic>
        <p:nvPicPr>
          <p:cNvPr id="15" name="Picture 14" descr="A picture containing building, drawing&#10;&#10;Description automatically generated">
            <a:extLst>
              <a:ext uri="{FF2B5EF4-FFF2-40B4-BE49-F238E27FC236}">
                <a16:creationId xmlns:a16="http://schemas.microsoft.com/office/drawing/2014/main" id="{6CAA01D4-228A-2D47-8D6D-23BE3048C234}"/>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76311" y="1167639"/>
            <a:ext cx="1700213" cy="530640"/>
          </a:xfrm>
          <a:prstGeom prst="rect">
            <a:avLst/>
          </a:prstGeom>
        </p:spPr>
      </p:pic>
      <p:sp>
        <p:nvSpPr>
          <p:cNvPr id="13" name="TextBox 20">
            <a:extLst>
              <a:ext uri="{FF2B5EF4-FFF2-40B4-BE49-F238E27FC236}">
                <a16:creationId xmlns:a16="http://schemas.microsoft.com/office/drawing/2014/main" id="{A92CF2F3-D508-734C-A803-AEC0A192B100}"/>
              </a:ext>
            </a:extLst>
          </p:cNvPr>
          <p:cNvSpPr txBox="1">
            <a:spLocks noChangeArrowheads="1"/>
          </p:cNvSpPr>
          <p:nvPr userDrawn="1"/>
        </p:nvSpPr>
        <p:spPr bwMode="auto">
          <a:xfrm>
            <a:off x="982662" y="6413179"/>
            <a:ext cx="4636741"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GB" altLang="en-US" sz="1000" dirty="0">
                <a:solidFill>
                  <a:schemeClr val="bg2"/>
                </a:solidFill>
              </a:rPr>
              <a:t>© 2021 Arm</a:t>
            </a:r>
            <a:endParaRPr lang="en-US" altLang="en-US" sz="1000" dirty="0">
              <a:solidFill>
                <a:schemeClr val="bg2"/>
              </a:solidFill>
            </a:endParaRPr>
          </a:p>
        </p:txBody>
      </p:sp>
    </p:spTree>
    <p:extLst>
      <p:ext uri="{BB962C8B-B14F-4D97-AF65-F5344CB8AC3E}">
        <p14:creationId xmlns:p14="http://schemas.microsoft.com/office/powerpoint/2010/main" val="15817274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25_Title Slide">
    <p:bg>
      <p:bgRef idx="1001">
        <a:schemeClr val="bg1"/>
      </p:bgRef>
    </p:bg>
    <p:spTree>
      <p:nvGrpSpPr>
        <p:cNvPr id="1" name=""/>
        <p:cNvGrpSpPr/>
        <p:nvPr/>
      </p:nvGrpSpPr>
      <p:grpSpPr>
        <a:xfrm>
          <a:off x="0" y="0"/>
          <a:ext cx="0" cy="0"/>
          <a:chOff x="0" y="0"/>
          <a:chExt cx="0" cy="0"/>
        </a:xfrm>
      </p:grpSpPr>
      <p:pic>
        <p:nvPicPr>
          <p:cNvPr id="3" name="Picture 2" descr="A picture containing outdoor object, blue, star, bright&#10;&#10;Description automatically generated">
            <a:extLst>
              <a:ext uri="{FF2B5EF4-FFF2-40B4-BE49-F238E27FC236}">
                <a16:creationId xmlns:a16="http://schemas.microsoft.com/office/drawing/2014/main" id="{FB37B42A-7042-E140-A580-6034CB58561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200" y="-2"/>
            <a:ext cx="12193200" cy="6857999"/>
          </a:xfrm>
          <a:prstGeom prst="rect">
            <a:avLst/>
          </a:prstGeom>
        </p:spPr>
      </p:pic>
      <p:sp>
        <p:nvSpPr>
          <p:cNvPr id="10" name="Subtitle 2">
            <a:extLst>
              <a:ext uri="{FF2B5EF4-FFF2-40B4-BE49-F238E27FC236}">
                <a16:creationId xmlns:a16="http://schemas.microsoft.com/office/drawing/2014/main" id="{FE9339E2-6786-4585-B68E-B160A16B524C}"/>
              </a:ext>
            </a:extLst>
          </p:cNvPr>
          <p:cNvSpPr txBox="1">
            <a:spLocks/>
          </p:cNvSpPr>
          <p:nvPr userDrawn="1"/>
        </p:nvSpPr>
        <p:spPr bwMode="auto">
          <a:xfrm>
            <a:off x="5016500" y="1952625"/>
            <a:ext cx="6307138" cy="741363"/>
          </a:xfrm>
          <a:prstGeom prst="rect">
            <a:avLst/>
          </a:prstGeom>
          <a:noFill/>
          <a:ln>
            <a:noFill/>
          </a:ln>
        </p:spPr>
        <p:txBody>
          <a:bodyPr lIns="0" tIns="0" rIns="0" bIns="0"/>
          <a:lstStyle>
            <a:lvl1pPr marL="342900" indent="-342900">
              <a:defRPr>
                <a:solidFill>
                  <a:schemeClr val="tx1"/>
                </a:solidFill>
                <a:latin typeface="Calibri" charset="0"/>
                <a:ea typeface="ＭＳ Ｐゴシック" charset="0"/>
                <a:cs typeface="ＭＳ Ｐゴシック" charset="0"/>
              </a:defRPr>
            </a:lvl1pPr>
            <a:lvl2pPr>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lvl="1" algn="r" eaLnBrk="1" hangingPunct="1">
              <a:lnSpc>
                <a:spcPct val="104000"/>
              </a:lnSpc>
              <a:buFont typeface="Arial" charset="0"/>
              <a:buNone/>
              <a:defRPr/>
            </a:pPr>
            <a:endParaRPr lang="en-GB" sz="1600">
              <a:solidFill>
                <a:schemeClr val="bg1"/>
              </a:solidFill>
              <a:cs typeface="ＭＳ Ｐゴシック" charset="0"/>
            </a:endParaRPr>
          </a:p>
        </p:txBody>
      </p:sp>
      <p:sp>
        <p:nvSpPr>
          <p:cNvPr id="18" name="Rectangle 17">
            <a:extLst>
              <a:ext uri="{FF2B5EF4-FFF2-40B4-BE49-F238E27FC236}">
                <a16:creationId xmlns:a16="http://schemas.microsoft.com/office/drawing/2014/main" id="{6A9646DD-15B4-6F44-9224-549BD8C15001}"/>
              </a:ext>
            </a:extLst>
          </p:cNvPr>
          <p:cNvSpPr/>
          <p:nvPr userDrawn="1"/>
        </p:nvSpPr>
        <p:spPr>
          <a:xfrm>
            <a:off x="-1200" y="-3"/>
            <a:ext cx="12192600" cy="6857999"/>
          </a:xfrm>
          <a:prstGeom prst="rect">
            <a:avLst/>
          </a:prstGeom>
          <a:gradFill flip="none" rotWithShape="1">
            <a:gsLst>
              <a:gs pos="0">
                <a:schemeClr val="bg1">
                  <a:alpha val="0"/>
                </a:schemeClr>
              </a:gs>
              <a:gs pos="100000">
                <a:schemeClr val="bg1">
                  <a:alpha val="5000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449E4F93-C5F1-8F48-A4C5-D5EFC338F8BD}"/>
              </a:ext>
            </a:extLst>
          </p:cNvPr>
          <p:cNvPicPr>
            <a:picLocks noChangeAspect="1"/>
          </p:cNvPicPr>
          <p:nvPr userDrawn="1"/>
        </p:nvPicPr>
        <p:blipFill rotWithShape="1">
          <a:blip r:embed="rId3" cstate="screen">
            <a:alphaModFix amt="60000"/>
            <a:extLst>
              <a:ext uri="{28A0092B-C50C-407E-A947-70E740481C1C}">
                <a14:useLocalDpi xmlns:a14="http://schemas.microsoft.com/office/drawing/2010/main"/>
              </a:ext>
            </a:extLst>
          </a:blip>
          <a:srcRect l="2082" t="3803" r="2134" b="12930"/>
          <a:stretch/>
        </p:blipFill>
        <p:spPr>
          <a:xfrm>
            <a:off x="0" y="-1"/>
            <a:ext cx="12192000" cy="6857999"/>
          </a:xfrm>
          <a:prstGeom prst="rect">
            <a:avLst/>
          </a:prstGeom>
        </p:spPr>
      </p:pic>
      <p:sp>
        <p:nvSpPr>
          <p:cNvPr id="21" name="Text Placeholder 28"/>
          <p:cNvSpPr>
            <a:spLocks noGrp="1"/>
          </p:cNvSpPr>
          <p:nvPr>
            <p:ph type="body" sz="quarter" idx="12" hasCustomPrompt="1"/>
          </p:nvPr>
        </p:nvSpPr>
        <p:spPr>
          <a:xfrm>
            <a:off x="6941131" y="5770761"/>
            <a:ext cx="4264272" cy="295077"/>
          </a:xfrm>
        </p:spPr>
        <p:txBody>
          <a:bodyPr anchor="t"/>
          <a:lstStyle>
            <a:lvl1pPr marL="0" indent="0" algn="r">
              <a:spcAft>
                <a:spcPts val="600"/>
              </a:spcAft>
              <a:buFontTx/>
              <a:buNone/>
              <a:defRPr sz="2000">
                <a:solidFill>
                  <a:schemeClr val="tx1"/>
                </a:solidFill>
              </a:defRPr>
            </a:lvl1pPr>
          </a:lstStyle>
          <a:p>
            <a:pPr lvl="0"/>
            <a:r>
              <a:rPr lang="en-US" dirty="0"/>
              <a:t>Author Name</a:t>
            </a:r>
          </a:p>
        </p:txBody>
      </p:sp>
      <p:sp>
        <p:nvSpPr>
          <p:cNvPr id="22" name="Text Placeholder 28"/>
          <p:cNvSpPr>
            <a:spLocks noGrp="1"/>
          </p:cNvSpPr>
          <p:nvPr>
            <p:ph type="body" sz="quarter" idx="13" hasCustomPrompt="1"/>
          </p:nvPr>
        </p:nvSpPr>
        <p:spPr>
          <a:xfrm>
            <a:off x="6941131" y="6080641"/>
            <a:ext cx="4264272" cy="301109"/>
          </a:xfrm>
        </p:spPr>
        <p:txBody>
          <a:bodyPr anchor="t"/>
          <a:lstStyle>
            <a:lvl1pPr marL="0" indent="0" algn="r">
              <a:spcAft>
                <a:spcPts val="600"/>
              </a:spcAft>
              <a:buFontTx/>
              <a:buNone/>
              <a:defRPr sz="2000">
                <a:solidFill>
                  <a:schemeClr val="tx1"/>
                </a:solidFill>
              </a:defRPr>
            </a:lvl1pPr>
          </a:lstStyle>
          <a:p>
            <a:pPr lvl="0"/>
            <a:r>
              <a:rPr lang="en-US" dirty="0"/>
              <a:t>Date</a:t>
            </a:r>
          </a:p>
        </p:txBody>
      </p:sp>
      <p:sp>
        <p:nvSpPr>
          <p:cNvPr id="28" name="Text Placeholder 3"/>
          <p:cNvSpPr>
            <a:spLocks noGrp="1"/>
          </p:cNvSpPr>
          <p:nvPr>
            <p:ph type="body" sz="quarter" idx="14"/>
          </p:nvPr>
        </p:nvSpPr>
        <p:spPr>
          <a:xfrm>
            <a:off x="5016499" y="788740"/>
            <a:ext cx="6192840" cy="289871"/>
          </a:xfrm>
        </p:spPr>
        <p:txBody>
          <a:bodyPr/>
          <a:lstStyle>
            <a:lvl1pPr marL="0" indent="0" algn="r">
              <a:buNone/>
              <a:defRPr sz="2400" baseline="0">
                <a:solidFill>
                  <a:schemeClr val="tx1"/>
                </a:solidFill>
              </a:defRPr>
            </a:lvl1pPr>
          </a:lstStyle>
          <a:p>
            <a:pPr lvl="0"/>
            <a:r>
              <a:rPr lang="en-US"/>
              <a:t>Click to edit Master text styles</a:t>
            </a:r>
          </a:p>
        </p:txBody>
      </p:sp>
      <p:sp>
        <p:nvSpPr>
          <p:cNvPr id="15" name="Title 1">
            <a:extLst>
              <a:ext uri="{FF2B5EF4-FFF2-40B4-BE49-F238E27FC236}">
                <a16:creationId xmlns:a16="http://schemas.microsoft.com/office/drawing/2014/main" id="{238BAC75-B7C6-FE40-9C8B-21A49F1AC381}"/>
              </a:ext>
            </a:extLst>
          </p:cNvPr>
          <p:cNvSpPr>
            <a:spLocks noGrp="1"/>
          </p:cNvSpPr>
          <p:nvPr>
            <p:ph type="title" hasCustomPrompt="1"/>
          </p:nvPr>
        </p:nvSpPr>
        <p:spPr>
          <a:xfrm>
            <a:off x="5016499" y="1207042"/>
            <a:ext cx="6192840" cy="2574186"/>
          </a:xfrm>
        </p:spPr>
        <p:txBody>
          <a:bodyPr anchor="t" anchorCtr="0"/>
          <a:lstStyle>
            <a:lvl1pPr algn="r">
              <a:lnSpc>
                <a:spcPct val="85000"/>
              </a:lnSpc>
              <a:defRPr sz="5000" b="0" spc="-100" baseline="0">
                <a:solidFill>
                  <a:schemeClr val="tx1"/>
                </a:solidFill>
              </a:defRPr>
            </a:lvl1pPr>
          </a:lstStyle>
          <a:p>
            <a:r>
              <a:rPr lang="en-US" dirty="0"/>
              <a:t>Click to Edit </a:t>
            </a:r>
            <a:br>
              <a:rPr lang="en-US" dirty="0"/>
            </a:br>
            <a:r>
              <a:rPr lang="en-US" dirty="0"/>
              <a:t>Master Title Style</a:t>
            </a:r>
            <a:br>
              <a:rPr lang="en-US" dirty="0"/>
            </a:br>
            <a:r>
              <a:rPr lang="en-US" dirty="0"/>
              <a:t>Line 3</a:t>
            </a:r>
            <a:br>
              <a:rPr lang="en-US" dirty="0"/>
            </a:br>
            <a:r>
              <a:rPr lang="en-US" dirty="0"/>
              <a:t>Line 4</a:t>
            </a:r>
          </a:p>
        </p:txBody>
      </p:sp>
      <p:sp>
        <p:nvSpPr>
          <p:cNvPr id="17" name="Subtitle 2">
            <a:extLst>
              <a:ext uri="{FF2B5EF4-FFF2-40B4-BE49-F238E27FC236}">
                <a16:creationId xmlns:a16="http://schemas.microsoft.com/office/drawing/2014/main" id="{FD7C4A91-C1F1-FD49-AF4E-49381B249C6B}"/>
              </a:ext>
            </a:extLst>
          </p:cNvPr>
          <p:cNvSpPr>
            <a:spLocks noGrp="1"/>
          </p:cNvSpPr>
          <p:nvPr>
            <p:ph type="subTitle" idx="1"/>
          </p:nvPr>
        </p:nvSpPr>
        <p:spPr>
          <a:xfrm>
            <a:off x="5016498" y="3973626"/>
            <a:ext cx="6192840" cy="702444"/>
          </a:xfrm>
        </p:spPr>
        <p:txBody>
          <a:bodyPr/>
          <a:lstStyle>
            <a:lvl1pPr marL="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2400">
                <a:solidFill>
                  <a:schemeClr val="tx1"/>
                </a:solidFill>
              </a:defRPr>
            </a:lvl1pPr>
            <a:lvl2pPr marL="45720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Click to edit Master subtitle style</a:t>
            </a:r>
            <a:endParaRPr lang="en-GB" dirty="0"/>
          </a:p>
        </p:txBody>
      </p:sp>
      <p:pic>
        <p:nvPicPr>
          <p:cNvPr id="16" name="Picture 15" descr="A picture containing building, drawing&#10;&#10;Description automatically generated">
            <a:extLst>
              <a:ext uri="{FF2B5EF4-FFF2-40B4-BE49-F238E27FC236}">
                <a16:creationId xmlns:a16="http://schemas.microsoft.com/office/drawing/2014/main" id="{8117C73D-1E90-6E4B-B561-F3868D991DEE}"/>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76311" y="1167639"/>
            <a:ext cx="1700213" cy="530640"/>
          </a:xfrm>
          <a:prstGeom prst="rect">
            <a:avLst/>
          </a:prstGeom>
        </p:spPr>
      </p:pic>
      <p:sp>
        <p:nvSpPr>
          <p:cNvPr id="14" name="TextBox 13">
            <a:extLst>
              <a:ext uri="{FF2B5EF4-FFF2-40B4-BE49-F238E27FC236}">
                <a16:creationId xmlns:a16="http://schemas.microsoft.com/office/drawing/2014/main" id="{B9BE22F3-8447-4280-A964-8A2DE5DCE00A}"/>
              </a:ext>
            </a:extLst>
          </p:cNvPr>
          <p:cNvSpPr txBox="1">
            <a:spLocks noChangeArrowheads="1"/>
          </p:cNvSpPr>
          <p:nvPr userDrawn="1"/>
        </p:nvSpPr>
        <p:spPr bwMode="auto">
          <a:xfrm>
            <a:off x="12874625" y="2667000"/>
            <a:ext cx="0" cy="296863"/>
          </a:xfrm>
          <a:prstGeom prst="rect">
            <a:avLst/>
          </a:prstGeom>
          <a:noFill/>
          <a:ln>
            <a:noFill/>
          </a:ln>
          <a:extLst>
            <a:ext uri="{909E8E84-426E-40dd-AFC4-6F175D3DCCD1}"/>
            <a:ext uri="{91240B29-F687-4f45-9708-019B960494DF}"/>
          </a:extLst>
        </p:spPr>
        <p:txBody>
          <a:bodyPr wrap="none" lIns="0" tIns="0" rIns="0" bIns="0">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eaLnBrk="1" hangingPunct="1">
              <a:lnSpc>
                <a:spcPct val="90000"/>
              </a:lnSpc>
              <a:spcAft>
                <a:spcPts val="600"/>
              </a:spcAft>
              <a:buFont typeface="Arial" charset="0"/>
              <a:buNone/>
              <a:defRPr/>
            </a:pPr>
            <a:endParaRPr lang="en-US" sz="2100">
              <a:solidFill>
                <a:schemeClr val="tx2"/>
              </a:solidFill>
            </a:endParaRPr>
          </a:p>
        </p:txBody>
      </p:sp>
      <p:sp>
        <p:nvSpPr>
          <p:cNvPr id="19" name="TextBox 20">
            <a:extLst>
              <a:ext uri="{FF2B5EF4-FFF2-40B4-BE49-F238E27FC236}">
                <a16:creationId xmlns:a16="http://schemas.microsoft.com/office/drawing/2014/main" id="{F9FBE488-91F7-1942-A89D-FB17FE084C34}"/>
              </a:ext>
            </a:extLst>
          </p:cNvPr>
          <p:cNvSpPr txBox="1">
            <a:spLocks noChangeArrowheads="1"/>
          </p:cNvSpPr>
          <p:nvPr userDrawn="1"/>
        </p:nvSpPr>
        <p:spPr bwMode="auto">
          <a:xfrm>
            <a:off x="982662" y="6413179"/>
            <a:ext cx="4636741"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GB" altLang="en-US" sz="1000" dirty="0">
                <a:solidFill>
                  <a:schemeClr val="tx2"/>
                </a:solidFill>
              </a:rPr>
              <a:t>© 2021 Arm</a:t>
            </a:r>
            <a:endParaRPr lang="en-US" altLang="en-US" sz="1000" dirty="0">
              <a:solidFill>
                <a:schemeClr val="tx2"/>
              </a:solidFill>
            </a:endParaRPr>
          </a:p>
        </p:txBody>
      </p:sp>
    </p:spTree>
    <p:extLst>
      <p:ext uri="{BB962C8B-B14F-4D97-AF65-F5344CB8AC3E}">
        <p14:creationId xmlns:p14="http://schemas.microsoft.com/office/powerpoint/2010/main" val="3893411578"/>
      </p:ext>
    </p:extLst>
  </p:cSld>
  <p:clrMapOvr>
    <a:overrideClrMapping bg1="dk1" tx1="lt1" bg2="dk2" tx2="lt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26_Title Slide">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EBEC0F4-29B3-1844-A206-E9978DDC95C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00" y="0"/>
            <a:ext cx="12193200" cy="6858000"/>
          </a:xfrm>
          <a:prstGeom prst="rect">
            <a:avLst/>
          </a:prstGeom>
        </p:spPr>
      </p:pic>
      <p:sp>
        <p:nvSpPr>
          <p:cNvPr id="10" name="Subtitle 2">
            <a:extLst>
              <a:ext uri="{FF2B5EF4-FFF2-40B4-BE49-F238E27FC236}">
                <a16:creationId xmlns:a16="http://schemas.microsoft.com/office/drawing/2014/main" id="{FE9339E2-6786-4585-B68E-B160A16B524C}"/>
              </a:ext>
            </a:extLst>
          </p:cNvPr>
          <p:cNvSpPr txBox="1">
            <a:spLocks/>
          </p:cNvSpPr>
          <p:nvPr userDrawn="1"/>
        </p:nvSpPr>
        <p:spPr bwMode="auto">
          <a:xfrm>
            <a:off x="5016500" y="1952625"/>
            <a:ext cx="6307138" cy="741363"/>
          </a:xfrm>
          <a:prstGeom prst="rect">
            <a:avLst/>
          </a:prstGeom>
          <a:noFill/>
          <a:ln>
            <a:noFill/>
          </a:ln>
        </p:spPr>
        <p:txBody>
          <a:bodyPr lIns="0" tIns="0" rIns="0" bIns="0"/>
          <a:lstStyle>
            <a:lvl1pPr marL="342900" indent="-342900">
              <a:defRPr>
                <a:solidFill>
                  <a:schemeClr val="tx1"/>
                </a:solidFill>
                <a:latin typeface="Calibri" charset="0"/>
                <a:ea typeface="ＭＳ Ｐゴシック" charset="0"/>
                <a:cs typeface="ＭＳ Ｐゴシック" charset="0"/>
              </a:defRPr>
            </a:lvl1pPr>
            <a:lvl2pPr>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lvl="1" algn="r" eaLnBrk="1" hangingPunct="1">
              <a:lnSpc>
                <a:spcPct val="104000"/>
              </a:lnSpc>
              <a:buFont typeface="Arial" charset="0"/>
              <a:buNone/>
              <a:defRPr/>
            </a:pPr>
            <a:endParaRPr lang="en-GB" sz="1600">
              <a:solidFill>
                <a:schemeClr val="bg1"/>
              </a:solidFill>
              <a:cs typeface="ＭＳ Ｐゴシック" charset="0"/>
            </a:endParaRPr>
          </a:p>
        </p:txBody>
      </p:sp>
      <p:sp>
        <p:nvSpPr>
          <p:cNvPr id="18" name="Rectangle 17">
            <a:extLst>
              <a:ext uri="{FF2B5EF4-FFF2-40B4-BE49-F238E27FC236}">
                <a16:creationId xmlns:a16="http://schemas.microsoft.com/office/drawing/2014/main" id="{A6BA66D4-F829-5348-B094-D86162A17157}"/>
              </a:ext>
            </a:extLst>
          </p:cNvPr>
          <p:cNvSpPr/>
          <p:nvPr userDrawn="1"/>
        </p:nvSpPr>
        <p:spPr>
          <a:xfrm>
            <a:off x="-600" y="-3"/>
            <a:ext cx="12192600" cy="6857999"/>
          </a:xfrm>
          <a:prstGeom prst="rect">
            <a:avLst/>
          </a:prstGeom>
          <a:gradFill flip="none" rotWithShape="1">
            <a:gsLst>
              <a:gs pos="0">
                <a:schemeClr val="bg1">
                  <a:alpha val="0"/>
                </a:schemeClr>
              </a:gs>
              <a:gs pos="100000">
                <a:schemeClr val="bg1">
                  <a:alpha val="5000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449E4F93-C5F1-8F48-A4C5-D5EFC338F8BD}"/>
              </a:ext>
            </a:extLst>
          </p:cNvPr>
          <p:cNvPicPr>
            <a:picLocks noChangeAspect="1"/>
          </p:cNvPicPr>
          <p:nvPr userDrawn="1"/>
        </p:nvPicPr>
        <p:blipFill rotWithShape="1">
          <a:blip r:embed="rId3" cstate="screen">
            <a:alphaModFix amt="60000"/>
            <a:extLst>
              <a:ext uri="{28A0092B-C50C-407E-A947-70E740481C1C}">
                <a14:useLocalDpi xmlns:a14="http://schemas.microsoft.com/office/drawing/2010/main"/>
              </a:ext>
            </a:extLst>
          </a:blip>
          <a:srcRect l="2082" t="3803" r="2134" b="12930"/>
          <a:stretch/>
        </p:blipFill>
        <p:spPr>
          <a:xfrm>
            <a:off x="0" y="-1"/>
            <a:ext cx="12192000" cy="6857999"/>
          </a:xfrm>
          <a:prstGeom prst="rect">
            <a:avLst/>
          </a:prstGeom>
        </p:spPr>
      </p:pic>
      <p:sp>
        <p:nvSpPr>
          <p:cNvPr id="21" name="Text Placeholder 28"/>
          <p:cNvSpPr>
            <a:spLocks noGrp="1"/>
          </p:cNvSpPr>
          <p:nvPr>
            <p:ph type="body" sz="quarter" idx="12" hasCustomPrompt="1"/>
          </p:nvPr>
        </p:nvSpPr>
        <p:spPr>
          <a:xfrm>
            <a:off x="6941131" y="5770761"/>
            <a:ext cx="4264272" cy="295077"/>
          </a:xfrm>
        </p:spPr>
        <p:txBody>
          <a:bodyPr anchor="t"/>
          <a:lstStyle>
            <a:lvl1pPr marL="0" indent="0" algn="r">
              <a:spcAft>
                <a:spcPts val="600"/>
              </a:spcAft>
              <a:buFontTx/>
              <a:buNone/>
              <a:defRPr sz="2000">
                <a:solidFill>
                  <a:schemeClr val="tx1"/>
                </a:solidFill>
              </a:defRPr>
            </a:lvl1pPr>
          </a:lstStyle>
          <a:p>
            <a:pPr lvl="0"/>
            <a:r>
              <a:rPr lang="en-US" dirty="0"/>
              <a:t>Author Name</a:t>
            </a:r>
          </a:p>
        </p:txBody>
      </p:sp>
      <p:sp>
        <p:nvSpPr>
          <p:cNvPr id="22" name="Text Placeholder 28"/>
          <p:cNvSpPr>
            <a:spLocks noGrp="1"/>
          </p:cNvSpPr>
          <p:nvPr>
            <p:ph type="body" sz="quarter" idx="13" hasCustomPrompt="1"/>
          </p:nvPr>
        </p:nvSpPr>
        <p:spPr>
          <a:xfrm>
            <a:off x="6941131" y="6080641"/>
            <a:ext cx="4264272" cy="301109"/>
          </a:xfrm>
        </p:spPr>
        <p:txBody>
          <a:bodyPr anchor="t"/>
          <a:lstStyle>
            <a:lvl1pPr marL="0" indent="0" algn="r">
              <a:spcAft>
                <a:spcPts val="600"/>
              </a:spcAft>
              <a:buFontTx/>
              <a:buNone/>
              <a:defRPr sz="2000">
                <a:solidFill>
                  <a:schemeClr val="tx1"/>
                </a:solidFill>
              </a:defRPr>
            </a:lvl1pPr>
          </a:lstStyle>
          <a:p>
            <a:pPr lvl="0"/>
            <a:r>
              <a:rPr lang="en-US" dirty="0"/>
              <a:t>Date</a:t>
            </a:r>
          </a:p>
        </p:txBody>
      </p:sp>
      <p:sp>
        <p:nvSpPr>
          <p:cNvPr id="28" name="Text Placeholder 3"/>
          <p:cNvSpPr>
            <a:spLocks noGrp="1"/>
          </p:cNvSpPr>
          <p:nvPr>
            <p:ph type="body" sz="quarter" idx="14"/>
          </p:nvPr>
        </p:nvSpPr>
        <p:spPr>
          <a:xfrm>
            <a:off x="5016499" y="788740"/>
            <a:ext cx="6192840" cy="289871"/>
          </a:xfrm>
        </p:spPr>
        <p:txBody>
          <a:bodyPr/>
          <a:lstStyle>
            <a:lvl1pPr marL="0" indent="0" algn="r">
              <a:buNone/>
              <a:defRPr sz="2400" baseline="0">
                <a:solidFill>
                  <a:schemeClr val="tx1"/>
                </a:solidFill>
              </a:defRPr>
            </a:lvl1pPr>
          </a:lstStyle>
          <a:p>
            <a:pPr lvl="0"/>
            <a:r>
              <a:rPr lang="en-US"/>
              <a:t>Click to edit Master text styles</a:t>
            </a:r>
          </a:p>
        </p:txBody>
      </p:sp>
      <p:sp>
        <p:nvSpPr>
          <p:cNvPr id="15" name="Title 1">
            <a:extLst>
              <a:ext uri="{FF2B5EF4-FFF2-40B4-BE49-F238E27FC236}">
                <a16:creationId xmlns:a16="http://schemas.microsoft.com/office/drawing/2014/main" id="{238BAC75-B7C6-FE40-9C8B-21A49F1AC381}"/>
              </a:ext>
            </a:extLst>
          </p:cNvPr>
          <p:cNvSpPr>
            <a:spLocks noGrp="1"/>
          </p:cNvSpPr>
          <p:nvPr>
            <p:ph type="title" hasCustomPrompt="1"/>
          </p:nvPr>
        </p:nvSpPr>
        <p:spPr>
          <a:xfrm>
            <a:off x="5016499" y="1207042"/>
            <a:ext cx="6192840" cy="2574186"/>
          </a:xfrm>
        </p:spPr>
        <p:txBody>
          <a:bodyPr anchor="t" anchorCtr="0"/>
          <a:lstStyle>
            <a:lvl1pPr algn="r">
              <a:lnSpc>
                <a:spcPct val="85000"/>
              </a:lnSpc>
              <a:defRPr sz="5000" b="0" spc="-100" baseline="0">
                <a:solidFill>
                  <a:schemeClr val="tx1"/>
                </a:solidFill>
              </a:defRPr>
            </a:lvl1pPr>
          </a:lstStyle>
          <a:p>
            <a:r>
              <a:rPr lang="en-US" dirty="0"/>
              <a:t>Click to Edit </a:t>
            </a:r>
            <a:br>
              <a:rPr lang="en-US" dirty="0"/>
            </a:br>
            <a:r>
              <a:rPr lang="en-US" dirty="0"/>
              <a:t>Master Title Style</a:t>
            </a:r>
            <a:br>
              <a:rPr lang="en-US" dirty="0"/>
            </a:br>
            <a:r>
              <a:rPr lang="en-US" dirty="0"/>
              <a:t>Line 3</a:t>
            </a:r>
            <a:br>
              <a:rPr lang="en-US" dirty="0"/>
            </a:br>
            <a:r>
              <a:rPr lang="en-US" dirty="0"/>
              <a:t>Line 4</a:t>
            </a:r>
          </a:p>
        </p:txBody>
      </p:sp>
      <p:sp>
        <p:nvSpPr>
          <p:cNvPr id="17" name="Subtitle 2">
            <a:extLst>
              <a:ext uri="{FF2B5EF4-FFF2-40B4-BE49-F238E27FC236}">
                <a16:creationId xmlns:a16="http://schemas.microsoft.com/office/drawing/2014/main" id="{FD7C4A91-C1F1-FD49-AF4E-49381B249C6B}"/>
              </a:ext>
            </a:extLst>
          </p:cNvPr>
          <p:cNvSpPr>
            <a:spLocks noGrp="1"/>
          </p:cNvSpPr>
          <p:nvPr>
            <p:ph type="subTitle" idx="1"/>
          </p:nvPr>
        </p:nvSpPr>
        <p:spPr>
          <a:xfrm>
            <a:off x="5016498" y="3973626"/>
            <a:ext cx="6192840" cy="702444"/>
          </a:xfrm>
        </p:spPr>
        <p:txBody>
          <a:bodyPr/>
          <a:lstStyle>
            <a:lvl1pPr marL="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2400">
                <a:solidFill>
                  <a:schemeClr val="tx1"/>
                </a:solidFill>
              </a:defRPr>
            </a:lvl1pPr>
            <a:lvl2pPr marL="45720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Click to edit Master subtitle style</a:t>
            </a:r>
            <a:endParaRPr lang="en-GB" dirty="0"/>
          </a:p>
        </p:txBody>
      </p:sp>
      <p:pic>
        <p:nvPicPr>
          <p:cNvPr id="16" name="Picture 15" descr="A picture containing building, drawing&#10;&#10;Description automatically generated">
            <a:extLst>
              <a:ext uri="{FF2B5EF4-FFF2-40B4-BE49-F238E27FC236}">
                <a16:creationId xmlns:a16="http://schemas.microsoft.com/office/drawing/2014/main" id="{8117C73D-1E90-6E4B-B561-F3868D991DEE}"/>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76311" y="1167639"/>
            <a:ext cx="1700213" cy="530640"/>
          </a:xfrm>
          <a:prstGeom prst="rect">
            <a:avLst/>
          </a:prstGeom>
        </p:spPr>
      </p:pic>
      <p:sp>
        <p:nvSpPr>
          <p:cNvPr id="14" name="TextBox 13">
            <a:extLst>
              <a:ext uri="{FF2B5EF4-FFF2-40B4-BE49-F238E27FC236}">
                <a16:creationId xmlns:a16="http://schemas.microsoft.com/office/drawing/2014/main" id="{B9BE22F3-8447-4280-A964-8A2DE5DCE00A}"/>
              </a:ext>
            </a:extLst>
          </p:cNvPr>
          <p:cNvSpPr txBox="1">
            <a:spLocks noChangeArrowheads="1"/>
          </p:cNvSpPr>
          <p:nvPr userDrawn="1"/>
        </p:nvSpPr>
        <p:spPr bwMode="auto">
          <a:xfrm>
            <a:off x="12874625" y="2667000"/>
            <a:ext cx="0" cy="296863"/>
          </a:xfrm>
          <a:prstGeom prst="rect">
            <a:avLst/>
          </a:prstGeom>
          <a:noFill/>
          <a:ln>
            <a:noFill/>
          </a:ln>
          <a:extLst>
            <a:ext uri="{909E8E84-426E-40dd-AFC4-6F175D3DCCD1}"/>
            <a:ext uri="{91240B29-F687-4f45-9708-019B960494DF}"/>
          </a:extLst>
        </p:spPr>
        <p:txBody>
          <a:bodyPr wrap="none" lIns="0" tIns="0" rIns="0" bIns="0">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eaLnBrk="1" hangingPunct="1">
              <a:lnSpc>
                <a:spcPct val="90000"/>
              </a:lnSpc>
              <a:spcAft>
                <a:spcPts val="600"/>
              </a:spcAft>
              <a:buFont typeface="Arial" charset="0"/>
              <a:buNone/>
              <a:defRPr/>
            </a:pPr>
            <a:endParaRPr lang="en-US" sz="2100">
              <a:solidFill>
                <a:schemeClr val="tx2"/>
              </a:solidFill>
            </a:endParaRPr>
          </a:p>
        </p:txBody>
      </p:sp>
      <p:sp>
        <p:nvSpPr>
          <p:cNvPr id="19" name="TextBox 20">
            <a:extLst>
              <a:ext uri="{FF2B5EF4-FFF2-40B4-BE49-F238E27FC236}">
                <a16:creationId xmlns:a16="http://schemas.microsoft.com/office/drawing/2014/main" id="{BDDBD7D5-08A7-D64A-8871-2D7A78BACF86}"/>
              </a:ext>
            </a:extLst>
          </p:cNvPr>
          <p:cNvSpPr txBox="1">
            <a:spLocks noChangeArrowheads="1"/>
          </p:cNvSpPr>
          <p:nvPr userDrawn="1"/>
        </p:nvSpPr>
        <p:spPr bwMode="auto">
          <a:xfrm>
            <a:off x="982662" y="6413179"/>
            <a:ext cx="4636741"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GB" altLang="en-US" sz="1000" dirty="0">
                <a:solidFill>
                  <a:schemeClr val="tx2"/>
                </a:solidFill>
              </a:rPr>
              <a:t>© 2021 Arm</a:t>
            </a:r>
            <a:endParaRPr lang="en-US" altLang="en-US" sz="1000" dirty="0">
              <a:solidFill>
                <a:schemeClr val="tx2"/>
              </a:solidFill>
            </a:endParaRPr>
          </a:p>
        </p:txBody>
      </p:sp>
    </p:spTree>
    <p:extLst>
      <p:ext uri="{BB962C8B-B14F-4D97-AF65-F5344CB8AC3E}">
        <p14:creationId xmlns:p14="http://schemas.microsoft.com/office/powerpoint/2010/main" val="1396076832"/>
      </p:ext>
    </p:extLst>
  </p:cSld>
  <p:clrMapOvr>
    <a:overrideClrMapping bg1="dk1" tx1="lt1" bg2="dk2" tx2="lt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27_Title Slide">
    <p:bg>
      <p:bgRef idx="1001">
        <a:schemeClr val="bg1"/>
      </p:bgRef>
    </p:bg>
    <p:spTree>
      <p:nvGrpSpPr>
        <p:cNvPr id="1" name=""/>
        <p:cNvGrpSpPr/>
        <p:nvPr/>
      </p:nvGrpSpPr>
      <p:grpSpPr>
        <a:xfrm>
          <a:off x="0" y="0"/>
          <a:ext cx="0" cy="0"/>
          <a:chOff x="0" y="0"/>
          <a:chExt cx="0" cy="0"/>
        </a:xfrm>
      </p:grpSpPr>
      <p:pic>
        <p:nvPicPr>
          <p:cNvPr id="3" name="Picture 2" descr="A picture containing indoor&#10;&#10;Description automatically generated">
            <a:extLst>
              <a:ext uri="{FF2B5EF4-FFF2-40B4-BE49-F238E27FC236}">
                <a16:creationId xmlns:a16="http://schemas.microsoft.com/office/drawing/2014/main" id="{0AFABCE9-6BC8-E741-B725-757DD8CDEF0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3200" cy="6861157"/>
          </a:xfrm>
          <a:prstGeom prst="rect">
            <a:avLst/>
          </a:prstGeom>
        </p:spPr>
      </p:pic>
      <p:sp>
        <p:nvSpPr>
          <p:cNvPr id="10" name="Subtitle 2">
            <a:extLst>
              <a:ext uri="{FF2B5EF4-FFF2-40B4-BE49-F238E27FC236}">
                <a16:creationId xmlns:a16="http://schemas.microsoft.com/office/drawing/2014/main" id="{FE9339E2-6786-4585-B68E-B160A16B524C}"/>
              </a:ext>
            </a:extLst>
          </p:cNvPr>
          <p:cNvSpPr txBox="1">
            <a:spLocks/>
          </p:cNvSpPr>
          <p:nvPr userDrawn="1"/>
        </p:nvSpPr>
        <p:spPr bwMode="auto">
          <a:xfrm>
            <a:off x="5016500" y="1952625"/>
            <a:ext cx="6307138" cy="741363"/>
          </a:xfrm>
          <a:prstGeom prst="rect">
            <a:avLst/>
          </a:prstGeom>
          <a:noFill/>
          <a:ln>
            <a:noFill/>
          </a:ln>
        </p:spPr>
        <p:txBody>
          <a:bodyPr lIns="0" tIns="0" rIns="0" bIns="0"/>
          <a:lstStyle>
            <a:lvl1pPr marL="342900" indent="-342900">
              <a:defRPr>
                <a:solidFill>
                  <a:schemeClr val="tx1"/>
                </a:solidFill>
                <a:latin typeface="Calibri" charset="0"/>
                <a:ea typeface="ＭＳ Ｐゴシック" charset="0"/>
                <a:cs typeface="ＭＳ Ｐゴシック" charset="0"/>
              </a:defRPr>
            </a:lvl1pPr>
            <a:lvl2pPr>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lvl="1" algn="r" eaLnBrk="1" hangingPunct="1">
              <a:lnSpc>
                <a:spcPct val="104000"/>
              </a:lnSpc>
              <a:buFont typeface="Arial" charset="0"/>
              <a:buNone/>
              <a:defRPr/>
            </a:pPr>
            <a:endParaRPr lang="en-GB" sz="1600">
              <a:solidFill>
                <a:schemeClr val="bg1"/>
              </a:solidFill>
              <a:cs typeface="ＭＳ Ｐゴシック" charset="0"/>
            </a:endParaRPr>
          </a:p>
        </p:txBody>
      </p:sp>
      <p:sp>
        <p:nvSpPr>
          <p:cNvPr id="18" name="Rectangle 17">
            <a:extLst>
              <a:ext uri="{FF2B5EF4-FFF2-40B4-BE49-F238E27FC236}">
                <a16:creationId xmlns:a16="http://schemas.microsoft.com/office/drawing/2014/main" id="{C430656C-1B23-0749-AD6A-14502D71E9B2}"/>
              </a:ext>
            </a:extLst>
          </p:cNvPr>
          <p:cNvSpPr/>
          <p:nvPr userDrawn="1"/>
        </p:nvSpPr>
        <p:spPr>
          <a:xfrm>
            <a:off x="-600" y="1"/>
            <a:ext cx="12192600" cy="6857999"/>
          </a:xfrm>
          <a:prstGeom prst="rect">
            <a:avLst/>
          </a:prstGeom>
          <a:gradFill flip="none" rotWithShape="1">
            <a:gsLst>
              <a:gs pos="0">
                <a:schemeClr val="bg1">
                  <a:alpha val="0"/>
                </a:schemeClr>
              </a:gs>
              <a:gs pos="100000">
                <a:schemeClr val="bg1">
                  <a:alpha val="5000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449E4F93-C5F1-8F48-A4C5-D5EFC338F8BD}"/>
              </a:ext>
            </a:extLst>
          </p:cNvPr>
          <p:cNvPicPr>
            <a:picLocks noChangeAspect="1"/>
          </p:cNvPicPr>
          <p:nvPr userDrawn="1"/>
        </p:nvPicPr>
        <p:blipFill rotWithShape="1">
          <a:blip r:embed="rId3" cstate="screen">
            <a:alphaModFix amt="60000"/>
            <a:extLst>
              <a:ext uri="{28A0092B-C50C-407E-A947-70E740481C1C}">
                <a14:useLocalDpi xmlns:a14="http://schemas.microsoft.com/office/drawing/2010/main"/>
              </a:ext>
            </a:extLst>
          </a:blip>
          <a:srcRect l="2082" t="3803" r="2134" b="12930"/>
          <a:stretch/>
        </p:blipFill>
        <p:spPr>
          <a:xfrm>
            <a:off x="0" y="1"/>
            <a:ext cx="12192000" cy="6857999"/>
          </a:xfrm>
          <a:prstGeom prst="rect">
            <a:avLst/>
          </a:prstGeom>
        </p:spPr>
      </p:pic>
      <p:sp>
        <p:nvSpPr>
          <p:cNvPr id="21" name="Text Placeholder 28"/>
          <p:cNvSpPr>
            <a:spLocks noGrp="1"/>
          </p:cNvSpPr>
          <p:nvPr>
            <p:ph type="body" sz="quarter" idx="12" hasCustomPrompt="1"/>
          </p:nvPr>
        </p:nvSpPr>
        <p:spPr>
          <a:xfrm>
            <a:off x="6941131" y="5770761"/>
            <a:ext cx="4264272" cy="295077"/>
          </a:xfrm>
        </p:spPr>
        <p:txBody>
          <a:bodyPr anchor="t"/>
          <a:lstStyle>
            <a:lvl1pPr marL="0" indent="0" algn="r">
              <a:spcAft>
                <a:spcPts val="600"/>
              </a:spcAft>
              <a:buFontTx/>
              <a:buNone/>
              <a:defRPr sz="2000">
                <a:solidFill>
                  <a:schemeClr val="tx1"/>
                </a:solidFill>
              </a:defRPr>
            </a:lvl1pPr>
          </a:lstStyle>
          <a:p>
            <a:pPr lvl="0"/>
            <a:r>
              <a:rPr lang="en-US" dirty="0"/>
              <a:t>Author Name</a:t>
            </a:r>
          </a:p>
        </p:txBody>
      </p:sp>
      <p:sp>
        <p:nvSpPr>
          <p:cNvPr id="22" name="Text Placeholder 28"/>
          <p:cNvSpPr>
            <a:spLocks noGrp="1"/>
          </p:cNvSpPr>
          <p:nvPr>
            <p:ph type="body" sz="quarter" idx="13" hasCustomPrompt="1"/>
          </p:nvPr>
        </p:nvSpPr>
        <p:spPr>
          <a:xfrm>
            <a:off x="6941131" y="6080641"/>
            <a:ext cx="4264272" cy="301109"/>
          </a:xfrm>
        </p:spPr>
        <p:txBody>
          <a:bodyPr anchor="t"/>
          <a:lstStyle>
            <a:lvl1pPr marL="0" indent="0" algn="r">
              <a:spcAft>
                <a:spcPts val="600"/>
              </a:spcAft>
              <a:buFontTx/>
              <a:buNone/>
              <a:defRPr sz="2000">
                <a:solidFill>
                  <a:schemeClr val="tx1"/>
                </a:solidFill>
              </a:defRPr>
            </a:lvl1pPr>
          </a:lstStyle>
          <a:p>
            <a:pPr lvl="0"/>
            <a:r>
              <a:rPr lang="en-US" dirty="0"/>
              <a:t>Date</a:t>
            </a:r>
          </a:p>
        </p:txBody>
      </p:sp>
      <p:sp>
        <p:nvSpPr>
          <p:cNvPr id="28" name="Text Placeholder 3"/>
          <p:cNvSpPr>
            <a:spLocks noGrp="1"/>
          </p:cNvSpPr>
          <p:nvPr>
            <p:ph type="body" sz="quarter" idx="14"/>
          </p:nvPr>
        </p:nvSpPr>
        <p:spPr>
          <a:xfrm>
            <a:off x="5016499" y="788740"/>
            <a:ext cx="6192840" cy="289871"/>
          </a:xfrm>
        </p:spPr>
        <p:txBody>
          <a:bodyPr/>
          <a:lstStyle>
            <a:lvl1pPr marL="0" indent="0" algn="r">
              <a:buNone/>
              <a:defRPr sz="2400" baseline="0">
                <a:solidFill>
                  <a:schemeClr val="tx1"/>
                </a:solidFill>
              </a:defRPr>
            </a:lvl1pPr>
          </a:lstStyle>
          <a:p>
            <a:pPr lvl="0"/>
            <a:r>
              <a:rPr lang="en-US"/>
              <a:t>Click to edit Master text styles</a:t>
            </a:r>
          </a:p>
        </p:txBody>
      </p:sp>
      <p:sp>
        <p:nvSpPr>
          <p:cNvPr id="15" name="Title 1">
            <a:extLst>
              <a:ext uri="{FF2B5EF4-FFF2-40B4-BE49-F238E27FC236}">
                <a16:creationId xmlns:a16="http://schemas.microsoft.com/office/drawing/2014/main" id="{238BAC75-B7C6-FE40-9C8B-21A49F1AC381}"/>
              </a:ext>
            </a:extLst>
          </p:cNvPr>
          <p:cNvSpPr>
            <a:spLocks noGrp="1"/>
          </p:cNvSpPr>
          <p:nvPr>
            <p:ph type="title" hasCustomPrompt="1"/>
          </p:nvPr>
        </p:nvSpPr>
        <p:spPr>
          <a:xfrm>
            <a:off x="5016499" y="1207042"/>
            <a:ext cx="6192840" cy="2574186"/>
          </a:xfrm>
        </p:spPr>
        <p:txBody>
          <a:bodyPr anchor="t" anchorCtr="0"/>
          <a:lstStyle>
            <a:lvl1pPr algn="r">
              <a:lnSpc>
                <a:spcPct val="85000"/>
              </a:lnSpc>
              <a:defRPr sz="5000" b="0" spc="-100" baseline="0">
                <a:solidFill>
                  <a:schemeClr val="tx1"/>
                </a:solidFill>
              </a:defRPr>
            </a:lvl1pPr>
          </a:lstStyle>
          <a:p>
            <a:r>
              <a:rPr lang="en-US" dirty="0"/>
              <a:t>Click to Edit </a:t>
            </a:r>
            <a:br>
              <a:rPr lang="en-US" dirty="0"/>
            </a:br>
            <a:r>
              <a:rPr lang="en-US" dirty="0"/>
              <a:t>Master Title Style</a:t>
            </a:r>
            <a:br>
              <a:rPr lang="en-US" dirty="0"/>
            </a:br>
            <a:r>
              <a:rPr lang="en-US" dirty="0"/>
              <a:t>Line 3</a:t>
            </a:r>
            <a:br>
              <a:rPr lang="en-US" dirty="0"/>
            </a:br>
            <a:r>
              <a:rPr lang="en-US" dirty="0"/>
              <a:t>Line 4</a:t>
            </a:r>
          </a:p>
        </p:txBody>
      </p:sp>
      <p:sp>
        <p:nvSpPr>
          <p:cNvPr id="17" name="Subtitle 2">
            <a:extLst>
              <a:ext uri="{FF2B5EF4-FFF2-40B4-BE49-F238E27FC236}">
                <a16:creationId xmlns:a16="http://schemas.microsoft.com/office/drawing/2014/main" id="{FD7C4A91-C1F1-FD49-AF4E-49381B249C6B}"/>
              </a:ext>
            </a:extLst>
          </p:cNvPr>
          <p:cNvSpPr>
            <a:spLocks noGrp="1"/>
          </p:cNvSpPr>
          <p:nvPr>
            <p:ph type="subTitle" idx="1"/>
          </p:nvPr>
        </p:nvSpPr>
        <p:spPr>
          <a:xfrm>
            <a:off x="5016498" y="3973626"/>
            <a:ext cx="6192840" cy="702444"/>
          </a:xfrm>
        </p:spPr>
        <p:txBody>
          <a:bodyPr/>
          <a:lstStyle>
            <a:lvl1pPr marL="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2400">
                <a:solidFill>
                  <a:schemeClr val="tx1"/>
                </a:solidFill>
              </a:defRPr>
            </a:lvl1pPr>
            <a:lvl2pPr marL="45720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Click to edit Master subtitle style</a:t>
            </a:r>
            <a:endParaRPr lang="en-GB" dirty="0"/>
          </a:p>
        </p:txBody>
      </p:sp>
      <p:pic>
        <p:nvPicPr>
          <p:cNvPr id="16" name="Picture 15" descr="A picture containing building, drawing&#10;&#10;Description automatically generated">
            <a:extLst>
              <a:ext uri="{FF2B5EF4-FFF2-40B4-BE49-F238E27FC236}">
                <a16:creationId xmlns:a16="http://schemas.microsoft.com/office/drawing/2014/main" id="{8117C73D-1E90-6E4B-B561-F3868D991DEE}"/>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76311" y="1167639"/>
            <a:ext cx="1700213" cy="530640"/>
          </a:xfrm>
          <a:prstGeom prst="rect">
            <a:avLst/>
          </a:prstGeom>
        </p:spPr>
      </p:pic>
      <p:sp>
        <p:nvSpPr>
          <p:cNvPr id="14" name="TextBox 13">
            <a:extLst>
              <a:ext uri="{FF2B5EF4-FFF2-40B4-BE49-F238E27FC236}">
                <a16:creationId xmlns:a16="http://schemas.microsoft.com/office/drawing/2014/main" id="{B9BE22F3-8447-4280-A964-8A2DE5DCE00A}"/>
              </a:ext>
            </a:extLst>
          </p:cNvPr>
          <p:cNvSpPr txBox="1">
            <a:spLocks noChangeArrowheads="1"/>
          </p:cNvSpPr>
          <p:nvPr userDrawn="1"/>
        </p:nvSpPr>
        <p:spPr bwMode="auto">
          <a:xfrm>
            <a:off x="12874625" y="2667000"/>
            <a:ext cx="0" cy="296863"/>
          </a:xfrm>
          <a:prstGeom prst="rect">
            <a:avLst/>
          </a:prstGeom>
          <a:noFill/>
          <a:ln>
            <a:noFill/>
          </a:ln>
          <a:extLst>
            <a:ext uri="{909E8E84-426E-40dd-AFC4-6F175D3DCCD1}"/>
            <a:ext uri="{91240B29-F687-4f45-9708-019B960494DF}"/>
          </a:extLst>
        </p:spPr>
        <p:txBody>
          <a:bodyPr wrap="none" lIns="0" tIns="0" rIns="0" bIns="0">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eaLnBrk="1" hangingPunct="1">
              <a:lnSpc>
                <a:spcPct val="90000"/>
              </a:lnSpc>
              <a:spcAft>
                <a:spcPts val="600"/>
              </a:spcAft>
              <a:buFont typeface="Arial" charset="0"/>
              <a:buNone/>
              <a:defRPr/>
            </a:pPr>
            <a:endParaRPr lang="en-US" sz="2100">
              <a:solidFill>
                <a:schemeClr val="tx2"/>
              </a:solidFill>
            </a:endParaRPr>
          </a:p>
        </p:txBody>
      </p:sp>
      <p:sp>
        <p:nvSpPr>
          <p:cNvPr id="19" name="TextBox 20">
            <a:extLst>
              <a:ext uri="{FF2B5EF4-FFF2-40B4-BE49-F238E27FC236}">
                <a16:creationId xmlns:a16="http://schemas.microsoft.com/office/drawing/2014/main" id="{6B5A3F7D-62C2-2F4F-A74E-62524C8DDF0E}"/>
              </a:ext>
            </a:extLst>
          </p:cNvPr>
          <p:cNvSpPr txBox="1">
            <a:spLocks noChangeArrowheads="1"/>
          </p:cNvSpPr>
          <p:nvPr userDrawn="1"/>
        </p:nvSpPr>
        <p:spPr bwMode="auto">
          <a:xfrm>
            <a:off x="982662" y="6413179"/>
            <a:ext cx="4636741"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GB" altLang="en-US" sz="1000" dirty="0">
                <a:solidFill>
                  <a:schemeClr val="tx2"/>
                </a:solidFill>
              </a:rPr>
              <a:t>© 2021 Arm</a:t>
            </a:r>
            <a:endParaRPr lang="en-US" altLang="en-US" sz="1000" dirty="0">
              <a:solidFill>
                <a:schemeClr val="tx2"/>
              </a:solidFill>
            </a:endParaRPr>
          </a:p>
        </p:txBody>
      </p:sp>
    </p:spTree>
    <p:extLst>
      <p:ext uri="{BB962C8B-B14F-4D97-AF65-F5344CB8AC3E}">
        <p14:creationId xmlns:p14="http://schemas.microsoft.com/office/powerpoint/2010/main" val="3096687837"/>
      </p:ext>
    </p:extLst>
  </p:cSld>
  <p:clrMapOvr>
    <a:overrideClrMapping bg1="dk1" tx1="lt1" bg2="dk2" tx2="lt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10_Title Slide">
    <p:bg>
      <p:bgPr>
        <a:solidFill>
          <a:schemeClr val="accent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3223CC0-C7A1-BC40-9A1F-09EBC27A25E6}"/>
              </a:ext>
            </a:extLst>
          </p:cNvPr>
          <p:cNvPicPr>
            <a:picLocks noChangeAspect="1"/>
          </p:cNvPicPr>
          <p:nvPr userDrawn="1"/>
        </p:nvPicPr>
        <p:blipFill rotWithShape="1">
          <a:blip r:embed="rId2" cstate="screen">
            <a:alphaModFix amt="60000"/>
            <a:extLst>
              <a:ext uri="{28A0092B-C50C-407E-A947-70E740481C1C}">
                <a14:useLocalDpi xmlns:a14="http://schemas.microsoft.com/office/drawing/2010/main"/>
              </a:ext>
            </a:extLst>
          </a:blip>
          <a:srcRect l="2082" t="3803" r="2134" b="12930"/>
          <a:stretch/>
        </p:blipFill>
        <p:spPr>
          <a:xfrm>
            <a:off x="0" y="-1"/>
            <a:ext cx="12192000" cy="6857999"/>
          </a:xfrm>
          <a:prstGeom prst="rect">
            <a:avLst/>
          </a:prstGeom>
        </p:spPr>
      </p:pic>
      <p:sp>
        <p:nvSpPr>
          <p:cNvPr id="6" name="Title 1">
            <a:extLst>
              <a:ext uri="{FF2B5EF4-FFF2-40B4-BE49-F238E27FC236}">
                <a16:creationId xmlns:a16="http://schemas.microsoft.com/office/drawing/2014/main" id="{A0CD7DAB-58BC-C442-ABC0-6D7414DFC22E}"/>
              </a:ext>
            </a:extLst>
          </p:cNvPr>
          <p:cNvSpPr>
            <a:spLocks noGrp="1"/>
          </p:cNvSpPr>
          <p:nvPr>
            <p:ph type="title" hasCustomPrompt="1"/>
          </p:nvPr>
        </p:nvSpPr>
        <p:spPr>
          <a:xfrm>
            <a:off x="5016499" y="1207042"/>
            <a:ext cx="6192840" cy="2574186"/>
          </a:xfrm>
        </p:spPr>
        <p:txBody>
          <a:bodyPr anchor="t" anchorCtr="0"/>
          <a:lstStyle>
            <a:lvl1pPr algn="r">
              <a:lnSpc>
                <a:spcPct val="85000"/>
              </a:lnSpc>
              <a:defRPr sz="5000" b="0" spc="-100" baseline="0">
                <a:solidFill>
                  <a:schemeClr val="bg1"/>
                </a:solidFill>
              </a:defRPr>
            </a:lvl1pPr>
          </a:lstStyle>
          <a:p>
            <a:r>
              <a:rPr lang="en-US" dirty="0"/>
              <a:t>Click to Edit </a:t>
            </a:r>
            <a:br>
              <a:rPr lang="en-US" dirty="0"/>
            </a:br>
            <a:r>
              <a:rPr lang="en-US" dirty="0"/>
              <a:t>Divider Page Title</a:t>
            </a:r>
            <a:br>
              <a:rPr lang="en-US" dirty="0"/>
            </a:br>
            <a:r>
              <a:rPr lang="en-US" dirty="0"/>
              <a:t>Line 3</a:t>
            </a:r>
            <a:br>
              <a:rPr lang="en-US" dirty="0"/>
            </a:br>
            <a:r>
              <a:rPr lang="en-US" dirty="0"/>
              <a:t>Line 4</a:t>
            </a:r>
          </a:p>
        </p:txBody>
      </p:sp>
      <p:sp>
        <p:nvSpPr>
          <p:cNvPr id="7" name="Subtitle 2">
            <a:extLst>
              <a:ext uri="{FF2B5EF4-FFF2-40B4-BE49-F238E27FC236}">
                <a16:creationId xmlns:a16="http://schemas.microsoft.com/office/drawing/2014/main" id="{9CDE2EBD-0FA3-D24B-AC33-4F98A57EE244}"/>
              </a:ext>
            </a:extLst>
          </p:cNvPr>
          <p:cNvSpPr>
            <a:spLocks noGrp="1"/>
          </p:cNvSpPr>
          <p:nvPr>
            <p:ph type="subTitle" idx="1"/>
          </p:nvPr>
        </p:nvSpPr>
        <p:spPr>
          <a:xfrm>
            <a:off x="5016498" y="3973626"/>
            <a:ext cx="6192840" cy="702444"/>
          </a:xfrm>
        </p:spPr>
        <p:txBody>
          <a:bodyPr/>
          <a:lstStyle>
            <a:lvl1pPr marL="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2400">
                <a:solidFill>
                  <a:schemeClr val="bg1"/>
                </a:solidFill>
              </a:defRPr>
            </a:lvl1pPr>
            <a:lvl2pPr marL="45720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Click to edit Master subtitle style</a:t>
            </a:r>
            <a:endParaRPr lang="en-GB" dirty="0"/>
          </a:p>
        </p:txBody>
      </p:sp>
      <p:pic>
        <p:nvPicPr>
          <p:cNvPr id="11" name="Picture 10" descr="A picture containing building, drawing&#10;&#10;Description automatically generated">
            <a:extLst>
              <a:ext uri="{FF2B5EF4-FFF2-40B4-BE49-F238E27FC236}">
                <a16:creationId xmlns:a16="http://schemas.microsoft.com/office/drawing/2014/main" id="{FF51B5E8-1A64-CC4C-8297-18A3B49396C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76311" y="1167639"/>
            <a:ext cx="1700213" cy="530640"/>
          </a:xfrm>
          <a:prstGeom prst="rect">
            <a:avLst/>
          </a:prstGeom>
        </p:spPr>
      </p:pic>
      <p:sp>
        <p:nvSpPr>
          <p:cNvPr id="10" name="TextBox 20">
            <a:extLst>
              <a:ext uri="{FF2B5EF4-FFF2-40B4-BE49-F238E27FC236}">
                <a16:creationId xmlns:a16="http://schemas.microsoft.com/office/drawing/2014/main" id="{CF3F483E-C28F-8C43-8AF4-54DEBAF1D61F}"/>
              </a:ext>
            </a:extLst>
          </p:cNvPr>
          <p:cNvSpPr txBox="1">
            <a:spLocks noChangeArrowheads="1"/>
          </p:cNvSpPr>
          <p:nvPr userDrawn="1"/>
        </p:nvSpPr>
        <p:spPr bwMode="auto">
          <a:xfrm>
            <a:off x="982662" y="6413179"/>
            <a:ext cx="4636741"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GB" altLang="en-US" sz="1000" dirty="0">
                <a:solidFill>
                  <a:schemeClr val="bg2"/>
                </a:solidFill>
              </a:rPr>
              <a:t>© 2021 Arm</a:t>
            </a:r>
            <a:endParaRPr lang="en-US" altLang="en-US" sz="1000" dirty="0">
              <a:solidFill>
                <a:schemeClr val="bg2"/>
              </a:solidFill>
            </a:endParaRPr>
          </a:p>
        </p:txBody>
      </p:sp>
    </p:spTree>
    <p:extLst>
      <p:ext uri="{BB962C8B-B14F-4D97-AF65-F5344CB8AC3E}">
        <p14:creationId xmlns:p14="http://schemas.microsoft.com/office/powerpoint/2010/main" val="13137273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4_Section Divider slide">
    <p:bg>
      <p:bgPr>
        <a:solidFill>
          <a:schemeClr val="accent2"/>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6F5B06E-F6A0-3B43-AD64-568F71E24194}"/>
              </a:ext>
            </a:extLst>
          </p:cNvPr>
          <p:cNvPicPr>
            <a:picLocks noChangeAspect="1"/>
          </p:cNvPicPr>
          <p:nvPr userDrawn="1"/>
        </p:nvPicPr>
        <p:blipFill rotWithShape="1">
          <a:blip r:embed="rId2" cstate="screen">
            <a:alphaModFix amt="60000"/>
            <a:extLst>
              <a:ext uri="{28A0092B-C50C-407E-A947-70E740481C1C}">
                <a14:useLocalDpi xmlns:a14="http://schemas.microsoft.com/office/drawing/2010/main"/>
              </a:ext>
            </a:extLst>
          </a:blip>
          <a:srcRect l="2082" t="3803" r="2134" b="12930"/>
          <a:stretch/>
        </p:blipFill>
        <p:spPr>
          <a:xfrm>
            <a:off x="0" y="-1"/>
            <a:ext cx="12192000" cy="6857999"/>
          </a:xfrm>
          <a:prstGeom prst="rect">
            <a:avLst/>
          </a:prstGeom>
        </p:spPr>
      </p:pic>
      <p:sp>
        <p:nvSpPr>
          <p:cNvPr id="6" name="Title 1">
            <a:extLst>
              <a:ext uri="{FF2B5EF4-FFF2-40B4-BE49-F238E27FC236}">
                <a16:creationId xmlns:a16="http://schemas.microsoft.com/office/drawing/2014/main" id="{373DAA08-2A8E-BC49-A908-D83D95CBFDFB}"/>
              </a:ext>
            </a:extLst>
          </p:cNvPr>
          <p:cNvSpPr>
            <a:spLocks noGrp="1"/>
          </p:cNvSpPr>
          <p:nvPr>
            <p:ph type="title" hasCustomPrompt="1"/>
          </p:nvPr>
        </p:nvSpPr>
        <p:spPr>
          <a:xfrm>
            <a:off x="5016499" y="1207042"/>
            <a:ext cx="6192840" cy="2574186"/>
          </a:xfrm>
        </p:spPr>
        <p:txBody>
          <a:bodyPr anchor="t" anchorCtr="0"/>
          <a:lstStyle>
            <a:lvl1pPr algn="r">
              <a:lnSpc>
                <a:spcPct val="85000"/>
              </a:lnSpc>
              <a:defRPr sz="5000" b="0" spc="-100" baseline="0">
                <a:solidFill>
                  <a:schemeClr val="bg1"/>
                </a:solidFill>
              </a:defRPr>
            </a:lvl1pPr>
          </a:lstStyle>
          <a:p>
            <a:r>
              <a:rPr lang="en-US" dirty="0"/>
              <a:t>Click to Edit </a:t>
            </a:r>
            <a:br>
              <a:rPr lang="en-US" dirty="0"/>
            </a:br>
            <a:r>
              <a:rPr lang="en-US" dirty="0"/>
              <a:t>Divider Page Title</a:t>
            </a:r>
            <a:br>
              <a:rPr lang="en-US" dirty="0"/>
            </a:br>
            <a:r>
              <a:rPr lang="en-US" dirty="0"/>
              <a:t>Line 3</a:t>
            </a:r>
            <a:br>
              <a:rPr lang="en-US" dirty="0"/>
            </a:br>
            <a:r>
              <a:rPr lang="en-US" dirty="0"/>
              <a:t>Line 4</a:t>
            </a:r>
          </a:p>
        </p:txBody>
      </p:sp>
      <p:sp>
        <p:nvSpPr>
          <p:cNvPr id="7" name="Subtitle 2">
            <a:extLst>
              <a:ext uri="{FF2B5EF4-FFF2-40B4-BE49-F238E27FC236}">
                <a16:creationId xmlns:a16="http://schemas.microsoft.com/office/drawing/2014/main" id="{818585A9-CBDE-FB4B-A656-FBBD0B0CAA69}"/>
              </a:ext>
            </a:extLst>
          </p:cNvPr>
          <p:cNvSpPr>
            <a:spLocks noGrp="1"/>
          </p:cNvSpPr>
          <p:nvPr>
            <p:ph type="subTitle" idx="1"/>
          </p:nvPr>
        </p:nvSpPr>
        <p:spPr>
          <a:xfrm>
            <a:off x="5016498" y="3973626"/>
            <a:ext cx="6192840" cy="702444"/>
          </a:xfrm>
        </p:spPr>
        <p:txBody>
          <a:bodyPr/>
          <a:lstStyle>
            <a:lvl1pPr marL="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2400">
                <a:solidFill>
                  <a:schemeClr val="bg1"/>
                </a:solidFill>
              </a:defRPr>
            </a:lvl1pPr>
            <a:lvl2pPr marL="45720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Click to edit Master subtitle style</a:t>
            </a:r>
            <a:endParaRPr lang="en-GB" dirty="0"/>
          </a:p>
        </p:txBody>
      </p:sp>
      <p:pic>
        <p:nvPicPr>
          <p:cNvPr id="11" name="Picture 10" descr="A picture containing building, drawing&#10;&#10;Description automatically generated">
            <a:extLst>
              <a:ext uri="{FF2B5EF4-FFF2-40B4-BE49-F238E27FC236}">
                <a16:creationId xmlns:a16="http://schemas.microsoft.com/office/drawing/2014/main" id="{F366692D-059F-E843-B530-FFE3E2135C8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76311" y="1167639"/>
            <a:ext cx="1700213" cy="530640"/>
          </a:xfrm>
          <a:prstGeom prst="rect">
            <a:avLst/>
          </a:prstGeom>
        </p:spPr>
      </p:pic>
      <p:sp>
        <p:nvSpPr>
          <p:cNvPr id="9" name="TextBox 20">
            <a:extLst>
              <a:ext uri="{FF2B5EF4-FFF2-40B4-BE49-F238E27FC236}">
                <a16:creationId xmlns:a16="http://schemas.microsoft.com/office/drawing/2014/main" id="{84D08BDA-0B34-A84B-B3A0-9DE0D5EB9613}"/>
              </a:ext>
            </a:extLst>
          </p:cNvPr>
          <p:cNvSpPr txBox="1">
            <a:spLocks noChangeArrowheads="1"/>
          </p:cNvSpPr>
          <p:nvPr userDrawn="1"/>
        </p:nvSpPr>
        <p:spPr bwMode="auto">
          <a:xfrm>
            <a:off x="982662" y="6413179"/>
            <a:ext cx="4636741"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GB" altLang="en-US" sz="1000" dirty="0">
                <a:solidFill>
                  <a:schemeClr val="bg2"/>
                </a:solidFill>
              </a:rPr>
              <a:t>© 2021 Arm</a:t>
            </a:r>
            <a:endParaRPr lang="en-US" altLang="en-US" sz="1000" dirty="0">
              <a:solidFill>
                <a:schemeClr val="bg2"/>
              </a:solidFill>
            </a:endParaRPr>
          </a:p>
        </p:txBody>
      </p:sp>
    </p:spTree>
    <p:extLst>
      <p:ext uri="{BB962C8B-B14F-4D97-AF65-F5344CB8AC3E}">
        <p14:creationId xmlns:p14="http://schemas.microsoft.com/office/powerpoint/2010/main" val="12287992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8_Section Divider slide">
    <p:bg>
      <p:bgPr>
        <a:solidFill>
          <a:schemeClr val="accent5"/>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3353FD8-3FBF-E340-8B41-D553C61637D3}"/>
              </a:ext>
            </a:extLst>
          </p:cNvPr>
          <p:cNvPicPr>
            <a:picLocks noChangeAspect="1"/>
          </p:cNvPicPr>
          <p:nvPr userDrawn="1"/>
        </p:nvPicPr>
        <p:blipFill rotWithShape="1">
          <a:blip r:embed="rId2" cstate="screen">
            <a:alphaModFix amt="60000"/>
            <a:extLst>
              <a:ext uri="{28A0092B-C50C-407E-A947-70E740481C1C}">
                <a14:useLocalDpi xmlns:a14="http://schemas.microsoft.com/office/drawing/2010/main"/>
              </a:ext>
            </a:extLst>
          </a:blip>
          <a:srcRect l="2082" t="3803" r="2134" b="12930"/>
          <a:stretch/>
        </p:blipFill>
        <p:spPr>
          <a:xfrm>
            <a:off x="0" y="-1"/>
            <a:ext cx="12192000" cy="6857999"/>
          </a:xfrm>
          <a:prstGeom prst="rect">
            <a:avLst/>
          </a:prstGeom>
        </p:spPr>
      </p:pic>
      <p:sp>
        <p:nvSpPr>
          <p:cNvPr id="6" name="Title 1">
            <a:extLst>
              <a:ext uri="{FF2B5EF4-FFF2-40B4-BE49-F238E27FC236}">
                <a16:creationId xmlns:a16="http://schemas.microsoft.com/office/drawing/2014/main" id="{0602B157-BA2E-444C-B53E-75E500564873}"/>
              </a:ext>
            </a:extLst>
          </p:cNvPr>
          <p:cNvSpPr>
            <a:spLocks noGrp="1"/>
          </p:cNvSpPr>
          <p:nvPr>
            <p:ph type="title" hasCustomPrompt="1"/>
          </p:nvPr>
        </p:nvSpPr>
        <p:spPr>
          <a:xfrm>
            <a:off x="5016499" y="1207042"/>
            <a:ext cx="6192840" cy="2574186"/>
          </a:xfrm>
        </p:spPr>
        <p:txBody>
          <a:bodyPr anchor="t" anchorCtr="0"/>
          <a:lstStyle>
            <a:lvl1pPr algn="r">
              <a:lnSpc>
                <a:spcPct val="85000"/>
              </a:lnSpc>
              <a:defRPr sz="5000" b="0" spc="-100" baseline="0">
                <a:solidFill>
                  <a:schemeClr val="bg1"/>
                </a:solidFill>
              </a:defRPr>
            </a:lvl1pPr>
          </a:lstStyle>
          <a:p>
            <a:r>
              <a:rPr lang="en-US" dirty="0"/>
              <a:t>Click to Edit </a:t>
            </a:r>
            <a:br>
              <a:rPr lang="en-US" dirty="0"/>
            </a:br>
            <a:r>
              <a:rPr lang="en-US" dirty="0"/>
              <a:t>Divider Page Title</a:t>
            </a:r>
            <a:br>
              <a:rPr lang="en-US" dirty="0"/>
            </a:br>
            <a:r>
              <a:rPr lang="en-US" dirty="0"/>
              <a:t>Line 3</a:t>
            </a:r>
            <a:br>
              <a:rPr lang="en-US" dirty="0"/>
            </a:br>
            <a:r>
              <a:rPr lang="en-US" dirty="0"/>
              <a:t>Line 4</a:t>
            </a:r>
          </a:p>
        </p:txBody>
      </p:sp>
      <p:sp>
        <p:nvSpPr>
          <p:cNvPr id="7" name="Subtitle 2">
            <a:extLst>
              <a:ext uri="{FF2B5EF4-FFF2-40B4-BE49-F238E27FC236}">
                <a16:creationId xmlns:a16="http://schemas.microsoft.com/office/drawing/2014/main" id="{87FC899D-8C55-104D-89CA-EA4FCE459E0B}"/>
              </a:ext>
            </a:extLst>
          </p:cNvPr>
          <p:cNvSpPr>
            <a:spLocks noGrp="1"/>
          </p:cNvSpPr>
          <p:nvPr>
            <p:ph type="subTitle" idx="1"/>
          </p:nvPr>
        </p:nvSpPr>
        <p:spPr>
          <a:xfrm>
            <a:off x="5016498" y="3973626"/>
            <a:ext cx="6192840" cy="702444"/>
          </a:xfrm>
        </p:spPr>
        <p:txBody>
          <a:bodyPr/>
          <a:lstStyle>
            <a:lvl1pPr marL="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2400">
                <a:solidFill>
                  <a:schemeClr val="bg1"/>
                </a:solidFill>
              </a:defRPr>
            </a:lvl1pPr>
            <a:lvl2pPr marL="45720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Click to edit Master subtitle style</a:t>
            </a:r>
            <a:endParaRPr lang="en-GB" dirty="0"/>
          </a:p>
        </p:txBody>
      </p:sp>
      <p:pic>
        <p:nvPicPr>
          <p:cNvPr id="11" name="Picture 10" descr="A picture containing building, drawing&#10;&#10;Description automatically generated">
            <a:extLst>
              <a:ext uri="{FF2B5EF4-FFF2-40B4-BE49-F238E27FC236}">
                <a16:creationId xmlns:a16="http://schemas.microsoft.com/office/drawing/2014/main" id="{2C852A8C-3865-AA4E-82F7-750F6C6DD68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76311" y="1167639"/>
            <a:ext cx="1700213" cy="530640"/>
          </a:xfrm>
          <a:prstGeom prst="rect">
            <a:avLst/>
          </a:prstGeom>
        </p:spPr>
      </p:pic>
      <p:sp>
        <p:nvSpPr>
          <p:cNvPr id="10" name="TextBox 20">
            <a:extLst>
              <a:ext uri="{FF2B5EF4-FFF2-40B4-BE49-F238E27FC236}">
                <a16:creationId xmlns:a16="http://schemas.microsoft.com/office/drawing/2014/main" id="{8F84B417-FBBD-D54C-B0DE-4D62AABBD4C4}"/>
              </a:ext>
            </a:extLst>
          </p:cNvPr>
          <p:cNvSpPr txBox="1">
            <a:spLocks noChangeArrowheads="1"/>
          </p:cNvSpPr>
          <p:nvPr userDrawn="1"/>
        </p:nvSpPr>
        <p:spPr bwMode="auto">
          <a:xfrm>
            <a:off x="982662" y="6413179"/>
            <a:ext cx="4636741"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GB" altLang="en-US" sz="1000" dirty="0">
                <a:solidFill>
                  <a:schemeClr val="bg2"/>
                </a:solidFill>
              </a:rPr>
              <a:t>© 2021 Arm</a:t>
            </a:r>
            <a:endParaRPr lang="en-US" altLang="en-US" sz="1000" dirty="0">
              <a:solidFill>
                <a:schemeClr val="bg2"/>
              </a:solidFill>
            </a:endParaRPr>
          </a:p>
        </p:txBody>
      </p:sp>
    </p:spTree>
    <p:extLst>
      <p:ext uri="{BB962C8B-B14F-4D97-AF65-F5344CB8AC3E}">
        <p14:creationId xmlns:p14="http://schemas.microsoft.com/office/powerpoint/2010/main" val="72604195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 column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79425" y="476250"/>
            <a:ext cx="11233150" cy="654760"/>
          </a:xfrm>
        </p:spPr>
        <p:txBody>
          <a:bodyPr anchor="t"/>
          <a:lstStyle>
            <a:lvl1pPr>
              <a:defRPr b="0"/>
            </a:lvl1pPr>
          </a:lstStyle>
          <a:p>
            <a:r>
              <a:rPr lang="en-US" dirty="0"/>
              <a:t>Click to Edit Master Title Style</a:t>
            </a:r>
          </a:p>
        </p:txBody>
      </p:sp>
      <p:sp>
        <p:nvSpPr>
          <p:cNvPr id="4" name="Text Placeholder 2"/>
          <p:cNvSpPr>
            <a:spLocks noGrp="1"/>
          </p:cNvSpPr>
          <p:nvPr>
            <p:ph idx="1" hasCustomPrompt="1"/>
          </p:nvPr>
        </p:nvSpPr>
        <p:spPr>
          <a:xfrm>
            <a:off x="479425" y="1171111"/>
            <a:ext cx="11233150" cy="4948335"/>
          </a:xfrm>
          <a:prstGeom prst="rect">
            <a:avLst/>
          </a:prstGeom>
        </p:spPr>
        <p:txBody>
          <a:bodyPr/>
          <a:lstStyle>
            <a:lvl1pPr marL="342900" indent="-342900">
              <a:lnSpc>
                <a:spcPct val="100000"/>
              </a:lnSpc>
              <a:spcBef>
                <a:spcPts val="600"/>
              </a:spcBef>
              <a:spcAft>
                <a:spcPts val="0"/>
              </a:spcAft>
              <a:buClr>
                <a:schemeClr val="accent1"/>
              </a:buClr>
              <a:buFont typeface="Arial" charset="0"/>
              <a:buChar char="•"/>
              <a:defRPr sz="2400">
                <a:solidFill>
                  <a:schemeClr val="tx2"/>
                </a:solidFill>
              </a:defRPr>
            </a:lvl1pPr>
            <a:lvl2pPr marL="672783">
              <a:lnSpc>
                <a:spcPct val="100000"/>
              </a:lnSpc>
              <a:spcAft>
                <a:spcPts val="0"/>
              </a:spcAft>
              <a:defRPr sz="2000">
                <a:solidFill>
                  <a:schemeClr val="tx2"/>
                </a:solidFill>
              </a:defRPr>
            </a:lvl2pPr>
            <a:lvl3pPr marL="947103">
              <a:lnSpc>
                <a:spcPct val="100000"/>
              </a:lnSpc>
              <a:spcAft>
                <a:spcPts val="0"/>
              </a:spcAft>
              <a:defRPr sz="1800">
                <a:solidFill>
                  <a:schemeClr val="tx2"/>
                </a:solidFill>
              </a:defRPr>
            </a:lvl3pPr>
            <a:lvl4pPr marL="1293178">
              <a:lnSpc>
                <a:spcPct val="100000"/>
              </a:lnSpc>
              <a:spcAft>
                <a:spcPts val="0"/>
              </a:spcAft>
              <a:defRPr sz="1800">
                <a:solidFill>
                  <a:schemeClr val="tx2"/>
                </a:solidFill>
              </a:defRPr>
            </a:lvl4pPr>
            <a:lvl5pPr marL="1518603">
              <a:lnSpc>
                <a:spcPct val="100000"/>
              </a:lnSpc>
              <a:spcAft>
                <a:spcPts val="0"/>
              </a:spcAft>
              <a:defRPr sz="1800">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noProof="0" dirty="0"/>
              <a:t>Click to edit Master text styles with Top Level Bullet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Tree>
    <p:extLst>
      <p:ext uri="{BB962C8B-B14F-4D97-AF65-F5344CB8AC3E}">
        <p14:creationId xmlns:p14="http://schemas.microsoft.com/office/powerpoint/2010/main" val="211325039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 column slide w/ Sub">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79425" y="478302"/>
            <a:ext cx="11233150" cy="512830"/>
          </a:xfrm>
        </p:spPr>
        <p:txBody>
          <a:bodyPr anchor="t"/>
          <a:lstStyle/>
          <a:p>
            <a:r>
              <a:rPr lang="en-US" dirty="0"/>
              <a:t>Click to Edit Master Title Style</a:t>
            </a:r>
          </a:p>
        </p:txBody>
      </p:sp>
      <p:sp>
        <p:nvSpPr>
          <p:cNvPr id="44" name="Text Placeholder 43"/>
          <p:cNvSpPr>
            <a:spLocks noGrp="1"/>
          </p:cNvSpPr>
          <p:nvPr>
            <p:ph type="body" sz="quarter" idx="13"/>
          </p:nvPr>
        </p:nvSpPr>
        <p:spPr>
          <a:xfrm>
            <a:off x="479425" y="991131"/>
            <a:ext cx="11233150" cy="344488"/>
          </a:xfrm>
        </p:spPr>
        <p:txBody>
          <a:bodyPr/>
          <a:lstStyle>
            <a:lvl1pPr marL="0" indent="0">
              <a:buNone/>
              <a:defRPr lang="en-US" sz="2400">
                <a:solidFill>
                  <a:schemeClr val="accent6"/>
                </a:solidFill>
              </a:defRPr>
            </a:lvl1pPr>
          </a:lstStyle>
          <a:p>
            <a:pPr lvl="0"/>
            <a:r>
              <a:rPr lang="en-US"/>
              <a:t>Click to edit Master text styles</a:t>
            </a:r>
          </a:p>
        </p:txBody>
      </p:sp>
      <p:sp>
        <p:nvSpPr>
          <p:cNvPr id="7" name="Text Placeholder 2"/>
          <p:cNvSpPr>
            <a:spLocks noGrp="1"/>
          </p:cNvSpPr>
          <p:nvPr>
            <p:ph idx="1"/>
          </p:nvPr>
        </p:nvSpPr>
        <p:spPr>
          <a:xfrm>
            <a:off x="479425" y="1554489"/>
            <a:ext cx="11233150" cy="4553233"/>
          </a:xfrm>
          <a:prstGeom prst="rect">
            <a:avLst/>
          </a:prstGeom>
        </p:spPr>
        <p:txBody>
          <a:bodyPr/>
          <a:lstStyle>
            <a:lvl1pPr marL="342900" indent="-342900">
              <a:lnSpc>
                <a:spcPct val="100000"/>
              </a:lnSpc>
              <a:spcBef>
                <a:spcPts val="600"/>
              </a:spcBef>
              <a:spcAft>
                <a:spcPts val="0"/>
              </a:spcAft>
              <a:buClr>
                <a:schemeClr val="accent1"/>
              </a:buClr>
              <a:buFont typeface="Arial" charset="0"/>
              <a:buChar char="•"/>
              <a:defRPr sz="2400">
                <a:solidFill>
                  <a:schemeClr val="tx2"/>
                </a:solidFill>
              </a:defRPr>
            </a:lvl1pPr>
            <a:lvl2pPr>
              <a:lnSpc>
                <a:spcPct val="100000"/>
              </a:lnSpc>
              <a:spcAft>
                <a:spcPts val="0"/>
              </a:spcAft>
              <a:buClr>
                <a:schemeClr val="accent1"/>
              </a:buClr>
              <a:defRPr sz="2000">
                <a:solidFill>
                  <a:schemeClr val="tx2"/>
                </a:solidFill>
              </a:defRPr>
            </a:lvl2pPr>
            <a:lvl3pPr>
              <a:lnSpc>
                <a:spcPct val="100000"/>
              </a:lnSpc>
              <a:spcAft>
                <a:spcPts val="0"/>
              </a:spcAft>
              <a:buClr>
                <a:schemeClr val="accent1"/>
              </a:buClr>
              <a:defRPr>
                <a:solidFill>
                  <a:schemeClr val="tx2"/>
                </a:solidFill>
              </a:defRPr>
            </a:lvl3pPr>
            <a:lvl4pPr>
              <a:lnSpc>
                <a:spcPct val="100000"/>
              </a:lnSpc>
              <a:spcAft>
                <a:spcPts val="0"/>
              </a:spcAft>
              <a:buClr>
                <a:schemeClr val="accent1"/>
              </a:buClr>
              <a:defRPr>
                <a:solidFill>
                  <a:schemeClr val="tx2"/>
                </a:solidFill>
              </a:defRPr>
            </a:lvl4pPr>
            <a:lvl5pPr>
              <a:lnSpc>
                <a:spcPct val="100000"/>
              </a:lnSpc>
              <a:spcAft>
                <a:spcPts val="0"/>
              </a:spcAft>
              <a:buClr>
                <a:schemeClr val="accent1"/>
              </a:buCl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4775040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 column slide ">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83E00537-4172-4053-A616-87E429C679AC}"/>
              </a:ext>
            </a:extLst>
          </p:cNvPr>
          <p:cNvCxnSpPr>
            <a:cxnSpLocks/>
          </p:cNvCxnSpPr>
          <p:nvPr userDrawn="1"/>
        </p:nvCxnSpPr>
        <p:spPr>
          <a:xfrm>
            <a:off x="6096000" y="1620481"/>
            <a:ext cx="0" cy="4515207"/>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a:xfrm>
            <a:off x="479425" y="478302"/>
            <a:ext cx="11233150" cy="512830"/>
          </a:xfrm>
        </p:spPr>
        <p:txBody>
          <a:bodyPr/>
          <a:lstStyle/>
          <a:p>
            <a:r>
              <a:rPr lang="en-US" dirty="0"/>
              <a:t>Click to Edit Master Title Style</a:t>
            </a:r>
          </a:p>
        </p:txBody>
      </p:sp>
      <p:sp>
        <p:nvSpPr>
          <p:cNvPr id="44" name="Text Placeholder 43"/>
          <p:cNvSpPr>
            <a:spLocks noGrp="1"/>
          </p:cNvSpPr>
          <p:nvPr>
            <p:ph type="body" sz="quarter" idx="13" hasCustomPrompt="1"/>
          </p:nvPr>
        </p:nvSpPr>
        <p:spPr>
          <a:xfrm>
            <a:off x="479425" y="991131"/>
            <a:ext cx="11233150" cy="359204"/>
          </a:xfrm>
        </p:spPr>
        <p:txBody>
          <a:bodyPr anchor="t"/>
          <a:lstStyle>
            <a:lvl1pPr marL="0" indent="0">
              <a:spcAft>
                <a:spcPts val="0"/>
              </a:spcAft>
              <a:buNone/>
              <a:defRPr sz="2400">
                <a:solidFill>
                  <a:schemeClr val="accent6"/>
                </a:solidFill>
              </a:defRPr>
            </a:lvl1pPr>
          </a:lstStyle>
          <a:p>
            <a:pPr lvl="0"/>
            <a:r>
              <a:rPr lang="en-US" dirty="0"/>
              <a:t>Click to edit Master text styles</a:t>
            </a:r>
          </a:p>
        </p:txBody>
      </p:sp>
      <p:sp>
        <p:nvSpPr>
          <p:cNvPr id="9" name="Text Placeholder 131"/>
          <p:cNvSpPr>
            <a:spLocks noGrp="1"/>
          </p:cNvSpPr>
          <p:nvPr>
            <p:ph type="body" sz="quarter" idx="16" hasCustomPrompt="1"/>
          </p:nvPr>
        </p:nvSpPr>
        <p:spPr>
          <a:xfrm>
            <a:off x="479425" y="1620481"/>
            <a:ext cx="5345642" cy="560696"/>
          </a:xfrm>
        </p:spPr>
        <p:txBody>
          <a:bodyPr anchor="t" anchorCtr="0"/>
          <a:lstStyle>
            <a:lvl1pPr marL="0" marR="0" indent="0" algn="l"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b="0">
                <a:solidFill>
                  <a:schemeClr val="accent1"/>
                </a:solidFill>
              </a:defRPr>
            </a:lvl1pPr>
          </a:lstStyle>
          <a:p>
            <a:pPr lvl="0"/>
            <a:r>
              <a:rPr lang="en-US" dirty="0"/>
              <a:t>Click to edit Master text styles</a:t>
            </a:r>
          </a:p>
        </p:txBody>
      </p:sp>
      <p:sp>
        <p:nvSpPr>
          <p:cNvPr id="4" name="Content Placeholder 3"/>
          <p:cNvSpPr>
            <a:spLocks noGrp="1"/>
          </p:cNvSpPr>
          <p:nvPr>
            <p:ph sz="quarter" idx="19"/>
          </p:nvPr>
        </p:nvSpPr>
        <p:spPr>
          <a:xfrm>
            <a:off x="477587" y="2202443"/>
            <a:ext cx="5347480" cy="3933245"/>
          </a:xfrm>
        </p:spPr>
        <p:txBody>
          <a:bodyPr/>
          <a:lstStyle>
            <a:lvl1pPr marL="342900" indent="-342900" algn="just">
              <a:lnSpc>
                <a:spcPct val="100000"/>
              </a:lnSpc>
              <a:spcBef>
                <a:spcPts val="600"/>
              </a:spcBef>
              <a:spcAft>
                <a:spcPts val="0"/>
              </a:spcAft>
              <a:buClr>
                <a:schemeClr val="accent1"/>
              </a:buClr>
              <a:buFont typeface="Arial" charset="0"/>
              <a:buChar char="•"/>
              <a:defRPr sz="2000">
                <a:solidFill>
                  <a:srgbClr val="333E48"/>
                </a:solidFill>
              </a:defRPr>
            </a:lvl1pPr>
            <a:lvl2pPr marL="581343">
              <a:lnSpc>
                <a:spcPct val="100000"/>
              </a:lnSpc>
              <a:spcAft>
                <a:spcPts val="0"/>
              </a:spcAft>
              <a:buClr>
                <a:schemeClr val="accent1"/>
              </a:buClr>
              <a:defRPr>
                <a:solidFill>
                  <a:srgbClr val="333E48"/>
                </a:solidFill>
              </a:defRPr>
            </a:lvl2pPr>
            <a:lvl3pPr marL="947103">
              <a:lnSpc>
                <a:spcPct val="100000"/>
              </a:lnSpc>
              <a:spcAft>
                <a:spcPts val="0"/>
              </a:spcAft>
              <a:buClr>
                <a:schemeClr val="accent1"/>
              </a:buClr>
              <a:defRPr>
                <a:solidFill>
                  <a:srgbClr val="333E48"/>
                </a:solidFill>
              </a:defRPr>
            </a:lvl3pPr>
            <a:lvl4pPr marL="1293178" indent="-173038">
              <a:lnSpc>
                <a:spcPct val="100000"/>
              </a:lnSpc>
              <a:spcAft>
                <a:spcPts val="0"/>
              </a:spcAft>
              <a:buClr>
                <a:schemeClr val="accent1"/>
              </a:buClr>
              <a:buFont typeface="Arial" charset="0"/>
              <a:buChar char="•"/>
              <a:defRPr>
                <a:solidFill>
                  <a:srgbClr val="333E48"/>
                </a:solidFill>
              </a:defRPr>
            </a:lvl4pPr>
            <a:lvl5pPr marL="1518603">
              <a:lnSpc>
                <a:spcPct val="100000"/>
              </a:lnSpc>
              <a:spcAft>
                <a:spcPts val="0"/>
              </a:spcAft>
              <a:buClr>
                <a:schemeClr val="accent1"/>
              </a:buClr>
              <a:defRPr>
                <a:solidFill>
                  <a:srgbClr val="333E4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131"/>
          <p:cNvSpPr>
            <a:spLocks noGrp="1"/>
          </p:cNvSpPr>
          <p:nvPr>
            <p:ph type="body" sz="quarter" idx="18" hasCustomPrompt="1"/>
          </p:nvPr>
        </p:nvSpPr>
        <p:spPr>
          <a:xfrm>
            <a:off x="6341534" y="1620481"/>
            <a:ext cx="5371042" cy="560696"/>
          </a:xfrm>
        </p:spPr>
        <p:txBody>
          <a:bodyPr anchor="t" anchorCtr="0"/>
          <a:lstStyle>
            <a:lvl1pPr marL="0" marR="0" indent="0" algn="l"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b="0">
                <a:solidFill>
                  <a:schemeClr val="accent1"/>
                </a:solidFill>
              </a:defRPr>
            </a:lvl1pPr>
          </a:lstStyle>
          <a:p>
            <a:pPr lvl="0"/>
            <a:r>
              <a:rPr lang="en-US" dirty="0"/>
              <a:t>Click to edit Master text styles</a:t>
            </a:r>
          </a:p>
        </p:txBody>
      </p:sp>
      <p:sp>
        <p:nvSpPr>
          <p:cNvPr id="12" name="Content Placeholder 3"/>
          <p:cNvSpPr>
            <a:spLocks noGrp="1"/>
          </p:cNvSpPr>
          <p:nvPr>
            <p:ph sz="quarter" idx="21" hasCustomPrompt="1"/>
          </p:nvPr>
        </p:nvSpPr>
        <p:spPr>
          <a:xfrm>
            <a:off x="6339947" y="2202442"/>
            <a:ext cx="5372628" cy="3933246"/>
          </a:xfrm>
        </p:spPr>
        <p:txBody>
          <a:bodyPr/>
          <a:lstStyle>
            <a:lvl1pPr marL="342900" indent="-342900">
              <a:lnSpc>
                <a:spcPct val="100000"/>
              </a:lnSpc>
              <a:spcBef>
                <a:spcPts val="600"/>
              </a:spcBef>
              <a:spcAft>
                <a:spcPts val="0"/>
              </a:spcAft>
              <a:buClr>
                <a:schemeClr val="accent1"/>
              </a:buClr>
              <a:buFont typeface="Arial" charset="0"/>
              <a:buChar char="•"/>
              <a:defRPr sz="2000">
                <a:solidFill>
                  <a:srgbClr val="333E48"/>
                </a:solidFill>
              </a:defRPr>
            </a:lvl1pPr>
            <a:lvl2pPr marL="581343">
              <a:lnSpc>
                <a:spcPct val="100000"/>
              </a:lnSpc>
              <a:spcAft>
                <a:spcPts val="0"/>
              </a:spcAft>
              <a:buClr>
                <a:schemeClr val="accent1"/>
              </a:buClr>
              <a:defRPr>
                <a:solidFill>
                  <a:srgbClr val="333E48"/>
                </a:solidFill>
              </a:defRPr>
            </a:lvl2pPr>
            <a:lvl3pPr marL="947103">
              <a:lnSpc>
                <a:spcPct val="100000"/>
              </a:lnSpc>
              <a:spcAft>
                <a:spcPts val="0"/>
              </a:spcAft>
              <a:buClr>
                <a:schemeClr val="accent1"/>
              </a:buClr>
              <a:defRPr>
                <a:solidFill>
                  <a:srgbClr val="333E48"/>
                </a:solidFill>
              </a:defRPr>
            </a:lvl3pPr>
            <a:lvl4pPr marL="1293178" indent="-173038">
              <a:lnSpc>
                <a:spcPct val="100000"/>
              </a:lnSpc>
              <a:spcAft>
                <a:spcPts val="0"/>
              </a:spcAft>
              <a:buClr>
                <a:schemeClr val="accent1"/>
              </a:buClr>
              <a:buFont typeface="Arial" charset="0"/>
              <a:buChar char="•"/>
              <a:defRPr>
                <a:solidFill>
                  <a:srgbClr val="333E48"/>
                </a:solidFill>
              </a:defRPr>
            </a:lvl4pPr>
            <a:lvl5pPr marL="1518603">
              <a:lnSpc>
                <a:spcPct val="100000"/>
              </a:lnSpc>
              <a:spcAft>
                <a:spcPts val="0"/>
              </a:spcAft>
              <a:buClr>
                <a:schemeClr val="accent1"/>
              </a:buClr>
              <a:defRPr>
                <a:solidFill>
                  <a:srgbClr val="333E48"/>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5262115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 column slide ">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E9795D2F-D322-4144-8DA8-55D6A2942740}"/>
              </a:ext>
            </a:extLst>
          </p:cNvPr>
          <p:cNvCxnSpPr>
            <a:cxnSpLocks/>
          </p:cNvCxnSpPr>
          <p:nvPr userDrawn="1"/>
        </p:nvCxnSpPr>
        <p:spPr bwMode="auto">
          <a:xfrm>
            <a:off x="4148138" y="1611050"/>
            <a:ext cx="0" cy="4448438"/>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B4D2EAD-40A5-4C0B-900F-916EB19FF748}"/>
              </a:ext>
            </a:extLst>
          </p:cNvPr>
          <p:cNvCxnSpPr>
            <a:cxnSpLocks/>
          </p:cNvCxnSpPr>
          <p:nvPr userDrawn="1"/>
        </p:nvCxnSpPr>
        <p:spPr bwMode="auto">
          <a:xfrm>
            <a:off x="8051800" y="1611050"/>
            <a:ext cx="0" cy="4448438"/>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userDrawn="1">
            <p:ph type="title" hasCustomPrompt="1"/>
          </p:nvPr>
        </p:nvSpPr>
        <p:spPr>
          <a:xfrm>
            <a:off x="479425" y="478302"/>
            <a:ext cx="11233150" cy="512830"/>
          </a:xfrm>
        </p:spPr>
        <p:txBody>
          <a:bodyPr/>
          <a:lstStyle/>
          <a:p>
            <a:r>
              <a:rPr lang="en-US" dirty="0"/>
              <a:t>Click to Edit Master Title Style</a:t>
            </a:r>
          </a:p>
        </p:txBody>
      </p:sp>
      <p:sp>
        <p:nvSpPr>
          <p:cNvPr id="44" name="Text Placeholder 43"/>
          <p:cNvSpPr>
            <a:spLocks noGrp="1"/>
          </p:cNvSpPr>
          <p:nvPr userDrawn="1">
            <p:ph type="body" sz="quarter" idx="13"/>
          </p:nvPr>
        </p:nvSpPr>
        <p:spPr>
          <a:xfrm>
            <a:off x="479425" y="991131"/>
            <a:ext cx="11233150" cy="344488"/>
          </a:xfrm>
        </p:spPr>
        <p:txBody>
          <a:bodyPr/>
          <a:lstStyle>
            <a:lvl1pPr marL="0" indent="0">
              <a:buNone/>
              <a:defRPr lang="en-US" sz="2400" dirty="0">
                <a:solidFill>
                  <a:schemeClr val="accent6"/>
                </a:solidFill>
              </a:defRPr>
            </a:lvl1pPr>
          </a:lstStyle>
          <a:p>
            <a:pPr lvl="0"/>
            <a:r>
              <a:rPr lang="en-US"/>
              <a:t>Click to edit Master text styles</a:t>
            </a:r>
          </a:p>
        </p:txBody>
      </p:sp>
      <p:sp>
        <p:nvSpPr>
          <p:cNvPr id="7" name="Text Placeholder 2"/>
          <p:cNvSpPr>
            <a:spLocks noGrp="1"/>
          </p:cNvSpPr>
          <p:nvPr userDrawn="1">
            <p:ph idx="1"/>
          </p:nvPr>
        </p:nvSpPr>
        <p:spPr>
          <a:xfrm>
            <a:off x="479426" y="2373786"/>
            <a:ext cx="3372644" cy="3685702"/>
          </a:xfrm>
          <a:prstGeom prst="rect">
            <a:avLst/>
          </a:prstGeom>
        </p:spPr>
        <p:txBody>
          <a:bodyPr/>
          <a:lstStyle>
            <a:lvl1pPr marL="342900" indent="-342900">
              <a:lnSpc>
                <a:spcPct val="100000"/>
              </a:lnSpc>
              <a:spcBef>
                <a:spcPts val="600"/>
              </a:spcBef>
              <a:spcAft>
                <a:spcPts val="0"/>
              </a:spcAft>
              <a:buClr>
                <a:schemeClr val="accent1"/>
              </a:buClr>
              <a:buFont typeface="Arial" charset="0"/>
              <a:buChar char="•"/>
              <a:defRPr sz="2000">
                <a:solidFill>
                  <a:srgbClr val="333E48"/>
                </a:solidFill>
              </a:defRPr>
            </a:lvl1pPr>
            <a:lvl2pPr marL="581343">
              <a:lnSpc>
                <a:spcPct val="100000"/>
              </a:lnSpc>
              <a:spcAft>
                <a:spcPts val="0"/>
              </a:spcAft>
              <a:buClr>
                <a:schemeClr val="accent1"/>
              </a:buClr>
              <a:defRPr>
                <a:solidFill>
                  <a:srgbClr val="333E48"/>
                </a:solidFill>
              </a:defRPr>
            </a:lvl2pPr>
            <a:lvl3pPr>
              <a:defRPr>
                <a:solidFill>
                  <a:srgbClr val="383838"/>
                </a:solidFill>
              </a:defRPr>
            </a:lvl3pPr>
            <a:lvl4pPr>
              <a:defRPr>
                <a:solidFill>
                  <a:srgbClr val="383838"/>
                </a:solidFill>
              </a:defRPr>
            </a:lvl4pPr>
            <a:lvl5pPr>
              <a:defRPr>
                <a:solidFill>
                  <a:srgbClr val="383838"/>
                </a:solidFill>
              </a:defRPr>
            </a:lvl5pPr>
          </a:lstStyle>
          <a:p>
            <a:pPr lvl="0"/>
            <a:r>
              <a:rPr lang="en-US"/>
              <a:t>Click to edit Master text styles</a:t>
            </a:r>
          </a:p>
          <a:p>
            <a:pPr lvl="1"/>
            <a:r>
              <a:rPr lang="en-US"/>
              <a:t>Second level</a:t>
            </a:r>
          </a:p>
        </p:txBody>
      </p:sp>
      <p:sp>
        <p:nvSpPr>
          <p:cNvPr id="100" name="Text Placeholder 131"/>
          <p:cNvSpPr>
            <a:spLocks noGrp="1"/>
          </p:cNvSpPr>
          <p:nvPr userDrawn="1">
            <p:ph type="body" sz="quarter" idx="16" hasCustomPrompt="1"/>
          </p:nvPr>
        </p:nvSpPr>
        <p:spPr>
          <a:xfrm>
            <a:off x="479425" y="1611050"/>
            <a:ext cx="3372645" cy="560696"/>
          </a:xfrm>
        </p:spPr>
        <p:txBody>
          <a:bodyPr anchor="t" anchorCtr="0"/>
          <a:lstStyle>
            <a:lvl1pPr marL="0" marR="0" indent="0" algn="l"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b="0">
                <a:solidFill>
                  <a:schemeClr val="accent1"/>
                </a:solidFill>
              </a:defRPr>
            </a:lvl1pPr>
          </a:lstStyle>
          <a:p>
            <a:pPr lvl="0"/>
            <a:r>
              <a:rPr lang="en-US" dirty="0"/>
              <a:t>Click to edit Master text styles</a:t>
            </a:r>
          </a:p>
        </p:txBody>
      </p:sp>
      <p:sp>
        <p:nvSpPr>
          <p:cNvPr id="13" name="Text Placeholder 2"/>
          <p:cNvSpPr>
            <a:spLocks noGrp="1"/>
          </p:cNvSpPr>
          <p:nvPr userDrawn="1">
            <p:ph idx="17"/>
          </p:nvPr>
        </p:nvSpPr>
        <p:spPr>
          <a:xfrm>
            <a:off x="4416359" y="2373786"/>
            <a:ext cx="3359281" cy="3685702"/>
          </a:xfrm>
          <a:prstGeom prst="rect">
            <a:avLst/>
          </a:prstGeom>
        </p:spPr>
        <p:txBody>
          <a:bodyPr/>
          <a:lstStyle>
            <a:lvl1pPr marL="342900" indent="-342900">
              <a:lnSpc>
                <a:spcPct val="100000"/>
              </a:lnSpc>
              <a:spcBef>
                <a:spcPts val="600"/>
              </a:spcBef>
              <a:spcAft>
                <a:spcPts val="0"/>
              </a:spcAft>
              <a:buClr>
                <a:schemeClr val="accent1"/>
              </a:buClr>
              <a:buFont typeface="Arial" charset="0"/>
              <a:buChar char="•"/>
              <a:defRPr sz="2000">
                <a:solidFill>
                  <a:srgbClr val="333E48"/>
                </a:solidFill>
              </a:defRPr>
            </a:lvl1pPr>
            <a:lvl2pPr marL="581343">
              <a:lnSpc>
                <a:spcPct val="100000"/>
              </a:lnSpc>
              <a:spcAft>
                <a:spcPts val="0"/>
              </a:spcAft>
              <a:buClr>
                <a:schemeClr val="accent1"/>
              </a:buClr>
              <a:defRPr>
                <a:solidFill>
                  <a:srgbClr val="333E48"/>
                </a:solidFill>
              </a:defRPr>
            </a:lvl2pPr>
          </a:lstStyle>
          <a:p>
            <a:pPr lvl="0"/>
            <a:r>
              <a:rPr lang="en-US"/>
              <a:t>Click to edit Master text styles</a:t>
            </a:r>
          </a:p>
          <a:p>
            <a:pPr lvl="1"/>
            <a:r>
              <a:rPr lang="en-US"/>
              <a:t>Second level</a:t>
            </a:r>
          </a:p>
        </p:txBody>
      </p:sp>
      <p:sp>
        <p:nvSpPr>
          <p:cNvPr id="14" name="Text Placeholder 2"/>
          <p:cNvSpPr>
            <a:spLocks noGrp="1"/>
          </p:cNvSpPr>
          <p:nvPr userDrawn="1">
            <p:ph idx="18"/>
          </p:nvPr>
        </p:nvSpPr>
        <p:spPr>
          <a:xfrm>
            <a:off x="8300113" y="2373786"/>
            <a:ext cx="3412462" cy="3685702"/>
          </a:xfrm>
          <a:prstGeom prst="rect">
            <a:avLst/>
          </a:prstGeom>
        </p:spPr>
        <p:txBody>
          <a:bodyPr/>
          <a:lstStyle>
            <a:lvl1pPr marL="342900" indent="-342900">
              <a:lnSpc>
                <a:spcPct val="100000"/>
              </a:lnSpc>
              <a:spcBef>
                <a:spcPts val="600"/>
              </a:spcBef>
              <a:spcAft>
                <a:spcPts val="0"/>
              </a:spcAft>
              <a:buClr>
                <a:schemeClr val="accent1"/>
              </a:buClr>
              <a:buFont typeface="Arial" charset="0"/>
              <a:buChar char="•"/>
              <a:defRPr sz="2000">
                <a:solidFill>
                  <a:srgbClr val="333E48"/>
                </a:solidFill>
              </a:defRPr>
            </a:lvl1pPr>
            <a:lvl2pPr marL="581343">
              <a:lnSpc>
                <a:spcPct val="100000"/>
              </a:lnSpc>
              <a:spcAft>
                <a:spcPts val="0"/>
              </a:spcAft>
              <a:buClr>
                <a:schemeClr val="accent1"/>
              </a:buClr>
              <a:defRPr>
                <a:solidFill>
                  <a:srgbClr val="333E48"/>
                </a:solidFill>
              </a:defRPr>
            </a:lvl2pPr>
          </a:lstStyle>
          <a:p>
            <a:pPr lvl="0"/>
            <a:r>
              <a:rPr lang="en-US"/>
              <a:t>Click to edit Master text styles</a:t>
            </a:r>
          </a:p>
          <a:p>
            <a:pPr lvl="1"/>
            <a:r>
              <a:rPr lang="en-US"/>
              <a:t>Second level</a:t>
            </a:r>
          </a:p>
        </p:txBody>
      </p:sp>
      <p:sp>
        <p:nvSpPr>
          <p:cNvPr id="15" name="Text Placeholder 131"/>
          <p:cNvSpPr>
            <a:spLocks noGrp="1"/>
          </p:cNvSpPr>
          <p:nvPr userDrawn="1">
            <p:ph type="body" sz="quarter" idx="19" hasCustomPrompt="1"/>
          </p:nvPr>
        </p:nvSpPr>
        <p:spPr>
          <a:xfrm>
            <a:off x="4419997" y="1611050"/>
            <a:ext cx="3359945" cy="560696"/>
          </a:xfrm>
        </p:spPr>
        <p:txBody>
          <a:bodyPr anchor="t" anchorCtr="0"/>
          <a:lstStyle>
            <a:lvl1pPr marL="0" marR="0" indent="0" algn="l"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b="0">
                <a:solidFill>
                  <a:schemeClr val="accent1"/>
                </a:solidFill>
              </a:defRPr>
            </a:lvl1pPr>
          </a:lstStyle>
          <a:p>
            <a:pPr lvl="0"/>
            <a:r>
              <a:rPr lang="en-US" dirty="0"/>
              <a:t>Click to edit Master text styles</a:t>
            </a:r>
          </a:p>
        </p:txBody>
      </p:sp>
      <p:sp>
        <p:nvSpPr>
          <p:cNvPr id="16" name="Text Placeholder 131"/>
          <p:cNvSpPr>
            <a:spLocks noGrp="1"/>
          </p:cNvSpPr>
          <p:nvPr userDrawn="1">
            <p:ph type="body" sz="quarter" idx="20" hasCustomPrompt="1"/>
          </p:nvPr>
        </p:nvSpPr>
        <p:spPr>
          <a:xfrm>
            <a:off x="8299449" y="1611050"/>
            <a:ext cx="3413126" cy="560696"/>
          </a:xfrm>
        </p:spPr>
        <p:txBody>
          <a:bodyPr anchor="t" anchorCtr="0"/>
          <a:lstStyle>
            <a:lvl1pPr marL="0" marR="0" indent="0" algn="l"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b="0">
                <a:solidFill>
                  <a:schemeClr val="accent1"/>
                </a:solidFill>
              </a:defRPr>
            </a:lvl1pPr>
          </a:lstStyle>
          <a:p>
            <a:pPr lvl="0"/>
            <a:r>
              <a:rPr lang="en-US" dirty="0"/>
              <a:t>Click to edit Master text styles</a:t>
            </a:r>
          </a:p>
        </p:txBody>
      </p:sp>
    </p:spTree>
    <p:extLst>
      <p:ext uri="{BB962C8B-B14F-4D97-AF65-F5344CB8AC3E}">
        <p14:creationId xmlns:p14="http://schemas.microsoft.com/office/powerpoint/2010/main" val="12000077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1_Section Divider slide">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E0F1145-3FE1-6D42-AA8B-F8E06EB9FA7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21" y="0"/>
            <a:ext cx="12192442" cy="6858000"/>
          </a:xfrm>
          <a:prstGeom prst="rect">
            <a:avLst/>
          </a:prstGeom>
        </p:spPr>
      </p:pic>
      <p:sp>
        <p:nvSpPr>
          <p:cNvPr id="23" name="Rectangle 22">
            <a:extLst>
              <a:ext uri="{FF2B5EF4-FFF2-40B4-BE49-F238E27FC236}">
                <a16:creationId xmlns:a16="http://schemas.microsoft.com/office/drawing/2014/main" id="{0D2F924C-135F-554D-93F0-AB47D68FAEB2}"/>
              </a:ext>
            </a:extLst>
          </p:cNvPr>
          <p:cNvSpPr/>
          <p:nvPr userDrawn="1"/>
        </p:nvSpPr>
        <p:spPr>
          <a:xfrm rot="16200000">
            <a:off x="6027000" y="693001"/>
            <a:ext cx="6858000" cy="5472000"/>
          </a:xfrm>
          <a:prstGeom prst="rect">
            <a:avLst/>
          </a:prstGeom>
          <a:gradFill>
            <a:gsLst>
              <a:gs pos="0">
                <a:schemeClr val="accent1">
                  <a:lumMod val="0"/>
                  <a:alpha val="0"/>
                </a:schemeClr>
              </a:gs>
              <a:gs pos="100000">
                <a:schemeClr val="tx1">
                  <a:alpha val="22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8B406E79-E2B4-C342-8DB2-4D2D3C2FAA28}"/>
              </a:ext>
            </a:extLst>
          </p:cNvPr>
          <p:cNvPicPr>
            <a:picLocks noChangeAspect="1"/>
          </p:cNvPicPr>
          <p:nvPr userDrawn="1"/>
        </p:nvPicPr>
        <p:blipFill rotWithShape="1">
          <a:blip r:embed="rId3" cstate="screen">
            <a:alphaModFix amt="60000"/>
            <a:extLst>
              <a:ext uri="{28A0092B-C50C-407E-A947-70E740481C1C}">
                <a14:useLocalDpi xmlns:a14="http://schemas.microsoft.com/office/drawing/2010/main"/>
              </a:ext>
            </a:extLst>
          </a:blip>
          <a:srcRect l="2082" t="3803" r="2134" b="12930"/>
          <a:stretch/>
        </p:blipFill>
        <p:spPr>
          <a:xfrm>
            <a:off x="0" y="1"/>
            <a:ext cx="12192000" cy="6857999"/>
          </a:xfrm>
          <a:prstGeom prst="rect">
            <a:avLst/>
          </a:prstGeom>
        </p:spPr>
      </p:pic>
      <p:sp>
        <p:nvSpPr>
          <p:cNvPr id="16" name="Text Placeholder 28">
            <a:extLst>
              <a:ext uri="{FF2B5EF4-FFF2-40B4-BE49-F238E27FC236}">
                <a16:creationId xmlns:a16="http://schemas.microsoft.com/office/drawing/2014/main" id="{CBA493B4-A47A-AF4F-8961-DFC7E525A748}"/>
              </a:ext>
            </a:extLst>
          </p:cNvPr>
          <p:cNvSpPr>
            <a:spLocks noGrp="1"/>
          </p:cNvSpPr>
          <p:nvPr>
            <p:ph type="body" sz="quarter" idx="12" hasCustomPrompt="1"/>
          </p:nvPr>
        </p:nvSpPr>
        <p:spPr>
          <a:xfrm>
            <a:off x="6941131" y="5770761"/>
            <a:ext cx="4264272" cy="295077"/>
          </a:xfrm>
        </p:spPr>
        <p:txBody>
          <a:bodyPr anchor="t"/>
          <a:lstStyle>
            <a:lvl1pPr marL="0" indent="0" algn="r">
              <a:spcAft>
                <a:spcPts val="600"/>
              </a:spcAft>
              <a:buFontTx/>
              <a:buNone/>
              <a:defRPr sz="2000">
                <a:solidFill>
                  <a:schemeClr val="bg1"/>
                </a:solidFill>
              </a:defRPr>
            </a:lvl1pPr>
          </a:lstStyle>
          <a:p>
            <a:pPr lvl="0"/>
            <a:r>
              <a:rPr lang="en-US" dirty="0"/>
              <a:t>Author Name</a:t>
            </a:r>
          </a:p>
        </p:txBody>
      </p:sp>
      <p:sp>
        <p:nvSpPr>
          <p:cNvPr id="17" name="Text Placeholder 28">
            <a:extLst>
              <a:ext uri="{FF2B5EF4-FFF2-40B4-BE49-F238E27FC236}">
                <a16:creationId xmlns:a16="http://schemas.microsoft.com/office/drawing/2014/main" id="{CE333105-CFBC-7646-89A1-C700547214C0}"/>
              </a:ext>
            </a:extLst>
          </p:cNvPr>
          <p:cNvSpPr>
            <a:spLocks noGrp="1"/>
          </p:cNvSpPr>
          <p:nvPr>
            <p:ph type="body" sz="quarter" idx="13" hasCustomPrompt="1"/>
          </p:nvPr>
        </p:nvSpPr>
        <p:spPr>
          <a:xfrm>
            <a:off x="6941131" y="6080641"/>
            <a:ext cx="4264272" cy="301109"/>
          </a:xfrm>
        </p:spPr>
        <p:txBody>
          <a:bodyPr anchor="t"/>
          <a:lstStyle>
            <a:lvl1pPr marL="0" indent="0" algn="r">
              <a:spcAft>
                <a:spcPts val="600"/>
              </a:spcAft>
              <a:buFontTx/>
              <a:buNone/>
              <a:defRPr sz="2000">
                <a:solidFill>
                  <a:schemeClr val="bg1"/>
                </a:solidFill>
              </a:defRPr>
            </a:lvl1pPr>
          </a:lstStyle>
          <a:p>
            <a:pPr lvl="0"/>
            <a:r>
              <a:rPr lang="en-US" dirty="0"/>
              <a:t>Date</a:t>
            </a:r>
          </a:p>
        </p:txBody>
      </p:sp>
      <p:sp>
        <p:nvSpPr>
          <p:cNvPr id="19" name="Text Placeholder 3">
            <a:extLst>
              <a:ext uri="{FF2B5EF4-FFF2-40B4-BE49-F238E27FC236}">
                <a16:creationId xmlns:a16="http://schemas.microsoft.com/office/drawing/2014/main" id="{767D5806-7916-AE44-A8CA-0060927C5E56}"/>
              </a:ext>
            </a:extLst>
          </p:cNvPr>
          <p:cNvSpPr>
            <a:spLocks noGrp="1"/>
          </p:cNvSpPr>
          <p:nvPr>
            <p:ph type="body" sz="quarter" idx="14"/>
          </p:nvPr>
        </p:nvSpPr>
        <p:spPr>
          <a:xfrm>
            <a:off x="5016499" y="788740"/>
            <a:ext cx="6192840" cy="289871"/>
          </a:xfrm>
        </p:spPr>
        <p:txBody>
          <a:bodyPr/>
          <a:lstStyle>
            <a:lvl1pPr marL="0" indent="0" algn="r">
              <a:buNone/>
              <a:defRPr sz="2400" baseline="0">
                <a:solidFill>
                  <a:schemeClr val="bg1"/>
                </a:solidFill>
              </a:defRPr>
            </a:lvl1pPr>
          </a:lstStyle>
          <a:p>
            <a:pPr lvl="0"/>
            <a:r>
              <a:rPr lang="en-US"/>
              <a:t>Click to edit Master text styles</a:t>
            </a:r>
          </a:p>
        </p:txBody>
      </p:sp>
      <p:sp>
        <p:nvSpPr>
          <p:cNvPr id="12" name="Title 1">
            <a:extLst>
              <a:ext uri="{FF2B5EF4-FFF2-40B4-BE49-F238E27FC236}">
                <a16:creationId xmlns:a16="http://schemas.microsoft.com/office/drawing/2014/main" id="{428F18B9-825A-C643-BA5E-9620354031F0}"/>
              </a:ext>
            </a:extLst>
          </p:cNvPr>
          <p:cNvSpPr>
            <a:spLocks noGrp="1"/>
          </p:cNvSpPr>
          <p:nvPr>
            <p:ph type="title" hasCustomPrompt="1"/>
          </p:nvPr>
        </p:nvSpPr>
        <p:spPr>
          <a:xfrm>
            <a:off x="5016499" y="1207042"/>
            <a:ext cx="6192840" cy="2574186"/>
          </a:xfrm>
        </p:spPr>
        <p:txBody>
          <a:bodyPr anchor="t" anchorCtr="0"/>
          <a:lstStyle>
            <a:lvl1pPr algn="r">
              <a:lnSpc>
                <a:spcPct val="85000"/>
              </a:lnSpc>
              <a:defRPr sz="5000" b="0" spc="-100" baseline="0">
                <a:solidFill>
                  <a:schemeClr val="bg1"/>
                </a:solidFill>
              </a:defRPr>
            </a:lvl1pPr>
          </a:lstStyle>
          <a:p>
            <a:r>
              <a:rPr lang="en-US" dirty="0"/>
              <a:t>Click to Edit </a:t>
            </a:r>
            <a:br>
              <a:rPr lang="en-US" dirty="0"/>
            </a:br>
            <a:r>
              <a:rPr lang="en-US" dirty="0"/>
              <a:t>Master Title Style</a:t>
            </a:r>
            <a:br>
              <a:rPr lang="en-US" dirty="0"/>
            </a:br>
            <a:r>
              <a:rPr lang="en-US" dirty="0"/>
              <a:t>Line 3</a:t>
            </a:r>
            <a:br>
              <a:rPr lang="en-US" dirty="0"/>
            </a:br>
            <a:r>
              <a:rPr lang="en-US" dirty="0"/>
              <a:t>Line 4</a:t>
            </a:r>
          </a:p>
        </p:txBody>
      </p:sp>
      <p:sp>
        <p:nvSpPr>
          <p:cNvPr id="21" name="Subtitle 2">
            <a:extLst>
              <a:ext uri="{FF2B5EF4-FFF2-40B4-BE49-F238E27FC236}">
                <a16:creationId xmlns:a16="http://schemas.microsoft.com/office/drawing/2014/main" id="{79634863-0C8B-5F4F-B35A-4D468E8ECB8E}"/>
              </a:ext>
            </a:extLst>
          </p:cNvPr>
          <p:cNvSpPr>
            <a:spLocks noGrp="1"/>
          </p:cNvSpPr>
          <p:nvPr>
            <p:ph type="subTitle" idx="1"/>
          </p:nvPr>
        </p:nvSpPr>
        <p:spPr>
          <a:xfrm>
            <a:off x="5016498" y="3973626"/>
            <a:ext cx="6192840" cy="702444"/>
          </a:xfrm>
        </p:spPr>
        <p:txBody>
          <a:bodyPr/>
          <a:lstStyle>
            <a:lvl1pPr marL="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2400">
                <a:solidFill>
                  <a:schemeClr val="bg1"/>
                </a:solidFill>
              </a:defRPr>
            </a:lvl1pPr>
            <a:lvl2pPr marL="45720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Click to edit Master subtitle style</a:t>
            </a:r>
            <a:endParaRPr lang="en-GB" dirty="0"/>
          </a:p>
        </p:txBody>
      </p:sp>
      <p:pic>
        <p:nvPicPr>
          <p:cNvPr id="15" name="Picture 14" descr="A picture containing building, drawing&#10;&#10;Description automatically generated">
            <a:extLst>
              <a:ext uri="{FF2B5EF4-FFF2-40B4-BE49-F238E27FC236}">
                <a16:creationId xmlns:a16="http://schemas.microsoft.com/office/drawing/2014/main" id="{E921999B-E167-3C4E-A8F5-820963AA1124}"/>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76311" y="1167639"/>
            <a:ext cx="1700213" cy="530640"/>
          </a:xfrm>
          <a:prstGeom prst="rect">
            <a:avLst/>
          </a:prstGeom>
        </p:spPr>
      </p:pic>
      <p:sp>
        <p:nvSpPr>
          <p:cNvPr id="13" name="TextBox 20">
            <a:extLst>
              <a:ext uri="{FF2B5EF4-FFF2-40B4-BE49-F238E27FC236}">
                <a16:creationId xmlns:a16="http://schemas.microsoft.com/office/drawing/2014/main" id="{70BF6488-6104-D74D-BDA7-9A5F46DE19CE}"/>
              </a:ext>
            </a:extLst>
          </p:cNvPr>
          <p:cNvSpPr txBox="1">
            <a:spLocks noChangeArrowheads="1"/>
          </p:cNvSpPr>
          <p:nvPr userDrawn="1"/>
        </p:nvSpPr>
        <p:spPr bwMode="auto">
          <a:xfrm>
            <a:off x="982662" y="6413179"/>
            <a:ext cx="4636741"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GB" altLang="en-US" sz="1000" dirty="0">
                <a:solidFill>
                  <a:schemeClr val="bg2"/>
                </a:solidFill>
              </a:rPr>
              <a:t>© 2021 Arm</a:t>
            </a:r>
            <a:endParaRPr lang="en-US" altLang="en-US" sz="1000" dirty="0">
              <a:solidFill>
                <a:schemeClr val="bg2"/>
              </a:solidFill>
            </a:endParaRPr>
          </a:p>
        </p:txBody>
      </p:sp>
    </p:spTree>
    <p:extLst>
      <p:ext uri="{BB962C8B-B14F-4D97-AF65-F5344CB8AC3E}">
        <p14:creationId xmlns:p14="http://schemas.microsoft.com/office/powerpoint/2010/main" val="121140239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 column slide with image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79425" y="478302"/>
            <a:ext cx="11233150" cy="512830"/>
          </a:xfrm>
        </p:spPr>
        <p:txBody>
          <a:bodyPr/>
          <a:lstStyle/>
          <a:p>
            <a:r>
              <a:rPr lang="en-US" dirty="0"/>
              <a:t>Click to Edit Master Title Style</a:t>
            </a:r>
          </a:p>
        </p:txBody>
      </p:sp>
      <p:sp>
        <p:nvSpPr>
          <p:cNvPr id="44" name="Text Placeholder 43"/>
          <p:cNvSpPr>
            <a:spLocks noGrp="1"/>
          </p:cNvSpPr>
          <p:nvPr>
            <p:ph type="body" sz="quarter" idx="13"/>
          </p:nvPr>
        </p:nvSpPr>
        <p:spPr>
          <a:xfrm>
            <a:off x="479425" y="991131"/>
            <a:ext cx="11233150" cy="344488"/>
          </a:xfrm>
        </p:spPr>
        <p:txBody>
          <a:bodyPr/>
          <a:lstStyle>
            <a:lvl1pPr marL="0" indent="0">
              <a:buNone/>
              <a:defRPr lang="en-US" sz="2400">
                <a:solidFill>
                  <a:schemeClr val="accent6"/>
                </a:solidFill>
              </a:defRPr>
            </a:lvl1pPr>
          </a:lstStyle>
          <a:p>
            <a:pPr lvl="0"/>
            <a:r>
              <a:rPr lang="en-US"/>
              <a:t>Click to edit Master text styles</a:t>
            </a:r>
          </a:p>
        </p:txBody>
      </p:sp>
      <p:sp>
        <p:nvSpPr>
          <p:cNvPr id="9" name="Content Placeholder 8"/>
          <p:cNvSpPr>
            <a:spLocks noGrp="1"/>
          </p:cNvSpPr>
          <p:nvPr>
            <p:ph sz="quarter" idx="21"/>
          </p:nvPr>
        </p:nvSpPr>
        <p:spPr>
          <a:xfrm>
            <a:off x="8299119" y="2372564"/>
            <a:ext cx="3413455" cy="3686924"/>
          </a:xfrm>
        </p:spPr>
        <p:txBody>
          <a:bodyPr/>
          <a:lstStyle>
            <a:lvl1pPr marL="342900" indent="-342900">
              <a:lnSpc>
                <a:spcPct val="100000"/>
              </a:lnSpc>
              <a:spcBef>
                <a:spcPts val="600"/>
              </a:spcBef>
              <a:spcAft>
                <a:spcPts val="0"/>
              </a:spcAft>
              <a:buClr>
                <a:schemeClr val="accent1"/>
              </a:buClr>
              <a:buFont typeface="Arial" charset="0"/>
              <a:buChar char="•"/>
              <a:defRPr sz="2000">
                <a:solidFill>
                  <a:srgbClr val="333E48"/>
                </a:solidFill>
              </a:defRPr>
            </a:lvl1pPr>
            <a:lvl2pPr marL="581343">
              <a:lnSpc>
                <a:spcPct val="100000"/>
              </a:lnSpc>
              <a:spcAft>
                <a:spcPts val="0"/>
              </a:spcAft>
              <a:buClr>
                <a:schemeClr val="accent1"/>
              </a:buClr>
              <a:defRPr>
                <a:solidFill>
                  <a:srgbClr val="333E48"/>
                </a:solidFill>
              </a:defRPr>
            </a:lvl2pPr>
            <a:lvl3pPr>
              <a:lnSpc>
                <a:spcPct val="100000"/>
              </a:lnSpc>
              <a:spcAft>
                <a:spcPts val="0"/>
              </a:spcAft>
              <a:buClr>
                <a:schemeClr val="accent1"/>
              </a:buClr>
              <a:defRPr>
                <a:solidFill>
                  <a:srgbClr val="333E48"/>
                </a:solidFill>
              </a:defRPr>
            </a:lvl3pPr>
          </a:lstStyle>
          <a:p>
            <a:pPr lvl="0"/>
            <a:r>
              <a:rPr lang="en-US"/>
              <a:t>Click to edit Master text styles</a:t>
            </a:r>
          </a:p>
          <a:p>
            <a:pPr lvl="1"/>
            <a:r>
              <a:rPr lang="en-US"/>
              <a:t>Second level</a:t>
            </a:r>
          </a:p>
          <a:p>
            <a:pPr lvl="2"/>
            <a:r>
              <a:rPr lang="en-US"/>
              <a:t>Third level</a:t>
            </a:r>
          </a:p>
        </p:txBody>
      </p:sp>
      <p:grpSp>
        <p:nvGrpSpPr>
          <p:cNvPr id="36" name="Group 6">
            <a:extLst>
              <a:ext uri="{FF2B5EF4-FFF2-40B4-BE49-F238E27FC236}">
                <a16:creationId xmlns:a16="http://schemas.microsoft.com/office/drawing/2014/main" id="{CCE81F77-7204-0241-970A-63C43B1D7B80}"/>
              </a:ext>
            </a:extLst>
          </p:cNvPr>
          <p:cNvGrpSpPr>
            <a:grpSpLocks/>
          </p:cNvGrpSpPr>
          <p:nvPr userDrawn="1"/>
        </p:nvGrpSpPr>
        <p:grpSpPr bwMode="auto">
          <a:xfrm>
            <a:off x="4148138" y="1611050"/>
            <a:ext cx="3903662" cy="4448438"/>
            <a:chOff x="3706307" y="1883391"/>
            <a:chExt cx="3803176" cy="4472959"/>
          </a:xfrm>
        </p:grpSpPr>
        <p:cxnSp>
          <p:nvCxnSpPr>
            <p:cNvPr id="37" name="Straight Connector 36">
              <a:extLst>
                <a:ext uri="{FF2B5EF4-FFF2-40B4-BE49-F238E27FC236}">
                  <a16:creationId xmlns:a16="http://schemas.microsoft.com/office/drawing/2014/main" id="{7266E339-1F3B-8E41-B64F-AA6A42EDF799}"/>
                </a:ext>
              </a:extLst>
            </p:cNvPr>
            <p:cNvCxnSpPr>
              <a:cxnSpLocks/>
            </p:cNvCxnSpPr>
            <p:nvPr userDrawn="1"/>
          </p:nvCxnSpPr>
          <p:spPr>
            <a:xfrm>
              <a:off x="3706307" y="1883391"/>
              <a:ext cx="0" cy="4472959"/>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922B3030-62BD-3440-A850-5C6E7CCDD54A}"/>
                </a:ext>
              </a:extLst>
            </p:cNvPr>
            <p:cNvCxnSpPr>
              <a:cxnSpLocks/>
            </p:cNvCxnSpPr>
            <p:nvPr userDrawn="1"/>
          </p:nvCxnSpPr>
          <p:spPr>
            <a:xfrm>
              <a:off x="7509483" y="1883391"/>
              <a:ext cx="0" cy="4472959"/>
            </a:xfrm>
            <a:prstGeom prst="line">
              <a:avLst/>
            </a:prstGeom>
            <a:ln w="12700"/>
          </p:spPr>
          <p:style>
            <a:lnRef idx="1">
              <a:schemeClr val="accent1"/>
            </a:lnRef>
            <a:fillRef idx="0">
              <a:schemeClr val="accent1"/>
            </a:fillRef>
            <a:effectRef idx="0">
              <a:schemeClr val="accent1"/>
            </a:effectRef>
            <a:fontRef idx="minor">
              <a:schemeClr val="tx1"/>
            </a:fontRef>
          </p:style>
        </p:cxnSp>
      </p:grpSp>
      <p:sp>
        <p:nvSpPr>
          <p:cNvPr id="40" name="Text Placeholder 131">
            <a:extLst>
              <a:ext uri="{FF2B5EF4-FFF2-40B4-BE49-F238E27FC236}">
                <a16:creationId xmlns:a16="http://schemas.microsoft.com/office/drawing/2014/main" id="{B54BFFD1-D378-D841-B5DD-88788B48D029}"/>
              </a:ext>
            </a:extLst>
          </p:cNvPr>
          <p:cNvSpPr>
            <a:spLocks noGrp="1"/>
          </p:cNvSpPr>
          <p:nvPr>
            <p:ph type="body" sz="quarter" idx="16" hasCustomPrompt="1"/>
          </p:nvPr>
        </p:nvSpPr>
        <p:spPr>
          <a:xfrm>
            <a:off x="479425" y="1611050"/>
            <a:ext cx="3372645" cy="560696"/>
          </a:xfrm>
        </p:spPr>
        <p:txBody>
          <a:bodyPr anchor="t" anchorCtr="0"/>
          <a:lstStyle>
            <a:lvl1pPr marL="0" marR="0" indent="0" algn="l"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b="0">
                <a:solidFill>
                  <a:schemeClr val="accent1"/>
                </a:solidFill>
              </a:defRPr>
            </a:lvl1pPr>
          </a:lstStyle>
          <a:p>
            <a:pPr lvl="0"/>
            <a:r>
              <a:rPr lang="en-US" dirty="0"/>
              <a:t>Click to edit Master text styles</a:t>
            </a:r>
          </a:p>
        </p:txBody>
      </p:sp>
      <p:sp>
        <p:nvSpPr>
          <p:cNvPr id="43" name="Text Placeholder 131">
            <a:extLst>
              <a:ext uri="{FF2B5EF4-FFF2-40B4-BE49-F238E27FC236}">
                <a16:creationId xmlns:a16="http://schemas.microsoft.com/office/drawing/2014/main" id="{E3125198-F65A-8049-9D3E-A6AF258DAEBF}"/>
              </a:ext>
            </a:extLst>
          </p:cNvPr>
          <p:cNvSpPr>
            <a:spLocks noGrp="1"/>
          </p:cNvSpPr>
          <p:nvPr>
            <p:ph type="body" sz="quarter" idx="19" hasCustomPrompt="1"/>
          </p:nvPr>
        </p:nvSpPr>
        <p:spPr>
          <a:xfrm>
            <a:off x="4416192" y="1611050"/>
            <a:ext cx="3359945" cy="560696"/>
          </a:xfrm>
        </p:spPr>
        <p:txBody>
          <a:bodyPr anchor="t" anchorCtr="0"/>
          <a:lstStyle>
            <a:lvl1pPr marL="0" marR="0" indent="0" algn="l"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b="0">
                <a:solidFill>
                  <a:schemeClr val="accent1"/>
                </a:solidFill>
              </a:defRPr>
            </a:lvl1pPr>
          </a:lstStyle>
          <a:p>
            <a:pPr lvl="0"/>
            <a:r>
              <a:rPr lang="en-US" dirty="0"/>
              <a:t>Click to edit Master text styles</a:t>
            </a:r>
          </a:p>
        </p:txBody>
      </p:sp>
      <p:sp>
        <p:nvSpPr>
          <p:cNvPr id="45" name="Text Placeholder 131">
            <a:extLst>
              <a:ext uri="{FF2B5EF4-FFF2-40B4-BE49-F238E27FC236}">
                <a16:creationId xmlns:a16="http://schemas.microsoft.com/office/drawing/2014/main" id="{7C8008EA-19DB-814F-9284-A055A2AB89CD}"/>
              </a:ext>
            </a:extLst>
          </p:cNvPr>
          <p:cNvSpPr>
            <a:spLocks noGrp="1"/>
          </p:cNvSpPr>
          <p:nvPr>
            <p:ph type="body" sz="quarter" idx="20" hasCustomPrompt="1"/>
          </p:nvPr>
        </p:nvSpPr>
        <p:spPr>
          <a:xfrm>
            <a:off x="8299449" y="1611050"/>
            <a:ext cx="3413126" cy="560696"/>
          </a:xfrm>
        </p:spPr>
        <p:txBody>
          <a:bodyPr anchor="t" anchorCtr="0"/>
          <a:lstStyle>
            <a:lvl1pPr marL="0" marR="0" indent="0" algn="l"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b="0">
                <a:solidFill>
                  <a:schemeClr val="accent1"/>
                </a:solidFill>
              </a:defRPr>
            </a:lvl1pPr>
          </a:lstStyle>
          <a:p>
            <a:pPr lvl="0"/>
            <a:r>
              <a:rPr lang="en-US" dirty="0"/>
              <a:t>Click to edit Master text styles</a:t>
            </a:r>
          </a:p>
        </p:txBody>
      </p:sp>
      <p:sp>
        <p:nvSpPr>
          <p:cNvPr id="46" name="Content Placeholder 8">
            <a:extLst>
              <a:ext uri="{FF2B5EF4-FFF2-40B4-BE49-F238E27FC236}">
                <a16:creationId xmlns:a16="http://schemas.microsoft.com/office/drawing/2014/main" id="{DD4BA2E6-FACA-5C45-B75F-9327959A672A}"/>
              </a:ext>
            </a:extLst>
          </p:cNvPr>
          <p:cNvSpPr>
            <a:spLocks noGrp="1"/>
          </p:cNvSpPr>
          <p:nvPr>
            <p:ph sz="quarter" idx="22"/>
          </p:nvPr>
        </p:nvSpPr>
        <p:spPr>
          <a:xfrm>
            <a:off x="4415863" y="2372564"/>
            <a:ext cx="3360274" cy="3686924"/>
          </a:xfrm>
        </p:spPr>
        <p:txBody>
          <a:bodyPr/>
          <a:lstStyle>
            <a:lvl1pPr marL="342900" indent="-342900">
              <a:lnSpc>
                <a:spcPct val="100000"/>
              </a:lnSpc>
              <a:spcBef>
                <a:spcPts val="600"/>
              </a:spcBef>
              <a:spcAft>
                <a:spcPts val="0"/>
              </a:spcAft>
              <a:buClr>
                <a:schemeClr val="accent1"/>
              </a:buClr>
              <a:buFont typeface="Arial" charset="0"/>
              <a:buChar char="•"/>
              <a:defRPr sz="2000">
                <a:solidFill>
                  <a:srgbClr val="333E48"/>
                </a:solidFill>
              </a:defRPr>
            </a:lvl1pPr>
            <a:lvl2pPr marL="581343">
              <a:lnSpc>
                <a:spcPct val="100000"/>
              </a:lnSpc>
              <a:spcAft>
                <a:spcPts val="0"/>
              </a:spcAft>
              <a:buClr>
                <a:schemeClr val="accent1"/>
              </a:buClr>
              <a:defRPr>
                <a:solidFill>
                  <a:srgbClr val="333E48"/>
                </a:solidFill>
              </a:defRPr>
            </a:lvl2pPr>
            <a:lvl3pPr>
              <a:lnSpc>
                <a:spcPct val="100000"/>
              </a:lnSpc>
              <a:spcAft>
                <a:spcPts val="0"/>
              </a:spcAft>
              <a:buClr>
                <a:schemeClr val="accent1"/>
              </a:buClr>
              <a:defRPr>
                <a:solidFill>
                  <a:srgbClr val="333E48"/>
                </a:solidFill>
              </a:defRPr>
            </a:lvl3pPr>
          </a:lstStyle>
          <a:p>
            <a:pPr lvl="0"/>
            <a:r>
              <a:rPr lang="en-US"/>
              <a:t>Click to edit Master text styles</a:t>
            </a:r>
          </a:p>
          <a:p>
            <a:pPr lvl="1"/>
            <a:r>
              <a:rPr lang="en-US"/>
              <a:t>Second level</a:t>
            </a:r>
          </a:p>
          <a:p>
            <a:pPr lvl="2"/>
            <a:r>
              <a:rPr lang="en-US"/>
              <a:t>Third level</a:t>
            </a:r>
          </a:p>
        </p:txBody>
      </p:sp>
      <p:sp>
        <p:nvSpPr>
          <p:cNvPr id="47" name="Content Placeholder 8">
            <a:extLst>
              <a:ext uri="{FF2B5EF4-FFF2-40B4-BE49-F238E27FC236}">
                <a16:creationId xmlns:a16="http://schemas.microsoft.com/office/drawing/2014/main" id="{5AB0A5A2-CEF5-6E44-BACF-2C0296FE306B}"/>
              </a:ext>
            </a:extLst>
          </p:cNvPr>
          <p:cNvSpPr>
            <a:spLocks noGrp="1"/>
          </p:cNvSpPr>
          <p:nvPr>
            <p:ph sz="quarter" idx="23"/>
          </p:nvPr>
        </p:nvSpPr>
        <p:spPr>
          <a:xfrm>
            <a:off x="479425" y="2372564"/>
            <a:ext cx="3360274" cy="3686924"/>
          </a:xfrm>
        </p:spPr>
        <p:txBody>
          <a:bodyPr/>
          <a:lstStyle>
            <a:lvl1pPr marL="342900" indent="-342900">
              <a:lnSpc>
                <a:spcPct val="100000"/>
              </a:lnSpc>
              <a:spcBef>
                <a:spcPts val="600"/>
              </a:spcBef>
              <a:spcAft>
                <a:spcPts val="0"/>
              </a:spcAft>
              <a:buClr>
                <a:schemeClr val="accent1"/>
              </a:buClr>
              <a:buFont typeface="Arial" charset="0"/>
              <a:buChar char="•"/>
              <a:defRPr sz="2000">
                <a:solidFill>
                  <a:srgbClr val="333E48"/>
                </a:solidFill>
              </a:defRPr>
            </a:lvl1pPr>
            <a:lvl2pPr marL="581343">
              <a:lnSpc>
                <a:spcPct val="100000"/>
              </a:lnSpc>
              <a:spcAft>
                <a:spcPts val="0"/>
              </a:spcAft>
              <a:buClr>
                <a:schemeClr val="accent1"/>
              </a:buClr>
              <a:defRPr>
                <a:solidFill>
                  <a:srgbClr val="333E48"/>
                </a:solidFill>
              </a:defRPr>
            </a:lvl2pPr>
            <a:lvl3pPr>
              <a:lnSpc>
                <a:spcPct val="100000"/>
              </a:lnSpc>
              <a:spcAft>
                <a:spcPts val="0"/>
              </a:spcAft>
              <a:buClr>
                <a:schemeClr val="accent1"/>
              </a:buClr>
              <a:defRPr>
                <a:solidFill>
                  <a:srgbClr val="333E48"/>
                </a:solidFill>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53718759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col_narrow_wide">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D505B7A5-C1F7-41D3-815C-A3728D81DBDD}"/>
              </a:ext>
            </a:extLst>
          </p:cNvPr>
          <p:cNvCxnSpPr>
            <a:cxnSpLocks/>
          </p:cNvCxnSpPr>
          <p:nvPr userDrawn="1"/>
        </p:nvCxnSpPr>
        <p:spPr>
          <a:xfrm>
            <a:off x="3255004" y="1631950"/>
            <a:ext cx="0" cy="4440604"/>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a:xfrm>
            <a:off x="479425" y="478301"/>
            <a:ext cx="11233150" cy="512830"/>
          </a:xfrm>
        </p:spPr>
        <p:txBody>
          <a:bodyPr/>
          <a:lstStyle/>
          <a:p>
            <a:r>
              <a:rPr lang="en-US" dirty="0"/>
              <a:t>Click to Edit Master Title Style</a:t>
            </a:r>
          </a:p>
        </p:txBody>
      </p:sp>
      <p:sp>
        <p:nvSpPr>
          <p:cNvPr id="44" name="Text Placeholder 43"/>
          <p:cNvSpPr>
            <a:spLocks noGrp="1"/>
          </p:cNvSpPr>
          <p:nvPr>
            <p:ph type="body" sz="quarter" idx="13"/>
          </p:nvPr>
        </p:nvSpPr>
        <p:spPr>
          <a:xfrm>
            <a:off x="479425" y="991131"/>
            <a:ext cx="11233150" cy="344488"/>
          </a:xfrm>
        </p:spPr>
        <p:txBody>
          <a:bodyPr/>
          <a:lstStyle>
            <a:lvl1pPr marL="0" indent="0">
              <a:buNone/>
              <a:defRPr lang="en-US" sz="2400" dirty="0">
                <a:solidFill>
                  <a:schemeClr val="accent6"/>
                </a:solidFill>
              </a:defRPr>
            </a:lvl1pPr>
          </a:lstStyle>
          <a:p>
            <a:pPr lvl="0"/>
            <a:r>
              <a:rPr lang="en-US"/>
              <a:t>Click to edit Master text styles</a:t>
            </a:r>
          </a:p>
        </p:txBody>
      </p:sp>
      <p:sp>
        <p:nvSpPr>
          <p:cNvPr id="18" name="Text Placeholder 2"/>
          <p:cNvSpPr>
            <a:spLocks noGrp="1"/>
          </p:cNvSpPr>
          <p:nvPr>
            <p:ph idx="1"/>
          </p:nvPr>
        </p:nvSpPr>
        <p:spPr>
          <a:xfrm>
            <a:off x="479425" y="1631111"/>
            <a:ext cx="2619375" cy="4440603"/>
          </a:xfrm>
          <a:prstGeom prst="rect">
            <a:avLst/>
          </a:prstGeom>
        </p:spPr>
        <p:txBody>
          <a:bodyPr/>
          <a:lstStyle>
            <a:lvl1pPr marL="342900" indent="-342900">
              <a:lnSpc>
                <a:spcPct val="100000"/>
              </a:lnSpc>
              <a:spcBef>
                <a:spcPts val="600"/>
              </a:spcBef>
              <a:spcAft>
                <a:spcPts val="0"/>
              </a:spcAft>
              <a:buClr>
                <a:schemeClr val="accent1"/>
              </a:buClr>
              <a:buFont typeface="Arial" charset="0"/>
              <a:buChar char="•"/>
              <a:defRPr sz="2400">
                <a:solidFill>
                  <a:srgbClr val="333E48"/>
                </a:solidFill>
              </a:defRPr>
            </a:lvl1pPr>
            <a:lvl2pPr marL="581343">
              <a:lnSpc>
                <a:spcPct val="100000"/>
              </a:lnSpc>
              <a:spcAft>
                <a:spcPts val="0"/>
              </a:spcAft>
              <a:buClr>
                <a:schemeClr val="accent1"/>
              </a:buClr>
              <a:defRPr sz="2000">
                <a:solidFill>
                  <a:srgbClr val="333E48"/>
                </a:solidFill>
              </a:defRPr>
            </a:lvl2pPr>
          </a:lstStyle>
          <a:p>
            <a:pPr lvl="0"/>
            <a:r>
              <a:rPr lang="en-US"/>
              <a:t>Click to edit Master text styles</a:t>
            </a:r>
          </a:p>
          <a:p>
            <a:pPr lvl="1"/>
            <a:r>
              <a:rPr lang="en-US"/>
              <a:t>Second level</a:t>
            </a:r>
          </a:p>
        </p:txBody>
      </p:sp>
      <p:sp>
        <p:nvSpPr>
          <p:cNvPr id="7" name="Content Placeholder 3"/>
          <p:cNvSpPr>
            <a:spLocks noGrp="1"/>
          </p:cNvSpPr>
          <p:nvPr>
            <p:ph sz="quarter" idx="21"/>
          </p:nvPr>
        </p:nvSpPr>
        <p:spPr>
          <a:xfrm>
            <a:off x="3416035" y="1631111"/>
            <a:ext cx="8296540" cy="4440603"/>
          </a:xfrm>
        </p:spPr>
        <p:txBody>
          <a:bodyPr/>
          <a:lstStyle>
            <a:lvl1pPr marL="342900" indent="-342900">
              <a:lnSpc>
                <a:spcPct val="100000"/>
              </a:lnSpc>
              <a:spcBef>
                <a:spcPts val="600"/>
              </a:spcBef>
              <a:spcAft>
                <a:spcPts val="0"/>
              </a:spcAft>
              <a:buClr>
                <a:schemeClr val="accent1"/>
              </a:buClr>
              <a:buFont typeface="Arial" charset="0"/>
              <a:buChar char="•"/>
              <a:defRPr sz="2400">
                <a:solidFill>
                  <a:srgbClr val="333E48"/>
                </a:solidFill>
              </a:defRPr>
            </a:lvl1pPr>
            <a:lvl2pPr marL="581343">
              <a:lnSpc>
                <a:spcPct val="100000"/>
              </a:lnSpc>
              <a:spcAft>
                <a:spcPts val="0"/>
              </a:spcAft>
              <a:buClr>
                <a:schemeClr val="accent1"/>
              </a:buClr>
              <a:defRPr sz="2000">
                <a:solidFill>
                  <a:srgbClr val="333E48"/>
                </a:solidFill>
              </a:defRPr>
            </a:lvl2pPr>
            <a:lvl3pPr marL="947103">
              <a:lnSpc>
                <a:spcPct val="100000"/>
              </a:lnSpc>
              <a:spcAft>
                <a:spcPts val="0"/>
              </a:spcAft>
              <a:buClr>
                <a:schemeClr val="accent1"/>
              </a:buClr>
              <a:defRPr sz="1800">
                <a:solidFill>
                  <a:srgbClr val="333E48"/>
                </a:solidFill>
              </a:defRPr>
            </a:lvl3pPr>
            <a:lvl4pPr marL="1293178" indent="-173038">
              <a:lnSpc>
                <a:spcPct val="100000"/>
              </a:lnSpc>
              <a:spcAft>
                <a:spcPts val="0"/>
              </a:spcAft>
              <a:buClr>
                <a:schemeClr val="accent1"/>
              </a:buClr>
              <a:buFont typeface="Arial" charset="0"/>
              <a:buChar char="•"/>
              <a:defRPr sz="1800">
                <a:solidFill>
                  <a:srgbClr val="333E48"/>
                </a:solidFill>
              </a:defRPr>
            </a:lvl4pPr>
            <a:lvl5pPr marL="1518603">
              <a:lnSpc>
                <a:spcPct val="100000"/>
              </a:lnSpc>
              <a:spcAft>
                <a:spcPts val="0"/>
              </a:spcAft>
              <a:buClr>
                <a:schemeClr val="accent1"/>
              </a:buClr>
              <a:defRPr sz="1800">
                <a:solidFill>
                  <a:srgbClr val="333E4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6299917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3 column slide ">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0C41881F-8B1A-4F78-926D-54E8F515C458}"/>
              </a:ext>
            </a:extLst>
          </p:cNvPr>
          <p:cNvCxnSpPr>
            <a:cxnSpLocks/>
          </p:cNvCxnSpPr>
          <p:nvPr userDrawn="1"/>
        </p:nvCxnSpPr>
        <p:spPr>
          <a:xfrm>
            <a:off x="8932863" y="1629287"/>
            <a:ext cx="0" cy="4443267"/>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a:xfrm>
            <a:off x="479425" y="478301"/>
            <a:ext cx="11233150" cy="512830"/>
          </a:xfrm>
        </p:spPr>
        <p:txBody>
          <a:bodyPr/>
          <a:lstStyle/>
          <a:p>
            <a:r>
              <a:rPr lang="en-US" dirty="0"/>
              <a:t>Click to Edit Master Title Style</a:t>
            </a:r>
          </a:p>
        </p:txBody>
      </p:sp>
      <p:sp>
        <p:nvSpPr>
          <p:cNvPr id="44" name="Text Placeholder 43"/>
          <p:cNvSpPr>
            <a:spLocks noGrp="1"/>
          </p:cNvSpPr>
          <p:nvPr>
            <p:ph type="body" sz="quarter" idx="13"/>
          </p:nvPr>
        </p:nvSpPr>
        <p:spPr>
          <a:xfrm>
            <a:off x="479425" y="991131"/>
            <a:ext cx="11233150" cy="344488"/>
          </a:xfrm>
        </p:spPr>
        <p:txBody>
          <a:bodyPr/>
          <a:lstStyle>
            <a:lvl1pPr marL="0" indent="0">
              <a:buNone/>
              <a:defRPr lang="en-US" sz="2400">
                <a:solidFill>
                  <a:schemeClr val="accent6"/>
                </a:solidFill>
              </a:defRPr>
            </a:lvl1pPr>
          </a:lstStyle>
          <a:p>
            <a:pPr lvl="0"/>
            <a:r>
              <a:rPr lang="en-US"/>
              <a:t>Click to edit Master text styles</a:t>
            </a:r>
          </a:p>
        </p:txBody>
      </p:sp>
      <p:sp>
        <p:nvSpPr>
          <p:cNvPr id="6" name="Content Placeholder 5"/>
          <p:cNvSpPr>
            <a:spLocks noGrp="1"/>
          </p:cNvSpPr>
          <p:nvPr>
            <p:ph sz="quarter" idx="15"/>
          </p:nvPr>
        </p:nvSpPr>
        <p:spPr>
          <a:xfrm>
            <a:off x="9037637" y="1629597"/>
            <a:ext cx="2674937" cy="4443488"/>
          </a:xfrm>
        </p:spPr>
        <p:txBody>
          <a:bodyPr/>
          <a:lstStyle>
            <a:lvl1pPr marL="342900" indent="-342900">
              <a:lnSpc>
                <a:spcPct val="100000"/>
              </a:lnSpc>
              <a:spcBef>
                <a:spcPts val="600"/>
              </a:spcBef>
              <a:spcAft>
                <a:spcPts val="0"/>
              </a:spcAft>
              <a:buClr>
                <a:schemeClr val="accent1"/>
              </a:buClr>
              <a:buFont typeface="Arial" charset="0"/>
              <a:buChar char="•"/>
              <a:defRPr sz="2400">
                <a:solidFill>
                  <a:srgbClr val="333E48"/>
                </a:solidFill>
              </a:defRPr>
            </a:lvl1pPr>
            <a:lvl2pPr marL="581343">
              <a:lnSpc>
                <a:spcPct val="100000"/>
              </a:lnSpc>
              <a:spcAft>
                <a:spcPts val="0"/>
              </a:spcAft>
              <a:buClr>
                <a:schemeClr val="accent1"/>
              </a:buClr>
              <a:defRPr sz="2000">
                <a:solidFill>
                  <a:srgbClr val="333E48"/>
                </a:solidFill>
              </a:defRPr>
            </a:lvl2pPr>
          </a:lstStyle>
          <a:p>
            <a:pPr lvl="0"/>
            <a:r>
              <a:rPr lang="en-US"/>
              <a:t>Click to edit Master text styles</a:t>
            </a:r>
          </a:p>
          <a:p>
            <a:pPr lvl="1"/>
            <a:r>
              <a:rPr lang="en-US"/>
              <a:t>Second level</a:t>
            </a:r>
          </a:p>
        </p:txBody>
      </p:sp>
      <p:sp>
        <p:nvSpPr>
          <p:cNvPr id="8" name="Content Placeholder 3"/>
          <p:cNvSpPr>
            <a:spLocks noGrp="1"/>
          </p:cNvSpPr>
          <p:nvPr>
            <p:ph sz="quarter" idx="21"/>
          </p:nvPr>
        </p:nvSpPr>
        <p:spPr>
          <a:xfrm>
            <a:off x="479425" y="1629287"/>
            <a:ext cx="8348664" cy="4443267"/>
          </a:xfrm>
        </p:spPr>
        <p:txBody>
          <a:bodyPr/>
          <a:lstStyle>
            <a:lvl1pPr marL="342900" indent="-342900">
              <a:lnSpc>
                <a:spcPct val="100000"/>
              </a:lnSpc>
              <a:spcBef>
                <a:spcPts val="600"/>
              </a:spcBef>
              <a:spcAft>
                <a:spcPts val="0"/>
              </a:spcAft>
              <a:buClr>
                <a:schemeClr val="accent1"/>
              </a:buClr>
              <a:buFont typeface="Arial" charset="0"/>
              <a:buChar char="•"/>
              <a:defRPr sz="2400">
                <a:solidFill>
                  <a:srgbClr val="333E48"/>
                </a:solidFill>
              </a:defRPr>
            </a:lvl1pPr>
            <a:lvl2pPr marL="581343">
              <a:lnSpc>
                <a:spcPct val="100000"/>
              </a:lnSpc>
              <a:spcAft>
                <a:spcPts val="0"/>
              </a:spcAft>
              <a:buClr>
                <a:schemeClr val="accent1"/>
              </a:buClr>
              <a:defRPr sz="2000">
                <a:solidFill>
                  <a:srgbClr val="333E48"/>
                </a:solidFill>
              </a:defRPr>
            </a:lvl2pPr>
            <a:lvl3pPr marL="947103">
              <a:lnSpc>
                <a:spcPct val="100000"/>
              </a:lnSpc>
              <a:spcAft>
                <a:spcPts val="0"/>
              </a:spcAft>
              <a:buClr>
                <a:schemeClr val="accent1"/>
              </a:buClr>
              <a:defRPr sz="1800">
                <a:solidFill>
                  <a:srgbClr val="333E48"/>
                </a:solidFill>
              </a:defRPr>
            </a:lvl3pPr>
            <a:lvl4pPr marL="1293178" indent="-173038">
              <a:lnSpc>
                <a:spcPct val="100000"/>
              </a:lnSpc>
              <a:spcAft>
                <a:spcPts val="0"/>
              </a:spcAft>
              <a:buClr>
                <a:schemeClr val="accent1"/>
              </a:buClr>
              <a:buFont typeface="Arial" charset="0"/>
              <a:buChar char="•"/>
              <a:defRPr sz="1800">
                <a:solidFill>
                  <a:srgbClr val="333E48"/>
                </a:solidFill>
              </a:defRPr>
            </a:lvl4pPr>
            <a:lvl5pPr marL="1518603">
              <a:lnSpc>
                <a:spcPct val="100000"/>
              </a:lnSpc>
              <a:spcAft>
                <a:spcPts val="0"/>
              </a:spcAft>
              <a:buClr>
                <a:schemeClr val="accent1"/>
              </a:buClr>
              <a:defRPr sz="1800">
                <a:solidFill>
                  <a:srgbClr val="333E4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6594960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 column text with ima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79425" y="478302"/>
            <a:ext cx="11233150" cy="512830"/>
          </a:xfrm>
        </p:spPr>
        <p:txBody>
          <a:bodyPr/>
          <a:lstStyle/>
          <a:p>
            <a:r>
              <a:rPr lang="en-US" dirty="0"/>
              <a:t>Click to Edit Master Title Style</a:t>
            </a:r>
          </a:p>
        </p:txBody>
      </p:sp>
      <p:sp>
        <p:nvSpPr>
          <p:cNvPr id="44" name="Text Placeholder 43"/>
          <p:cNvSpPr>
            <a:spLocks noGrp="1"/>
          </p:cNvSpPr>
          <p:nvPr>
            <p:ph type="body" sz="quarter" idx="13"/>
          </p:nvPr>
        </p:nvSpPr>
        <p:spPr>
          <a:xfrm>
            <a:off x="479425" y="991131"/>
            <a:ext cx="11233150" cy="344488"/>
          </a:xfrm>
        </p:spPr>
        <p:txBody>
          <a:bodyPr/>
          <a:lstStyle>
            <a:lvl1pPr marL="0" indent="0">
              <a:buNone/>
              <a:defRPr lang="en-US" sz="2400">
                <a:solidFill>
                  <a:schemeClr val="accent6"/>
                </a:solidFill>
              </a:defRPr>
            </a:lvl1pPr>
          </a:lstStyle>
          <a:p>
            <a:pPr lvl="0"/>
            <a:r>
              <a:rPr lang="en-US"/>
              <a:t>Click to edit Master text styles</a:t>
            </a:r>
          </a:p>
        </p:txBody>
      </p:sp>
      <p:sp>
        <p:nvSpPr>
          <p:cNvPr id="6" name="Picture Placeholder 5"/>
          <p:cNvSpPr>
            <a:spLocks noGrp="1"/>
          </p:cNvSpPr>
          <p:nvPr>
            <p:ph type="pic" sz="quarter" idx="17"/>
          </p:nvPr>
        </p:nvSpPr>
        <p:spPr>
          <a:xfrm>
            <a:off x="3354388" y="1618445"/>
            <a:ext cx="2606675" cy="1953683"/>
          </a:xfrm>
        </p:spPr>
        <p:txBody>
          <a:bodyPr/>
          <a:lstStyle>
            <a:lvl1pPr marL="0" indent="0">
              <a:buClr>
                <a:schemeClr val="accent1"/>
              </a:buClr>
              <a:buNone/>
              <a:defRPr sz="2200">
                <a:solidFill>
                  <a:srgbClr val="333E48"/>
                </a:solidFill>
              </a:defRPr>
            </a:lvl1pPr>
          </a:lstStyle>
          <a:p>
            <a:pPr lvl="0"/>
            <a:r>
              <a:rPr lang="en-US" noProof="0"/>
              <a:t>Click icon to add picture</a:t>
            </a:r>
            <a:endParaRPr lang="en-US" noProof="0" dirty="0"/>
          </a:p>
        </p:txBody>
      </p:sp>
      <p:sp>
        <p:nvSpPr>
          <p:cNvPr id="104" name="Picture Placeholder 5"/>
          <p:cNvSpPr>
            <a:spLocks noGrp="1"/>
          </p:cNvSpPr>
          <p:nvPr>
            <p:ph type="pic" sz="quarter" idx="18"/>
          </p:nvPr>
        </p:nvSpPr>
        <p:spPr>
          <a:xfrm>
            <a:off x="3354388" y="3755872"/>
            <a:ext cx="2606675" cy="1953683"/>
          </a:xfrm>
        </p:spPr>
        <p:txBody>
          <a:bodyPr/>
          <a:lstStyle>
            <a:lvl1pPr marL="0" indent="0">
              <a:buClr>
                <a:schemeClr val="accent1"/>
              </a:buClr>
              <a:buNone/>
              <a:defRPr sz="2200">
                <a:solidFill>
                  <a:srgbClr val="333E48"/>
                </a:solidFill>
              </a:defRPr>
            </a:lvl1pPr>
          </a:lstStyle>
          <a:p>
            <a:pPr lvl="0"/>
            <a:r>
              <a:rPr lang="en-US" noProof="0"/>
              <a:t>Click icon to add picture</a:t>
            </a:r>
            <a:endParaRPr lang="en-US" noProof="0" dirty="0"/>
          </a:p>
        </p:txBody>
      </p:sp>
      <p:sp>
        <p:nvSpPr>
          <p:cNvPr id="105" name="Picture Placeholder 5"/>
          <p:cNvSpPr>
            <a:spLocks noGrp="1"/>
          </p:cNvSpPr>
          <p:nvPr>
            <p:ph type="pic" sz="quarter" idx="19"/>
          </p:nvPr>
        </p:nvSpPr>
        <p:spPr>
          <a:xfrm>
            <a:off x="9066213" y="1618445"/>
            <a:ext cx="2646362" cy="1953683"/>
          </a:xfrm>
        </p:spPr>
        <p:txBody>
          <a:bodyPr/>
          <a:lstStyle>
            <a:lvl1pPr marL="0" indent="0">
              <a:buClr>
                <a:schemeClr val="accent1"/>
              </a:buClr>
              <a:buNone/>
              <a:defRPr sz="2200">
                <a:solidFill>
                  <a:srgbClr val="333E48"/>
                </a:solidFill>
              </a:defRPr>
            </a:lvl1pPr>
          </a:lstStyle>
          <a:p>
            <a:pPr lvl="0"/>
            <a:r>
              <a:rPr lang="en-US" noProof="0"/>
              <a:t>Click icon to add picture</a:t>
            </a:r>
            <a:endParaRPr lang="en-US" noProof="0" dirty="0"/>
          </a:p>
        </p:txBody>
      </p:sp>
      <p:sp>
        <p:nvSpPr>
          <p:cNvPr id="106" name="Picture Placeholder 5"/>
          <p:cNvSpPr>
            <a:spLocks noGrp="1"/>
          </p:cNvSpPr>
          <p:nvPr>
            <p:ph type="pic" sz="quarter" idx="20"/>
          </p:nvPr>
        </p:nvSpPr>
        <p:spPr>
          <a:xfrm>
            <a:off x="9066213" y="3755872"/>
            <a:ext cx="2646362" cy="1953683"/>
          </a:xfrm>
        </p:spPr>
        <p:txBody>
          <a:bodyPr/>
          <a:lstStyle>
            <a:lvl1pPr marL="0" indent="0">
              <a:buClr>
                <a:schemeClr val="accent1"/>
              </a:buClr>
              <a:buNone/>
              <a:defRPr sz="2200">
                <a:solidFill>
                  <a:srgbClr val="333E48"/>
                </a:solidFill>
              </a:defRPr>
            </a:lvl1pPr>
          </a:lstStyle>
          <a:p>
            <a:pPr lvl="0"/>
            <a:r>
              <a:rPr lang="en-US" noProof="0"/>
              <a:t>Click icon to add picture</a:t>
            </a:r>
            <a:endParaRPr lang="en-US" noProof="0" dirty="0"/>
          </a:p>
        </p:txBody>
      </p:sp>
      <p:sp>
        <p:nvSpPr>
          <p:cNvPr id="14" name="Text Placeholder 7"/>
          <p:cNvSpPr>
            <a:spLocks noGrp="1"/>
          </p:cNvSpPr>
          <p:nvPr>
            <p:ph type="body" sz="quarter" idx="21"/>
          </p:nvPr>
        </p:nvSpPr>
        <p:spPr>
          <a:xfrm>
            <a:off x="479425" y="1618445"/>
            <a:ext cx="2619375" cy="4086225"/>
          </a:xfrm>
        </p:spPr>
        <p:txBody>
          <a:bodyPr/>
          <a:lstStyle>
            <a:lvl1pPr marL="342900" indent="-342900">
              <a:lnSpc>
                <a:spcPct val="100000"/>
              </a:lnSpc>
              <a:spcBef>
                <a:spcPts val="600"/>
              </a:spcBef>
              <a:spcAft>
                <a:spcPts val="0"/>
              </a:spcAft>
              <a:buClr>
                <a:schemeClr val="accent1"/>
              </a:buClr>
              <a:buFont typeface="Arial" charset="0"/>
              <a:buChar char="•"/>
              <a:defRPr sz="2000">
                <a:solidFill>
                  <a:srgbClr val="333E48"/>
                </a:solidFill>
              </a:defRPr>
            </a:lvl1pPr>
            <a:lvl2pPr>
              <a:lnSpc>
                <a:spcPct val="100000"/>
              </a:lnSpc>
              <a:spcBef>
                <a:spcPts val="0"/>
              </a:spcBef>
              <a:spcAft>
                <a:spcPts val="0"/>
              </a:spcAft>
              <a:buClr>
                <a:schemeClr val="accent1"/>
              </a:buClr>
              <a:defRPr>
                <a:solidFill>
                  <a:srgbClr val="333E48"/>
                </a:solidFill>
              </a:defRPr>
            </a:lvl2pPr>
            <a:lvl3pPr>
              <a:lnSpc>
                <a:spcPct val="100000"/>
              </a:lnSpc>
              <a:spcBef>
                <a:spcPts val="0"/>
              </a:spcBef>
              <a:spcAft>
                <a:spcPts val="0"/>
              </a:spcAft>
              <a:buClr>
                <a:schemeClr val="accent1"/>
              </a:buClr>
              <a:defRPr>
                <a:solidFill>
                  <a:srgbClr val="333E48"/>
                </a:solidFill>
              </a:defRPr>
            </a:lvl3pPr>
            <a:lvl4pPr marL="1201738" indent="-173038">
              <a:lnSpc>
                <a:spcPct val="100000"/>
              </a:lnSpc>
              <a:spcBef>
                <a:spcPts val="0"/>
              </a:spcBef>
              <a:spcAft>
                <a:spcPts val="0"/>
              </a:spcAft>
              <a:buClr>
                <a:schemeClr val="accent1"/>
              </a:buClr>
              <a:buFont typeface="Arial" charset="0"/>
              <a:buChar char="•"/>
              <a:defRPr>
                <a:solidFill>
                  <a:srgbClr val="333E48"/>
                </a:solidFill>
              </a:defRPr>
            </a:lvl4pPr>
            <a:lvl5pPr>
              <a:lnSpc>
                <a:spcPct val="100000"/>
              </a:lnSpc>
              <a:spcBef>
                <a:spcPts val="0"/>
              </a:spcBef>
              <a:spcAft>
                <a:spcPts val="0"/>
              </a:spcAft>
              <a:buClr>
                <a:schemeClr val="accent1"/>
              </a:buClr>
              <a:defRPr>
                <a:solidFill>
                  <a:srgbClr val="333E4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ext Placeholder 7"/>
          <p:cNvSpPr>
            <a:spLocks noGrp="1"/>
          </p:cNvSpPr>
          <p:nvPr>
            <p:ph type="body" sz="quarter" idx="22"/>
          </p:nvPr>
        </p:nvSpPr>
        <p:spPr>
          <a:xfrm>
            <a:off x="6220216" y="1618445"/>
            <a:ext cx="2606675" cy="4086225"/>
          </a:xfrm>
        </p:spPr>
        <p:txBody>
          <a:bodyPr/>
          <a:lstStyle>
            <a:lvl1pPr marL="342900" indent="-342900">
              <a:lnSpc>
                <a:spcPct val="100000"/>
              </a:lnSpc>
              <a:spcBef>
                <a:spcPts val="600"/>
              </a:spcBef>
              <a:spcAft>
                <a:spcPts val="0"/>
              </a:spcAft>
              <a:buClr>
                <a:schemeClr val="accent1"/>
              </a:buClr>
              <a:buFont typeface="Arial" charset="0"/>
              <a:buChar char="•"/>
              <a:defRPr sz="2000">
                <a:solidFill>
                  <a:srgbClr val="333E48"/>
                </a:solidFill>
              </a:defRPr>
            </a:lvl1pPr>
            <a:lvl2pPr>
              <a:lnSpc>
                <a:spcPct val="100000"/>
              </a:lnSpc>
              <a:spcBef>
                <a:spcPts val="0"/>
              </a:spcBef>
              <a:spcAft>
                <a:spcPts val="0"/>
              </a:spcAft>
              <a:buClr>
                <a:schemeClr val="accent1"/>
              </a:buClr>
              <a:defRPr>
                <a:solidFill>
                  <a:srgbClr val="333E48"/>
                </a:solidFill>
              </a:defRPr>
            </a:lvl2pPr>
            <a:lvl3pPr>
              <a:lnSpc>
                <a:spcPct val="100000"/>
              </a:lnSpc>
              <a:spcBef>
                <a:spcPts val="0"/>
              </a:spcBef>
              <a:spcAft>
                <a:spcPts val="0"/>
              </a:spcAft>
              <a:buClr>
                <a:schemeClr val="accent1"/>
              </a:buClr>
              <a:defRPr>
                <a:solidFill>
                  <a:srgbClr val="333E48"/>
                </a:solidFill>
              </a:defRPr>
            </a:lvl3pPr>
            <a:lvl4pPr marL="1201738" indent="-173038">
              <a:lnSpc>
                <a:spcPct val="100000"/>
              </a:lnSpc>
              <a:spcBef>
                <a:spcPts val="0"/>
              </a:spcBef>
              <a:spcAft>
                <a:spcPts val="0"/>
              </a:spcAft>
              <a:buClr>
                <a:schemeClr val="accent1"/>
              </a:buClr>
              <a:buFont typeface="Arial" charset="0"/>
              <a:buChar char="•"/>
              <a:defRPr>
                <a:solidFill>
                  <a:srgbClr val="333E48"/>
                </a:solidFill>
              </a:defRPr>
            </a:lvl4pPr>
            <a:lvl5pPr>
              <a:lnSpc>
                <a:spcPct val="100000"/>
              </a:lnSpc>
              <a:spcBef>
                <a:spcPts val="0"/>
              </a:spcBef>
              <a:spcAft>
                <a:spcPts val="0"/>
              </a:spcAft>
              <a:buClr>
                <a:schemeClr val="accent1"/>
              </a:buClr>
              <a:defRPr>
                <a:solidFill>
                  <a:srgbClr val="333E4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144418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 column with image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79425" y="478302"/>
            <a:ext cx="11233150" cy="512829"/>
          </a:xfrm>
        </p:spPr>
        <p:txBody>
          <a:bodyPr/>
          <a:lstStyle/>
          <a:p>
            <a:r>
              <a:rPr lang="en-US" dirty="0"/>
              <a:t>Click to Edit Master Title Style</a:t>
            </a:r>
          </a:p>
        </p:txBody>
      </p:sp>
      <p:sp>
        <p:nvSpPr>
          <p:cNvPr id="44" name="Text Placeholder 43"/>
          <p:cNvSpPr>
            <a:spLocks noGrp="1"/>
          </p:cNvSpPr>
          <p:nvPr>
            <p:ph type="body" sz="quarter" idx="13"/>
          </p:nvPr>
        </p:nvSpPr>
        <p:spPr>
          <a:xfrm>
            <a:off x="479425" y="991131"/>
            <a:ext cx="11233150" cy="344488"/>
          </a:xfrm>
        </p:spPr>
        <p:txBody>
          <a:bodyPr/>
          <a:lstStyle>
            <a:lvl1pPr marL="0" indent="0">
              <a:buNone/>
              <a:defRPr lang="en-US" sz="2400">
                <a:solidFill>
                  <a:schemeClr val="accent6"/>
                </a:solidFill>
              </a:defRPr>
            </a:lvl1pPr>
          </a:lstStyle>
          <a:p>
            <a:pPr lvl="0"/>
            <a:r>
              <a:rPr lang="en-US"/>
              <a:t>Click to edit Master text styles</a:t>
            </a:r>
          </a:p>
        </p:txBody>
      </p:sp>
      <p:sp>
        <p:nvSpPr>
          <p:cNvPr id="7" name="Text Placeholder 2"/>
          <p:cNvSpPr>
            <a:spLocks noGrp="1"/>
          </p:cNvSpPr>
          <p:nvPr>
            <p:ph idx="1"/>
          </p:nvPr>
        </p:nvSpPr>
        <p:spPr>
          <a:xfrm>
            <a:off x="479425" y="1629079"/>
            <a:ext cx="5481108" cy="4455197"/>
          </a:xfrm>
          <a:prstGeom prst="rect">
            <a:avLst/>
          </a:prstGeom>
        </p:spPr>
        <p:txBody>
          <a:bodyPr/>
          <a:lstStyle>
            <a:lvl1pPr marL="342900" indent="-342900">
              <a:lnSpc>
                <a:spcPct val="100000"/>
              </a:lnSpc>
              <a:spcAft>
                <a:spcPts val="0"/>
              </a:spcAft>
              <a:buClr>
                <a:schemeClr val="accent1"/>
              </a:buClr>
              <a:buFont typeface="Arial" charset="0"/>
              <a:buChar char="•"/>
              <a:defRPr sz="2400">
                <a:solidFill>
                  <a:srgbClr val="333E48"/>
                </a:solidFill>
              </a:defRPr>
            </a:lvl1pPr>
            <a:lvl2pPr>
              <a:lnSpc>
                <a:spcPct val="100000"/>
              </a:lnSpc>
              <a:spcBef>
                <a:spcPts val="0"/>
              </a:spcBef>
              <a:spcAft>
                <a:spcPts val="0"/>
              </a:spcAft>
              <a:buClr>
                <a:schemeClr val="accent1"/>
              </a:buClr>
              <a:defRPr sz="2000">
                <a:solidFill>
                  <a:srgbClr val="333E48"/>
                </a:solidFill>
              </a:defRPr>
            </a:lvl2pPr>
            <a:lvl3pPr>
              <a:lnSpc>
                <a:spcPct val="100000"/>
              </a:lnSpc>
              <a:spcBef>
                <a:spcPts val="0"/>
              </a:spcBef>
              <a:spcAft>
                <a:spcPts val="0"/>
              </a:spcAft>
              <a:buClr>
                <a:schemeClr val="accent1"/>
              </a:buClr>
              <a:defRPr sz="1800">
                <a:solidFill>
                  <a:srgbClr val="333E48"/>
                </a:solidFill>
              </a:defRPr>
            </a:lvl3pPr>
          </a:lstStyle>
          <a:p>
            <a:pPr lvl="0"/>
            <a:r>
              <a:rPr lang="en-US"/>
              <a:t>Click to edit Master text styles</a:t>
            </a:r>
          </a:p>
          <a:p>
            <a:pPr lvl="1"/>
            <a:r>
              <a:rPr lang="en-US"/>
              <a:t>Second level</a:t>
            </a:r>
          </a:p>
          <a:p>
            <a:pPr lvl="2"/>
            <a:r>
              <a:rPr lang="en-US"/>
              <a:t>Third level</a:t>
            </a:r>
          </a:p>
        </p:txBody>
      </p:sp>
      <p:sp>
        <p:nvSpPr>
          <p:cNvPr id="50" name="Picture Placeholder 5"/>
          <p:cNvSpPr>
            <a:spLocks noGrp="1"/>
          </p:cNvSpPr>
          <p:nvPr>
            <p:ph type="pic" sz="quarter" idx="17"/>
          </p:nvPr>
        </p:nvSpPr>
        <p:spPr>
          <a:xfrm>
            <a:off x="6250924" y="1629080"/>
            <a:ext cx="5461651" cy="4455198"/>
          </a:xfrm>
        </p:spPr>
        <p:txBody>
          <a:bodyPr/>
          <a:lstStyle>
            <a:lvl1pPr marL="0" indent="0">
              <a:buClr>
                <a:schemeClr val="accent1"/>
              </a:buClr>
              <a:buNone/>
              <a:defRPr sz="2200">
                <a:solidFill>
                  <a:srgbClr val="333E48"/>
                </a:solidFill>
              </a:defRPr>
            </a:lvl1pPr>
          </a:lstStyle>
          <a:p>
            <a:pPr lvl="0"/>
            <a:r>
              <a:rPr lang="en-US" noProof="0"/>
              <a:t>Click icon to add picture</a:t>
            </a:r>
            <a:endParaRPr lang="en-US" noProof="0" dirty="0"/>
          </a:p>
        </p:txBody>
      </p:sp>
    </p:spTree>
    <p:extLst>
      <p:ext uri="{BB962C8B-B14F-4D97-AF65-F5344CB8AC3E}">
        <p14:creationId xmlns:p14="http://schemas.microsoft.com/office/powerpoint/2010/main" val="158421645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able Sldi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atin typeface="+mn-lt"/>
              </a:defRPr>
            </a:lvl1pPr>
          </a:lstStyle>
          <a:p>
            <a:r>
              <a:rPr lang="en-US" dirty="0"/>
              <a:t>Click to Edit Master Title Style</a:t>
            </a:r>
          </a:p>
        </p:txBody>
      </p:sp>
      <p:sp>
        <p:nvSpPr>
          <p:cNvPr id="10" name="Table Placeholder 3"/>
          <p:cNvSpPr>
            <a:spLocks noGrp="1"/>
          </p:cNvSpPr>
          <p:nvPr>
            <p:ph type="tbl" sz="quarter" idx="13"/>
          </p:nvPr>
        </p:nvSpPr>
        <p:spPr>
          <a:xfrm>
            <a:off x="479425" y="1259574"/>
            <a:ext cx="11233150" cy="4836426"/>
          </a:xfrm>
        </p:spPr>
        <p:txBody>
          <a:bodyPr/>
          <a:lstStyle>
            <a:lvl1pPr marL="0" indent="0">
              <a:buNone/>
              <a:defRPr/>
            </a:lvl1pPr>
          </a:lstStyle>
          <a:p>
            <a:pPr lvl="0"/>
            <a:r>
              <a:rPr lang="en-US" noProof="0"/>
              <a:t>Click icon to add table</a:t>
            </a:r>
            <a:endParaRPr lang="en-US" noProof="0" dirty="0"/>
          </a:p>
        </p:txBody>
      </p:sp>
    </p:spTree>
    <p:extLst>
      <p:ext uri="{BB962C8B-B14F-4D97-AF65-F5344CB8AC3E}">
        <p14:creationId xmlns:p14="http://schemas.microsoft.com/office/powerpoint/2010/main" val="7751233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Tree>
    <p:extLst>
      <p:ext uri="{BB962C8B-B14F-4D97-AF65-F5344CB8AC3E}">
        <p14:creationId xmlns:p14="http://schemas.microsoft.com/office/powerpoint/2010/main" val="151418806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2_Closing Slide">
    <p:bg>
      <p:bgPr>
        <a:solidFill>
          <a:schemeClr val="accent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828AC5A-7EFB-CA43-8A9B-3B442C5C9A1B}"/>
              </a:ext>
            </a:extLst>
          </p:cNvPr>
          <p:cNvPicPr>
            <a:picLocks noChangeAspect="1"/>
          </p:cNvPicPr>
          <p:nvPr userDrawn="1"/>
        </p:nvPicPr>
        <p:blipFill rotWithShape="1">
          <a:blip r:embed="rId2" cstate="screen">
            <a:alphaModFix amt="60000"/>
            <a:extLst>
              <a:ext uri="{28A0092B-C50C-407E-A947-70E740481C1C}">
                <a14:useLocalDpi xmlns:a14="http://schemas.microsoft.com/office/drawing/2010/main"/>
              </a:ext>
            </a:extLst>
          </a:blip>
          <a:srcRect l="2082" t="3803" r="2134" b="12930"/>
          <a:stretch/>
        </p:blipFill>
        <p:spPr>
          <a:xfrm>
            <a:off x="0" y="-1"/>
            <a:ext cx="12192000" cy="6857999"/>
          </a:xfrm>
          <a:prstGeom prst="rect">
            <a:avLst/>
          </a:prstGeom>
        </p:spPr>
      </p:pic>
      <p:sp>
        <p:nvSpPr>
          <p:cNvPr id="6" name="Rectangle 5">
            <a:extLst>
              <a:ext uri="{FF2B5EF4-FFF2-40B4-BE49-F238E27FC236}">
                <a16:creationId xmlns:a16="http://schemas.microsoft.com/office/drawing/2014/main" id="{E2B5F482-A1DF-47CF-A799-587634BE9938}"/>
              </a:ext>
            </a:extLst>
          </p:cNvPr>
          <p:cNvSpPr/>
          <p:nvPr userDrawn="1"/>
        </p:nvSpPr>
        <p:spPr>
          <a:xfrm>
            <a:off x="10683875" y="5937250"/>
            <a:ext cx="1095375" cy="6826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a typeface="ＭＳ Ｐゴシック" charset="0"/>
              <a:cs typeface="ＭＳ Ｐゴシック" charset="0"/>
            </a:endParaRPr>
          </a:p>
        </p:txBody>
      </p:sp>
      <p:pic>
        <p:nvPicPr>
          <p:cNvPr id="11" name="Picture 10" descr="A picture containing building, drawing&#10;&#10;Description automatically generated">
            <a:extLst>
              <a:ext uri="{FF2B5EF4-FFF2-40B4-BE49-F238E27FC236}">
                <a16:creationId xmlns:a16="http://schemas.microsoft.com/office/drawing/2014/main" id="{C1198ECC-03BB-F84C-8B27-CF6053626C9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76311" y="1167639"/>
            <a:ext cx="1700213" cy="530640"/>
          </a:xfrm>
          <a:prstGeom prst="rect">
            <a:avLst/>
          </a:prstGeom>
        </p:spPr>
      </p:pic>
      <p:sp>
        <p:nvSpPr>
          <p:cNvPr id="10" name="TextBox 20">
            <a:extLst>
              <a:ext uri="{FF2B5EF4-FFF2-40B4-BE49-F238E27FC236}">
                <a16:creationId xmlns:a16="http://schemas.microsoft.com/office/drawing/2014/main" id="{2EFD6F9F-6DEB-6F4D-BE5A-D3540160B34B}"/>
              </a:ext>
            </a:extLst>
          </p:cNvPr>
          <p:cNvSpPr txBox="1">
            <a:spLocks noChangeArrowheads="1"/>
          </p:cNvSpPr>
          <p:nvPr userDrawn="1"/>
        </p:nvSpPr>
        <p:spPr bwMode="auto">
          <a:xfrm>
            <a:off x="982662" y="6413179"/>
            <a:ext cx="4636741"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GB" altLang="en-US" sz="1000" dirty="0">
                <a:solidFill>
                  <a:schemeClr val="bg2"/>
                </a:solidFill>
              </a:rPr>
              <a:t>© 2021 Arm</a:t>
            </a:r>
            <a:endParaRPr lang="en-US" altLang="en-US" sz="1000" dirty="0">
              <a:solidFill>
                <a:schemeClr val="bg2"/>
              </a:solidFill>
            </a:endParaRPr>
          </a:p>
        </p:txBody>
      </p:sp>
      <p:sp>
        <p:nvSpPr>
          <p:cNvPr id="7" name="Rectangle 6">
            <a:extLst>
              <a:ext uri="{FF2B5EF4-FFF2-40B4-BE49-F238E27FC236}">
                <a16:creationId xmlns:a16="http://schemas.microsoft.com/office/drawing/2014/main" id="{45A82B8D-79F0-2840-A348-51E15B608C54}"/>
              </a:ext>
            </a:extLst>
          </p:cNvPr>
          <p:cNvSpPr>
            <a:spLocks noChangeArrowheads="1"/>
          </p:cNvSpPr>
          <p:nvPr userDrawn="1"/>
        </p:nvSpPr>
        <p:spPr bwMode="auto">
          <a:xfrm>
            <a:off x="6670505" y="952143"/>
            <a:ext cx="4655186" cy="5693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r">
              <a:defRPr/>
            </a:pPr>
            <a:r>
              <a:rPr lang="en-US" altLang="en-US" sz="2800" dirty="0">
                <a:solidFill>
                  <a:schemeClr val="bg1"/>
                </a:solidFill>
              </a:rPr>
              <a:t>Thank You</a:t>
            </a:r>
          </a:p>
          <a:p>
            <a:pPr algn="r">
              <a:defRPr/>
            </a:pPr>
            <a:r>
              <a:rPr lang="en-US" altLang="en-US" sz="2800" dirty="0" err="1">
                <a:solidFill>
                  <a:schemeClr val="bg1"/>
                </a:solidFill>
              </a:rPr>
              <a:t>Danke</a:t>
            </a:r>
            <a:endParaRPr lang="en-US" altLang="en-US" sz="2800" dirty="0">
              <a:solidFill>
                <a:schemeClr val="bg1"/>
              </a:solidFill>
            </a:endParaRPr>
          </a:p>
          <a:p>
            <a:pPr algn="r">
              <a:defRPr/>
            </a:pPr>
            <a:r>
              <a:rPr lang="en-US" altLang="en-US" sz="2800" dirty="0">
                <a:solidFill>
                  <a:schemeClr val="bg1"/>
                </a:solidFill>
              </a:rPr>
              <a:t>Gracias</a:t>
            </a:r>
          </a:p>
          <a:p>
            <a:pPr algn="r">
              <a:defRPr/>
            </a:pPr>
            <a:r>
              <a:rPr lang="en-US" altLang="en-US" sz="2800" dirty="0" err="1">
                <a:solidFill>
                  <a:schemeClr val="bg1"/>
                </a:solidFill>
              </a:rPr>
              <a:t>谢谢</a:t>
            </a:r>
            <a:endParaRPr lang="en-US" altLang="en-US" sz="2800" dirty="0">
              <a:solidFill>
                <a:schemeClr val="bg1"/>
              </a:solidFill>
            </a:endParaRPr>
          </a:p>
          <a:p>
            <a:pPr algn="r">
              <a:defRPr/>
            </a:pPr>
            <a:r>
              <a:rPr lang="en-US" altLang="en-US" sz="2800" dirty="0" err="1">
                <a:solidFill>
                  <a:schemeClr val="bg1"/>
                </a:solidFill>
              </a:rPr>
              <a:t>ありがとう</a:t>
            </a:r>
            <a:endParaRPr lang="en-US" altLang="en-US" sz="2800" dirty="0">
              <a:solidFill>
                <a:schemeClr val="bg1"/>
              </a:solidFill>
            </a:endParaRPr>
          </a:p>
          <a:p>
            <a:pPr algn="r">
              <a:defRPr/>
            </a:pPr>
            <a:r>
              <a:rPr lang="en-US" altLang="en-US" sz="2800" dirty="0">
                <a:solidFill>
                  <a:schemeClr val="bg1"/>
                </a:solidFill>
              </a:rPr>
              <a:t>Asante</a:t>
            </a:r>
          </a:p>
          <a:p>
            <a:pPr algn="r">
              <a:defRPr/>
            </a:pPr>
            <a:r>
              <a:rPr lang="en-US" altLang="en-US" sz="2800" dirty="0">
                <a:solidFill>
                  <a:schemeClr val="bg1"/>
                </a:solidFill>
              </a:rPr>
              <a:t>Merci</a:t>
            </a:r>
          </a:p>
          <a:p>
            <a:pPr algn="r">
              <a:defRPr/>
            </a:pPr>
            <a:r>
              <a:rPr lang="en-US" altLang="en-US" sz="2800" dirty="0" err="1">
                <a:solidFill>
                  <a:schemeClr val="bg1"/>
                </a:solidFill>
              </a:rPr>
              <a:t>감사합니다</a:t>
            </a:r>
            <a:endParaRPr lang="en-US" altLang="en-US" sz="2800" dirty="0">
              <a:solidFill>
                <a:schemeClr val="bg1"/>
              </a:solidFill>
            </a:endParaRPr>
          </a:p>
          <a:p>
            <a:pPr algn="r">
              <a:defRPr/>
            </a:pPr>
            <a:r>
              <a:rPr lang="en-US" altLang="en-US" sz="2800" dirty="0" err="1">
                <a:solidFill>
                  <a:schemeClr val="bg1"/>
                </a:solidFill>
              </a:rPr>
              <a:t>धन्यवाद</a:t>
            </a:r>
            <a:endParaRPr lang="en-US" altLang="en-US" sz="2800" dirty="0">
              <a:solidFill>
                <a:schemeClr val="bg1"/>
              </a:solidFill>
            </a:endParaRPr>
          </a:p>
          <a:p>
            <a:pPr marL="0" marR="0" lvl="0" indent="0" algn="r" defTabSz="914400" rtl="0" eaLnBrk="0" fontAlgn="base" latinLnBrk="0" hangingPunct="0">
              <a:lnSpc>
                <a:spcPct val="100000"/>
              </a:lnSpc>
              <a:spcBef>
                <a:spcPct val="0"/>
              </a:spcBef>
              <a:spcAft>
                <a:spcPct val="0"/>
              </a:spcAft>
              <a:buClrTx/>
              <a:buSzTx/>
              <a:buFontTx/>
              <a:buNone/>
              <a:tabLst/>
              <a:defRPr/>
            </a:pPr>
            <a:r>
              <a:rPr lang="en-US" altLang="en-US" sz="2800" dirty="0">
                <a:solidFill>
                  <a:schemeClr val="bg1"/>
                </a:solidFill>
              </a:rPr>
              <a:t>Kiitos</a:t>
            </a:r>
          </a:p>
          <a:p>
            <a:pPr algn="r">
              <a:defRPr/>
            </a:pPr>
            <a:r>
              <a:rPr lang="ar-SA" sz="2800" kern="1200" dirty="0">
                <a:solidFill>
                  <a:schemeClr val="bg1"/>
                </a:solidFill>
                <a:latin typeface="Calibri" charset="0"/>
                <a:ea typeface="ＭＳ Ｐゴシック" charset="-128"/>
                <a:cs typeface="+mn-cs"/>
              </a:rPr>
              <a:t>شكرًا</a:t>
            </a:r>
            <a:endParaRPr lang="en-GB" sz="2800" kern="1200" dirty="0">
              <a:solidFill>
                <a:schemeClr val="bg1"/>
              </a:solidFill>
              <a:latin typeface="Calibri" charset="0"/>
              <a:ea typeface="ＭＳ Ｐゴシック" charset="-128"/>
              <a:cs typeface="+mn-cs"/>
            </a:endParaRPr>
          </a:p>
          <a:p>
            <a:pPr algn="r">
              <a:defRPr/>
            </a:pPr>
            <a:r>
              <a:rPr lang="as-IN" altLang="en-US" sz="2800" dirty="0">
                <a:solidFill>
                  <a:schemeClr val="bg1"/>
                </a:solidFill>
              </a:rPr>
              <a:t>ধন্যবাদ</a:t>
            </a:r>
            <a:br>
              <a:rPr lang="en-US" altLang="en-US" sz="2800" dirty="0">
                <a:solidFill>
                  <a:schemeClr val="bg1"/>
                </a:solidFill>
              </a:rPr>
            </a:br>
            <a:r>
              <a:rPr lang="he-IL" altLang="en-US" sz="2800" dirty="0">
                <a:solidFill>
                  <a:schemeClr val="bg1"/>
                </a:solidFill>
              </a:rPr>
              <a:t>תודה</a:t>
            </a:r>
            <a:endParaRPr lang="en-US" altLang="en-US" sz="2800" dirty="0">
              <a:solidFill>
                <a:schemeClr val="bg1"/>
              </a:solidFill>
            </a:endParaRPr>
          </a:p>
        </p:txBody>
      </p:sp>
    </p:spTree>
    <p:extLst>
      <p:ext uri="{BB962C8B-B14F-4D97-AF65-F5344CB8AC3E}">
        <p14:creationId xmlns:p14="http://schemas.microsoft.com/office/powerpoint/2010/main" val="31162736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3_Closing Slide">
    <p:bg>
      <p:bgPr>
        <a:solidFill>
          <a:schemeClr val="accent2"/>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511E887-F2DD-9743-B321-E6625A63F4D3}"/>
              </a:ext>
            </a:extLst>
          </p:cNvPr>
          <p:cNvPicPr>
            <a:picLocks noChangeAspect="1"/>
          </p:cNvPicPr>
          <p:nvPr userDrawn="1"/>
        </p:nvPicPr>
        <p:blipFill rotWithShape="1">
          <a:blip r:embed="rId2" cstate="screen">
            <a:alphaModFix amt="60000"/>
            <a:extLst>
              <a:ext uri="{28A0092B-C50C-407E-A947-70E740481C1C}">
                <a14:useLocalDpi xmlns:a14="http://schemas.microsoft.com/office/drawing/2010/main"/>
              </a:ext>
            </a:extLst>
          </a:blip>
          <a:srcRect l="2082" t="3803" r="2134" b="12930"/>
          <a:stretch/>
        </p:blipFill>
        <p:spPr>
          <a:xfrm>
            <a:off x="0" y="-1"/>
            <a:ext cx="12192000" cy="6857999"/>
          </a:xfrm>
          <a:prstGeom prst="rect">
            <a:avLst/>
          </a:prstGeom>
        </p:spPr>
      </p:pic>
      <p:pic>
        <p:nvPicPr>
          <p:cNvPr id="10" name="Picture 9" descr="A picture containing building, drawing&#10;&#10;Description automatically generated">
            <a:extLst>
              <a:ext uri="{FF2B5EF4-FFF2-40B4-BE49-F238E27FC236}">
                <a16:creationId xmlns:a16="http://schemas.microsoft.com/office/drawing/2014/main" id="{AF5F647F-3DD2-E04B-AC85-5BB3FF09994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76311" y="1167639"/>
            <a:ext cx="1700213" cy="530640"/>
          </a:xfrm>
          <a:prstGeom prst="rect">
            <a:avLst/>
          </a:prstGeom>
        </p:spPr>
      </p:pic>
      <p:sp>
        <p:nvSpPr>
          <p:cNvPr id="9" name="TextBox 20">
            <a:extLst>
              <a:ext uri="{FF2B5EF4-FFF2-40B4-BE49-F238E27FC236}">
                <a16:creationId xmlns:a16="http://schemas.microsoft.com/office/drawing/2014/main" id="{1BE84E2F-085C-6E4E-8174-736F84DE3A17}"/>
              </a:ext>
            </a:extLst>
          </p:cNvPr>
          <p:cNvSpPr txBox="1">
            <a:spLocks noChangeArrowheads="1"/>
          </p:cNvSpPr>
          <p:nvPr userDrawn="1"/>
        </p:nvSpPr>
        <p:spPr bwMode="auto">
          <a:xfrm>
            <a:off x="982662" y="6413179"/>
            <a:ext cx="4636741"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GB" altLang="en-US" sz="1000" dirty="0">
                <a:solidFill>
                  <a:schemeClr val="bg2"/>
                </a:solidFill>
              </a:rPr>
              <a:t>© 2021 Arm</a:t>
            </a:r>
            <a:endParaRPr lang="en-US" altLang="en-US" sz="1000" dirty="0">
              <a:solidFill>
                <a:schemeClr val="bg2"/>
              </a:solidFill>
            </a:endParaRPr>
          </a:p>
        </p:txBody>
      </p:sp>
      <p:sp>
        <p:nvSpPr>
          <p:cNvPr id="6" name="Rectangle 5">
            <a:extLst>
              <a:ext uri="{FF2B5EF4-FFF2-40B4-BE49-F238E27FC236}">
                <a16:creationId xmlns:a16="http://schemas.microsoft.com/office/drawing/2014/main" id="{8630E328-7BED-1141-A027-0EEE09BB1F0B}"/>
              </a:ext>
            </a:extLst>
          </p:cNvPr>
          <p:cNvSpPr>
            <a:spLocks noChangeArrowheads="1"/>
          </p:cNvSpPr>
          <p:nvPr userDrawn="1"/>
        </p:nvSpPr>
        <p:spPr bwMode="auto">
          <a:xfrm>
            <a:off x="6670505" y="952143"/>
            <a:ext cx="4655186" cy="5693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r">
              <a:defRPr/>
            </a:pPr>
            <a:r>
              <a:rPr lang="en-US" altLang="en-US" sz="2800" dirty="0">
                <a:solidFill>
                  <a:schemeClr val="bg1"/>
                </a:solidFill>
              </a:rPr>
              <a:t>Thank You</a:t>
            </a:r>
          </a:p>
          <a:p>
            <a:pPr algn="r">
              <a:defRPr/>
            </a:pPr>
            <a:r>
              <a:rPr lang="en-US" altLang="en-US" sz="2800" dirty="0" err="1">
                <a:solidFill>
                  <a:schemeClr val="bg1"/>
                </a:solidFill>
              </a:rPr>
              <a:t>Danke</a:t>
            </a:r>
            <a:endParaRPr lang="en-US" altLang="en-US" sz="2800" dirty="0">
              <a:solidFill>
                <a:schemeClr val="bg1"/>
              </a:solidFill>
            </a:endParaRPr>
          </a:p>
          <a:p>
            <a:pPr algn="r">
              <a:defRPr/>
            </a:pPr>
            <a:r>
              <a:rPr lang="en-US" altLang="en-US" sz="2800" dirty="0">
                <a:solidFill>
                  <a:schemeClr val="bg1"/>
                </a:solidFill>
              </a:rPr>
              <a:t>Gracias</a:t>
            </a:r>
          </a:p>
          <a:p>
            <a:pPr algn="r">
              <a:defRPr/>
            </a:pPr>
            <a:r>
              <a:rPr lang="en-US" altLang="en-US" sz="2800" dirty="0" err="1">
                <a:solidFill>
                  <a:schemeClr val="bg1"/>
                </a:solidFill>
              </a:rPr>
              <a:t>谢谢</a:t>
            </a:r>
            <a:endParaRPr lang="en-US" altLang="en-US" sz="2800" dirty="0">
              <a:solidFill>
                <a:schemeClr val="bg1"/>
              </a:solidFill>
            </a:endParaRPr>
          </a:p>
          <a:p>
            <a:pPr algn="r">
              <a:defRPr/>
            </a:pPr>
            <a:r>
              <a:rPr lang="en-US" altLang="en-US" sz="2800" dirty="0" err="1">
                <a:solidFill>
                  <a:schemeClr val="bg1"/>
                </a:solidFill>
              </a:rPr>
              <a:t>ありがとう</a:t>
            </a:r>
            <a:endParaRPr lang="en-US" altLang="en-US" sz="2800" dirty="0">
              <a:solidFill>
                <a:schemeClr val="bg1"/>
              </a:solidFill>
            </a:endParaRPr>
          </a:p>
          <a:p>
            <a:pPr algn="r">
              <a:defRPr/>
            </a:pPr>
            <a:r>
              <a:rPr lang="en-US" altLang="en-US" sz="2800" dirty="0">
                <a:solidFill>
                  <a:schemeClr val="bg1"/>
                </a:solidFill>
              </a:rPr>
              <a:t>Asante</a:t>
            </a:r>
          </a:p>
          <a:p>
            <a:pPr algn="r">
              <a:defRPr/>
            </a:pPr>
            <a:r>
              <a:rPr lang="en-US" altLang="en-US" sz="2800" dirty="0">
                <a:solidFill>
                  <a:schemeClr val="bg1"/>
                </a:solidFill>
              </a:rPr>
              <a:t>Merci</a:t>
            </a:r>
          </a:p>
          <a:p>
            <a:pPr algn="r">
              <a:defRPr/>
            </a:pPr>
            <a:r>
              <a:rPr lang="en-US" altLang="en-US" sz="2800" dirty="0" err="1">
                <a:solidFill>
                  <a:schemeClr val="bg1"/>
                </a:solidFill>
              </a:rPr>
              <a:t>감사합니다</a:t>
            </a:r>
            <a:endParaRPr lang="en-US" altLang="en-US" sz="2800" dirty="0">
              <a:solidFill>
                <a:schemeClr val="bg1"/>
              </a:solidFill>
            </a:endParaRPr>
          </a:p>
          <a:p>
            <a:pPr algn="r">
              <a:defRPr/>
            </a:pPr>
            <a:r>
              <a:rPr lang="en-US" altLang="en-US" sz="2800" dirty="0" err="1">
                <a:solidFill>
                  <a:schemeClr val="bg1"/>
                </a:solidFill>
              </a:rPr>
              <a:t>धन्यवाद</a:t>
            </a:r>
            <a:endParaRPr lang="en-US" altLang="en-US" sz="2800" dirty="0">
              <a:solidFill>
                <a:schemeClr val="bg1"/>
              </a:solidFill>
            </a:endParaRPr>
          </a:p>
          <a:p>
            <a:pPr marL="0" marR="0" lvl="0" indent="0" algn="r" defTabSz="914400" rtl="0" eaLnBrk="0" fontAlgn="base" latinLnBrk="0" hangingPunct="0">
              <a:lnSpc>
                <a:spcPct val="100000"/>
              </a:lnSpc>
              <a:spcBef>
                <a:spcPct val="0"/>
              </a:spcBef>
              <a:spcAft>
                <a:spcPct val="0"/>
              </a:spcAft>
              <a:buClrTx/>
              <a:buSzTx/>
              <a:buFontTx/>
              <a:buNone/>
              <a:tabLst/>
              <a:defRPr/>
            </a:pPr>
            <a:r>
              <a:rPr lang="en-US" altLang="en-US" sz="2800" dirty="0">
                <a:solidFill>
                  <a:schemeClr val="bg1"/>
                </a:solidFill>
              </a:rPr>
              <a:t>Kiitos</a:t>
            </a:r>
          </a:p>
          <a:p>
            <a:pPr algn="r">
              <a:defRPr/>
            </a:pPr>
            <a:r>
              <a:rPr lang="ar-SA" sz="2800" kern="1200" dirty="0">
                <a:solidFill>
                  <a:schemeClr val="bg1"/>
                </a:solidFill>
                <a:latin typeface="Calibri" charset="0"/>
                <a:ea typeface="ＭＳ Ｐゴシック" charset="-128"/>
                <a:cs typeface="+mn-cs"/>
              </a:rPr>
              <a:t>شكرًا</a:t>
            </a:r>
            <a:endParaRPr lang="en-GB" sz="2800" kern="1200" dirty="0">
              <a:solidFill>
                <a:schemeClr val="bg1"/>
              </a:solidFill>
              <a:latin typeface="Calibri" charset="0"/>
              <a:ea typeface="ＭＳ Ｐゴシック" charset="-128"/>
              <a:cs typeface="+mn-cs"/>
            </a:endParaRPr>
          </a:p>
          <a:p>
            <a:pPr algn="r">
              <a:defRPr/>
            </a:pPr>
            <a:r>
              <a:rPr lang="as-IN" altLang="en-US" sz="2800" dirty="0">
                <a:solidFill>
                  <a:schemeClr val="bg1"/>
                </a:solidFill>
              </a:rPr>
              <a:t>ধন্যবাদ</a:t>
            </a:r>
            <a:br>
              <a:rPr lang="en-US" altLang="en-US" sz="2800" dirty="0">
                <a:solidFill>
                  <a:schemeClr val="bg1"/>
                </a:solidFill>
              </a:rPr>
            </a:br>
            <a:r>
              <a:rPr lang="he-IL" altLang="en-US" sz="2800" dirty="0">
                <a:solidFill>
                  <a:schemeClr val="bg1"/>
                </a:solidFill>
              </a:rPr>
              <a:t>תודה</a:t>
            </a:r>
            <a:endParaRPr lang="en-US" altLang="en-US" sz="2800" dirty="0">
              <a:solidFill>
                <a:schemeClr val="bg1"/>
              </a:solidFill>
            </a:endParaRPr>
          </a:p>
        </p:txBody>
      </p:sp>
    </p:spTree>
    <p:extLst>
      <p:ext uri="{BB962C8B-B14F-4D97-AF65-F5344CB8AC3E}">
        <p14:creationId xmlns:p14="http://schemas.microsoft.com/office/powerpoint/2010/main" val="376944665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1_Closing Slide">
    <p:bg>
      <p:bgPr>
        <a:solidFill>
          <a:schemeClr val="accent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33539DD-CEDA-3A48-A36A-6D3775392ACF}"/>
              </a:ext>
            </a:extLst>
          </p:cNvPr>
          <p:cNvPicPr>
            <a:picLocks noChangeAspect="1"/>
          </p:cNvPicPr>
          <p:nvPr userDrawn="1"/>
        </p:nvPicPr>
        <p:blipFill rotWithShape="1">
          <a:blip r:embed="rId2" cstate="screen">
            <a:alphaModFix amt="60000"/>
            <a:extLst>
              <a:ext uri="{28A0092B-C50C-407E-A947-70E740481C1C}">
                <a14:useLocalDpi xmlns:a14="http://schemas.microsoft.com/office/drawing/2010/main"/>
              </a:ext>
            </a:extLst>
          </a:blip>
          <a:srcRect l="2082" t="3803" r="2134" b="12930"/>
          <a:stretch/>
        </p:blipFill>
        <p:spPr>
          <a:xfrm>
            <a:off x="0" y="-1"/>
            <a:ext cx="12192000" cy="6857999"/>
          </a:xfrm>
          <a:prstGeom prst="rect">
            <a:avLst/>
          </a:prstGeom>
        </p:spPr>
      </p:pic>
      <p:sp>
        <p:nvSpPr>
          <p:cNvPr id="6" name="Rectangle 5"/>
          <p:cNvSpPr>
            <a:spLocks noChangeArrowheads="1"/>
          </p:cNvSpPr>
          <p:nvPr userDrawn="1"/>
        </p:nvSpPr>
        <p:spPr bwMode="auto">
          <a:xfrm>
            <a:off x="7078942" y="1087378"/>
            <a:ext cx="423330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ea typeface="ＭＳ Ｐゴシック" charset="-128"/>
              </a:defRPr>
            </a:lvl1pPr>
            <a:lvl2pPr marL="742950" indent="-285750">
              <a:defRPr>
                <a:solidFill>
                  <a:schemeClr val="tx1"/>
                </a:solidFill>
                <a:latin typeface="Calibri" charset="0"/>
                <a:ea typeface="ＭＳ Ｐゴシック" charset="-128"/>
              </a:defRPr>
            </a:lvl2pPr>
            <a:lvl3pPr marL="1143000" indent="-228600">
              <a:defRPr>
                <a:solidFill>
                  <a:schemeClr val="tx1"/>
                </a:solidFill>
                <a:latin typeface="Calibri" charset="0"/>
                <a:ea typeface="ＭＳ Ｐゴシック" charset="-128"/>
              </a:defRPr>
            </a:lvl3pPr>
            <a:lvl4pPr marL="1600200" indent="-228600">
              <a:defRPr>
                <a:solidFill>
                  <a:schemeClr val="tx1"/>
                </a:solidFill>
                <a:latin typeface="Calibri" charset="0"/>
                <a:ea typeface="ＭＳ Ｐゴシック" charset="-128"/>
              </a:defRPr>
            </a:lvl4pPr>
            <a:lvl5pPr marL="2057400" indent="-228600">
              <a:defRPr>
                <a:solidFill>
                  <a:schemeClr val="tx1"/>
                </a:solidFill>
                <a:latin typeface="Calibri" charset="0"/>
                <a:ea typeface="ＭＳ Ｐゴシック" charset="-128"/>
              </a:defRPr>
            </a:lvl5pPr>
            <a:lvl6pPr marL="2514600" indent="-228600" eaLnBrk="0" fontAlgn="base" hangingPunct="0">
              <a:spcBef>
                <a:spcPct val="0"/>
              </a:spcBef>
              <a:spcAft>
                <a:spcPct val="0"/>
              </a:spcAft>
              <a:defRPr>
                <a:solidFill>
                  <a:schemeClr val="tx1"/>
                </a:solidFill>
                <a:latin typeface="Calibri" charset="0"/>
                <a:ea typeface="ＭＳ Ｐゴシック" charset="-128"/>
              </a:defRPr>
            </a:lvl6pPr>
            <a:lvl7pPr marL="2971800" indent="-228600" eaLnBrk="0" fontAlgn="base" hangingPunct="0">
              <a:spcBef>
                <a:spcPct val="0"/>
              </a:spcBef>
              <a:spcAft>
                <a:spcPct val="0"/>
              </a:spcAft>
              <a:defRPr>
                <a:solidFill>
                  <a:schemeClr val="tx1"/>
                </a:solidFill>
                <a:latin typeface="Calibri" charset="0"/>
                <a:ea typeface="ＭＳ Ｐゴシック" charset="-128"/>
              </a:defRPr>
            </a:lvl7pPr>
            <a:lvl8pPr marL="3429000" indent="-228600" eaLnBrk="0" fontAlgn="base" hangingPunct="0">
              <a:spcBef>
                <a:spcPct val="0"/>
              </a:spcBef>
              <a:spcAft>
                <a:spcPct val="0"/>
              </a:spcAft>
              <a:defRPr>
                <a:solidFill>
                  <a:schemeClr val="tx1"/>
                </a:solidFill>
                <a:latin typeface="Calibri" charset="0"/>
                <a:ea typeface="ＭＳ Ｐゴシック" charset="-128"/>
              </a:defRPr>
            </a:lvl8pPr>
            <a:lvl9pPr marL="3886200" indent="-228600" eaLnBrk="0" fontAlgn="base" hangingPunct="0">
              <a:spcBef>
                <a:spcPct val="0"/>
              </a:spcBef>
              <a:spcAft>
                <a:spcPct val="0"/>
              </a:spcAft>
              <a:defRPr>
                <a:solidFill>
                  <a:schemeClr val="tx1"/>
                </a:solidFill>
                <a:latin typeface="Calibri" charset="0"/>
                <a:ea typeface="ＭＳ Ｐゴシック" charset="-128"/>
              </a:defRPr>
            </a:lvl9pPr>
          </a:lstStyle>
          <a:p>
            <a:pPr algn="r">
              <a:defRPr/>
            </a:pPr>
            <a:r>
              <a:rPr lang="en-US" altLang="x-none" sz="1200" dirty="0">
                <a:solidFill>
                  <a:schemeClr val="bg1"/>
                </a:solidFill>
              </a:rPr>
              <a:t>The Arm trademarks featured in this presentation are registered trademarks or trademarks of Arm Limited (or its subsidiaries) in the US and/or elsewhere.  All rights reserved.  All other marks featured may be trademarks of their respective owners.</a:t>
            </a:r>
          </a:p>
          <a:p>
            <a:pPr algn="r">
              <a:defRPr/>
            </a:pPr>
            <a:br>
              <a:rPr lang="en-US" altLang="x-none" sz="1200" dirty="0">
                <a:solidFill>
                  <a:schemeClr val="bg1"/>
                </a:solidFill>
              </a:rPr>
            </a:br>
            <a:r>
              <a:rPr lang="en-US" altLang="x-none" sz="1200" dirty="0" err="1">
                <a:solidFill>
                  <a:schemeClr val="bg1"/>
                </a:solidFill>
              </a:rPr>
              <a:t>www.arm.com</a:t>
            </a:r>
            <a:r>
              <a:rPr lang="en-US" altLang="x-none" sz="1200" dirty="0">
                <a:solidFill>
                  <a:schemeClr val="bg1"/>
                </a:solidFill>
              </a:rPr>
              <a:t>/company/policies/trademarks</a:t>
            </a:r>
          </a:p>
        </p:txBody>
      </p:sp>
      <p:pic>
        <p:nvPicPr>
          <p:cNvPr id="9" name="Picture 8" descr="A picture containing building, drawing&#10;&#10;Description automatically generated">
            <a:extLst>
              <a:ext uri="{FF2B5EF4-FFF2-40B4-BE49-F238E27FC236}">
                <a16:creationId xmlns:a16="http://schemas.microsoft.com/office/drawing/2014/main" id="{05C774FB-6A72-C34E-AAAD-07547EC9639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76311" y="1167639"/>
            <a:ext cx="1700213" cy="530640"/>
          </a:xfrm>
          <a:prstGeom prst="rect">
            <a:avLst/>
          </a:prstGeom>
        </p:spPr>
      </p:pic>
      <p:sp>
        <p:nvSpPr>
          <p:cNvPr id="8" name="TextBox 20">
            <a:extLst>
              <a:ext uri="{FF2B5EF4-FFF2-40B4-BE49-F238E27FC236}">
                <a16:creationId xmlns:a16="http://schemas.microsoft.com/office/drawing/2014/main" id="{870DFC52-AE4C-654B-A714-C2006FAE0419}"/>
              </a:ext>
            </a:extLst>
          </p:cNvPr>
          <p:cNvSpPr txBox="1">
            <a:spLocks noChangeArrowheads="1"/>
          </p:cNvSpPr>
          <p:nvPr userDrawn="1"/>
        </p:nvSpPr>
        <p:spPr bwMode="auto">
          <a:xfrm>
            <a:off x="982662" y="6413179"/>
            <a:ext cx="4636741"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GB" altLang="en-US" sz="1000" dirty="0">
                <a:solidFill>
                  <a:schemeClr val="bg2"/>
                </a:solidFill>
              </a:rPr>
              <a:t>© 2021 Arm</a:t>
            </a:r>
            <a:endParaRPr lang="en-US" altLang="en-US" sz="1000" dirty="0">
              <a:solidFill>
                <a:schemeClr val="bg2"/>
              </a:solidFill>
            </a:endParaRPr>
          </a:p>
        </p:txBody>
      </p:sp>
    </p:spTree>
    <p:extLst>
      <p:ext uri="{BB962C8B-B14F-4D97-AF65-F5344CB8AC3E}">
        <p14:creationId xmlns:p14="http://schemas.microsoft.com/office/powerpoint/2010/main" val="6807161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12_Section Divider slide">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E925CD4-06B7-E24D-8A2A-BE1E27E8BC7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0" y="0"/>
            <a:ext cx="12193200" cy="6858000"/>
          </a:xfrm>
          <a:prstGeom prst="rect">
            <a:avLst/>
          </a:prstGeom>
        </p:spPr>
      </p:pic>
      <p:sp>
        <p:nvSpPr>
          <p:cNvPr id="14" name="Subtitle 2">
            <a:extLst>
              <a:ext uri="{FF2B5EF4-FFF2-40B4-BE49-F238E27FC236}">
                <a16:creationId xmlns:a16="http://schemas.microsoft.com/office/drawing/2014/main" id="{764D7468-B6ED-8B46-A799-873C6CBB00EF}"/>
              </a:ext>
            </a:extLst>
          </p:cNvPr>
          <p:cNvSpPr txBox="1">
            <a:spLocks/>
          </p:cNvSpPr>
          <p:nvPr userDrawn="1"/>
        </p:nvSpPr>
        <p:spPr bwMode="auto">
          <a:xfrm>
            <a:off x="5016500" y="1952625"/>
            <a:ext cx="6307138" cy="741363"/>
          </a:xfrm>
          <a:prstGeom prst="rect">
            <a:avLst/>
          </a:prstGeom>
          <a:noFill/>
          <a:ln>
            <a:noFill/>
          </a:ln>
        </p:spPr>
        <p:txBody>
          <a:bodyPr lIns="0" tIns="0" rIns="0" bIns="0"/>
          <a:lstStyle>
            <a:lvl1pPr marL="342900" indent="-342900">
              <a:defRPr>
                <a:solidFill>
                  <a:schemeClr val="tx1"/>
                </a:solidFill>
                <a:latin typeface="Calibri" charset="0"/>
                <a:ea typeface="ＭＳ Ｐゴシック" charset="0"/>
                <a:cs typeface="ＭＳ Ｐゴシック" charset="0"/>
              </a:defRPr>
            </a:lvl1pPr>
            <a:lvl2pPr>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lvl="1" algn="r" eaLnBrk="1" hangingPunct="1">
              <a:lnSpc>
                <a:spcPct val="104000"/>
              </a:lnSpc>
              <a:buFont typeface="Arial" charset="0"/>
              <a:buNone/>
              <a:defRPr/>
            </a:pPr>
            <a:endParaRPr lang="en-GB" sz="1600">
              <a:solidFill>
                <a:schemeClr val="bg1"/>
              </a:solidFill>
              <a:cs typeface="ＭＳ Ｐゴシック" charset="0"/>
            </a:endParaRPr>
          </a:p>
        </p:txBody>
      </p:sp>
      <p:sp>
        <p:nvSpPr>
          <p:cNvPr id="2" name="Rectangle 1">
            <a:extLst>
              <a:ext uri="{FF2B5EF4-FFF2-40B4-BE49-F238E27FC236}">
                <a16:creationId xmlns:a16="http://schemas.microsoft.com/office/drawing/2014/main" id="{D58F9D61-0E18-934E-80CB-8ABCE713AF08}"/>
              </a:ext>
            </a:extLst>
          </p:cNvPr>
          <p:cNvSpPr/>
          <p:nvPr userDrawn="1"/>
        </p:nvSpPr>
        <p:spPr>
          <a:xfrm>
            <a:off x="0" y="-1"/>
            <a:ext cx="12192000" cy="6857999"/>
          </a:xfrm>
          <a:prstGeom prst="rect">
            <a:avLst/>
          </a:prstGeom>
          <a:gradFill flip="none" rotWithShape="1">
            <a:gsLst>
              <a:gs pos="0">
                <a:schemeClr val="tx1">
                  <a:alpha val="0"/>
                </a:schemeClr>
              </a:gs>
              <a:gs pos="99000">
                <a:schemeClr val="tx1">
                  <a:alpha val="20000"/>
                </a:schemeClr>
              </a:gs>
            </a:gsLst>
            <a:lin ang="27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8B5F76A5-92C3-DF4A-993D-C79C93E5316F}"/>
              </a:ext>
            </a:extLst>
          </p:cNvPr>
          <p:cNvPicPr>
            <a:picLocks noChangeAspect="1"/>
          </p:cNvPicPr>
          <p:nvPr userDrawn="1"/>
        </p:nvPicPr>
        <p:blipFill rotWithShape="1">
          <a:blip r:embed="rId3" cstate="screen">
            <a:alphaModFix amt="60000"/>
            <a:extLst>
              <a:ext uri="{28A0092B-C50C-407E-A947-70E740481C1C}">
                <a14:useLocalDpi xmlns:a14="http://schemas.microsoft.com/office/drawing/2010/main"/>
              </a:ext>
            </a:extLst>
          </a:blip>
          <a:srcRect l="2082" t="3803" r="2134" b="12930"/>
          <a:stretch/>
        </p:blipFill>
        <p:spPr>
          <a:xfrm>
            <a:off x="0" y="-1"/>
            <a:ext cx="12192000" cy="6857999"/>
          </a:xfrm>
          <a:prstGeom prst="rect">
            <a:avLst/>
          </a:prstGeom>
        </p:spPr>
      </p:pic>
      <p:sp>
        <p:nvSpPr>
          <p:cNvPr id="16" name="Text Placeholder 28">
            <a:extLst>
              <a:ext uri="{FF2B5EF4-FFF2-40B4-BE49-F238E27FC236}">
                <a16:creationId xmlns:a16="http://schemas.microsoft.com/office/drawing/2014/main" id="{CBA493B4-A47A-AF4F-8961-DFC7E525A748}"/>
              </a:ext>
            </a:extLst>
          </p:cNvPr>
          <p:cNvSpPr>
            <a:spLocks noGrp="1"/>
          </p:cNvSpPr>
          <p:nvPr>
            <p:ph type="body" sz="quarter" idx="12" hasCustomPrompt="1"/>
          </p:nvPr>
        </p:nvSpPr>
        <p:spPr>
          <a:xfrm>
            <a:off x="6941131" y="5770761"/>
            <a:ext cx="4264272" cy="295077"/>
          </a:xfrm>
        </p:spPr>
        <p:txBody>
          <a:bodyPr anchor="t"/>
          <a:lstStyle>
            <a:lvl1pPr marL="0" indent="0" algn="r">
              <a:spcAft>
                <a:spcPts val="600"/>
              </a:spcAft>
              <a:buFontTx/>
              <a:buNone/>
              <a:defRPr sz="2000">
                <a:solidFill>
                  <a:schemeClr val="bg1"/>
                </a:solidFill>
              </a:defRPr>
            </a:lvl1pPr>
          </a:lstStyle>
          <a:p>
            <a:pPr lvl="0"/>
            <a:r>
              <a:rPr lang="en-US" dirty="0"/>
              <a:t>Author Name</a:t>
            </a:r>
          </a:p>
        </p:txBody>
      </p:sp>
      <p:sp>
        <p:nvSpPr>
          <p:cNvPr id="17" name="Text Placeholder 28">
            <a:extLst>
              <a:ext uri="{FF2B5EF4-FFF2-40B4-BE49-F238E27FC236}">
                <a16:creationId xmlns:a16="http://schemas.microsoft.com/office/drawing/2014/main" id="{CE333105-CFBC-7646-89A1-C700547214C0}"/>
              </a:ext>
            </a:extLst>
          </p:cNvPr>
          <p:cNvSpPr>
            <a:spLocks noGrp="1"/>
          </p:cNvSpPr>
          <p:nvPr>
            <p:ph type="body" sz="quarter" idx="13" hasCustomPrompt="1"/>
          </p:nvPr>
        </p:nvSpPr>
        <p:spPr>
          <a:xfrm>
            <a:off x="6941131" y="6080641"/>
            <a:ext cx="4264272" cy="301109"/>
          </a:xfrm>
        </p:spPr>
        <p:txBody>
          <a:bodyPr anchor="t"/>
          <a:lstStyle>
            <a:lvl1pPr marL="0" indent="0" algn="r">
              <a:spcAft>
                <a:spcPts val="600"/>
              </a:spcAft>
              <a:buFontTx/>
              <a:buNone/>
              <a:defRPr sz="2000">
                <a:solidFill>
                  <a:schemeClr val="bg1"/>
                </a:solidFill>
              </a:defRPr>
            </a:lvl1pPr>
          </a:lstStyle>
          <a:p>
            <a:pPr lvl="0"/>
            <a:r>
              <a:rPr lang="en-US" dirty="0"/>
              <a:t>Date</a:t>
            </a:r>
          </a:p>
        </p:txBody>
      </p:sp>
      <p:sp>
        <p:nvSpPr>
          <p:cNvPr id="19" name="Text Placeholder 3">
            <a:extLst>
              <a:ext uri="{FF2B5EF4-FFF2-40B4-BE49-F238E27FC236}">
                <a16:creationId xmlns:a16="http://schemas.microsoft.com/office/drawing/2014/main" id="{767D5806-7916-AE44-A8CA-0060927C5E56}"/>
              </a:ext>
            </a:extLst>
          </p:cNvPr>
          <p:cNvSpPr>
            <a:spLocks noGrp="1"/>
          </p:cNvSpPr>
          <p:nvPr>
            <p:ph type="body" sz="quarter" idx="14"/>
          </p:nvPr>
        </p:nvSpPr>
        <p:spPr>
          <a:xfrm>
            <a:off x="5016499" y="788740"/>
            <a:ext cx="6192840" cy="289871"/>
          </a:xfrm>
        </p:spPr>
        <p:txBody>
          <a:bodyPr/>
          <a:lstStyle>
            <a:lvl1pPr marL="0" indent="0" algn="r">
              <a:buNone/>
              <a:defRPr sz="2400" baseline="0">
                <a:solidFill>
                  <a:schemeClr val="bg1"/>
                </a:solidFill>
              </a:defRPr>
            </a:lvl1pPr>
          </a:lstStyle>
          <a:p>
            <a:pPr lvl="0"/>
            <a:r>
              <a:rPr lang="en-US"/>
              <a:t>Click to edit Master text styles</a:t>
            </a:r>
          </a:p>
        </p:txBody>
      </p:sp>
      <p:sp>
        <p:nvSpPr>
          <p:cNvPr id="11" name="Title 1">
            <a:extLst>
              <a:ext uri="{FF2B5EF4-FFF2-40B4-BE49-F238E27FC236}">
                <a16:creationId xmlns:a16="http://schemas.microsoft.com/office/drawing/2014/main" id="{A2F45A70-6A1D-5943-8B02-2010995888C2}"/>
              </a:ext>
            </a:extLst>
          </p:cNvPr>
          <p:cNvSpPr>
            <a:spLocks noGrp="1"/>
          </p:cNvSpPr>
          <p:nvPr>
            <p:ph type="title" hasCustomPrompt="1"/>
          </p:nvPr>
        </p:nvSpPr>
        <p:spPr>
          <a:xfrm>
            <a:off x="5016499" y="1207042"/>
            <a:ext cx="6192840" cy="2574186"/>
          </a:xfrm>
        </p:spPr>
        <p:txBody>
          <a:bodyPr anchor="t" anchorCtr="0"/>
          <a:lstStyle>
            <a:lvl1pPr algn="r">
              <a:lnSpc>
                <a:spcPct val="85000"/>
              </a:lnSpc>
              <a:defRPr sz="5000" b="0" spc="-100" baseline="0">
                <a:solidFill>
                  <a:schemeClr val="bg1"/>
                </a:solidFill>
              </a:defRPr>
            </a:lvl1pPr>
          </a:lstStyle>
          <a:p>
            <a:r>
              <a:rPr lang="en-US" dirty="0"/>
              <a:t>Click to Edit </a:t>
            </a:r>
            <a:br>
              <a:rPr lang="en-US" dirty="0"/>
            </a:br>
            <a:r>
              <a:rPr lang="en-US" dirty="0"/>
              <a:t>Master Title Style</a:t>
            </a:r>
            <a:br>
              <a:rPr lang="en-US" dirty="0"/>
            </a:br>
            <a:r>
              <a:rPr lang="en-US" dirty="0"/>
              <a:t>Line 3</a:t>
            </a:r>
            <a:br>
              <a:rPr lang="en-US" dirty="0"/>
            </a:br>
            <a:r>
              <a:rPr lang="en-US" dirty="0"/>
              <a:t>Line 4</a:t>
            </a:r>
          </a:p>
        </p:txBody>
      </p:sp>
      <p:sp>
        <p:nvSpPr>
          <p:cNvPr id="12" name="Subtitle 2">
            <a:extLst>
              <a:ext uri="{FF2B5EF4-FFF2-40B4-BE49-F238E27FC236}">
                <a16:creationId xmlns:a16="http://schemas.microsoft.com/office/drawing/2014/main" id="{21CCBE84-A3EE-DA41-BB17-C2EE027C0E1D}"/>
              </a:ext>
            </a:extLst>
          </p:cNvPr>
          <p:cNvSpPr>
            <a:spLocks noGrp="1"/>
          </p:cNvSpPr>
          <p:nvPr>
            <p:ph type="subTitle" idx="1"/>
          </p:nvPr>
        </p:nvSpPr>
        <p:spPr>
          <a:xfrm>
            <a:off x="5016498" y="3973626"/>
            <a:ext cx="6192840" cy="702444"/>
          </a:xfrm>
        </p:spPr>
        <p:txBody>
          <a:bodyPr/>
          <a:lstStyle>
            <a:lvl1pPr marL="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2400">
                <a:solidFill>
                  <a:schemeClr val="bg1"/>
                </a:solidFill>
              </a:defRPr>
            </a:lvl1pPr>
            <a:lvl2pPr marL="45720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Click to edit Master subtitle style</a:t>
            </a:r>
            <a:endParaRPr lang="en-GB" dirty="0"/>
          </a:p>
        </p:txBody>
      </p:sp>
      <p:pic>
        <p:nvPicPr>
          <p:cNvPr id="15" name="Picture 14" descr="A picture containing building, drawing&#10;&#10;Description automatically generated">
            <a:extLst>
              <a:ext uri="{FF2B5EF4-FFF2-40B4-BE49-F238E27FC236}">
                <a16:creationId xmlns:a16="http://schemas.microsoft.com/office/drawing/2014/main" id="{267C7E9E-E74C-0547-868F-423E4E2194C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76311" y="1167639"/>
            <a:ext cx="1700213" cy="530640"/>
          </a:xfrm>
          <a:prstGeom prst="rect">
            <a:avLst/>
          </a:prstGeom>
        </p:spPr>
      </p:pic>
      <p:sp>
        <p:nvSpPr>
          <p:cNvPr id="13" name="TextBox 20">
            <a:extLst>
              <a:ext uri="{FF2B5EF4-FFF2-40B4-BE49-F238E27FC236}">
                <a16:creationId xmlns:a16="http://schemas.microsoft.com/office/drawing/2014/main" id="{1652C07E-440A-CE41-9DBD-125723A40F13}"/>
              </a:ext>
            </a:extLst>
          </p:cNvPr>
          <p:cNvSpPr txBox="1">
            <a:spLocks noChangeArrowheads="1"/>
          </p:cNvSpPr>
          <p:nvPr userDrawn="1"/>
        </p:nvSpPr>
        <p:spPr bwMode="auto">
          <a:xfrm>
            <a:off x="982662" y="6413179"/>
            <a:ext cx="4636741"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GB" altLang="en-US" sz="1000" dirty="0">
                <a:solidFill>
                  <a:schemeClr val="bg2"/>
                </a:solidFill>
              </a:rPr>
              <a:t>© 2021 Arm</a:t>
            </a:r>
            <a:endParaRPr lang="en-US" altLang="en-US" sz="1000" dirty="0">
              <a:solidFill>
                <a:schemeClr val="bg2"/>
              </a:solidFill>
            </a:endParaRPr>
          </a:p>
        </p:txBody>
      </p:sp>
    </p:spTree>
    <p:extLst>
      <p:ext uri="{BB962C8B-B14F-4D97-AF65-F5344CB8AC3E}">
        <p14:creationId xmlns:p14="http://schemas.microsoft.com/office/powerpoint/2010/main" val="128002053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4_Closing Slide">
    <p:bg>
      <p:bgPr>
        <a:solidFill>
          <a:schemeClr val="accent2"/>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2720845-44B5-8345-A55E-DF3DBAF7C289}"/>
              </a:ext>
            </a:extLst>
          </p:cNvPr>
          <p:cNvPicPr>
            <a:picLocks noChangeAspect="1"/>
          </p:cNvPicPr>
          <p:nvPr userDrawn="1"/>
        </p:nvPicPr>
        <p:blipFill rotWithShape="1">
          <a:blip r:embed="rId2" cstate="screen">
            <a:alphaModFix amt="60000"/>
            <a:extLst>
              <a:ext uri="{28A0092B-C50C-407E-A947-70E740481C1C}">
                <a14:useLocalDpi xmlns:a14="http://schemas.microsoft.com/office/drawing/2010/main"/>
              </a:ext>
            </a:extLst>
          </a:blip>
          <a:srcRect l="2082" t="3803" r="2134" b="12930"/>
          <a:stretch/>
        </p:blipFill>
        <p:spPr>
          <a:xfrm>
            <a:off x="0" y="-1"/>
            <a:ext cx="12192000" cy="6857999"/>
          </a:xfrm>
          <a:prstGeom prst="rect">
            <a:avLst/>
          </a:prstGeom>
        </p:spPr>
      </p:pic>
      <p:sp>
        <p:nvSpPr>
          <p:cNvPr id="6" name="Rectangle 5"/>
          <p:cNvSpPr>
            <a:spLocks noChangeArrowheads="1"/>
          </p:cNvSpPr>
          <p:nvPr userDrawn="1"/>
        </p:nvSpPr>
        <p:spPr bwMode="auto">
          <a:xfrm>
            <a:off x="7078942" y="1087378"/>
            <a:ext cx="423330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ea typeface="ＭＳ Ｐゴシック" charset="-128"/>
              </a:defRPr>
            </a:lvl1pPr>
            <a:lvl2pPr marL="742950" indent="-285750">
              <a:defRPr>
                <a:solidFill>
                  <a:schemeClr val="tx1"/>
                </a:solidFill>
                <a:latin typeface="Calibri" charset="0"/>
                <a:ea typeface="ＭＳ Ｐゴシック" charset="-128"/>
              </a:defRPr>
            </a:lvl2pPr>
            <a:lvl3pPr marL="1143000" indent="-228600">
              <a:defRPr>
                <a:solidFill>
                  <a:schemeClr val="tx1"/>
                </a:solidFill>
                <a:latin typeface="Calibri" charset="0"/>
                <a:ea typeface="ＭＳ Ｐゴシック" charset="-128"/>
              </a:defRPr>
            </a:lvl3pPr>
            <a:lvl4pPr marL="1600200" indent="-228600">
              <a:defRPr>
                <a:solidFill>
                  <a:schemeClr val="tx1"/>
                </a:solidFill>
                <a:latin typeface="Calibri" charset="0"/>
                <a:ea typeface="ＭＳ Ｐゴシック" charset="-128"/>
              </a:defRPr>
            </a:lvl4pPr>
            <a:lvl5pPr marL="2057400" indent="-228600">
              <a:defRPr>
                <a:solidFill>
                  <a:schemeClr val="tx1"/>
                </a:solidFill>
                <a:latin typeface="Calibri" charset="0"/>
                <a:ea typeface="ＭＳ Ｐゴシック" charset="-128"/>
              </a:defRPr>
            </a:lvl5pPr>
            <a:lvl6pPr marL="2514600" indent="-228600" eaLnBrk="0" fontAlgn="base" hangingPunct="0">
              <a:spcBef>
                <a:spcPct val="0"/>
              </a:spcBef>
              <a:spcAft>
                <a:spcPct val="0"/>
              </a:spcAft>
              <a:defRPr>
                <a:solidFill>
                  <a:schemeClr val="tx1"/>
                </a:solidFill>
                <a:latin typeface="Calibri" charset="0"/>
                <a:ea typeface="ＭＳ Ｐゴシック" charset="-128"/>
              </a:defRPr>
            </a:lvl6pPr>
            <a:lvl7pPr marL="2971800" indent="-228600" eaLnBrk="0" fontAlgn="base" hangingPunct="0">
              <a:spcBef>
                <a:spcPct val="0"/>
              </a:spcBef>
              <a:spcAft>
                <a:spcPct val="0"/>
              </a:spcAft>
              <a:defRPr>
                <a:solidFill>
                  <a:schemeClr val="tx1"/>
                </a:solidFill>
                <a:latin typeface="Calibri" charset="0"/>
                <a:ea typeface="ＭＳ Ｐゴシック" charset="-128"/>
              </a:defRPr>
            </a:lvl7pPr>
            <a:lvl8pPr marL="3429000" indent="-228600" eaLnBrk="0" fontAlgn="base" hangingPunct="0">
              <a:spcBef>
                <a:spcPct val="0"/>
              </a:spcBef>
              <a:spcAft>
                <a:spcPct val="0"/>
              </a:spcAft>
              <a:defRPr>
                <a:solidFill>
                  <a:schemeClr val="tx1"/>
                </a:solidFill>
                <a:latin typeface="Calibri" charset="0"/>
                <a:ea typeface="ＭＳ Ｐゴシック" charset="-128"/>
              </a:defRPr>
            </a:lvl8pPr>
            <a:lvl9pPr marL="3886200" indent="-228600" eaLnBrk="0" fontAlgn="base" hangingPunct="0">
              <a:spcBef>
                <a:spcPct val="0"/>
              </a:spcBef>
              <a:spcAft>
                <a:spcPct val="0"/>
              </a:spcAft>
              <a:defRPr>
                <a:solidFill>
                  <a:schemeClr val="tx1"/>
                </a:solidFill>
                <a:latin typeface="Calibri" charset="0"/>
                <a:ea typeface="ＭＳ Ｐゴシック" charset="-128"/>
              </a:defRPr>
            </a:lvl9pPr>
          </a:lstStyle>
          <a:p>
            <a:pPr algn="r">
              <a:defRPr/>
            </a:pPr>
            <a:r>
              <a:rPr lang="en-US" altLang="x-none" sz="1200" dirty="0">
                <a:solidFill>
                  <a:schemeClr val="bg1"/>
                </a:solidFill>
              </a:rPr>
              <a:t>The Arm trademarks featured in this presentation are registered trademarks or trademarks of Arm Limited (or its subsidiaries) in the US and/or elsewhere.  All rights reserved.  All other marks featured may be trademarks of their respective owners.</a:t>
            </a:r>
          </a:p>
          <a:p>
            <a:pPr algn="r">
              <a:defRPr/>
            </a:pPr>
            <a:br>
              <a:rPr lang="en-US" altLang="x-none" sz="1200" dirty="0">
                <a:solidFill>
                  <a:schemeClr val="bg1"/>
                </a:solidFill>
              </a:rPr>
            </a:br>
            <a:r>
              <a:rPr lang="en-US" altLang="x-none" sz="1200" dirty="0" err="1">
                <a:solidFill>
                  <a:schemeClr val="bg1"/>
                </a:solidFill>
              </a:rPr>
              <a:t>www.arm.com</a:t>
            </a:r>
            <a:r>
              <a:rPr lang="en-US" altLang="x-none" sz="1200" dirty="0">
                <a:solidFill>
                  <a:schemeClr val="bg1"/>
                </a:solidFill>
              </a:rPr>
              <a:t>/company/policies/trademarks</a:t>
            </a:r>
          </a:p>
        </p:txBody>
      </p:sp>
      <p:pic>
        <p:nvPicPr>
          <p:cNvPr id="9" name="Picture 8" descr="A picture containing building, drawing&#10;&#10;Description automatically generated">
            <a:extLst>
              <a:ext uri="{FF2B5EF4-FFF2-40B4-BE49-F238E27FC236}">
                <a16:creationId xmlns:a16="http://schemas.microsoft.com/office/drawing/2014/main" id="{0A3F307A-54EB-9747-ABE8-8A816CDDD8D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76311" y="1167639"/>
            <a:ext cx="1700213" cy="530640"/>
          </a:xfrm>
          <a:prstGeom prst="rect">
            <a:avLst/>
          </a:prstGeom>
        </p:spPr>
      </p:pic>
      <p:sp>
        <p:nvSpPr>
          <p:cNvPr id="8" name="TextBox 20">
            <a:extLst>
              <a:ext uri="{FF2B5EF4-FFF2-40B4-BE49-F238E27FC236}">
                <a16:creationId xmlns:a16="http://schemas.microsoft.com/office/drawing/2014/main" id="{EA133D04-5236-D641-B03F-0BE645CEB92A}"/>
              </a:ext>
            </a:extLst>
          </p:cNvPr>
          <p:cNvSpPr txBox="1">
            <a:spLocks noChangeArrowheads="1"/>
          </p:cNvSpPr>
          <p:nvPr userDrawn="1"/>
        </p:nvSpPr>
        <p:spPr bwMode="auto">
          <a:xfrm>
            <a:off x="982662" y="6413179"/>
            <a:ext cx="4636741"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GB" altLang="en-US" sz="1000" dirty="0">
                <a:solidFill>
                  <a:schemeClr val="bg2"/>
                </a:solidFill>
              </a:rPr>
              <a:t>© 2021 Arm</a:t>
            </a:r>
            <a:endParaRPr lang="en-US" altLang="en-US" sz="1000" dirty="0">
              <a:solidFill>
                <a:schemeClr val="bg2"/>
              </a:solidFill>
            </a:endParaRPr>
          </a:p>
        </p:txBody>
      </p:sp>
    </p:spTree>
    <p:extLst>
      <p:ext uri="{BB962C8B-B14F-4D97-AF65-F5344CB8AC3E}">
        <p14:creationId xmlns:p14="http://schemas.microsoft.com/office/powerpoint/2010/main" val="22250506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15_Section Divider slide">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C494321-DD87-0D4B-AEA1-CB80E368084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00" y="1"/>
            <a:ext cx="12193200" cy="6857999"/>
          </a:xfrm>
          <a:prstGeom prst="rect">
            <a:avLst/>
          </a:prstGeom>
        </p:spPr>
      </p:pic>
      <p:sp>
        <p:nvSpPr>
          <p:cNvPr id="5" name="Rectangle 4">
            <a:extLst>
              <a:ext uri="{FF2B5EF4-FFF2-40B4-BE49-F238E27FC236}">
                <a16:creationId xmlns:a16="http://schemas.microsoft.com/office/drawing/2014/main" id="{779C855E-7087-584A-BBB4-44CE2BD68C9E}"/>
              </a:ext>
            </a:extLst>
          </p:cNvPr>
          <p:cNvSpPr/>
          <p:nvPr userDrawn="1"/>
        </p:nvSpPr>
        <p:spPr>
          <a:xfrm rot="16200000">
            <a:off x="5794735" y="460734"/>
            <a:ext cx="6862654" cy="5931877"/>
          </a:xfrm>
          <a:prstGeom prst="rect">
            <a:avLst/>
          </a:prstGeom>
          <a:gradFill>
            <a:gsLst>
              <a:gs pos="0">
                <a:schemeClr val="accent1">
                  <a:lumMod val="0"/>
                  <a:alpha val="0"/>
                </a:schemeClr>
              </a:gs>
              <a:gs pos="100000">
                <a:schemeClr val="tx1">
                  <a:alpha val="22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ubtitle 2">
            <a:extLst>
              <a:ext uri="{FF2B5EF4-FFF2-40B4-BE49-F238E27FC236}">
                <a16:creationId xmlns:a16="http://schemas.microsoft.com/office/drawing/2014/main" id="{764D7468-B6ED-8B46-A799-873C6CBB00EF}"/>
              </a:ext>
            </a:extLst>
          </p:cNvPr>
          <p:cNvSpPr txBox="1">
            <a:spLocks/>
          </p:cNvSpPr>
          <p:nvPr userDrawn="1"/>
        </p:nvSpPr>
        <p:spPr bwMode="auto">
          <a:xfrm>
            <a:off x="5016500" y="1952625"/>
            <a:ext cx="6307138" cy="741363"/>
          </a:xfrm>
          <a:prstGeom prst="rect">
            <a:avLst/>
          </a:prstGeom>
          <a:noFill/>
          <a:ln>
            <a:noFill/>
          </a:ln>
        </p:spPr>
        <p:txBody>
          <a:bodyPr lIns="0" tIns="0" rIns="0" bIns="0"/>
          <a:lstStyle>
            <a:lvl1pPr marL="342900" indent="-342900">
              <a:defRPr>
                <a:solidFill>
                  <a:schemeClr val="tx1"/>
                </a:solidFill>
                <a:latin typeface="Calibri" charset="0"/>
                <a:ea typeface="ＭＳ Ｐゴシック" charset="0"/>
                <a:cs typeface="ＭＳ Ｐゴシック" charset="0"/>
              </a:defRPr>
            </a:lvl1pPr>
            <a:lvl2pPr>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lvl="1" algn="r" eaLnBrk="1" hangingPunct="1">
              <a:lnSpc>
                <a:spcPct val="104000"/>
              </a:lnSpc>
              <a:buFont typeface="Arial" charset="0"/>
              <a:buNone/>
              <a:defRPr/>
            </a:pPr>
            <a:endParaRPr lang="en-GB" sz="1600">
              <a:solidFill>
                <a:schemeClr val="bg1"/>
              </a:solidFill>
              <a:cs typeface="ＭＳ Ｐゴシック" charset="0"/>
            </a:endParaRPr>
          </a:p>
        </p:txBody>
      </p:sp>
      <p:sp>
        <p:nvSpPr>
          <p:cNvPr id="13" name="Rectangle 12">
            <a:extLst>
              <a:ext uri="{FF2B5EF4-FFF2-40B4-BE49-F238E27FC236}">
                <a16:creationId xmlns:a16="http://schemas.microsoft.com/office/drawing/2014/main" id="{C68F4AA8-7F9E-7D41-BF94-4D811F55AC26}"/>
              </a:ext>
            </a:extLst>
          </p:cNvPr>
          <p:cNvSpPr/>
          <p:nvPr userDrawn="1"/>
        </p:nvSpPr>
        <p:spPr>
          <a:xfrm>
            <a:off x="0" y="1"/>
            <a:ext cx="12192000" cy="6857999"/>
          </a:xfrm>
          <a:prstGeom prst="rect">
            <a:avLst/>
          </a:prstGeom>
          <a:gradFill flip="none" rotWithShape="1">
            <a:gsLst>
              <a:gs pos="0">
                <a:schemeClr val="tx1">
                  <a:alpha val="0"/>
                </a:schemeClr>
              </a:gs>
              <a:gs pos="100000">
                <a:schemeClr val="tx1">
                  <a:alpha val="4500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73210143-1056-7048-ADC6-41884B602F87}"/>
              </a:ext>
            </a:extLst>
          </p:cNvPr>
          <p:cNvPicPr>
            <a:picLocks noChangeAspect="1"/>
          </p:cNvPicPr>
          <p:nvPr userDrawn="1"/>
        </p:nvPicPr>
        <p:blipFill rotWithShape="1">
          <a:blip r:embed="rId3" cstate="screen">
            <a:alphaModFix amt="60000"/>
            <a:extLst>
              <a:ext uri="{28A0092B-C50C-407E-A947-70E740481C1C}">
                <a14:useLocalDpi xmlns:a14="http://schemas.microsoft.com/office/drawing/2010/main"/>
              </a:ext>
            </a:extLst>
          </a:blip>
          <a:srcRect l="2082" t="3803" r="2134" b="12930"/>
          <a:stretch/>
        </p:blipFill>
        <p:spPr>
          <a:xfrm>
            <a:off x="0" y="-1"/>
            <a:ext cx="12192000" cy="6857999"/>
          </a:xfrm>
          <a:prstGeom prst="rect">
            <a:avLst/>
          </a:prstGeom>
        </p:spPr>
      </p:pic>
      <p:sp>
        <p:nvSpPr>
          <p:cNvPr id="16" name="Text Placeholder 28">
            <a:extLst>
              <a:ext uri="{FF2B5EF4-FFF2-40B4-BE49-F238E27FC236}">
                <a16:creationId xmlns:a16="http://schemas.microsoft.com/office/drawing/2014/main" id="{CBA493B4-A47A-AF4F-8961-DFC7E525A748}"/>
              </a:ext>
            </a:extLst>
          </p:cNvPr>
          <p:cNvSpPr>
            <a:spLocks noGrp="1"/>
          </p:cNvSpPr>
          <p:nvPr>
            <p:ph type="body" sz="quarter" idx="12" hasCustomPrompt="1"/>
          </p:nvPr>
        </p:nvSpPr>
        <p:spPr>
          <a:xfrm>
            <a:off x="6941131" y="5770761"/>
            <a:ext cx="4264272" cy="295077"/>
          </a:xfrm>
        </p:spPr>
        <p:txBody>
          <a:bodyPr anchor="t"/>
          <a:lstStyle>
            <a:lvl1pPr marL="0" indent="0" algn="r">
              <a:spcAft>
                <a:spcPts val="600"/>
              </a:spcAft>
              <a:buFontTx/>
              <a:buNone/>
              <a:defRPr sz="2000">
                <a:solidFill>
                  <a:schemeClr val="bg1"/>
                </a:solidFill>
              </a:defRPr>
            </a:lvl1pPr>
          </a:lstStyle>
          <a:p>
            <a:pPr lvl="0"/>
            <a:r>
              <a:rPr lang="en-US" dirty="0"/>
              <a:t>Author Name</a:t>
            </a:r>
          </a:p>
        </p:txBody>
      </p:sp>
      <p:sp>
        <p:nvSpPr>
          <p:cNvPr id="17" name="Text Placeholder 28">
            <a:extLst>
              <a:ext uri="{FF2B5EF4-FFF2-40B4-BE49-F238E27FC236}">
                <a16:creationId xmlns:a16="http://schemas.microsoft.com/office/drawing/2014/main" id="{CE333105-CFBC-7646-89A1-C700547214C0}"/>
              </a:ext>
            </a:extLst>
          </p:cNvPr>
          <p:cNvSpPr>
            <a:spLocks noGrp="1"/>
          </p:cNvSpPr>
          <p:nvPr>
            <p:ph type="body" sz="quarter" idx="13" hasCustomPrompt="1"/>
          </p:nvPr>
        </p:nvSpPr>
        <p:spPr>
          <a:xfrm>
            <a:off x="6941131" y="6080641"/>
            <a:ext cx="4264272" cy="301109"/>
          </a:xfrm>
        </p:spPr>
        <p:txBody>
          <a:bodyPr anchor="t"/>
          <a:lstStyle>
            <a:lvl1pPr marL="0" indent="0" algn="r">
              <a:spcAft>
                <a:spcPts val="600"/>
              </a:spcAft>
              <a:buFontTx/>
              <a:buNone/>
              <a:defRPr sz="2000">
                <a:solidFill>
                  <a:schemeClr val="bg1"/>
                </a:solidFill>
              </a:defRPr>
            </a:lvl1pPr>
          </a:lstStyle>
          <a:p>
            <a:pPr lvl="0"/>
            <a:r>
              <a:rPr lang="en-US" dirty="0"/>
              <a:t>Date</a:t>
            </a:r>
          </a:p>
        </p:txBody>
      </p:sp>
      <p:sp>
        <p:nvSpPr>
          <p:cNvPr id="19" name="Text Placeholder 3">
            <a:extLst>
              <a:ext uri="{FF2B5EF4-FFF2-40B4-BE49-F238E27FC236}">
                <a16:creationId xmlns:a16="http://schemas.microsoft.com/office/drawing/2014/main" id="{767D5806-7916-AE44-A8CA-0060927C5E56}"/>
              </a:ext>
            </a:extLst>
          </p:cNvPr>
          <p:cNvSpPr>
            <a:spLocks noGrp="1"/>
          </p:cNvSpPr>
          <p:nvPr>
            <p:ph type="body" sz="quarter" idx="14"/>
          </p:nvPr>
        </p:nvSpPr>
        <p:spPr>
          <a:xfrm>
            <a:off x="5016499" y="788740"/>
            <a:ext cx="6192839" cy="289871"/>
          </a:xfrm>
        </p:spPr>
        <p:txBody>
          <a:bodyPr/>
          <a:lstStyle>
            <a:lvl1pPr marL="0" indent="0" algn="r">
              <a:buNone/>
              <a:defRPr sz="2400" baseline="0">
                <a:solidFill>
                  <a:schemeClr val="bg1"/>
                </a:solidFill>
              </a:defRPr>
            </a:lvl1pPr>
          </a:lstStyle>
          <a:p>
            <a:pPr lvl="0"/>
            <a:r>
              <a:rPr lang="en-US"/>
              <a:t>Click to edit Master text styles</a:t>
            </a:r>
          </a:p>
        </p:txBody>
      </p:sp>
      <p:sp>
        <p:nvSpPr>
          <p:cNvPr id="12" name="Title 1">
            <a:extLst>
              <a:ext uri="{FF2B5EF4-FFF2-40B4-BE49-F238E27FC236}">
                <a16:creationId xmlns:a16="http://schemas.microsoft.com/office/drawing/2014/main" id="{6964FB5B-BAC3-AC46-8166-1B8CCBE24973}"/>
              </a:ext>
            </a:extLst>
          </p:cNvPr>
          <p:cNvSpPr>
            <a:spLocks noGrp="1"/>
          </p:cNvSpPr>
          <p:nvPr>
            <p:ph type="title" hasCustomPrompt="1"/>
          </p:nvPr>
        </p:nvSpPr>
        <p:spPr>
          <a:xfrm>
            <a:off x="5016499" y="1207042"/>
            <a:ext cx="6192840" cy="2574186"/>
          </a:xfrm>
        </p:spPr>
        <p:txBody>
          <a:bodyPr anchor="t" anchorCtr="0"/>
          <a:lstStyle>
            <a:lvl1pPr algn="r">
              <a:lnSpc>
                <a:spcPct val="85000"/>
              </a:lnSpc>
              <a:defRPr sz="5000" b="0" spc="-100" baseline="0">
                <a:solidFill>
                  <a:schemeClr val="bg1"/>
                </a:solidFill>
              </a:defRPr>
            </a:lvl1pPr>
          </a:lstStyle>
          <a:p>
            <a:r>
              <a:rPr lang="en-US" dirty="0"/>
              <a:t>Click to Edit </a:t>
            </a:r>
            <a:br>
              <a:rPr lang="en-US" dirty="0"/>
            </a:br>
            <a:r>
              <a:rPr lang="en-US" dirty="0"/>
              <a:t>Master Title Style</a:t>
            </a:r>
            <a:br>
              <a:rPr lang="en-US" dirty="0"/>
            </a:br>
            <a:r>
              <a:rPr lang="en-US" dirty="0"/>
              <a:t>Line 3</a:t>
            </a:r>
            <a:br>
              <a:rPr lang="en-US" dirty="0"/>
            </a:br>
            <a:r>
              <a:rPr lang="en-US" dirty="0"/>
              <a:t>Line 4</a:t>
            </a:r>
          </a:p>
        </p:txBody>
      </p:sp>
      <p:sp>
        <p:nvSpPr>
          <p:cNvPr id="21" name="Subtitle 2">
            <a:extLst>
              <a:ext uri="{FF2B5EF4-FFF2-40B4-BE49-F238E27FC236}">
                <a16:creationId xmlns:a16="http://schemas.microsoft.com/office/drawing/2014/main" id="{28C4AE80-A942-A94D-9D03-1C89C28629F0}"/>
              </a:ext>
            </a:extLst>
          </p:cNvPr>
          <p:cNvSpPr>
            <a:spLocks noGrp="1"/>
          </p:cNvSpPr>
          <p:nvPr>
            <p:ph type="subTitle" idx="1"/>
          </p:nvPr>
        </p:nvSpPr>
        <p:spPr>
          <a:xfrm>
            <a:off x="5016498" y="3973626"/>
            <a:ext cx="6192840" cy="702444"/>
          </a:xfrm>
        </p:spPr>
        <p:txBody>
          <a:bodyPr/>
          <a:lstStyle>
            <a:lvl1pPr marL="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2400">
                <a:solidFill>
                  <a:schemeClr val="bg1"/>
                </a:solidFill>
              </a:defRPr>
            </a:lvl1pPr>
            <a:lvl2pPr marL="45720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Click to edit Master subtitle style</a:t>
            </a:r>
            <a:endParaRPr lang="en-GB" dirty="0"/>
          </a:p>
        </p:txBody>
      </p:sp>
      <p:pic>
        <p:nvPicPr>
          <p:cNvPr id="15" name="Picture 14" descr="A picture containing building, drawing&#10;&#10;Description automatically generated">
            <a:extLst>
              <a:ext uri="{FF2B5EF4-FFF2-40B4-BE49-F238E27FC236}">
                <a16:creationId xmlns:a16="http://schemas.microsoft.com/office/drawing/2014/main" id="{8C8B782A-A9C9-CA41-A2FF-1BC8DE034683}"/>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76311" y="1167639"/>
            <a:ext cx="1700213" cy="530640"/>
          </a:xfrm>
          <a:prstGeom prst="rect">
            <a:avLst/>
          </a:prstGeom>
        </p:spPr>
      </p:pic>
      <p:sp>
        <p:nvSpPr>
          <p:cNvPr id="22" name="TextBox 20">
            <a:extLst>
              <a:ext uri="{FF2B5EF4-FFF2-40B4-BE49-F238E27FC236}">
                <a16:creationId xmlns:a16="http://schemas.microsoft.com/office/drawing/2014/main" id="{FCEEB435-8B36-4144-8E92-92682FE106A7}"/>
              </a:ext>
            </a:extLst>
          </p:cNvPr>
          <p:cNvSpPr txBox="1">
            <a:spLocks noChangeArrowheads="1"/>
          </p:cNvSpPr>
          <p:nvPr userDrawn="1"/>
        </p:nvSpPr>
        <p:spPr bwMode="auto">
          <a:xfrm>
            <a:off x="982662" y="6413179"/>
            <a:ext cx="4636741"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GB" altLang="en-US" sz="1000" dirty="0">
                <a:solidFill>
                  <a:schemeClr val="bg2"/>
                </a:solidFill>
              </a:rPr>
              <a:t>© 2021 Arm</a:t>
            </a:r>
            <a:endParaRPr lang="en-US" altLang="en-US" sz="1000" dirty="0">
              <a:solidFill>
                <a:schemeClr val="bg2"/>
              </a:solidFill>
            </a:endParaRPr>
          </a:p>
        </p:txBody>
      </p:sp>
    </p:spTree>
    <p:extLst>
      <p:ext uri="{BB962C8B-B14F-4D97-AF65-F5344CB8AC3E}">
        <p14:creationId xmlns:p14="http://schemas.microsoft.com/office/powerpoint/2010/main" val="5966881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16_Section Divider slide">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CD0AF51-EEA2-DE46-8B7D-78783234884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760" r="1770"/>
          <a:stretch/>
        </p:blipFill>
        <p:spPr>
          <a:xfrm>
            <a:off x="-600" y="0"/>
            <a:ext cx="12192000" cy="6857999"/>
          </a:xfrm>
          <a:prstGeom prst="rect">
            <a:avLst/>
          </a:prstGeom>
        </p:spPr>
      </p:pic>
      <p:sp>
        <p:nvSpPr>
          <p:cNvPr id="5" name="Rectangle 4">
            <a:extLst>
              <a:ext uri="{FF2B5EF4-FFF2-40B4-BE49-F238E27FC236}">
                <a16:creationId xmlns:a16="http://schemas.microsoft.com/office/drawing/2014/main" id="{779C855E-7087-584A-BBB4-44CE2BD68C9E}"/>
              </a:ext>
            </a:extLst>
          </p:cNvPr>
          <p:cNvSpPr/>
          <p:nvPr userDrawn="1"/>
        </p:nvSpPr>
        <p:spPr>
          <a:xfrm rot="16200000">
            <a:off x="5797061" y="463062"/>
            <a:ext cx="6858000" cy="5931877"/>
          </a:xfrm>
          <a:prstGeom prst="rect">
            <a:avLst/>
          </a:prstGeom>
          <a:gradFill>
            <a:gsLst>
              <a:gs pos="0">
                <a:schemeClr val="accent1">
                  <a:lumMod val="0"/>
                  <a:alpha val="0"/>
                </a:schemeClr>
              </a:gs>
              <a:gs pos="100000">
                <a:schemeClr val="tx1">
                  <a:alpha val="22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4C9E646E-904B-FE40-95AC-5DBD9EA1E95D}"/>
              </a:ext>
            </a:extLst>
          </p:cNvPr>
          <p:cNvPicPr>
            <a:picLocks noChangeAspect="1"/>
          </p:cNvPicPr>
          <p:nvPr userDrawn="1"/>
        </p:nvPicPr>
        <p:blipFill rotWithShape="1">
          <a:blip r:embed="rId3" cstate="screen">
            <a:alphaModFix amt="60000"/>
            <a:extLst>
              <a:ext uri="{28A0092B-C50C-407E-A947-70E740481C1C}">
                <a14:useLocalDpi xmlns:a14="http://schemas.microsoft.com/office/drawing/2010/main"/>
              </a:ext>
            </a:extLst>
          </a:blip>
          <a:srcRect l="2082" t="3803" r="2134" b="12930"/>
          <a:stretch/>
        </p:blipFill>
        <p:spPr>
          <a:xfrm>
            <a:off x="0" y="-1"/>
            <a:ext cx="12192000" cy="6857999"/>
          </a:xfrm>
          <a:prstGeom prst="rect">
            <a:avLst/>
          </a:prstGeom>
        </p:spPr>
      </p:pic>
      <p:sp>
        <p:nvSpPr>
          <p:cNvPr id="16" name="Text Placeholder 28">
            <a:extLst>
              <a:ext uri="{FF2B5EF4-FFF2-40B4-BE49-F238E27FC236}">
                <a16:creationId xmlns:a16="http://schemas.microsoft.com/office/drawing/2014/main" id="{CBA493B4-A47A-AF4F-8961-DFC7E525A748}"/>
              </a:ext>
            </a:extLst>
          </p:cNvPr>
          <p:cNvSpPr>
            <a:spLocks noGrp="1"/>
          </p:cNvSpPr>
          <p:nvPr>
            <p:ph type="body" sz="quarter" idx="12" hasCustomPrompt="1"/>
          </p:nvPr>
        </p:nvSpPr>
        <p:spPr>
          <a:xfrm>
            <a:off x="6941131" y="5770761"/>
            <a:ext cx="4264272" cy="295077"/>
          </a:xfrm>
        </p:spPr>
        <p:txBody>
          <a:bodyPr anchor="t"/>
          <a:lstStyle>
            <a:lvl1pPr marL="0" indent="0" algn="r">
              <a:spcAft>
                <a:spcPts val="600"/>
              </a:spcAft>
              <a:buFontTx/>
              <a:buNone/>
              <a:defRPr sz="2000">
                <a:solidFill>
                  <a:schemeClr val="bg1"/>
                </a:solidFill>
              </a:defRPr>
            </a:lvl1pPr>
          </a:lstStyle>
          <a:p>
            <a:pPr lvl="0"/>
            <a:r>
              <a:rPr lang="en-US" dirty="0"/>
              <a:t>Author Name</a:t>
            </a:r>
          </a:p>
        </p:txBody>
      </p:sp>
      <p:sp>
        <p:nvSpPr>
          <p:cNvPr id="17" name="Text Placeholder 28">
            <a:extLst>
              <a:ext uri="{FF2B5EF4-FFF2-40B4-BE49-F238E27FC236}">
                <a16:creationId xmlns:a16="http://schemas.microsoft.com/office/drawing/2014/main" id="{CE333105-CFBC-7646-89A1-C700547214C0}"/>
              </a:ext>
            </a:extLst>
          </p:cNvPr>
          <p:cNvSpPr>
            <a:spLocks noGrp="1"/>
          </p:cNvSpPr>
          <p:nvPr>
            <p:ph type="body" sz="quarter" idx="13" hasCustomPrompt="1"/>
          </p:nvPr>
        </p:nvSpPr>
        <p:spPr>
          <a:xfrm>
            <a:off x="6941131" y="6080641"/>
            <a:ext cx="4264272" cy="301109"/>
          </a:xfrm>
        </p:spPr>
        <p:txBody>
          <a:bodyPr anchor="t"/>
          <a:lstStyle>
            <a:lvl1pPr marL="0" indent="0" algn="r">
              <a:spcAft>
                <a:spcPts val="600"/>
              </a:spcAft>
              <a:buFontTx/>
              <a:buNone/>
              <a:defRPr sz="2000">
                <a:solidFill>
                  <a:schemeClr val="bg1"/>
                </a:solidFill>
              </a:defRPr>
            </a:lvl1pPr>
          </a:lstStyle>
          <a:p>
            <a:pPr lvl="0"/>
            <a:r>
              <a:rPr lang="en-US" dirty="0"/>
              <a:t>Date</a:t>
            </a:r>
          </a:p>
        </p:txBody>
      </p:sp>
      <p:sp>
        <p:nvSpPr>
          <p:cNvPr id="19" name="Text Placeholder 3">
            <a:extLst>
              <a:ext uri="{FF2B5EF4-FFF2-40B4-BE49-F238E27FC236}">
                <a16:creationId xmlns:a16="http://schemas.microsoft.com/office/drawing/2014/main" id="{767D5806-7916-AE44-A8CA-0060927C5E56}"/>
              </a:ext>
            </a:extLst>
          </p:cNvPr>
          <p:cNvSpPr>
            <a:spLocks noGrp="1"/>
          </p:cNvSpPr>
          <p:nvPr>
            <p:ph type="body" sz="quarter" idx="14"/>
          </p:nvPr>
        </p:nvSpPr>
        <p:spPr>
          <a:xfrm>
            <a:off x="5016499" y="788740"/>
            <a:ext cx="6192840" cy="289871"/>
          </a:xfrm>
        </p:spPr>
        <p:txBody>
          <a:bodyPr/>
          <a:lstStyle>
            <a:lvl1pPr marL="0" indent="0" algn="r">
              <a:buNone/>
              <a:defRPr sz="2400" baseline="0">
                <a:solidFill>
                  <a:schemeClr val="bg1"/>
                </a:solidFill>
              </a:defRPr>
            </a:lvl1pPr>
          </a:lstStyle>
          <a:p>
            <a:pPr lvl="0"/>
            <a:r>
              <a:rPr lang="en-US"/>
              <a:t>Click to edit Master text styles</a:t>
            </a:r>
          </a:p>
        </p:txBody>
      </p:sp>
      <p:sp>
        <p:nvSpPr>
          <p:cNvPr id="12" name="Title 1">
            <a:extLst>
              <a:ext uri="{FF2B5EF4-FFF2-40B4-BE49-F238E27FC236}">
                <a16:creationId xmlns:a16="http://schemas.microsoft.com/office/drawing/2014/main" id="{4FC9BE8F-3B53-B24B-8202-E7DDC587BFB7}"/>
              </a:ext>
            </a:extLst>
          </p:cNvPr>
          <p:cNvSpPr>
            <a:spLocks noGrp="1"/>
          </p:cNvSpPr>
          <p:nvPr>
            <p:ph type="title" hasCustomPrompt="1"/>
          </p:nvPr>
        </p:nvSpPr>
        <p:spPr>
          <a:xfrm>
            <a:off x="5016499" y="1207042"/>
            <a:ext cx="6192840" cy="2574186"/>
          </a:xfrm>
        </p:spPr>
        <p:txBody>
          <a:bodyPr anchor="t" anchorCtr="0"/>
          <a:lstStyle>
            <a:lvl1pPr algn="r">
              <a:lnSpc>
                <a:spcPct val="85000"/>
              </a:lnSpc>
              <a:defRPr sz="5000" b="0" spc="-100" baseline="0">
                <a:solidFill>
                  <a:schemeClr val="bg1"/>
                </a:solidFill>
              </a:defRPr>
            </a:lvl1pPr>
          </a:lstStyle>
          <a:p>
            <a:r>
              <a:rPr lang="en-US" dirty="0"/>
              <a:t>Click to Edit </a:t>
            </a:r>
            <a:br>
              <a:rPr lang="en-US" dirty="0"/>
            </a:br>
            <a:r>
              <a:rPr lang="en-US" dirty="0"/>
              <a:t>Master Title Style</a:t>
            </a:r>
            <a:br>
              <a:rPr lang="en-US" dirty="0"/>
            </a:br>
            <a:r>
              <a:rPr lang="en-US" dirty="0"/>
              <a:t>Line 3</a:t>
            </a:r>
            <a:br>
              <a:rPr lang="en-US" dirty="0"/>
            </a:br>
            <a:r>
              <a:rPr lang="en-US" dirty="0"/>
              <a:t>Line 4</a:t>
            </a:r>
          </a:p>
        </p:txBody>
      </p:sp>
      <p:sp>
        <p:nvSpPr>
          <p:cNvPr id="21" name="Subtitle 2">
            <a:extLst>
              <a:ext uri="{FF2B5EF4-FFF2-40B4-BE49-F238E27FC236}">
                <a16:creationId xmlns:a16="http://schemas.microsoft.com/office/drawing/2014/main" id="{67B2024A-A0B8-5D48-B2AD-E9A66CF104D9}"/>
              </a:ext>
            </a:extLst>
          </p:cNvPr>
          <p:cNvSpPr>
            <a:spLocks noGrp="1"/>
          </p:cNvSpPr>
          <p:nvPr>
            <p:ph type="subTitle" idx="1"/>
          </p:nvPr>
        </p:nvSpPr>
        <p:spPr>
          <a:xfrm>
            <a:off x="5016498" y="3973626"/>
            <a:ext cx="6192840" cy="702444"/>
          </a:xfrm>
        </p:spPr>
        <p:txBody>
          <a:bodyPr/>
          <a:lstStyle>
            <a:lvl1pPr marL="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2400">
                <a:solidFill>
                  <a:schemeClr val="bg1"/>
                </a:solidFill>
              </a:defRPr>
            </a:lvl1pPr>
            <a:lvl2pPr marL="45720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Click to edit Master subtitle style</a:t>
            </a:r>
            <a:endParaRPr lang="en-GB" dirty="0"/>
          </a:p>
        </p:txBody>
      </p:sp>
      <p:pic>
        <p:nvPicPr>
          <p:cNvPr id="14" name="Picture 13" descr="A picture containing building, drawing&#10;&#10;Description automatically generated">
            <a:extLst>
              <a:ext uri="{FF2B5EF4-FFF2-40B4-BE49-F238E27FC236}">
                <a16:creationId xmlns:a16="http://schemas.microsoft.com/office/drawing/2014/main" id="{B0F255FF-9877-7447-84E8-B54342514AA9}"/>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76311" y="1167639"/>
            <a:ext cx="1700213" cy="530640"/>
          </a:xfrm>
          <a:prstGeom prst="rect">
            <a:avLst/>
          </a:prstGeom>
        </p:spPr>
      </p:pic>
      <p:sp>
        <p:nvSpPr>
          <p:cNvPr id="13" name="TextBox 20">
            <a:extLst>
              <a:ext uri="{FF2B5EF4-FFF2-40B4-BE49-F238E27FC236}">
                <a16:creationId xmlns:a16="http://schemas.microsoft.com/office/drawing/2014/main" id="{AEE727D9-9D95-154F-8EEF-D353686DEB98}"/>
              </a:ext>
            </a:extLst>
          </p:cNvPr>
          <p:cNvSpPr txBox="1">
            <a:spLocks noChangeArrowheads="1"/>
          </p:cNvSpPr>
          <p:nvPr userDrawn="1"/>
        </p:nvSpPr>
        <p:spPr bwMode="auto">
          <a:xfrm>
            <a:off x="982662" y="6413179"/>
            <a:ext cx="4636741"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GB" altLang="en-US" sz="1000" dirty="0">
                <a:solidFill>
                  <a:schemeClr val="bg2"/>
                </a:solidFill>
              </a:rPr>
              <a:t>© 2021 Arm</a:t>
            </a:r>
            <a:endParaRPr lang="en-US" altLang="en-US" sz="1000" dirty="0">
              <a:solidFill>
                <a:schemeClr val="bg2"/>
              </a:solidFill>
            </a:endParaRPr>
          </a:p>
        </p:txBody>
      </p:sp>
    </p:spTree>
    <p:extLst>
      <p:ext uri="{BB962C8B-B14F-4D97-AF65-F5344CB8AC3E}">
        <p14:creationId xmlns:p14="http://schemas.microsoft.com/office/powerpoint/2010/main" val="13040962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18_Section Divider slide">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BD6984C-0C60-D246-AE94-A2AE6368F1F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0" y="0"/>
            <a:ext cx="12193200" cy="6857998"/>
          </a:xfrm>
          <a:prstGeom prst="rect">
            <a:avLst/>
          </a:prstGeom>
        </p:spPr>
      </p:pic>
      <p:sp>
        <p:nvSpPr>
          <p:cNvPr id="14" name="Subtitle 2">
            <a:extLst>
              <a:ext uri="{FF2B5EF4-FFF2-40B4-BE49-F238E27FC236}">
                <a16:creationId xmlns:a16="http://schemas.microsoft.com/office/drawing/2014/main" id="{764D7468-B6ED-8B46-A799-873C6CBB00EF}"/>
              </a:ext>
            </a:extLst>
          </p:cNvPr>
          <p:cNvSpPr txBox="1">
            <a:spLocks/>
          </p:cNvSpPr>
          <p:nvPr userDrawn="1"/>
        </p:nvSpPr>
        <p:spPr bwMode="auto">
          <a:xfrm>
            <a:off x="5016500" y="1952625"/>
            <a:ext cx="6307138" cy="741363"/>
          </a:xfrm>
          <a:prstGeom prst="rect">
            <a:avLst/>
          </a:prstGeom>
          <a:noFill/>
          <a:ln>
            <a:noFill/>
          </a:ln>
        </p:spPr>
        <p:txBody>
          <a:bodyPr lIns="0" tIns="0" rIns="0" bIns="0"/>
          <a:lstStyle>
            <a:lvl1pPr marL="342900" indent="-342900">
              <a:defRPr>
                <a:solidFill>
                  <a:schemeClr val="tx1"/>
                </a:solidFill>
                <a:latin typeface="Calibri" charset="0"/>
                <a:ea typeface="ＭＳ Ｐゴシック" charset="0"/>
                <a:cs typeface="ＭＳ Ｐゴシック" charset="0"/>
              </a:defRPr>
            </a:lvl1pPr>
            <a:lvl2pPr>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lvl="1" algn="r" eaLnBrk="1" hangingPunct="1">
              <a:lnSpc>
                <a:spcPct val="104000"/>
              </a:lnSpc>
              <a:buFont typeface="Arial" charset="0"/>
              <a:buNone/>
              <a:defRPr/>
            </a:pPr>
            <a:endParaRPr lang="en-GB" sz="1600">
              <a:solidFill>
                <a:schemeClr val="bg1"/>
              </a:solidFill>
              <a:cs typeface="ＭＳ Ｐゴシック" charset="0"/>
            </a:endParaRPr>
          </a:p>
        </p:txBody>
      </p:sp>
      <p:sp>
        <p:nvSpPr>
          <p:cNvPr id="13" name="Rectangle 12">
            <a:extLst>
              <a:ext uri="{FF2B5EF4-FFF2-40B4-BE49-F238E27FC236}">
                <a16:creationId xmlns:a16="http://schemas.microsoft.com/office/drawing/2014/main" id="{FF9BECDB-CC38-DF4D-907D-B3DFBF61DA05}"/>
              </a:ext>
            </a:extLst>
          </p:cNvPr>
          <p:cNvSpPr/>
          <p:nvPr userDrawn="1"/>
        </p:nvSpPr>
        <p:spPr>
          <a:xfrm>
            <a:off x="4498259" y="1"/>
            <a:ext cx="7693741" cy="6857999"/>
          </a:xfrm>
          <a:prstGeom prst="rect">
            <a:avLst/>
          </a:prstGeom>
          <a:gradFill flip="none" rotWithShape="1">
            <a:gsLst>
              <a:gs pos="0">
                <a:schemeClr val="tx1">
                  <a:alpha val="0"/>
                </a:schemeClr>
              </a:gs>
              <a:gs pos="100000">
                <a:schemeClr val="tx1">
                  <a:alpha val="4500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32AEACEA-CC36-0E44-8844-76898F890A76}"/>
              </a:ext>
            </a:extLst>
          </p:cNvPr>
          <p:cNvPicPr>
            <a:picLocks noChangeAspect="1"/>
          </p:cNvPicPr>
          <p:nvPr userDrawn="1"/>
        </p:nvPicPr>
        <p:blipFill rotWithShape="1">
          <a:blip r:embed="rId3" cstate="screen">
            <a:alphaModFix amt="60000"/>
            <a:extLst>
              <a:ext uri="{28A0092B-C50C-407E-A947-70E740481C1C}">
                <a14:useLocalDpi xmlns:a14="http://schemas.microsoft.com/office/drawing/2010/main"/>
              </a:ext>
            </a:extLst>
          </a:blip>
          <a:srcRect l="2082" t="3803" r="2134" b="12930"/>
          <a:stretch/>
        </p:blipFill>
        <p:spPr>
          <a:xfrm>
            <a:off x="0" y="-1"/>
            <a:ext cx="12192000" cy="6857999"/>
          </a:xfrm>
          <a:prstGeom prst="rect">
            <a:avLst/>
          </a:prstGeom>
        </p:spPr>
      </p:pic>
      <p:sp>
        <p:nvSpPr>
          <p:cNvPr id="16" name="Text Placeholder 28">
            <a:extLst>
              <a:ext uri="{FF2B5EF4-FFF2-40B4-BE49-F238E27FC236}">
                <a16:creationId xmlns:a16="http://schemas.microsoft.com/office/drawing/2014/main" id="{CBA493B4-A47A-AF4F-8961-DFC7E525A748}"/>
              </a:ext>
            </a:extLst>
          </p:cNvPr>
          <p:cNvSpPr>
            <a:spLocks noGrp="1"/>
          </p:cNvSpPr>
          <p:nvPr>
            <p:ph type="body" sz="quarter" idx="12" hasCustomPrompt="1"/>
          </p:nvPr>
        </p:nvSpPr>
        <p:spPr>
          <a:xfrm>
            <a:off x="6941131" y="5770761"/>
            <a:ext cx="4264272" cy="295077"/>
          </a:xfrm>
        </p:spPr>
        <p:txBody>
          <a:bodyPr anchor="t"/>
          <a:lstStyle>
            <a:lvl1pPr marL="0" indent="0" algn="r">
              <a:spcAft>
                <a:spcPts val="600"/>
              </a:spcAft>
              <a:buFontTx/>
              <a:buNone/>
              <a:defRPr sz="2000">
                <a:solidFill>
                  <a:schemeClr val="bg1"/>
                </a:solidFill>
              </a:defRPr>
            </a:lvl1pPr>
          </a:lstStyle>
          <a:p>
            <a:pPr lvl="0"/>
            <a:r>
              <a:rPr lang="en-US" dirty="0"/>
              <a:t>Author Name</a:t>
            </a:r>
          </a:p>
        </p:txBody>
      </p:sp>
      <p:sp>
        <p:nvSpPr>
          <p:cNvPr id="17" name="Text Placeholder 28">
            <a:extLst>
              <a:ext uri="{FF2B5EF4-FFF2-40B4-BE49-F238E27FC236}">
                <a16:creationId xmlns:a16="http://schemas.microsoft.com/office/drawing/2014/main" id="{CE333105-CFBC-7646-89A1-C700547214C0}"/>
              </a:ext>
            </a:extLst>
          </p:cNvPr>
          <p:cNvSpPr>
            <a:spLocks noGrp="1"/>
          </p:cNvSpPr>
          <p:nvPr>
            <p:ph type="body" sz="quarter" idx="13" hasCustomPrompt="1"/>
          </p:nvPr>
        </p:nvSpPr>
        <p:spPr>
          <a:xfrm>
            <a:off x="6941131" y="6080641"/>
            <a:ext cx="4264272" cy="301109"/>
          </a:xfrm>
        </p:spPr>
        <p:txBody>
          <a:bodyPr anchor="t"/>
          <a:lstStyle>
            <a:lvl1pPr marL="0" indent="0" algn="r">
              <a:spcAft>
                <a:spcPts val="600"/>
              </a:spcAft>
              <a:buFontTx/>
              <a:buNone/>
              <a:defRPr sz="2000">
                <a:solidFill>
                  <a:schemeClr val="bg1"/>
                </a:solidFill>
              </a:defRPr>
            </a:lvl1pPr>
          </a:lstStyle>
          <a:p>
            <a:pPr lvl="0"/>
            <a:r>
              <a:rPr lang="en-US" dirty="0"/>
              <a:t>Date</a:t>
            </a:r>
          </a:p>
        </p:txBody>
      </p:sp>
      <p:sp>
        <p:nvSpPr>
          <p:cNvPr id="19" name="Text Placeholder 3">
            <a:extLst>
              <a:ext uri="{FF2B5EF4-FFF2-40B4-BE49-F238E27FC236}">
                <a16:creationId xmlns:a16="http://schemas.microsoft.com/office/drawing/2014/main" id="{767D5806-7916-AE44-A8CA-0060927C5E56}"/>
              </a:ext>
            </a:extLst>
          </p:cNvPr>
          <p:cNvSpPr>
            <a:spLocks noGrp="1"/>
          </p:cNvSpPr>
          <p:nvPr>
            <p:ph type="body" sz="quarter" idx="14"/>
          </p:nvPr>
        </p:nvSpPr>
        <p:spPr>
          <a:xfrm>
            <a:off x="5016499" y="788740"/>
            <a:ext cx="6192839" cy="289871"/>
          </a:xfrm>
        </p:spPr>
        <p:txBody>
          <a:bodyPr/>
          <a:lstStyle>
            <a:lvl1pPr marL="0" indent="0" algn="r">
              <a:buNone/>
              <a:defRPr sz="2400" baseline="0">
                <a:solidFill>
                  <a:schemeClr val="bg1"/>
                </a:solidFill>
              </a:defRPr>
            </a:lvl1pPr>
          </a:lstStyle>
          <a:p>
            <a:pPr lvl="0"/>
            <a:r>
              <a:rPr lang="en-US"/>
              <a:t>Click to edit Master text styles</a:t>
            </a:r>
          </a:p>
        </p:txBody>
      </p:sp>
      <p:sp>
        <p:nvSpPr>
          <p:cNvPr id="12" name="Title 1">
            <a:extLst>
              <a:ext uri="{FF2B5EF4-FFF2-40B4-BE49-F238E27FC236}">
                <a16:creationId xmlns:a16="http://schemas.microsoft.com/office/drawing/2014/main" id="{0C60D2D7-6351-ED48-8D39-DF4D3B06FA58}"/>
              </a:ext>
            </a:extLst>
          </p:cNvPr>
          <p:cNvSpPr>
            <a:spLocks noGrp="1"/>
          </p:cNvSpPr>
          <p:nvPr>
            <p:ph type="title" hasCustomPrompt="1"/>
          </p:nvPr>
        </p:nvSpPr>
        <p:spPr>
          <a:xfrm>
            <a:off x="5016499" y="1207042"/>
            <a:ext cx="6192840" cy="2574186"/>
          </a:xfrm>
        </p:spPr>
        <p:txBody>
          <a:bodyPr anchor="t" anchorCtr="0"/>
          <a:lstStyle>
            <a:lvl1pPr algn="r">
              <a:lnSpc>
                <a:spcPct val="85000"/>
              </a:lnSpc>
              <a:defRPr sz="5000" b="0" spc="-100" baseline="0">
                <a:solidFill>
                  <a:schemeClr val="bg1"/>
                </a:solidFill>
              </a:defRPr>
            </a:lvl1pPr>
          </a:lstStyle>
          <a:p>
            <a:r>
              <a:rPr lang="en-US" dirty="0"/>
              <a:t>Click to Edit </a:t>
            </a:r>
            <a:br>
              <a:rPr lang="en-US" dirty="0"/>
            </a:br>
            <a:r>
              <a:rPr lang="en-US" dirty="0"/>
              <a:t>Master Title Style</a:t>
            </a:r>
            <a:br>
              <a:rPr lang="en-US" dirty="0"/>
            </a:br>
            <a:r>
              <a:rPr lang="en-US" dirty="0"/>
              <a:t>Line 3</a:t>
            </a:r>
            <a:br>
              <a:rPr lang="en-US" dirty="0"/>
            </a:br>
            <a:r>
              <a:rPr lang="en-US" dirty="0"/>
              <a:t>Line 4</a:t>
            </a:r>
          </a:p>
        </p:txBody>
      </p:sp>
      <p:sp>
        <p:nvSpPr>
          <p:cNvPr id="21" name="Subtitle 2">
            <a:extLst>
              <a:ext uri="{FF2B5EF4-FFF2-40B4-BE49-F238E27FC236}">
                <a16:creationId xmlns:a16="http://schemas.microsoft.com/office/drawing/2014/main" id="{EE0145AD-284C-9241-B886-C8320F3291EC}"/>
              </a:ext>
            </a:extLst>
          </p:cNvPr>
          <p:cNvSpPr>
            <a:spLocks noGrp="1"/>
          </p:cNvSpPr>
          <p:nvPr>
            <p:ph type="subTitle" idx="1"/>
          </p:nvPr>
        </p:nvSpPr>
        <p:spPr>
          <a:xfrm>
            <a:off x="5016498" y="3973626"/>
            <a:ext cx="6192840" cy="702444"/>
          </a:xfrm>
        </p:spPr>
        <p:txBody>
          <a:bodyPr/>
          <a:lstStyle>
            <a:lvl1pPr marL="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2400">
                <a:solidFill>
                  <a:schemeClr val="bg1"/>
                </a:solidFill>
              </a:defRPr>
            </a:lvl1pPr>
            <a:lvl2pPr marL="45720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Click to edit Master subtitle style</a:t>
            </a:r>
            <a:endParaRPr lang="en-GB" dirty="0"/>
          </a:p>
        </p:txBody>
      </p:sp>
      <p:pic>
        <p:nvPicPr>
          <p:cNvPr id="15" name="Picture 14" descr="A picture containing building, drawing&#10;&#10;Description automatically generated">
            <a:extLst>
              <a:ext uri="{FF2B5EF4-FFF2-40B4-BE49-F238E27FC236}">
                <a16:creationId xmlns:a16="http://schemas.microsoft.com/office/drawing/2014/main" id="{317F1C36-0131-3143-8A0C-5B53D484B0F3}"/>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76311" y="1167639"/>
            <a:ext cx="1700213" cy="530640"/>
          </a:xfrm>
          <a:prstGeom prst="rect">
            <a:avLst/>
          </a:prstGeom>
        </p:spPr>
      </p:pic>
      <p:sp>
        <p:nvSpPr>
          <p:cNvPr id="22" name="TextBox 20">
            <a:extLst>
              <a:ext uri="{FF2B5EF4-FFF2-40B4-BE49-F238E27FC236}">
                <a16:creationId xmlns:a16="http://schemas.microsoft.com/office/drawing/2014/main" id="{97C82C88-5520-304D-9044-627C10A67F0A}"/>
              </a:ext>
            </a:extLst>
          </p:cNvPr>
          <p:cNvSpPr txBox="1">
            <a:spLocks noChangeArrowheads="1"/>
          </p:cNvSpPr>
          <p:nvPr userDrawn="1"/>
        </p:nvSpPr>
        <p:spPr bwMode="auto">
          <a:xfrm>
            <a:off x="982662" y="6413179"/>
            <a:ext cx="4636741"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GB" altLang="en-US" sz="1000" dirty="0">
                <a:solidFill>
                  <a:schemeClr val="bg2"/>
                </a:solidFill>
              </a:rPr>
              <a:t>© 2021 Arm</a:t>
            </a:r>
            <a:endParaRPr lang="en-US" altLang="en-US" sz="1000" dirty="0">
              <a:solidFill>
                <a:schemeClr val="bg2"/>
              </a:solidFill>
            </a:endParaRPr>
          </a:p>
        </p:txBody>
      </p:sp>
    </p:spTree>
    <p:extLst>
      <p:ext uri="{BB962C8B-B14F-4D97-AF65-F5344CB8AC3E}">
        <p14:creationId xmlns:p14="http://schemas.microsoft.com/office/powerpoint/2010/main" val="581505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17_Section Divider slide">
    <p:bg>
      <p:bgPr>
        <a:solidFill>
          <a:schemeClr val="tx1"/>
        </a:solidFill>
        <a:effectLst/>
      </p:bgPr>
    </p:bg>
    <p:spTree>
      <p:nvGrpSpPr>
        <p:cNvPr id="1" name=""/>
        <p:cNvGrpSpPr/>
        <p:nvPr/>
      </p:nvGrpSpPr>
      <p:grpSpPr>
        <a:xfrm>
          <a:off x="0" y="0"/>
          <a:ext cx="0" cy="0"/>
          <a:chOff x="0" y="0"/>
          <a:chExt cx="0" cy="0"/>
        </a:xfrm>
      </p:grpSpPr>
      <p:pic>
        <p:nvPicPr>
          <p:cNvPr id="3" name="Picture 2" descr="A picture containing indoor, person&#10;&#10;Description automatically generated">
            <a:extLst>
              <a:ext uri="{FF2B5EF4-FFF2-40B4-BE49-F238E27FC236}">
                <a16:creationId xmlns:a16="http://schemas.microsoft.com/office/drawing/2014/main" id="{B1347F1D-5F69-BB4F-AE1F-4C4F13186A2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00" y="1"/>
            <a:ext cx="12193200" cy="6857998"/>
          </a:xfrm>
          <a:prstGeom prst="rect">
            <a:avLst/>
          </a:prstGeom>
        </p:spPr>
      </p:pic>
      <p:sp>
        <p:nvSpPr>
          <p:cNvPr id="5" name="Rectangle 4">
            <a:extLst>
              <a:ext uri="{FF2B5EF4-FFF2-40B4-BE49-F238E27FC236}">
                <a16:creationId xmlns:a16="http://schemas.microsoft.com/office/drawing/2014/main" id="{779C855E-7087-584A-BBB4-44CE2BD68C9E}"/>
              </a:ext>
            </a:extLst>
          </p:cNvPr>
          <p:cNvSpPr/>
          <p:nvPr userDrawn="1"/>
        </p:nvSpPr>
        <p:spPr>
          <a:xfrm rot="16200000">
            <a:off x="5172924" y="-161079"/>
            <a:ext cx="6862654" cy="7175502"/>
          </a:xfrm>
          <a:prstGeom prst="rect">
            <a:avLst/>
          </a:prstGeom>
          <a:gradFill>
            <a:gsLst>
              <a:gs pos="0">
                <a:schemeClr val="accent1">
                  <a:lumMod val="0"/>
                  <a:alpha val="0"/>
                </a:schemeClr>
              </a:gs>
              <a:gs pos="100000">
                <a:schemeClr val="tx1">
                  <a:alpha val="41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ubtitle 2">
            <a:extLst>
              <a:ext uri="{FF2B5EF4-FFF2-40B4-BE49-F238E27FC236}">
                <a16:creationId xmlns:a16="http://schemas.microsoft.com/office/drawing/2014/main" id="{764D7468-B6ED-8B46-A799-873C6CBB00EF}"/>
              </a:ext>
            </a:extLst>
          </p:cNvPr>
          <p:cNvSpPr txBox="1">
            <a:spLocks/>
          </p:cNvSpPr>
          <p:nvPr userDrawn="1"/>
        </p:nvSpPr>
        <p:spPr bwMode="auto">
          <a:xfrm>
            <a:off x="5016500" y="1952625"/>
            <a:ext cx="6307138" cy="741363"/>
          </a:xfrm>
          <a:prstGeom prst="rect">
            <a:avLst/>
          </a:prstGeom>
          <a:noFill/>
          <a:ln>
            <a:noFill/>
          </a:ln>
        </p:spPr>
        <p:txBody>
          <a:bodyPr lIns="0" tIns="0" rIns="0" bIns="0"/>
          <a:lstStyle>
            <a:lvl1pPr marL="342900" indent="-342900">
              <a:defRPr>
                <a:solidFill>
                  <a:schemeClr val="tx1"/>
                </a:solidFill>
                <a:latin typeface="Calibri" charset="0"/>
                <a:ea typeface="ＭＳ Ｐゴシック" charset="0"/>
                <a:cs typeface="ＭＳ Ｐゴシック" charset="0"/>
              </a:defRPr>
            </a:lvl1pPr>
            <a:lvl2pPr>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lvl="1" algn="r" eaLnBrk="1" hangingPunct="1">
              <a:lnSpc>
                <a:spcPct val="104000"/>
              </a:lnSpc>
              <a:buFont typeface="Arial" charset="0"/>
              <a:buNone/>
              <a:defRPr/>
            </a:pPr>
            <a:endParaRPr lang="en-GB" sz="1600">
              <a:solidFill>
                <a:schemeClr val="bg1"/>
              </a:solidFill>
              <a:cs typeface="ＭＳ Ｐゴシック" charset="0"/>
            </a:endParaRPr>
          </a:p>
        </p:txBody>
      </p:sp>
      <p:pic>
        <p:nvPicPr>
          <p:cNvPr id="22" name="Picture 21">
            <a:extLst>
              <a:ext uri="{FF2B5EF4-FFF2-40B4-BE49-F238E27FC236}">
                <a16:creationId xmlns:a16="http://schemas.microsoft.com/office/drawing/2014/main" id="{9FCF4363-5E90-D047-9431-0DB690B3B27A}"/>
              </a:ext>
            </a:extLst>
          </p:cNvPr>
          <p:cNvPicPr>
            <a:picLocks noChangeAspect="1"/>
          </p:cNvPicPr>
          <p:nvPr userDrawn="1"/>
        </p:nvPicPr>
        <p:blipFill rotWithShape="1">
          <a:blip r:embed="rId3" cstate="screen">
            <a:alphaModFix amt="60000"/>
            <a:extLst>
              <a:ext uri="{28A0092B-C50C-407E-A947-70E740481C1C}">
                <a14:useLocalDpi xmlns:a14="http://schemas.microsoft.com/office/drawing/2010/main"/>
              </a:ext>
            </a:extLst>
          </a:blip>
          <a:srcRect l="2082" t="3803" r="2134" b="12930"/>
          <a:stretch/>
        </p:blipFill>
        <p:spPr>
          <a:xfrm>
            <a:off x="0" y="-1"/>
            <a:ext cx="12192000" cy="6857999"/>
          </a:xfrm>
          <a:prstGeom prst="rect">
            <a:avLst/>
          </a:prstGeom>
        </p:spPr>
      </p:pic>
      <p:sp>
        <p:nvSpPr>
          <p:cNvPr id="16" name="Text Placeholder 28">
            <a:extLst>
              <a:ext uri="{FF2B5EF4-FFF2-40B4-BE49-F238E27FC236}">
                <a16:creationId xmlns:a16="http://schemas.microsoft.com/office/drawing/2014/main" id="{CBA493B4-A47A-AF4F-8961-DFC7E525A748}"/>
              </a:ext>
            </a:extLst>
          </p:cNvPr>
          <p:cNvSpPr>
            <a:spLocks noGrp="1"/>
          </p:cNvSpPr>
          <p:nvPr>
            <p:ph type="body" sz="quarter" idx="12" hasCustomPrompt="1"/>
          </p:nvPr>
        </p:nvSpPr>
        <p:spPr>
          <a:xfrm>
            <a:off x="6941131" y="5770761"/>
            <a:ext cx="4264272" cy="295077"/>
          </a:xfrm>
        </p:spPr>
        <p:txBody>
          <a:bodyPr anchor="t"/>
          <a:lstStyle>
            <a:lvl1pPr marL="0" indent="0" algn="r">
              <a:spcAft>
                <a:spcPts val="600"/>
              </a:spcAft>
              <a:buFontTx/>
              <a:buNone/>
              <a:defRPr sz="2000">
                <a:solidFill>
                  <a:schemeClr val="bg1"/>
                </a:solidFill>
              </a:defRPr>
            </a:lvl1pPr>
          </a:lstStyle>
          <a:p>
            <a:pPr lvl="0"/>
            <a:r>
              <a:rPr lang="en-US" dirty="0"/>
              <a:t>Author Name</a:t>
            </a:r>
          </a:p>
        </p:txBody>
      </p:sp>
      <p:sp>
        <p:nvSpPr>
          <p:cNvPr id="17" name="Text Placeholder 28">
            <a:extLst>
              <a:ext uri="{FF2B5EF4-FFF2-40B4-BE49-F238E27FC236}">
                <a16:creationId xmlns:a16="http://schemas.microsoft.com/office/drawing/2014/main" id="{CE333105-CFBC-7646-89A1-C700547214C0}"/>
              </a:ext>
            </a:extLst>
          </p:cNvPr>
          <p:cNvSpPr>
            <a:spLocks noGrp="1"/>
          </p:cNvSpPr>
          <p:nvPr>
            <p:ph type="body" sz="quarter" idx="13" hasCustomPrompt="1"/>
          </p:nvPr>
        </p:nvSpPr>
        <p:spPr>
          <a:xfrm>
            <a:off x="6941131" y="6080641"/>
            <a:ext cx="4264272" cy="301109"/>
          </a:xfrm>
        </p:spPr>
        <p:txBody>
          <a:bodyPr anchor="t"/>
          <a:lstStyle>
            <a:lvl1pPr marL="0" indent="0" algn="r">
              <a:spcAft>
                <a:spcPts val="600"/>
              </a:spcAft>
              <a:buFontTx/>
              <a:buNone/>
              <a:defRPr sz="2000">
                <a:solidFill>
                  <a:schemeClr val="bg1"/>
                </a:solidFill>
              </a:defRPr>
            </a:lvl1pPr>
          </a:lstStyle>
          <a:p>
            <a:pPr lvl="0"/>
            <a:r>
              <a:rPr lang="en-US" dirty="0"/>
              <a:t>Date</a:t>
            </a:r>
          </a:p>
        </p:txBody>
      </p:sp>
      <p:sp>
        <p:nvSpPr>
          <p:cNvPr id="19" name="Text Placeholder 3">
            <a:extLst>
              <a:ext uri="{FF2B5EF4-FFF2-40B4-BE49-F238E27FC236}">
                <a16:creationId xmlns:a16="http://schemas.microsoft.com/office/drawing/2014/main" id="{767D5806-7916-AE44-A8CA-0060927C5E56}"/>
              </a:ext>
            </a:extLst>
          </p:cNvPr>
          <p:cNvSpPr>
            <a:spLocks noGrp="1"/>
          </p:cNvSpPr>
          <p:nvPr>
            <p:ph type="body" sz="quarter" idx="14"/>
          </p:nvPr>
        </p:nvSpPr>
        <p:spPr>
          <a:xfrm>
            <a:off x="5016499" y="788740"/>
            <a:ext cx="6192840" cy="289871"/>
          </a:xfrm>
        </p:spPr>
        <p:txBody>
          <a:bodyPr/>
          <a:lstStyle>
            <a:lvl1pPr marL="0" indent="0" algn="r">
              <a:buNone/>
              <a:defRPr sz="2400" baseline="0">
                <a:solidFill>
                  <a:schemeClr val="bg1"/>
                </a:solidFill>
              </a:defRPr>
            </a:lvl1pPr>
          </a:lstStyle>
          <a:p>
            <a:pPr lvl="0"/>
            <a:r>
              <a:rPr lang="en-US"/>
              <a:t>Click to edit Master text styles</a:t>
            </a:r>
          </a:p>
        </p:txBody>
      </p:sp>
      <p:sp>
        <p:nvSpPr>
          <p:cNvPr id="12" name="Title 1">
            <a:extLst>
              <a:ext uri="{FF2B5EF4-FFF2-40B4-BE49-F238E27FC236}">
                <a16:creationId xmlns:a16="http://schemas.microsoft.com/office/drawing/2014/main" id="{50D5555E-95A7-C641-8EB5-0619DE2A3F12}"/>
              </a:ext>
            </a:extLst>
          </p:cNvPr>
          <p:cNvSpPr>
            <a:spLocks noGrp="1"/>
          </p:cNvSpPr>
          <p:nvPr>
            <p:ph type="title" hasCustomPrompt="1"/>
          </p:nvPr>
        </p:nvSpPr>
        <p:spPr>
          <a:xfrm>
            <a:off x="5016499" y="1207042"/>
            <a:ext cx="6192840" cy="2574186"/>
          </a:xfrm>
        </p:spPr>
        <p:txBody>
          <a:bodyPr anchor="t" anchorCtr="0"/>
          <a:lstStyle>
            <a:lvl1pPr algn="r">
              <a:lnSpc>
                <a:spcPct val="85000"/>
              </a:lnSpc>
              <a:defRPr sz="5000" b="0" spc="-100" baseline="0">
                <a:solidFill>
                  <a:schemeClr val="bg1"/>
                </a:solidFill>
              </a:defRPr>
            </a:lvl1pPr>
          </a:lstStyle>
          <a:p>
            <a:r>
              <a:rPr lang="en-US" dirty="0"/>
              <a:t>Click to Edit </a:t>
            </a:r>
            <a:br>
              <a:rPr lang="en-US" dirty="0"/>
            </a:br>
            <a:r>
              <a:rPr lang="en-US" dirty="0"/>
              <a:t>Master Title Style</a:t>
            </a:r>
            <a:br>
              <a:rPr lang="en-US" dirty="0"/>
            </a:br>
            <a:r>
              <a:rPr lang="en-US" dirty="0"/>
              <a:t>Line 3</a:t>
            </a:r>
            <a:br>
              <a:rPr lang="en-US" dirty="0"/>
            </a:br>
            <a:r>
              <a:rPr lang="en-US" dirty="0"/>
              <a:t>Line 4</a:t>
            </a:r>
          </a:p>
        </p:txBody>
      </p:sp>
      <p:sp>
        <p:nvSpPr>
          <p:cNvPr id="21" name="Subtitle 2">
            <a:extLst>
              <a:ext uri="{FF2B5EF4-FFF2-40B4-BE49-F238E27FC236}">
                <a16:creationId xmlns:a16="http://schemas.microsoft.com/office/drawing/2014/main" id="{106C3B07-082E-DB42-B5EB-8FC5A1CED033}"/>
              </a:ext>
            </a:extLst>
          </p:cNvPr>
          <p:cNvSpPr>
            <a:spLocks noGrp="1"/>
          </p:cNvSpPr>
          <p:nvPr>
            <p:ph type="subTitle" idx="1"/>
          </p:nvPr>
        </p:nvSpPr>
        <p:spPr>
          <a:xfrm>
            <a:off x="5016498" y="3973626"/>
            <a:ext cx="6192840" cy="702444"/>
          </a:xfrm>
        </p:spPr>
        <p:txBody>
          <a:bodyPr/>
          <a:lstStyle>
            <a:lvl1pPr marL="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2400">
                <a:solidFill>
                  <a:schemeClr val="bg1"/>
                </a:solidFill>
              </a:defRPr>
            </a:lvl1pPr>
            <a:lvl2pPr marL="45720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Click to edit Master subtitle style</a:t>
            </a:r>
            <a:endParaRPr lang="en-GB" dirty="0"/>
          </a:p>
        </p:txBody>
      </p:sp>
      <p:pic>
        <p:nvPicPr>
          <p:cNvPr id="15" name="Picture 14" descr="A picture containing building, drawing&#10;&#10;Description automatically generated">
            <a:extLst>
              <a:ext uri="{FF2B5EF4-FFF2-40B4-BE49-F238E27FC236}">
                <a16:creationId xmlns:a16="http://schemas.microsoft.com/office/drawing/2014/main" id="{AF64EEF4-B1ED-2544-B548-9FFD93EA665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76311" y="1167639"/>
            <a:ext cx="1700213" cy="530640"/>
          </a:xfrm>
          <a:prstGeom prst="rect">
            <a:avLst/>
          </a:prstGeom>
        </p:spPr>
      </p:pic>
      <p:sp>
        <p:nvSpPr>
          <p:cNvPr id="13" name="TextBox 20">
            <a:extLst>
              <a:ext uri="{FF2B5EF4-FFF2-40B4-BE49-F238E27FC236}">
                <a16:creationId xmlns:a16="http://schemas.microsoft.com/office/drawing/2014/main" id="{73FB50C7-839A-F84D-ADC0-26A88F1AF62E}"/>
              </a:ext>
            </a:extLst>
          </p:cNvPr>
          <p:cNvSpPr txBox="1">
            <a:spLocks noChangeArrowheads="1"/>
          </p:cNvSpPr>
          <p:nvPr userDrawn="1"/>
        </p:nvSpPr>
        <p:spPr bwMode="auto">
          <a:xfrm>
            <a:off x="982662" y="6413179"/>
            <a:ext cx="4636741"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GB" altLang="en-US" sz="1000" dirty="0">
                <a:solidFill>
                  <a:schemeClr val="bg2"/>
                </a:solidFill>
              </a:rPr>
              <a:t>© 2021 Arm</a:t>
            </a:r>
            <a:endParaRPr lang="en-US" altLang="en-US" sz="1000" dirty="0">
              <a:solidFill>
                <a:schemeClr val="bg2"/>
              </a:solidFill>
            </a:endParaRPr>
          </a:p>
        </p:txBody>
      </p:sp>
    </p:spTree>
    <p:extLst>
      <p:ext uri="{BB962C8B-B14F-4D97-AF65-F5344CB8AC3E}">
        <p14:creationId xmlns:p14="http://schemas.microsoft.com/office/powerpoint/2010/main" val="28175365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13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AB041E3-D124-8440-B6B0-06A51A3090B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00" y="1"/>
            <a:ext cx="12193200" cy="6857999"/>
          </a:xfrm>
          <a:prstGeom prst="rect">
            <a:avLst/>
          </a:prstGeom>
        </p:spPr>
      </p:pic>
      <p:sp>
        <p:nvSpPr>
          <p:cNvPr id="10" name="Subtitle 2">
            <a:extLst>
              <a:ext uri="{FF2B5EF4-FFF2-40B4-BE49-F238E27FC236}">
                <a16:creationId xmlns:a16="http://schemas.microsoft.com/office/drawing/2014/main" id="{FE9339E2-6786-4585-B68E-B160A16B524C}"/>
              </a:ext>
            </a:extLst>
          </p:cNvPr>
          <p:cNvSpPr txBox="1">
            <a:spLocks/>
          </p:cNvSpPr>
          <p:nvPr userDrawn="1"/>
        </p:nvSpPr>
        <p:spPr bwMode="auto">
          <a:xfrm>
            <a:off x="5016500" y="1952625"/>
            <a:ext cx="6307138" cy="741363"/>
          </a:xfrm>
          <a:prstGeom prst="rect">
            <a:avLst/>
          </a:prstGeom>
          <a:noFill/>
          <a:ln>
            <a:noFill/>
          </a:ln>
        </p:spPr>
        <p:txBody>
          <a:bodyPr lIns="0" tIns="0" rIns="0" bIns="0"/>
          <a:lstStyle>
            <a:lvl1pPr marL="342900" indent="-342900">
              <a:defRPr>
                <a:solidFill>
                  <a:schemeClr val="tx1"/>
                </a:solidFill>
                <a:latin typeface="Calibri" charset="0"/>
                <a:ea typeface="ＭＳ Ｐゴシック" charset="0"/>
                <a:cs typeface="ＭＳ Ｐゴシック" charset="0"/>
              </a:defRPr>
            </a:lvl1pPr>
            <a:lvl2pPr>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lvl="1" algn="r" eaLnBrk="1" hangingPunct="1">
              <a:lnSpc>
                <a:spcPct val="104000"/>
              </a:lnSpc>
              <a:buFont typeface="Arial" charset="0"/>
              <a:buNone/>
              <a:defRPr/>
            </a:pPr>
            <a:endParaRPr lang="en-GB" sz="1600">
              <a:solidFill>
                <a:schemeClr val="bg1"/>
              </a:solidFill>
              <a:cs typeface="ＭＳ Ｐゴシック" charset="0"/>
            </a:endParaRPr>
          </a:p>
        </p:txBody>
      </p:sp>
      <p:sp>
        <p:nvSpPr>
          <p:cNvPr id="18" name="Rectangle 17">
            <a:extLst>
              <a:ext uri="{FF2B5EF4-FFF2-40B4-BE49-F238E27FC236}">
                <a16:creationId xmlns:a16="http://schemas.microsoft.com/office/drawing/2014/main" id="{5BFF0996-2F0F-5B4A-AE7F-01949B340BCF}"/>
              </a:ext>
            </a:extLst>
          </p:cNvPr>
          <p:cNvSpPr/>
          <p:nvPr userDrawn="1"/>
        </p:nvSpPr>
        <p:spPr>
          <a:xfrm>
            <a:off x="3849329" y="1"/>
            <a:ext cx="8342671" cy="6857999"/>
          </a:xfrm>
          <a:prstGeom prst="rect">
            <a:avLst/>
          </a:prstGeom>
          <a:gradFill flip="none" rotWithShape="1">
            <a:gsLst>
              <a:gs pos="0">
                <a:schemeClr val="tx1">
                  <a:alpha val="0"/>
                </a:schemeClr>
              </a:gs>
              <a:gs pos="45000">
                <a:srgbClr val="000000">
                  <a:alpha val="25000"/>
                </a:srgbClr>
              </a:gs>
              <a:gs pos="100000">
                <a:schemeClr val="tx1">
                  <a:alpha val="5000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86BE3C52-00EF-C04D-93F3-7480251F2708}"/>
              </a:ext>
            </a:extLst>
          </p:cNvPr>
          <p:cNvPicPr>
            <a:picLocks noChangeAspect="1"/>
          </p:cNvPicPr>
          <p:nvPr userDrawn="1"/>
        </p:nvPicPr>
        <p:blipFill rotWithShape="1">
          <a:blip r:embed="rId3" cstate="screen">
            <a:alphaModFix amt="60000"/>
            <a:extLst>
              <a:ext uri="{28A0092B-C50C-407E-A947-70E740481C1C}">
                <a14:useLocalDpi xmlns:a14="http://schemas.microsoft.com/office/drawing/2010/main"/>
              </a:ext>
            </a:extLst>
          </a:blip>
          <a:srcRect l="2082" t="3803" r="2134" b="12930"/>
          <a:stretch/>
        </p:blipFill>
        <p:spPr>
          <a:xfrm>
            <a:off x="0" y="-1"/>
            <a:ext cx="12192000" cy="6857999"/>
          </a:xfrm>
          <a:prstGeom prst="rect">
            <a:avLst/>
          </a:prstGeom>
        </p:spPr>
      </p:pic>
      <p:sp>
        <p:nvSpPr>
          <p:cNvPr id="21" name="Text Placeholder 28"/>
          <p:cNvSpPr>
            <a:spLocks noGrp="1"/>
          </p:cNvSpPr>
          <p:nvPr>
            <p:ph type="body" sz="quarter" idx="12" hasCustomPrompt="1"/>
          </p:nvPr>
        </p:nvSpPr>
        <p:spPr>
          <a:xfrm>
            <a:off x="6941131" y="5770761"/>
            <a:ext cx="4264272" cy="295077"/>
          </a:xfrm>
        </p:spPr>
        <p:txBody>
          <a:bodyPr anchor="t"/>
          <a:lstStyle>
            <a:lvl1pPr marL="0" indent="0" algn="r">
              <a:spcAft>
                <a:spcPts val="600"/>
              </a:spcAft>
              <a:buFontTx/>
              <a:buNone/>
              <a:defRPr sz="2000">
                <a:solidFill>
                  <a:schemeClr val="bg1"/>
                </a:solidFill>
              </a:defRPr>
            </a:lvl1pPr>
          </a:lstStyle>
          <a:p>
            <a:pPr lvl="0"/>
            <a:r>
              <a:rPr lang="en-US" dirty="0"/>
              <a:t>Author Name</a:t>
            </a:r>
          </a:p>
        </p:txBody>
      </p:sp>
      <p:sp>
        <p:nvSpPr>
          <p:cNvPr id="22" name="Text Placeholder 28"/>
          <p:cNvSpPr>
            <a:spLocks noGrp="1"/>
          </p:cNvSpPr>
          <p:nvPr>
            <p:ph type="body" sz="quarter" idx="13" hasCustomPrompt="1"/>
          </p:nvPr>
        </p:nvSpPr>
        <p:spPr>
          <a:xfrm>
            <a:off x="6941131" y="6080641"/>
            <a:ext cx="4264272" cy="301109"/>
          </a:xfrm>
        </p:spPr>
        <p:txBody>
          <a:bodyPr anchor="t"/>
          <a:lstStyle>
            <a:lvl1pPr marL="0" indent="0" algn="r">
              <a:spcAft>
                <a:spcPts val="600"/>
              </a:spcAft>
              <a:buFontTx/>
              <a:buNone/>
              <a:defRPr sz="2000">
                <a:solidFill>
                  <a:schemeClr val="bg1"/>
                </a:solidFill>
              </a:defRPr>
            </a:lvl1pPr>
          </a:lstStyle>
          <a:p>
            <a:pPr lvl="0"/>
            <a:r>
              <a:rPr lang="en-US" dirty="0"/>
              <a:t>Date</a:t>
            </a:r>
          </a:p>
        </p:txBody>
      </p:sp>
      <p:sp>
        <p:nvSpPr>
          <p:cNvPr id="28" name="Text Placeholder 3"/>
          <p:cNvSpPr>
            <a:spLocks noGrp="1"/>
          </p:cNvSpPr>
          <p:nvPr>
            <p:ph type="body" sz="quarter" idx="14"/>
          </p:nvPr>
        </p:nvSpPr>
        <p:spPr>
          <a:xfrm>
            <a:off x="5016499" y="788740"/>
            <a:ext cx="6192839" cy="289871"/>
          </a:xfrm>
        </p:spPr>
        <p:txBody>
          <a:bodyPr/>
          <a:lstStyle>
            <a:lvl1pPr marL="0" indent="0" algn="r">
              <a:buNone/>
              <a:defRPr sz="2400" baseline="0">
                <a:solidFill>
                  <a:schemeClr val="bg1"/>
                </a:solidFill>
              </a:defRPr>
            </a:lvl1pPr>
          </a:lstStyle>
          <a:p>
            <a:pPr lvl="0"/>
            <a:r>
              <a:rPr lang="en-US"/>
              <a:t>Click to edit Master text styles</a:t>
            </a:r>
          </a:p>
        </p:txBody>
      </p:sp>
      <p:sp>
        <p:nvSpPr>
          <p:cNvPr id="12" name="Title 1">
            <a:extLst>
              <a:ext uri="{FF2B5EF4-FFF2-40B4-BE49-F238E27FC236}">
                <a16:creationId xmlns:a16="http://schemas.microsoft.com/office/drawing/2014/main" id="{385A9EDC-D6F8-D44D-A166-BF363AD0E8CC}"/>
              </a:ext>
            </a:extLst>
          </p:cNvPr>
          <p:cNvSpPr>
            <a:spLocks noGrp="1"/>
          </p:cNvSpPr>
          <p:nvPr>
            <p:ph type="title" hasCustomPrompt="1"/>
          </p:nvPr>
        </p:nvSpPr>
        <p:spPr>
          <a:xfrm>
            <a:off x="5016499" y="1207042"/>
            <a:ext cx="6192840" cy="2574186"/>
          </a:xfrm>
        </p:spPr>
        <p:txBody>
          <a:bodyPr anchor="t" anchorCtr="0"/>
          <a:lstStyle>
            <a:lvl1pPr algn="r">
              <a:lnSpc>
                <a:spcPct val="85000"/>
              </a:lnSpc>
              <a:defRPr sz="5000" b="0" spc="-100" baseline="0">
                <a:solidFill>
                  <a:schemeClr val="bg1"/>
                </a:solidFill>
              </a:defRPr>
            </a:lvl1pPr>
          </a:lstStyle>
          <a:p>
            <a:r>
              <a:rPr lang="en-US" dirty="0"/>
              <a:t>Click to Edit </a:t>
            </a:r>
            <a:br>
              <a:rPr lang="en-US" dirty="0"/>
            </a:br>
            <a:r>
              <a:rPr lang="en-US" dirty="0"/>
              <a:t>Master Title Style</a:t>
            </a:r>
            <a:br>
              <a:rPr lang="en-US" dirty="0"/>
            </a:br>
            <a:r>
              <a:rPr lang="en-US" dirty="0"/>
              <a:t>Line 3</a:t>
            </a:r>
            <a:br>
              <a:rPr lang="en-US" dirty="0"/>
            </a:br>
            <a:r>
              <a:rPr lang="en-US" dirty="0"/>
              <a:t>Line 4</a:t>
            </a:r>
          </a:p>
        </p:txBody>
      </p:sp>
      <p:sp>
        <p:nvSpPr>
          <p:cNvPr id="13" name="Subtitle 2">
            <a:extLst>
              <a:ext uri="{FF2B5EF4-FFF2-40B4-BE49-F238E27FC236}">
                <a16:creationId xmlns:a16="http://schemas.microsoft.com/office/drawing/2014/main" id="{B3120599-1266-FE46-AC08-C11A2D8A77BE}"/>
              </a:ext>
            </a:extLst>
          </p:cNvPr>
          <p:cNvSpPr>
            <a:spLocks noGrp="1"/>
          </p:cNvSpPr>
          <p:nvPr>
            <p:ph type="subTitle" idx="1"/>
          </p:nvPr>
        </p:nvSpPr>
        <p:spPr>
          <a:xfrm>
            <a:off x="5016498" y="3973626"/>
            <a:ext cx="6192840" cy="702444"/>
          </a:xfrm>
        </p:spPr>
        <p:txBody>
          <a:bodyPr/>
          <a:lstStyle>
            <a:lvl1pPr marL="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2400">
                <a:solidFill>
                  <a:schemeClr val="bg1"/>
                </a:solidFill>
              </a:defRPr>
            </a:lvl1pPr>
            <a:lvl2pPr marL="45720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Click to edit Master subtitle style</a:t>
            </a:r>
            <a:endParaRPr lang="en-GB" dirty="0"/>
          </a:p>
        </p:txBody>
      </p:sp>
      <p:pic>
        <p:nvPicPr>
          <p:cNvPr id="16" name="Picture 15" descr="A picture containing building, drawing&#10;&#10;Description automatically generated">
            <a:extLst>
              <a:ext uri="{FF2B5EF4-FFF2-40B4-BE49-F238E27FC236}">
                <a16:creationId xmlns:a16="http://schemas.microsoft.com/office/drawing/2014/main" id="{0A33934D-C896-5B4A-B1D6-BDDDB11E0395}"/>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76311" y="1167639"/>
            <a:ext cx="1700213" cy="530640"/>
          </a:xfrm>
          <a:prstGeom prst="rect">
            <a:avLst/>
          </a:prstGeom>
        </p:spPr>
      </p:pic>
      <p:sp>
        <p:nvSpPr>
          <p:cNvPr id="14" name="TextBox 13">
            <a:extLst>
              <a:ext uri="{FF2B5EF4-FFF2-40B4-BE49-F238E27FC236}">
                <a16:creationId xmlns:a16="http://schemas.microsoft.com/office/drawing/2014/main" id="{B9BE22F3-8447-4280-A964-8A2DE5DCE00A}"/>
              </a:ext>
            </a:extLst>
          </p:cNvPr>
          <p:cNvSpPr txBox="1">
            <a:spLocks noChangeArrowheads="1"/>
          </p:cNvSpPr>
          <p:nvPr userDrawn="1"/>
        </p:nvSpPr>
        <p:spPr bwMode="auto">
          <a:xfrm>
            <a:off x="12874625" y="2667000"/>
            <a:ext cx="0" cy="296863"/>
          </a:xfrm>
          <a:prstGeom prst="rect">
            <a:avLst/>
          </a:prstGeom>
          <a:noFill/>
          <a:ln>
            <a:noFill/>
          </a:ln>
          <a:extLst>
            <a:ext uri="{909E8E84-426E-40dd-AFC4-6F175D3DCCD1}"/>
            <a:ext uri="{91240B29-F687-4f45-9708-019B960494DF}"/>
          </a:extLst>
        </p:spPr>
        <p:txBody>
          <a:bodyPr wrap="none" lIns="0" tIns="0" rIns="0" bIns="0">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eaLnBrk="1" hangingPunct="1">
              <a:lnSpc>
                <a:spcPct val="90000"/>
              </a:lnSpc>
              <a:spcAft>
                <a:spcPts val="600"/>
              </a:spcAft>
              <a:buFont typeface="Arial" charset="0"/>
              <a:buNone/>
              <a:defRPr/>
            </a:pPr>
            <a:endParaRPr lang="en-US" sz="2100">
              <a:solidFill>
                <a:schemeClr val="tx2"/>
              </a:solidFill>
            </a:endParaRPr>
          </a:p>
        </p:txBody>
      </p:sp>
      <p:sp>
        <p:nvSpPr>
          <p:cNvPr id="19" name="TextBox 20">
            <a:extLst>
              <a:ext uri="{FF2B5EF4-FFF2-40B4-BE49-F238E27FC236}">
                <a16:creationId xmlns:a16="http://schemas.microsoft.com/office/drawing/2014/main" id="{605CEBE1-EDEA-1145-9184-E339DB2CD8E3}"/>
              </a:ext>
            </a:extLst>
          </p:cNvPr>
          <p:cNvSpPr txBox="1">
            <a:spLocks noChangeArrowheads="1"/>
          </p:cNvSpPr>
          <p:nvPr userDrawn="1"/>
        </p:nvSpPr>
        <p:spPr bwMode="auto">
          <a:xfrm>
            <a:off x="982662" y="6413179"/>
            <a:ext cx="4636741"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GB" altLang="en-US" sz="1000" dirty="0">
                <a:solidFill>
                  <a:schemeClr val="bg2"/>
                </a:solidFill>
              </a:rPr>
              <a:t>© 2021 Arm</a:t>
            </a:r>
            <a:endParaRPr lang="en-US" altLang="en-US" sz="1000" dirty="0">
              <a:solidFill>
                <a:schemeClr val="bg2"/>
              </a:solidFill>
            </a:endParaRPr>
          </a:p>
        </p:txBody>
      </p:sp>
    </p:spTree>
    <p:extLst>
      <p:ext uri="{BB962C8B-B14F-4D97-AF65-F5344CB8AC3E}">
        <p14:creationId xmlns:p14="http://schemas.microsoft.com/office/powerpoint/2010/main" val="2061832820"/>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image" Target="../media/image1.png"/><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9425" y="478301"/>
            <a:ext cx="11233150" cy="654760"/>
          </a:xfrm>
          <a:prstGeom prst="rect">
            <a:avLst/>
          </a:prstGeom>
        </p:spPr>
        <p:txBody>
          <a:bodyPr vert="horz" lIns="0" tIns="0" rIns="0" bIns="0" rtlCol="0" anchor="t">
            <a:noAutofit/>
          </a:bodyPr>
          <a:lstStyle/>
          <a:p>
            <a:r>
              <a:rPr lang="en-US"/>
              <a:t>Click to edit Master title style</a:t>
            </a:r>
            <a:endParaRPr lang="en-US" dirty="0"/>
          </a:p>
        </p:txBody>
      </p:sp>
      <p:sp>
        <p:nvSpPr>
          <p:cNvPr id="1029" name="TextBox 26"/>
          <p:cNvSpPr txBox="1">
            <a:spLocks noChangeArrowheads="1"/>
          </p:cNvSpPr>
          <p:nvPr userDrawn="1"/>
        </p:nvSpPr>
        <p:spPr bwMode="auto">
          <a:xfrm>
            <a:off x="492125" y="6410643"/>
            <a:ext cx="312738" cy="138112"/>
          </a:xfrm>
          <a:prstGeom prst="rect">
            <a:avLst/>
          </a:prstGeom>
          <a:noFill/>
          <a:ln>
            <a:noFill/>
          </a:ln>
        </p:spPr>
        <p:txBody>
          <a:bodyPr lIns="0" tIns="0" rIns="0" bIns="0">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lnSpc>
                <a:spcPct val="90000"/>
              </a:lnSpc>
              <a:spcAft>
                <a:spcPts val="600"/>
              </a:spcAft>
              <a:buFont typeface="Arial" charset="0"/>
              <a:buNone/>
              <a:defRPr/>
            </a:pPr>
            <a:fld id="{2682C2D1-8EA8-E748-B66F-74D4D53CF8F8}" type="slidenum">
              <a:rPr lang="en-US" altLang="en-US" sz="1000" smtClean="0">
                <a:solidFill>
                  <a:srgbClr val="7F7F7F"/>
                </a:solidFill>
              </a:rPr>
              <a:pPr eaLnBrk="1" hangingPunct="1">
                <a:lnSpc>
                  <a:spcPct val="90000"/>
                </a:lnSpc>
                <a:spcAft>
                  <a:spcPts val="600"/>
                </a:spcAft>
                <a:buFont typeface="Arial" charset="0"/>
                <a:buNone/>
                <a:defRPr/>
              </a:pPr>
              <a:t>‹#›</a:t>
            </a:fld>
            <a:endParaRPr lang="en-US" altLang="en-US" sz="1000" dirty="0">
              <a:solidFill>
                <a:srgbClr val="7F7F7F"/>
              </a:solidFill>
            </a:endParaRPr>
          </a:p>
        </p:txBody>
      </p:sp>
      <p:sp>
        <p:nvSpPr>
          <p:cNvPr id="7" name="Text Placeholder 2">
            <a:extLst>
              <a:ext uri="{FF2B5EF4-FFF2-40B4-BE49-F238E27FC236}">
                <a16:creationId xmlns:a16="http://schemas.microsoft.com/office/drawing/2014/main" id="{84EB643E-3109-434C-BA97-15D4C8A5EF9E}"/>
              </a:ext>
            </a:extLst>
          </p:cNvPr>
          <p:cNvSpPr>
            <a:spLocks noGrp="1"/>
          </p:cNvSpPr>
          <p:nvPr>
            <p:ph type="body" idx="1"/>
          </p:nvPr>
        </p:nvSpPr>
        <p:spPr>
          <a:xfrm>
            <a:off x="479425" y="1133061"/>
            <a:ext cx="11243088" cy="4974662"/>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0" name="Picture 9" descr="A picture containing clock, meter&#10;&#10;Description automatically generated">
            <a:extLst>
              <a:ext uri="{FF2B5EF4-FFF2-40B4-BE49-F238E27FC236}">
                <a16:creationId xmlns:a16="http://schemas.microsoft.com/office/drawing/2014/main" id="{C88DC1F2-A377-A943-9ABE-BD7E2F2C1811}"/>
              </a:ext>
            </a:extLst>
          </p:cNvPr>
          <p:cNvPicPr>
            <a:picLocks noChangeAspect="1"/>
          </p:cNvPicPr>
          <p:nvPr userDrawn="1"/>
        </p:nvPicPr>
        <p:blipFill>
          <a:blip r:embed="rId42" cstate="screen">
            <a:extLst>
              <a:ext uri="{28A0092B-C50C-407E-A947-70E740481C1C}">
                <a14:useLocalDpi xmlns:a14="http://schemas.microsoft.com/office/drawing/2010/main"/>
              </a:ext>
            </a:extLst>
          </a:blip>
          <a:stretch>
            <a:fillRect/>
          </a:stretch>
        </p:blipFill>
        <p:spPr>
          <a:xfrm>
            <a:off x="10835847" y="6384924"/>
            <a:ext cx="879904" cy="274619"/>
          </a:xfrm>
          <a:prstGeom prst="rect">
            <a:avLst/>
          </a:prstGeom>
        </p:spPr>
      </p:pic>
      <p:sp>
        <p:nvSpPr>
          <p:cNvPr id="9" name="TextBox 20">
            <a:extLst>
              <a:ext uri="{FF2B5EF4-FFF2-40B4-BE49-F238E27FC236}">
                <a16:creationId xmlns:a16="http://schemas.microsoft.com/office/drawing/2014/main" id="{27B344F3-4498-5A4F-9DA2-CB9437A25367}"/>
              </a:ext>
            </a:extLst>
          </p:cNvPr>
          <p:cNvSpPr txBox="1">
            <a:spLocks noChangeArrowheads="1"/>
          </p:cNvSpPr>
          <p:nvPr userDrawn="1"/>
        </p:nvSpPr>
        <p:spPr bwMode="auto">
          <a:xfrm>
            <a:off x="982662" y="6413179"/>
            <a:ext cx="4636741"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GB" altLang="en-US" sz="1000" dirty="0">
                <a:solidFill>
                  <a:srgbClr val="7F7F7F"/>
                </a:solidFill>
              </a:rPr>
              <a:t>© 2021 Arm</a:t>
            </a:r>
            <a:endParaRPr lang="en-US" altLang="en-US" sz="1000" dirty="0">
              <a:solidFill>
                <a:srgbClr val="7F7F7F"/>
              </a:solidFill>
            </a:endParaRPr>
          </a:p>
        </p:txBody>
      </p:sp>
    </p:spTree>
    <p:extLst>
      <p:ext uri="{BB962C8B-B14F-4D97-AF65-F5344CB8AC3E}">
        <p14:creationId xmlns:p14="http://schemas.microsoft.com/office/powerpoint/2010/main" val="1077791022"/>
      </p:ext>
    </p:extLst>
  </p:cSld>
  <p:clrMap bg1="lt1" tx1="dk1" bg2="lt2" tx2="dk2" accent1="accent1" accent2="accent2" accent3="accent3" accent4="accent4" accent5="accent5" accent6="accent6" hlink="hlink" folHlink="folHlink"/>
  <p:sldLayoutIdLst>
    <p:sldLayoutId id="2147485514" r:id="rId1"/>
    <p:sldLayoutId id="2147485515" r:id="rId2"/>
    <p:sldLayoutId id="2147485516" r:id="rId3"/>
    <p:sldLayoutId id="2147485517" r:id="rId4"/>
    <p:sldLayoutId id="2147485520" r:id="rId5"/>
    <p:sldLayoutId id="2147485521" r:id="rId6"/>
    <p:sldLayoutId id="2147485524" r:id="rId7"/>
    <p:sldLayoutId id="2147485522" r:id="rId8"/>
    <p:sldLayoutId id="2147485507" r:id="rId9"/>
    <p:sldLayoutId id="2147485525" r:id="rId10"/>
    <p:sldLayoutId id="2147485527" r:id="rId11"/>
    <p:sldLayoutId id="2147485528" r:id="rId12"/>
    <p:sldLayoutId id="2147485529" r:id="rId13"/>
    <p:sldLayoutId id="2147485530" r:id="rId14"/>
    <p:sldLayoutId id="2147485531" r:id="rId15"/>
    <p:sldLayoutId id="2147485532" r:id="rId16"/>
    <p:sldLayoutId id="2147485533" r:id="rId17"/>
    <p:sldLayoutId id="2147485534" r:id="rId18"/>
    <p:sldLayoutId id="2147485535" r:id="rId19"/>
    <p:sldLayoutId id="2147485536" r:id="rId20"/>
    <p:sldLayoutId id="2147485537" r:id="rId21"/>
    <p:sldLayoutId id="2147485538" r:id="rId22"/>
    <p:sldLayoutId id="2147485510" r:id="rId23"/>
    <p:sldLayoutId id="2147485436" r:id="rId24"/>
    <p:sldLayoutId id="2147485438" r:id="rId25"/>
    <p:sldLayoutId id="2147485440" r:id="rId26"/>
    <p:sldLayoutId id="2147485441" r:id="rId27"/>
    <p:sldLayoutId id="2147485442" r:id="rId28"/>
    <p:sldLayoutId id="2147485443" r:id="rId29"/>
    <p:sldLayoutId id="2147485444" r:id="rId30"/>
    <p:sldLayoutId id="2147485445" r:id="rId31"/>
    <p:sldLayoutId id="2147485446" r:id="rId32"/>
    <p:sldLayoutId id="2147485447" r:id="rId33"/>
    <p:sldLayoutId id="2147485448" r:id="rId34"/>
    <p:sldLayoutId id="2147485449" r:id="rId35"/>
    <p:sldLayoutId id="2147485450" r:id="rId36"/>
    <p:sldLayoutId id="2147485452" r:id="rId37"/>
    <p:sldLayoutId id="2147485512" r:id="rId38"/>
    <p:sldLayoutId id="2147485453" r:id="rId39"/>
    <p:sldLayoutId id="2147485513" r:id="rId40"/>
  </p:sldLayoutIdLst>
  <p:hf hdr="0" ftr="0" dt="0"/>
  <p:txStyles>
    <p:titleStyle>
      <a:lvl1pPr algn="l" rtl="0" eaLnBrk="1" fontAlgn="base" hangingPunct="1">
        <a:lnSpc>
          <a:spcPct val="85000"/>
        </a:lnSpc>
        <a:spcBef>
          <a:spcPct val="0"/>
        </a:spcBef>
        <a:spcAft>
          <a:spcPct val="0"/>
        </a:spcAft>
        <a:defRPr sz="3600" b="0" kern="1200" spc="-50">
          <a:solidFill>
            <a:schemeClr val="accent1"/>
          </a:solidFill>
          <a:latin typeface="+mn-lt"/>
          <a:ea typeface="ＭＳ Ｐゴシック" charset="0"/>
          <a:cs typeface="ＭＳ Ｐゴシック" charset="0"/>
        </a:defRPr>
      </a:lvl1pPr>
      <a:lvl2pPr algn="l" rtl="0" eaLnBrk="1" fontAlgn="base" hangingPunct="1">
        <a:lnSpc>
          <a:spcPct val="85000"/>
        </a:lnSpc>
        <a:spcBef>
          <a:spcPct val="0"/>
        </a:spcBef>
        <a:spcAft>
          <a:spcPct val="0"/>
        </a:spcAft>
        <a:defRPr sz="3600" b="1">
          <a:solidFill>
            <a:schemeClr val="accent1"/>
          </a:solidFill>
          <a:latin typeface="Calibri" charset="0"/>
          <a:ea typeface="ＭＳ Ｐゴシック" charset="0"/>
          <a:cs typeface="ＭＳ Ｐゴシック" charset="0"/>
        </a:defRPr>
      </a:lvl2pPr>
      <a:lvl3pPr algn="l" rtl="0" eaLnBrk="1" fontAlgn="base" hangingPunct="1">
        <a:lnSpc>
          <a:spcPct val="85000"/>
        </a:lnSpc>
        <a:spcBef>
          <a:spcPct val="0"/>
        </a:spcBef>
        <a:spcAft>
          <a:spcPct val="0"/>
        </a:spcAft>
        <a:defRPr sz="3600" b="1">
          <a:solidFill>
            <a:schemeClr val="accent1"/>
          </a:solidFill>
          <a:latin typeface="Calibri" charset="0"/>
          <a:ea typeface="ＭＳ Ｐゴシック" charset="0"/>
          <a:cs typeface="ＭＳ Ｐゴシック" charset="0"/>
        </a:defRPr>
      </a:lvl3pPr>
      <a:lvl4pPr algn="l" rtl="0" eaLnBrk="1" fontAlgn="base" hangingPunct="1">
        <a:lnSpc>
          <a:spcPct val="85000"/>
        </a:lnSpc>
        <a:spcBef>
          <a:spcPct val="0"/>
        </a:spcBef>
        <a:spcAft>
          <a:spcPct val="0"/>
        </a:spcAft>
        <a:defRPr sz="3600" b="1">
          <a:solidFill>
            <a:schemeClr val="accent1"/>
          </a:solidFill>
          <a:latin typeface="Calibri" charset="0"/>
          <a:ea typeface="ＭＳ Ｐゴシック" charset="0"/>
          <a:cs typeface="ＭＳ Ｐゴシック" charset="0"/>
        </a:defRPr>
      </a:lvl4pPr>
      <a:lvl5pPr algn="l" rtl="0" eaLnBrk="1" fontAlgn="base" hangingPunct="1">
        <a:lnSpc>
          <a:spcPct val="85000"/>
        </a:lnSpc>
        <a:spcBef>
          <a:spcPct val="0"/>
        </a:spcBef>
        <a:spcAft>
          <a:spcPct val="0"/>
        </a:spcAft>
        <a:defRPr sz="3600" b="1">
          <a:solidFill>
            <a:schemeClr val="accent1"/>
          </a:solidFill>
          <a:latin typeface="Calibri" charset="0"/>
          <a:ea typeface="ＭＳ Ｐゴシック" charset="0"/>
          <a:cs typeface="ＭＳ Ｐゴシック" charset="0"/>
        </a:defRPr>
      </a:lvl5pPr>
      <a:lvl6pPr marL="457200" algn="l" rtl="0" eaLnBrk="1" fontAlgn="base" hangingPunct="1">
        <a:lnSpc>
          <a:spcPct val="85000"/>
        </a:lnSpc>
        <a:spcBef>
          <a:spcPct val="0"/>
        </a:spcBef>
        <a:spcAft>
          <a:spcPct val="0"/>
        </a:spcAft>
        <a:defRPr sz="3600" b="1">
          <a:solidFill>
            <a:schemeClr val="accent1"/>
          </a:solidFill>
          <a:latin typeface="Calibri" charset="0"/>
        </a:defRPr>
      </a:lvl6pPr>
      <a:lvl7pPr marL="914400" algn="l" rtl="0" eaLnBrk="1" fontAlgn="base" hangingPunct="1">
        <a:lnSpc>
          <a:spcPct val="85000"/>
        </a:lnSpc>
        <a:spcBef>
          <a:spcPct val="0"/>
        </a:spcBef>
        <a:spcAft>
          <a:spcPct val="0"/>
        </a:spcAft>
        <a:defRPr sz="3600" b="1">
          <a:solidFill>
            <a:schemeClr val="accent1"/>
          </a:solidFill>
          <a:latin typeface="Calibri" charset="0"/>
        </a:defRPr>
      </a:lvl7pPr>
      <a:lvl8pPr marL="1371600" algn="l" rtl="0" eaLnBrk="1" fontAlgn="base" hangingPunct="1">
        <a:lnSpc>
          <a:spcPct val="85000"/>
        </a:lnSpc>
        <a:spcBef>
          <a:spcPct val="0"/>
        </a:spcBef>
        <a:spcAft>
          <a:spcPct val="0"/>
        </a:spcAft>
        <a:defRPr sz="3600" b="1">
          <a:solidFill>
            <a:schemeClr val="accent1"/>
          </a:solidFill>
          <a:latin typeface="Calibri" charset="0"/>
        </a:defRPr>
      </a:lvl8pPr>
      <a:lvl9pPr marL="1828800" algn="l" rtl="0" eaLnBrk="1" fontAlgn="base" hangingPunct="1">
        <a:lnSpc>
          <a:spcPct val="85000"/>
        </a:lnSpc>
        <a:spcBef>
          <a:spcPct val="0"/>
        </a:spcBef>
        <a:spcAft>
          <a:spcPct val="0"/>
        </a:spcAft>
        <a:defRPr sz="3600" b="1">
          <a:solidFill>
            <a:schemeClr val="accent1"/>
          </a:solidFill>
          <a:latin typeface="Calibri" charset="0"/>
        </a:defRPr>
      </a:lvl9pPr>
    </p:titleStyle>
    <p:bodyStyle>
      <a:lvl1pPr marL="342900" indent="-342900" algn="l" rtl="0" eaLnBrk="1" fontAlgn="base" hangingPunct="1">
        <a:lnSpc>
          <a:spcPct val="100000"/>
        </a:lnSpc>
        <a:spcBef>
          <a:spcPts val="600"/>
        </a:spcBef>
        <a:spcAft>
          <a:spcPts val="0"/>
        </a:spcAft>
        <a:buClr>
          <a:schemeClr val="accent1"/>
        </a:buClr>
        <a:buFont typeface="Arial" charset="0"/>
        <a:buChar char="•"/>
        <a:defRPr sz="2400" kern="1200">
          <a:solidFill>
            <a:srgbClr val="333E48"/>
          </a:solidFill>
          <a:latin typeface="+mn-lt"/>
          <a:ea typeface="ＭＳ Ｐゴシック" charset="0"/>
          <a:cs typeface="ＭＳ Ｐゴシック" charset="0"/>
        </a:defRPr>
      </a:lvl1pPr>
      <a:lvl2pPr marL="581343" indent="-166688" algn="l" rtl="0" eaLnBrk="1" fontAlgn="base" hangingPunct="1">
        <a:lnSpc>
          <a:spcPct val="100000"/>
        </a:lnSpc>
        <a:spcBef>
          <a:spcPts val="0"/>
        </a:spcBef>
        <a:spcAft>
          <a:spcPts val="0"/>
        </a:spcAft>
        <a:buClr>
          <a:schemeClr val="accent1"/>
        </a:buClr>
        <a:buSzPct val="80000"/>
        <a:buFont typeface="Arial" charset="0"/>
        <a:buChar char="•"/>
        <a:defRPr sz="2000" kern="1200">
          <a:solidFill>
            <a:srgbClr val="333E48"/>
          </a:solidFill>
          <a:latin typeface="+mn-lt"/>
          <a:ea typeface="ＭＳ Ｐゴシック" charset="0"/>
          <a:cs typeface="+mn-cs"/>
        </a:defRPr>
      </a:lvl2pPr>
      <a:lvl3pPr marL="855663" indent="-166688" algn="l" rtl="0" eaLnBrk="1" fontAlgn="base" hangingPunct="1">
        <a:lnSpc>
          <a:spcPct val="100000"/>
        </a:lnSpc>
        <a:spcBef>
          <a:spcPts val="0"/>
        </a:spcBef>
        <a:spcAft>
          <a:spcPts val="0"/>
        </a:spcAft>
        <a:buClr>
          <a:schemeClr val="accent1"/>
        </a:buClr>
        <a:buSzPct val="80000"/>
        <a:buFont typeface="Calibri" charset="0"/>
        <a:buChar char="–"/>
        <a:defRPr kern="1200">
          <a:solidFill>
            <a:srgbClr val="333E48"/>
          </a:solidFill>
          <a:latin typeface="+mn-lt"/>
          <a:ea typeface="ＭＳ Ｐゴシック" charset="0"/>
          <a:cs typeface="+mn-cs"/>
        </a:defRPr>
      </a:lvl3pPr>
      <a:lvl4pPr marL="1201738" indent="-173038" algn="l" rtl="0" eaLnBrk="1" fontAlgn="base" hangingPunct="1">
        <a:lnSpc>
          <a:spcPct val="100000"/>
        </a:lnSpc>
        <a:spcBef>
          <a:spcPts val="0"/>
        </a:spcBef>
        <a:spcAft>
          <a:spcPts val="0"/>
        </a:spcAft>
        <a:buClr>
          <a:schemeClr val="accent1"/>
        </a:buClr>
        <a:buSzPct val="80000"/>
        <a:buFont typeface="Wingdings" charset="2"/>
        <a:buChar char="§"/>
        <a:defRPr kern="1200">
          <a:solidFill>
            <a:srgbClr val="333E48"/>
          </a:solidFill>
          <a:latin typeface="+mn-lt"/>
          <a:ea typeface="ＭＳ Ｐゴシック" charset="0"/>
          <a:cs typeface="+mn-cs"/>
        </a:defRPr>
      </a:lvl4pPr>
      <a:lvl5pPr marL="1427163" indent="-168275" algn="l" rtl="0" eaLnBrk="1" fontAlgn="base" hangingPunct="1">
        <a:lnSpc>
          <a:spcPct val="100000"/>
        </a:lnSpc>
        <a:spcBef>
          <a:spcPts val="0"/>
        </a:spcBef>
        <a:spcAft>
          <a:spcPts val="0"/>
        </a:spcAft>
        <a:buClr>
          <a:schemeClr val="accent1"/>
        </a:buClr>
        <a:buSzPct val="80000"/>
        <a:buFont typeface="Calibri" charset="0"/>
        <a:buChar char="–"/>
        <a:defRPr kern="1200">
          <a:solidFill>
            <a:srgbClr val="333E48"/>
          </a:solidFill>
          <a:latin typeface="+mn-lt"/>
          <a:ea typeface="ＭＳ Ｐゴシック" charset="0"/>
          <a:cs typeface="+mn-cs"/>
        </a:defRPr>
      </a:lvl5pPr>
      <a:lvl6pPr marL="1655064" indent="-164592" algn="l" defTabSz="914400" rtl="0" eaLnBrk="1" latinLnBrk="0" hangingPunct="1">
        <a:lnSpc>
          <a:spcPct val="100000"/>
        </a:lnSpc>
        <a:spcBef>
          <a:spcPts val="0"/>
        </a:spcBef>
        <a:spcAft>
          <a:spcPts val="0"/>
        </a:spcAft>
        <a:buClr>
          <a:schemeClr val="accent1"/>
        </a:buClr>
        <a:buSzPct val="80000"/>
        <a:buFont typeface="Wingdings" panose="05000000000000000000" pitchFamily="2" charset="2"/>
        <a:buChar char="§"/>
        <a:defRPr lang="en-US" sz="1600" kern="1200" dirty="0" smtClean="0">
          <a:solidFill>
            <a:srgbClr val="383838"/>
          </a:solidFill>
          <a:latin typeface="+mn-lt"/>
          <a:ea typeface="+mn-ea"/>
          <a:cs typeface="+mn-cs"/>
        </a:defRPr>
      </a:lvl6pPr>
      <a:lvl7pPr marL="1883664" indent="-164592" algn="l" defTabSz="914400" rtl="0" eaLnBrk="1" latinLnBrk="0" hangingPunct="1">
        <a:lnSpc>
          <a:spcPct val="100000"/>
        </a:lnSpc>
        <a:spcBef>
          <a:spcPts val="0"/>
        </a:spcBef>
        <a:spcAft>
          <a:spcPts val="0"/>
        </a:spcAft>
        <a:buClr>
          <a:schemeClr val="accent1"/>
        </a:buClr>
        <a:buSzPct val="80000"/>
        <a:buFont typeface="Calibri" panose="020F0502020204030204" pitchFamily="34" charset="0"/>
        <a:buChar char="–"/>
        <a:defRPr lang="en-US" sz="1600" kern="1200" dirty="0" smtClean="0">
          <a:solidFill>
            <a:srgbClr val="383838"/>
          </a:solidFill>
          <a:latin typeface="+mn-lt"/>
          <a:ea typeface="+mn-ea"/>
          <a:cs typeface="+mn-cs"/>
        </a:defRPr>
      </a:lvl7pPr>
      <a:lvl8pPr marL="2112264" indent="-164592" algn="l" defTabSz="914400" rtl="0" eaLnBrk="1" latinLnBrk="0" hangingPunct="1">
        <a:lnSpc>
          <a:spcPct val="100000"/>
        </a:lnSpc>
        <a:spcBef>
          <a:spcPts val="0"/>
        </a:spcBef>
        <a:spcAft>
          <a:spcPts val="0"/>
        </a:spcAft>
        <a:buClr>
          <a:schemeClr val="accent1"/>
        </a:buClr>
        <a:buSzPct val="80000"/>
        <a:buFont typeface="Wingdings" panose="05000000000000000000" pitchFamily="2" charset="2"/>
        <a:buChar char="§"/>
        <a:defRPr lang="en-US" sz="1600" kern="1200" dirty="0" smtClean="0">
          <a:solidFill>
            <a:srgbClr val="383838"/>
          </a:solidFill>
          <a:latin typeface="+mn-lt"/>
          <a:ea typeface="+mn-ea"/>
          <a:cs typeface="+mn-cs"/>
        </a:defRPr>
      </a:lvl8pPr>
      <a:lvl9pPr marL="2340864" indent="-164592" algn="l" defTabSz="914400" rtl="0" eaLnBrk="1" latinLnBrk="0" hangingPunct="1">
        <a:lnSpc>
          <a:spcPct val="100000"/>
        </a:lnSpc>
        <a:spcBef>
          <a:spcPts val="0"/>
        </a:spcBef>
        <a:spcAft>
          <a:spcPts val="0"/>
        </a:spcAft>
        <a:buClr>
          <a:schemeClr val="accent1"/>
        </a:buClr>
        <a:buSzPct val="80000"/>
        <a:buFont typeface="Calibri" panose="020F0502020204030204" pitchFamily="34" charset="0"/>
        <a:buChar char="–"/>
        <a:defRPr lang="en-US" sz="1600" kern="1200" dirty="0" smtClean="0">
          <a:solidFill>
            <a:srgbClr val="383838"/>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619" userDrawn="1">
          <p15:clr>
            <a:srgbClr val="F26B43"/>
          </p15:clr>
        </p15:guide>
        <p15:guide id="4" orient="horz" pos="300" userDrawn="1">
          <p15:clr>
            <a:srgbClr val="F26B43"/>
          </p15:clr>
        </p15:guide>
        <p15:guide id="5" orient="horz" pos="4020" userDrawn="1">
          <p15:clr>
            <a:srgbClr val="F26B43"/>
          </p15:clr>
        </p15:guide>
        <p15:guide id="6" pos="7378" userDrawn="1">
          <p15:clr>
            <a:srgbClr val="F26B43"/>
          </p15:clr>
        </p15:guide>
        <p15:guide id="7" pos="302" userDrawn="1">
          <p15:clr>
            <a:srgbClr val="F26B43"/>
          </p15:clr>
        </p15:guide>
        <p15:guide id="8" pos="7061"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6.xml"/></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26.xml"/><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26.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2.xml"/><Relationship Id="rId1" Type="http://schemas.openxmlformats.org/officeDocument/2006/relationships/slideLayout" Target="../slideLayouts/slideLayout26.xml"/></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3.xml"/><Relationship Id="rId1" Type="http://schemas.openxmlformats.org/officeDocument/2006/relationships/slideLayout" Target="../slideLayouts/slideLayout26.xml"/></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4.xml"/><Relationship Id="rId1" Type="http://schemas.openxmlformats.org/officeDocument/2006/relationships/slideLayout" Target="../slideLayouts/slideLayout26.xml"/></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5.xml"/><Relationship Id="rId1" Type="http://schemas.openxmlformats.org/officeDocument/2006/relationships/slideLayout" Target="../slideLayouts/slideLayout2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6.xml"/></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8.xml"/><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9.xml"/><Relationship Id="rId1" Type="http://schemas.openxmlformats.org/officeDocument/2006/relationships/slideLayout" Target="../slideLayouts/slideLayout26.xml"/></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0.xml"/><Relationship Id="rId1" Type="http://schemas.openxmlformats.org/officeDocument/2006/relationships/slideLayout" Target="../slideLayouts/slideLayout26.xml"/></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1.xml"/><Relationship Id="rId1" Type="http://schemas.openxmlformats.org/officeDocument/2006/relationships/slideLayout" Target="../slideLayouts/slideLayout26.xml"/></Relationships>
</file>

<file path=ppt/slides/_rels/slide2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2.xml"/><Relationship Id="rId1" Type="http://schemas.openxmlformats.org/officeDocument/2006/relationships/slideLayout" Target="../slideLayouts/slideLayout26.xml"/><Relationship Id="rId4" Type="http://schemas.openxmlformats.org/officeDocument/2006/relationships/hyperlink" Target="http://infocenter.arm.com/help/topic/com.arm.doc.ddi0388f/DDI0388F_cortex_a9_r2p2_trm.pdf"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3.xml"/><Relationship Id="rId1" Type="http://schemas.openxmlformats.org/officeDocument/2006/relationships/slideLayout" Target="../slideLayouts/slideLayout26.xml"/><Relationship Id="rId4" Type="http://schemas.openxmlformats.org/officeDocument/2006/relationships/image" Target="../media/image49.jpe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26.xml"/></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26.xml"/></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26.xml"/></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2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F0B2B5-4683-EA47-85B4-5F8C42063374}"/>
              </a:ext>
            </a:extLst>
          </p:cNvPr>
          <p:cNvSpPr>
            <a:spLocks noGrp="1"/>
          </p:cNvSpPr>
          <p:nvPr>
            <p:ph type="title"/>
          </p:nvPr>
        </p:nvSpPr>
        <p:spPr/>
        <p:txBody>
          <a:bodyPr/>
          <a:lstStyle/>
          <a:p>
            <a:r>
              <a:rPr lang="en-US" dirty="0"/>
              <a:t>System Debugging</a:t>
            </a:r>
          </a:p>
        </p:txBody>
      </p:sp>
      <p:sp>
        <p:nvSpPr>
          <p:cNvPr id="3" name="Subtitle 2">
            <a:extLst>
              <a:ext uri="{FF2B5EF4-FFF2-40B4-BE49-F238E27FC236}">
                <a16:creationId xmlns:a16="http://schemas.microsoft.com/office/drawing/2014/main" id="{E70F63D7-C9D6-5940-A181-F1CEF7DF7ED4}"/>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27075471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473610" y="1280160"/>
            <a:ext cx="11155752" cy="4544565"/>
          </a:xfrm>
        </p:spPr>
        <p:txBody>
          <a:bodyPr/>
          <a:lstStyle/>
          <a:p>
            <a:r>
              <a:rPr lang="en-GB" sz="2000" dirty="0" err="1"/>
              <a:t>CoreSight</a:t>
            </a:r>
            <a:r>
              <a:rPr lang="en-GB" sz="2000" dirty="0"/>
              <a:t> </a:t>
            </a:r>
            <a:r>
              <a:rPr lang="en-GB" sz="2000" dirty="0" err="1"/>
              <a:t>SoC</a:t>
            </a:r>
            <a:r>
              <a:rPr lang="en-GB" sz="2000" dirty="0"/>
              <a:t> Components Architecture</a:t>
            </a:r>
          </a:p>
          <a:p>
            <a:pPr lvl="1">
              <a:spcBef>
                <a:spcPts val="600"/>
              </a:spcBef>
            </a:pPr>
            <a:r>
              <a:rPr lang="en-GB" sz="1800" dirty="0" err="1"/>
              <a:t>CoreSight</a:t>
            </a:r>
            <a:r>
              <a:rPr lang="en-GB" sz="1800" dirty="0"/>
              <a:t>™ </a:t>
            </a:r>
            <a:r>
              <a:rPr lang="en-GB" sz="1800" dirty="0" err="1"/>
              <a:t>SoC</a:t>
            </a:r>
            <a:r>
              <a:rPr lang="en-GB" sz="1800" dirty="0"/>
              <a:t> components in conjunction with the </a:t>
            </a:r>
            <a:r>
              <a:rPr lang="en-GB" sz="1800" dirty="0" err="1"/>
              <a:t>CoreSight</a:t>
            </a:r>
            <a:r>
              <a:rPr lang="en-GB" sz="1800" dirty="0"/>
              <a:t> Trace </a:t>
            </a:r>
            <a:r>
              <a:rPr lang="en-GB" sz="1800" dirty="0" err="1"/>
              <a:t>macrocells</a:t>
            </a:r>
            <a:r>
              <a:rPr lang="en-GB" sz="1800" dirty="0"/>
              <a:t> provide all the infrastructure required to debug, monitor, and optimize the performance of a complete System on Chip (</a:t>
            </a:r>
            <a:r>
              <a:rPr lang="en-GB" sz="1800" dirty="0" err="1"/>
              <a:t>SoC</a:t>
            </a:r>
            <a:r>
              <a:rPr lang="en-GB" sz="1800" dirty="0"/>
              <a:t>) design.</a:t>
            </a:r>
          </a:p>
          <a:p>
            <a:pPr lvl="1">
              <a:spcBef>
                <a:spcPts val="600"/>
              </a:spcBef>
            </a:pPr>
            <a:r>
              <a:rPr lang="en-GB" sz="1800" b="1" dirty="0" err="1">
                <a:solidFill>
                  <a:schemeClr val="tx2">
                    <a:lumMod val="60000"/>
                    <a:lumOff val="40000"/>
                  </a:schemeClr>
                </a:solidFill>
              </a:rPr>
              <a:t>CoreSight</a:t>
            </a:r>
            <a:r>
              <a:rPr lang="en-GB" sz="1800" b="1" dirty="0">
                <a:solidFill>
                  <a:schemeClr val="tx2">
                    <a:lumMod val="60000"/>
                    <a:lumOff val="40000"/>
                  </a:schemeClr>
                </a:solidFill>
              </a:rPr>
              <a:t> SoC-400 </a:t>
            </a:r>
            <a:r>
              <a:rPr lang="en-GB" sz="1800" dirty="0"/>
              <a:t>provides fully configurable versions of all of the </a:t>
            </a:r>
            <a:r>
              <a:rPr lang="en-GB" sz="1800" dirty="0" err="1"/>
              <a:t>CoreSight</a:t>
            </a:r>
            <a:r>
              <a:rPr lang="en-GB" sz="1800" dirty="0"/>
              <a:t> components together with AMBA Designer support for the entire range of </a:t>
            </a:r>
            <a:r>
              <a:rPr lang="en-GB" sz="1800" dirty="0" err="1"/>
              <a:t>CoreSight</a:t>
            </a:r>
            <a:r>
              <a:rPr lang="en-GB" sz="1800" dirty="0"/>
              <a:t> debug &amp; trace logic</a:t>
            </a:r>
          </a:p>
          <a:p>
            <a:pPr lvl="2"/>
            <a:endParaRPr lang="en-GB" dirty="0"/>
          </a:p>
          <a:p>
            <a:endParaRPr lang="en-GB" dirty="0"/>
          </a:p>
        </p:txBody>
      </p:sp>
      <p:sp>
        <p:nvSpPr>
          <p:cNvPr id="3" name="Title 2"/>
          <p:cNvSpPr>
            <a:spLocks noGrp="1"/>
          </p:cNvSpPr>
          <p:nvPr>
            <p:ph type="title"/>
          </p:nvPr>
        </p:nvSpPr>
        <p:spPr/>
        <p:txBody>
          <a:bodyPr>
            <a:normAutofit/>
          </a:bodyPr>
          <a:lstStyle/>
          <a:p>
            <a:r>
              <a:rPr lang="en-GB" dirty="0"/>
              <a:t>Arm </a:t>
            </a:r>
            <a:r>
              <a:rPr lang="en-GB" dirty="0" err="1"/>
              <a:t>CoreSight</a:t>
            </a:r>
            <a:r>
              <a:rPr lang="en-GB" dirty="0"/>
              <a:t> Debugging System</a:t>
            </a:r>
          </a:p>
        </p:txBody>
      </p:sp>
    </p:spTree>
    <p:extLst>
      <p:ext uri="{BB962C8B-B14F-4D97-AF65-F5344CB8AC3E}">
        <p14:creationId xmlns:p14="http://schemas.microsoft.com/office/powerpoint/2010/main" val="21609058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GB" dirty="0" err="1"/>
              <a:t>CoreSight</a:t>
            </a:r>
            <a:r>
              <a:rPr lang="en-GB" dirty="0"/>
              <a:t> SoC-400</a:t>
            </a:r>
          </a:p>
        </p:txBody>
      </p:sp>
      <p:pic>
        <p:nvPicPr>
          <p:cNvPr id="5122" name="Picture 2"/>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310268" y="1439863"/>
            <a:ext cx="8529817" cy="4679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48702" y="1308100"/>
            <a:ext cx="2845961" cy="48752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874520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483135" y="1057619"/>
            <a:ext cx="11155752" cy="3398634"/>
          </a:xfrm>
        </p:spPr>
        <p:txBody>
          <a:bodyPr/>
          <a:lstStyle/>
          <a:p>
            <a:r>
              <a:rPr lang="en-GB" sz="2000" dirty="0" err="1"/>
              <a:t>SoC</a:t>
            </a:r>
            <a:r>
              <a:rPr lang="en-GB" sz="2000" dirty="0"/>
              <a:t> Bring-up </a:t>
            </a:r>
          </a:p>
          <a:p>
            <a:pPr lvl="1"/>
            <a:r>
              <a:rPr lang="en-GB" sz="1800" dirty="0"/>
              <a:t>Fast bring-up </a:t>
            </a:r>
            <a:r>
              <a:rPr lang="en-GB" sz="1800" dirty="0" err="1"/>
              <a:t>SoC</a:t>
            </a:r>
            <a:r>
              <a:rPr lang="en-GB" sz="1800" dirty="0"/>
              <a:t> design, reduce time to market.</a:t>
            </a:r>
          </a:p>
          <a:p>
            <a:pPr>
              <a:spcBef>
                <a:spcPts val="1800"/>
              </a:spcBef>
            </a:pPr>
            <a:r>
              <a:rPr lang="en-GB" sz="2000" dirty="0"/>
              <a:t>Software Debugging</a:t>
            </a:r>
          </a:p>
          <a:p>
            <a:pPr lvl="1"/>
            <a:r>
              <a:rPr lang="en-GB" sz="1800" dirty="0"/>
              <a:t>Help improve the reliability of your product.</a:t>
            </a:r>
          </a:p>
          <a:p>
            <a:pPr>
              <a:spcBef>
                <a:spcPts val="1800"/>
              </a:spcBef>
            </a:pPr>
            <a:r>
              <a:rPr lang="en-GB" sz="2000" dirty="0"/>
              <a:t>Post-mortem Debugging</a:t>
            </a:r>
          </a:p>
          <a:p>
            <a:pPr lvl="1"/>
            <a:r>
              <a:rPr lang="en-GB" sz="1800" dirty="0"/>
              <a:t>Find bugs earlier in the product lifecycle.</a:t>
            </a:r>
          </a:p>
          <a:p>
            <a:pPr>
              <a:spcBef>
                <a:spcPts val="1800"/>
              </a:spcBef>
            </a:pPr>
            <a:r>
              <a:rPr lang="en-GB" sz="2000" dirty="0"/>
              <a:t>System Optimization</a:t>
            </a:r>
          </a:p>
          <a:p>
            <a:pPr lvl="1"/>
            <a:r>
              <a:rPr lang="en-GB" sz="1800" dirty="0"/>
              <a:t>For both hardware and software help create best Arm solutions.</a:t>
            </a:r>
          </a:p>
        </p:txBody>
      </p:sp>
      <p:sp>
        <p:nvSpPr>
          <p:cNvPr id="3" name="Title 2"/>
          <p:cNvSpPr>
            <a:spLocks noGrp="1"/>
          </p:cNvSpPr>
          <p:nvPr>
            <p:ph type="title"/>
          </p:nvPr>
        </p:nvSpPr>
        <p:spPr/>
        <p:txBody>
          <a:bodyPr>
            <a:normAutofit/>
          </a:bodyPr>
          <a:lstStyle/>
          <a:p>
            <a:r>
              <a:rPr lang="en-GB" dirty="0" err="1"/>
              <a:t>CoreSight</a:t>
            </a:r>
            <a:r>
              <a:rPr lang="en-GB" dirty="0"/>
              <a:t> SoC-400</a:t>
            </a:r>
          </a:p>
        </p:txBody>
      </p:sp>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750" y="4568971"/>
            <a:ext cx="2471738" cy="16452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8188" y="4666859"/>
            <a:ext cx="2260137" cy="15036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54689" y="4666859"/>
            <a:ext cx="2197099" cy="15133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35937" y="4740111"/>
            <a:ext cx="2533650" cy="15578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952953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p:txBody>
          <a:bodyPr/>
          <a:lstStyle/>
          <a:p>
            <a:pPr marL="457200" indent="-457200">
              <a:spcBef>
                <a:spcPts val="1200"/>
              </a:spcBef>
              <a:buFont typeface="+mj-lt"/>
              <a:buAutoNum type="arabicPeriod"/>
            </a:pPr>
            <a:r>
              <a:rPr lang="en-GB" sz="2000" dirty="0"/>
              <a:t>Start with an Arm CPU.</a:t>
            </a:r>
          </a:p>
          <a:p>
            <a:pPr marL="457200" indent="-457200">
              <a:spcBef>
                <a:spcPts val="1200"/>
              </a:spcBef>
              <a:buFont typeface="+mj-lt"/>
              <a:buAutoNum type="arabicPeriod"/>
            </a:pPr>
            <a:r>
              <a:rPr lang="en-GB" sz="2000" dirty="0"/>
              <a:t>Use SoC-400 product and configurable components to build the infrastructure for debug trace sub-system.</a:t>
            </a:r>
          </a:p>
          <a:p>
            <a:pPr marL="457200" indent="-457200">
              <a:spcBef>
                <a:spcPts val="1200"/>
              </a:spcBef>
              <a:buFont typeface="+mj-lt"/>
              <a:buAutoNum type="arabicPeriod"/>
            </a:pPr>
            <a:r>
              <a:rPr lang="en-GB" sz="2000" dirty="0"/>
              <a:t>Use Processor Integration Layer (PILs) to ease integration of Arm processors in SoC-400 debugging subsystem.</a:t>
            </a:r>
          </a:p>
          <a:p>
            <a:pPr marL="457200" indent="-457200">
              <a:spcBef>
                <a:spcPts val="1200"/>
              </a:spcBef>
              <a:buFont typeface="+mj-lt"/>
              <a:buAutoNum type="arabicPeriod"/>
            </a:pPr>
            <a:r>
              <a:rPr lang="en-GB" sz="2000" dirty="0"/>
              <a:t>Use Trace Memory Controller (TMC) and System Trace </a:t>
            </a:r>
            <a:r>
              <a:rPr lang="en-GB" sz="2000" dirty="0" err="1"/>
              <a:t>Macrocell</a:t>
            </a:r>
            <a:r>
              <a:rPr lang="en-GB" sz="2000" dirty="0"/>
              <a:t> (STM) to build debug trace solution.</a:t>
            </a:r>
          </a:p>
          <a:p>
            <a:endParaRPr lang="en-GB" dirty="0"/>
          </a:p>
        </p:txBody>
      </p:sp>
      <p:sp>
        <p:nvSpPr>
          <p:cNvPr id="3" name="Title 2"/>
          <p:cNvSpPr>
            <a:spLocks noGrp="1"/>
          </p:cNvSpPr>
          <p:nvPr>
            <p:ph type="title"/>
          </p:nvPr>
        </p:nvSpPr>
        <p:spPr/>
        <p:txBody>
          <a:bodyPr>
            <a:normAutofit/>
          </a:bodyPr>
          <a:lstStyle/>
          <a:p>
            <a:r>
              <a:rPr lang="en-GB" dirty="0"/>
              <a:t>Steps to build an Arm debugging subsystem</a:t>
            </a:r>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188" y="4403863"/>
            <a:ext cx="10541000" cy="15238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410279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483136" y="1314450"/>
            <a:ext cx="10796053" cy="4805550"/>
          </a:xfrm>
        </p:spPr>
        <p:txBody>
          <a:bodyPr/>
          <a:lstStyle/>
          <a:p>
            <a:r>
              <a:rPr lang="en-GB" sz="2000" dirty="0"/>
              <a:t>Supported by over 25 industry-leading software and hardware debug tools companies, across all markets and regions</a:t>
            </a:r>
          </a:p>
        </p:txBody>
      </p:sp>
      <p:sp>
        <p:nvSpPr>
          <p:cNvPr id="3" name="Title 2"/>
          <p:cNvSpPr>
            <a:spLocks noGrp="1"/>
          </p:cNvSpPr>
          <p:nvPr>
            <p:ph type="title"/>
          </p:nvPr>
        </p:nvSpPr>
        <p:spPr/>
        <p:txBody>
          <a:bodyPr>
            <a:normAutofit/>
          </a:bodyPr>
          <a:lstStyle/>
          <a:p>
            <a:r>
              <a:rPr lang="en-GB" dirty="0"/>
              <a:t>Supported tools </a:t>
            </a:r>
          </a:p>
        </p:txBody>
      </p:sp>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34740" y="2203494"/>
            <a:ext cx="5515874" cy="34750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Content Placeholder 1"/>
          <p:cNvSpPr txBox="1">
            <a:spLocks/>
          </p:cNvSpPr>
          <p:nvPr/>
        </p:nvSpPr>
        <p:spPr>
          <a:xfrm>
            <a:off x="584736" y="2110896"/>
            <a:ext cx="5398026" cy="4090900"/>
          </a:xfrm>
          <a:prstGeom prst="rect">
            <a:avLst/>
          </a:prstGeom>
        </p:spPr>
        <p:txBody>
          <a:bodyPr vert="horz" lIns="0" tIns="0" rIns="0" bIns="0">
            <a:noAutofit/>
          </a:bodyPr>
          <a:lstStyle>
            <a:lvl1pPr marL="265113" indent="-265113" algn="l" rtl="0" eaLnBrk="1" latinLnBrk="0" hangingPunct="1">
              <a:spcBef>
                <a:spcPts val="400"/>
              </a:spcBef>
              <a:buClr>
                <a:schemeClr val="accent5"/>
              </a:buClr>
              <a:buSzPct val="95000"/>
              <a:buFont typeface="Wingdings" charset="2"/>
              <a:buChar char="§"/>
              <a:defRPr kumimoji="0" sz="2400" b="0" i="0" kern="1200">
                <a:solidFill>
                  <a:schemeClr val="tx1"/>
                </a:solidFill>
                <a:effectLst/>
                <a:latin typeface="Gill Sans MT"/>
                <a:ea typeface="+mn-ea"/>
                <a:cs typeface="Gill Sans MT"/>
              </a:defRPr>
            </a:lvl1pPr>
            <a:lvl2pPr marL="803275" indent="-265113" algn="l" rtl="0" eaLnBrk="1" latinLnBrk="0" hangingPunct="1">
              <a:spcBef>
                <a:spcPts val="400"/>
              </a:spcBef>
              <a:buClr>
                <a:schemeClr val="accent5"/>
              </a:buClr>
              <a:buSzPct val="95000"/>
              <a:buFont typeface="Wingdings" charset="2"/>
              <a:buChar char="§"/>
              <a:defRPr kumimoji="0" sz="2000" b="0" i="0" kern="1200">
                <a:solidFill>
                  <a:schemeClr val="tx1"/>
                </a:solidFill>
                <a:latin typeface="Gill Sans MT"/>
                <a:ea typeface="+mn-ea"/>
                <a:cs typeface="Gill Sans MT"/>
              </a:defRPr>
            </a:lvl2pPr>
            <a:lvl3pPr marL="803275" indent="-265113" algn="l" rtl="0" eaLnBrk="1" latinLnBrk="0" hangingPunct="1">
              <a:spcBef>
                <a:spcPts val="400"/>
              </a:spcBef>
              <a:buClr>
                <a:schemeClr val="accent5"/>
              </a:buClr>
              <a:buSzPct val="95000"/>
              <a:buFont typeface="Wingdings" charset="2"/>
              <a:buChar char="§"/>
              <a:defRPr kumimoji="0" sz="2000" b="0" i="0" kern="1200">
                <a:solidFill>
                  <a:schemeClr val="tx1"/>
                </a:solidFill>
                <a:latin typeface="Gill Sans MT"/>
                <a:ea typeface="+mn-ea"/>
                <a:cs typeface="Gill Sans MT"/>
              </a:defRPr>
            </a:lvl3pPr>
            <a:lvl4pPr marL="803275" indent="-265113" algn="l" rtl="0" eaLnBrk="1" latinLnBrk="0" hangingPunct="1">
              <a:spcBef>
                <a:spcPts val="400"/>
              </a:spcBef>
              <a:buClr>
                <a:schemeClr val="accent5"/>
              </a:buClr>
              <a:buSzPct val="95000"/>
              <a:buFont typeface="Wingdings" charset="2"/>
              <a:buChar char="§"/>
              <a:defRPr kumimoji="0" sz="2000" b="0" i="0" kern="1200">
                <a:solidFill>
                  <a:schemeClr val="tx1"/>
                </a:solidFill>
                <a:latin typeface="Gill Sans MT"/>
                <a:ea typeface="+mn-ea"/>
                <a:cs typeface="Gill Sans MT"/>
              </a:defRPr>
            </a:lvl4pPr>
            <a:lvl5pPr marL="803275" indent="-265113" algn="l" rtl="0" eaLnBrk="1" latinLnBrk="0" hangingPunct="1">
              <a:spcBef>
                <a:spcPts val="400"/>
              </a:spcBef>
              <a:buClr>
                <a:schemeClr val="accent5"/>
              </a:buClr>
              <a:buSzPct val="95000"/>
              <a:buFont typeface="Wingdings" charset="2"/>
              <a:buChar char="§"/>
              <a:defRPr kumimoji="0" sz="2000" b="0" i="0" kern="1200">
                <a:solidFill>
                  <a:schemeClr val="tx1"/>
                </a:solidFill>
                <a:latin typeface="Gill Sans MT"/>
                <a:ea typeface="+mn-ea"/>
                <a:cs typeface="Gill Sans MT"/>
              </a:defRPr>
            </a:lvl5pPr>
            <a:lvl6pPr marL="1490472" indent="-182880" algn="l" rtl="0" eaLnBrk="1" latinLnBrk="0" hangingPunct="1">
              <a:spcBef>
                <a:spcPts val="250"/>
              </a:spcBef>
              <a:buClr>
                <a:schemeClr val="accent3">
                  <a:tint val="85000"/>
                  <a:satMod val="275000"/>
                </a:schemeClr>
              </a:buClr>
              <a:buSzPct val="100000"/>
              <a:buFont typeface="Verdana"/>
              <a:buChar char="◦"/>
              <a:defRPr kumimoji="0" sz="1700" kern="1200" baseline="0">
                <a:solidFill>
                  <a:schemeClr val="tx1"/>
                </a:solidFill>
                <a:latin typeface="+mn-lt"/>
                <a:ea typeface="+mn-ea"/>
                <a:cs typeface="+mn-cs"/>
              </a:defRPr>
            </a:lvl6pPr>
            <a:lvl7pPr marL="1700784"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7pPr>
            <a:lvl8pPr marL="1920240" indent="-182880" algn="l" rtl="0" eaLnBrk="1" latinLnBrk="0" hangingPunct="1">
              <a:spcBef>
                <a:spcPts val="257"/>
              </a:spcBef>
              <a:buClr>
                <a:schemeClr val="accent3">
                  <a:tint val="85000"/>
                  <a:satMod val="275000"/>
                </a:schemeClr>
              </a:buClr>
              <a:buSzPct val="100000"/>
              <a:buFont typeface="Verdana"/>
              <a:buChar char="◦"/>
              <a:defRPr kumimoji="0" sz="1500" kern="1200" baseline="0">
                <a:solidFill>
                  <a:schemeClr val="tx1"/>
                </a:solidFill>
                <a:latin typeface="+mn-lt"/>
                <a:ea typeface="+mn-ea"/>
                <a:cs typeface="+mn-cs"/>
              </a:defRPr>
            </a:lvl8pPr>
            <a:lvl9pPr marL="2148840"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9pPr>
          </a:lstStyle>
          <a:p>
            <a:pPr marL="1030097" lvl="5" indent="-342900">
              <a:spcBef>
                <a:spcPts val="600"/>
              </a:spcBef>
              <a:buClr>
                <a:schemeClr val="accent1"/>
              </a:buClr>
              <a:buFont typeface="Arial" charset="0"/>
              <a:buChar char="•"/>
            </a:pPr>
            <a:r>
              <a:rPr lang="en-GB" sz="1800" dirty="0">
                <a:solidFill>
                  <a:schemeClr val="tx2"/>
                </a:solidFill>
                <a:latin typeface="+mn-lt"/>
                <a:ea typeface="ＭＳ Ｐゴシック" charset="0"/>
              </a:rPr>
              <a:t>Debug of symmetric multi-processing and asymmetric multicore systems.</a:t>
            </a:r>
          </a:p>
          <a:p>
            <a:pPr marL="1030097" lvl="5" indent="-342900">
              <a:spcBef>
                <a:spcPts val="600"/>
              </a:spcBef>
              <a:buClr>
                <a:schemeClr val="accent1"/>
              </a:buClr>
              <a:buFont typeface="Arial" charset="0"/>
              <a:buChar char="•"/>
            </a:pPr>
            <a:r>
              <a:rPr lang="en-GB" sz="1800" dirty="0">
                <a:solidFill>
                  <a:schemeClr val="tx2"/>
                </a:solidFill>
                <a:latin typeface="+mn-lt"/>
                <a:ea typeface="ＭＳ Ｐゴシック" charset="0"/>
              </a:rPr>
              <a:t>Powerful interactive debugging with real-time visibility.</a:t>
            </a:r>
          </a:p>
          <a:p>
            <a:pPr marL="1030097" lvl="5" indent="-342900">
              <a:spcBef>
                <a:spcPts val="600"/>
              </a:spcBef>
              <a:buClr>
                <a:schemeClr val="accent1"/>
              </a:buClr>
              <a:buFont typeface="Arial" charset="0"/>
              <a:buChar char="•"/>
            </a:pPr>
            <a:r>
              <a:rPr lang="en-GB" sz="1800" dirty="0">
                <a:solidFill>
                  <a:schemeClr val="tx2"/>
                </a:solidFill>
                <a:latin typeface="+mn-lt"/>
                <a:ea typeface="ＭＳ Ｐゴシック" charset="0"/>
              </a:rPr>
              <a:t>Performance optimization.</a:t>
            </a:r>
          </a:p>
          <a:p>
            <a:pPr marL="1030097" lvl="5" indent="-342900">
              <a:spcBef>
                <a:spcPts val="600"/>
              </a:spcBef>
              <a:buClr>
                <a:schemeClr val="accent1"/>
              </a:buClr>
              <a:buFont typeface="Arial" charset="0"/>
              <a:buChar char="•"/>
            </a:pPr>
            <a:r>
              <a:rPr lang="en-GB" sz="1800" dirty="0">
                <a:solidFill>
                  <a:schemeClr val="tx2"/>
                </a:solidFill>
                <a:latin typeface="+mn-lt"/>
                <a:ea typeface="ＭＳ Ｐゴシック" charset="0"/>
              </a:rPr>
              <a:t>Line and path code coverage of assembler and C/C++.</a:t>
            </a:r>
          </a:p>
          <a:p>
            <a:pPr marL="1030097" lvl="5" indent="-342900">
              <a:spcBef>
                <a:spcPts val="600"/>
              </a:spcBef>
              <a:buClr>
                <a:schemeClr val="accent1"/>
              </a:buClr>
              <a:buFont typeface="Arial" charset="0"/>
              <a:buChar char="•"/>
            </a:pPr>
            <a:r>
              <a:rPr lang="en-GB" sz="1800" dirty="0">
                <a:solidFill>
                  <a:schemeClr val="tx2"/>
                </a:solidFill>
                <a:latin typeface="+mn-lt"/>
                <a:ea typeface="ＭＳ Ｐゴシック" charset="0"/>
              </a:rPr>
              <a:t>High-level system views with OS and RTOS context.</a:t>
            </a:r>
          </a:p>
          <a:p>
            <a:pPr marL="1030097" lvl="5" indent="-342900">
              <a:spcBef>
                <a:spcPts val="600"/>
              </a:spcBef>
              <a:buClr>
                <a:schemeClr val="accent1"/>
              </a:buClr>
              <a:buFont typeface="Arial" charset="0"/>
              <a:buChar char="•"/>
            </a:pPr>
            <a:r>
              <a:rPr lang="en-GB" sz="1800" dirty="0">
                <a:solidFill>
                  <a:schemeClr val="tx2"/>
                </a:solidFill>
                <a:latin typeface="+mn-lt"/>
                <a:ea typeface="ＭＳ Ｐゴシック" charset="0"/>
              </a:rPr>
              <a:t>Real-time data monitoring, common to MCU and automotive applications.</a:t>
            </a:r>
          </a:p>
          <a:p>
            <a:pPr lvl="1" fontAlgn="auto">
              <a:spcAft>
                <a:spcPts val="0"/>
              </a:spcAft>
            </a:pPr>
            <a:endParaRPr lang="en-GB" dirty="0"/>
          </a:p>
        </p:txBody>
      </p:sp>
    </p:spTree>
    <p:extLst>
      <p:ext uri="{BB962C8B-B14F-4D97-AF65-F5344CB8AC3E}">
        <p14:creationId xmlns:p14="http://schemas.microsoft.com/office/powerpoint/2010/main" val="33440952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035" y="1219200"/>
            <a:ext cx="8661734" cy="51723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itle 2"/>
          <p:cNvSpPr>
            <a:spLocks noGrp="1"/>
          </p:cNvSpPr>
          <p:nvPr>
            <p:ph type="title"/>
          </p:nvPr>
        </p:nvSpPr>
        <p:spPr/>
        <p:txBody>
          <a:bodyPr>
            <a:normAutofit/>
          </a:bodyPr>
          <a:lstStyle/>
          <a:p>
            <a:r>
              <a:rPr lang="en-GB" dirty="0"/>
              <a:t>Debug using Arm Development Studio</a:t>
            </a:r>
          </a:p>
        </p:txBody>
      </p:sp>
      <p:sp>
        <p:nvSpPr>
          <p:cNvPr id="7" name="Text Box 17"/>
          <p:cNvSpPr txBox="1">
            <a:spLocks noChangeArrowheads="1"/>
          </p:cNvSpPr>
          <p:nvPr/>
        </p:nvSpPr>
        <p:spPr bwMode="auto">
          <a:xfrm>
            <a:off x="10744806" y="4495800"/>
            <a:ext cx="1445607"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eaLnBrk="1" hangingPunct="1"/>
            <a:r>
              <a:rPr lang="en-GB" altLang="en-US" sz="2000" dirty="0">
                <a:ea typeface="SimSun" pitchFamily="2" charset="-122"/>
                <a:cs typeface="Times New Roman" pitchFamily="18" charset="0"/>
              </a:rPr>
              <a:t>Framebuffer in “Memory”</a:t>
            </a:r>
            <a:endParaRPr lang="en-GB" altLang="en-US" sz="4400" dirty="0">
              <a:cs typeface="Arial" pitchFamily="34" charset="0"/>
            </a:endParaRPr>
          </a:p>
        </p:txBody>
      </p:sp>
      <p:sp>
        <p:nvSpPr>
          <p:cNvPr id="12" name="Line Callout 1 11"/>
          <p:cNvSpPr/>
          <p:nvPr/>
        </p:nvSpPr>
        <p:spPr>
          <a:xfrm>
            <a:off x="7772619" y="3736974"/>
            <a:ext cx="2133878" cy="1673226"/>
          </a:xfrm>
          <a:prstGeom prst="borderCallout1">
            <a:avLst>
              <a:gd name="adj1" fmla="val 48921"/>
              <a:gd name="adj2" fmla="val 102828"/>
              <a:gd name="adj3" fmla="val 52728"/>
              <a:gd name="adj4" fmla="val 132649"/>
            </a:avLst>
          </a:prstGeom>
          <a:noFill/>
          <a:ln w="38100">
            <a:solidFill>
              <a:schemeClr val="accent2"/>
            </a:solidFill>
            <a:headEnd type="none" w="med" len="med"/>
            <a:tailEnd type="triangl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dirty="0"/>
          </a:p>
        </p:txBody>
      </p:sp>
      <p:sp>
        <p:nvSpPr>
          <p:cNvPr id="14" name="Line Callout 1 13"/>
          <p:cNvSpPr/>
          <p:nvPr/>
        </p:nvSpPr>
        <p:spPr>
          <a:xfrm>
            <a:off x="7808343" y="2216148"/>
            <a:ext cx="2098154" cy="679452"/>
          </a:xfrm>
          <a:prstGeom prst="borderCallout1">
            <a:avLst>
              <a:gd name="adj1" fmla="val 48921"/>
              <a:gd name="adj2" fmla="val 102828"/>
              <a:gd name="adj3" fmla="val 52728"/>
              <a:gd name="adj4" fmla="val 132649"/>
            </a:avLst>
          </a:prstGeom>
          <a:noFill/>
          <a:ln w="38100">
            <a:solidFill>
              <a:schemeClr val="accent2"/>
            </a:solidFill>
            <a:headEnd type="none" w="med" len="med"/>
            <a:tailEnd type="triangl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dirty="0"/>
          </a:p>
        </p:txBody>
      </p:sp>
      <p:sp>
        <p:nvSpPr>
          <p:cNvPr id="15" name="Text Box 17"/>
          <p:cNvSpPr txBox="1">
            <a:spLocks noChangeArrowheads="1"/>
          </p:cNvSpPr>
          <p:nvPr/>
        </p:nvSpPr>
        <p:spPr bwMode="auto">
          <a:xfrm>
            <a:off x="10744807" y="2352675"/>
            <a:ext cx="1295569"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eaLnBrk="1" hangingPunct="1"/>
            <a:r>
              <a:rPr lang="en-GB" altLang="en-US" sz="2000" dirty="0">
                <a:ea typeface="SimSun" pitchFamily="2" charset="-122"/>
                <a:cs typeface="Times New Roman" pitchFamily="18" charset="0"/>
              </a:rPr>
              <a:t>Variables watching</a:t>
            </a:r>
            <a:endParaRPr lang="en-GB" altLang="en-US" sz="4400" dirty="0">
              <a:cs typeface="Arial" pitchFamily="34" charset="0"/>
            </a:endParaRPr>
          </a:p>
        </p:txBody>
      </p:sp>
      <p:sp>
        <p:nvSpPr>
          <p:cNvPr id="16" name="Line Callout 1 15"/>
          <p:cNvSpPr/>
          <p:nvPr/>
        </p:nvSpPr>
        <p:spPr>
          <a:xfrm>
            <a:off x="3200025" y="1930398"/>
            <a:ext cx="1143149" cy="203202"/>
          </a:xfrm>
          <a:prstGeom prst="borderCallout1">
            <a:avLst>
              <a:gd name="adj1" fmla="val 53608"/>
              <a:gd name="adj2" fmla="val -7172"/>
              <a:gd name="adj3" fmla="val 108977"/>
              <a:gd name="adj4" fmla="val -139851"/>
            </a:avLst>
          </a:prstGeom>
          <a:noFill/>
          <a:ln w="38100">
            <a:solidFill>
              <a:schemeClr val="accent2"/>
            </a:solidFill>
            <a:headEnd type="none" w="med" len="med"/>
            <a:tailEnd type="triangl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dirty="0"/>
          </a:p>
        </p:txBody>
      </p:sp>
      <p:sp>
        <p:nvSpPr>
          <p:cNvPr id="17" name="Text Box 17"/>
          <p:cNvSpPr txBox="1">
            <a:spLocks noChangeArrowheads="1"/>
          </p:cNvSpPr>
          <p:nvPr/>
        </p:nvSpPr>
        <p:spPr bwMode="auto">
          <a:xfrm>
            <a:off x="380257" y="1981200"/>
            <a:ext cx="1131242"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eaLnBrk="1" hangingPunct="1"/>
            <a:r>
              <a:rPr lang="en-GB" altLang="en-US" sz="2000" dirty="0">
                <a:ea typeface="SimSun" pitchFamily="2" charset="-122"/>
                <a:cs typeface="Times New Roman" pitchFamily="18" charset="0"/>
              </a:rPr>
              <a:t>Debug control</a:t>
            </a:r>
            <a:endParaRPr lang="en-GB" altLang="en-US" sz="4400" dirty="0">
              <a:cs typeface="Arial" pitchFamily="34" charset="0"/>
            </a:endParaRPr>
          </a:p>
        </p:txBody>
      </p:sp>
      <p:sp>
        <p:nvSpPr>
          <p:cNvPr id="18" name="Text Box 17"/>
          <p:cNvSpPr txBox="1">
            <a:spLocks noChangeArrowheads="1"/>
          </p:cNvSpPr>
          <p:nvPr/>
        </p:nvSpPr>
        <p:spPr bwMode="auto">
          <a:xfrm>
            <a:off x="103042" y="4635503"/>
            <a:ext cx="1524198" cy="393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eaLnBrk="1" hangingPunct="1"/>
            <a:r>
              <a:rPr lang="en-GB" altLang="en-US" sz="2000" dirty="0">
                <a:ea typeface="SimSun" pitchFamily="2" charset="-122"/>
                <a:cs typeface="Times New Roman" pitchFamily="18" charset="0"/>
              </a:rPr>
              <a:t>Breakpoints</a:t>
            </a:r>
            <a:endParaRPr lang="en-GB" altLang="en-US" sz="4400" dirty="0">
              <a:cs typeface="Arial" pitchFamily="34" charset="0"/>
            </a:endParaRPr>
          </a:p>
        </p:txBody>
      </p:sp>
      <p:sp>
        <p:nvSpPr>
          <p:cNvPr id="19" name="Line Callout 1 18"/>
          <p:cNvSpPr/>
          <p:nvPr/>
        </p:nvSpPr>
        <p:spPr>
          <a:xfrm>
            <a:off x="1828246" y="4394199"/>
            <a:ext cx="3048397" cy="203202"/>
          </a:xfrm>
          <a:prstGeom prst="borderCallout1">
            <a:avLst>
              <a:gd name="adj1" fmla="val 53608"/>
              <a:gd name="adj2" fmla="val -7172"/>
              <a:gd name="adj3" fmla="val 85540"/>
              <a:gd name="adj4" fmla="val -21726"/>
            </a:avLst>
          </a:prstGeom>
          <a:noFill/>
          <a:ln w="38100">
            <a:solidFill>
              <a:schemeClr val="accent2"/>
            </a:solidFill>
            <a:headEnd type="none" w="med" len="med"/>
            <a:tailEnd type="triangl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dirty="0"/>
          </a:p>
        </p:txBody>
      </p:sp>
    </p:spTree>
    <p:extLst>
      <p:ext uri="{BB962C8B-B14F-4D97-AF65-F5344CB8AC3E}">
        <p14:creationId xmlns:p14="http://schemas.microsoft.com/office/powerpoint/2010/main" val="12183740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483136" y="1440000"/>
            <a:ext cx="2826097" cy="4680000"/>
          </a:xfrm>
        </p:spPr>
        <p:txBody>
          <a:bodyPr/>
          <a:lstStyle/>
          <a:p>
            <a:r>
              <a:rPr lang="en-GB" sz="2000" dirty="0" err="1"/>
              <a:t>CoreSight</a:t>
            </a:r>
            <a:r>
              <a:rPr lang="en-GB" sz="2000" dirty="0"/>
              <a:t>™ for Arm Cortex-A series processors </a:t>
            </a:r>
          </a:p>
          <a:p>
            <a:pPr lvl="1"/>
            <a:r>
              <a:rPr lang="en-GB" sz="1800" dirty="0"/>
              <a:t>Provides embedded software and application developers with all the on-chip debug. </a:t>
            </a:r>
          </a:p>
          <a:p>
            <a:pPr lvl="1"/>
            <a:r>
              <a:rPr lang="en-GB" sz="1800" dirty="0"/>
              <a:t>Real-time trace resources .</a:t>
            </a:r>
          </a:p>
          <a:p>
            <a:pPr lvl="1"/>
            <a:r>
              <a:rPr lang="en-GB" sz="1800" dirty="0"/>
              <a:t>Optimization and debug of Cortex-A application processor platforms.</a:t>
            </a:r>
          </a:p>
        </p:txBody>
      </p:sp>
      <p:sp>
        <p:nvSpPr>
          <p:cNvPr id="3" name="Title 2"/>
          <p:cNvSpPr>
            <a:spLocks noGrp="1"/>
          </p:cNvSpPr>
          <p:nvPr>
            <p:ph type="title"/>
          </p:nvPr>
        </p:nvSpPr>
        <p:spPr/>
        <p:txBody>
          <a:bodyPr>
            <a:normAutofit/>
          </a:bodyPr>
          <a:lstStyle/>
          <a:p>
            <a:r>
              <a:rPr lang="en-GB" dirty="0"/>
              <a:t>Debugging Cotex-A9 processor using </a:t>
            </a:r>
            <a:r>
              <a:rPr lang="en-GB" dirty="0" err="1"/>
              <a:t>CoreSight</a:t>
            </a:r>
            <a:endParaRPr lang="en-GB" dirty="0"/>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5498" y="1289049"/>
            <a:ext cx="8488282" cy="50073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067660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sz="half" idx="1"/>
            <p:extLst>
              <p:ext uri="{D42A27DB-BD31-4B8C-83A1-F6EECF244321}">
                <p14:modId xmlns:p14="http://schemas.microsoft.com/office/powerpoint/2010/main" val="1215693293"/>
              </p:ext>
            </p:extLst>
          </p:nvPr>
        </p:nvGraphicFramePr>
        <p:xfrm>
          <a:off x="554038" y="1232400"/>
          <a:ext cx="11163301" cy="4628776"/>
        </p:xfrm>
        <a:graphic>
          <a:graphicData uri="http://schemas.openxmlformats.org/drawingml/2006/table">
            <a:tbl>
              <a:tblPr firstRow="1" bandRow="1">
                <a:tableStyleId>{5C22544A-7EE6-4342-B048-85BDC9FD1C3A}</a:tableStyleId>
              </a:tblPr>
              <a:tblGrid>
                <a:gridCol w="4109612">
                  <a:extLst>
                    <a:ext uri="{9D8B030D-6E8A-4147-A177-3AD203B41FA5}">
                      <a16:colId xmlns:a16="http://schemas.microsoft.com/office/drawing/2014/main" val="20000"/>
                    </a:ext>
                  </a:extLst>
                </a:gridCol>
                <a:gridCol w="7053689">
                  <a:extLst>
                    <a:ext uri="{9D8B030D-6E8A-4147-A177-3AD203B41FA5}">
                      <a16:colId xmlns:a16="http://schemas.microsoft.com/office/drawing/2014/main" val="20001"/>
                    </a:ext>
                  </a:extLst>
                </a:gridCol>
              </a:tblGrid>
              <a:tr h="357384">
                <a:tc>
                  <a:txBody>
                    <a:bodyPr/>
                    <a:lstStyle/>
                    <a:p>
                      <a:pPr algn="l"/>
                      <a:r>
                        <a:rPr lang="en-GB" b="1" dirty="0">
                          <a:solidFill>
                            <a:schemeClr val="tx1"/>
                          </a:solidFill>
                          <a:effectLst/>
                        </a:rPr>
                        <a:t>Component</a:t>
                      </a:r>
                    </a:p>
                  </a:txBody>
                  <a:tcPr marL="95250" marR="95250" marT="95250" marB="95250" anchor="ctr"/>
                </a:tc>
                <a:tc>
                  <a:txBody>
                    <a:bodyPr/>
                    <a:lstStyle/>
                    <a:p>
                      <a:pPr algn="l"/>
                      <a:r>
                        <a:rPr lang="en-GB" b="1" dirty="0">
                          <a:solidFill>
                            <a:schemeClr val="tx1"/>
                          </a:solidFill>
                          <a:effectLst/>
                        </a:rPr>
                        <a:t>Overview</a:t>
                      </a:r>
                    </a:p>
                  </a:txBody>
                  <a:tcPr marL="95250" marR="95250" marT="95250" marB="95250" anchor="ctr"/>
                </a:tc>
                <a:extLst>
                  <a:ext uri="{0D108BD9-81ED-4DB2-BD59-A6C34878D82A}">
                    <a16:rowId xmlns:a16="http://schemas.microsoft.com/office/drawing/2014/main" val="10000"/>
                  </a:ext>
                </a:extLst>
              </a:tr>
              <a:tr h="705979">
                <a:tc>
                  <a:txBody>
                    <a:bodyPr/>
                    <a:lstStyle/>
                    <a:p>
                      <a:r>
                        <a:rPr lang="en-GB" u="none" strike="noStrike" dirty="0">
                          <a:solidFill>
                            <a:schemeClr val="tx1"/>
                          </a:solidFill>
                          <a:effectLst/>
                        </a:rPr>
                        <a:t>Debug Access Port</a:t>
                      </a:r>
                      <a:endParaRPr lang="en-GB" dirty="0">
                        <a:solidFill>
                          <a:schemeClr val="tx1"/>
                        </a:solidFill>
                        <a:effectLst/>
                      </a:endParaRPr>
                    </a:p>
                  </a:txBody>
                  <a:tcPr marL="95250" marR="95250" marT="47625" marB="47625" anchor="ctr"/>
                </a:tc>
                <a:tc>
                  <a:txBody>
                    <a:bodyPr/>
                    <a:lstStyle/>
                    <a:p>
                      <a:r>
                        <a:rPr lang="en-GB" dirty="0">
                          <a:solidFill>
                            <a:schemeClr val="tx1"/>
                          </a:solidFill>
                          <a:effectLst/>
                        </a:rPr>
                        <a:t>Provide debugger access to the cores and buses in a </a:t>
                      </a:r>
                      <a:r>
                        <a:rPr lang="en-GB" dirty="0" err="1">
                          <a:solidFill>
                            <a:schemeClr val="tx1"/>
                          </a:solidFill>
                          <a:effectLst/>
                        </a:rPr>
                        <a:t>SoC</a:t>
                      </a:r>
                      <a:r>
                        <a:rPr lang="en-GB" dirty="0">
                          <a:solidFill>
                            <a:schemeClr val="tx1"/>
                          </a:solidFill>
                          <a:effectLst/>
                        </a:rPr>
                        <a:t>, across multiple power and clock islands, enabling exceptionally high download speeds direct to memory.</a:t>
                      </a:r>
                    </a:p>
                  </a:txBody>
                  <a:tcPr marL="95250" marR="95250" marT="47625" marB="47625" anchor="ctr"/>
                </a:tc>
                <a:extLst>
                  <a:ext uri="{0D108BD9-81ED-4DB2-BD59-A6C34878D82A}">
                    <a16:rowId xmlns:a16="http://schemas.microsoft.com/office/drawing/2014/main" val="10001"/>
                  </a:ext>
                </a:extLst>
              </a:tr>
              <a:tr h="705979">
                <a:tc>
                  <a:txBody>
                    <a:bodyPr/>
                    <a:lstStyle/>
                    <a:p>
                      <a:r>
                        <a:rPr lang="en-GB" u="none" strike="noStrike" dirty="0">
                          <a:solidFill>
                            <a:schemeClr val="tx1"/>
                          </a:solidFill>
                          <a:effectLst/>
                        </a:rPr>
                        <a:t>Embedded Cross Trigger</a:t>
                      </a:r>
                      <a:endParaRPr lang="en-GB" dirty="0">
                        <a:solidFill>
                          <a:schemeClr val="tx1"/>
                        </a:solidFill>
                        <a:effectLst/>
                      </a:endParaRPr>
                    </a:p>
                  </a:txBody>
                  <a:tcPr marL="95250" marR="95250" marT="47625" marB="47625" anchor="ctr"/>
                </a:tc>
                <a:tc>
                  <a:txBody>
                    <a:bodyPr/>
                    <a:lstStyle/>
                    <a:p>
                      <a:r>
                        <a:rPr lang="en-GB" dirty="0">
                          <a:solidFill>
                            <a:schemeClr val="tx1"/>
                          </a:solidFill>
                          <a:effectLst/>
                        </a:rPr>
                        <a:t>Synchronize debug and trace across multiple cores.</a:t>
                      </a:r>
                    </a:p>
                  </a:txBody>
                  <a:tcPr marL="95250" marR="95250" marT="47625" marB="47625" anchor="ctr"/>
                </a:tc>
                <a:extLst>
                  <a:ext uri="{0D108BD9-81ED-4DB2-BD59-A6C34878D82A}">
                    <a16:rowId xmlns:a16="http://schemas.microsoft.com/office/drawing/2014/main" val="10002"/>
                  </a:ext>
                </a:extLst>
              </a:tr>
              <a:tr h="916894">
                <a:tc>
                  <a:txBody>
                    <a:bodyPr/>
                    <a:lstStyle/>
                    <a:p>
                      <a:r>
                        <a:rPr lang="en-GB" u="none" strike="noStrike" dirty="0">
                          <a:solidFill>
                            <a:schemeClr val="tx1"/>
                          </a:solidFill>
                          <a:effectLst/>
                        </a:rPr>
                        <a:t>Program Trace </a:t>
                      </a:r>
                      <a:r>
                        <a:rPr lang="en-GB" u="none" strike="noStrike" dirty="0" err="1">
                          <a:solidFill>
                            <a:schemeClr val="tx1"/>
                          </a:solidFill>
                          <a:effectLst/>
                        </a:rPr>
                        <a:t>Macrocells</a:t>
                      </a:r>
                      <a:r>
                        <a:rPr lang="en-GB" u="none" strike="noStrike" dirty="0">
                          <a:solidFill>
                            <a:schemeClr val="tx1"/>
                          </a:solidFill>
                          <a:effectLst/>
                        </a:rPr>
                        <a:t> </a:t>
                      </a:r>
                      <a:br>
                        <a:rPr lang="en-GB" dirty="0">
                          <a:solidFill>
                            <a:schemeClr val="tx1"/>
                          </a:solidFill>
                          <a:effectLst/>
                        </a:rPr>
                      </a:br>
                      <a:r>
                        <a:rPr lang="en-GB" dirty="0">
                          <a:solidFill>
                            <a:schemeClr val="tx1"/>
                          </a:solidFill>
                          <a:effectLst/>
                        </a:rPr>
                        <a:t>(</a:t>
                      </a:r>
                      <a:r>
                        <a:rPr lang="en-GB" u="none" strike="noStrike" dirty="0">
                          <a:solidFill>
                            <a:schemeClr val="tx1"/>
                          </a:solidFill>
                          <a:effectLst/>
                        </a:rPr>
                        <a:t>Cortex-A9</a:t>
                      </a:r>
                      <a:r>
                        <a:rPr lang="en-GB" dirty="0">
                          <a:solidFill>
                            <a:schemeClr val="tx1"/>
                          </a:solidFill>
                          <a:effectLst/>
                        </a:rPr>
                        <a:t>)</a:t>
                      </a:r>
                    </a:p>
                  </a:txBody>
                  <a:tcPr marL="95250" marR="95250" marT="47625" marB="47625" anchor="ctr"/>
                </a:tc>
                <a:tc>
                  <a:txBody>
                    <a:bodyPr/>
                    <a:lstStyle/>
                    <a:p>
                      <a:r>
                        <a:rPr lang="en-GB" dirty="0">
                          <a:solidFill>
                            <a:schemeClr val="tx1"/>
                          </a:solidFill>
                          <a:effectLst/>
                        </a:rPr>
                        <a:t>Noninvasively generate cycle-accurate, instruction trace of Arm processors running at full speed.  </a:t>
                      </a:r>
                    </a:p>
                  </a:txBody>
                  <a:tcPr marL="95250" marR="95250" marT="47625" marB="47625" anchor="ctr"/>
                </a:tc>
                <a:extLst>
                  <a:ext uri="{0D108BD9-81ED-4DB2-BD59-A6C34878D82A}">
                    <a16:rowId xmlns:a16="http://schemas.microsoft.com/office/drawing/2014/main" val="10003"/>
                  </a:ext>
                </a:extLst>
              </a:tr>
              <a:tr h="916894">
                <a:tc>
                  <a:txBody>
                    <a:bodyPr/>
                    <a:lstStyle/>
                    <a:p>
                      <a:r>
                        <a:rPr lang="en-GB" u="none" strike="noStrike" dirty="0">
                          <a:solidFill>
                            <a:schemeClr val="tx1"/>
                          </a:solidFill>
                          <a:effectLst/>
                        </a:rPr>
                        <a:t>Embedded Trace </a:t>
                      </a:r>
                      <a:r>
                        <a:rPr lang="en-GB" u="none" strike="noStrike" dirty="0" err="1">
                          <a:solidFill>
                            <a:schemeClr val="tx1"/>
                          </a:solidFill>
                          <a:effectLst/>
                        </a:rPr>
                        <a:t>Macrocells</a:t>
                      </a:r>
                      <a:r>
                        <a:rPr lang="en-GB" u="none" strike="noStrike" dirty="0">
                          <a:solidFill>
                            <a:schemeClr val="tx1"/>
                          </a:solidFill>
                          <a:effectLst/>
                        </a:rPr>
                        <a:t> </a:t>
                      </a:r>
                      <a:br>
                        <a:rPr lang="en-GB" dirty="0">
                          <a:solidFill>
                            <a:schemeClr val="tx1"/>
                          </a:solidFill>
                          <a:effectLst/>
                        </a:rPr>
                      </a:br>
                      <a:r>
                        <a:rPr lang="en-GB" dirty="0">
                          <a:solidFill>
                            <a:schemeClr val="tx1"/>
                          </a:solidFill>
                          <a:effectLst/>
                        </a:rPr>
                        <a:t>(</a:t>
                      </a:r>
                      <a:r>
                        <a:rPr lang="en-GB" u="none" strike="noStrike" dirty="0">
                          <a:solidFill>
                            <a:schemeClr val="tx1"/>
                          </a:solidFill>
                          <a:effectLst/>
                        </a:rPr>
                        <a:t>Cortex-A5</a:t>
                      </a:r>
                      <a:r>
                        <a:rPr lang="en-GB" dirty="0">
                          <a:solidFill>
                            <a:schemeClr val="tx1"/>
                          </a:solidFill>
                          <a:effectLst/>
                        </a:rPr>
                        <a:t>,</a:t>
                      </a:r>
                      <a:r>
                        <a:rPr lang="en-GB" u="none" strike="noStrike" dirty="0">
                          <a:solidFill>
                            <a:schemeClr val="tx1"/>
                          </a:solidFill>
                          <a:effectLst/>
                        </a:rPr>
                        <a:t>Cortex-A8</a:t>
                      </a:r>
                      <a:r>
                        <a:rPr lang="en-GB" dirty="0">
                          <a:solidFill>
                            <a:schemeClr val="tx1"/>
                          </a:solidFill>
                          <a:effectLst/>
                        </a:rPr>
                        <a:t>)</a:t>
                      </a:r>
                    </a:p>
                  </a:txBody>
                  <a:tcPr marL="95250" marR="95250" marT="47625" marB="47625" anchor="ctr"/>
                </a:tc>
                <a:tc>
                  <a:txBody>
                    <a:bodyPr/>
                    <a:lstStyle/>
                    <a:p>
                      <a:r>
                        <a:rPr lang="en-GB" dirty="0">
                          <a:solidFill>
                            <a:schemeClr val="tx1"/>
                          </a:solidFill>
                          <a:effectLst/>
                        </a:rPr>
                        <a:t>Noninvasively generate cycle-accurate, instruction and data trace of Arm processors running at full speed. </a:t>
                      </a:r>
                    </a:p>
                  </a:txBody>
                  <a:tcPr marL="95250" marR="95250" marT="47625" marB="47625" anchor="ctr"/>
                </a:tc>
                <a:extLst>
                  <a:ext uri="{0D108BD9-81ED-4DB2-BD59-A6C34878D82A}">
                    <a16:rowId xmlns:a16="http://schemas.microsoft.com/office/drawing/2014/main" val="10004"/>
                  </a:ext>
                </a:extLst>
              </a:tr>
              <a:tr h="705979">
                <a:tc>
                  <a:txBody>
                    <a:bodyPr/>
                    <a:lstStyle/>
                    <a:p>
                      <a:r>
                        <a:rPr lang="en-GB" u="none" strike="noStrike" dirty="0">
                          <a:solidFill>
                            <a:schemeClr val="tx1"/>
                          </a:solidFill>
                          <a:effectLst/>
                        </a:rPr>
                        <a:t>Trace Funnel</a:t>
                      </a:r>
                      <a:endParaRPr lang="en-GB" dirty="0">
                        <a:solidFill>
                          <a:schemeClr val="tx1"/>
                        </a:solidFill>
                        <a:effectLst/>
                      </a:endParaRPr>
                    </a:p>
                  </a:txBody>
                  <a:tcPr marL="95250" marR="95250" marT="47625" marB="47625" anchor="ctr"/>
                </a:tc>
                <a:tc>
                  <a:txBody>
                    <a:bodyPr/>
                    <a:lstStyle/>
                    <a:p>
                      <a:r>
                        <a:rPr lang="en-GB" dirty="0">
                          <a:solidFill>
                            <a:schemeClr val="tx1"/>
                          </a:solidFill>
                          <a:effectLst/>
                        </a:rPr>
                        <a:t>Combine multiple trace sources together.</a:t>
                      </a:r>
                    </a:p>
                  </a:txBody>
                  <a:tcPr marL="95250" marR="95250" marT="47625" marB="47625" anchor="ctr"/>
                </a:tc>
                <a:extLst>
                  <a:ext uri="{0D108BD9-81ED-4DB2-BD59-A6C34878D82A}">
                    <a16:rowId xmlns:a16="http://schemas.microsoft.com/office/drawing/2014/main" val="10005"/>
                  </a:ext>
                </a:extLst>
              </a:tr>
            </a:tbl>
          </a:graphicData>
        </a:graphic>
      </p:graphicFrame>
      <p:sp>
        <p:nvSpPr>
          <p:cNvPr id="3" name="Title 2"/>
          <p:cNvSpPr>
            <a:spLocks noGrp="1"/>
          </p:cNvSpPr>
          <p:nvPr>
            <p:ph type="title"/>
          </p:nvPr>
        </p:nvSpPr>
        <p:spPr/>
        <p:txBody>
          <a:bodyPr>
            <a:normAutofit/>
          </a:bodyPr>
          <a:lstStyle/>
          <a:p>
            <a:r>
              <a:rPr lang="en-GB" dirty="0"/>
              <a:t>Debugging Cotex-A9 processor using </a:t>
            </a:r>
            <a:r>
              <a:rPr lang="en-GB" dirty="0" err="1"/>
              <a:t>CoreSight</a:t>
            </a:r>
            <a:endParaRPr lang="en-GB" dirty="0"/>
          </a:p>
        </p:txBody>
      </p:sp>
    </p:spTree>
    <p:extLst>
      <p:ext uri="{BB962C8B-B14F-4D97-AF65-F5344CB8AC3E}">
        <p14:creationId xmlns:p14="http://schemas.microsoft.com/office/powerpoint/2010/main" val="6646456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sz="half" idx="1"/>
            <p:extLst>
              <p:ext uri="{D42A27DB-BD31-4B8C-83A1-F6EECF244321}">
                <p14:modId xmlns:p14="http://schemas.microsoft.com/office/powerpoint/2010/main" val="4201695896"/>
              </p:ext>
            </p:extLst>
          </p:nvPr>
        </p:nvGraphicFramePr>
        <p:xfrm>
          <a:off x="563562" y="1344613"/>
          <a:ext cx="11029950" cy="4507230"/>
        </p:xfrm>
        <a:graphic>
          <a:graphicData uri="http://schemas.openxmlformats.org/drawingml/2006/table">
            <a:tbl>
              <a:tblPr firstRow="1" bandRow="1">
                <a:tableStyleId>{5C22544A-7EE6-4342-B048-85BDC9FD1C3A}</a:tableStyleId>
              </a:tblPr>
              <a:tblGrid>
                <a:gridCol w="5514975">
                  <a:extLst>
                    <a:ext uri="{9D8B030D-6E8A-4147-A177-3AD203B41FA5}">
                      <a16:colId xmlns:a16="http://schemas.microsoft.com/office/drawing/2014/main" val="20000"/>
                    </a:ext>
                  </a:extLst>
                </a:gridCol>
                <a:gridCol w="5514975">
                  <a:extLst>
                    <a:ext uri="{9D8B030D-6E8A-4147-A177-3AD203B41FA5}">
                      <a16:colId xmlns:a16="http://schemas.microsoft.com/office/drawing/2014/main" val="20001"/>
                    </a:ext>
                  </a:extLst>
                </a:gridCol>
              </a:tblGrid>
              <a:tr h="0">
                <a:tc>
                  <a:txBody>
                    <a:bodyPr/>
                    <a:lstStyle/>
                    <a:p>
                      <a:pPr algn="l"/>
                      <a:r>
                        <a:rPr lang="en-GB" b="1" dirty="0">
                          <a:solidFill>
                            <a:schemeClr val="tx1"/>
                          </a:solidFill>
                          <a:effectLst/>
                        </a:rPr>
                        <a:t>Component</a:t>
                      </a:r>
                    </a:p>
                  </a:txBody>
                  <a:tcPr marL="95250" marR="95250" marT="95250" marB="95250" anchor="ctr"/>
                </a:tc>
                <a:tc>
                  <a:txBody>
                    <a:bodyPr/>
                    <a:lstStyle/>
                    <a:p>
                      <a:pPr algn="l"/>
                      <a:r>
                        <a:rPr lang="en-GB" b="1" dirty="0">
                          <a:solidFill>
                            <a:schemeClr val="tx1"/>
                          </a:solidFill>
                          <a:effectLst/>
                        </a:rPr>
                        <a:t>Overview</a:t>
                      </a:r>
                    </a:p>
                  </a:txBody>
                  <a:tcPr marL="95250" marR="95250" marT="95250" marB="95250" anchor="ctr"/>
                </a:tc>
                <a:extLst>
                  <a:ext uri="{0D108BD9-81ED-4DB2-BD59-A6C34878D82A}">
                    <a16:rowId xmlns:a16="http://schemas.microsoft.com/office/drawing/2014/main" val="10000"/>
                  </a:ext>
                </a:extLst>
              </a:tr>
              <a:tr h="566021">
                <a:tc>
                  <a:txBody>
                    <a:bodyPr/>
                    <a:lstStyle/>
                    <a:p>
                      <a:r>
                        <a:rPr lang="en-GB" u="none" strike="noStrike" dirty="0">
                          <a:solidFill>
                            <a:schemeClr val="tx1"/>
                          </a:solidFill>
                          <a:effectLst/>
                        </a:rPr>
                        <a:t>Embedded Trace Buffer</a:t>
                      </a:r>
                      <a:endParaRPr lang="en-GB" dirty="0">
                        <a:solidFill>
                          <a:schemeClr val="tx1"/>
                        </a:solidFill>
                        <a:effectLst/>
                      </a:endParaRPr>
                    </a:p>
                  </a:txBody>
                  <a:tcPr marL="95250" marR="95250" marT="47625" marB="47625" anchor="ctr"/>
                </a:tc>
                <a:tc>
                  <a:txBody>
                    <a:bodyPr/>
                    <a:lstStyle/>
                    <a:p>
                      <a:r>
                        <a:rPr lang="en-GB" dirty="0">
                          <a:solidFill>
                            <a:schemeClr val="tx1"/>
                          </a:solidFill>
                          <a:effectLst/>
                        </a:rPr>
                        <a:t>Store trace data on-chip at high rates at 32-bit data width, eliminating the need for dedicated trace port pins or an external trace collection unit. </a:t>
                      </a:r>
                    </a:p>
                  </a:txBody>
                  <a:tcPr marL="95250" marR="95250" marT="47625" marB="47625" anchor="ctr"/>
                </a:tc>
                <a:extLst>
                  <a:ext uri="{0D108BD9-81ED-4DB2-BD59-A6C34878D82A}">
                    <a16:rowId xmlns:a16="http://schemas.microsoft.com/office/drawing/2014/main" val="10001"/>
                  </a:ext>
                </a:extLst>
              </a:tr>
              <a:tr h="671874">
                <a:tc>
                  <a:txBody>
                    <a:bodyPr/>
                    <a:lstStyle/>
                    <a:p>
                      <a:r>
                        <a:rPr lang="en-GB" u="none" strike="noStrike" dirty="0">
                          <a:solidFill>
                            <a:schemeClr val="tx1"/>
                          </a:solidFill>
                          <a:effectLst/>
                        </a:rPr>
                        <a:t>Trace Port Interface Unit</a:t>
                      </a:r>
                      <a:endParaRPr lang="en-GB" dirty="0">
                        <a:solidFill>
                          <a:schemeClr val="tx1"/>
                        </a:solidFill>
                        <a:effectLst/>
                      </a:endParaRPr>
                    </a:p>
                  </a:txBody>
                  <a:tcPr marL="95250" marR="95250" marT="47625" marB="47625" anchor="ctr"/>
                </a:tc>
                <a:tc>
                  <a:txBody>
                    <a:bodyPr/>
                    <a:lstStyle/>
                    <a:p>
                      <a:r>
                        <a:rPr lang="en-GB" dirty="0">
                          <a:solidFill>
                            <a:schemeClr val="tx1"/>
                          </a:solidFill>
                          <a:effectLst/>
                        </a:rPr>
                        <a:t>Transmit trace data off-chip via 2-34 pins at frequencies asynchronous to the core. Instrumentation Trace </a:t>
                      </a:r>
                      <a:r>
                        <a:rPr lang="en-GB" dirty="0" err="1">
                          <a:solidFill>
                            <a:schemeClr val="tx1"/>
                          </a:solidFill>
                          <a:effectLst/>
                        </a:rPr>
                        <a:t>Macrocell</a:t>
                      </a:r>
                      <a:r>
                        <a:rPr lang="en-GB" dirty="0">
                          <a:solidFill>
                            <a:schemeClr val="tx1"/>
                          </a:solidFill>
                          <a:effectLst/>
                        </a:rPr>
                        <a:t> for high level, low bandwidth, software generated trace. </a:t>
                      </a:r>
                    </a:p>
                  </a:txBody>
                  <a:tcPr marL="95250" marR="95250" marT="47625" marB="47625" anchor="ctr"/>
                </a:tc>
                <a:extLst>
                  <a:ext uri="{0D108BD9-81ED-4DB2-BD59-A6C34878D82A}">
                    <a16:rowId xmlns:a16="http://schemas.microsoft.com/office/drawing/2014/main" val="10002"/>
                  </a:ext>
                </a:extLst>
              </a:tr>
              <a:tr h="460168">
                <a:tc>
                  <a:txBody>
                    <a:bodyPr/>
                    <a:lstStyle/>
                    <a:p>
                      <a:r>
                        <a:rPr lang="en-GB" u="none" strike="noStrike" dirty="0">
                          <a:solidFill>
                            <a:schemeClr val="tx1"/>
                          </a:solidFill>
                          <a:effectLst/>
                        </a:rPr>
                        <a:t>Serial Wire Debug</a:t>
                      </a:r>
                      <a:endParaRPr lang="en-GB" dirty="0">
                        <a:solidFill>
                          <a:schemeClr val="tx1"/>
                        </a:solidFill>
                        <a:effectLst/>
                      </a:endParaRPr>
                    </a:p>
                  </a:txBody>
                  <a:tcPr marL="95250" marR="95250" marT="47625" marB="47625" anchor="ctr"/>
                </a:tc>
                <a:tc>
                  <a:txBody>
                    <a:bodyPr/>
                    <a:lstStyle/>
                    <a:p>
                      <a:r>
                        <a:rPr lang="en-GB" dirty="0">
                          <a:solidFill>
                            <a:schemeClr val="tx1"/>
                          </a:solidFill>
                          <a:effectLst/>
                        </a:rPr>
                        <a:t>High performance 2-pin debug port that replaces the 5/6-pin JTAG interface with multi-drop support.</a:t>
                      </a:r>
                    </a:p>
                  </a:txBody>
                  <a:tcPr marL="95250" marR="95250" marT="47625" marB="47625" anchor="ctr"/>
                </a:tc>
                <a:extLst>
                  <a:ext uri="{0D108BD9-81ED-4DB2-BD59-A6C34878D82A}">
                    <a16:rowId xmlns:a16="http://schemas.microsoft.com/office/drawing/2014/main" val="10003"/>
                  </a:ext>
                </a:extLst>
              </a:tr>
              <a:tr h="354314">
                <a:tc>
                  <a:txBody>
                    <a:bodyPr/>
                    <a:lstStyle/>
                    <a:p>
                      <a:r>
                        <a:rPr lang="en-GB" u="none" strike="noStrike" dirty="0">
                          <a:solidFill>
                            <a:schemeClr val="tx1"/>
                          </a:solidFill>
                          <a:effectLst/>
                        </a:rPr>
                        <a:t>Serial Wire Viewer</a:t>
                      </a:r>
                      <a:r>
                        <a:rPr lang="en-GB" dirty="0">
                          <a:solidFill>
                            <a:schemeClr val="tx1"/>
                          </a:solidFill>
                          <a:effectLst/>
                        </a:rPr>
                        <a:t> </a:t>
                      </a:r>
                    </a:p>
                  </a:txBody>
                  <a:tcPr marL="95250" marR="95250" marT="47625" marB="47625" anchor="ctr"/>
                </a:tc>
                <a:tc>
                  <a:txBody>
                    <a:bodyPr/>
                    <a:lstStyle/>
                    <a:p>
                      <a:r>
                        <a:rPr lang="en-GB" dirty="0">
                          <a:solidFill>
                            <a:schemeClr val="tx1"/>
                          </a:solidFill>
                          <a:effectLst/>
                        </a:rPr>
                        <a:t>Single pin output for Instrumentation Trace. </a:t>
                      </a:r>
                    </a:p>
                  </a:txBody>
                  <a:tcPr marL="95250" marR="95250" marT="47625" marB="47625" anchor="ctr"/>
                </a:tc>
                <a:extLst>
                  <a:ext uri="{0D108BD9-81ED-4DB2-BD59-A6C34878D82A}">
                    <a16:rowId xmlns:a16="http://schemas.microsoft.com/office/drawing/2014/main" val="10004"/>
                  </a:ext>
                </a:extLst>
              </a:tr>
              <a:tr h="460168">
                <a:tc>
                  <a:txBody>
                    <a:bodyPr/>
                    <a:lstStyle/>
                    <a:p>
                      <a:r>
                        <a:rPr lang="en-GB">
                          <a:solidFill>
                            <a:schemeClr val="tx1"/>
                          </a:solidFill>
                          <a:effectLst/>
                        </a:rPr>
                        <a:t>Integration Kit</a:t>
                      </a:r>
                    </a:p>
                  </a:txBody>
                  <a:tcPr marL="95250" marR="95250" marT="47625" marB="47625" anchor="ctr"/>
                </a:tc>
                <a:tc>
                  <a:txBody>
                    <a:bodyPr/>
                    <a:lstStyle/>
                    <a:p>
                      <a:r>
                        <a:rPr lang="en-GB" dirty="0">
                          <a:solidFill>
                            <a:schemeClr val="tx1"/>
                          </a:solidFill>
                          <a:effectLst/>
                        </a:rPr>
                        <a:t>Contain RTL testbench, test vectors and full documentation for easy validation of a designer's own </a:t>
                      </a:r>
                      <a:r>
                        <a:rPr lang="en-GB" dirty="0" err="1">
                          <a:solidFill>
                            <a:schemeClr val="tx1"/>
                          </a:solidFill>
                          <a:effectLst/>
                        </a:rPr>
                        <a:t>CoreSight</a:t>
                      </a:r>
                      <a:r>
                        <a:rPr lang="en-GB" dirty="0">
                          <a:solidFill>
                            <a:schemeClr val="tx1"/>
                          </a:solidFill>
                          <a:effectLst/>
                        </a:rPr>
                        <a:t> subsystem </a:t>
                      </a:r>
                    </a:p>
                  </a:txBody>
                  <a:tcPr marL="95250" marR="95250" marT="47625" marB="47625" anchor="ctr"/>
                </a:tc>
                <a:extLst>
                  <a:ext uri="{0D108BD9-81ED-4DB2-BD59-A6C34878D82A}">
                    <a16:rowId xmlns:a16="http://schemas.microsoft.com/office/drawing/2014/main" val="10005"/>
                  </a:ext>
                </a:extLst>
              </a:tr>
            </a:tbl>
          </a:graphicData>
        </a:graphic>
      </p:graphicFrame>
      <p:sp>
        <p:nvSpPr>
          <p:cNvPr id="3" name="Title 2"/>
          <p:cNvSpPr>
            <a:spLocks noGrp="1"/>
          </p:cNvSpPr>
          <p:nvPr>
            <p:ph type="title"/>
          </p:nvPr>
        </p:nvSpPr>
        <p:spPr/>
        <p:txBody>
          <a:bodyPr>
            <a:normAutofit/>
          </a:bodyPr>
          <a:lstStyle/>
          <a:p>
            <a:r>
              <a:rPr lang="en-GB" dirty="0"/>
              <a:t>Debugging Cotex-A9 processor using </a:t>
            </a:r>
            <a:r>
              <a:rPr lang="en-GB" dirty="0" err="1"/>
              <a:t>CoreSight</a:t>
            </a:r>
            <a:endParaRPr lang="en-GB" dirty="0"/>
          </a:p>
        </p:txBody>
      </p:sp>
    </p:spTree>
    <p:extLst>
      <p:ext uri="{BB962C8B-B14F-4D97-AF65-F5344CB8AC3E}">
        <p14:creationId xmlns:p14="http://schemas.microsoft.com/office/powerpoint/2010/main" val="11951925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515938" y="1440000"/>
            <a:ext cx="5543550" cy="4680000"/>
          </a:xfrm>
        </p:spPr>
        <p:txBody>
          <a:bodyPr/>
          <a:lstStyle/>
          <a:p>
            <a:r>
              <a:rPr lang="en-GB" sz="2000" dirty="0"/>
              <a:t>Debug interface</a:t>
            </a:r>
          </a:p>
          <a:p>
            <a:pPr lvl="1">
              <a:spcBef>
                <a:spcPts val="600"/>
              </a:spcBef>
            </a:pPr>
            <a:r>
              <a:rPr lang="en-GB" sz="1800" dirty="0"/>
              <a:t>The Cortex-A9 processor implements the ARMv7 debug architecture.</a:t>
            </a:r>
          </a:p>
          <a:p>
            <a:pPr>
              <a:spcBef>
                <a:spcPts val="1800"/>
              </a:spcBef>
            </a:pPr>
            <a:r>
              <a:rPr lang="en-GB" sz="2000" dirty="0"/>
              <a:t>Debugging modes:</a:t>
            </a:r>
          </a:p>
          <a:p>
            <a:pPr lvl="1">
              <a:spcBef>
                <a:spcPts val="600"/>
              </a:spcBef>
            </a:pPr>
            <a:r>
              <a:rPr lang="en-GB" sz="1800" b="1" dirty="0">
                <a:solidFill>
                  <a:schemeClr val="tx2">
                    <a:lumMod val="60000"/>
                    <a:lumOff val="40000"/>
                  </a:schemeClr>
                </a:solidFill>
              </a:rPr>
              <a:t>Halt mode </a:t>
            </a:r>
            <a:r>
              <a:rPr lang="en-GB" sz="1800" dirty="0"/>
              <a:t>debugging in Secure user mode.</a:t>
            </a:r>
          </a:p>
          <a:p>
            <a:pPr lvl="1">
              <a:spcBef>
                <a:spcPts val="600"/>
              </a:spcBef>
            </a:pPr>
            <a:r>
              <a:rPr lang="en-GB" sz="1800" b="1" dirty="0">
                <a:solidFill>
                  <a:schemeClr val="tx2">
                    <a:lumMod val="60000"/>
                    <a:lumOff val="40000"/>
                  </a:schemeClr>
                </a:solidFill>
              </a:rPr>
              <a:t>Monitor mode </a:t>
            </a:r>
            <a:r>
              <a:rPr lang="en-GB" sz="1800" dirty="0"/>
              <a:t>debugging in Secure user mode.</a:t>
            </a:r>
          </a:p>
          <a:p>
            <a:pPr>
              <a:spcBef>
                <a:spcPts val="1800"/>
              </a:spcBef>
            </a:pPr>
            <a:r>
              <a:rPr lang="en-GB" sz="2000" dirty="0"/>
              <a:t>Breakpoints and </a:t>
            </a:r>
            <a:r>
              <a:rPr lang="en-GB" sz="2000" dirty="0" err="1"/>
              <a:t>watchpoints</a:t>
            </a:r>
            <a:endParaRPr lang="en-GB" sz="2000" dirty="0"/>
          </a:p>
          <a:p>
            <a:pPr lvl="1">
              <a:spcBef>
                <a:spcPts val="600"/>
              </a:spcBef>
            </a:pPr>
            <a:r>
              <a:rPr lang="en-GB" sz="1800" dirty="0"/>
              <a:t>Six breakpoints.</a:t>
            </a:r>
          </a:p>
          <a:p>
            <a:pPr lvl="1">
              <a:spcBef>
                <a:spcPts val="600"/>
              </a:spcBef>
            </a:pPr>
            <a:r>
              <a:rPr lang="en-GB" sz="1800" dirty="0"/>
              <a:t>Four </a:t>
            </a:r>
            <a:r>
              <a:rPr lang="en-GB" sz="1800" dirty="0" err="1"/>
              <a:t>watchpoints</a:t>
            </a:r>
            <a:r>
              <a:rPr lang="en-GB" sz="1800" dirty="0"/>
              <a:t>.</a:t>
            </a:r>
          </a:p>
          <a:p>
            <a:pPr>
              <a:spcBef>
                <a:spcPts val="1800"/>
              </a:spcBef>
            </a:pPr>
            <a:r>
              <a:rPr lang="en-GB" sz="2000" dirty="0"/>
              <a:t>Asynchronous aborts</a:t>
            </a:r>
          </a:p>
          <a:p>
            <a:pPr lvl="1"/>
            <a:endParaRPr lang="en-GB" dirty="0"/>
          </a:p>
        </p:txBody>
      </p:sp>
      <p:sp>
        <p:nvSpPr>
          <p:cNvPr id="3" name="Title 2"/>
          <p:cNvSpPr>
            <a:spLocks noGrp="1"/>
          </p:cNvSpPr>
          <p:nvPr>
            <p:ph type="title"/>
          </p:nvPr>
        </p:nvSpPr>
        <p:spPr/>
        <p:txBody>
          <a:bodyPr>
            <a:normAutofit/>
          </a:bodyPr>
          <a:lstStyle/>
          <a:p>
            <a:r>
              <a:rPr lang="en-GB" dirty="0"/>
              <a:t>Arm Cortex-A9 debug interface</a:t>
            </a:r>
          </a:p>
        </p:txBody>
      </p:sp>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1988" y="1669445"/>
            <a:ext cx="4257960" cy="36121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578197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1E435C-23D5-4B48-8814-A9FFC5DF8E37}"/>
              </a:ext>
            </a:extLst>
          </p:cNvPr>
          <p:cNvSpPr>
            <a:spLocks noGrp="1"/>
          </p:cNvSpPr>
          <p:nvPr>
            <p:ph type="title"/>
          </p:nvPr>
        </p:nvSpPr>
        <p:spPr/>
        <p:txBody>
          <a:bodyPr/>
          <a:lstStyle/>
          <a:p>
            <a:r>
              <a:rPr lang="en-US" dirty="0"/>
              <a:t>Learning Outcomes</a:t>
            </a:r>
          </a:p>
        </p:txBody>
      </p:sp>
      <p:sp>
        <p:nvSpPr>
          <p:cNvPr id="3" name="Content Placeholder 2">
            <a:extLst>
              <a:ext uri="{FF2B5EF4-FFF2-40B4-BE49-F238E27FC236}">
                <a16:creationId xmlns:a16="http://schemas.microsoft.com/office/drawing/2014/main" id="{5BAD04B4-0C83-4D87-B290-55296FCC563A}"/>
              </a:ext>
            </a:extLst>
          </p:cNvPr>
          <p:cNvSpPr>
            <a:spLocks noGrp="1"/>
          </p:cNvSpPr>
          <p:nvPr>
            <p:ph idx="1"/>
          </p:nvPr>
        </p:nvSpPr>
        <p:spPr/>
        <p:txBody>
          <a:bodyPr vert="horz" lIns="0" tIns="0" rIns="0" bIns="0" rtlCol="0" anchor="t">
            <a:noAutofit/>
          </a:bodyPr>
          <a:lstStyle/>
          <a:p>
            <a:pPr marL="0" indent="0">
              <a:buNone/>
            </a:pPr>
            <a:r>
              <a:rPr lang="en-US" dirty="0"/>
              <a:t>At the end of this module, you will be able to: </a:t>
            </a:r>
          </a:p>
          <a:p>
            <a:pPr>
              <a:buFont typeface="Arial"/>
              <a:buChar char="•"/>
            </a:pPr>
            <a:r>
              <a:rPr lang="en-US" dirty="0">
                <a:ea typeface="+mn-lt"/>
                <a:cs typeface="+mn-lt"/>
              </a:rPr>
              <a:t>Describe the purpose of a debugging system, including the Arm </a:t>
            </a:r>
            <a:r>
              <a:rPr lang="en-US" dirty="0" err="1">
                <a:ea typeface="+mn-lt"/>
                <a:cs typeface="+mn-lt"/>
              </a:rPr>
              <a:t>CoreSight</a:t>
            </a:r>
            <a:r>
              <a:rPr lang="en-US" dirty="0">
                <a:ea typeface="+mn-lt"/>
                <a:cs typeface="+mn-lt"/>
              </a:rPr>
              <a:t> debugging system.</a:t>
            </a:r>
            <a:endParaRPr lang="en-US" dirty="0"/>
          </a:p>
          <a:p>
            <a:pPr>
              <a:buFont typeface="Arial"/>
              <a:buChar char="•"/>
            </a:pPr>
            <a:r>
              <a:rPr lang="en-US" dirty="0">
                <a:ea typeface="+mn-lt"/>
                <a:cs typeface="+mn-lt"/>
              </a:rPr>
              <a:t>Outline the components and their function in an Arm </a:t>
            </a:r>
            <a:r>
              <a:rPr lang="en-US" dirty="0" err="1">
                <a:ea typeface="+mn-lt"/>
                <a:cs typeface="+mn-lt"/>
              </a:rPr>
              <a:t>CoreSight</a:t>
            </a:r>
            <a:r>
              <a:rPr lang="en-US" dirty="0">
                <a:ea typeface="+mn-lt"/>
                <a:cs typeface="+mn-lt"/>
              </a:rPr>
              <a:t> debugging and trace system.</a:t>
            </a:r>
            <a:endParaRPr lang="en-US" dirty="0">
              <a:cs typeface="Calibri"/>
            </a:endParaRPr>
          </a:p>
          <a:p>
            <a:pPr>
              <a:buFont typeface="Arial"/>
              <a:buChar char="•"/>
            </a:pPr>
            <a:r>
              <a:rPr lang="en-US" dirty="0">
                <a:ea typeface="+mn-lt"/>
                <a:cs typeface="+mn-lt"/>
              </a:rPr>
              <a:t>Identify the main steps to build an Arm debugging system.</a:t>
            </a:r>
            <a:endParaRPr lang="en-US" dirty="0">
              <a:cs typeface="+mn-lt"/>
            </a:endParaRPr>
          </a:p>
          <a:p>
            <a:pPr>
              <a:buFont typeface="Arial"/>
              <a:buChar char="•"/>
            </a:pPr>
            <a:r>
              <a:rPr lang="en-US" dirty="0">
                <a:ea typeface="+mn-lt"/>
                <a:cs typeface="+mn-lt"/>
              </a:rPr>
              <a:t>Arm Cortex-A9 debug interface and Debug registers and CMSIS-DAP.</a:t>
            </a:r>
            <a:endParaRPr lang="en-US" dirty="0"/>
          </a:p>
        </p:txBody>
      </p:sp>
    </p:spTree>
    <p:extLst>
      <p:ext uri="{BB962C8B-B14F-4D97-AF65-F5344CB8AC3E}">
        <p14:creationId xmlns:p14="http://schemas.microsoft.com/office/powerpoint/2010/main" val="19505092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483136" y="1335088"/>
            <a:ext cx="5576353" cy="4784912"/>
          </a:xfrm>
        </p:spPr>
        <p:txBody>
          <a:bodyPr/>
          <a:lstStyle/>
          <a:p>
            <a:r>
              <a:rPr lang="en-GB" sz="2000" dirty="0"/>
              <a:t>The debug interface consists of:</a:t>
            </a:r>
          </a:p>
          <a:p>
            <a:pPr lvl="1">
              <a:spcBef>
                <a:spcPts val="600"/>
              </a:spcBef>
            </a:pPr>
            <a:r>
              <a:rPr lang="en-GB" sz="1800" dirty="0"/>
              <a:t>A Baseline CP14 interface</a:t>
            </a:r>
          </a:p>
          <a:p>
            <a:pPr lvl="1">
              <a:spcBef>
                <a:spcPts val="600"/>
              </a:spcBef>
            </a:pPr>
            <a:r>
              <a:rPr lang="en-GB" sz="1800" dirty="0"/>
              <a:t>An Extended CP14 interface</a:t>
            </a:r>
          </a:p>
          <a:p>
            <a:pPr lvl="1">
              <a:spcBef>
                <a:spcPts val="600"/>
              </a:spcBef>
            </a:pPr>
            <a:r>
              <a:rPr lang="en-GB" sz="1800" dirty="0"/>
              <a:t>An external debug interface connected to the external debugger through a Debug Access Port (DAP).</a:t>
            </a:r>
          </a:p>
        </p:txBody>
      </p:sp>
      <p:sp>
        <p:nvSpPr>
          <p:cNvPr id="3" name="Title 2"/>
          <p:cNvSpPr>
            <a:spLocks noGrp="1"/>
          </p:cNvSpPr>
          <p:nvPr>
            <p:ph type="title"/>
          </p:nvPr>
        </p:nvSpPr>
        <p:spPr/>
        <p:txBody>
          <a:bodyPr>
            <a:normAutofit/>
          </a:bodyPr>
          <a:lstStyle/>
          <a:p>
            <a:r>
              <a:rPr lang="en-GB" dirty="0"/>
              <a:t>Arm Cortex-A9 Debug Interface</a:t>
            </a: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65677" y="1335088"/>
            <a:ext cx="5648649" cy="4679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265446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483135" y="1085850"/>
            <a:ext cx="11155752" cy="4786500"/>
          </a:xfrm>
        </p:spPr>
        <p:txBody>
          <a:bodyPr/>
          <a:lstStyle/>
          <a:p>
            <a:r>
              <a:rPr lang="en-GB" sz="2000" dirty="0"/>
              <a:t>Debug State Cache Control Register (DBGDSCCR) </a:t>
            </a:r>
          </a:p>
          <a:p>
            <a:pPr lvl="1">
              <a:spcBef>
                <a:spcPts val="600"/>
              </a:spcBef>
            </a:pPr>
            <a:r>
              <a:rPr lang="en-GB" sz="1800" dirty="0"/>
              <a:t>Controls cache </a:t>
            </a:r>
            <a:r>
              <a:rPr lang="en-GB" sz="1800" dirty="0" err="1"/>
              <a:t>behavior</a:t>
            </a:r>
            <a:r>
              <a:rPr lang="en-GB" sz="1800" dirty="0"/>
              <a:t> while the processor is in Debug state. </a:t>
            </a:r>
          </a:p>
          <a:p>
            <a:pPr lvl="1">
              <a:spcBef>
                <a:spcPts val="600"/>
              </a:spcBef>
            </a:pPr>
            <a:r>
              <a:rPr lang="en-GB" sz="1800" dirty="0"/>
              <a:t>Cortex-A9 processor does not implement any of the features of the </a:t>
            </a:r>
            <a:r>
              <a:rPr lang="en-GB" sz="1800" dirty="0">
                <a:solidFill>
                  <a:schemeClr val="tx2">
                    <a:lumMod val="60000"/>
                    <a:lumOff val="40000"/>
                  </a:schemeClr>
                </a:solidFill>
              </a:rPr>
              <a:t>DBGDSCCR, and it </a:t>
            </a:r>
            <a:r>
              <a:rPr lang="en-GB" sz="1800" dirty="0"/>
              <a:t>reads as zero. </a:t>
            </a:r>
          </a:p>
          <a:p>
            <a:pPr>
              <a:spcBef>
                <a:spcPts val="1800"/>
              </a:spcBef>
            </a:pPr>
            <a:r>
              <a:rPr lang="en-GB" sz="2000" dirty="0"/>
              <a:t>Breakpoint Value Registers </a:t>
            </a:r>
            <a:r>
              <a:rPr lang="en-GB" sz="2000" dirty="0">
                <a:solidFill>
                  <a:schemeClr val="tx2">
                    <a:lumMod val="60000"/>
                    <a:lumOff val="40000"/>
                  </a:schemeClr>
                </a:solidFill>
              </a:rPr>
              <a:t>(BVRs) </a:t>
            </a:r>
          </a:p>
          <a:p>
            <a:pPr lvl="1">
              <a:spcBef>
                <a:spcPts val="600"/>
              </a:spcBef>
            </a:pPr>
            <a:r>
              <a:rPr lang="en-GB" sz="1800" dirty="0"/>
              <a:t>Registers 64-68, at offsets 0x100-0x114.</a:t>
            </a:r>
          </a:p>
          <a:p>
            <a:pPr lvl="1">
              <a:spcBef>
                <a:spcPts val="600"/>
              </a:spcBef>
            </a:pPr>
            <a:r>
              <a:rPr lang="en-GB" sz="1800" dirty="0"/>
              <a:t>Each BVR is associated with a Breakpoint Control Register (BCR)</a:t>
            </a:r>
          </a:p>
          <a:p>
            <a:pPr>
              <a:spcBef>
                <a:spcPts val="1800"/>
              </a:spcBef>
            </a:pPr>
            <a:r>
              <a:rPr lang="en-GB" sz="2000" dirty="0"/>
              <a:t>Breakpoint Control Registers </a:t>
            </a:r>
            <a:r>
              <a:rPr lang="en-GB" sz="2000" dirty="0">
                <a:solidFill>
                  <a:schemeClr val="tx2">
                    <a:lumMod val="60000"/>
                    <a:lumOff val="40000"/>
                  </a:schemeClr>
                </a:solidFill>
              </a:rPr>
              <a:t>(BCRs) </a:t>
            </a:r>
          </a:p>
          <a:p>
            <a:pPr lvl="1">
              <a:spcBef>
                <a:spcPts val="600"/>
              </a:spcBef>
            </a:pPr>
            <a:r>
              <a:rPr lang="en-GB" sz="1800" dirty="0"/>
              <a:t>Read and write registers that contain the necessary control bits for setting: </a:t>
            </a:r>
          </a:p>
          <a:p>
            <a:pPr lvl="5"/>
            <a:r>
              <a:rPr lang="en-GB" dirty="0"/>
              <a:t>breakpoints </a:t>
            </a:r>
          </a:p>
          <a:p>
            <a:pPr lvl="5"/>
            <a:r>
              <a:rPr lang="en-GB" dirty="0"/>
              <a:t>linked breakpoints</a:t>
            </a:r>
          </a:p>
        </p:txBody>
      </p:sp>
      <p:sp>
        <p:nvSpPr>
          <p:cNvPr id="3" name="Title 2"/>
          <p:cNvSpPr>
            <a:spLocks noGrp="1"/>
          </p:cNvSpPr>
          <p:nvPr>
            <p:ph type="title"/>
          </p:nvPr>
        </p:nvSpPr>
        <p:spPr/>
        <p:txBody>
          <a:bodyPr>
            <a:normAutofit/>
          </a:bodyPr>
          <a:lstStyle/>
          <a:p>
            <a:r>
              <a:rPr lang="en-GB" dirty="0"/>
              <a:t>Debug Register Descriptions</a:t>
            </a:r>
          </a:p>
        </p:txBody>
      </p:sp>
      <p:pic>
        <p:nvPicPr>
          <p:cNvPr id="163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1" y="5109357"/>
            <a:ext cx="6945312" cy="12581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014978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483135" y="1196623"/>
            <a:ext cx="11155752" cy="4923378"/>
          </a:xfrm>
        </p:spPr>
        <p:txBody>
          <a:bodyPr/>
          <a:lstStyle/>
          <a:p>
            <a:r>
              <a:rPr lang="en-GB" sz="2000" dirty="0" err="1"/>
              <a:t>Watchpoint</a:t>
            </a:r>
            <a:r>
              <a:rPr lang="en-GB" sz="2000" dirty="0"/>
              <a:t> Value Registers  (WVRs)</a:t>
            </a:r>
          </a:p>
          <a:p>
            <a:pPr lvl="1">
              <a:spcBef>
                <a:spcPts val="600"/>
              </a:spcBef>
            </a:pPr>
            <a:r>
              <a:rPr lang="en-GB" sz="1800" dirty="0"/>
              <a:t>Registers 96-99, at offsets 0x180-0x18C.</a:t>
            </a:r>
          </a:p>
          <a:p>
            <a:pPr lvl="1">
              <a:spcBef>
                <a:spcPts val="600"/>
              </a:spcBef>
            </a:pPr>
            <a:r>
              <a:rPr lang="en-GB" sz="1800" dirty="0"/>
              <a:t>Each WVR is associated with a </a:t>
            </a:r>
            <a:r>
              <a:rPr lang="en-GB" sz="1800" dirty="0" err="1"/>
              <a:t>Watchpoint</a:t>
            </a:r>
            <a:r>
              <a:rPr lang="en-GB" sz="1800" dirty="0"/>
              <a:t> Control Register (WCR).</a:t>
            </a:r>
          </a:p>
          <a:p>
            <a:pPr>
              <a:spcBef>
                <a:spcPts val="1800"/>
              </a:spcBef>
            </a:pPr>
            <a:r>
              <a:rPr lang="en-GB" sz="2000" dirty="0" err="1"/>
              <a:t>Watchpoint</a:t>
            </a:r>
            <a:r>
              <a:rPr lang="en-GB" sz="2000" dirty="0"/>
              <a:t> Control Registers  </a:t>
            </a:r>
            <a:r>
              <a:rPr lang="en-GB" sz="2000" dirty="0">
                <a:solidFill>
                  <a:schemeClr val="tx2">
                    <a:lumMod val="60000"/>
                    <a:lumOff val="40000"/>
                  </a:schemeClr>
                </a:solidFill>
              </a:rPr>
              <a:t>(WCRs)</a:t>
            </a:r>
          </a:p>
          <a:p>
            <a:pPr lvl="1">
              <a:spcBef>
                <a:spcPts val="600"/>
              </a:spcBef>
            </a:pPr>
            <a:r>
              <a:rPr lang="en-GB" sz="1800" dirty="0"/>
              <a:t>Contain the necessary control bits for setting: </a:t>
            </a:r>
          </a:p>
          <a:p>
            <a:pPr lvl="5"/>
            <a:r>
              <a:rPr lang="en-GB" dirty="0" err="1"/>
              <a:t>watchpoints</a:t>
            </a:r>
            <a:r>
              <a:rPr lang="en-GB" dirty="0"/>
              <a:t> </a:t>
            </a:r>
          </a:p>
          <a:p>
            <a:pPr lvl="5"/>
            <a:r>
              <a:rPr lang="en-GB" dirty="0"/>
              <a:t>linked </a:t>
            </a:r>
            <a:r>
              <a:rPr lang="en-GB" dirty="0" err="1"/>
              <a:t>watchpoints</a:t>
            </a:r>
            <a:endParaRPr lang="en-GB" dirty="0"/>
          </a:p>
          <a:p>
            <a:pPr lvl="5"/>
            <a:endParaRPr lang="en-GB" dirty="0"/>
          </a:p>
          <a:p>
            <a:pPr lvl="5"/>
            <a:endParaRPr lang="en-GB" dirty="0"/>
          </a:p>
          <a:p>
            <a:pPr lvl="5"/>
            <a:endParaRPr lang="en-GB" dirty="0"/>
          </a:p>
          <a:p>
            <a:pPr>
              <a:spcAft>
                <a:spcPts val="1200"/>
              </a:spcAft>
            </a:pPr>
            <a:endParaRPr lang="en-GB" sz="2000" dirty="0"/>
          </a:p>
          <a:p>
            <a:r>
              <a:rPr lang="en-GB" sz="2000" dirty="0"/>
              <a:t>Debug management registers </a:t>
            </a:r>
          </a:p>
          <a:p>
            <a:pPr lvl="1">
              <a:spcBef>
                <a:spcPts val="600"/>
              </a:spcBef>
            </a:pPr>
            <a:r>
              <a:rPr lang="en-GB" sz="1800" dirty="0"/>
              <a:t>Define the standardized set of registers that is implemented by all </a:t>
            </a:r>
            <a:r>
              <a:rPr lang="en-GB" sz="1800" dirty="0" err="1"/>
              <a:t>CoreSight</a:t>
            </a:r>
            <a:r>
              <a:rPr lang="en-GB" sz="1800" dirty="0"/>
              <a:t> components. </a:t>
            </a:r>
          </a:p>
        </p:txBody>
      </p:sp>
      <p:sp>
        <p:nvSpPr>
          <p:cNvPr id="3" name="Title 2"/>
          <p:cNvSpPr>
            <a:spLocks noGrp="1"/>
          </p:cNvSpPr>
          <p:nvPr>
            <p:ph type="title"/>
          </p:nvPr>
        </p:nvSpPr>
        <p:spPr/>
        <p:txBody>
          <a:bodyPr>
            <a:normAutofit/>
          </a:bodyPr>
          <a:lstStyle/>
          <a:p>
            <a:r>
              <a:rPr lang="en-GB" dirty="0"/>
              <a:t>Debug Register Descriptions</a:t>
            </a:r>
          </a:p>
        </p:txBody>
      </p:sp>
      <p:pic>
        <p:nvPicPr>
          <p:cNvPr id="174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00185" y="3672496"/>
            <a:ext cx="6403270" cy="14168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157498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483136" y="1097280"/>
            <a:ext cx="11155752" cy="4571857"/>
          </a:xfrm>
        </p:spPr>
        <p:txBody>
          <a:bodyPr/>
          <a:lstStyle/>
          <a:p>
            <a:r>
              <a:rPr lang="en-GB" sz="2000" dirty="0"/>
              <a:t>Processor ID Registers </a:t>
            </a:r>
          </a:p>
          <a:p>
            <a:pPr lvl="1">
              <a:spcBef>
                <a:spcPts val="600"/>
              </a:spcBef>
            </a:pPr>
            <a:r>
              <a:rPr lang="en-GB" sz="1800" dirty="0"/>
              <a:t>Read-only registers that return the same values as the corresponding CP15 ID Code Register and Feature ID Register</a:t>
            </a:r>
          </a:p>
          <a:p>
            <a:pPr>
              <a:spcBef>
                <a:spcPts val="1800"/>
              </a:spcBef>
            </a:pPr>
            <a:r>
              <a:rPr lang="en-GB" sz="2000" dirty="0" err="1"/>
              <a:t>CoreSight</a:t>
            </a:r>
            <a:r>
              <a:rPr lang="en-GB" sz="2000" dirty="0"/>
              <a:t> Identification Registers </a:t>
            </a:r>
            <a:r>
              <a:rPr lang="en-GB" sz="2000" dirty="0">
                <a:solidFill>
                  <a:schemeClr val="tx2">
                    <a:lumMod val="60000"/>
                    <a:lumOff val="40000"/>
                  </a:schemeClr>
                </a:solidFill>
              </a:rPr>
              <a:t>(Debug Management Registers)</a:t>
            </a:r>
          </a:p>
          <a:p>
            <a:pPr lvl="1">
              <a:spcBef>
                <a:spcPts val="600"/>
              </a:spcBef>
            </a:pPr>
            <a:r>
              <a:rPr lang="en-GB" sz="1800" dirty="0"/>
              <a:t>Read-only registers that consist of the Peripheral Identification Registers and the Component Identification Registers. </a:t>
            </a:r>
          </a:p>
        </p:txBody>
      </p:sp>
      <p:sp>
        <p:nvSpPr>
          <p:cNvPr id="3" name="Title 2"/>
          <p:cNvSpPr>
            <a:spLocks noGrp="1"/>
          </p:cNvSpPr>
          <p:nvPr>
            <p:ph type="title"/>
          </p:nvPr>
        </p:nvSpPr>
        <p:spPr/>
        <p:txBody>
          <a:bodyPr>
            <a:normAutofit/>
          </a:bodyPr>
          <a:lstStyle/>
          <a:p>
            <a:r>
              <a:rPr lang="en-GB" dirty="0"/>
              <a:t>Debug Register Descriptions</a:t>
            </a:r>
          </a:p>
        </p:txBody>
      </p:sp>
      <p:pic>
        <p:nvPicPr>
          <p:cNvPr id="184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25926" y="3086101"/>
            <a:ext cx="4223785" cy="31291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Content Placeholder 1"/>
          <p:cNvSpPr txBox="1">
            <a:spLocks/>
          </p:cNvSpPr>
          <p:nvPr/>
        </p:nvSpPr>
        <p:spPr>
          <a:xfrm>
            <a:off x="464086" y="3326365"/>
            <a:ext cx="6471702" cy="3255825"/>
          </a:xfrm>
          <a:prstGeom prst="rect">
            <a:avLst/>
          </a:prstGeom>
        </p:spPr>
        <p:txBody>
          <a:bodyPr vert="horz" lIns="0" tIns="0" rIns="0" bIns="0">
            <a:noAutofit/>
          </a:bodyPr>
          <a:lstStyle>
            <a:lvl1pPr marL="265113" indent="-265113" algn="l" rtl="0" eaLnBrk="1" latinLnBrk="0" hangingPunct="1">
              <a:spcBef>
                <a:spcPts val="400"/>
              </a:spcBef>
              <a:buClr>
                <a:schemeClr val="accent5"/>
              </a:buClr>
              <a:buSzPct val="95000"/>
              <a:buFont typeface="Wingdings" charset="2"/>
              <a:buChar char="§"/>
              <a:defRPr kumimoji="0" sz="2400" b="0" i="0" kern="1200">
                <a:solidFill>
                  <a:schemeClr val="tx1"/>
                </a:solidFill>
                <a:effectLst/>
                <a:latin typeface="Gill Sans MT"/>
                <a:ea typeface="+mn-ea"/>
                <a:cs typeface="Gill Sans MT"/>
              </a:defRPr>
            </a:lvl1pPr>
            <a:lvl2pPr marL="803275" indent="-265113" algn="l" rtl="0" eaLnBrk="1" latinLnBrk="0" hangingPunct="1">
              <a:spcBef>
                <a:spcPts val="400"/>
              </a:spcBef>
              <a:buClr>
                <a:schemeClr val="accent5"/>
              </a:buClr>
              <a:buSzPct val="95000"/>
              <a:buFont typeface="Wingdings" charset="2"/>
              <a:buChar char="§"/>
              <a:defRPr kumimoji="0" sz="2000" b="0" i="0" kern="1200">
                <a:solidFill>
                  <a:schemeClr val="tx1"/>
                </a:solidFill>
                <a:latin typeface="Gill Sans MT"/>
                <a:ea typeface="+mn-ea"/>
                <a:cs typeface="Gill Sans MT"/>
              </a:defRPr>
            </a:lvl2pPr>
            <a:lvl3pPr marL="803275" indent="-265113" algn="l" rtl="0" eaLnBrk="1" latinLnBrk="0" hangingPunct="1">
              <a:spcBef>
                <a:spcPts val="400"/>
              </a:spcBef>
              <a:buClr>
                <a:schemeClr val="accent5"/>
              </a:buClr>
              <a:buSzPct val="95000"/>
              <a:buFont typeface="Wingdings" charset="2"/>
              <a:buChar char="§"/>
              <a:defRPr kumimoji="0" sz="2000" b="0" i="0" kern="1200">
                <a:solidFill>
                  <a:schemeClr val="tx1"/>
                </a:solidFill>
                <a:latin typeface="Gill Sans MT"/>
                <a:ea typeface="+mn-ea"/>
                <a:cs typeface="Gill Sans MT"/>
              </a:defRPr>
            </a:lvl3pPr>
            <a:lvl4pPr marL="803275" indent="-265113" algn="l" rtl="0" eaLnBrk="1" latinLnBrk="0" hangingPunct="1">
              <a:spcBef>
                <a:spcPts val="400"/>
              </a:spcBef>
              <a:buClr>
                <a:schemeClr val="accent5"/>
              </a:buClr>
              <a:buSzPct val="95000"/>
              <a:buFont typeface="Wingdings" charset="2"/>
              <a:buChar char="§"/>
              <a:defRPr kumimoji="0" sz="2000" b="0" i="0" kern="1200">
                <a:solidFill>
                  <a:schemeClr val="tx1"/>
                </a:solidFill>
                <a:latin typeface="Gill Sans MT"/>
                <a:ea typeface="+mn-ea"/>
                <a:cs typeface="Gill Sans MT"/>
              </a:defRPr>
            </a:lvl4pPr>
            <a:lvl5pPr marL="803275" indent="-265113" algn="l" rtl="0" eaLnBrk="1" latinLnBrk="0" hangingPunct="1">
              <a:spcBef>
                <a:spcPts val="400"/>
              </a:spcBef>
              <a:buClr>
                <a:schemeClr val="accent5"/>
              </a:buClr>
              <a:buSzPct val="95000"/>
              <a:buFont typeface="Wingdings" charset="2"/>
              <a:buChar char="§"/>
              <a:defRPr kumimoji="0" sz="2000" b="0" i="0" kern="1200">
                <a:solidFill>
                  <a:schemeClr val="tx1"/>
                </a:solidFill>
                <a:latin typeface="Gill Sans MT"/>
                <a:ea typeface="+mn-ea"/>
                <a:cs typeface="Gill Sans MT"/>
              </a:defRPr>
            </a:lvl5pPr>
            <a:lvl6pPr marL="1490472" indent="-182880" algn="l" rtl="0" eaLnBrk="1" latinLnBrk="0" hangingPunct="1">
              <a:spcBef>
                <a:spcPts val="250"/>
              </a:spcBef>
              <a:buClr>
                <a:schemeClr val="accent3">
                  <a:tint val="85000"/>
                  <a:satMod val="275000"/>
                </a:schemeClr>
              </a:buClr>
              <a:buSzPct val="100000"/>
              <a:buFont typeface="Verdana"/>
              <a:buChar char="◦"/>
              <a:defRPr kumimoji="0" sz="1700" kern="1200" baseline="0">
                <a:solidFill>
                  <a:schemeClr val="tx1"/>
                </a:solidFill>
                <a:latin typeface="+mn-lt"/>
                <a:ea typeface="+mn-ea"/>
                <a:cs typeface="+mn-cs"/>
              </a:defRPr>
            </a:lvl6pPr>
            <a:lvl7pPr marL="1700784"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7pPr>
            <a:lvl8pPr marL="1920240" indent="-182880" algn="l" rtl="0" eaLnBrk="1" latinLnBrk="0" hangingPunct="1">
              <a:spcBef>
                <a:spcPts val="257"/>
              </a:spcBef>
              <a:buClr>
                <a:schemeClr val="accent3">
                  <a:tint val="85000"/>
                  <a:satMod val="275000"/>
                </a:schemeClr>
              </a:buClr>
              <a:buSzPct val="100000"/>
              <a:buFont typeface="Verdana"/>
              <a:buChar char="◦"/>
              <a:defRPr kumimoji="0" sz="1500" kern="1200" baseline="0">
                <a:solidFill>
                  <a:schemeClr val="tx1"/>
                </a:solidFill>
                <a:latin typeface="+mn-lt"/>
                <a:ea typeface="+mn-ea"/>
                <a:cs typeface="+mn-cs"/>
              </a:defRPr>
            </a:lvl8pPr>
            <a:lvl9pPr marL="2148840"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9pPr>
          </a:lstStyle>
          <a:p>
            <a:pPr>
              <a:spcAft>
                <a:spcPts val="0"/>
              </a:spcAft>
              <a:buClr>
                <a:schemeClr val="accent1"/>
              </a:buClr>
              <a:buFont typeface="Arial" charset="0"/>
              <a:buChar char="•"/>
            </a:pPr>
            <a:r>
              <a:rPr lang="en-GB" sz="2000" dirty="0">
                <a:solidFill>
                  <a:schemeClr val="tx2"/>
                </a:solidFill>
                <a:latin typeface="+mn-lt"/>
                <a:ea typeface="ＭＳ Ｐゴシック" charset="0"/>
              </a:rPr>
              <a:t>External debug interface</a:t>
            </a:r>
          </a:p>
          <a:p>
            <a:pPr lvl="1">
              <a:spcBef>
                <a:spcPts val="600"/>
              </a:spcBef>
              <a:spcAft>
                <a:spcPts val="0"/>
              </a:spcAft>
              <a:buClr>
                <a:schemeClr val="accent1"/>
              </a:buClr>
              <a:buFont typeface="Arial" charset="0"/>
              <a:buChar char="•"/>
            </a:pPr>
            <a:r>
              <a:rPr lang="en-GB" dirty="0">
                <a:solidFill>
                  <a:schemeClr val="tx2"/>
                </a:solidFill>
                <a:latin typeface="+mn-lt"/>
                <a:ea typeface="ＭＳ Ｐゴシック" charset="0"/>
              </a:rPr>
              <a:t>The system can access memory-mapped debug registers through the Cortex-A9 APB Completer port. </a:t>
            </a:r>
          </a:p>
          <a:p>
            <a:pPr lvl="1">
              <a:spcBef>
                <a:spcPts val="600"/>
              </a:spcBef>
              <a:spcAft>
                <a:spcPts val="0"/>
              </a:spcAft>
              <a:buClr>
                <a:schemeClr val="accent1"/>
              </a:buClr>
              <a:buFont typeface="Arial" charset="0"/>
              <a:buChar char="•"/>
            </a:pPr>
            <a:r>
              <a:rPr lang="en-GB" dirty="0">
                <a:solidFill>
                  <a:schemeClr val="tx2"/>
                </a:solidFill>
                <a:latin typeface="+mn-lt"/>
                <a:ea typeface="ＭＳ Ｐゴシック" charset="0"/>
              </a:rPr>
              <a:t>This APB Completer interface supports 32-bits wide data, stalls, completer-generated aborts, and eleven address bits [12:2] mapping 2x4KB of memory. </a:t>
            </a:r>
          </a:p>
          <a:p>
            <a:pPr>
              <a:spcBef>
                <a:spcPts val="1800"/>
              </a:spcBef>
              <a:spcAft>
                <a:spcPts val="0"/>
              </a:spcAft>
              <a:buClr>
                <a:schemeClr val="accent1"/>
              </a:buClr>
              <a:buFont typeface="Arial" charset="0"/>
              <a:buChar char="•"/>
            </a:pPr>
            <a:r>
              <a:rPr lang="en-GB" sz="2000" dirty="0">
                <a:solidFill>
                  <a:schemeClr val="tx2"/>
                </a:solidFill>
                <a:latin typeface="+mn-lt"/>
                <a:ea typeface="ＭＳ Ｐゴシック" charset="0"/>
              </a:rPr>
              <a:t>More information on </a:t>
            </a:r>
            <a:r>
              <a:rPr lang="en-GB" sz="2000" dirty="0">
                <a:solidFill>
                  <a:schemeClr val="tx2"/>
                </a:solidFill>
                <a:latin typeface="+mn-lt"/>
                <a:ea typeface="ＭＳ Ｐゴシック" charset="0"/>
                <a:hlinkClick r:id="rId4">
                  <a:extLst>
                    <a:ext uri="{A12FA001-AC4F-418D-AE19-62706E023703}">
                      <ahyp:hlinkClr xmlns:ahyp="http://schemas.microsoft.com/office/drawing/2018/hyperlinkcolor" val="tx"/>
                    </a:ext>
                  </a:extLst>
                </a:hlinkClick>
              </a:rPr>
              <a:t>Cortex-A9 Technical Reference Manual</a:t>
            </a:r>
            <a:endParaRPr lang="en-GB" sz="2000" dirty="0">
              <a:solidFill>
                <a:schemeClr val="tx2"/>
              </a:solidFill>
              <a:latin typeface="+mn-lt"/>
              <a:ea typeface="ＭＳ Ｐゴシック" charset="0"/>
            </a:endParaRPr>
          </a:p>
        </p:txBody>
      </p:sp>
    </p:spTree>
    <p:extLst>
      <p:ext uri="{BB962C8B-B14F-4D97-AF65-F5344CB8AC3E}">
        <p14:creationId xmlns:p14="http://schemas.microsoft.com/office/powerpoint/2010/main" val="25718030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483135" y="1343026"/>
            <a:ext cx="6984644" cy="4776975"/>
          </a:xfrm>
        </p:spPr>
        <p:txBody>
          <a:bodyPr/>
          <a:lstStyle/>
          <a:p>
            <a:r>
              <a:rPr lang="en-GB" sz="2000" dirty="0"/>
              <a:t>CMSIS-DAP Debugger Probe</a:t>
            </a:r>
          </a:p>
          <a:p>
            <a:pPr lvl="1">
              <a:spcBef>
                <a:spcPts val="600"/>
              </a:spcBef>
            </a:pPr>
            <a:r>
              <a:rPr lang="en-US" sz="1800" dirty="0"/>
              <a:t>Provides a standardized way to access the </a:t>
            </a:r>
            <a:r>
              <a:rPr lang="en-US" sz="1800" dirty="0" err="1"/>
              <a:t>CoreSight</a:t>
            </a:r>
            <a:r>
              <a:rPr lang="en-US" sz="1800" dirty="0"/>
              <a:t> Debug Access Port (DAP) of an Arm Cortex microcontroller via USB. </a:t>
            </a:r>
          </a:p>
          <a:p>
            <a:pPr lvl="1">
              <a:spcBef>
                <a:spcPts val="600"/>
              </a:spcBef>
            </a:pPr>
            <a:r>
              <a:rPr lang="en-US" sz="1800" dirty="0"/>
              <a:t>USB connection uses HID (Human Interface Device) driver class.</a:t>
            </a:r>
            <a:endParaRPr lang="en-GB" sz="1800" dirty="0"/>
          </a:p>
          <a:p>
            <a:pPr lvl="1">
              <a:spcBef>
                <a:spcPts val="600"/>
              </a:spcBef>
            </a:pPr>
            <a:r>
              <a:rPr lang="en-GB" sz="1800" dirty="0"/>
              <a:t>Based on NXP LPC11U35 MCU.</a:t>
            </a:r>
          </a:p>
          <a:p>
            <a:pPr lvl="1">
              <a:spcBef>
                <a:spcPts val="600"/>
              </a:spcBef>
            </a:pPr>
            <a:r>
              <a:rPr lang="en-GB" sz="1800" dirty="0"/>
              <a:t>Low-cost and open-source.</a:t>
            </a:r>
          </a:p>
        </p:txBody>
      </p:sp>
      <p:sp>
        <p:nvSpPr>
          <p:cNvPr id="3" name="Title 2"/>
          <p:cNvSpPr>
            <a:spLocks noGrp="1"/>
          </p:cNvSpPr>
          <p:nvPr>
            <p:ph type="title"/>
          </p:nvPr>
        </p:nvSpPr>
        <p:spPr/>
        <p:txBody>
          <a:bodyPr>
            <a:normAutofit/>
          </a:bodyPr>
          <a:lstStyle/>
          <a:p>
            <a:r>
              <a:rPr lang="en-GB" dirty="0"/>
              <a:t>CMSIS-DAP Debugger Probe</a:t>
            </a:r>
          </a:p>
        </p:txBody>
      </p:sp>
      <p:pic>
        <p:nvPicPr>
          <p:cNvPr id="4" name="Picture 3" descr="C:\Users\brelei01\Desktop\IMG_1800.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30022" y="1447800"/>
            <a:ext cx="3274617" cy="2362200"/>
          </a:xfrm>
          <a:prstGeom prst="rect">
            <a:avLst/>
          </a:prstGeom>
          <a:noFill/>
          <a:ln>
            <a:noFill/>
          </a:ln>
        </p:spPr>
      </p:pic>
      <p:pic>
        <p:nvPicPr>
          <p:cNvPr id="5" name="Picture 4" descr="C:\Users\brelei01\Desktop\IMG_1802.JPG"/>
          <p:cNvPicPr/>
          <p:nvPr/>
        </p:nvPicPr>
        <p:blipFill rotWithShape="1">
          <a:blip r:embed="rId4" cstate="print">
            <a:extLst>
              <a:ext uri="{28A0092B-C50C-407E-A947-70E740481C1C}">
                <a14:useLocalDpi xmlns:a14="http://schemas.microsoft.com/office/drawing/2010/main" val="0"/>
              </a:ext>
            </a:extLst>
          </a:blip>
          <a:srcRect t="13191" b="21130"/>
          <a:stretch/>
        </p:blipFill>
        <p:spPr bwMode="auto">
          <a:xfrm>
            <a:off x="8255353" y="4343400"/>
            <a:ext cx="3154456" cy="155448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8646500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GB" dirty="0"/>
              <a:t>CMSIS-DAP Debugger Probe</a:t>
            </a:r>
          </a:p>
        </p:txBody>
      </p:sp>
      <p:grpSp>
        <p:nvGrpSpPr>
          <p:cNvPr id="2" name="Group 1"/>
          <p:cNvGrpSpPr/>
          <p:nvPr/>
        </p:nvGrpSpPr>
        <p:grpSpPr>
          <a:xfrm>
            <a:off x="1523405" y="2167003"/>
            <a:ext cx="8459302" cy="3048000"/>
            <a:chOff x="1521817" y="2167003"/>
            <a:chExt cx="8459302" cy="3048000"/>
          </a:xfrm>
        </p:grpSpPr>
        <p:sp>
          <p:nvSpPr>
            <p:cNvPr id="4" name="Rectangle 3"/>
            <p:cNvSpPr/>
            <p:nvPr/>
          </p:nvSpPr>
          <p:spPr>
            <a:xfrm>
              <a:off x="4417794" y="3005203"/>
              <a:ext cx="2895977" cy="1676400"/>
            </a:xfrm>
            <a:prstGeom prst="rect">
              <a:avLst/>
            </a:prstGeom>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8" name="Rectangle 7"/>
            <p:cNvSpPr/>
            <p:nvPr/>
          </p:nvSpPr>
          <p:spPr>
            <a:xfrm>
              <a:off x="8837970" y="2395603"/>
              <a:ext cx="1143149" cy="2286000"/>
            </a:xfrm>
            <a:prstGeom prst="rect">
              <a:avLst/>
            </a:prstGeom>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9" name="TextBox 8"/>
            <p:cNvSpPr txBox="1"/>
            <p:nvPr/>
          </p:nvSpPr>
          <p:spPr>
            <a:xfrm>
              <a:off x="8914180" y="2548003"/>
              <a:ext cx="906777" cy="457200"/>
            </a:xfrm>
            <a:prstGeom prst="rect">
              <a:avLst/>
            </a:prstGeom>
          </p:spPr>
          <p:txBody>
            <a:bodyPr vert="horz" wrap="none" lIns="0" tIns="0" rIns="0" bIns="0" rtlCol="0" anchor="ctr">
              <a:normAutofit/>
            </a:bodyPr>
            <a:lstStyle/>
            <a:p>
              <a:r>
                <a:rPr lang="en-GB" sz="2000" dirty="0"/>
                <a:t>3.3V</a:t>
              </a:r>
            </a:p>
          </p:txBody>
        </p:sp>
        <p:sp>
          <p:nvSpPr>
            <p:cNvPr id="10" name="TextBox 9"/>
            <p:cNvSpPr txBox="1"/>
            <p:nvPr/>
          </p:nvSpPr>
          <p:spPr>
            <a:xfrm>
              <a:off x="8914180" y="2852803"/>
              <a:ext cx="906777" cy="457200"/>
            </a:xfrm>
            <a:prstGeom prst="rect">
              <a:avLst/>
            </a:prstGeom>
          </p:spPr>
          <p:txBody>
            <a:bodyPr vert="horz" wrap="none" lIns="0" tIns="0" rIns="0" bIns="0" rtlCol="0" anchor="ctr">
              <a:normAutofit/>
            </a:bodyPr>
            <a:lstStyle/>
            <a:p>
              <a:r>
                <a:rPr lang="en-GB" sz="2000" dirty="0"/>
                <a:t>GND</a:t>
              </a:r>
            </a:p>
          </p:txBody>
        </p:sp>
        <p:sp>
          <p:nvSpPr>
            <p:cNvPr id="11" name="TextBox 10"/>
            <p:cNvSpPr txBox="1"/>
            <p:nvPr/>
          </p:nvSpPr>
          <p:spPr>
            <a:xfrm>
              <a:off x="8914180" y="3157603"/>
              <a:ext cx="906777" cy="457200"/>
            </a:xfrm>
            <a:prstGeom prst="rect">
              <a:avLst/>
            </a:prstGeom>
          </p:spPr>
          <p:txBody>
            <a:bodyPr vert="horz" wrap="none" lIns="0" tIns="0" rIns="0" bIns="0" rtlCol="0" anchor="ctr">
              <a:normAutofit/>
            </a:bodyPr>
            <a:lstStyle/>
            <a:p>
              <a:r>
                <a:rPr lang="en-GB" sz="2000" dirty="0"/>
                <a:t>TCK</a:t>
              </a:r>
            </a:p>
          </p:txBody>
        </p:sp>
        <p:sp>
          <p:nvSpPr>
            <p:cNvPr id="12" name="TextBox 11"/>
            <p:cNvSpPr txBox="1"/>
            <p:nvPr/>
          </p:nvSpPr>
          <p:spPr>
            <a:xfrm>
              <a:off x="8914180" y="3462403"/>
              <a:ext cx="906777" cy="457200"/>
            </a:xfrm>
            <a:prstGeom prst="rect">
              <a:avLst/>
            </a:prstGeom>
          </p:spPr>
          <p:txBody>
            <a:bodyPr vert="horz" wrap="none" lIns="0" tIns="0" rIns="0" bIns="0" rtlCol="0" anchor="ctr">
              <a:normAutofit/>
            </a:bodyPr>
            <a:lstStyle/>
            <a:p>
              <a:r>
                <a:rPr lang="en-GB" sz="2000" dirty="0"/>
                <a:t>TDO</a:t>
              </a:r>
            </a:p>
          </p:txBody>
        </p:sp>
        <p:sp>
          <p:nvSpPr>
            <p:cNvPr id="13" name="TextBox 12"/>
            <p:cNvSpPr txBox="1"/>
            <p:nvPr/>
          </p:nvSpPr>
          <p:spPr>
            <a:xfrm>
              <a:off x="8914180" y="3767203"/>
              <a:ext cx="906777" cy="457200"/>
            </a:xfrm>
            <a:prstGeom prst="rect">
              <a:avLst/>
            </a:prstGeom>
          </p:spPr>
          <p:txBody>
            <a:bodyPr vert="horz" wrap="none" lIns="0" tIns="0" rIns="0" bIns="0" rtlCol="0" anchor="ctr">
              <a:normAutofit/>
            </a:bodyPr>
            <a:lstStyle/>
            <a:p>
              <a:r>
                <a:rPr lang="en-GB" sz="2000" dirty="0"/>
                <a:t>TDI</a:t>
              </a:r>
            </a:p>
          </p:txBody>
        </p:sp>
        <p:sp>
          <p:nvSpPr>
            <p:cNvPr id="14" name="TextBox 13"/>
            <p:cNvSpPr txBox="1"/>
            <p:nvPr/>
          </p:nvSpPr>
          <p:spPr>
            <a:xfrm>
              <a:off x="8914180" y="4072003"/>
              <a:ext cx="906777" cy="457200"/>
            </a:xfrm>
            <a:prstGeom prst="rect">
              <a:avLst/>
            </a:prstGeom>
          </p:spPr>
          <p:txBody>
            <a:bodyPr vert="horz" wrap="none" lIns="0" tIns="0" rIns="0" bIns="0" rtlCol="0" anchor="ctr">
              <a:normAutofit/>
            </a:bodyPr>
            <a:lstStyle/>
            <a:p>
              <a:r>
                <a:rPr lang="en-GB" sz="2000" dirty="0"/>
                <a:t>TMS</a:t>
              </a:r>
            </a:p>
          </p:txBody>
        </p:sp>
        <p:cxnSp>
          <p:nvCxnSpPr>
            <p:cNvPr id="16" name="Straight Connector 15"/>
            <p:cNvCxnSpPr/>
            <p:nvPr/>
          </p:nvCxnSpPr>
          <p:spPr>
            <a:xfrm>
              <a:off x="7313771" y="3386203"/>
              <a:ext cx="1524198" cy="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7313771" y="3691003"/>
              <a:ext cx="1524198" cy="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313771" y="3995803"/>
              <a:ext cx="1524198" cy="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7313771" y="4300603"/>
              <a:ext cx="1524198" cy="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6330785" y="3157603"/>
              <a:ext cx="906777" cy="457200"/>
            </a:xfrm>
            <a:prstGeom prst="rect">
              <a:avLst/>
            </a:prstGeom>
          </p:spPr>
          <p:txBody>
            <a:bodyPr vert="horz" wrap="none" lIns="0" tIns="0" rIns="0" bIns="0" rtlCol="0" anchor="ctr">
              <a:normAutofit/>
            </a:bodyPr>
            <a:lstStyle/>
            <a:p>
              <a:pPr algn="r"/>
              <a:r>
                <a:rPr lang="en-GB" sz="2000" dirty="0"/>
                <a:t>PIO 0.7</a:t>
              </a:r>
            </a:p>
          </p:txBody>
        </p:sp>
        <p:sp>
          <p:nvSpPr>
            <p:cNvPr id="23" name="TextBox 22"/>
            <p:cNvSpPr txBox="1"/>
            <p:nvPr/>
          </p:nvSpPr>
          <p:spPr>
            <a:xfrm>
              <a:off x="6330785" y="3462403"/>
              <a:ext cx="906777" cy="457200"/>
            </a:xfrm>
            <a:prstGeom prst="rect">
              <a:avLst/>
            </a:prstGeom>
          </p:spPr>
          <p:txBody>
            <a:bodyPr vert="horz" wrap="none" lIns="0" tIns="0" rIns="0" bIns="0" rtlCol="0" anchor="ctr">
              <a:normAutofit/>
            </a:bodyPr>
            <a:lstStyle/>
            <a:p>
              <a:pPr algn="r"/>
              <a:r>
                <a:rPr lang="en-GB" sz="2000" dirty="0"/>
                <a:t>PIO 0.9</a:t>
              </a:r>
            </a:p>
          </p:txBody>
        </p:sp>
        <p:sp>
          <p:nvSpPr>
            <p:cNvPr id="24" name="TextBox 23"/>
            <p:cNvSpPr txBox="1"/>
            <p:nvPr/>
          </p:nvSpPr>
          <p:spPr>
            <a:xfrm>
              <a:off x="6330785" y="3767203"/>
              <a:ext cx="906777" cy="457200"/>
            </a:xfrm>
            <a:prstGeom prst="rect">
              <a:avLst/>
            </a:prstGeom>
          </p:spPr>
          <p:txBody>
            <a:bodyPr vert="horz" wrap="none" lIns="0" tIns="0" rIns="0" bIns="0" rtlCol="0" anchor="ctr">
              <a:normAutofit/>
            </a:bodyPr>
            <a:lstStyle/>
            <a:p>
              <a:pPr algn="r"/>
              <a:r>
                <a:rPr lang="en-GB" sz="2000" dirty="0"/>
                <a:t>PIO 0.17</a:t>
              </a:r>
            </a:p>
          </p:txBody>
        </p:sp>
        <p:sp>
          <p:nvSpPr>
            <p:cNvPr id="25" name="TextBox 24"/>
            <p:cNvSpPr txBox="1"/>
            <p:nvPr/>
          </p:nvSpPr>
          <p:spPr>
            <a:xfrm>
              <a:off x="6330785" y="4072003"/>
              <a:ext cx="906777" cy="457200"/>
            </a:xfrm>
            <a:prstGeom prst="rect">
              <a:avLst/>
            </a:prstGeom>
          </p:spPr>
          <p:txBody>
            <a:bodyPr vert="horz" wrap="none" lIns="0" tIns="0" rIns="0" bIns="0" rtlCol="0" anchor="ctr">
              <a:normAutofit/>
            </a:bodyPr>
            <a:lstStyle/>
            <a:p>
              <a:pPr algn="r"/>
              <a:r>
                <a:rPr lang="en-GB" sz="2000" dirty="0"/>
                <a:t>PIO 0.8</a:t>
              </a:r>
            </a:p>
          </p:txBody>
        </p:sp>
        <p:sp>
          <p:nvSpPr>
            <p:cNvPr id="27" name="TextBox 26"/>
            <p:cNvSpPr txBox="1"/>
            <p:nvPr/>
          </p:nvSpPr>
          <p:spPr>
            <a:xfrm>
              <a:off x="4953199" y="4757803"/>
              <a:ext cx="1825168" cy="457200"/>
            </a:xfrm>
            <a:prstGeom prst="rect">
              <a:avLst/>
            </a:prstGeom>
          </p:spPr>
          <p:txBody>
            <a:bodyPr vert="horz" wrap="none" lIns="0" tIns="0" rIns="0" bIns="0" rtlCol="0" anchor="ctr">
              <a:normAutofit/>
            </a:bodyPr>
            <a:lstStyle/>
            <a:p>
              <a:pPr algn="ctr"/>
              <a:r>
                <a:rPr lang="en-GB" sz="2000" dirty="0"/>
                <a:t>LPC11U35/501</a:t>
              </a:r>
            </a:p>
          </p:txBody>
        </p:sp>
        <p:sp>
          <p:nvSpPr>
            <p:cNvPr id="29" name="Rectangle 28"/>
            <p:cNvSpPr/>
            <p:nvPr/>
          </p:nvSpPr>
          <p:spPr>
            <a:xfrm>
              <a:off x="1979077" y="2624203"/>
              <a:ext cx="914519" cy="1828800"/>
            </a:xfrm>
            <a:prstGeom prst="rect">
              <a:avLst/>
            </a:prstGeom>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30" name="TextBox 29"/>
            <p:cNvSpPr txBox="1"/>
            <p:nvPr/>
          </p:nvSpPr>
          <p:spPr>
            <a:xfrm>
              <a:off x="2245812" y="2842365"/>
              <a:ext cx="571574" cy="457200"/>
            </a:xfrm>
            <a:prstGeom prst="rect">
              <a:avLst/>
            </a:prstGeom>
          </p:spPr>
          <p:txBody>
            <a:bodyPr vert="horz" wrap="none" lIns="0" tIns="0" rIns="0" bIns="0" rtlCol="0" anchor="ctr">
              <a:normAutofit/>
            </a:bodyPr>
            <a:lstStyle/>
            <a:p>
              <a:pPr algn="r"/>
              <a:r>
                <a:rPr lang="en-GB" sz="2000" dirty="0"/>
                <a:t>5V</a:t>
              </a:r>
            </a:p>
          </p:txBody>
        </p:sp>
        <p:sp>
          <p:nvSpPr>
            <p:cNvPr id="31" name="TextBox 30"/>
            <p:cNvSpPr txBox="1"/>
            <p:nvPr/>
          </p:nvSpPr>
          <p:spPr>
            <a:xfrm>
              <a:off x="2363997" y="3147165"/>
              <a:ext cx="453389" cy="457200"/>
            </a:xfrm>
            <a:prstGeom prst="rect">
              <a:avLst/>
            </a:prstGeom>
          </p:spPr>
          <p:txBody>
            <a:bodyPr vert="horz" wrap="none" lIns="0" tIns="0" rIns="0" bIns="0" rtlCol="0" anchor="ctr">
              <a:normAutofit/>
            </a:bodyPr>
            <a:lstStyle/>
            <a:p>
              <a:pPr algn="r"/>
              <a:r>
                <a:rPr lang="en-GB" sz="2000" dirty="0"/>
                <a:t>DM</a:t>
              </a:r>
            </a:p>
          </p:txBody>
        </p:sp>
        <p:sp>
          <p:nvSpPr>
            <p:cNvPr id="32" name="TextBox 31"/>
            <p:cNvSpPr txBox="1"/>
            <p:nvPr/>
          </p:nvSpPr>
          <p:spPr>
            <a:xfrm>
              <a:off x="2245812" y="3451965"/>
              <a:ext cx="571574" cy="457200"/>
            </a:xfrm>
            <a:prstGeom prst="rect">
              <a:avLst/>
            </a:prstGeom>
          </p:spPr>
          <p:txBody>
            <a:bodyPr vert="horz" wrap="none" lIns="0" tIns="0" rIns="0" bIns="0" rtlCol="0" anchor="ctr">
              <a:normAutofit/>
            </a:bodyPr>
            <a:lstStyle/>
            <a:p>
              <a:pPr algn="r"/>
              <a:r>
                <a:rPr lang="en-GB" sz="2000" dirty="0"/>
                <a:t>DP</a:t>
              </a:r>
            </a:p>
          </p:txBody>
        </p:sp>
        <p:sp>
          <p:nvSpPr>
            <p:cNvPr id="33" name="TextBox 32"/>
            <p:cNvSpPr txBox="1"/>
            <p:nvPr/>
          </p:nvSpPr>
          <p:spPr>
            <a:xfrm>
              <a:off x="2055287" y="3756765"/>
              <a:ext cx="762099" cy="457200"/>
            </a:xfrm>
            <a:prstGeom prst="rect">
              <a:avLst/>
            </a:prstGeom>
          </p:spPr>
          <p:txBody>
            <a:bodyPr vert="horz" wrap="none" lIns="0" tIns="0" rIns="0" bIns="0" rtlCol="0" anchor="ctr">
              <a:normAutofit/>
            </a:bodyPr>
            <a:lstStyle/>
            <a:p>
              <a:pPr algn="r"/>
              <a:r>
                <a:rPr lang="en-GB" sz="2000" dirty="0"/>
                <a:t>GND</a:t>
              </a:r>
            </a:p>
          </p:txBody>
        </p:sp>
        <p:sp>
          <p:nvSpPr>
            <p:cNvPr id="35" name="TextBox 34"/>
            <p:cNvSpPr txBox="1"/>
            <p:nvPr/>
          </p:nvSpPr>
          <p:spPr>
            <a:xfrm>
              <a:off x="4499810" y="3157603"/>
              <a:ext cx="1061133" cy="457200"/>
            </a:xfrm>
            <a:prstGeom prst="rect">
              <a:avLst/>
            </a:prstGeom>
          </p:spPr>
          <p:txBody>
            <a:bodyPr vert="horz" wrap="none" lIns="0" tIns="0" rIns="0" bIns="0" rtlCol="0" anchor="ctr">
              <a:normAutofit/>
            </a:bodyPr>
            <a:lstStyle/>
            <a:p>
              <a:r>
                <a:rPr lang="en-GB" sz="2000" dirty="0"/>
                <a:t>USB_DM</a:t>
              </a:r>
            </a:p>
          </p:txBody>
        </p:sp>
        <p:sp>
          <p:nvSpPr>
            <p:cNvPr id="36" name="TextBox 35"/>
            <p:cNvSpPr txBox="1"/>
            <p:nvPr/>
          </p:nvSpPr>
          <p:spPr>
            <a:xfrm>
              <a:off x="4499810" y="3462403"/>
              <a:ext cx="1061133" cy="457200"/>
            </a:xfrm>
            <a:prstGeom prst="rect">
              <a:avLst/>
            </a:prstGeom>
          </p:spPr>
          <p:txBody>
            <a:bodyPr vert="horz" wrap="none" lIns="0" tIns="0" rIns="0" bIns="0" rtlCol="0" anchor="ctr">
              <a:normAutofit/>
            </a:bodyPr>
            <a:lstStyle/>
            <a:p>
              <a:r>
                <a:rPr lang="en-GB" sz="2000" dirty="0"/>
                <a:t>USB_DP</a:t>
              </a:r>
            </a:p>
          </p:txBody>
        </p:sp>
        <p:sp>
          <p:nvSpPr>
            <p:cNvPr id="40" name="TextBox 39"/>
            <p:cNvSpPr txBox="1"/>
            <p:nvPr/>
          </p:nvSpPr>
          <p:spPr>
            <a:xfrm>
              <a:off x="1521817" y="4512501"/>
              <a:ext cx="1825168" cy="702502"/>
            </a:xfrm>
            <a:prstGeom prst="rect">
              <a:avLst/>
            </a:prstGeom>
          </p:spPr>
          <p:txBody>
            <a:bodyPr vert="horz" wrap="none" lIns="0" tIns="0" rIns="0" bIns="0" rtlCol="0" anchor="ctr">
              <a:normAutofit/>
            </a:bodyPr>
            <a:lstStyle/>
            <a:p>
              <a:pPr algn="ctr"/>
              <a:r>
                <a:rPr lang="en-GB" sz="2000" dirty="0"/>
                <a:t>USB</a:t>
              </a:r>
              <a:br>
                <a:rPr lang="en-GB" sz="2000" dirty="0"/>
              </a:br>
              <a:r>
                <a:rPr lang="en-GB" sz="2000" dirty="0"/>
                <a:t>Connector</a:t>
              </a:r>
            </a:p>
          </p:txBody>
        </p:sp>
        <p:cxnSp>
          <p:nvCxnSpPr>
            <p:cNvPr id="42" name="Straight Connector 41"/>
            <p:cNvCxnSpPr/>
            <p:nvPr/>
          </p:nvCxnSpPr>
          <p:spPr>
            <a:xfrm>
              <a:off x="2893596" y="3386203"/>
              <a:ext cx="1524198" cy="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a:off x="2893596" y="3691003"/>
              <a:ext cx="1524198" cy="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76" name="Rectangle 75"/>
            <p:cNvSpPr/>
            <p:nvPr/>
          </p:nvSpPr>
          <p:spPr>
            <a:xfrm>
              <a:off x="5789573" y="2167003"/>
              <a:ext cx="152420" cy="381000"/>
            </a:xfrm>
            <a:prstGeom prst="rect">
              <a:avLst/>
            </a:prstGeom>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cxnSp>
          <p:nvCxnSpPr>
            <p:cNvPr id="79" name="Straight Connector 78"/>
            <p:cNvCxnSpPr/>
            <p:nvPr/>
          </p:nvCxnSpPr>
          <p:spPr>
            <a:xfrm>
              <a:off x="6018203" y="2167004"/>
              <a:ext cx="0" cy="373693"/>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81" name="Straight Connector 80"/>
            <p:cNvCxnSpPr/>
            <p:nvPr/>
          </p:nvCxnSpPr>
          <p:spPr>
            <a:xfrm>
              <a:off x="5713363" y="2167004"/>
              <a:ext cx="0" cy="373693"/>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85" name="Straight Connector 84"/>
            <p:cNvCxnSpPr/>
            <p:nvPr/>
          </p:nvCxnSpPr>
          <p:spPr>
            <a:xfrm>
              <a:off x="6022073" y="2352807"/>
              <a:ext cx="148549" cy="4697"/>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87" name="Straight Connector 86"/>
            <p:cNvCxnSpPr/>
            <p:nvPr/>
          </p:nvCxnSpPr>
          <p:spPr>
            <a:xfrm>
              <a:off x="6170622" y="2353849"/>
              <a:ext cx="0" cy="651354"/>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90" name="Straight Connector 89"/>
            <p:cNvCxnSpPr/>
            <p:nvPr/>
          </p:nvCxnSpPr>
          <p:spPr>
            <a:xfrm>
              <a:off x="5560943" y="2352807"/>
              <a:ext cx="148549" cy="4697"/>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91" name="Straight Connector 90"/>
            <p:cNvCxnSpPr/>
            <p:nvPr/>
          </p:nvCxnSpPr>
          <p:spPr>
            <a:xfrm>
              <a:off x="5560943" y="2353849"/>
              <a:ext cx="0" cy="651354"/>
            </a:xfrm>
            <a:prstGeom prst="line">
              <a:avLst/>
            </a:prstGeom>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541406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483135" y="1343026"/>
            <a:ext cx="11202453" cy="4776975"/>
          </a:xfrm>
        </p:spPr>
        <p:txBody>
          <a:bodyPr/>
          <a:lstStyle/>
          <a:p>
            <a:pPr>
              <a:spcBef>
                <a:spcPts val="1200"/>
              </a:spcBef>
            </a:pPr>
            <a:r>
              <a:rPr lang="en-GB" sz="2000" dirty="0"/>
              <a:t>Cortex-A9 Technical Reference Manual, Arm, 2012.</a:t>
            </a:r>
          </a:p>
          <a:p>
            <a:pPr>
              <a:spcBef>
                <a:spcPts val="1200"/>
              </a:spcBef>
            </a:pPr>
            <a:r>
              <a:rPr lang="en-GB" sz="2000" dirty="0"/>
              <a:t>Arm® Architecture Reference Manual. Armv7-A and Armv7-R edition, Arm, 2012.</a:t>
            </a:r>
          </a:p>
          <a:p>
            <a:pPr>
              <a:spcBef>
                <a:spcPts val="1200"/>
              </a:spcBef>
            </a:pPr>
            <a:r>
              <a:rPr lang="en-GB" sz="2000" dirty="0"/>
              <a:t>Arm </a:t>
            </a:r>
            <a:r>
              <a:rPr lang="en-GB" sz="2000" dirty="0" err="1"/>
              <a:t>CoreSight</a:t>
            </a:r>
            <a:r>
              <a:rPr lang="en-GB" sz="2000" dirty="0"/>
              <a:t> Architecture Specification, Arm, 2013.</a:t>
            </a:r>
          </a:p>
          <a:p>
            <a:pPr>
              <a:spcBef>
                <a:spcPts val="1200"/>
              </a:spcBef>
            </a:pPr>
            <a:r>
              <a:rPr lang="en-GB" sz="2000" dirty="0"/>
              <a:t>Arm </a:t>
            </a:r>
            <a:r>
              <a:rPr lang="en-GB" sz="2000" dirty="0" err="1"/>
              <a:t>CoreSight</a:t>
            </a:r>
            <a:r>
              <a:rPr lang="en-GB" sz="2000" dirty="0"/>
              <a:t> SoC-400 Technical Reference Manual, Arm, 2015.</a:t>
            </a:r>
          </a:p>
          <a:p>
            <a:pPr>
              <a:spcBef>
                <a:spcPts val="1200"/>
              </a:spcBef>
            </a:pPr>
            <a:r>
              <a:rPr lang="en-GB" sz="2000" dirty="0"/>
              <a:t>Arm Debug Interface Architecture Specification. ADIv5.0 to ADIv5.2. ARM, 2013.</a:t>
            </a:r>
          </a:p>
          <a:p>
            <a:pPr>
              <a:spcBef>
                <a:spcPts val="1200"/>
              </a:spcBef>
            </a:pPr>
            <a:r>
              <a:rPr lang="en-GB" sz="2000" dirty="0" err="1"/>
              <a:t>CoreSight</a:t>
            </a:r>
            <a:r>
              <a:rPr lang="en-GB" sz="2000" dirty="0"/>
              <a:t> technical introduction.  A Quick Start for Designers. White Paper, ARM-EPM-039795,  Arm, 2013. </a:t>
            </a:r>
          </a:p>
        </p:txBody>
      </p:sp>
      <p:sp>
        <p:nvSpPr>
          <p:cNvPr id="3" name="Title 2"/>
          <p:cNvSpPr>
            <a:spLocks noGrp="1"/>
          </p:cNvSpPr>
          <p:nvPr>
            <p:ph type="title"/>
          </p:nvPr>
        </p:nvSpPr>
        <p:spPr/>
        <p:txBody>
          <a:bodyPr>
            <a:normAutofit/>
          </a:bodyPr>
          <a:lstStyle/>
          <a:p>
            <a:r>
              <a:rPr lang="en-GB" dirty="0"/>
              <a:t>Bibliography</a:t>
            </a:r>
          </a:p>
        </p:txBody>
      </p:sp>
    </p:spTree>
    <p:extLst>
      <p:ext uri="{BB962C8B-B14F-4D97-AF65-F5344CB8AC3E}">
        <p14:creationId xmlns:p14="http://schemas.microsoft.com/office/powerpoint/2010/main" val="5989773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349785" y="1187401"/>
            <a:ext cx="11155752" cy="1736775"/>
          </a:xfrm>
        </p:spPr>
        <p:txBody>
          <a:bodyPr/>
          <a:lstStyle/>
          <a:p>
            <a:r>
              <a:rPr lang="en-GB" sz="2000" b="1" dirty="0">
                <a:solidFill>
                  <a:schemeClr val="tx2">
                    <a:lumMod val="60000"/>
                    <a:lumOff val="40000"/>
                  </a:schemeClr>
                </a:solidFill>
              </a:rPr>
              <a:t>Arm </a:t>
            </a:r>
            <a:r>
              <a:rPr lang="en-GB" sz="2000" b="1" dirty="0" err="1">
                <a:solidFill>
                  <a:schemeClr val="tx2">
                    <a:lumMod val="60000"/>
                    <a:lumOff val="40000"/>
                  </a:schemeClr>
                </a:solidFill>
              </a:rPr>
              <a:t>CoreSight</a:t>
            </a:r>
            <a:r>
              <a:rPr lang="en-GB" sz="2000" b="1" dirty="0">
                <a:solidFill>
                  <a:schemeClr val="tx2">
                    <a:lumMod val="60000"/>
                    <a:lumOff val="40000"/>
                  </a:schemeClr>
                </a:solidFill>
              </a:rPr>
              <a:t> </a:t>
            </a:r>
          </a:p>
          <a:p>
            <a:pPr lvl="1">
              <a:spcBef>
                <a:spcPts val="600"/>
              </a:spcBef>
            </a:pPr>
            <a:r>
              <a:rPr lang="en-GB" sz="1800" dirty="0"/>
              <a:t>Arm debug and trace technology.</a:t>
            </a:r>
          </a:p>
          <a:p>
            <a:pPr lvl="1">
              <a:spcBef>
                <a:spcPts val="600"/>
              </a:spcBef>
            </a:pPr>
            <a:r>
              <a:rPr lang="en-GB" sz="1800" dirty="0"/>
              <a:t>Most complete on-chip debug and real-time trace solution for the entire System on Chip (SoC).</a:t>
            </a:r>
          </a:p>
          <a:p>
            <a:pPr lvl="1">
              <a:spcBef>
                <a:spcPts val="600"/>
              </a:spcBef>
            </a:pPr>
            <a:r>
              <a:rPr lang="en-GB" sz="1800" dirty="0"/>
              <a:t>Making Arm processor-based SoCs the easiest to debug and optimize.</a:t>
            </a:r>
          </a:p>
          <a:p>
            <a:pPr lvl="1"/>
            <a:endParaRPr lang="en-GB" dirty="0"/>
          </a:p>
          <a:p>
            <a:endParaRPr lang="en-GB" dirty="0"/>
          </a:p>
        </p:txBody>
      </p:sp>
      <p:sp>
        <p:nvSpPr>
          <p:cNvPr id="3" name="Title 2"/>
          <p:cNvSpPr>
            <a:spLocks noGrp="1"/>
          </p:cNvSpPr>
          <p:nvPr>
            <p:ph type="title"/>
          </p:nvPr>
        </p:nvSpPr>
        <p:spPr/>
        <p:txBody>
          <a:bodyPr>
            <a:normAutofit/>
          </a:bodyPr>
          <a:lstStyle/>
          <a:p>
            <a:r>
              <a:rPr lang="en-GB" dirty="0"/>
              <a:t>Arm </a:t>
            </a:r>
            <a:r>
              <a:rPr lang="en-GB" dirty="0" err="1"/>
              <a:t>CoreSight</a:t>
            </a:r>
            <a:r>
              <a:rPr lang="en-GB" dirty="0"/>
              <a:t> Debugging System</a:t>
            </a: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99953" y="2924176"/>
            <a:ext cx="3260021" cy="30673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635695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349785" y="1332090"/>
            <a:ext cx="11155752" cy="2630311"/>
          </a:xfrm>
        </p:spPr>
        <p:txBody>
          <a:bodyPr/>
          <a:lstStyle/>
          <a:p>
            <a:r>
              <a:rPr lang="en-GB" sz="2000" dirty="0"/>
              <a:t>Arm </a:t>
            </a:r>
            <a:r>
              <a:rPr lang="en-GB" sz="2000" dirty="0" err="1"/>
              <a:t>CoreSight</a:t>
            </a:r>
            <a:r>
              <a:rPr lang="en-GB" sz="2000" dirty="0"/>
              <a:t> architecture</a:t>
            </a:r>
          </a:p>
          <a:p>
            <a:pPr lvl="1">
              <a:spcBef>
                <a:spcPts val="600"/>
              </a:spcBef>
            </a:pPr>
            <a:r>
              <a:rPr lang="en-GB" sz="1800" dirty="0"/>
              <a:t>Arm processors real-time trace </a:t>
            </a:r>
            <a:r>
              <a:rPr lang="en-GB" sz="1800" dirty="0" err="1"/>
              <a:t>macrocells</a:t>
            </a:r>
            <a:r>
              <a:rPr lang="en-GB" sz="1800" dirty="0"/>
              <a:t> (ETM &amp; PTM) architecture.</a:t>
            </a:r>
          </a:p>
          <a:p>
            <a:pPr lvl="1">
              <a:spcBef>
                <a:spcPts val="600"/>
              </a:spcBef>
            </a:pPr>
            <a:r>
              <a:rPr lang="en-GB" sz="1800" dirty="0"/>
              <a:t>Arm </a:t>
            </a:r>
            <a:r>
              <a:rPr lang="en-GB" sz="1800" dirty="0" err="1"/>
              <a:t>CoreSight</a:t>
            </a:r>
            <a:r>
              <a:rPr lang="en-GB" sz="1800" dirty="0"/>
              <a:t> SoC component architecture .</a:t>
            </a:r>
          </a:p>
          <a:p>
            <a:pPr lvl="1">
              <a:spcBef>
                <a:spcPts val="600"/>
              </a:spcBef>
            </a:pPr>
            <a:r>
              <a:rPr lang="en-GB" sz="1800" dirty="0"/>
              <a:t>Arm Debug Interface (ADI) architecture.</a:t>
            </a:r>
          </a:p>
          <a:p>
            <a:endParaRPr lang="en-GB" dirty="0"/>
          </a:p>
        </p:txBody>
      </p:sp>
      <p:sp>
        <p:nvSpPr>
          <p:cNvPr id="3" name="Title 2"/>
          <p:cNvSpPr>
            <a:spLocks noGrp="1"/>
          </p:cNvSpPr>
          <p:nvPr>
            <p:ph type="title"/>
          </p:nvPr>
        </p:nvSpPr>
        <p:spPr/>
        <p:txBody>
          <a:bodyPr>
            <a:normAutofit/>
          </a:bodyPr>
          <a:lstStyle/>
          <a:p>
            <a:r>
              <a:rPr lang="en-GB" dirty="0"/>
              <a:t>Arm </a:t>
            </a:r>
            <a:r>
              <a:rPr lang="en-GB" dirty="0" err="1"/>
              <a:t>CoreSight</a:t>
            </a:r>
            <a:r>
              <a:rPr lang="en-GB" dirty="0"/>
              <a:t> Debugging System</a:t>
            </a: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8362" y="3538501"/>
            <a:ext cx="5258770" cy="24318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051177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473610" y="1123721"/>
            <a:ext cx="11155752" cy="5563518"/>
          </a:xfrm>
        </p:spPr>
        <p:txBody>
          <a:bodyPr/>
          <a:lstStyle/>
          <a:p>
            <a:r>
              <a:rPr lang="en-GB" sz="2000" b="1" dirty="0">
                <a:solidFill>
                  <a:schemeClr val="tx2">
                    <a:lumMod val="60000"/>
                    <a:lumOff val="40000"/>
                  </a:schemeClr>
                </a:solidFill>
              </a:rPr>
              <a:t>Arm Debug Interface </a:t>
            </a:r>
            <a:r>
              <a:rPr lang="en-GB" sz="2000" dirty="0"/>
              <a:t>(</a:t>
            </a:r>
            <a:r>
              <a:rPr lang="en-GB" sz="2000" b="1" dirty="0">
                <a:solidFill>
                  <a:schemeClr val="tx2">
                    <a:lumMod val="60000"/>
                    <a:lumOff val="40000"/>
                  </a:schemeClr>
                </a:solidFill>
              </a:rPr>
              <a:t>ADI</a:t>
            </a:r>
            <a:r>
              <a:rPr lang="en-GB" sz="2000" dirty="0"/>
              <a:t>) Architecture</a:t>
            </a:r>
          </a:p>
          <a:p>
            <a:pPr lvl="1">
              <a:spcBef>
                <a:spcPts val="600"/>
              </a:spcBef>
            </a:pPr>
            <a:r>
              <a:rPr lang="en-GB" sz="1800" dirty="0"/>
              <a:t>ADI defines a standard debug interface for debug components in an embedded System on Chip (</a:t>
            </a:r>
            <a:r>
              <a:rPr lang="en-GB" sz="1800" dirty="0" err="1"/>
              <a:t>SoC</a:t>
            </a:r>
            <a:r>
              <a:rPr lang="en-GB" sz="1800" dirty="0"/>
              <a:t>)</a:t>
            </a:r>
          </a:p>
          <a:p>
            <a:pPr lvl="1">
              <a:spcBef>
                <a:spcPts val="600"/>
              </a:spcBef>
            </a:pPr>
            <a:r>
              <a:rPr lang="en-GB" sz="1800" dirty="0">
                <a:solidFill>
                  <a:schemeClr val="tx2">
                    <a:lumMod val="60000"/>
                    <a:lumOff val="40000"/>
                  </a:schemeClr>
                </a:solidFill>
              </a:rPr>
              <a:t>Includes Debug Access Ports (DAP), which contain Access Ports (AP) and Debug Ports (DP).</a:t>
            </a:r>
          </a:p>
          <a:p>
            <a:pPr lvl="1">
              <a:spcBef>
                <a:spcPts val="600"/>
              </a:spcBef>
            </a:pPr>
            <a:endParaRPr lang="en-GB" sz="1800" dirty="0">
              <a:solidFill>
                <a:schemeClr val="tx2">
                  <a:lumMod val="60000"/>
                  <a:lumOff val="40000"/>
                </a:schemeClr>
              </a:solidFill>
            </a:endParaRPr>
          </a:p>
          <a:p>
            <a:pPr lvl="1">
              <a:spcBef>
                <a:spcPts val="600"/>
              </a:spcBef>
            </a:pPr>
            <a:endParaRPr lang="en-GB" sz="1800" dirty="0">
              <a:solidFill>
                <a:schemeClr val="tx2">
                  <a:lumMod val="60000"/>
                  <a:lumOff val="40000"/>
                </a:schemeClr>
              </a:solidFill>
            </a:endParaRPr>
          </a:p>
          <a:p>
            <a:pPr lvl="1">
              <a:spcBef>
                <a:spcPts val="600"/>
              </a:spcBef>
            </a:pPr>
            <a:endParaRPr lang="en-GB" sz="1800" dirty="0">
              <a:solidFill>
                <a:schemeClr val="tx2">
                  <a:lumMod val="60000"/>
                  <a:lumOff val="40000"/>
                </a:schemeClr>
              </a:solidFill>
            </a:endParaRPr>
          </a:p>
          <a:p>
            <a:pPr lvl="1">
              <a:spcBef>
                <a:spcPts val="600"/>
              </a:spcBef>
              <a:spcAft>
                <a:spcPts val="4800"/>
              </a:spcAft>
            </a:pPr>
            <a:endParaRPr lang="en-GB" sz="1800" dirty="0">
              <a:solidFill>
                <a:schemeClr val="tx2">
                  <a:lumMod val="60000"/>
                  <a:lumOff val="40000"/>
                </a:schemeClr>
              </a:solidFill>
            </a:endParaRPr>
          </a:p>
          <a:p>
            <a:pPr>
              <a:spcBef>
                <a:spcPts val="1800"/>
              </a:spcBef>
            </a:pPr>
            <a:r>
              <a:rPr lang="en-GB" sz="2000" b="1" dirty="0">
                <a:solidFill>
                  <a:schemeClr val="tx2">
                    <a:lumMod val="60000"/>
                    <a:lumOff val="40000"/>
                  </a:schemeClr>
                </a:solidFill>
              </a:rPr>
              <a:t>Trace </a:t>
            </a:r>
            <a:r>
              <a:rPr lang="en-GB" sz="2000" b="1" dirty="0" err="1">
                <a:solidFill>
                  <a:schemeClr val="tx2">
                    <a:lumMod val="60000"/>
                    <a:lumOff val="40000"/>
                  </a:schemeClr>
                </a:solidFill>
              </a:rPr>
              <a:t>Macrocell</a:t>
            </a:r>
            <a:r>
              <a:rPr lang="en-GB" sz="2000" dirty="0"/>
              <a:t> Architecture</a:t>
            </a:r>
          </a:p>
          <a:p>
            <a:pPr lvl="2">
              <a:spcBef>
                <a:spcPts val="600"/>
              </a:spcBef>
            </a:pPr>
            <a:r>
              <a:rPr lang="en-GB" b="1" dirty="0"/>
              <a:t>Embedded Trace </a:t>
            </a:r>
            <a:r>
              <a:rPr lang="en-GB" b="1" dirty="0" err="1"/>
              <a:t>Macrocell</a:t>
            </a:r>
            <a:r>
              <a:rPr lang="en-GB" b="1" dirty="0"/>
              <a:t> </a:t>
            </a:r>
            <a:r>
              <a:rPr lang="en-GB" dirty="0"/>
              <a:t>(ETM) is a real-time trace module providing instruction and data tracing of a processor.  ETM is an integral part of an Arm </a:t>
            </a:r>
            <a:r>
              <a:rPr lang="en-GB" dirty="0" err="1"/>
              <a:t>CoreSight</a:t>
            </a:r>
            <a:r>
              <a:rPr lang="en-GB" dirty="0"/>
              <a:t> debug and real-time trace solution.</a:t>
            </a:r>
          </a:p>
          <a:p>
            <a:pPr lvl="4">
              <a:spcBef>
                <a:spcPts val="600"/>
              </a:spcBef>
            </a:pPr>
            <a:r>
              <a:rPr lang="en-GB" b="1" dirty="0"/>
              <a:t>Program Trace </a:t>
            </a:r>
            <a:r>
              <a:rPr lang="en-GB" b="1" dirty="0" err="1"/>
              <a:t>Macrocell</a:t>
            </a:r>
            <a:r>
              <a:rPr lang="en-GB" b="1" dirty="0"/>
              <a:t> </a:t>
            </a:r>
            <a:r>
              <a:rPr lang="en-GB" dirty="0"/>
              <a:t>(PTM) for Program Flow Trace of Cortex-A9</a:t>
            </a:r>
          </a:p>
          <a:p>
            <a:pPr lvl="4">
              <a:spcBef>
                <a:spcPts val="600"/>
              </a:spcBef>
            </a:pPr>
            <a:r>
              <a:rPr lang="en-GB" b="1" dirty="0"/>
              <a:t>Instrumentation Trace </a:t>
            </a:r>
            <a:r>
              <a:rPr lang="en-GB" b="1" dirty="0" err="1"/>
              <a:t>Macrocell</a:t>
            </a:r>
            <a:r>
              <a:rPr lang="en-GB" b="1" dirty="0"/>
              <a:t> </a:t>
            </a:r>
            <a:r>
              <a:rPr lang="en-GB" dirty="0"/>
              <a:t>(ITM) for high level software view.</a:t>
            </a:r>
          </a:p>
          <a:p>
            <a:pPr lvl="4">
              <a:spcBef>
                <a:spcPts val="600"/>
              </a:spcBef>
            </a:pPr>
            <a:r>
              <a:rPr lang="en-GB" b="1" dirty="0"/>
              <a:t>AHB Trace </a:t>
            </a:r>
            <a:r>
              <a:rPr lang="en-GB" b="1" dirty="0" err="1"/>
              <a:t>Macrocell</a:t>
            </a:r>
            <a:r>
              <a:rPr lang="en-GB" b="1" dirty="0"/>
              <a:t>  (</a:t>
            </a:r>
            <a:r>
              <a:rPr lang="en-GB" dirty="0"/>
              <a:t>HTM) for performance and functional debug.</a:t>
            </a:r>
          </a:p>
          <a:p>
            <a:endParaRPr lang="en-GB" dirty="0"/>
          </a:p>
        </p:txBody>
      </p:sp>
      <p:sp>
        <p:nvSpPr>
          <p:cNvPr id="3" name="Title 2"/>
          <p:cNvSpPr>
            <a:spLocks noGrp="1"/>
          </p:cNvSpPr>
          <p:nvPr>
            <p:ph type="title"/>
          </p:nvPr>
        </p:nvSpPr>
        <p:spPr/>
        <p:txBody>
          <a:bodyPr>
            <a:normAutofit/>
          </a:bodyPr>
          <a:lstStyle/>
          <a:p>
            <a:r>
              <a:rPr lang="en-GB" dirty="0"/>
              <a:t>Arm </a:t>
            </a:r>
            <a:r>
              <a:rPr lang="en-GB" dirty="0" err="1"/>
              <a:t>CoreSight</a:t>
            </a:r>
            <a:r>
              <a:rPr lang="en-GB" dirty="0"/>
              <a:t> Debugging System</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0498" y="2200007"/>
            <a:ext cx="6275630" cy="19974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7619008" y="3740227"/>
            <a:ext cx="3915450" cy="457200"/>
          </a:xfrm>
          <a:prstGeom prst="rect">
            <a:avLst/>
          </a:prstGeom>
        </p:spPr>
        <p:txBody>
          <a:bodyPr vert="horz" wrap="none" lIns="0" tIns="0" rIns="0" bIns="0" rtlCol="0" anchor="t">
            <a:normAutofit/>
          </a:bodyPr>
          <a:lstStyle/>
          <a:p>
            <a:r>
              <a:rPr lang="en-GB" sz="1200" dirty="0"/>
              <a:t>Figure source: Arm Debug Interface Architecture</a:t>
            </a:r>
          </a:p>
          <a:p>
            <a:r>
              <a:rPr lang="en-GB" sz="1200" dirty="0"/>
              <a:t>Specifications ADIv5 to ADIv5.2</a:t>
            </a:r>
          </a:p>
        </p:txBody>
      </p:sp>
    </p:spTree>
    <p:extLst>
      <p:ext uri="{BB962C8B-B14F-4D97-AF65-F5344CB8AC3E}">
        <p14:creationId xmlns:p14="http://schemas.microsoft.com/office/powerpoint/2010/main" val="36255859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Grp="1" noChangeAspect="1" noChangeArrowheads="1"/>
          </p:cNvPicPr>
          <p:nvPr>
            <p:ph sz="half" idx="1"/>
          </p:nvPr>
        </p:nvPicPr>
        <p:blipFill rotWithShape="1">
          <a:blip r:embed="rId3">
            <a:extLst>
              <a:ext uri="{28A0092B-C50C-407E-A947-70E740481C1C}">
                <a14:useLocalDpi xmlns:a14="http://schemas.microsoft.com/office/drawing/2010/main" val="0"/>
              </a:ext>
            </a:extLst>
          </a:blip>
          <a:srcRect r="16899"/>
          <a:stretch/>
        </p:blipFill>
        <p:spPr bwMode="auto">
          <a:xfrm>
            <a:off x="611189" y="412376"/>
            <a:ext cx="9908289" cy="61789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5072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GB" dirty="0"/>
              <a:t>Example1: Single Processor Debug</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19682" y="1094701"/>
            <a:ext cx="6213934" cy="4988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2385006" y="6296210"/>
            <a:ext cx="7992533" cy="361244"/>
          </a:xfrm>
          <a:prstGeom prst="rect">
            <a:avLst/>
          </a:prstGeom>
        </p:spPr>
        <p:txBody>
          <a:bodyPr vert="horz" wrap="none" lIns="0" tIns="0" rIns="0" bIns="0" rtlCol="0" anchor="t">
            <a:normAutofit/>
          </a:bodyPr>
          <a:lstStyle/>
          <a:p>
            <a:r>
              <a:rPr lang="en-GB" sz="1200" dirty="0"/>
              <a:t>Figure source: </a:t>
            </a:r>
            <a:r>
              <a:rPr lang="en-GB" sz="1200" dirty="0" err="1"/>
              <a:t>CoreSight</a:t>
            </a:r>
            <a:r>
              <a:rPr lang="en-GB" sz="1200" dirty="0"/>
              <a:t> Technical Introduction. A quick start for designers. White Paper, Arm </a:t>
            </a:r>
          </a:p>
        </p:txBody>
      </p:sp>
    </p:spTree>
    <p:extLst>
      <p:ext uri="{BB962C8B-B14F-4D97-AF65-F5344CB8AC3E}">
        <p14:creationId xmlns:p14="http://schemas.microsoft.com/office/powerpoint/2010/main" val="17830607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GB" dirty="0"/>
              <a:t>Example 2: Single Processor Trace</a:t>
            </a:r>
          </a:p>
        </p:txBody>
      </p:sp>
      <p:sp>
        <p:nvSpPr>
          <p:cNvPr id="5" name="TextBox 4"/>
          <p:cNvSpPr txBox="1"/>
          <p:nvPr/>
        </p:nvSpPr>
        <p:spPr>
          <a:xfrm>
            <a:off x="2385005" y="6118574"/>
            <a:ext cx="7992533" cy="361244"/>
          </a:xfrm>
          <a:prstGeom prst="rect">
            <a:avLst/>
          </a:prstGeom>
        </p:spPr>
        <p:txBody>
          <a:bodyPr vert="horz" wrap="none" lIns="0" tIns="0" rIns="0" bIns="0" rtlCol="0" anchor="t">
            <a:normAutofit/>
          </a:bodyPr>
          <a:lstStyle/>
          <a:p>
            <a:r>
              <a:rPr lang="en-GB" sz="1200" dirty="0"/>
              <a:t>Figure source: </a:t>
            </a:r>
            <a:r>
              <a:rPr lang="en-GB" sz="1200" dirty="0" err="1"/>
              <a:t>CoreSight</a:t>
            </a:r>
            <a:r>
              <a:rPr lang="en-GB" sz="1200" dirty="0"/>
              <a:t> Technical Introduction. A quick start for designers. White Paper, Arm </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9254" y="1198863"/>
            <a:ext cx="7953018" cy="48792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522348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GB" dirty="0"/>
              <a:t>Example 3: Multi Source Trace</a:t>
            </a:r>
          </a:p>
        </p:txBody>
      </p:sp>
      <p:sp>
        <p:nvSpPr>
          <p:cNvPr id="5" name="TextBox 4"/>
          <p:cNvSpPr txBox="1"/>
          <p:nvPr/>
        </p:nvSpPr>
        <p:spPr>
          <a:xfrm>
            <a:off x="2385005" y="5956940"/>
            <a:ext cx="7992533" cy="361244"/>
          </a:xfrm>
          <a:prstGeom prst="rect">
            <a:avLst/>
          </a:prstGeom>
        </p:spPr>
        <p:txBody>
          <a:bodyPr vert="horz" wrap="none" lIns="0" tIns="0" rIns="0" bIns="0" rtlCol="0" anchor="t">
            <a:normAutofit/>
          </a:bodyPr>
          <a:lstStyle/>
          <a:p>
            <a:r>
              <a:rPr lang="en-GB" sz="1200" dirty="0"/>
              <a:t>Figure source: </a:t>
            </a:r>
            <a:r>
              <a:rPr lang="en-GB" sz="1200" dirty="0" err="1"/>
              <a:t>CoreSight</a:t>
            </a:r>
            <a:r>
              <a:rPr lang="en-GB" sz="1200" dirty="0"/>
              <a:t> Technical Introduction. A quick start for designers. White Paper, Arm </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4774" y="1205327"/>
            <a:ext cx="10474904" cy="45367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83356711"/>
      </p:ext>
    </p:extLst>
  </p:cSld>
  <p:clrMapOvr>
    <a:masterClrMapping/>
  </p:clrMapOvr>
</p:sld>
</file>

<file path=ppt/theme/theme1.xml><?xml version="1.0" encoding="utf-8"?>
<a:theme xmlns:a="http://schemas.openxmlformats.org/drawingml/2006/main" name="Arm_PPT_Public">
  <a:themeElements>
    <a:clrScheme name="Arm PPT">
      <a:dk1>
        <a:srgbClr val="000000"/>
      </a:dk1>
      <a:lt1>
        <a:srgbClr val="FFFFFF"/>
      </a:lt1>
      <a:dk2>
        <a:srgbClr val="333E48"/>
      </a:dk2>
      <a:lt2>
        <a:srgbClr val="E5ECEB"/>
      </a:lt2>
      <a:accent1>
        <a:srgbClr val="0091BD"/>
      </a:accent1>
      <a:accent2>
        <a:srgbClr val="002B49"/>
      </a:accent2>
      <a:accent3>
        <a:srgbClr val="FFC700"/>
      </a:accent3>
      <a:accent4>
        <a:srgbClr val="95D600"/>
      </a:accent4>
      <a:accent5>
        <a:srgbClr val="FF6B00"/>
      </a:accent5>
      <a:accent6>
        <a:srgbClr val="7D868C"/>
      </a:accent6>
      <a:hlink>
        <a:srgbClr val="00C1DE"/>
      </a:hlink>
      <a:folHlink>
        <a:srgbClr val="002F6C"/>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marL="0" indent="0" algn="l" defTabSz="914400" rtl="0" eaLnBrk="1" latinLnBrk="0" hangingPunct="1">
          <a:lnSpc>
            <a:spcPct val="90000"/>
          </a:lnSpc>
          <a:spcBef>
            <a:spcPts val="0"/>
          </a:spcBef>
          <a:spcAft>
            <a:spcPts val="600"/>
          </a:spcAft>
          <a:buFont typeface="Arial" panose="020B0604020202020204" pitchFamily="34" charset="0"/>
          <a:buNone/>
          <a:defRPr sz="2100" kern="1200" dirty="0" err="1" smtClean="0">
            <a:solidFill>
              <a:schemeClr val="tx2"/>
            </a:solidFill>
            <a:latin typeface="+mn-lt"/>
            <a:ea typeface="+mn-ea"/>
            <a:cs typeface="+mn-cs"/>
          </a:defRPr>
        </a:defPPr>
      </a:lstStyle>
    </a:txDef>
  </a:objectDefaults>
  <a:extraClrSchemeLst/>
  <a:extLst>
    <a:ext uri="{05A4C25C-085E-4340-85A3-A5531E510DB2}">
      <thm15:themeFamily xmlns:thm15="http://schemas.microsoft.com/office/thememl/2012/main" name="Arm_PPT_Master_Arm_2021  -  Read-Only" id="{CC08A84B-D72B-4379-9795-9D2AE1B21C53}" vid="{AD5FA369-C00C-4F52-961A-36F6EFFD17B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p:properties xmlns:p="http://schemas.microsoft.com/office/2006/metadata/properties" xmlns:xsi="http://www.w3.org/2001/XMLSchema-instance" xmlns:pc="http://schemas.microsoft.com/office/infopath/2007/PartnerControls">
  <documentManagement>
    <Current_x0020_Version xmlns="f2ad5090-61a8-4b8c-ab70-68f4ff4d1933">9.0</Current_x0020_Version>
    <Document_x0020_Author xmlns="f2ad5090-61a8-4b8c-ab70-68f4ff4d1933">
      <UserInfo>
        <DisplayName/>
        <AccountId xsi:nil="true"/>
        <AccountType/>
      </UserInfo>
    </Document_x0020_Author>
    <_dlc_DocId xmlns="f2ad5090-61a8-4b8c-ab70-68f4ff4d1933">ARM-ECM-0633231</_dlc_DocId>
    <Document_x0020_Confidentiality xmlns="f2ad5090-61a8-4b8c-ab70-68f4ff4d1933">Confidential-Restricted</Document_x0020_Confidentiality>
    <_dlc_DocIdUrl xmlns="f2ad5090-61a8-4b8c-ab70-68f4ff4d1933">
      <Url>http://teamsites.arm.com/sites/cthub/_layouts/DocIdRedir.aspx?ID=ARM-ECM-0633231</Url>
      <Description>ARM-ECM-0633231</Description>
    </_dlc_DocIdUrl>
    <Category xmlns="c0950e01-db07-4e41-9c32-b7a8e9fccc9b">Private Presentation Templates</Category>
    <ARM_x0020_Legacy_x0020_ID xmlns="f2ad5090-61a8-4b8c-ab70-68f4ff4d1933" xsi:nil="true"/>
    <TaxCatchAll xmlns="f2ad5090-61a8-4b8c-ab70-68f4ff4d1933">
      <Value>7</Value>
      <Value>1</Value>
    </TaxCatchAll>
    <j60c3ced31bb40378c6254d49035d966 xmlns="f2ad5090-61a8-4b8c-ab70-68f4ff4d1933">
      <Terms xmlns="http://schemas.microsoft.com/office/infopath/2007/PartnerControls">
        <TermInfo xmlns="http://schemas.microsoft.com/office/infopath/2007/PartnerControls">
          <TermName xmlns="http://schemas.microsoft.com/office/infopath/2007/PartnerControls">2017</TermName>
          <TermId xmlns="http://schemas.microsoft.com/office/infopath/2007/PartnerControls">58467e81-5d99-44a5-abb5-12a016b65e9e</TermId>
        </TermInfo>
      </Terms>
    </j60c3ced31bb40378c6254d49035d966>
    <RoutingRuleDescription xmlns="http://schemas.microsoft.com/sharepoint/v3" xsi:nil="true"/>
    <_Status xmlns="http://schemas.microsoft.com/sharepoint/v3/fields">Not Started</_Status>
  </documentManagement>
</p:properties>
</file>

<file path=customXml/item2.xml><?xml version="1.0" encoding="utf-8"?>
<ct:contentTypeSchema xmlns:ct="http://schemas.microsoft.com/office/2006/metadata/contentType" xmlns:ma="http://schemas.microsoft.com/office/2006/metadata/properties/metaAttributes" ct:_="" ma:_="" ma:contentTypeName="ARM Document" ma:contentTypeID="0x0101005C6975769EB1684CAB07571CAE07A11B0100BC81FA0C64ACC243A77959D9266C7751" ma:contentTypeVersion="27" ma:contentTypeDescription="" ma:contentTypeScope="" ma:versionID="c3d44a507a30e34bb56df6cb41b0e970">
  <xsd:schema xmlns:xsd="http://www.w3.org/2001/XMLSchema" xmlns:xs="http://www.w3.org/2001/XMLSchema" xmlns:p="http://schemas.microsoft.com/office/2006/metadata/properties" xmlns:ns1="http://schemas.microsoft.com/sharepoint/v3" xmlns:ns2="f2ad5090-61a8-4b8c-ab70-68f4ff4d1933" xmlns:ns3="http://schemas.microsoft.com/sharepoint/v3/fields" xmlns:ns4="c0950e01-db07-4e41-9c32-b7a8e9fccc9b" targetNamespace="http://schemas.microsoft.com/office/2006/metadata/properties" ma:root="true" ma:fieldsID="d6365f768a9cf65e3d0aaa644537f94f" ns1:_="" ns2:_="" ns3:_="" ns4:_="">
    <xsd:import namespace="http://schemas.microsoft.com/sharepoint/v3"/>
    <xsd:import namespace="f2ad5090-61a8-4b8c-ab70-68f4ff4d1933"/>
    <xsd:import namespace="http://schemas.microsoft.com/sharepoint/v3/fields"/>
    <xsd:import namespace="c0950e01-db07-4e41-9c32-b7a8e9fccc9b"/>
    <xsd:element name="properties">
      <xsd:complexType>
        <xsd:sequence>
          <xsd:element name="documentManagement">
            <xsd:complexType>
              <xsd:all>
                <xsd:element ref="ns1:RoutingRuleDescription" minOccurs="0"/>
                <xsd:element ref="ns2:Document_x0020_Author" minOccurs="0"/>
                <xsd:element ref="ns3:_Status"/>
                <xsd:element ref="ns2:Document_x0020_Confidentiality"/>
                <xsd:element ref="ns2:_dlc_DocId" minOccurs="0"/>
                <xsd:element ref="ns2:_dlc_DocIdUrl" minOccurs="0"/>
                <xsd:element ref="ns2:_dlc_DocIdPersistId" minOccurs="0"/>
                <xsd:element ref="ns2:ARM_x0020_Legacy_x0020_ID" minOccurs="0"/>
                <xsd:element ref="ns2:Current_x0020_Version" minOccurs="0"/>
                <xsd:element ref="ns2:j60c3ced31bb40378c6254d49035d966" minOccurs="0"/>
                <xsd:element ref="ns2:TaxCatchAll" minOccurs="0"/>
                <xsd:element ref="ns2:TaxCatchAllLabel" minOccurs="0"/>
                <xsd:element ref="ns4:Categor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RoutingRuleDescription" ma:index="2" nillable="true" ma:displayName="Description" ma:internalName="RoutingRuleDescription" ma:readOnly="false">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2ad5090-61a8-4b8c-ab70-68f4ff4d1933" elementFormDefault="qualified">
    <xsd:import namespace="http://schemas.microsoft.com/office/2006/documentManagement/types"/>
    <xsd:import namespace="http://schemas.microsoft.com/office/infopath/2007/PartnerControls"/>
    <xsd:element name="Document_x0020_Author" ma:index="3" nillable="true" ma:displayName="Document Author" ma:list="UserInfo" ma:SharePointGroup="0" ma:internalName="Document_x0020_Author"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Document_x0020_Confidentiality" ma:index="5" ma:displayName="Document Confidentiality" ma:default="Confidential" ma:format="Dropdown" ma:internalName="Document_x0020_Confidentiality">
      <xsd:simpleType>
        <xsd:restriction base="dms:Choice">
          <xsd:enumeration value="Secret"/>
          <xsd:enumeration value="Confidential-Restricted"/>
          <xsd:enumeration value="Confidential"/>
          <xsd:enumeration value="Non-Confidential"/>
          <xsd:enumeration value="Personal"/>
        </xsd:restriction>
      </xsd:simpleType>
    </xsd:element>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ARM_x0020_Legacy_x0020_ID" ma:index="16" nillable="true" ma:displayName="ARM Legacy ID" ma:internalName="ARM_x0020_Legacy_x0020_ID">
      <xsd:simpleType>
        <xsd:restriction base="dms:Text">
          <xsd:maxLength value="255"/>
        </xsd:restriction>
      </xsd:simpleType>
    </xsd:element>
    <xsd:element name="Current_x0020_Version" ma:index="17" nillable="true" ma:displayName="Current Version" ma:description="The current version number of the file in SharePoint." ma:internalName="Current_x0020_Version" ma:readOnly="false">
      <xsd:simpleType>
        <xsd:restriction base="dms:Text">
          <xsd:maxLength value="255"/>
        </xsd:restriction>
      </xsd:simpleType>
    </xsd:element>
    <xsd:element name="j60c3ced31bb40378c6254d49035d966" ma:index="18" nillable="true" ma:taxonomy="true" ma:internalName="j60c3ced31bb40378c6254d49035d966" ma:taxonomyFieldName="Calendar_x0020_Year" ma:displayName="Calendar Year" ma:readOnly="false" ma:default="7;#2017|58467e81-5d99-44a5-abb5-12a016b65e9e" ma:fieldId="{360c3ced-31bb-4037-8c62-54d49035d966}" ma:sspId="982c6e79-63e2-4d63-9b21-99d1544b0b75" ma:termSetId="c604d99f-773e-49a6-a2c0-6d4bc7541120" ma:anchorId="00000000-0000-0000-0000-000000000000" ma:open="false" ma:isKeyword="false">
      <xsd:complexType>
        <xsd:sequence>
          <xsd:element ref="pc:Terms" minOccurs="0" maxOccurs="1"/>
        </xsd:sequence>
      </xsd:complexType>
    </xsd:element>
    <xsd:element name="TaxCatchAll" ma:index="19" nillable="true" ma:displayName="Taxonomy Catch All Column" ma:hidden="true" ma:list="{a9424fa9-fdb0-43c3-9a79-ae027323b92a}" ma:internalName="TaxCatchAll" ma:showField="CatchAllData" ma:web="f2ad5090-61a8-4b8c-ab70-68f4ff4d1933">
      <xsd:complexType>
        <xsd:complexContent>
          <xsd:extension base="dms:MultiChoiceLookup">
            <xsd:sequence>
              <xsd:element name="Value" type="dms:Lookup" maxOccurs="unbounded" minOccurs="0" nillable="true"/>
            </xsd:sequence>
          </xsd:extension>
        </xsd:complexContent>
      </xsd:complexType>
    </xsd:element>
    <xsd:element name="TaxCatchAllLabel" ma:index="20" nillable="true" ma:displayName="Taxonomy Catch All Column1" ma:hidden="true" ma:list="{a9424fa9-fdb0-43c3-9a79-ae027323b92a}" ma:internalName="TaxCatchAllLabel" ma:readOnly="true" ma:showField="CatchAllDataLabel" ma:web="f2ad5090-61a8-4b8c-ab70-68f4ff4d1933">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Status" ma:index="4" ma:displayName="Status" ma:default="Not Started" ma:internalName="_Status" ma:readOnly="false">
      <xsd:simpleType>
        <xsd:union memberTypes="dms:Text">
          <xsd:simpleType>
            <xsd:restriction base="dms:Choice">
              <xsd:enumeration value="Not Started"/>
              <xsd:enumeration value="Draft"/>
              <xsd:enumeration value="Reviewed"/>
              <xsd:enumeration value="Scheduled"/>
              <xsd:enumeration value="Published"/>
              <xsd:enumeration value="Final"/>
              <xsd:enumeration value="Expired"/>
            </xsd:restriction>
          </xsd:simpleType>
        </xsd:union>
      </xsd:simpleType>
    </xsd:element>
  </xsd:schema>
  <xsd:schema xmlns:xsd="http://www.w3.org/2001/XMLSchema" xmlns:xs="http://www.w3.org/2001/XMLSchema" xmlns:dms="http://schemas.microsoft.com/office/2006/documentManagement/types" xmlns:pc="http://schemas.microsoft.com/office/infopath/2007/PartnerControls" targetNamespace="c0950e01-db07-4e41-9c32-b7a8e9fccc9b" elementFormDefault="qualified">
    <xsd:import namespace="http://schemas.microsoft.com/office/2006/documentManagement/types"/>
    <xsd:import namespace="http://schemas.microsoft.com/office/infopath/2007/PartnerControls"/>
    <xsd:element name="Category" ma:index="22" nillable="true" ma:displayName="Category" ma:format="Dropdown" ma:internalName="Category">
      <xsd:simpleType>
        <xsd:restriction base="dms:Choice">
          <xsd:enumeration value="Word Documents - UK"/>
          <xsd:enumeration value="Word Documents - US"/>
          <xsd:enumeration value="Board Presentation Templates"/>
          <xsd:enumeration value="Public Presentation Templates"/>
          <xsd:enumeration value="Private Presentation Templates"/>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1" ma:displayName="Content Type"/>
        <xsd:element ref="dc:title" minOccurs="0" maxOccurs="1" ma:index="1" ma:displayName="Title"/>
        <xsd:element ref="dc:subject" minOccurs="0" maxOccurs="1"/>
        <xsd:element ref="dc:description" minOccurs="0" maxOccurs="1"/>
        <xsd:element name="keywords" minOccurs="0" maxOccurs="1" type="xsd:string" ma:index="6" ma:displayName="Keywords"/>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axOccurs="1" ma:displayName="Status">
          <xsd:simpleType xmlns:xs="http://www.w3.org/2001/XMLSchema">
            <xsd:restriction base="xsd:string">
              <xsd:minLength value="1"/>
            </xsd:restriction>
          </xsd:simpleType>
        </xsd:element>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customXsn xmlns="http://schemas.microsoft.com/office/2006/metadata/customXsn">
  <xsnLocation/>
  <cached>True</cached>
  <openByDefault>True</openByDefault>
  <xsnScope/>
</customXsn>
</file>

<file path=customXml/item4.xml><?xml version="1.0" encoding="utf-8"?>
<?mso-contentType ?>
<FormTemplates xmlns="http://schemas.microsoft.com/sharepoint/v3/contenttype/forms">
  <Display>DocumentLibraryForm</Display>
  <Edit>DocumentLibraryForm</Edit>
  <New>DocumentLibraryForm</New>
</FormTemplates>
</file>

<file path=customXml/item5.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B61D4E06-5D3F-4994-A4A7-4BA626FA722D}">
  <ds:schemaRefs>
    <ds:schemaRef ds:uri="f2ad5090-61a8-4b8c-ab70-68f4ff4d1933"/>
    <ds:schemaRef ds:uri="http://schemas.microsoft.com/sharepoint/v3"/>
    <ds:schemaRef ds:uri="http://purl.org/dc/terms/"/>
    <ds:schemaRef ds:uri="http://schemas.openxmlformats.org/package/2006/metadata/core-properties"/>
    <ds:schemaRef ds:uri="http://schemas.microsoft.com/office/2006/documentManagement/types"/>
    <ds:schemaRef ds:uri="c0950e01-db07-4e41-9c32-b7a8e9fccc9b"/>
    <ds:schemaRef ds:uri="http://schemas.microsoft.com/office/infopath/2007/PartnerControls"/>
    <ds:schemaRef ds:uri="http://purl.org/dc/elements/1.1/"/>
    <ds:schemaRef ds:uri="http://schemas.microsoft.com/office/2006/metadata/properties"/>
    <ds:schemaRef ds:uri="http://schemas.microsoft.com/sharepoint/v3/fields"/>
    <ds:schemaRef ds:uri="http://www.w3.org/XML/1998/namespace"/>
    <ds:schemaRef ds:uri="http://purl.org/dc/dcmitype/"/>
  </ds:schemaRefs>
</ds:datastoreItem>
</file>

<file path=customXml/itemProps2.xml><?xml version="1.0" encoding="utf-8"?>
<ds:datastoreItem xmlns:ds="http://schemas.openxmlformats.org/officeDocument/2006/customXml" ds:itemID="{5675509F-A6F5-4147-861D-E4CC99F48FA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f2ad5090-61a8-4b8c-ab70-68f4ff4d1933"/>
    <ds:schemaRef ds:uri="http://schemas.microsoft.com/sharepoint/v3/fields"/>
    <ds:schemaRef ds:uri="c0950e01-db07-4e41-9c32-b7a8e9fccc9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959113B-7FA4-40AB-AF85-5C5588D4771C}">
  <ds:schemaRefs>
    <ds:schemaRef ds:uri="http://schemas.microsoft.com/office/2006/metadata/customXsn"/>
  </ds:schemaRefs>
</ds:datastoreItem>
</file>

<file path=customXml/itemProps4.xml><?xml version="1.0" encoding="utf-8"?>
<ds:datastoreItem xmlns:ds="http://schemas.openxmlformats.org/officeDocument/2006/customXml" ds:itemID="{82EFBBFE-5AFC-4CAD-AD38-1CB870BDB255}">
  <ds:schemaRefs>
    <ds:schemaRef ds:uri="http://schemas.microsoft.com/sharepoint/v3/contenttype/forms"/>
  </ds:schemaRefs>
</ds:datastoreItem>
</file>

<file path=customXml/itemProps5.xml><?xml version="1.0" encoding="utf-8"?>
<ds:datastoreItem xmlns:ds="http://schemas.openxmlformats.org/officeDocument/2006/customXml" ds:itemID="{1E7F2E56-8924-419D-99E9-79DB71144EB2}">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emplate/>
  <TotalTime>32</TotalTime>
  <Words>5558</Words>
  <Application>Microsoft Office PowerPoint</Application>
  <PresentationFormat>Widescreen</PresentationFormat>
  <Paragraphs>478</Paragraphs>
  <Slides>26</Slides>
  <Notes>25</Notes>
  <HiddenSlides>0</HiddenSlides>
  <MMClips>0</MMClips>
  <ScaleCrop>false</ScaleCrop>
  <HeadingPairs>
    <vt:vector size="4" baseType="variant">
      <vt:variant>
        <vt:lpstr>Theme</vt:lpstr>
      </vt:variant>
      <vt:variant>
        <vt:i4>1</vt:i4>
      </vt:variant>
      <vt:variant>
        <vt:lpstr>Slide Titles</vt:lpstr>
      </vt:variant>
      <vt:variant>
        <vt:i4>26</vt:i4>
      </vt:variant>
    </vt:vector>
  </HeadingPairs>
  <TitlesOfParts>
    <vt:vector size="27" baseType="lpstr">
      <vt:lpstr>Arm_PPT_Public</vt:lpstr>
      <vt:lpstr>System Debugging</vt:lpstr>
      <vt:lpstr>Learning Outcomes</vt:lpstr>
      <vt:lpstr>Arm CoreSight Debugging System</vt:lpstr>
      <vt:lpstr>Arm CoreSight Debugging System</vt:lpstr>
      <vt:lpstr>Arm CoreSight Debugging System</vt:lpstr>
      <vt:lpstr>PowerPoint Presentation</vt:lpstr>
      <vt:lpstr>Example1: Single Processor Debug</vt:lpstr>
      <vt:lpstr>Example 2: Single Processor Trace</vt:lpstr>
      <vt:lpstr>Example 3: Multi Source Trace</vt:lpstr>
      <vt:lpstr>Arm CoreSight Debugging System</vt:lpstr>
      <vt:lpstr>CoreSight SoC-400</vt:lpstr>
      <vt:lpstr>CoreSight SoC-400</vt:lpstr>
      <vt:lpstr>Steps to build an Arm debugging subsystem</vt:lpstr>
      <vt:lpstr>Supported tools </vt:lpstr>
      <vt:lpstr>Debug using Arm Development Studio</vt:lpstr>
      <vt:lpstr>Debugging Cotex-A9 processor using CoreSight</vt:lpstr>
      <vt:lpstr>Debugging Cotex-A9 processor using CoreSight</vt:lpstr>
      <vt:lpstr>Debugging Cotex-A9 processor using CoreSight</vt:lpstr>
      <vt:lpstr>Arm Cortex-A9 debug interface</vt:lpstr>
      <vt:lpstr>Arm Cortex-A9 Debug Interface</vt:lpstr>
      <vt:lpstr>Debug Register Descriptions</vt:lpstr>
      <vt:lpstr>Debug Register Descriptions</vt:lpstr>
      <vt:lpstr>Debug Register Descriptions</vt:lpstr>
      <vt:lpstr>CMSIS-DAP Debugger Probe</vt:lpstr>
      <vt:lpstr>CMSIS-DAP Debugger Probe</vt:lpstr>
      <vt:lpstr>Bibliography</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Hoa Tong</dc:creator>
  <cp:keywords/>
  <dc:description/>
  <cp:lastModifiedBy>Francisca Tan</cp:lastModifiedBy>
  <cp:revision>11</cp:revision>
  <dcterms:created xsi:type="dcterms:W3CDTF">2021-01-10T04:24:14Z</dcterms:created>
  <dcterms:modified xsi:type="dcterms:W3CDTF">2021-11-16T10:57:46Z</dcterms:modified>
  <cp:category/>
  <cp:contentStatus>Published</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45c40ffca3445d9bf3205a60bd2f6d6">
    <vt:lpwstr>Confidential|28d1025d-1415-4984-b35e-5b79e7d32b5c</vt:lpwstr>
  </property>
  <property fmtid="{D5CDD505-2E9C-101B-9397-08002B2CF9AE}" pid="3" name="TaxKeyword">
    <vt:lpwstr/>
  </property>
  <property fmtid="{D5CDD505-2E9C-101B-9397-08002B2CF9AE}" pid="4" name="_dlc_policyId">
    <vt:lpwstr>0x0101004E4B3E189D714F49A85ED613D6AE4F95|-1756139441</vt:lpwstr>
  </property>
  <property fmtid="{D5CDD505-2E9C-101B-9397-08002B2CF9AE}" pid="5" name="_dlc_DocIdItemGuid">
    <vt:lpwstr>e89a121e-355c-4cb1-879e-045fefeb8c84</vt:lpwstr>
  </property>
  <property fmtid="{D5CDD505-2E9C-101B-9397-08002B2CF9AE}" pid="6" name="_dlc_ItemStageId">
    <vt:lpwstr>1</vt:lpwstr>
  </property>
  <property fmtid="{D5CDD505-2E9C-101B-9397-08002B2CF9AE}" pid="7" name="j60c3ced31bb40378c6254d49035d966">
    <vt:lpwstr>2015|ee47c3e7-6a69-4f36-9adf-1007c8d399a4</vt:lpwstr>
  </property>
  <property fmtid="{D5CDD505-2E9C-101B-9397-08002B2CF9AE}" pid="8" name="vti_description">
    <vt:lpwstr/>
  </property>
  <property fmtid="{D5CDD505-2E9C-101B-9397-08002B2CF9AE}" pid="9" name="WorkflowChangePath">
    <vt:lpwstr>1069b4ef-e6f3-4ad7-8c8e-772136578697,10;</vt:lpwstr>
  </property>
  <property fmtid="{D5CDD505-2E9C-101B-9397-08002B2CF9AE}" pid="10" name="Confidentiality">
    <vt:lpwstr>1;#Confidential|28d1025d-1415-4984-b35e-5b79e7d32b5c</vt:lpwstr>
  </property>
  <property fmtid="{D5CDD505-2E9C-101B-9397-08002B2CF9AE}" pid="11" name="ContentTypeId">
    <vt:lpwstr>0x0101005C6975769EB1684CAB07571CAE07A11B0100BC81FA0C64ACC243A77959D9266C7751</vt:lpwstr>
  </property>
  <property fmtid="{D5CDD505-2E9C-101B-9397-08002B2CF9AE}" pid="12" name="Calendar Year">
    <vt:lpwstr>7;#2017|58467e81-5d99-44a5-abb5-12a016b65e9e</vt:lpwstr>
  </property>
  <property fmtid="{D5CDD505-2E9C-101B-9397-08002B2CF9AE}" pid="13" name="TaxCatchAll">
    <vt:lpwstr/>
  </property>
  <property fmtid="{D5CDD505-2E9C-101B-9397-08002B2CF9AE}" pid="14" name="TaxKeywordTaxHTField">
    <vt:lpwstr/>
  </property>
  <property fmtid="{D5CDD505-2E9C-101B-9397-08002B2CF9AE}" pid="15" name="ItemRetentionFormula">
    <vt:lpwstr/>
  </property>
  <property fmtid="{D5CDD505-2E9C-101B-9397-08002B2CF9AE}" pid="16" name="_dlc_LastRun">
    <vt:lpwstr>08/15/2015 23:02:11</vt:lpwstr>
  </property>
</Properties>
</file>