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5431" r:id="rId4"/>
  </p:sldMasterIdLst>
  <p:notesMasterIdLst>
    <p:notesMasterId r:id="rId38"/>
  </p:notesMasterIdLst>
  <p:handoutMasterIdLst>
    <p:handoutMasterId r:id="rId39"/>
  </p:handoutMasterIdLst>
  <p:sldIdLst>
    <p:sldId id="402" r:id="rId5"/>
    <p:sldId id="371" r:id="rId6"/>
    <p:sldId id="346" r:id="rId7"/>
    <p:sldId id="372" r:id="rId8"/>
    <p:sldId id="373" r:id="rId9"/>
    <p:sldId id="374" r:id="rId10"/>
    <p:sldId id="375" r:id="rId11"/>
    <p:sldId id="376" r:id="rId12"/>
    <p:sldId id="377" r:id="rId13"/>
    <p:sldId id="378" r:id="rId14"/>
    <p:sldId id="379" r:id="rId15"/>
    <p:sldId id="380" r:id="rId16"/>
    <p:sldId id="385" r:id="rId17"/>
    <p:sldId id="381" r:id="rId18"/>
    <p:sldId id="382" r:id="rId19"/>
    <p:sldId id="383" r:id="rId20"/>
    <p:sldId id="384" r:id="rId21"/>
    <p:sldId id="386" r:id="rId22"/>
    <p:sldId id="387" r:id="rId23"/>
    <p:sldId id="388" r:id="rId24"/>
    <p:sldId id="389" r:id="rId25"/>
    <p:sldId id="390" r:id="rId26"/>
    <p:sldId id="401" r:id="rId27"/>
    <p:sldId id="391" r:id="rId28"/>
    <p:sldId id="392" r:id="rId29"/>
    <p:sldId id="393" r:id="rId30"/>
    <p:sldId id="395" r:id="rId31"/>
    <p:sldId id="394" r:id="rId32"/>
    <p:sldId id="396" r:id="rId33"/>
    <p:sldId id="397" r:id="rId34"/>
    <p:sldId id="398" r:id="rId35"/>
    <p:sldId id="399" r:id="rId36"/>
    <p:sldId id="400" r:id="rId37"/>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1DE"/>
    <a:srgbClr val="E5ECEB"/>
    <a:srgbClr val="95D600"/>
    <a:srgbClr val="FF6B00"/>
    <a:srgbClr val="FFC600"/>
    <a:srgbClr val="FF6900"/>
    <a:srgbClr val="93E5FF"/>
    <a:srgbClr val="7B7F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CB8FA1-E160-4D1E-8BFE-23695247B21B}" v="3" dt="2020-03-22T11:34:24.144"/>
    <p1510:client id="{B29AE08A-8E0B-4833-91BC-74CEF73C63FF}" v="2" dt="2020-02-07T16:32:02.913"/>
    <p1510:client id="{B858072C-75B3-4AA1-98C0-7C98950E923F}" v="8" dt="2020-02-10T11:54:14.732"/>
    <p1510:client id="{F67047B4-A77E-48F4-BFE2-895297595263}" v="2" dt="2020-06-17T14:42:41.927"/>
  </p1510:revLst>
</p1510:revInfo>
</file>

<file path=ppt/tableStyles.xml><?xml version="1.0" encoding="utf-8"?>
<a:tblStyleLst xmlns:a="http://schemas.openxmlformats.org/drawingml/2006/main" def="{2D5ABB26-0587-4C30-8999-92F81FD0307C}">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485" autoAdjust="0"/>
    <p:restoredTop sz="70462" autoAdjust="0"/>
  </p:normalViewPr>
  <p:slideViewPr>
    <p:cSldViewPr snapToGrid="0">
      <p:cViewPr varScale="1">
        <p:scale>
          <a:sx n="63" d="100"/>
          <a:sy n="63" d="100"/>
        </p:scale>
        <p:origin x="72" y="27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snapToGrid="0">
      <p:cViewPr varScale="1">
        <p:scale>
          <a:sx n="106" d="100"/>
          <a:sy n="106" d="100"/>
        </p:scale>
        <p:origin x="5076" y="8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commentAuthors" Target="commentAuthor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s>
</file>

<file path=ppt/diagrams/_rels/data1.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s>
</file>

<file path=ppt/diagrams/_rels/data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_rels/data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diagrams/_rels/data4.xml.rels><?xml version="1.0" encoding="UTF-8" standalone="yes"?>
<Relationships xmlns="http://schemas.openxmlformats.org/package/2006/relationships"><Relationship Id="rId8" Type="http://schemas.openxmlformats.org/officeDocument/2006/relationships/image" Target="../media/image94.svg"/><Relationship Id="rId13" Type="http://schemas.openxmlformats.org/officeDocument/2006/relationships/image" Target="../media/image99.png"/><Relationship Id="rId3" Type="http://schemas.openxmlformats.org/officeDocument/2006/relationships/image" Target="../media/image35.png"/><Relationship Id="rId7" Type="http://schemas.openxmlformats.org/officeDocument/2006/relationships/image" Target="../media/image93.png"/><Relationship Id="rId12" Type="http://schemas.openxmlformats.org/officeDocument/2006/relationships/image" Target="../media/image98.svg"/><Relationship Id="rId2" Type="http://schemas.openxmlformats.org/officeDocument/2006/relationships/image" Target="../media/image90.svg"/><Relationship Id="rId16" Type="http://schemas.openxmlformats.org/officeDocument/2006/relationships/image" Target="../media/image102.svg"/><Relationship Id="rId1" Type="http://schemas.openxmlformats.org/officeDocument/2006/relationships/image" Target="../media/image89.png"/><Relationship Id="rId6" Type="http://schemas.openxmlformats.org/officeDocument/2006/relationships/image" Target="../media/image92.svg"/><Relationship Id="rId11" Type="http://schemas.openxmlformats.org/officeDocument/2006/relationships/image" Target="../media/image97.png"/><Relationship Id="rId5" Type="http://schemas.openxmlformats.org/officeDocument/2006/relationships/image" Target="../media/image91.png"/><Relationship Id="rId15" Type="http://schemas.openxmlformats.org/officeDocument/2006/relationships/image" Target="../media/image101.png"/><Relationship Id="rId10" Type="http://schemas.openxmlformats.org/officeDocument/2006/relationships/image" Target="../media/image96.svg"/><Relationship Id="rId4" Type="http://schemas.openxmlformats.org/officeDocument/2006/relationships/image" Target="../media/image36.svg"/><Relationship Id="rId9" Type="http://schemas.openxmlformats.org/officeDocument/2006/relationships/image" Target="../media/image95.png"/><Relationship Id="rId14" Type="http://schemas.openxmlformats.org/officeDocument/2006/relationships/image" Target="../media/image100.svg"/></Relationships>
</file>

<file path=ppt/diagrams/_rels/data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svg"/><Relationship Id="rId1" Type="http://schemas.openxmlformats.org/officeDocument/2006/relationships/image" Target="../media/image104.png"/><Relationship Id="rId6" Type="http://schemas.openxmlformats.org/officeDocument/2006/relationships/image" Target="../media/image109.svg"/><Relationship Id="rId5" Type="http://schemas.openxmlformats.org/officeDocument/2006/relationships/image" Target="../media/image108.png"/><Relationship Id="rId4" Type="http://schemas.openxmlformats.org/officeDocument/2006/relationships/image" Target="../media/image107.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s>
</file>

<file path=ppt/diagrams/_rels/drawing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_rels/drawing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diagrams/_rels/drawing4.xml.rels><?xml version="1.0" encoding="UTF-8" standalone="yes"?>
<Relationships xmlns="http://schemas.openxmlformats.org/package/2006/relationships"><Relationship Id="rId8" Type="http://schemas.openxmlformats.org/officeDocument/2006/relationships/image" Target="../media/image94.svg"/><Relationship Id="rId13" Type="http://schemas.openxmlformats.org/officeDocument/2006/relationships/image" Target="../media/image99.png"/><Relationship Id="rId3" Type="http://schemas.openxmlformats.org/officeDocument/2006/relationships/image" Target="../media/image35.png"/><Relationship Id="rId7" Type="http://schemas.openxmlformats.org/officeDocument/2006/relationships/image" Target="../media/image93.png"/><Relationship Id="rId12" Type="http://schemas.openxmlformats.org/officeDocument/2006/relationships/image" Target="../media/image98.svg"/><Relationship Id="rId2" Type="http://schemas.openxmlformats.org/officeDocument/2006/relationships/image" Target="../media/image90.svg"/><Relationship Id="rId16" Type="http://schemas.openxmlformats.org/officeDocument/2006/relationships/image" Target="../media/image102.svg"/><Relationship Id="rId1" Type="http://schemas.openxmlformats.org/officeDocument/2006/relationships/image" Target="../media/image89.png"/><Relationship Id="rId6" Type="http://schemas.openxmlformats.org/officeDocument/2006/relationships/image" Target="../media/image92.svg"/><Relationship Id="rId11" Type="http://schemas.openxmlformats.org/officeDocument/2006/relationships/image" Target="../media/image97.png"/><Relationship Id="rId5" Type="http://schemas.openxmlformats.org/officeDocument/2006/relationships/image" Target="../media/image91.png"/><Relationship Id="rId15" Type="http://schemas.openxmlformats.org/officeDocument/2006/relationships/image" Target="../media/image101.png"/><Relationship Id="rId10" Type="http://schemas.openxmlformats.org/officeDocument/2006/relationships/image" Target="../media/image96.svg"/><Relationship Id="rId4" Type="http://schemas.openxmlformats.org/officeDocument/2006/relationships/image" Target="../media/image36.svg"/><Relationship Id="rId9" Type="http://schemas.openxmlformats.org/officeDocument/2006/relationships/image" Target="../media/image95.png"/><Relationship Id="rId14" Type="http://schemas.openxmlformats.org/officeDocument/2006/relationships/image" Target="../media/image100.svg"/></Relationships>
</file>

<file path=ppt/diagrams/_rels/drawing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svg"/><Relationship Id="rId1" Type="http://schemas.openxmlformats.org/officeDocument/2006/relationships/image" Target="../media/image104.png"/><Relationship Id="rId6" Type="http://schemas.openxmlformats.org/officeDocument/2006/relationships/image" Target="../media/image109.svg"/><Relationship Id="rId5" Type="http://schemas.openxmlformats.org/officeDocument/2006/relationships/image" Target="../media/image108.png"/><Relationship Id="rId4" Type="http://schemas.openxmlformats.org/officeDocument/2006/relationships/image" Target="../media/image10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BBF8E4-9800-4F57-BBCF-1ECE998DE89A}"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0E73E865-8F3A-4B6C-B697-3F70916731FD}">
      <dgm:prSet/>
      <dgm:spPr/>
      <dgm:t>
        <a:bodyPr/>
        <a:lstStyle/>
        <a:p>
          <a:r>
            <a:rPr lang="en-US" noProof="0" dirty="0"/>
            <a:t>They incorporate computing hardware with small form-factor</a:t>
          </a:r>
        </a:p>
      </dgm:t>
    </dgm:pt>
    <dgm:pt modelId="{69A6D6BD-3B15-4E7B-B541-888A7F56E6AE}" type="parTrans" cxnId="{E3D57C5C-E4D3-4845-8013-484D0F6CDF7A}">
      <dgm:prSet/>
      <dgm:spPr/>
      <dgm:t>
        <a:bodyPr/>
        <a:lstStyle/>
        <a:p>
          <a:endParaRPr lang="en-US"/>
        </a:p>
      </dgm:t>
    </dgm:pt>
    <dgm:pt modelId="{077767DA-4339-4746-9FB0-2E3B6A70E813}" type="sibTrans" cxnId="{E3D57C5C-E4D3-4845-8013-484D0F6CDF7A}">
      <dgm:prSet/>
      <dgm:spPr/>
      <dgm:t>
        <a:bodyPr/>
        <a:lstStyle/>
        <a:p>
          <a:endParaRPr lang="en-US"/>
        </a:p>
      </dgm:t>
    </dgm:pt>
    <dgm:pt modelId="{981AFDEF-5069-41D6-A356-2F0197092AE9}">
      <dgm:prSet/>
      <dgm:spPr/>
      <dgm:t>
        <a:bodyPr/>
        <a:lstStyle/>
        <a:p>
          <a:r>
            <a:rPr lang="en-US" noProof="0" dirty="0"/>
            <a:t>Have (multiple) sensing and/or actuation capabilities</a:t>
          </a:r>
        </a:p>
      </dgm:t>
    </dgm:pt>
    <dgm:pt modelId="{384E8363-E4F8-4D48-91AE-6EACBE30E9B3}" type="parTrans" cxnId="{BB2B6258-05AD-4200-A412-E5E1B254E052}">
      <dgm:prSet/>
      <dgm:spPr/>
      <dgm:t>
        <a:bodyPr/>
        <a:lstStyle/>
        <a:p>
          <a:endParaRPr lang="en-US"/>
        </a:p>
      </dgm:t>
    </dgm:pt>
    <dgm:pt modelId="{F3C57CF7-441D-4D7E-9689-B32E1B8F5F73}" type="sibTrans" cxnId="{BB2B6258-05AD-4200-A412-E5E1B254E052}">
      <dgm:prSet/>
      <dgm:spPr/>
      <dgm:t>
        <a:bodyPr/>
        <a:lstStyle/>
        <a:p>
          <a:endParaRPr lang="en-US"/>
        </a:p>
      </dgm:t>
    </dgm:pt>
    <dgm:pt modelId="{37454314-7AE6-4A6C-95C1-5E537437DD94}">
      <dgm:prSet/>
      <dgm:spPr/>
      <dgm:t>
        <a:bodyPr/>
        <a:lstStyle/>
        <a:p>
          <a:r>
            <a:rPr lang="en-US" noProof="0" dirty="0"/>
            <a:t>Often have low-power consumption and can be battery-powered</a:t>
          </a:r>
        </a:p>
      </dgm:t>
    </dgm:pt>
    <dgm:pt modelId="{C91E9C1E-FEF2-4E42-A4A1-3D0C96F91663}" type="parTrans" cxnId="{6E70DDCE-7620-4C47-9F6A-0C0730F9F476}">
      <dgm:prSet/>
      <dgm:spPr/>
      <dgm:t>
        <a:bodyPr/>
        <a:lstStyle/>
        <a:p>
          <a:endParaRPr lang="en-US"/>
        </a:p>
      </dgm:t>
    </dgm:pt>
    <dgm:pt modelId="{BFC6CA9D-9F49-4C23-8DE5-30BE3812734E}" type="sibTrans" cxnId="{6E70DDCE-7620-4C47-9F6A-0C0730F9F476}">
      <dgm:prSet/>
      <dgm:spPr/>
      <dgm:t>
        <a:bodyPr/>
        <a:lstStyle/>
        <a:p>
          <a:endParaRPr lang="en-US"/>
        </a:p>
      </dgm:t>
    </dgm:pt>
    <dgm:pt modelId="{775EDFBC-4AA5-4B62-9F80-899A6B9BB9C5}">
      <dgm:prSet/>
      <dgm:spPr/>
      <dgm:t>
        <a:bodyPr/>
        <a:lstStyle/>
        <a:p>
          <a:r>
            <a:rPr lang="en-US" noProof="0" dirty="0"/>
            <a:t>Usually transmit and receive information wirelessly</a:t>
          </a:r>
        </a:p>
      </dgm:t>
    </dgm:pt>
    <dgm:pt modelId="{217A2019-9446-4559-8A91-C5809A536D40}" type="parTrans" cxnId="{B4B5F9A4-B27B-4B32-B0CC-9AE74889EE5E}">
      <dgm:prSet/>
      <dgm:spPr/>
      <dgm:t>
        <a:bodyPr/>
        <a:lstStyle/>
        <a:p>
          <a:endParaRPr lang="en-US"/>
        </a:p>
      </dgm:t>
    </dgm:pt>
    <dgm:pt modelId="{EABA774B-81BA-44DD-8F4E-8FC54CB9BD14}" type="sibTrans" cxnId="{B4B5F9A4-B27B-4B32-B0CC-9AE74889EE5E}">
      <dgm:prSet/>
      <dgm:spPr/>
      <dgm:t>
        <a:bodyPr/>
        <a:lstStyle/>
        <a:p>
          <a:endParaRPr lang="en-US"/>
        </a:p>
      </dgm:t>
    </dgm:pt>
    <dgm:pt modelId="{ACA25644-A7B2-495F-A938-17BFB8E80405}">
      <dgm:prSet/>
      <dgm:spPr/>
      <dgm:t>
        <a:bodyPr/>
        <a:lstStyle/>
        <a:p>
          <a:r>
            <a:rPr lang="en-US" noProof="0" dirty="0"/>
            <a:t>They are connected to the Internet and may be uniquely addressable</a:t>
          </a:r>
        </a:p>
      </dgm:t>
    </dgm:pt>
    <dgm:pt modelId="{5CB4E414-9093-43D5-9791-C4028DAE1E77}" type="parTrans" cxnId="{B3B364E2-734C-4665-B477-6429155637FD}">
      <dgm:prSet/>
      <dgm:spPr/>
      <dgm:t>
        <a:bodyPr/>
        <a:lstStyle/>
        <a:p>
          <a:endParaRPr lang="en-US"/>
        </a:p>
      </dgm:t>
    </dgm:pt>
    <dgm:pt modelId="{08B6CFF9-1C38-41DD-A3E2-58D3ED19CAC8}" type="sibTrans" cxnId="{B3B364E2-734C-4665-B477-6429155637FD}">
      <dgm:prSet/>
      <dgm:spPr/>
      <dgm:t>
        <a:bodyPr/>
        <a:lstStyle/>
        <a:p>
          <a:endParaRPr lang="en-US"/>
        </a:p>
      </dgm:t>
    </dgm:pt>
    <dgm:pt modelId="{FA2589E9-EC80-4153-A4FD-CDF5F2AA9C16}">
      <dgm:prSet/>
      <dgm:spPr/>
      <dgm:t>
        <a:bodyPr/>
        <a:lstStyle/>
        <a:p>
          <a:r>
            <a:rPr lang="en-US" noProof="0" dirty="0"/>
            <a:t>Their functionality can be (re)programmed</a:t>
          </a:r>
        </a:p>
      </dgm:t>
    </dgm:pt>
    <dgm:pt modelId="{96B82E0F-8782-4967-A961-F3695FD8F395}" type="parTrans" cxnId="{0F86170A-927C-447C-8016-E55F768DB881}">
      <dgm:prSet/>
      <dgm:spPr/>
      <dgm:t>
        <a:bodyPr/>
        <a:lstStyle/>
        <a:p>
          <a:endParaRPr lang="en-US"/>
        </a:p>
      </dgm:t>
    </dgm:pt>
    <dgm:pt modelId="{C67CECBF-618A-42CB-A4A0-9B99CD855840}" type="sibTrans" cxnId="{0F86170A-927C-447C-8016-E55F768DB881}">
      <dgm:prSet/>
      <dgm:spPr/>
      <dgm:t>
        <a:bodyPr/>
        <a:lstStyle/>
        <a:p>
          <a:endParaRPr lang="en-US"/>
        </a:p>
      </dgm:t>
    </dgm:pt>
    <dgm:pt modelId="{674AAA22-1021-4A09-B4AB-5E905E3AB468}">
      <dgm:prSet/>
      <dgm:spPr/>
      <dgm:t>
        <a:bodyPr/>
        <a:lstStyle/>
        <a:p>
          <a:r>
            <a:rPr lang="en-US" noProof="0" dirty="0"/>
            <a:t>May be able to operate autonomously without human interaction</a:t>
          </a:r>
        </a:p>
      </dgm:t>
    </dgm:pt>
    <dgm:pt modelId="{01FA891F-63CE-4554-A8C4-4CEF1553DB85}" type="parTrans" cxnId="{5C1B4C4A-ABEC-4FEF-A0E6-F69F9C7CE98D}">
      <dgm:prSet/>
      <dgm:spPr/>
      <dgm:t>
        <a:bodyPr/>
        <a:lstStyle/>
        <a:p>
          <a:endParaRPr lang="en-US"/>
        </a:p>
      </dgm:t>
    </dgm:pt>
    <dgm:pt modelId="{A4B992C2-7CAB-4918-95A5-F2A31EC08384}" type="sibTrans" cxnId="{5C1B4C4A-ABEC-4FEF-A0E6-F69F9C7CE98D}">
      <dgm:prSet/>
      <dgm:spPr/>
      <dgm:t>
        <a:bodyPr/>
        <a:lstStyle/>
        <a:p>
          <a:endParaRPr lang="en-US"/>
        </a:p>
      </dgm:t>
    </dgm:pt>
    <dgm:pt modelId="{49852EBC-67F5-4452-AA11-AF57BB9E0E1F}" type="pres">
      <dgm:prSet presAssocID="{5ABBF8E4-9800-4F57-BBCF-1ECE998DE89A}" presName="root" presStyleCnt="0">
        <dgm:presLayoutVars>
          <dgm:dir/>
          <dgm:resizeHandles val="exact"/>
        </dgm:presLayoutVars>
      </dgm:prSet>
      <dgm:spPr/>
    </dgm:pt>
    <dgm:pt modelId="{4BAFE3BF-7A9F-4FDA-A007-5D3D88C02A8C}" type="pres">
      <dgm:prSet presAssocID="{0E73E865-8F3A-4B6C-B697-3F70916731FD}" presName="compNode" presStyleCnt="0"/>
      <dgm:spPr/>
    </dgm:pt>
    <dgm:pt modelId="{9232CA52-4CE1-41C0-9C20-9E39E1E5AE1F}" type="pres">
      <dgm:prSet presAssocID="{0E73E865-8F3A-4B6C-B697-3F70916731FD}" presName="bgRect" presStyleLbl="bgShp" presStyleIdx="0" presStyleCnt="7"/>
      <dgm:spPr/>
    </dgm:pt>
    <dgm:pt modelId="{B3912EDB-E7B9-4D9A-87BA-5365FA5DE3D3}" type="pres">
      <dgm:prSet presAssocID="{0E73E865-8F3A-4B6C-B697-3F70916731FD}"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rocessor"/>
        </a:ext>
      </dgm:extLst>
    </dgm:pt>
    <dgm:pt modelId="{C9BF74C8-E006-4310-BD38-5B65E0024DDE}" type="pres">
      <dgm:prSet presAssocID="{0E73E865-8F3A-4B6C-B697-3F70916731FD}" presName="spaceRect" presStyleCnt="0"/>
      <dgm:spPr/>
    </dgm:pt>
    <dgm:pt modelId="{DD56449A-9408-46B5-A992-C9853CD9AFFF}" type="pres">
      <dgm:prSet presAssocID="{0E73E865-8F3A-4B6C-B697-3F70916731FD}" presName="parTx" presStyleLbl="revTx" presStyleIdx="0" presStyleCnt="7">
        <dgm:presLayoutVars>
          <dgm:chMax val="0"/>
          <dgm:chPref val="0"/>
        </dgm:presLayoutVars>
      </dgm:prSet>
      <dgm:spPr/>
    </dgm:pt>
    <dgm:pt modelId="{64CBA6BF-9953-4186-9338-1F834BB81C6A}" type="pres">
      <dgm:prSet presAssocID="{077767DA-4339-4746-9FB0-2E3B6A70E813}" presName="sibTrans" presStyleCnt="0"/>
      <dgm:spPr/>
    </dgm:pt>
    <dgm:pt modelId="{7150A81F-F8CC-4F0A-B28D-139CAF87AB2C}" type="pres">
      <dgm:prSet presAssocID="{981AFDEF-5069-41D6-A356-2F0197092AE9}" presName="compNode" presStyleCnt="0"/>
      <dgm:spPr/>
    </dgm:pt>
    <dgm:pt modelId="{ED097BB0-2BA9-4BB5-80ED-7E851CAC321D}" type="pres">
      <dgm:prSet presAssocID="{981AFDEF-5069-41D6-A356-2F0197092AE9}" presName="bgRect" presStyleLbl="bgShp" presStyleIdx="1" presStyleCnt="7"/>
      <dgm:spPr/>
    </dgm:pt>
    <dgm:pt modelId="{DA6D098F-DDFF-4B25-99FC-5972F546294B}" type="pres">
      <dgm:prSet presAssocID="{981AFDEF-5069-41D6-A356-2F0197092AE9}"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keleton"/>
        </a:ext>
      </dgm:extLst>
    </dgm:pt>
    <dgm:pt modelId="{0A3A8B61-A524-41D1-A55F-17E61872C3C7}" type="pres">
      <dgm:prSet presAssocID="{981AFDEF-5069-41D6-A356-2F0197092AE9}" presName="spaceRect" presStyleCnt="0"/>
      <dgm:spPr/>
    </dgm:pt>
    <dgm:pt modelId="{0BC2D5B6-1C91-4CB6-82C8-6D7A0323DE29}" type="pres">
      <dgm:prSet presAssocID="{981AFDEF-5069-41D6-A356-2F0197092AE9}" presName="parTx" presStyleLbl="revTx" presStyleIdx="1" presStyleCnt="7">
        <dgm:presLayoutVars>
          <dgm:chMax val="0"/>
          <dgm:chPref val="0"/>
        </dgm:presLayoutVars>
      </dgm:prSet>
      <dgm:spPr/>
    </dgm:pt>
    <dgm:pt modelId="{A9F984A6-B9D0-4602-8A26-CBACD7BD40AD}" type="pres">
      <dgm:prSet presAssocID="{F3C57CF7-441D-4D7E-9689-B32E1B8F5F73}" presName="sibTrans" presStyleCnt="0"/>
      <dgm:spPr/>
    </dgm:pt>
    <dgm:pt modelId="{FA006210-4F69-45C1-B0B1-31B67FA43F0B}" type="pres">
      <dgm:prSet presAssocID="{37454314-7AE6-4A6C-95C1-5E537437DD94}" presName="compNode" presStyleCnt="0"/>
      <dgm:spPr/>
    </dgm:pt>
    <dgm:pt modelId="{A93AE95F-96A6-48E4-8D51-9E21FA46C16B}" type="pres">
      <dgm:prSet presAssocID="{37454314-7AE6-4A6C-95C1-5E537437DD94}" presName="bgRect" presStyleLbl="bgShp" presStyleIdx="2" presStyleCnt="7"/>
      <dgm:spPr/>
    </dgm:pt>
    <dgm:pt modelId="{999E552E-0BAF-4082-9F76-E9E1F4B9D356}" type="pres">
      <dgm:prSet presAssocID="{37454314-7AE6-4A6C-95C1-5E537437DD94}"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Empty Battery"/>
        </a:ext>
      </dgm:extLst>
    </dgm:pt>
    <dgm:pt modelId="{292A5086-94BC-438F-975F-9D42153DA6B4}" type="pres">
      <dgm:prSet presAssocID="{37454314-7AE6-4A6C-95C1-5E537437DD94}" presName="spaceRect" presStyleCnt="0"/>
      <dgm:spPr/>
    </dgm:pt>
    <dgm:pt modelId="{69A65768-B0EE-4E00-839F-9B70EEE99050}" type="pres">
      <dgm:prSet presAssocID="{37454314-7AE6-4A6C-95C1-5E537437DD94}" presName="parTx" presStyleLbl="revTx" presStyleIdx="2" presStyleCnt="7">
        <dgm:presLayoutVars>
          <dgm:chMax val="0"/>
          <dgm:chPref val="0"/>
        </dgm:presLayoutVars>
      </dgm:prSet>
      <dgm:spPr/>
    </dgm:pt>
    <dgm:pt modelId="{B058F41A-4B22-41A0-A70A-29D08B64CA14}" type="pres">
      <dgm:prSet presAssocID="{BFC6CA9D-9F49-4C23-8DE5-30BE3812734E}" presName="sibTrans" presStyleCnt="0"/>
      <dgm:spPr/>
    </dgm:pt>
    <dgm:pt modelId="{C05E7CBF-BDCF-42E1-92B0-F0BF0BA2A930}" type="pres">
      <dgm:prSet presAssocID="{775EDFBC-4AA5-4B62-9F80-899A6B9BB9C5}" presName="compNode" presStyleCnt="0"/>
      <dgm:spPr/>
    </dgm:pt>
    <dgm:pt modelId="{0FDC9F52-1079-4E98-989E-8345E7AE6DBA}" type="pres">
      <dgm:prSet presAssocID="{775EDFBC-4AA5-4B62-9F80-899A6B9BB9C5}" presName="bgRect" presStyleLbl="bgShp" presStyleIdx="3" presStyleCnt="7"/>
      <dgm:spPr/>
    </dgm:pt>
    <dgm:pt modelId="{8A5D05BC-6EA7-4B36-96F2-5FEF26DF0725}" type="pres">
      <dgm:prSet presAssocID="{775EDFBC-4AA5-4B62-9F80-899A6B9BB9C5}"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Wireless router"/>
        </a:ext>
      </dgm:extLst>
    </dgm:pt>
    <dgm:pt modelId="{C6364787-52A2-4D0F-8480-14CA913953C3}" type="pres">
      <dgm:prSet presAssocID="{775EDFBC-4AA5-4B62-9F80-899A6B9BB9C5}" presName="spaceRect" presStyleCnt="0"/>
      <dgm:spPr/>
    </dgm:pt>
    <dgm:pt modelId="{EE28FDDF-F33C-48AF-A870-3C8D621745A1}" type="pres">
      <dgm:prSet presAssocID="{775EDFBC-4AA5-4B62-9F80-899A6B9BB9C5}" presName="parTx" presStyleLbl="revTx" presStyleIdx="3" presStyleCnt="7">
        <dgm:presLayoutVars>
          <dgm:chMax val="0"/>
          <dgm:chPref val="0"/>
        </dgm:presLayoutVars>
      </dgm:prSet>
      <dgm:spPr/>
    </dgm:pt>
    <dgm:pt modelId="{72D893F9-2AAA-4C54-9BF1-9E19AF2F3A1B}" type="pres">
      <dgm:prSet presAssocID="{EABA774B-81BA-44DD-8F4E-8FC54CB9BD14}" presName="sibTrans" presStyleCnt="0"/>
      <dgm:spPr/>
    </dgm:pt>
    <dgm:pt modelId="{C501F228-D87A-4BB6-A667-70058231B80D}" type="pres">
      <dgm:prSet presAssocID="{ACA25644-A7B2-495F-A938-17BFB8E80405}" presName="compNode" presStyleCnt="0"/>
      <dgm:spPr/>
    </dgm:pt>
    <dgm:pt modelId="{A76BA725-FFE5-4E1A-8B70-8EDFD4152E5F}" type="pres">
      <dgm:prSet presAssocID="{ACA25644-A7B2-495F-A938-17BFB8E80405}" presName="bgRect" presStyleLbl="bgShp" presStyleIdx="4" presStyleCnt="7"/>
      <dgm:spPr/>
    </dgm:pt>
    <dgm:pt modelId="{0E3B4EA4-8A52-4126-9307-03529C162B08}" type="pres">
      <dgm:prSet presAssocID="{ACA25644-A7B2-495F-A938-17BFB8E80405}" presName="iconRect" presStyleLbl="node1" presStyleIdx="4" presStyleCnt="7"/>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Server"/>
        </a:ext>
      </dgm:extLst>
    </dgm:pt>
    <dgm:pt modelId="{F384830D-1E80-4365-9EBD-C4E575EA559B}" type="pres">
      <dgm:prSet presAssocID="{ACA25644-A7B2-495F-A938-17BFB8E80405}" presName="spaceRect" presStyleCnt="0"/>
      <dgm:spPr/>
    </dgm:pt>
    <dgm:pt modelId="{158508EE-D67C-42B0-A584-A7AB154ED315}" type="pres">
      <dgm:prSet presAssocID="{ACA25644-A7B2-495F-A938-17BFB8E80405}" presName="parTx" presStyleLbl="revTx" presStyleIdx="4" presStyleCnt="7">
        <dgm:presLayoutVars>
          <dgm:chMax val="0"/>
          <dgm:chPref val="0"/>
        </dgm:presLayoutVars>
      </dgm:prSet>
      <dgm:spPr/>
    </dgm:pt>
    <dgm:pt modelId="{60188097-A295-43E4-B6FC-94EEA9D8C766}" type="pres">
      <dgm:prSet presAssocID="{08B6CFF9-1C38-41DD-A3E2-58D3ED19CAC8}" presName="sibTrans" presStyleCnt="0"/>
      <dgm:spPr/>
    </dgm:pt>
    <dgm:pt modelId="{D15BF59C-ACB8-43AA-BB6B-8CD905295DFF}" type="pres">
      <dgm:prSet presAssocID="{FA2589E9-EC80-4153-A4FD-CDF5F2AA9C16}" presName="compNode" presStyleCnt="0"/>
      <dgm:spPr/>
    </dgm:pt>
    <dgm:pt modelId="{A9DB5A1A-F7A6-42D9-B643-F8FBD3B609C7}" type="pres">
      <dgm:prSet presAssocID="{FA2589E9-EC80-4153-A4FD-CDF5F2AA9C16}" presName="bgRect" presStyleLbl="bgShp" presStyleIdx="5" presStyleCnt="7"/>
      <dgm:spPr/>
    </dgm:pt>
    <dgm:pt modelId="{3FFEB671-A397-4B2C-A9CD-E4F5BC612E6C}" type="pres">
      <dgm:prSet presAssocID="{FA2589E9-EC80-4153-A4FD-CDF5F2AA9C16}"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a:noFill/>
        </a:ln>
      </dgm:spPr>
      <dgm:extLst>
        <a:ext uri="{E40237B7-FDA0-4F09-8148-C483321AD2D9}">
          <dgm14:cNvPr xmlns:dgm14="http://schemas.microsoft.com/office/drawing/2010/diagram" id="0" name="" descr="Laptop"/>
        </a:ext>
      </dgm:extLst>
    </dgm:pt>
    <dgm:pt modelId="{1EFA5F78-2AEB-4625-8B2E-CDD2F44B7505}" type="pres">
      <dgm:prSet presAssocID="{FA2589E9-EC80-4153-A4FD-CDF5F2AA9C16}" presName="spaceRect" presStyleCnt="0"/>
      <dgm:spPr/>
    </dgm:pt>
    <dgm:pt modelId="{38E40F6F-348C-471E-BF1F-396F3479D233}" type="pres">
      <dgm:prSet presAssocID="{FA2589E9-EC80-4153-A4FD-CDF5F2AA9C16}" presName="parTx" presStyleLbl="revTx" presStyleIdx="5" presStyleCnt="7">
        <dgm:presLayoutVars>
          <dgm:chMax val="0"/>
          <dgm:chPref val="0"/>
        </dgm:presLayoutVars>
      </dgm:prSet>
      <dgm:spPr/>
    </dgm:pt>
    <dgm:pt modelId="{0C251C16-5C35-45EA-B4A2-DFCE7AA39CB9}" type="pres">
      <dgm:prSet presAssocID="{C67CECBF-618A-42CB-A4A0-9B99CD855840}" presName="sibTrans" presStyleCnt="0"/>
      <dgm:spPr/>
    </dgm:pt>
    <dgm:pt modelId="{A6E32C39-5E1D-4399-8B0A-B91CF811E638}" type="pres">
      <dgm:prSet presAssocID="{674AAA22-1021-4A09-B4AB-5E905E3AB468}" presName="compNode" presStyleCnt="0"/>
      <dgm:spPr/>
    </dgm:pt>
    <dgm:pt modelId="{33155BF6-E8BD-4AE7-BDEC-8F40D623DC3B}" type="pres">
      <dgm:prSet presAssocID="{674AAA22-1021-4A09-B4AB-5E905E3AB468}" presName="bgRect" presStyleLbl="bgShp" presStyleIdx="6" presStyleCnt="7"/>
      <dgm:spPr/>
    </dgm:pt>
    <dgm:pt modelId="{36CC9753-CCB9-4DF1-8B75-CBC19B4711CB}" type="pres">
      <dgm:prSet presAssocID="{674AAA22-1021-4A09-B4AB-5E905E3AB468}" presName="iconRect" presStyleLbl="node1" presStyleIdx="6" presStyleCnt="7"/>
      <dgm:spPr>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a:ln>
          <a:noFill/>
        </a:ln>
      </dgm:spPr>
      <dgm:extLst>
        <a:ext uri="{E40237B7-FDA0-4F09-8148-C483321AD2D9}">
          <dgm14:cNvPr xmlns:dgm14="http://schemas.microsoft.com/office/drawing/2010/diagram" id="0" name="" descr="Brain in head"/>
        </a:ext>
      </dgm:extLst>
    </dgm:pt>
    <dgm:pt modelId="{9EFFA364-926D-4F77-880C-CD68E7A6BFF9}" type="pres">
      <dgm:prSet presAssocID="{674AAA22-1021-4A09-B4AB-5E905E3AB468}" presName="spaceRect" presStyleCnt="0"/>
      <dgm:spPr/>
    </dgm:pt>
    <dgm:pt modelId="{D413D9AA-2419-461A-A5F0-4E5502025035}" type="pres">
      <dgm:prSet presAssocID="{674AAA22-1021-4A09-B4AB-5E905E3AB468}" presName="parTx" presStyleLbl="revTx" presStyleIdx="6" presStyleCnt="7">
        <dgm:presLayoutVars>
          <dgm:chMax val="0"/>
          <dgm:chPref val="0"/>
        </dgm:presLayoutVars>
      </dgm:prSet>
      <dgm:spPr/>
    </dgm:pt>
  </dgm:ptLst>
  <dgm:cxnLst>
    <dgm:cxn modelId="{0F86170A-927C-447C-8016-E55F768DB881}" srcId="{5ABBF8E4-9800-4F57-BBCF-1ECE998DE89A}" destId="{FA2589E9-EC80-4153-A4FD-CDF5F2AA9C16}" srcOrd="5" destOrd="0" parTransId="{96B82E0F-8782-4967-A961-F3695FD8F395}" sibTransId="{C67CECBF-618A-42CB-A4A0-9B99CD855840}"/>
    <dgm:cxn modelId="{E3D57C5C-E4D3-4845-8013-484D0F6CDF7A}" srcId="{5ABBF8E4-9800-4F57-BBCF-1ECE998DE89A}" destId="{0E73E865-8F3A-4B6C-B697-3F70916731FD}" srcOrd="0" destOrd="0" parTransId="{69A6D6BD-3B15-4E7B-B541-888A7F56E6AE}" sibTransId="{077767DA-4339-4746-9FB0-2E3B6A70E813}"/>
    <dgm:cxn modelId="{37FF7444-B02F-4124-83F0-679DD7FF250D}" type="presOf" srcId="{5ABBF8E4-9800-4F57-BBCF-1ECE998DE89A}" destId="{49852EBC-67F5-4452-AA11-AF57BB9E0E1F}" srcOrd="0" destOrd="0" presId="urn:microsoft.com/office/officeart/2018/2/layout/IconVerticalSolidList"/>
    <dgm:cxn modelId="{5C1B4C4A-ABEC-4FEF-A0E6-F69F9C7CE98D}" srcId="{5ABBF8E4-9800-4F57-BBCF-1ECE998DE89A}" destId="{674AAA22-1021-4A09-B4AB-5E905E3AB468}" srcOrd="6" destOrd="0" parTransId="{01FA891F-63CE-4554-A8C4-4CEF1553DB85}" sibTransId="{A4B992C2-7CAB-4918-95A5-F2A31EC08384}"/>
    <dgm:cxn modelId="{BB2B6258-05AD-4200-A412-E5E1B254E052}" srcId="{5ABBF8E4-9800-4F57-BBCF-1ECE998DE89A}" destId="{981AFDEF-5069-41D6-A356-2F0197092AE9}" srcOrd="1" destOrd="0" parTransId="{384E8363-E4F8-4D48-91AE-6EACBE30E9B3}" sibTransId="{F3C57CF7-441D-4D7E-9689-B32E1B8F5F73}"/>
    <dgm:cxn modelId="{9A1FD77E-8EC4-4B74-BBD5-7BB90C7B510D}" type="presOf" srcId="{674AAA22-1021-4A09-B4AB-5E905E3AB468}" destId="{D413D9AA-2419-461A-A5F0-4E5502025035}" srcOrd="0" destOrd="0" presId="urn:microsoft.com/office/officeart/2018/2/layout/IconVerticalSolidList"/>
    <dgm:cxn modelId="{61D1B991-F3BB-4A23-9C43-5E7F37C95586}" type="presOf" srcId="{FA2589E9-EC80-4153-A4FD-CDF5F2AA9C16}" destId="{38E40F6F-348C-471E-BF1F-396F3479D233}" srcOrd="0" destOrd="0" presId="urn:microsoft.com/office/officeart/2018/2/layout/IconVerticalSolidList"/>
    <dgm:cxn modelId="{B4B5F9A4-B27B-4B32-B0CC-9AE74889EE5E}" srcId="{5ABBF8E4-9800-4F57-BBCF-1ECE998DE89A}" destId="{775EDFBC-4AA5-4B62-9F80-899A6B9BB9C5}" srcOrd="3" destOrd="0" parTransId="{217A2019-9446-4559-8A91-C5809A536D40}" sibTransId="{EABA774B-81BA-44DD-8F4E-8FC54CB9BD14}"/>
    <dgm:cxn modelId="{ED5966A7-40D3-4FAF-85B7-CCA219B3970F}" type="presOf" srcId="{981AFDEF-5069-41D6-A356-2F0197092AE9}" destId="{0BC2D5B6-1C91-4CB6-82C8-6D7A0323DE29}" srcOrd="0" destOrd="0" presId="urn:microsoft.com/office/officeart/2018/2/layout/IconVerticalSolidList"/>
    <dgm:cxn modelId="{014F4AAE-D74B-4A25-9E61-574FC2DB4522}" type="presOf" srcId="{0E73E865-8F3A-4B6C-B697-3F70916731FD}" destId="{DD56449A-9408-46B5-A992-C9853CD9AFFF}" srcOrd="0" destOrd="0" presId="urn:microsoft.com/office/officeart/2018/2/layout/IconVerticalSolidList"/>
    <dgm:cxn modelId="{1F3DEBBC-F458-47B7-9327-BE5B657DB0FD}" type="presOf" srcId="{775EDFBC-4AA5-4B62-9F80-899A6B9BB9C5}" destId="{EE28FDDF-F33C-48AF-A870-3C8D621745A1}" srcOrd="0" destOrd="0" presId="urn:microsoft.com/office/officeart/2018/2/layout/IconVerticalSolidList"/>
    <dgm:cxn modelId="{B2E51BC1-D168-41FD-992F-FCD1D6178D12}" type="presOf" srcId="{ACA25644-A7B2-495F-A938-17BFB8E80405}" destId="{158508EE-D67C-42B0-A584-A7AB154ED315}" srcOrd="0" destOrd="0" presId="urn:microsoft.com/office/officeart/2018/2/layout/IconVerticalSolidList"/>
    <dgm:cxn modelId="{6E70DDCE-7620-4C47-9F6A-0C0730F9F476}" srcId="{5ABBF8E4-9800-4F57-BBCF-1ECE998DE89A}" destId="{37454314-7AE6-4A6C-95C1-5E537437DD94}" srcOrd="2" destOrd="0" parTransId="{C91E9C1E-FEF2-4E42-A4A1-3D0C96F91663}" sibTransId="{BFC6CA9D-9F49-4C23-8DE5-30BE3812734E}"/>
    <dgm:cxn modelId="{B3B364E2-734C-4665-B477-6429155637FD}" srcId="{5ABBF8E4-9800-4F57-BBCF-1ECE998DE89A}" destId="{ACA25644-A7B2-495F-A938-17BFB8E80405}" srcOrd="4" destOrd="0" parTransId="{5CB4E414-9093-43D5-9791-C4028DAE1E77}" sibTransId="{08B6CFF9-1C38-41DD-A3E2-58D3ED19CAC8}"/>
    <dgm:cxn modelId="{385B61EA-B8C0-4E20-AE54-2412BD9978A4}" type="presOf" srcId="{37454314-7AE6-4A6C-95C1-5E537437DD94}" destId="{69A65768-B0EE-4E00-839F-9B70EEE99050}" srcOrd="0" destOrd="0" presId="urn:microsoft.com/office/officeart/2018/2/layout/IconVerticalSolidList"/>
    <dgm:cxn modelId="{7BA417F2-7008-490F-9300-22E8EDDE8E8D}" type="presParOf" srcId="{49852EBC-67F5-4452-AA11-AF57BB9E0E1F}" destId="{4BAFE3BF-7A9F-4FDA-A007-5D3D88C02A8C}" srcOrd="0" destOrd="0" presId="urn:microsoft.com/office/officeart/2018/2/layout/IconVerticalSolidList"/>
    <dgm:cxn modelId="{F493C4E2-5C33-4973-A339-61249705712D}" type="presParOf" srcId="{4BAFE3BF-7A9F-4FDA-A007-5D3D88C02A8C}" destId="{9232CA52-4CE1-41C0-9C20-9E39E1E5AE1F}" srcOrd="0" destOrd="0" presId="urn:microsoft.com/office/officeart/2018/2/layout/IconVerticalSolidList"/>
    <dgm:cxn modelId="{5984EED1-91C5-47E7-85C4-ECBDE0A2532D}" type="presParOf" srcId="{4BAFE3BF-7A9F-4FDA-A007-5D3D88C02A8C}" destId="{B3912EDB-E7B9-4D9A-87BA-5365FA5DE3D3}" srcOrd="1" destOrd="0" presId="urn:microsoft.com/office/officeart/2018/2/layout/IconVerticalSolidList"/>
    <dgm:cxn modelId="{88FD1BF2-E9D2-45F6-BF24-45CB71BA4A78}" type="presParOf" srcId="{4BAFE3BF-7A9F-4FDA-A007-5D3D88C02A8C}" destId="{C9BF74C8-E006-4310-BD38-5B65E0024DDE}" srcOrd="2" destOrd="0" presId="urn:microsoft.com/office/officeart/2018/2/layout/IconVerticalSolidList"/>
    <dgm:cxn modelId="{BC4852D4-E7A8-483C-B4D2-CAFEB715F62E}" type="presParOf" srcId="{4BAFE3BF-7A9F-4FDA-A007-5D3D88C02A8C}" destId="{DD56449A-9408-46B5-A992-C9853CD9AFFF}" srcOrd="3" destOrd="0" presId="urn:microsoft.com/office/officeart/2018/2/layout/IconVerticalSolidList"/>
    <dgm:cxn modelId="{98A6B3CB-9F09-4CD1-A014-0C986E69F3DF}" type="presParOf" srcId="{49852EBC-67F5-4452-AA11-AF57BB9E0E1F}" destId="{64CBA6BF-9953-4186-9338-1F834BB81C6A}" srcOrd="1" destOrd="0" presId="urn:microsoft.com/office/officeart/2018/2/layout/IconVerticalSolidList"/>
    <dgm:cxn modelId="{7348B1FD-25DC-4053-AF2B-7AE92A1FF697}" type="presParOf" srcId="{49852EBC-67F5-4452-AA11-AF57BB9E0E1F}" destId="{7150A81F-F8CC-4F0A-B28D-139CAF87AB2C}" srcOrd="2" destOrd="0" presId="urn:microsoft.com/office/officeart/2018/2/layout/IconVerticalSolidList"/>
    <dgm:cxn modelId="{19C9DB3E-B3E4-4B8E-AF4D-3FDFF97DDDE2}" type="presParOf" srcId="{7150A81F-F8CC-4F0A-B28D-139CAF87AB2C}" destId="{ED097BB0-2BA9-4BB5-80ED-7E851CAC321D}" srcOrd="0" destOrd="0" presId="urn:microsoft.com/office/officeart/2018/2/layout/IconVerticalSolidList"/>
    <dgm:cxn modelId="{C5ACE002-709C-42E9-A320-F994C6FEA8FB}" type="presParOf" srcId="{7150A81F-F8CC-4F0A-B28D-139CAF87AB2C}" destId="{DA6D098F-DDFF-4B25-99FC-5972F546294B}" srcOrd="1" destOrd="0" presId="urn:microsoft.com/office/officeart/2018/2/layout/IconVerticalSolidList"/>
    <dgm:cxn modelId="{DDE3198D-A92F-4BC0-962E-10D559ADB359}" type="presParOf" srcId="{7150A81F-F8CC-4F0A-B28D-139CAF87AB2C}" destId="{0A3A8B61-A524-41D1-A55F-17E61872C3C7}" srcOrd="2" destOrd="0" presId="urn:microsoft.com/office/officeart/2018/2/layout/IconVerticalSolidList"/>
    <dgm:cxn modelId="{EEF3A6C1-FBD9-4872-9D95-EF464E49DD18}" type="presParOf" srcId="{7150A81F-F8CC-4F0A-B28D-139CAF87AB2C}" destId="{0BC2D5B6-1C91-4CB6-82C8-6D7A0323DE29}" srcOrd="3" destOrd="0" presId="urn:microsoft.com/office/officeart/2018/2/layout/IconVerticalSolidList"/>
    <dgm:cxn modelId="{63FFAC4D-8C99-49EC-80E1-6437D711C3A4}" type="presParOf" srcId="{49852EBC-67F5-4452-AA11-AF57BB9E0E1F}" destId="{A9F984A6-B9D0-4602-8A26-CBACD7BD40AD}" srcOrd="3" destOrd="0" presId="urn:microsoft.com/office/officeart/2018/2/layout/IconVerticalSolidList"/>
    <dgm:cxn modelId="{367ABCF3-C1D9-4199-8A41-192349966100}" type="presParOf" srcId="{49852EBC-67F5-4452-AA11-AF57BB9E0E1F}" destId="{FA006210-4F69-45C1-B0B1-31B67FA43F0B}" srcOrd="4" destOrd="0" presId="urn:microsoft.com/office/officeart/2018/2/layout/IconVerticalSolidList"/>
    <dgm:cxn modelId="{6E0D7157-D9B3-45C1-B03C-2C70644FD56E}" type="presParOf" srcId="{FA006210-4F69-45C1-B0B1-31B67FA43F0B}" destId="{A93AE95F-96A6-48E4-8D51-9E21FA46C16B}" srcOrd="0" destOrd="0" presId="urn:microsoft.com/office/officeart/2018/2/layout/IconVerticalSolidList"/>
    <dgm:cxn modelId="{B7E4519A-6920-4649-83A5-73383AE464FB}" type="presParOf" srcId="{FA006210-4F69-45C1-B0B1-31B67FA43F0B}" destId="{999E552E-0BAF-4082-9F76-E9E1F4B9D356}" srcOrd="1" destOrd="0" presId="urn:microsoft.com/office/officeart/2018/2/layout/IconVerticalSolidList"/>
    <dgm:cxn modelId="{49EFE4EF-1079-47C9-8EED-1094DFF5AEC0}" type="presParOf" srcId="{FA006210-4F69-45C1-B0B1-31B67FA43F0B}" destId="{292A5086-94BC-438F-975F-9D42153DA6B4}" srcOrd="2" destOrd="0" presId="urn:microsoft.com/office/officeart/2018/2/layout/IconVerticalSolidList"/>
    <dgm:cxn modelId="{B836C9DB-FF22-486B-8BCD-FA09A220D1D8}" type="presParOf" srcId="{FA006210-4F69-45C1-B0B1-31B67FA43F0B}" destId="{69A65768-B0EE-4E00-839F-9B70EEE99050}" srcOrd="3" destOrd="0" presId="urn:microsoft.com/office/officeart/2018/2/layout/IconVerticalSolidList"/>
    <dgm:cxn modelId="{27D266F8-EBB1-40F0-9F37-0E20F717A9E7}" type="presParOf" srcId="{49852EBC-67F5-4452-AA11-AF57BB9E0E1F}" destId="{B058F41A-4B22-41A0-A70A-29D08B64CA14}" srcOrd="5" destOrd="0" presId="urn:microsoft.com/office/officeart/2018/2/layout/IconVerticalSolidList"/>
    <dgm:cxn modelId="{3DD9D1C0-76DD-40BB-90CE-ED0C0EB1FB6A}" type="presParOf" srcId="{49852EBC-67F5-4452-AA11-AF57BB9E0E1F}" destId="{C05E7CBF-BDCF-42E1-92B0-F0BF0BA2A930}" srcOrd="6" destOrd="0" presId="urn:microsoft.com/office/officeart/2018/2/layout/IconVerticalSolidList"/>
    <dgm:cxn modelId="{75A58046-66CD-46B1-8F61-16D1EE6B90DD}" type="presParOf" srcId="{C05E7CBF-BDCF-42E1-92B0-F0BF0BA2A930}" destId="{0FDC9F52-1079-4E98-989E-8345E7AE6DBA}" srcOrd="0" destOrd="0" presId="urn:microsoft.com/office/officeart/2018/2/layout/IconVerticalSolidList"/>
    <dgm:cxn modelId="{C3B6FB8E-2717-4416-B003-6E7D6295AB22}" type="presParOf" srcId="{C05E7CBF-BDCF-42E1-92B0-F0BF0BA2A930}" destId="{8A5D05BC-6EA7-4B36-96F2-5FEF26DF0725}" srcOrd="1" destOrd="0" presId="urn:microsoft.com/office/officeart/2018/2/layout/IconVerticalSolidList"/>
    <dgm:cxn modelId="{A5960C36-4391-430D-8303-9FA9460D5615}" type="presParOf" srcId="{C05E7CBF-BDCF-42E1-92B0-F0BF0BA2A930}" destId="{C6364787-52A2-4D0F-8480-14CA913953C3}" srcOrd="2" destOrd="0" presId="urn:microsoft.com/office/officeart/2018/2/layout/IconVerticalSolidList"/>
    <dgm:cxn modelId="{D3D6899B-DF1E-4A08-A531-30A2733A9643}" type="presParOf" srcId="{C05E7CBF-BDCF-42E1-92B0-F0BF0BA2A930}" destId="{EE28FDDF-F33C-48AF-A870-3C8D621745A1}" srcOrd="3" destOrd="0" presId="urn:microsoft.com/office/officeart/2018/2/layout/IconVerticalSolidList"/>
    <dgm:cxn modelId="{4A5D1435-E6C9-40C6-B7F9-1970965D81D8}" type="presParOf" srcId="{49852EBC-67F5-4452-AA11-AF57BB9E0E1F}" destId="{72D893F9-2AAA-4C54-9BF1-9E19AF2F3A1B}" srcOrd="7" destOrd="0" presId="urn:microsoft.com/office/officeart/2018/2/layout/IconVerticalSolidList"/>
    <dgm:cxn modelId="{82062F11-B646-452A-B238-842A36CBA998}" type="presParOf" srcId="{49852EBC-67F5-4452-AA11-AF57BB9E0E1F}" destId="{C501F228-D87A-4BB6-A667-70058231B80D}" srcOrd="8" destOrd="0" presId="urn:microsoft.com/office/officeart/2018/2/layout/IconVerticalSolidList"/>
    <dgm:cxn modelId="{889D001C-7DD5-4447-BC9D-D08DAF474328}" type="presParOf" srcId="{C501F228-D87A-4BB6-A667-70058231B80D}" destId="{A76BA725-FFE5-4E1A-8B70-8EDFD4152E5F}" srcOrd="0" destOrd="0" presId="urn:microsoft.com/office/officeart/2018/2/layout/IconVerticalSolidList"/>
    <dgm:cxn modelId="{A38BFAAC-B9A7-4DF2-BB3E-46446A4ECA7E}" type="presParOf" srcId="{C501F228-D87A-4BB6-A667-70058231B80D}" destId="{0E3B4EA4-8A52-4126-9307-03529C162B08}" srcOrd="1" destOrd="0" presId="urn:microsoft.com/office/officeart/2018/2/layout/IconVerticalSolidList"/>
    <dgm:cxn modelId="{4D6DBA6E-20F6-4071-9EB1-26646B258BB4}" type="presParOf" srcId="{C501F228-D87A-4BB6-A667-70058231B80D}" destId="{F384830D-1E80-4365-9EBD-C4E575EA559B}" srcOrd="2" destOrd="0" presId="urn:microsoft.com/office/officeart/2018/2/layout/IconVerticalSolidList"/>
    <dgm:cxn modelId="{482C9460-2ED6-49EB-A731-7456DB6228BB}" type="presParOf" srcId="{C501F228-D87A-4BB6-A667-70058231B80D}" destId="{158508EE-D67C-42B0-A584-A7AB154ED315}" srcOrd="3" destOrd="0" presId="urn:microsoft.com/office/officeart/2018/2/layout/IconVerticalSolidList"/>
    <dgm:cxn modelId="{9D64FFF1-6648-46F1-8584-D46F43D6309F}" type="presParOf" srcId="{49852EBC-67F5-4452-AA11-AF57BB9E0E1F}" destId="{60188097-A295-43E4-B6FC-94EEA9D8C766}" srcOrd="9" destOrd="0" presId="urn:microsoft.com/office/officeart/2018/2/layout/IconVerticalSolidList"/>
    <dgm:cxn modelId="{45D606FC-9000-44AD-B4EC-6C6293AFE527}" type="presParOf" srcId="{49852EBC-67F5-4452-AA11-AF57BB9E0E1F}" destId="{D15BF59C-ACB8-43AA-BB6B-8CD905295DFF}" srcOrd="10" destOrd="0" presId="urn:microsoft.com/office/officeart/2018/2/layout/IconVerticalSolidList"/>
    <dgm:cxn modelId="{B55DCACF-279E-411B-9FDC-E2F803E01802}" type="presParOf" srcId="{D15BF59C-ACB8-43AA-BB6B-8CD905295DFF}" destId="{A9DB5A1A-F7A6-42D9-B643-F8FBD3B609C7}" srcOrd="0" destOrd="0" presId="urn:microsoft.com/office/officeart/2018/2/layout/IconVerticalSolidList"/>
    <dgm:cxn modelId="{6A60DFED-A0F4-4CE6-89D6-437F6F375778}" type="presParOf" srcId="{D15BF59C-ACB8-43AA-BB6B-8CD905295DFF}" destId="{3FFEB671-A397-4B2C-A9CD-E4F5BC612E6C}" srcOrd="1" destOrd="0" presId="urn:microsoft.com/office/officeart/2018/2/layout/IconVerticalSolidList"/>
    <dgm:cxn modelId="{6610F3BB-D818-417C-B079-02EDB0A7F04A}" type="presParOf" srcId="{D15BF59C-ACB8-43AA-BB6B-8CD905295DFF}" destId="{1EFA5F78-2AEB-4625-8B2E-CDD2F44B7505}" srcOrd="2" destOrd="0" presId="urn:microsoft.com/office/officeart/2018/2/layout/IconVerticalSolidList"/>
    <dgm:cxn modelId="{7728CD06-C3D1-41C6-A8EC-9483DFBACF3A}" type="presParOf" srcId="{D15BF59C-ACB8-43AA-BB6B-8CD905295DFF}" destId="{38E40F6F-348C-471E-BF1F-396F3479D233}" srcOrd="3" destOrd="0" presId="urn:microsoft.com/office/officeart/2018/2/layout/IconVerticalSolidList"/>
    <dgm:cxn modelId="{ABCD3B2B-C421-46A1-93F0-3C9516AC8D21}" type="presParOf" srcId="{49852EBC-67F5-4452-AA11-AF57BB9E0E1F}" destId="{0C251C16-5C35-45EA-B4A2-DFCE7AA39CB9}" srcOrd="11" destOrd="0" presId="urn:microsoft.com/office/officeart/2018/2/layout/IconVerticalSolidList"/>
    <dgm:cxn modelId="{9B158C45-14E0-4882-A22E-58BA0659B05A}" type="presParOf" srcId="{49852EBC-67F5-4452-AA11-AF57BB9E0E1F}" destId="{A6E32C39-5E1D-4399-8B0A-B91CF811E638}" srcOrd="12" destOrd="0" presId="urn:microsoft.com/office/officeart/2018/2/layout/IconVerticalSolidList"/>
    <dgm:cxn modelId="{44677479-9B49-4ACF-A469-341517A7F306}" type="presParOf" srcId="{A6E32C39-5E1D-4399-8B0A-B91CF811E638}" destId="{33155BF6-E8BD-4AE7-BDEC-8F40D623DC3B}" srcOrd="0" destOrd="0" presId="urn:microsoft.com/office/officeart/2018/2/layout/IconVerticalSolidList"/>
    <dgm:cxn modelId="{1CC9CE7D-89BF-4A64-B7C9-7AB994C079CF}" type="presParOf" srcId="{A6E32C39-5E1D-4399-8B0A-B91CF811E638}" destId="{36CC9753-CCB9-4DF1-8B75-CBC19B4711CB}" srcOrd="1" destOrd="0" presId="urn:microsoft.com/office/officeart/2018/2/layout/IconVerticalSolidList"/>
    <dgm:cxn modelId="{689136B8-2043-4C3E-8EF8-158DB76AD549}" type="presParOf" srcId="{A6E32C39-5E1D-4399-8B0A-B91CF811E638}" destId="{9EFFA364-926D-4F77-880C-CD68E7A6BFF9}" srcOrd="2" destOrd="0" presId="urn:microsoft.com/office/officeart/2018/2/layout/IconVerticalSolidList"/>
    <dgm:cxn modelId="{AC359693-1136-460F-A6E7-BB11674E7797}" type="presParOf" srcId="{A6E32C39-5E1D-4399-8B0A-B91CF811E638}" destId="{D413D9AA-2419-461A-A5F0-4E5502025035}"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AF9F2CF-5DBC-4387-90B0-B07F59DAA32C}"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FAA2214F-DDCA-4631-BA1E-2FDB995A0EDE}">
      <dgm:prSet/>
      <dgm:spPr/>
      <dgm:t>
        <a:bodyPr/>
        <a:lstStyle/>
        <a:p>
          <a:r>
            <a:rPr lang="en-US" b="1" noProof="0" dirty="0">
              <a:solidFill>
                <a:schemeClr val="accent1"/>
              </a:solidFill>
            </a:rPr>
            <a:t>Mobile computing:</a:t>
          </a:r>
          <a:r>
            <a:rPr lang="en-US" noProof="0" dirty="0"/>
            <a:t> </a:t>
          </a:r>
        </a:p>
        <a:p>
          <a:r>
            <a:rPr lang="en-US" noProof="0" dirty="0"/>
            <a:t>Faster, cheaper, low-power processors and devices (e.g., smartphones and tablets)</a:t>
          </a:r>
        </a:p>
      </dgm:t>
    </dgm:pt>
    <dgm:pt modelId="{9BFE96AB-8988-44EA-9A13-803F35D1D530}" type="parTrans" cxnId="{4F757F27-21CC-44B3-B97D-123964DC7769}">
      <dgm:prSet/>
      <dgm:spPr/>
      <dgm:t>
        <a:bodyPr/>
        <a:lstStyle/>
        <a:p>
          <a:endParaRPr lang="en-US"/>
        </a:p>
      </dgm:t>
    </dgm:pt>
    <dgm:pt modelId="{3042584A-F9FA-453F-B940-5F13239F925B}" type="sibTrans" cxnId="{4F757F27-21CC-44B3-B97D-123964DC7769}">
      <dgm:prSet/>
      <dgm:spPr/>
      <dgm:t>
        <a:bodyPr/>
        <a:lstStyle/>
        <a:p>
          <a:endParaRPr lang="en-US"/>
        </a:p>
      </dgm:t>
    </dgm:pt>
    <dgm:pt modelId="{C66DA8CC-B67F-4B6D-A572-0EF4B3A951AE}">
      <dgm:prSet/>
      <dgm:spPr/>
      <dgm:t>
        <a:bodyPr/>
        <a:lstStyle/>
        <a:p>
          <a:r>
            <a:rPr lang="en-US" b="1" noProof="0" dirty="0">
              <a:solidFill>
                <a:schemeClr val="accent1"/>
              </a:solidFill>
            </a:rPr>
            <a:t>Little devices and more sensing options: </a:t>
          </a:r>
        </a:p>
        <a:p>
          <a:r>
            <a:rPr lang="en-US" noProof="0" dirty="0"/>
            <a:t>Wearables and rich data sources</a:t>
          </a:r>
        </a:p>
      </dgm:t>
    </dgm:pt>
    <dgm:pt modelId="{90AA1C05-0E56-4D84-9852-75B1070068D7}" type="parTrans" cxnId="{7A2C841B-1E57-4FC3-B597-D2012D78D024}">
      <dgm:prSet/>
      <dgm:spPr/>
      <dgm:t>
        <a:bodyPr/>
        <a:lstStyle/>
        <a:p>
          <a:endParaRPr lang="en-US"/>
        </a:p>
      </dgm:t>
    </dgm:pt>
    <dgm:pt modelId="{32EAF10C-755B-4DCD-BCA5-19394B1FD682}" type="sibTrans" cxnId="{7A2C841B-1E57-4FC3-B597-D2012D78D024}">
      <dgm:prSet/>
      <dgm:spPr/>
      <dgm:t>
        <a:bodyPr/>
        <a:lstStyle/>
        <a:p>
          <a:endParaRPr lang="en-US"/>
        </a:p>
      </dgm:t>
    </dgm:pt>
    <dgm:pt modelId="{7FBF016D-2F75-49C8-830E-D9C57634E5CD}">
      <dgm:prSet/>
      <dgm:spPr/>
      <dgm:t>
        <a:bodyPr/>
        <a:lstStyle/>
        <a:p>
          <a:r>
            <a:rPr lang="en-US" b="1" noProof="0" dirty="0">
              <a:solidFill>
                <a:schemeClr val="accent1"/>
              </a:solidFill>
            </a:rPr>
            <a:t>Big data and the cloud:</a:t>
          </a:r>
          <a:r>
            <a:rPr lang="en-US" noProof="0" dirty="0"/>
            <a:t> </a:t>
          </a:r>
        </a:p>
        <a:p>
          <a:r>
            <a:rPr lang="en-US" noProof="0" dirty="0"/>
            <a:t>Cloud-computing services to process data from sensors</a:t>
          </a:r>
        </a:p>
      </dgm:t>
    </dgm:pt>
    <dgm:pt modelId="{77EFCB5F-1221-40CC-8A9C-B2CAE0CC130D}" type="parTrans" cxnId="{0842196F-ACC8-4118-BD81-8E560C0ECA84}">
      <dgm:prSet/>
      <dgm:spPr/>
      <dgm:t>
        <a:bodyPr/>
        <a:lstStyle/>
        <a:p>
          <a:endParaRPr lang="en-US"/>
        </a:p>
      </dgm:t>
    </dgm:pt>
    <dgm:pt modelId="{791ECDC6-32A8-4213-A2B2-8CFD4F6306DD}" type="sibTrans" cxnId="{0842196F-ACC8-4118-BD81-8E560C0ECA84}">
      <dgm:prSet/>
      <dgm:spPr/>
      <dgm:t>
        <a:bodyPr/>
        <a:lstStyle/>
        <a:p>
          <a:endParaRPr lang="en-US"/>
        </a:p>
      </dgm:t>
    </dgm:pt>
    <dgm:pt modelId="{84152BE1-8E18-4DCA-AEC4-D08577A714A7}" type="pres">
      <dgm:prSet presAssocID="{CAF9F2CF-5DBC-4387-90B0-B07F59DAA32C}" presName="root" presStyleCnt="0">
        <dgm:presLayoutVars>
          <dgm:dir/>
          <dgm:resizeHandles val="exact"/>
        </dgm:presLayoutVars>
      </dgm:prSet>
      <dgm:spPr/>
    </dgm:pt>
    <dgm:pt modelId="{985881E8-FB2E-4D2C-877A-B585B093C4F2}" type="pres">
      <dgm:prSet presAssocID="{FAA2214F-DDCA-4631-BA1E-2FDB995A0EDE}" presName="compNode" presStyleCnt="0"/>
      <dgm:spPr/>
    </dgm:pt>
    <dgm:pt modelId="{49E462A8-E8BF-460A-A986-86DAF92333D2}" type="pres">
      <dgm:prSet presAssocID="{FAA2214F-DDCA-4631-BA1E-2FDB995A0EDE}" presName="bgRect" presStyleLbl="bgShp" presStyleIdx="0" presStyleCnt="3"/>
      <dgm:spPr/>
    </dgm:pt>
    <dgm:pt modelId="{5AE0458B-905E-43F3-84F7-DF9E766377D0}" type="pres">
      <dgm:prSet presAssocID="{FAA2214F-DDCA-4631-BA1E-2FDB995A0ED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mart Phone"/>
        </a:ext>
      </dgm:extLst>
    </dgm:pt>
    <dgm:pt modelId="{5695468C-5B72-4B72-B43F-1FC21DEDC04A}" type="pres">
      <dgm:prSet presAssocID="{FAA2214F-DDCA-4631-BA1E-2FDB995A0EDE}" presName="spaceRect" presStyleCnt="0"/>
      <dgm:spPr/>
    </dgm:pt>
    <dgm:pt modelId="{191E3BF8-1FC7-440B-AC39-965BF66C0ABA}" type="pres">
      <dgm:prSet presAssocID="{FAA2214F-DDCA-4631-BA1E-2FDB995A0EDE}" presName="parTx" presStyleLbl="revTx" presStyleIdx="0" presStyleCnt="3">
        <dgm:presLayoutVars>
          <dgm:chMax val="0"/>
          <dgm:chPref val="0"/>
        </dgm:presLayoutVars>
      </dgm:prSet>
      <dgm:spPr/>
    </dgm:pt>
    <dgm:pt modelId="{43CB22EC-1845-431E-B3C9-C2AFB0200944}" type="pres">
      <dgm:prSet presAssocID="{3042584A-F9FA-453F-B940-5F13239F925B}" presName="sibTrans" presStyleCnt="0"/>
      <dgm:spPr/>
    </dgm:pt>
    <dgm:pt modelId="{FCBD9587-94AF-493C-A90B-1E4E4D856517}" type="pres">
      <dgm:prSet presAssocID="{C66DA8CC-B67F-4B6D-A572-0EF4B3A951AE}" presName="compNode" presStyleCnt="0"/>
      <dgm:spPr/>
    </dgm:pt>
    <dgm:pt modelId="{4208AC0B-D34B-4321-9359-A370B8326BA9}" type="pres">
      <dgm:prSet presAssocID="{C66DA8CC-B67F-4B6D-A572-0EF4B3A951AE}" presName="bgRect" presStyleLbl="bgShp" presStyleIdx="1" presStyleCnt="3"/>
      <dgm:spPr/>
    </dgm:pt>
    <dgm:pt modelId="{FF7B7A66-90C4-456C-88DB-4BE773A3ACFF}" type="pres">
      <dgm:prSet presAssocID="{C66DA8CC-B67F-4B6D-A572-0EF4B3A951AE}"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Watch"/>
        </a:ext>
      </dgm:extLst>
    </dgm:pt>
    <dgm:pt modelId="{8B81D8DF-937E-4414-9097-4F4E72F87BB1}" type="pres">
      <dgm:prSet presAssocID="{C66DA8CC-B67F-4B6D-A572-0EF4B3A951AE}" presName="spaceRect" presStyleCnt="0"/>
      <dgm:spPr/>
    </dgm:pt>
    <dgm:pt modelId="{D04BC460-2F8E-483A-A711-E20FDE2E5E78}" type="pres">
      <dgm:prSet presAssocID="{C66DA8CC-B67F-4B6D-A572-0EF4B3A951AE}" presName="parTx" presStyleLbl="revTx" presStyleIdx="1" presStyleCnt="3">
        <dgm:presLayoutVars>
          <dgm:chMax val="0"/>
          <dgm:chPref val="0"/>
        </dgm:presLayoutVars>
      </dgm:prSet>
      <dgm:spPr/>
    </dgm:pt>
    <dgm:pt modelId="{0AE88F97-8F00-476C-9B58-531F0B0077FE}" type="pres">
      <dgm:prSet presAssocID="{32EAF10C-755B-4DCD-BCA5-19394B1FD682}" presName="sibTrans" presStyleCnt="0"/>
      <dgm:spPr/>
    </dgm:pt>
    <dgm:pt modelId="{9AD031E3-9271-490E-B6E6-3AC30593CC6D}" type="pres">
      <dgm:prSet presAssocID="{7FBF016D-2F75-49C8-830E-D9C57634E5CD}" presName="compNode" presStyleCnt="0"/>
      <dgm:spPr/>
    </dgm:pt>
    <dgm:pt modelId="{EE96F62F-3A4F-4A96-9FB8-2D2C77903376}" type="pres">
      <dgm:prSet presAssocID="{7FBF016D-2F75-49C8-830E-D9C57634E5CD}" presName="bgRect" presStyleLbl="bgShp" presStyleIdx="2" presStyleCnt="3"/>
      <dgm:spPr/>
    </dgm:pt>
    <dgm:pt modelId="{495736E0-F043-4B7F-B42A-EEE93C5A27B6}" type="pres">
      <dgm:prSet presAssocID="{7FBF016D-2F75-49C8-830E-D9C57634E5C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yncing Cloud"/>
        </a:ext>
      </dgm:extLst>
    </dgm:pt>
    <dgm:pt modelId="{C18F4719-802F-43A4-8EE3-0AC5BB9FB5E8}" type="pres">
      <dgm:prSet presAssocID="{7FBF016D-2F75-49C8-830E-D9C57634E5CD}" presName="spaceRect" presStyleCnt="0"/>
      <dgm:spPr/>
    </dgm:pt>
    <dgm:pt modelId="{198B4677-1BD3-4A03-B4A9-62701EDFFB94}" type="pres">
      <dgm:prSet presAssocID="{7FBF016D-2F75-49C8-830E-D9C57634E5CD}" presName="parTx" presStyleLbl="revTx" presStyleIdx="2" presStyleCnt="3">
        <dgm:presLayoutVars>
          <dgm:chMax val="0"/>
          <dgm:chPref val="0"/>
        </dgm:presLayoutVars>
      </dgm:prSet>
      <dgm:spPr/>
    </dgm:pt>
  </dgm:ptLst>
  <dgm:cxnLst>
    <dgm:cxn modelId="{7A2C841B-1E57-4FC3-B597-D2012D78D024}" srcId="{CAF9F2CF-5DBC-4387-90B0-B07F59DAA32C}" destId="{C66DA8CC-B67F-4B6D-A572-0EF4B3A951AE}" srcOrd="1" destOrd="0" parTransId="{90AA1C05-0E56-4D84-9852-75B1070068D7}" sibTransId="{32EAF10C-755B-4DCD-BCA5-19394B1FD682}"/>
    <dgm:cxn modelId="{4F757F27-21CC-44B3-B97D-123964DC7769}" srcId="{CAF9F2CF-5DBC-4387-90B0-B07F59DAA32C}" destId="{FAA2214F-DDCA-4631-BA1E-2FDB995A0EDE}" srcOrd="0" destOrd="0" parTransId="{9BFE96AB-8988-44EA-9A13-803F35D1D530}" sibTransId="{3042584A-F9FA-453F-B940-5F13239F925B}"/>
    <dgm:cxn modelId="{AE50C134-6314-47C6-AE34-D201A91477EE}" type="presOf" srcId="{CAF9F2CF-5DBC-4387-90B0-B07F59DAA32C}" destId="{84152BE1-8E18-4DCA-AEC4-D08577A714A7}" srcOrd="0" destOrd="0" presId="urn:microsoft.com/office/officeart/2018/2/layout/IconVerticalSolidList"/>
    <dgm:cxn modelId="{0842196F-ACC8-4118-BD81-8E560C0ECA84}" srcId="{CAF9F2CF-5DBC-4387-90B0-B07F59DAA32C}" destId="{7FBF016D-2F75-49C8-830E-D9C57634E5CD}" srcOrd="2" destOrd="0" parTransId="{77EFCB5F-1221-40CC-8A9C-B2CAE0CC130D}" sibTransId="{791ECDC6-32A8-4213-A2B2-8CFD4F6306DD}"/>
    <dgm:cxn modelId="{0CF2C3A8-A0BB-492C-B789-DB284071F025}" type="presOf" srcId="{FAA2214F-DDCA-4631-BA1E-2FDB995A0EDE}" destId="{191E3BF8-1FC7-440B-AC39-965BF66C0ABA}" srcOrd="0" destOrd="0" presId="urn:microsoft.com/office/officeart/2018/2/layout/IconVerticalSolidList"/>
    <dgm:cxn modelId="{2A2032C9-7338-4C06-AC27-6E1CFA5212F1}" type="presOf" srcId="{7FBF016D-2F75-49C8-830E-D9C57634E5CD}" destId="{198B4677-1BD3-4A03-B4A9-62701EDFFB94}" srcOrd="0" destOrd="0" presId="urn:microsoft.com/office/officeart/2018/2/layout/IconVerticalSolidList"/>
    <dgm:cxn modelId="{2F5E19F6-DE47-4431-8447-B515952C2F2E}" type="presOf" srcId="{C66DA8CC-B67F-4B6D-A572-0EF4B3A951AE}" destId="{D04BC460-2F8E-483A-A711-E20FDE2E5E78}" srcOrd="0" destOrd="0" presId="urn:microsoft.com/office/officeart/2018/2/layout/IconVerticalSolidList"/>
    <dgm:cxn modelId="{49D38D19-0F08-405A-A1C8-25D9F43728F3}" type="presParOf" srcId="{84152BE1-8E18-4DCA-AEC4-D08577A714A7}" destId="{985881E8-FB2E-4D2C-877A-B585B093C4F2}" srcOrd="0" destOrd="0" presId="urn:microsoft.com/office/officeart/2018/2/layout/IconVerticalSolidList"/>
    <dgm:cxn modelId="{CDA6D30B-39F2-4F36-9827-900EA1AE2614}" type="presParOf" srcId="{985881E8-FB2E-4D2C-877A-B585B093C4F2}" destId="{49E462A8-E8BF-460A-A986-86DAF92333D2}" srcOrd="0" destOrd="0" presId="urn:microsoft.com/office/officeart/2018/2/layout/IconVerticalSolidList"/>
    <dgm:cxn modelId="{19175466-87EB-4A6B-BF7D-39A7CB8EBD42}" type="presParOf" srcId="{985881E8-FB2E-4D2C-877A-B585B093C4F2}" destId="{5AE0458B-905E-43F3-84F7-DF9E766377D0}" srcOrd="1" destOrd="0" presId="urn:microsoft.com/office/officeart/2018/2/layout/IconVerticalSolidList"/>
    <dgm:cxn modelId="{0BE67CE1-ED11-4CE0-90E1-F8BA85589AB1}" type="presParOf" srcId="{985881E8-FB2E-4D2C-877A-B585B093C4F2}" destId="{5695468C-5B72-4B72-B43F-1FC21DEDC04A}" srcOrd="2" destOrd="0" presId="urn:microsoft.com/office/officeart/2018/2/layout/IconVerticalSolidList"/>
    <dgm:cxn modelId="{A99E0F24-BD90-4172-AB2F-11343374263F}" type="presParOf" srcId="{985881E8-FB2E-4D2C-877A-B585B093C4F2}" destId="{191E3BF8-1FC7-440B-AC39-965BF66C0ABA}" srcOrd="3" destOrd="0" presId="urn:microsoft.com/office/officeart/2018/2/layout/IconVerticalSolidList"/>
    <dgm:cxn modelId="{50CA3C2E-6181-4727-9924-3BBC0FEA1EC1}" type="presParOf" srcId="{84152BE1-8E18-4DCA-AEC4-D08577A714A7}" destId="{43CB22EC-1845-431E-B3C9-C2AFB0200944}" srcOrd="1" destOrd="0" presId="urn:microsoft.com/office/officeart/2018/2/layout/IconVerticalSolidList"/>
    <dgm:cxn modelId="{93A6E6F2-1C30-4150-AE26-3652BBDF4CDC}" type="presParOf" srcId="{84152BE1-8E18-4DCA-AEC4-D08577A714A7}" destId="{FCBD9587-94AF-493C-A90B-1E4E4D856517}" srcOrd="2" destOrd="0" presId="urn:microsoft.com/office/officeart/2018/2/layout/IconVerticalSolidList"/>
    <dgm:cxn modelId="{49B5B184-E101-49D3-B856-20F4BF42713B}" type="presParOf" srcId="{FCBD9587-94AF-493C-A90B-1E4E4D856517}" destId="{4208AC0B-D34B-4321-9359-A370B8326BA9}" srcOrd="0" destOrd="0" presId="urn:microsoft.com/office/officeart/2018/2/layout/IconVerticalSolidList"/>
    <dgm:cxn modelId="{300A9084-078D-41A2-ABB8-D877650DBB28}" type="presParOf" srcId="{FCBD9587-94AF-493C-A90B-1E4E4D856517}" destId="{FF7B7A66-90C4-456C-88DB-4BE773A3ACFF}" srcOrd="1" destOrd="0" presId="urn:microsoft.com/office/officeart/2018/2/layout/IconVerticalSolidList"/>
    <dgm:cxn modelId="{79CD60B3-D867-44B9-89FE-A817464E58ED}" type="presParOf" srcId="{FCBD9587-94AF-493C-A90B-1E4E4D856517}" destId="{8B81D8DF-937E-4414-9097-4F4E72F87BB1}" srcOrd="2" destOrd="0" presId="urn:microsoft.com/office/officeart/2018/2/layout/IconVerticalSolidList"/>
    <dgm:cxn modelId="{FE99C720-FBFF-4C55-90E3-1A449DDD40D8}" type="presParOf" srcId="{FCBD9587-94AF-493C-A90B-1E4E4D856517}" destId="{D04BC460-2F8E-483A-A711-E20FDE2E5E78}" srcOrd="3" destOrd="0" presId="urn:microsoft.com/office/officeart/2018/2/layout/IconVerticalSolidList"/>
    <dgm:cxn modelId="{A08E9E49-6551-41F7-81CF-BFCA3897AA9B}" type="presParOf" srcId="{84152BE1-8E18-4DCA-AEC4-D08577A714A7}" destId="{0AE88F97-8F00-476C-9B58-531F0B0077FE}" srcOrd="3" destOrd="0" presId="urn:microsoft.com/office/officeart/2018/2/layout/IconVerticalSolidList"/>
    <dgm:cxn modelId="{D71A451B-3DE5-4C22-9380-71062EACDBE0}" type="presParOf" srcId="{84152BE1-8E18-4DCA-AEC4-D08577A714A7}" destId="{9AD031E3-9271-490E-B6E6-3AC30593CC6D}" srcOrd="4" destOrd="0" presId="urn:microsoft.com/office/officeart/2018/2/layout/IconVerticalSolidList"/>
    <dgm:cxn modelId="{705A1821-47C6-4A28-BC3A-5DA21BC4A0E8}" type="presParOf" srcId="{9AD031E3-9271-490E-B6E6-3AC30593CC6D}" destId="{EE96F62F-3A4F-4A96-9FB8-2D2C77903376}" srcOrd="0" destOrd="0" presId="urn:microsoft.com/office/officeart/2018/2/layout/IconVerticalSolidList"/>
    <dgm:cxn modelId="{70B5A9A9-4F68-4A8F-87F6-9943338E038B}" type="presParOf" srcId="{9AD031E3-9271-490E-B6E6-3AC30593CC6D}" destId="{495736E0-F043-4B7F-B42A-EEE93C5A27B6}" srcOrd="1" destOrd="0" presId="urn:microsoft.com/office/officeart/2018/2/layout/IconVerticalSolidList"/>
    <dgm:cxn modelId="{9B1448E0-17CC-4FD2-9C21-47007311E6F0}" type="presParOf" srcId="{9AD031E3-9271-490E-B6E6-3AC30593CC6D}" destId="{C18F4719-802F-43A4-8EE3-0AC5BB9FB5E8}" srcOrd="2" destOrd="0" presId="urn:microsoft.com/office/officeart/2018/2/layout/IconVerticalSolidList"/>
    <dgm:cxn modelId="{D1B35662-0274-4342-912F-DF800BE7D2C7}" type="presParOf" srcId="{9AD031E3-9271-490E-B6E6-3AC30593CC6D}" destId="{198B4677-1BD3-4A03-B4A9-62701EDFFB94}"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7F516E4-F6F4-4941-8558-6DA7602F18DA}"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1D24F877-3BAF-4252-8FF5-934132830986}">
      <dgm:prSet/>
      <dgm:spPr/>
      <dgm:t>
        <a:bodyPr/>
        <a:lstStyle/>
        <a:p>
          <a:r>
            <a:rPr lang="en-US" b="1" noProof="0" dirty="0">
              <a:solidFill>
                <a:schemeClr val="accent1"/>
              </a:solidFill>
            </a:rPr>
            <a:t>Better batteries: </a:t>
          </a:r>
        </a:p>
        <a:p>
          <a:r>
            <a:rPr lang="en-US" noProof="0" dirty="0"/>
            <a:t>E.g., lithium-ion polymer – more energy storage, rapid charging</a:t>
          </a:r>
        </a:p>
      </dgm:t>
    </dgm:pt>
    <dgm:pt modelId="{F6AC1D7B-849E-4E23-8AA8-CAFBA4D4A565}" type="parTrans" cxnId="{31C71A1F-08E3-4FCB-8668-66FB7959C490}">
      <dgm:prSet/>
      <dgm:spPr/>
      <dgm:t>
        <a:bodyPr/>
        <a:lstStyle/>
        <a:p>
          <a:endParaRPr lang="en-US"/>
        </a:p>
      </dgm:t>
    </dgm:pt>
    <dgm:pt modelId="{22CCE040-4896-4B36-A0CF-0D535FEAD236}" type="sibTrans" cxnId="{31C71A1F-08E3-4FCB-8668-66FB7959C490}">
      <dgm:prSet/>
      <dgm:spPr/>
      <dgm:t>
        <a:bodyPr/>
        <a:lstStyle/>
        <a:p>
          <a:endParaRPr lang="en-US"/>
        </a:p>
      </dgm:t>
    </dgm:pt>
    <dgm:pt modelId="{57B1AA49-AC72-463E-9DD5-C00149CCDE87}">
      <dgm:prSet/>
      <dgm:spPr/>
      <dgm:t>
        <a:bodyPr/>
        <a:lstStyle/>
        <a:p>
          <a:r>
            <a:rPr lang="en-US" b="1" noProof="0" dirty="0">
              <a:solidFill>
                <a:schemeClr val="accent1"/>
              </a:solidFill>
            </a:rPr>
            <a:t>Faster and more diverse standardized connectivity options:</a:t>
          </a:r>
          <a:r>
            <a:rPr lang="en-US" noProof="0" dirty="0"/>
            <a:t> </a:t>
          </a:r>
        </a:p>
        <a:p>
          <a:r>
            <a:rPr lang="en-US" noProof="0" dirty="0"/>
            <a:t>Short-range (Bluetooth, Zigbee), medium-range (Wi-Fi, cellular), and long-range (LoRa, SigFox)</a:t>
          </a:r>
        </a:p>
      </dgm:t>
    </dgm:pt>
    <dgm:pt modelId="{A0AD31FD-61A2-476F-81D9-FCE55A3001C3}" type="parTrans" cxnId="{9EE4F4D9-17B9-4E1C-B8DC-7973B1DFFE4F}">
      <dgm:prSet/>
      <dgm:spPr/>
      <dgm:t>
        <a:bodyPr/>
        <a:lstStyle/>
        <a:p>
          <a:endParaRPr lang="en-US"/>
        </a:p>
      </dgm:t>
    </dgm:pt>
    <dgm:pt modelId="{CC29CC80-653B-465C-B591-3E096FF07265}" type="sibTrans" cxnId="{9EE4F4D9-17B9-4E1C-B8DC-7973B1DFFE4F}">
      <dgm:prSet/>
      <dgm:spPr/>
      <dgm:t>
        <a:bodyPr/>
        <a:lstStyle/>
        <a:p>
          <a:endParaRPr lang="en-US"/>
        </a:p>
      </dgm:t>
    </dgm:pt>
    <dgm:pt modelId="{165B0354-E3FD-42CE-8052-22486FE69216}">
      <dgm:prSet/>
      <dgm:spPr/>
      <dgm:t>
        <a:bodyPr/>
        <a:lstStyle/>
        <a:p>
          <a:r>
            <a:rPr lang="en-US" b="1" noProof="0" dirty="0">
              <a:solidFill>
                <a:schemeClr val="accent1"/>
              </a:solidFill>
            </a:rPr>
            <a:t>Development resources:</a:t>
          </a:r>
          <a:r>
            <a:rPr lang="en-US" noProof="0" dirty="0"/>
            <a:t> </a:t>
          </a:r>
        </a:p>
        <a:p>
          <a:r>
            <a:rPr lang="en-US" noProof="0" dirty="0"/>
            <a:t>APIs and protocols (REST, MQTT), language-independent data formats (e.g., JSON), development communities (Mbed)</a:t>
          </a:r>
        </a:p>
      </dgm:t>
    </dgm:pt>
    <dgm:pt modelId="{F34C0DA2-9CCF-47B0-B514-B26B6EAF3F50}" type="parTrans" cxnId="{AB011EB4-655F-4F74-A410-BBFD92DBD8D9}">
      <dgm:prSet/>
      <dgm:spPr/>
      <dgm:t>
        <a:bodyPr/>
        <a:lstStyle/>
        <a:p>
          <a:endParaRPr lang="en-US"/>
        </a:p>
      </dgm:t>
    </dgm:pt>
    <dgm:pt modelId="{7DFF1C14-861E-458F-B475-5065BC9D3796}" type="sibTrans" cxnId="{AB011EB4-655F-4F74-A410-BBFD92DBD8D9}">
      <dgm:prSet/>
      <dgm:spPr/>
      <dgm:t>
        <a:bodyPr/>
        <a:lstStyle/>
        <a:p>
          <a:endParaRPr lang="en-US"/>
        </a:p>
      </dgm:t>
    </dgm:pt>
    <dgm:pt modelId="{313D6353-5760-4B9B-9781-A2B29AFC7146}" type="pres">
      <dgm:prSet presAssocID="{F7F516E4-F6F4-4941-8558-6DA7602F18DA}" presName="root" presStyleCnt="0">
        <dgm:presLayoutVars>
          <dgm:dir/>
          <dgm:resizeHandles val="exact"/>
        </dgm:presLayoutVars>
      </dgm:prSet>
      <dgm:spPr/>
    </dgm:pt>
    <dgm:pt modelId="{1BF855A1-1F7A-4DD6-B014-7C9B05CA514F}" type="pres">
      <dgm:prSet presAssocID="{1D24F877-3BAF-4252-8FF5-934132830986}" presName="compNode" presStyleCnt="0"/>
      <dgm:spPr/>
    </dgm:pt>
    <dgm:pt modelId="{65C3D8E5-7806-44CA-B46D-4995915193C4}" type="pres">
      <dgm:prSet presAssocID="{1D24F877-3BAF-4252-8FF5-934132830986}" presName="bgRect" presStyleLbl="bgShp" presStyleIdx="0" presStyleCnt="3"/>
      <dgm:spPr/>
    </dgm:pt>
    <dgm:pt modelId="{16A35204-11C0-4671-83A3-D20AF3540DB6}" type="pres">
      <dgm:prSet presAssocID="{1D24F877-3BAF-4252-8FF5-93413283098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ull Battery"/>
        </a:ext>
      </dgm:extLst>
    </dgm:pt>
    <dgm:pt modelId="{5D1EC8D7-B1F5-4985-AC6A-8AA46DCA5507}" type="pres">
      <dgm:prSet presAssocID="{1D24F877-3BAF-4252-8FF5-934132830986}" presName="spaceRect" presStyleCnt="0"/>
      <dgm:spPr/>
    </dgm:pt>
    <dgm:pt modelId="{3856E449-BACC-4067-A156-1AC597CE1E41}" type="pres">
      <dgm:prSet presAssocID="{1D24F877-3BAF-4252-8FF5-934132830986}" presName="parTx" presStyleLbl="revTx" presStyleIdx="0" presStyleCnt="3">
        <dgm:presLayoutVars>
          <dgm:chMax val="0"/>
          <dgm:chPref val="0"/>
        </dgm:presLayoutVars>
      </dgm:prSet>
      <dgm:spPr/>
    </dgm:pt>
    <dgm:pt modelId="{1C78D48D-DF68-477B-BF67-C36EC6A0E9A0}" type="pres">
      <dgm:prSet presAssocID="{22CCE040-4896-4B36-A0CF-0D535FEAD236}" presName="sibTrans" presStyleCnt="0"/>
      <dgm:spPr/>
    </dgm:pt>
    <dgm:pt modelId="{03283D78-31C8-40BD-8080-C4D3D7AEA90F}" type="pres">
      <dgm:prSet presAssocID="{57B1AA49-AC72-463E-9DD5-C00149CCDE87}" presName="compNode" presStyleCnt="0"/>
      <dgm:spPr/>
    </dgm:pt>
    <dgm:pt modelId="{C46E6F69-7754-4444-BEFB-07200ACCF7D8}" type="pres">
      <dgm:prSet presAssocID="{57B1AA49-AC72-463E-9DD5-C00149CCDE87}" presName="bgRect" presStyleLbl="bgShp" presStyleIdx="1" presStyleCnt="3"/>
      <dgm:spPr/>
    </dgm:pt>
    <dgm:pt modelId="{0E40DEDA-2D12-4CF9-BE3C-924F4DDCA196}" type="pres">
      <dgm:prSet presAssocID="{57B1AA49-AC72-463E-9DD5-C00149CCDE8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Wireless"/>
        </a:ext>
      </dgm:extLst>
    </dgm:pt>
    <dgm:pt modelId="{DE1E516F-DB3A-4914-B92C-B51681BE662C}" type="pres">
      <dgm:prSet presAssocID="{57B1AA49-AC72-463E-9DD5-C00149CCDE87}" presName="spaceRect" presStyleCnt="0"/>
      <dgm:spPr/>
    </dgm:pt>
    <dgm:pt modelId="{25439053-34C5-4DEE-981F-3E8550C90215}" type="pres">
      <dgm:prSet presAssocID="{57B1AA49-AC72-463E-9DD5-C00149CCDE87}" presName="parTx" presStyleLbl="revTx" presStyleIdx="1" presStyleCnt="3">
        <dgm:presLayoutVars>
          <dgm:chMax val="0"/>
          <dgm:chPref val="0"/>
        </dgm:presLayoutVars>
      </dgm:prSet>
      <dgm:spPr/>
    </dgm:pt>
    <dgm:pt modelId="{868D7777-D777-4A02-90B9-6DCD0B49DFAC}" type="pres">
      <dgm:prSet presAssocID="{CC29CC80-653B-465C-B591-3E096FF07265}" presName="sibTrans" presStyleCnt="0"/>
      <dgm:spPr/>
    </dgm:pt>
    <dgm:pt modelId="{B9F5BBD1-6C6A-4A58-A143-A2E5BDA78A2D}" type="pres">
      <dgm:prSet presAssocID="{165B0354-E3FD-42CE-8052-22486FE69216}" presName="compNode" presStyleCnt="0"/>
      <dgm:spPr/>
    </dgm:pt>
    <dgm:pt modelId="{00A73501-D5F4-489E-BD4F-1A1A13EC383A}" type="pres">
      <dgm:prSet presAssocID="{165B0354-E3FD-42CE-8052-22486FE69216}" presName="bgRect" presStyleLbl="bgShp" presStyleIdx="2" presStyleCnt="3"/>
      <dgm:spPr/>
    </dgm:pt>
    <dgm:pt modelId="{3069A68F-DC48-46FC-BF1E-65C89C1D9990}" type="pres">
      <dgm:prSet presAssocID="{165B0354-E3FD-42CE-8052-22486FE6921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resentation with Checklist"/>
        </a:ext>
      </dgm:extLst>
    </dgm:pt>
    <dgm:pt modelId="{FDEDC3BB-3F8E-4B80-9158-CD2581A70751}" type="pres">
      <dgm:prSet presAssocID="{165B0354-E3FD-42CE-8052-22486FE69216}" presName="spaceRect" presStyleCnt="0"/>
      <dgm:spPr/>
    </dgm:pt>
    <dgm:pt modelId="{3E5DF6A1-3D31-4C44-9C1A-D55256A101CD}" type="pres">
      <dgm:prSet presAssocID="{165B0354-E3FD-42CE-8052-22486FE69216}" presName="parTx" presStyleLbl="revTx" presStyleIdx="2" presStyleCnt="3">
        <dgm:presLayoutVars>
          <dgm:chMax val="0"/>
          <dgm:chPref val="0"/>
        </dgm:presLayoutVars>
      </dgm:prSet>
      <dgm:spPr/>
    </dgm:pt>
  </dgm:ptLst>
  <dgm:cxnLst>
    <dgm:cxn modelId="{31C71A1F-08E3-4FCB-8668-66FB7959C490}" srcId="{F7F516E4-F6F4-4941-8558-6DA7602F18DA}" destId="{1D24F877-3BAF-4252-8FF5-934132830986}" srcOrd="0" destOrd="0" parTransId="{F6AC1D7B-849E-4E23-8AA8-CAFBA4D4A565}" sibTransId="{22CCE040-4896-4B36-A0CF-0D535FEAD236}"/>
    <dgm:cxn modelId="{ECBD8F2B-6C3D-4998-8B2E-E5AAA9CFA8CD}" type="presOf" srcId="{165B0354-E3FD-42CE-8052-22486FE69216}" destId="{3E5DF6A1-3D31-4C44-9C1A-D55256A101CD}" srcOrd="0" destOrd="0" presId="urn:microsoft.com/office/officeart/2018/2/layout/IconVerticalSolidList"/>
    <dgm:cxn modelId="{B662423F-45C3-43CC-B82F-6228BAA9487D}" type="presOf" srcId="{57B1AA49-AC72-463E-9DD5-C00149CCDE87}" destId="{25439053-34C5-4DEE-981F-3E8550C90215}" srcOrd="0" destOrd="0" presId="urn:microsoft.com/office/officeart/2018/2/layout/IconVerticalSolidList"/>
    <dgm:cxn modelId="{397D8189-482C-471E-B6BE-07E16F4586E3}" type="presOf" srcId="{1D24F877-3BAF-4252-8FF5-934132830986}" destId="{3856E449-BACC-4067-A156-1AC597CE1E41}" srcOrd="0" destOrd="0" presId="urn:microsoft.com/office/officeart/2018/2/layout/IconVerticalSolidList"/>
    <dgm:cxn modelId="{CCFD4598-F2B5-4B16-9023-99A2C6F9203F}" type="presOf" srcId="{F7F516E4-F6F4-4941-8558-6DA7602F18DA}" destId="{313D6353-5760-4B9B-9781-A2B29AFC7146}" srcOrd="0" destOrd="0" presId="urn:microsoft.com/office/officeart/2018/2/layout/IconVerticalSolidList"/>
    <dgm:cxn modelId="{AB011EB4-655F-4F74-A410-BBFD92DBD8D9}" srcId="{F7F516E4-F6F4-4941-8558-6DA7602F18DA}" destId="{165B0354-E3FD-42CE-8052-22486FE69216}" srcOrd="2" destOrd="0" parTransId="{F34C0DA2-9CCF-47B0-B514-B26B6EAF3F50}" sibTransId="{7DFF1C14-861E-458F-B475-5065BC9D3796}"/>
    <dgm:cxn modelId="{9EE4F4D9-17B9-4E1C-B8DC-7973B1DFFE4F}" srcId="{F7F516E4-F6F4-4941-8558-6DA7602F18DA}" destId="{57B1AA49-AC72-463E-9DD5-C00149CCDE87}" srcOrd="1" destOrd="0" parTransId="{A0AD31FD-61A2-476F-81D9-FCE55A3001C3}" sibTransId="{CC29CC80-653B-465C-B591-3E096FF07265}"/>
    <dgm:cxn modelId="{7DD871E4-C1B0-401A-BCCA-729E0E36F51C}" type="presParOf" srcId="{313D6353-5760-4B9B-9781-A2B29AFC7146}" destId="{1BF855A1-1F7A-4DD6-B014-7C9B05CA514F}" srcOrd="0" destOrd="0" presId="urn:microsoft.com/office/officeart/2018/2/layout/IconVerticalSolidList"/>
    <dgm:cxn modelId="{5C4DC443-B94D-44DB-A7CA-4CEA2424F414}" type="presParOf" srcId="{1BF855A1-1F7A-4DD6-B014-7C9B05CA514F}" destId="{65C3D8E5-7806-44CA-B46D-4995915193C4}" srcOrd="0" destOrd="0" presId="urn:microsoft.com/office/officeart/2018/2/layout/IconVerticalSolidList"/>
    <dgm:cxn modelId="{106FD974-1B97-4937-9957-3F4BEA6D0D95}" type="presParOf" srcId="{1BF855A1-1F7A-4DD6-B014-7C9B05CA514F}" destId="{16A35204-11C0-4671-83A3-D20AF3540DB6}" srcOrd="1" destOrd="0" presId="urn:microsoft.com/office/officeart/2018/2/layout/IconVerticalSolidList"/>
    <dgm:cxn modelId="{9475F705-D24A-4CA6-BEF9-6E634323C484}" type="presParOf" srcId="{1BF855A1-1F7A-4DD6-B014-7C9B05CA514F}" destId="{5D1EC8D7-B1F5-4985-AC6A-8AA46DCA5507}" srcOrd="2" destOrd="0" presId="urn:microsoft.com/office/officeart/2018/2/layout/IconVerticalSolidList"/>
    <dgm:cxn modelId="{6CA7700C-AEBE-4242-8BAF-A2BA45F315C5}" type="presParOf" srcId="{1BF855A1-1F7A-4DD6-B014-7C9B05CA514F}" destId="{3856E449-BACC-4067-A156-1AC597CE1E41}" srcOrd="3" destOrd="0" presId="urn:microsoft.com/office/officeart/2018/2/layout/IconVerticalSolidList"/>
    <dgm:cxn modelId="{52D0B9A9-5A04-42FF-B23E-EB6867052ADC}" type="presParOf" srcId="{313D6353-5760-4B9B-9781-A2B29AFC7146}" destId="{1C78D48D-DF68-477B-BF67-C36EC6A0E9A0}" srcOrd="1" destOrd="0" presId="urn:microsoft.com/office/officeart/2018/2/layout/IconVerticalSolidList"/>
    <dgm:cxn modelId="{584C22C9-6FF0-4A4D-B55B-B24820D993C6}" type="presParOf" srcId="{313D6353-5760-4B9B-9781-A2B29AFC7146}" destId="{03283D78-31C8-40BD-8080-C4D3D7AEA90F}" srcOrd="2" destOrd="0" presId="urn:microsoft.com/office/officeart/2018/2/layout/IconVerticalSolidList"/>
    <dgm:cxn modelId="{03B661D7-D416-4E15-952C-98223C1E282D}" type="presParOf" srcId="{03283D78-31C8-40BD-8080-C4D3D7AEA90F}" destId="{C46E6F69-7754-4444-BEFB-07200ACCF7D8}" srcOrd="0" destOrd="0" presId="urn:microsoft.com/office/officeart/2018/2/layout/IconVerticalSolidList"/>
    <dgm:cxn modelId="{056D757D-A70C-41F4-8955-D24A283418AB}" type="presParOf" srcId="{03283D78-31C8-40BD-8080-C4D3D7AEA90F}" destId="{0E40DEDA-2D12-4CF9-BE3C-924F4DDCA196}" srcOrd="1" destOrd="0" presId="urn:microsoft.com/office/officeart/2018/2/layout/IconVerticalSolidList"/>
    <dgm:cxn modelId="{ECF8402A-B208-42D5-A6E4-E05B82756190}" type="presParOf" srcId="{03283D78-31C8-40BD-8080-C4D3D7AEA90F}" destId="{DE1E516F-DB3A-4914-B92C-B51681BE662C}" srcOrd="2" destOrd="0" presId="urn:microsoft.com/office/officeart/2018/2/layout/IconVerticalSolidList"/>
    <dgm:cxn modelId="{17B17522-6793-4389-8EB7-FE482AD51FE7}" type="presParOf" srcId="{03283D78-31C8-40BD-8080-C4D3D7AEA90F}" destId="{25439053-34C5-4DEE-981F-3E8550C90215}" srcOrd="3" destOrd="0" presId="urn:microsoft.com/office/officeart/2018/2/layout/IconVerticalSolidList"/>
    <dgm:cxn modelId="{93C4EC96-C79E-414A-89E0-5233C7D166EE}" type="presParOf" srcId="{313D6353-5760-4B9B-9781-A2B29AFC7146}" destId="{868D7777-D777-4A02-90B9-6DCD0B49DFAC}" srcOrd="3" destOrd="0" presId="urn:microsoft.com/office/officeart/2018/2/layout/IconVerticalSolidList"/>
    <dgm:cxn modelId="{897611B3-FD31-4C4F-8B1A-F7C3B6FD1610}" type="presParOf" srcId="{313D6353-5760-4B9B-9781-A2B29AFC7146}" destId="{B9F5BBD1-6C6A-4A58-A143-A2E5BDA78A2D}" srcOrd="4" destOrd="0" presId="urn:microsoft.com/office/officeart/2018/2/layout/IconVerticalSolidList"/>
    <dgm:cxn modelId="{97880224-09C6-4FF8-8304-958A523F9F81}" type="presParOf" srcId="{B9F5BBD1-6C6A-4A58-A143-A2E5BDA78A2D}" destId="{00A73501-D5F4-489E-BD4F-1A1A13EC383A}" srcOrd="0" destOrd="0" presId="urn:microsoft.com/office/officeart/2018/2/layout/IconVerticalSolidList"/>
    <dgm:cxn modelId="{5BD05D61-DD7E-470A-A7AC-BD33DEB63EDF}" type="presParOf" srcId="{B9F5BBD1-6C6A-4A58-A143-A2E5BDA78A2D}" destId="{3069A68F-DC48-46FC-BF1E-65C89C1D9990}" srcOrd="1" destOrd="0" presId="urn:microsoft.com/office/officeart/2018/2/layout/IconVerticalSolidList"/>
    <dgm:cxn modelId="{1CDC8ED8-1949-4A54-A787-E7C969FB034E}" type="presParOf" srcId="{B9F5BBD1-6C6A-4A58-A143-A2E5BDA78A2D}" destId="{FDEDC3BB-3F8E-4B80-9158-CD2581A70751}" srcOrd="2" destOrd="0" presId="urn:microsoft.com/office/officeart/2018/2/layout/IconVerticalSolidList"/>
    <dgm:cxn modelId="{6CB57E88-57C1-4B1D-9158-DFB445AE610B}" type="presParOf" srcId="{B9F5BBD1-6C6A-4A58-A143-A2E5BDA78A2D}" destId="{3E5DF6A1-3D31-4C44-9C1A-D55256A101CD}"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D7B0E60-3682-4099-9F0A-17DF045A61CF}" type="doc">
      <dgm:prSet loTypeId="urn:microsoft.com/office/officeart/2018/2/layout/IconLabelList" loCatId="icon" qsTypeId="urn:microsoft.com/office/officeart/2005/8/quickstyle/simple1" qsCatId="simple" csTypeId="urn:microsoft.com/office/officeart/2005/8/colors/accent2_2" csCatId="accent2" phldr="1"/>
      <dgm:spPr/>
      <dgm:t>
        <a:bodyPr/>
        <a:lstStyle/>
        <a:p>
          <a:endParaRPr lang="en-US"/>
        </a:p>
      </dgm:t>
    </dgm:pt>
    <dgm:pt modelId="{2A3127BF-0C13-4AF1-ADD3-9EA688D4BC61}">
      <dgm:prSet custT="1"/>
      <dgm:spPr/>
      <dgm:t>
        <a:bodyPr/>
        <a:lstStyle/>
        <a:p>
          <a:pPr>
            <a:lnSpc>
              <a:spcPct val="100000"/>
            </a:lnSpc>
          </a:pPr>
          <a:r>
            <a:rPr lang="en-US" sz="1600" noProof="0" dirty="0"/>
            <a:t>Better hardware and code that runs efficiently.</a:t>
          </a:r>
        </a:p>
      </dgm:t>
    </dgm:pt>
    <dgm:pt modelId="{0C30CAA8-8435-45BC-83BE-B7107BF8AFAC}" type="parTrans" cxnId="{4B2B9325-E895-49E2-A107-BE75B4012059}">
      <dgm:prSet/>
      <dgm:spPr/>
      <dgm:t>
        <a:bodyPr/>
        <a:lstStyle/>
        <a:p>
          <a:endParaRPr lang="en-US" sz="1600"/>
        </a:p>
      </dgm:t>
    </dgm:pt>
    <dgm:pt modelId="{7E8B07BC-EA90-486B-B7E8-61B8854D7BA0}" type="sibTrans" cxnId="{4B2B9325-E895-49E2-A107-BE75B4012059}">
      <dgm:prSet/>
      <dgm:spPr/>
      <dgm:t>
        <a:bodyPr/>
        <a:lstStyle/>
        <a:p>
          <a:endParaRPr lang="en-US" sz="1600"/>
        </a:p>
      </dgm:t>
    </dgm:pt>
    <dgm:pt modelId="{2E81F25C-ABB5-4B21-8241-BDB1760C2F35}">
      <dgm:prSet custT="1"/>
      <dgm:spPr/>
      <dgm:t>
        <a:bodyPr/>
        <a:lstStyle/>
        <a:p>
          <a:pPr>
            <a:lnSpc>
              <a:spcPct val="100000"/>
            </a:lnSpc>
          </a:pPr>
          <a:r>
            <a:rPr lang="en-US" sz="1600" noProof="0" dirty="0"/>
            <a:t>Aggregating large data sets and acting on it in real-time.</a:t>
          </a:r>
        </a:p>
      </dgm:t>
    </dgm:pt>
    <dgm:pt modelId="{C78FBDBC-2D06-4503-AA14-E2F5912D4B52}" type="parTrans" cxnId="{886944DA-8FF1-4822-A61D-65174EF50BD8}">
      <dgm:prSet/>
      <dgm:spPr/>
      <dgm:t>
        <a:bodyPr/>
        <a:lstStyle/>
        <a:p>
          <a:endParaRPr lang="en-US" sz="1600"/>
        </a:p>
      </dgm:t>
    </dgm:pt>
    <dgm:pt modelId="{D6E0B6D3-E10B-4F36-A4BC-B25F3E93E633}" type="sibTrans" cxnId="{886944DA-8FF1-4822-A61D-65174EF50BD8}">
      <dgm:prSet/>
      <dgm:spPr/>
      <dgm:t>
        <a:bodyPr/>
        <a:lstStyle/>
        <a:p>
          <a:endParaRPr lang="en-US" sz="1600"/>
        </a:p>
      </dgm:t>
    </dgm:pt>
    <dgm:pt modelId="{A494C03A-0A75-4242-AE13-53E2D2FD4E6F}">
      <dgm:prSet custT="1"/>
      <dgm:spPr/>
      <dgm:t>
        <a:bodyPr/>
        <a:lstStyle/>
        <a:p>
          <a:pPr>
            <a:lnSpc>
              <a:spcPct val="100000"/>
            </a:lnSpc>
          </a:pPr>
          <a:r>
            <a:rPr lang="en-US" sz="1600" noProof="0" dirty="0"/>
            <a:t>Modeling and predicting the </a:t>
          </a:r>
          <a:r>
            <a:rPr lang="en-US" sz="1600" noProof="0" dirty="0">
              <a:latin typeface="Calibri Light"/>
            </a:rPr>
            <a:t>behavior</a:t>
          </a:r>
          <a:r>
            <a:rPr lang="en-US" sz="1600" noProof="0" dirty="0"/>
            <a:t> of complex systems.</a:t>
          </a:r>
        </a:p>
      </dgm:t>
    </dgm:pt>
    <dgm:pt modelId="{C44E2F5A-93F7-473B-BAD4-4C9D6802309D}" type="parTrans" cxnId="{5EB9E545-E4DD-43A2-944A-6DAF780B1C70}">
      <dgm:prSet/>
      <dgm:spPr/>
      <dgm:t>
        <a:bodyPr/>
        <a:lstStyle/>
        <a:p>
          <a:endParaRPr lang="en-US" sz="1600"/>
        </a:p>
      </dgm:t>
    </dgm:pt>
    <dgm:pt modelId="{68D7E22B-E104-4E01-A25D-3F35A973EA1A}" type="sibTrans" cxnId="{5EB9E545-E4DD-43A2-944A-6DAF780B1C70}">
      <dgm:prSet/>
      <dgm:spPr/>
      <dgm:t>
        <a:bodyPr/>
        <a:lstStyle/>
        <a:p>
          <a:endParaRPr lang="en-US" sz="1600"/>
        </a:p>
      </dgm:t>
    </dgm:pt>
    <dgm:pt modelId="{2A9AA3D5-581B-413E-9599-462D0237ED7C}">
      <dgm:prSet custT="1"/>
      <dgm:spPr/>
      <dgm:t>
        <a:bodyPr/>
        <a:lstStyle/>
        <a:p>
          <a:pPr>
            <a:lnSpc>
              <a:spcPct val="100000"/>
            </a:lnSpc>
          </a:pPr>
          <a:r>
            <a:rPr lang="en-US" sz="1600" noProof="0" dirty="0"/>
            <a:t>Ensuring reliable connectivity and scalability.</a:t>
          </a:r>
        </a:p>
      </dgm:t>
    </dgm:pt>
    <dgm:pt modelId="{D9DCA87E-DC89-424A-B300-F101CEFE8271}" type="parTrans" cxnId="{7FB5D6A5-5C29-4081-9220-9C287FA8194B}">
      <dgm:prSet/>
      <dgm:spPr/>
      <dgm:t>
        <a:bodyPr/>
        <a:lstStyle/>
        <a:p>
          <a:endParaRPr lang="en-US" sz="1600"/>
        </a:p>
      </dgm:t>
    </dgm:pt>
    <dgm:pt modelId="{E6903A19-6EF1-4812-B76F-ED524D429D3D}" type="sibTrans" cxnId="{7FB5D6A5-5C29-4081-9220-9C287FA8194B}">
      <dgm:prSet/>
      <dgm:spPr/>
      <dgm:t>
        <a:bodyPr/>
        <a:lstStyle/>
        <a:p>
          <a:endParaRPr lang="en-US" sz="1600"/>
        </a:p>
      </dgm:t>
    </dgm:pt>
    <dgm:pt modelId="{1D09CD9D-579B-482A-811F-AACD9021B3C8}">
      <dgm:prSet custT="1"/>
      <dgm:spPr/>
      <dgm:t>
        <a:bodyPr/>
        <a:lstStyle/>
        <a:p>
          <a:pPr>
            <a:lnSpc>
              <a:spcPct val="100000"/>
            </a:lnSpc>
          </a:pPr>
          <a:r>
            <a:rPr lang="en-US" sz="1600" noProof="0" dirty="0"/>
            <a:t>Guaranteeing secure operation and data confidentiality</a:t>
          </a:r>
        </a:p>
      </dgm:t>
    </dgm:pt>
    <dgm:pt modelId="{82EE75EE-F52B-4C38-8D2E-701E5BE80D30}" type="parTrans" cxnId="{506F1A59-4232-4C9C-B946-2DFDED301104}">
      <dgm:prSet/>
      <dgm:spPr/>
      <dgm:t>
        <a:bodyPr/>
        <a:lstStyle/>
        <a:p>
          <a:endParaRPr lang="en-US" sz="1600"/>
        </a:p>
      </dgm:t>
    </dgm:pt>
    <dgm:pt modelId="{C1E22C50-C6C3-4D90-814B-B867187FC09C}" type="sibTrans" cxnId="{506F1A59-4232-4C9C-B946-2DFDED301104}">
      <dgm:prSet/>
      <dgm:spPr/>
      <dgm:t>
        <a:bodyPr/>
        <a:lstStyle/>
        <a:p>
          <a:endParaRPr lang="en-US" sz="1600"/>
        </a:p>
      </dgm:t>
    </dgm:pt>
    <dgm:pt modelId="{0839A24E-9040-4943-999D-13A7E6C760B5}">
      <dgm:prSet custT="1"/>
      <dgm:spPr/>
      <dgm:t>
        <a:bodyPr/>
        <a:lstStyle/>
        <a:p>
          <a:pPr>
            <a:lnSpc>
              <a:spcPct val="100000"/>
            </a:lnSpc>
          </a:pPr>
          <a:r>
            <a:rPr lang="en-US" sz="1600" noProof="0" dirty="0"/>
            <a:t>Ensuring energy efficient operation.</a:t>
          </a:r>
        </a:p>
      </dgm:t>
    </dgm:pt>
    <dgm:pt modelId="{319FD51A-221F-4A45-AE01-F52A36F9EC7A}" type="parTrans" cxnId="{E3FA904D-45CF-4FA0-A32E-A8D2613E7DBE}">
      <dgm:prSet/>
      <dgm:spPr/>
      <dgm:t>
        <a:bodyPr/>
        <a:lstStyle/>
        <a:p>
          <a:endParaRPr lang="en-GB" sz="1600"/>
        </a:p>
      </dgm:t>
    </dgm:pt>
    <dgm:pt modelId="{669D6849-80B0-411C-8819-EAF12CEDD5EF}" type="sibTrans" cxnId="{E3FA904D-45CF-4FA0-A32E-A8D2613E7DBE}">
      <dgm:prSet/>
      <dgm:spPr/>
      <dgm:t>
        <a:bodyPr/>
        <a:lstStyle/>
        <a:p>
          <a:endParaRPr lang="en-GB" sz="1600"/>
        </a:p>
      </dgm:t>
    </dgm:pt>
    <dgm:pt modelId="{C94AC5C9-4E83-40BE-BF41-A55249A6FD03}">
      <dgm:prSet custT="1"/>
      <dgm:spPr/>
      <dgm:t>
        <a:bodyPr/>
        <a:lstStyle/>
        <a:p>
          <a:pPr>
            <a:lnSpc>
              <a:spcPct val="100000"/>
            </a:lnSpc>
          </a:pPr>
          <a:r>
            <a:rPr lang="en-US" sz="1600" noProof="0" dirty="0"/>
            <a:t>Developing easy to use products and services</a:t>
          </a:r>
        </a:p>
      </dgm:t>
    </dgm:pt>
    <dgm:pt modelId="{2896BA89-5DE1-4921-B8F7-CCD8B67B4251}" type="parTrans" cxnId="{A97413E3-D60C-4FBA-8B1A-47CF3C4637F5}">
      <dgm:prSet/>
      <dgm:spPr/>
      <dgm:t>
        <a:bodyPr/>
        <a:lstStyle/>
        <a:p>
          <a:endParaRPr lang="en-GB" sz="1600"/>
        </a:p>
      </dgm:t>
    </dgm:pt>
    <dgm:pt modelId="{BCCC73E1-A9C8-4227-B7C8-170AFE6133E8}" type="sibTrans" cxnId="{A97413E3-D60C-4FBA-8B1A-47CF3C4637F5}">
      <dgm:prSet/>
      <dgm:spPr/>
      <dgm:t>
        <a:bodyPr/>
        <a:lstStyle/>
        <a:p>
          <a:endParaRPr lang="en-GB" sz="1600"/>
        </a:p>
      </dgm:t>
    </dgm:pt>
    <dgm:pt modelId="{0390FD01-FA71-4F7E-A7A1-AF74BC735374}">
      <dgm:prSet custT="1"/>
      <dgm:spPr/>
      <dgm:t>
        <a:bodyPr/>
        <a:lstStyle/>
        <a:p>
          <a:pPr>
            <a:lnSpc>
              <a:spcPct val="100000"/>
            </a:lnSpc>
          </a:pPr>
          <a:r>
            <a:rPr lang="en-US" sz="1600" noProof="0" dirty="0"/>
            <a:t>Complying with regulations</a:t>
          </a:r>
        </a:p>
      </dgm:t>
    </dgm:pt>
    <dgm:pt modelId="{CC2AB0B3-A129-4905-8ADA-FF144112178C}" type="parTrans" cxnId="{E44DEB53-4B3E-4900-839E-AC4732E6C9BD}">
      <dgm:prSet/>
      <dgm:spPr/>
      <dgm:t>
        <a:bodyPr/>
        <a:lstStyle/>
        <a:p>
          <a:endParaRPr lang="en-GB"/>
        </a:p>
      </dgm:t>
    </dgm:pt>
    <dgm:pt modelId="{E68F806A-6E9A-4CF5-9AED-7E547766A074}" type="sibTrans" cxnId="{E44DEB53-4B3E-4900-839E-AC4732E6C9BD}">
      <dgm:prSet/>
      <dgm:spPr/>
      <dgm:t>
        <a:bodyPr/>
        <a:lstStyle/>
        <a:p>
          <a:endParaRPr lang="en-GB"/>
        </a:p>
      </dgm:t>
    </dgm:pt>
    <dgm:pt modelId="{7ED10D20-A975-4EAC-A1BE-4CD4F189A891}" type="pres">
      <dgm:prSet presAssocID="{ED7B0E60-3682-4099-9F0A-17DF045A61CF}" presName="root" presStyleCnt="0">
        <dgm:presLayoutVars>
          <dgm:dir/>
          <dgm:resizeHandles val="exact"/>
        </dgm:presLayoutVars>
      </dgm:prSet>
      <dgm:spPr/>
    </dgm:pt>
    <dgm:pt modelId="{160DBBFE-92BB-4452-965B-C0A35974F42E}" type="pres">
      <dgm:prSet presAssocID="{2A3127BF-0C13-4AF1-ADD3-9EA688D4BC61}" presName="compNode" presStyleCnt="0"/>
      <dgm:spPr/>
    </dgm:pt>
    <dgm:pt modelId="{59A1C863-2160-449F-9B98-F03C7FBD5FBD}" type="pres">
      <dgm:prSet presAssocID="{2A3127BF-0C13-4AF1-ADD3-9EA688D4BC61}"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rocessor"/>
        </a:ext>
      </dgm:extLst>
    </dgm:pt>
    <dgm:pt modelId="{8B8B6A05-0CEC-4114-AAE3-DA5A2A8DA41B}" type="pres">
      <dgm:prSet presAssocID="{2A3127BF-0C13-4AF1-ADD3-9EA688D4BC61}" presName="spaceRect" presStyleCnt="0"/>
      <dgm:spPr/>
    </dgm:pt>
    <dgm:pt modelId="{6E332AA5-C9D0-4953-9240-0675F25363D4}" type="pres">
      <dgm:prSet presAssocID="{2A3127BF-0C13-4AF1-ADD3-9EA688D4BC61}" presName="textRect" presStyleLbl="revTx" presStyleIdx="0" presStyleCnt="8">
        <dgm:presLayoutVars>
          <dgm:chMax val="1"/>
          <dgm:chPref val="1"/>
        </dgm:presLayoutVars>
      </dgm:prSet>
      <dgm:spPr/>
    </dgm:pt>
    <dgm:pt modelId="{8883EE06-00F9-400B-AB51-5E5F29704FFB}" type="pres">
      <dgm:prSet presAssocID="{7E8B07BC-EA90-486B-B7E8-61B8854D7BA0}" presName="sibTrans" presStyleCnt="0"/>
      <dgm:spPr/>
    </dgm:pt>
    <dgm:pt modelId="{A27CDE6B-3E8F-4CD2-8187-1E9C824E399E}" type="pres">
      <dgm:prSet presAssocID="{0839A24E-9040-4943-999D-13A7E6C760B5}" presName="compNode" presStyleCnt="0"/>
      <dgm:spPr/>
    </dgm:pt>
    <dgm:pt modelId="{7B5165A4-DF96-4E3C-894B-AAB7461CA495}" type="pres">
      <dgm:prSet presAssocID="{0839A24E-9040-4943-999D-13A7E6C760B5}" presName="iconRect" presStyleLbl="node1" presStyleIdx="1" presStyleCnt="8"/>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Full battery"/>
        </a:ext>
      </dgm:extLst>
    </dgm:pt>
    <dgm:pt modelId="{F8821D63-F645-4C94-BBA2-B5C49583B852}" type="pres">
      <dgm:prSet presAssocID="{0839A24E-9040-4943-999D-13A7E6C760B5}" presName="spaceRect" presStyleCnt="0"/>
      <dgm:spPr/>
    </dgm:pt>
    <dgm:pt modelId="{203A2FB2-55F0-40DE-AFD6-F6A2C8267AB6}" type="pres">
      <dgm:prSet presAssocID="{0839A24E-9040-4943-999D-13A7E6C760B5}" presName="textRect" presStyleLbl="revTx" presStyleIdx="1" presStyleCnt="8">
        <dgm:presLayoutVars>
          <dgm:chMax val="1"/>
          <dgm:chPref val="1"/>
        </dgm:presLayoutVars>
      </dgm:prSet>
      <dgm:spPr/>
    </dgm:pt>
    <dgm:pt modelId="{F7FCB06C-8CCD-47E6-859A-C3E4A6E1955B}" type="pres">
      <dgm:prSet presAssocID="{669D6849-80B0-411C-8819-EAF12CEDD5EF}" presName="sibTrans" presStyleCnt="0"/>
      <dgm:spPr/>
    </dgm:pt>
    <dgm:pt modelId="{E81338CC-4FE8-4B67-BCB5-A2F05445EA01}" type="pres">
      <dgm:prSet presAssocID="{2E81F25C-ABB5-4B21-8241-BDB1760C2F35}" presName="compNode" presStyleCnt="0"/>
      <dgm:spPr/>
    </dgm:pt>
    <dgm:pt modelId="{902677A4-09EF-4EA8-8FE5-93EB81CDF1BD}" type="pres">
      <dgm:prSet presAssocID="{2E81F25C-ABB5-4B21-8241-BDB1760C2F35}" presName="iconRect" presStyleLbl="node1" presStyleIdx="2" presStyleCnt="8"/>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Filter"/>
        </a:ext>
      </dgm:extLst>
    </dgm:pt>
    <dgm:pt modelId="{92C18570-5280-4F3E-9547-1AE496A43F6C}" type="pres">
      <dgm:prSet presAssocID="{2E81F25C-ABB5-4B21-8241-BDB1760C2F35}" presName="spaceRect" presStyleCnt="0"/>
      <dgm:spPr/>
    </dgm:pt>
    <dgm:pt modelId="{028169E7-C503-45FE-8EE4-EFF20BFFD477}" type="pres">
      <dgm:prSet presAssocID="{2E81F25C-ABB5-4B21-8241-BDB1760C2F35}" presName="textRect" presStyleLbl="revTx" presStyleIdx="2" presStyleCnt="8">
        <dgm:presLayoutVars>
          <dgm:chMax val="1"/>
          <dgm:chPref val="1"/>
        </dgm:presLayoutVars>
      </dgm:prSet>
      <dgm:spPr/>
    </dgm:pt>
    <dgm:pt modelId="{5670ABCD-261B-491C-ACA6-DECCEE9C1557}" type="pres">
      <dgm:prSet presAssocID="{D6E0B6D3-E10B-4F36-A4BC-B25F3E93E633}" presName="sibTrans" presStyleCnt="0"/>
      <dgm:spPr/>
    </dgm:pt>
    <dgm:pt modelId="{4DC50B8E-7930-4BE0-92A4-9E1A49277713}" type="pres">
      <dgm:prSet presAssocID="{A494C03A-0A75-4242-AE13-53E2D2FD4E6F}" presName="compNode" presStyleCnt="0"/>
      <dgm:spPr/>
    </dgm:pt>
    <dgm:pt modelId="{98090DA3-2DB9-4FE3-B2ED-2F5853E2E6B3}" type="pres">
      <dgm:prSet presAssocID="{A494C03A-0A75-4242-AE13-53E2D2FD4E6F}"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Upward trend"/>
        </a:ext>
      </dgm:extLst>
    </dgm:pt>
    <dgm:pt modelId="{8BA58B88-93B2-4E6F-AC0C-A10365CB1CC7}" type="pres">
      <dgm:prSet presAssocID="{A494C03A-0A75-4242-AE13-53E2D2FD4E6F}" presName="spaceRect" presStyleCnt="0"/>
      <dgm:spPr/>
    </dgm:pt>
    <dgm:pt modelId="{CD0A6A3F-4FD6-4613-8159-5244A822FF24}" type="pres">
      <dgm:prSet presAssocID="{A494C03A-0A75-4242-AE13-53E2D2FD4E6F}" presName="textRect" presStyleLbl="revTx" presStyleIdx="3" presStyleCnt="8">
        <dgm:presLayoutVars>
          <dgm:chMax val="1"/>
          <dgm:chPref val="1"/>
        </dgm:presLayoutVars>
      </dgm:prSet>
      <dgm:spPr/>
    </dgm:pt>
    <dgm:pt modelId="{62CAB9D5-A91D-4F0E-8DFE-5C993531DE06}" type="pres">
      <dgm:prSet presAssocID="{68D7E22B-E104-4E01-A25D-3F35A973EA1A}" presName="sibTrans" presStyleCnt="0"/>
      <dgm:spPr/>
    </dgm:pt>
    <dgm:pt modelId="{592C114C-DDB5-4A08-AEE7-674A0E22722D}" type="pres">
      <dgm:prSet presAssocID="{2A9AA3D5-581B-413E-9599-462D0237ED7C}" presName="compNode" presStyleCnt="0"/>
      <dgm:spPr/>
    </dgm:pt>
    <dgm:pt modelId="{773D6A95-1FE5-463C-B8CD-C2D3928FA359}" type="pres">
      <dgm:prSet presAssocID="{2A9AA3D5-581B-413E-9599-462D0237ED7C}"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Network"/>
        </a:ext>
      </dgm:extLst>
    </dgm:pt>
    <dgm:pt modelId="{B217BB78-9970-4F03-B3CE-64A67977B870}" type="pres">
      <dgm:prSet presAssocID="{2A9AA3D5-581B-413E-9599-462D0237ED7C}" presName="spaceRect" presStyleCnt="0"/>
      <dgm:spPr/>
    </dgm:pt>
    <dgm:pt modelId="{86D199A0-8B15-4739-B6BA-12E22B8EF806}" type="pres">
      <dgm:prSet presAssocID="{2A9AA3D5-581B-413E-9599-462D0237ED7C}" presName="textRect" presStyleLbl="revTx" presStyleIdx="4" presStyleCnt="8">
        <dgm:presLayoutVars>
          <dgm:chMax val="1"/>
          <dgm:chPref val="1"/>
        </dgm:presLayoutVars>
      </dgm:prSet>
      <dgm:spPr/>
    </dgm:pt>
    <dgm:pt modelId="{A12F55F1-8E4F-49ED-BB17-241F73F23523}" type="pres">
      <dgm:prSet presAssocID="{E6903A19-6EF1-4812-B76F-ED524D429D3D}" presName="sibTrans" presStyleCnt="0"/>
      <dgm:spPr/>
    </dgm:pt>
    <dgm:pt modelId="{A3CB164A-EC63-4B7D-8FB5-956B11AA29BA}" type="pres">
      <dgm:prSet presAssocID="{1D09CD9D-579B-482A-811F-AACD9021B3C8}" presName="compNode" presStyleCnt="0"/>
      <dgm:spPr/>
    </dgm:pt>
    <dgm:pt modelId="{EF56CEE2-1A21-44A8-9BC6-866B3441DA1B}" type="pres">
      <dgm:prSet presAssocID="{1D09CD9D-579B-482A-811F-AACD9021B3C8}" presName="iconRect" presStyleLbl="node1" presStyleIdx="5" presStyleCnt="8"/>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a:noFill/>
        </a:ln>
      </dgm:spPr>
      <dgm:extLst>
        <a:ext uri="{E40237B7-FDA0-4F09-8148-C483321AD2D9}">
          <dgm14:cNvPr xmlns:dgm14="http://schemas.microsoft.com/office/drawing/2010/diagram" id="0" name="" descr="Lock"/>
        </a:ext>
      </dgm:extLst>
    </dgm:pt>
    <dgm:pt modelId="{CDE5C082-14A7-46A6-9FD7-5424E69B813B}" type="pres">
      <dgm:prSet presAssocID="{1D09CD9D-579B-482A-811F-AACD9021B3C8}" presName="spaceRect" presStyleCnt="0"/>
      <dgm:spPr/>
    </dgm:pt>
    <dgm:pt modelId="{8976696A-DCEC-461E-B38F-C011D0E2D305}" type="pres">
      <dgm:prSet presAssocID="{1D09CD9D-579B-482A-811F-AACD9021B3C8}" presName="textRect" presStyleLbl="revTx" presStyleIdx="5" presStyleCnt="8">
        <dgm:presLayoutVars>
          <dgm:chMax val="1"/>
          <dgm:chPref val="1"/>
        </dgm:presLayoutVars>
      </dgm:prSet>
      <dgm:spPr/>
    </dgm:pt>
    <dgm:pt modelId="{4C4F574B-62EB-4C7D-B3A0-D7C9F9CBFEFD}" type="pres">
      <dgm:prSet presAssocID="{C1E22C50-C6C3-4D90-814B-B867187FC09C}" presName="sibTrans" presStyleCnt="0"/>
      <dgm:spPr/>
    </dgm:pt>
    <dgm:pt modelId="{F541AD78-F03F-4CAC-99DE-0D7FE1F13658}" type="pres">
      <dgm:prSet presAssocID="{C94AC5C9-4E83-40BE-BF41-A55249A6FD03}" presName="compNode" presStyleCnt="0"/>
      <dgm:spPr/>
    </dgm:pt>
    <dgm:pt modelId="{66869364-90F4-4AAB-A041-6F871CCD94FE}" type="pres">
      <dgm:prSet presAssocID="{C94AC5C9-4E83-40BE-BF41-A55249A6FD03}" presName="iconRect" presStyleLbl="node1" presStyleIdx="6" presStyleCnt="8"/>
      <dgm:spPr>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dgm:spPr>
      <dgm:extLst>
        <a:ext uri="{E40237B7-FDA0-4F09-8148-C483321AD2D9}">
          <dgm14:cNvPr xmlns:dgm14="http://schemas.microsoft.com/office/drawing/2010/diagram" id="0" name="" descr="User"/>
        </a:ext>
      </dgm:extLst>
    </dgm:pt>
    <dgm:pt modelId="{34174563-D543-43CD-B769-7378DC164317}" type="pres">
      <dgm:prSet presAssocID="{C94AC5C9-4E83-40BE-BF41-A55249A6FD03}" presName="spaceRect" presStyleCnt="0"/>
      <dgm:spPr/>
    </dgm:pt>
    <dgm:pt modelId="{21380EA6-BE5B-49CB-9579-42AF9CF365BD}" type="pres">
      <dgm:prSet presAssocID="{C94AC5C9-4E83-40BE-BF41-A55249A6FD03}" presName="textRect" presStyleLbl="revTx" presStyleIdx="6" presStyleCnt="8">
        <dgm:presLayoutVars>
          <dgm:chMax val="1"/>
          <dgm:chPref val="1"/>
        </dgm:presLayoutVars>
      </dgm:prSet>
      <dgm:spPr/>
    </dgm:pt>
    <dgm:pt modelId="{A009E0F2-D26E-43C1-9719-64C771BDAB5F}" type="pres">
      <dgm:prSet presAssocID="{BCCC73E1-A9C8-4227-B7C8-170AFE6133E8}" presName="sibTrans" presStyleCnt="0"/>
      <dgm:spPr/>
    </dgm:pt>
    <dgm:pt modelId="{533A6056-58A0-42DB-AC67-AF3C5440909B}" type="pres">
      <dgm:prSet presAssocID="{0390FD01-FA71-4F7E-A7A1-AF74BC735374}" presName="compNode" presStyleCnt="0"/>
      <dgm:spPr/>
    </dgm:pt>
    <dgm:pt modelId="{07D3F7F2-FF0E-40DC-A364-A62A83B31A66}" type="pres">
      <dgm:prSet presAssocID="{0390FD01-FA71-4F7E-A7A1-AF74BC735374}" presName="iconRect" presStyleLbl="node1" presStyleIdx="7" presStyleCnt="8"/>
      <dgm:spPr>
        <a:blipFill>
          <a:blip xmlns:r="http://schemas.openxmlformats.org/officeDocument/2006/relationships" r:embed="rId15">
            <a:extLst>
              <a:ext uri="{96DAC541-7B7A-43D3-8B79-37D633B846F1}">
                <asvg:svgBlip xmlns:asvg="http://schemas.microsoft.com/office/drawing/2016/SVG/main" r:embed="rId16"/>
              </a:ext>
            </a:extLst>
          </a:blip>
          <a:srcRect/>
          <a:stretch>
            <a:fillRect/>
          </a:stretch>
        </a:blipFill>
      </dgm:spPr>
      <dgm:extLst>
        <a:ext uri="{E40237B7-FDA0-4F09-8148-C483321AD2D9}">
          <dgm14:cNvPr xmlns:dgm14="http://schemas.microsoft.com/office/drawing/2010/diagram" id="0" name="" descr="Court"/>
        </a:ext>
      </dgm:extLst>
    </dgm:pt>
    <dgm:pt modelId="{54DAEF85-65D6-4B68-A2EE-AE606502AF71}" type="pres">
      <dgm:prSet presAssocID="{0390FD01-FA71-4F7E-A7A1-AF74BC735374}" presName="spaceRect" presStyleCnt="0"/>
      <dgm:spPr/>
    </dgm:pt>
    <dgm:pt modelId="{9065684D-1B58-4643-8AFD-322BECFDA28C}" type="pres">
      <dgm:prSet presAssocID="{0390FD01-FA71-4F7E-A7A1-AF74BC735374}" presName="textRect" presStyleLbl="revTx" presStyleIdx="7" presStyleCnt="8">
        <dgm:presLayoutVars>
          <dgm:chMax val="1"/>
          <dgm:chPref val="1"/>
        </dgm:presLayoutVars>
      </dgm:prSet>
      <dgm:spPr/>
    </dgm:pt>
  </dgm:ptLst>
  <dgm:cxnLst>
    <dgm:cxn modelId="{93D8A30B-D17D-4DD2-B45A-F2001AAE05F4}" type="presOf" srcId="{0390FD01-FA71-4F7E-A7A1-AF74BC735374}" destId="{9065684D-1B58-4643-8AFD-322BECFDA28C}" srcOrd="0" destOrd="0" presId="urn:microsoft.com/office/officeart/2018/2/layout/IconLabelList"/>
    <dgm:cxn modelId="{9E814419-238E-4D03-9FDD-A7EF99BF95BF}" type="presOf" srcId="{A494C03A-0A75-4242-AE13-53E2D2FD4E6F}" destId="{CD0A6A3F-4FD6-4613-8159-5244A822FF24}" srcOrd="0" destOrd="0" presId="urn:microsoft.com/office/officeart/2018/2/layout/IconLabelList"/>
    <dgm:cxn modelId="{B16C2F1C-E28B-4D86-A920-0FAD1C639C7B}" type="presOf" srcId="{2A3127BF-0C13-4AF1-ADD3-9EA688D4BC61}" destId="{6E332AA5-C9D0-4953-9240-0675F25363D4}" srcOrd="0" destOrd="0" presId="urn:microsoft.com/office/officeart/2018/2/layout/IconLabelList"/>
    <dgm:cxn modelId="{4B2B9325-E895-49E2-A107-BE75B4012059}" srcId="{ED7B0E60-3682-4099-9F0A-17DF045A61CF}" destId="{2A3127BF-0C13-4AF1-ADD3-9EA688D4BC61}" srcOrd="0" destOrd="0" parTransId="{0C30CAA8-8435-45BC-83BE-B7107BF8AFAC}" sibTransId="{7E8B07BC-EA90-486B-B7E8-61B8854D7BA0}"/>
    <dgm:cxn modelId="{FE26452C-F42D-45EE-91D6-6474CA59B7F6}" type="presOf" srcId="{1D09CD9D-579B-482A-811F-AACD9021B3C8}" destId="{8976696A-DCEC-461E-B38F-C011D0E2D305}" srcOrd="0" destOrd="0" presId="urn:microsoft.com/office/officeart/2018/2/layout/IconLabelList"/>
    <dgm:cxn modelId="{5EB9E545-E4DD-43A2-944A-6DAF780B1C70}" srcId="{ED7B0E60-3682-4099-9F0A-17DF045A61CF}" destId="{A494C03A-0A75-4242-AE13-53E2D2FD4E6F}" srcOrd="3" destOrd="0" parTransId="{C44E2F5A-93F7-473B-BAD4-4C9D6802309D}" sibTransId="{68D7E22B-E104-4E01-A25D-3F35A973EA1A}"/>
    <dgm:cxn modelId="{E3FA904D-45CF-4FA0-A32E-A8D2613E7DBE}" srcId="{ED7B0E60-3682-4099-9F0A-17DF045A61CF}" destId="{0839A24E-9040-4943-999D-13A7E6C760B5}" srcOrd="1" destOrd="0" parTransId="{319FD51A-221F-4A45-AE01-F52A36F9EC7A}" sibTransId="{669D6849-80B0-411C-8819-EAF12CEDD5EF}"/>
    <dgm:cxn modelId="{E44DEB53-4B3E-4900-839E-AC4732E6C9BD}" srcId="{ED7B0E60-3682-4099-9F0A-17DF045A61CF}" destId="{0390FD01-FA71-4F7E-A7A1-AF74BC735374}" srcOrd="7" destOrd="0" parTransId="{CC2AB0B3-A129-4905-8ADA-FF144112178C}" sibTransId="{E68F806A-6E9A-4CF5-9AED-7E547766A074}"/>
    <dgm:cxn modelId="{6F8C9478-B353-457B-BA45-DB19704695BF}" type="presOf" srcId="{0839A24E-9040-4943-999D-13A7E6C760B5}" destId="{203A2FB2-55F0-40DE-AFD6-F6A2C8267AB6}" srcOrd="0" destOrd="0" presId="urn:microsoft.com/office/officeart/2018/2/layout/IconLabelList"/>
    <dgm:cxn modelId="{506F1A59-4232-4C9C-B946-2DFDED301104}" srcId="{ED7B0E60-3682-4099-9F0A-17DF045A61CF}" destId="{1D09CD9D-579B-482A-811F-AACD9021B3C8}" srcOrd="5" destOrd="0" parTransId="{82EE75EE-F52B-4C38-8D2E-701E5BE80D30}" sibTransId="{C1E22C50-C6C3-4D90-814B-B867187FC09C}"/>
    <dgm:cxn modelId="{13CF2F7C-3917-45CA-9AAD-EFC1625532AE}" type="presOf" srcId="{2A9AA3D5-581B-413E-9599-462D0237ED7C}" destId="{86D199A0-8B15-4739-B6BA-12E22B8EF806}" srcOrd="0" destOrd="0" presId="urn:microsoft.com/office/officeart/2018/2/layout/IconLabelList"/>
    <dgm:cxn modelId="{1577B686-C473-4961-A8D3-914521939453}" type="presOf" srcId="{2E81F25C-ABB5-4B21-8241-BDB1760C2F35}" destId="{028169E7-C503-45FE-8EE4-EFF20BFFD477}" srcOrd="0" destOrd="0" presId="urn:microsoft.com/office/officeart/2018/2/layout/IconLabelList"/>
    <dgm:cxn modelId="{7FB5D6A5-5C29-4081-9220-9C287FA8194B}" srcId="{ED7B0E60-3682-4099-9F0A-17DF045A61CF}" destId="{2A9AA3D5-581B-413E-9599-462D0237ED7C}" srcOrd="4" destOrd="0" parTransId="{D9DCA87E-DC89-424A-B300-F101CEFE8271}" sibTransId="{E6903A19-6EF1-4812-B76F-ED524D429D3D}"/>
    <dgm:cxn modelId="{886944DA-8FF1-4822-A61D-65174EF50BD8}" srcId="{ED7B0E60-3682-4099-9F0A-17DF045A61CF}" destId="{2E81F25C-ABB5-4B21-8241-BDB1760C2F35}" srcOrd="2" destOrd="0" parTransId="{C78FBDBC-2D06-4503-AA14-E2F5912D4B52}" sibTransId="{D6E0B6D3-E10B-4F36-A4BC-B25F3E93E633}"/>
    <dgm:cxn modelId="{BFE40EE1-4077-48F4-817A-E32CE1BDB6CA}" type="presOf" srcId="{ED7B0E60-3682-4099-9F0A-17DF045A61CF}" destId="{7ED10D20-A975-4EAC-A1BE-4CD4F189A891}" srcOrd="0" destOrd="0" presId="urn:microsoft.com/office/officeart/2018/2/layout/IconLabelList"/>
    <dgm:cxn modelId="{A97413E3-D60C-4FBA-8B1A-47CF3C4637F5}" srcId="{ED7B0E60-3682-4099-9F0A-17DF045A61CF}" destId="{C94AC5C9-4E83-40BE-BF41-A55249A6FD03}" srcOrd="6" destOrd="0" parTransId="{2896BA89-5DE1-4921-B8F7-CCD8B67B4251}" sibTransId="{BCCC73E1-A9C8-4227-B7C8-170AFE6133E8}"/>
    <dgm:cxn modelId="{D623BAE4-9905-4EBF-B650-BA3BB806D7B9}" type="presOf" srcId="{C94AC5C9-4E83-40BE-BF41-A55249A6FD03}" destId="{21380EA6-BE5B-49CB-9579-42AF9CF365BD}" srcOrd="0" destOrd="0" presId="urn:microsoft.com/office/officeart/2018/2/layout/IconLabelList"/>
    <dgm:cxn modelId="{E8DCD84D-0013-43A2-819A-E507775C7963}" type="presParOf" srcId="{7ED10D20-A975-4EAC-A1BE-4CD4F189A891}" destId="{160DBBFE-92BB-4452-965B-C0A35974F42E}" srcOrd="0" destOrd="0" presId="urn:microsoft.com/office/officeart/2018/2/layout/IconLabelList"/>
    <dgm:cxn modelId="{CA08CF87-8E06-47D5-BD9C-2EF5C2616796}" type="presParOf" srcId="{160DBBFE-92BB-4452-965B-C0A35974F42E}" destId="{59A1C863-2160-449F-9B98-F03C7FBD5FBD}" srcOrd="0" destOrd="0" presId="urn:microsoft.com/office/officeart/2018/2/layout/IconLabelList"/>
    <dgm:cxn modelId="{44A594F7-3713-4E7C-81C5-8242D2C0E9E1}" type="presParOf" srcId="{160DBBFE-92BB-4452-965B-C0A35974F42E}" destId="{8B8B6A05-0CEC-4114-AAE3-DA5A2A8DA41B}" srcOrd="1" destOrd="0" presId="urn:microsoft.com/office/officeart/2018/2/layout/IconLabelList"/>
    <dgm:cxn modelId="{619E3EAB-BAB1-4881-9B8E-C0CE7DD916AB}" type="presParOf" srcId="{160DBBFE-92BB-4452-965B-C0A35974F42E}" destId="{6E332AA5-C9D0-4953-9240-0675F25363D4}" srcOrd="2" destOrd="0" presId="urn:microsoft.com/office/officeart/2018/2/layout/IconLabelList"/>
    <dgm:cxn modelId="{30244B9C-6D43-49FE-91D3-3A11DB1C48A3}" type="presParOf" srcId="{7ED10D20-A975-4EAC-A1BE-4CD4F189A891}" destId="{8883EE06-00F9-400B-AB51-5E5F29704FFB}" srcOrd="1" destOrd="0" presId="urn:microsoft.com/office/officeart/2018/2/layout/IconLabelList"/>
    <dgm:cxn modelId="{3956B8DF-A1BC-4484-9381-9730268C3758}" type="presParOf" srcId="{7ED10D20-A975-4EAC-A1BE-4CD4F189A891}" destId="{A27CDE6B-3E8F-4CD2-8187-1E9C824E399E}" srcOrd="2" destOrd="0" presId="urn:microsoft.com/office/officeart/2018/2/layout/IconLabelList"/>
    <dgm:cxn modelId="{74AA3BB8-9D04-4151-A4F6-0FCB8681D083}" type="presParOf" srcId="{A27CDE6B-3E8F-4CD2-8187-1E9C824E399E}" destId="{7B5165A4-DF96-4E3C-894B-AAB7461CA495}" srcOrd="0" destOrd="0" presId="urn:microsoft.com/office/officeart/2018/2/layout/IconLabelList"/>
    <dgm:cxn modelId="{E84DAD55-2A03-4A41-8E75-AED1E9AAE1AA}" type="presParOf" srcId="{A27CDE6B-3E8F-4CD2-8187-1E9C824E399E}" destId="{F8821D63-F645-4C94-BBA2-B5C49583B852}" srcOrd="1" destOrd="0" presId="urn:microsoft.com/office/officeart/2018/2/layout/IconLabelList"/>
    <dgm:cxn modelId="{1B4D5D93-CFD3-4D59-A6F5-3B8B2A0000C3}" type="presParOf" srcId="{A27CDE6B-3E8F-4CD2-8187-1E9C824E399E}" destId="{203A2FB2-55F0-40DE-AFD6-F6A2C8267AB6}" srcOrd="2" destOrd="0" presId="urn:microsoft.com/office/officeart/2018/2/layout/IconLabelList"/>
    <dgm:cxn modelId="{39342796-DE5E-40D8-8296-7977ACD6F615}" type="presParOf" srcId="{7ED10D20-A975-4EAC-A1BE-4CD4F189A891}" destId="{F7FCB06C-8CCD-47E6-859A-C3E4A6E1955B}" srcOrd="3" destOrd="0" presId="urn:microsoft.com/office/officeart/2018/2/layout/IconLabelList"/>
    <dgm:cxn modelId="{417B8EE1-1E91-40D9-9874-4EC6BA6E8B34}" type="presParOf" srcId="{7ED10D20-A975-4EAC-A1BE-4CD4F189A891}" destId="{E81338CC-4FE8-4B67-BCB5-A2F05445EA01}" srcOrd="4" destOrd="0" presId="urn:microsoft.com/office/officeart/2018/2/layout/IconLabelList"/>
    <dgm:cxn modelId="{D69DE182-C790-4D0A-A38C-95365ABA5D97}" type="presParOf" srcId="{E81338CC-4FE8-4B67-BCB5-A2F05445EA01}" destId="{902677A4-09EF-4EA8-8FE5-93EB81CDF1BD}" srcOrd="0" destOrd="0" presId="urn:microsoft.com/office/officeart/2018/2/layout/IconLabelList"/>
    <dgm:cxn modelId="{AF993A76-5075-4F3F-8A1F-385B01D17AC2}" type="presParOf" srcId="{E81338CC-4FE8-4B67-BCB5-A2F05445EA01}" destId="{92C18570-5280-4F3E-9547-1AE496A43F6C}" srcOrd="1" destOrd="0" presId="urn:microsoft.com/office/officeart/2018/2/layout/IconLabelList"/>
    <dgm:cxn modelId="{F11E8ABF-0FA6-485B-BFA1-484F0836556D}" type="presParOf" srcId="{E81338CC-4FE8-4B67-BCB5-A2F05445EA01}" destId="{028169E7-C503-45FE-8EE4-EFF20BFFD477}" srcOrd="2" destOrd="0" presId="urn:microsoft.com/office/officeart/2018/2/layout/IconLabelList"/>
    <dgm:cxn modelId="{203CD0B5-E84F-493D-8AD9-418DAB620192}" type="presParOf" srcId="{7ED10D20-A975-4EAC-A1BE-4CD4F189A891}" destId="{5670ABCD-261B-491C-ACA6-DECCEE9C1557}" srcOrd="5" destOrd="0" presId="urn:microsoft.com/office/officeart/2018/2/layout/IconLabelList"/>
    <dgm:cxn modelId="{6FB55FD5-B16A-489F-A0FC-6A5BF38B1D7F}" type="presParOf" srcId="{7ED10D20-A975-4EAC-A1BE-4CD4F189A891}" destId="{4DC50B8E-7930-4BE0-92A4-9E1A49277713}" srcOrd="6" destOrd="0" presId="urn:microsoft.com/office/officeart/2018/2/layout/IconLabelList"/>
    <dgm:cxn modelId="{49346581-0025-4096-BC2D-8F42BD9FD5E4}" type="presParOf" srcId="{4DC50B8E-7930-4BE0-92A4-9E1A49277713}" destId="{98090DA3-2DB9-4FE3-B2ED-2F5853E2E6B3}" srcOrd="0" destOrd="0" presId="urn:microsoft.com/office/officeart/2018/2/layout/IconLabelList"/>
    <dgm:cxn modelId="{0EE4A5B2-5196-4458-A4E8-9033EADD8E29}" type="presParOf" srcId="{4DC50B8E-7930-4BE0-92A4-9E1A49277713}" destId="{8BA58B88-93B2-4E6F-AC0C-A10365CB1CC7}" srcOrd="1" destOrd="0" presId="urn:microsoft.com/office/officeart/2018/2/layout/IconLabelList"/>
    <dgm:cxn modelId="{F03A5314-6D84-4A01-8F92-088920A089BA}" type="presParOf" srcId="{4DC50B8E-7930-4BE0-92A4-9E1A49277713}" destId="{CD0A6A3F-4FD6-4613-8159-5244A822FF24}" srcOrd="2" destOrd="0" presId="urn:microsoft.com/office/officeart/2018/2/layout/IconLabelList"/>
    <dgm:cxn modelId="{A9051482-5F67-4FD0-8A9B-74602092491A}" type="presParOf" srcId="{7ED10D20-A975-4EAC-A1BE-4CD4F189A891}" destId="{62CAB9D5-A91D-4F0E-8DFE-5C993531DE06}" srcOrd="7" destOrd="0" presId="urn:microsoft.com/office/officeart/2018/2/layout/IconLabelList"/>
    <dgm:cxn modelId="{B2CA6769-7A4C-4F2A-B6D8-CEEC98985D04}" type="presParOf" srcId="{7ED10D20-A975-4EAC-A1BE-4CD4F189A891}" destId="{592C114C-DDB5-4A08-AEE7-674A0E22722D}" srcOrd="8" destOrd="0" presId="urn:microsoft.com/office/officeart/2018/2/layout/IconLabelList"/>
    <dgm:cxn modelId="{0F357D14-DCEA-454B-A733-40004E6A3DB3}" type="presParOf" srcId="{592C114C-DDB5-4A08-AEE7-674A0E22722D}" destId="{773D6A95-1FE5-463C-B8CD-C2D3928FA359}" srcOrd="0" destOrd="0" presId="urn:microsoft.com/office/officeart/2018/2/layout/IconLabelList"/>
    <dgm:cxn modelId="{3E6BEF99-5918-4110-8367-401981415113}" type="presParOf" srcId="{592C114C-DDB5-4A08-AEE7-674A0E22722D}" destId="{B217BB78-9970-4F03-B3CE-64A67977B870}" srcOrd="1" destOrd="0" presId="urn:microsoft.com/office/officeart/2018/2/layout/IconLabelList"/>
    <dgm:cxn modelId="{62349612-83F1-4297-B920-A0A12148F265}" type="presParOf" srcId="{592C114C-DDB5-4A08-AEE7-674A0E22722D}" destId="{86D199A0-8B15-4739-B6BA-12E22B8EF806}" srcOrd="2" destOrd="0" presId="urn:microsoft.com/office/officeart/2018/2/layout/IconLabelList"/>
    <dgm:cxn modelId="{3D7EB87E-E096-414F-92FF-255822884D36}" type="presParOf" srcId="{7ED10D20-A975-4EAC-A1BE-4CD4F189A891}" destId="{A12F55F1-8E4F-49ED-BB17-241F73F23523}" srcOrd="9" destOrd="0" presId="urn:microsoft.com/office/officeart/2018/2/layout/IconLabelList"/>
    <dgm:cxn modelId="{5F39CCD7-F5FC-4664-9E7A-874D53A5DC39}" type="presParOf" srcId="{7ED10D20-A975-4EAC-A1BE-4CD4F189A891}" destId="{A3CB164A-EC63-4B7D-8FB5-956B11AA29BA}" srcOrd="10" destOrd="0" presId="urn:microsoft.com/office/officeart/2018/2/layout/IconLabelList"/>
    <dgm:cxn modelId="{188F9A22-1406-41DD-8444-5E4A7A58665A}" type="presParOf" srcId="{A3CB164A-EC63-4B7D-8FB5-956B11AA29BA}" destId="{EF56CEE2-1A21-44A8-9BC6-866B3441DA1B}" srcOrd="0" destOrd="0" presId="urn:microsoft.com/office/officeart/2018/2/layout/IconLabelList"/>
    <dgm:cxn modelId="{8EDEE1AE-CEA4-449B-8DCD-7197C1D1CAD1}" type="presParOf" srcId="{A3CB164A-EC63-4B7D-8FB5-956B11AA29BA}" destId="{CDE5C082-14A7-46A6-9FD7-5424E69B813B}" srcOrd="1" destOrd="0" presId="urn:microsoft.com/office/officeart/2018/2/layout/IconLabelList"/>
    <dgm:cxn modelId="{EB0AF7AE-32AC-43E6-B3D5-763B29951795}" type="presParOf" srcId="{A3CB164A-EC63-4B7D-8FB5-956B11AA29BA}" destId="{8976696A-DCEC-461E-B38F-C011D0E2D305}" srcOrd="2" destOrd="0" presId="urn:microsoft.com/office/officeart/2018/2/layout/IconLabelList"/>
    <dgm:cxn modelId="{728329F4-2A84-4BA9-A5CB-DDD88C735713}" type="presParOf" srcId="{7ED10D20-A975-4EAC-A1BE-4CD4F189A891}" destId="{4C4F574B-62EB-4C7D-B3A0-D7C9F9CBFEFD}" srcOrd="11" destOrd="0" presId="urn:microsoft.com/office/officeart/2018/2/layout/IconLabelList"/>
    <dgm:cxn modelId="{768AC3D0-9AAB-4898-A57B-2B7E03093CE0}" type="presParOf" srcId="{7ED10D20-A975-4EAC-A1BE-4CD4F189A891}" destId="{F541AD78-F03F-4CAC-99DE-0D7FE1F13658}" srcOrd="12" destOrd="0" presId="urn:microsoft.com/office/officeart/2018/2/layout/IconLabelList"/>
    <dgm:cxn modelId="{720DB86F-B67E-4A1C-BBC7-F0E09FF9CF53}" type="presParOf" srcId="{F541AD78-F03F-4CAC-99DE-0D7FE1F13658}" destId="{66869364-90F4-4AAB-A041-6F871CCD94FE}" srcOrd="0" destOrd="0" presId="urn:microsoft.com/office/officeart/2018/2/layout/IconLabelList"/>
    <dgm:cxn modelId="{54B6B383-8110-4A22-B471-FC41290F6FDC}" type="presParOf" srcId="{F541AD78-F03F-4CAC-99DE-0D7FE1F13658}" destId="{34174563-D543-43CD-B769-7378DC164317}" srcOrd="1" destOrd="0" presId="urn:microsoft.com/office/officeart/2018/2/layout/IconLabelList"/>
    <dgm:cxn modelId="{2160456E-2B6A-4292-BDD6-0419BBF92BAD}" type="presParOf" srcId="{F541AD78-F03F-4CAC-99DE-0D7FE1F13658}" destId="{21380EA6-BE5B-49CB-9579-42AF9CF365BD}" srcOrd="2" destOrd="0" presId="urn:microsoft.com/office/officeart/2018/2/layout/IconLabelList"/>
    <dgm:cxn modelId="{A2DB0BD2-1F18-41C7-939B-F78227EED92C}" type="presParOf" srcId="{7ED10D20-A975-4EAC-A1BE-4CD4F189A891}" destId="{A009E0F2-D26E-43C1-9719-64C771BDAB5F}" srcOrd="13" destOrd="0" presId="urn:microsoft.com/office/officeart/2018/2/layout/IconLabelList"/>
    <dgm:cxn modelId="{BE3D9908-2252-44F4-8F81-A7B0701ED1BB}" type="presParOf" srcId="{7ED10D20-A975-4EAC-A1BE-4CD4F189A891}" destId="{533A6056-58A0-42DB-AC67-AF3C5440909B}" srcOrd="14" destOrd="0" presId="urn:microsoft.com/office/officeart/2018/2/layout/IconLabelList"/>
    <dgm:cxn modelId="{AF94D9FA-B841-4C3F-B69D-29B87A6332C8}" type="presParOf" srcId="{533A6056-58A0-42DB-AC67-AF3C5440909B}" destId="{07D3F7F2-FF0E-40DC-A364-A62A83B31A66}" srcOrd="0" destOrd="0" presId="urn:microsoft.com/office/officeart/2018/2/layout/IconLabelList"/>
    <dgm:cxn modelId="{37775F97-AA52-43E7-B105-2B79C8E8543E}" type="presParOf" srcId="{533A6056-58A0-42DB-AC67-AF3C5440909B}" destId="{54DAEF85-65D6-4B68-A2EE-AE606502AF71}" srcOrd="1" destOrd="0" presId="urn:microsoft.com/office/officeart/2018/2/layout/IconLabelList"/>
    <dgm:cxn modelId="{42943525-F5C0-49AA-97D1-701779E421CE}" type="presParOf" srcId="{533A6056-58A0-42DB-AC67-AF3C5440909B}" destId="{9065684D-1B58-4643-8AFD-322BECFDA28C}"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5957C4B-A0A0-4C6D-BB59-061CEA9402BE}" type="doc">
      <dgm:prSet loTypeId="urn:microsoft.com/office/officeart/2018/2/layout/IconVerticalSolidList" loCatId="icon" qsTypeId="urn:microsoft.com/office/officeart/2005/8/quickstyle/simple1" qsCatId="simple" csTypeId="urn:microsoft.com/office/officeart/2005/8/colors/accent3_2" csCatId="accent3" phldr="1"/>
      <dgm:spPr/>
      <dgm:t>
        <a:bodyPr/>
        <a:lstStyle/>
        <a:p>
          <a:endParaRPr lang="en-US"/>
        </a:p>
      </dgm:t>
    </dgm:pt>
    <dgm:pt modelId="{07E3FEE6-5C7E-4A6F-B0F5-D4B1FBD5D0B0}">
      <dgm:prSet/>
      <dgm:spPr/>
      <dgm:t>
        <a:bodyPr/>
        <a:lstStyle/>
        <a:p>
          <a:r>
            <a:rPr lang="en-US" b="1" noProof="0" dirty="0"/>
            <a:t>Theoretical perspective:</a:t>
          </a:r>
          <a:r>
            <a:rPr lang="en-US" noProof="0" dirty="0"/>
            <a:t> Rigorous models that capture system behavior at different levels of abstraction. </a:t>
          </a:r>
        </a:p>
      </dgm:t>
    </dgm:pt>
    <dgm:pt modelId="{E63337EB-A421-4FFF-8B15-365296D9C8E8}" type="parTrans" cxnId="{C3FDBEDB-1E4A-44EB-B2A9-5BAD6B8B67E9}">
      <dgm:prSet/>
      <dgm:spPr/>
      <dgm:t>
        <a:bodyPr/>
        <a:lstStyle/>
        <a:p>
          <a:endParaRPr lang="en-US"/>
        </a:p>
      </dgm:t>
    </dgm:pt>
    <dgm:pt modelId="{9A041561-5B14-402A-8974-C66B6238A4E7}" type="sibTrans" cxnId="{C3FDBEDB-1E4A-44EB-B2A9-5BAD6B8B67E9}">
      <dgm:prSet/>
      <dgm:spPr/>
      <dgm:t>
        <a:bodyPr/>
        <a:lstStyle/>
        <a:p>
          <a:endParaRPr lang="en-US"/>
        </a:p>
      </dgm:t>
    </dgm:pt>
    <dgm:pt modelId="{D536F0C2-2B5B-4E76-944D-FBB44A3E879E}">
      <dgm:prSet/>
      <dgm:spPr/>
      <dgm:t>
        <a:bodyPr/>
        <a:lstStyle/>
        <a:p>
          <a:r>
            <a:rPr lang="en-US" b="1" noProof="0" dirty="0"/>
            <a:t>Engineering perspective: </a:t>
          </a:r>
          <a:r>
            <a:rPr lang="en-US" noProof="0" dirty="0"/>
            <a:t>Architectural and network challenges posed by large scale, heterogeneous systems with dynamic behavior.</a:t>
          </a:r>
        </a:p>
      </dgm:t>
    </dgm:pt>
    <dgm:pt modelId="{04FF8F0D-EC89-4729-ABB1-C254159258A0}" type="parTrans" cxnId="{F237EF7A-215F-47FD-ABF9-BFD1CEB39329}">
      <dgm:prSet/>
      <dgm:spPr/>
      <dgm:t>
        <a:bodyPr/>
        <a:lstStyle/>
        <a:p>
          <a:endParaRPr lang="en-US"/>
        </a:p>
      </dgm:t>
    </dgm:pt>
    <dgm:pt modelId="{4E237043-CABF-468A-883B-220271F00471}" type="sibTrans" cxnId="{F237EF7A-215F-47FD-ABF9-BFD1CEB39329}">
      <dgm:prSet/>
      <dgm:spPr/>
      <dgm:t>
        <a:bodyPr/>
        <a:lstStyle/>
        <a:p>
          <a:endParaRPr lang="en-US"/>
        </a:p>
      </dgm:t>
    </dgm:pt>
    <dgm:pt modelId="{64806DF8-1761-4FE7-A56C-2BEA04F3F5F7}">
      <dgm:prSet/>
      <dgm:spPr/>
      <dgm:t>
        <a:bodyPr/>
        <a:lstStyle/>
        <a:p>
          <a:r>
            <a:rPr lang="en-US" b="1" noProof="0" dirty="0"/>
            <a:t>Experience perspective: </a:t>
          </a:r>
          <a:r>
            <a:rPr lang="en-US" noProof="0" dirty="0"/>
            <a:t>Understand the principles underpinning human-machine interaction and how IoT shapes society from a socio-technical perspective.</a:t>
          </a:r>
        </a:p>
      </dgm:t>
    </dgm:pt>
    <dgm:pt modelId="{8DC60304-7D67-49DF-9A4F-BB164BCACC10}" type="parTrans" cxnId="{68E2BD68-FD7E-4D01-BD3C-A22F6B55088F}">
      <dgm:prSet/>
      <dgm:spPr/>
      <dgm:t>
        <a:bodyPr/>
        <a:lstStyle/>
        <a:p>
          <a:endParaRPr lang="en-US"/>
        </a:p>
      </dgm:t>
    </dgm:pt>
    <dgm:pt modelId="{0616713F-9572-46E5-9661-5C02123DCB4A}" type="sibTrans" cxnId="{68E2BD68-FD7E-4D01-BD3C-A22F6B55088F}">
      <dgm:prSet/>
      <dgm:spPr/>
      <dgm:t>
        <a:bodyPr/>
        <a:lstStyle/>
        <a:p>
          <a:endParaRPr lang="en-US"/>
        </a:p>
      </dgm:t>
    </dgm:pt>
    <dgm:pt modelId="{1D3EB443-69A9-48CE-BB45-ED9D7A64FD77}" type="pres">
      <dgm:prSet presAssocID="{75957C4B-A0A0-4C6D-BB59-061CEA9402BE}" presName="root" presStyleCnt="0">
        <dgm:presLayoutVars>
          <dgm:dir/>
          <dgm:resizeHandles val="exact"/>
        </dgm:presLayoutVars>
      </dgm:prSet>
      <dgm:spPr/>
    </dgm:pt>
    <dgm:pt modelId="{3D49183F-6998-481E-87EF-9C27DE57C7F4}" type="pres">
      <dgm:prSet presAssocID="{07E3FEE6-5C7E-4A6F-B0F5-D4B1FBD5D0B0}" presName="compNode" presStyleCnt="0"/>
      <dgm:spPr/>
    </dgm:pt>
    <dgm:pt modelId="{63FEB872-8FD3-4515-BC26-ED7D45E7CD60}" type="pres">
      <dgm:prSet presAssocID="{07E3FEE6-5C7E-4A6F-B0F5-D4B1FBD5D0B0}" presName="bgRect" presStyleLbl="bgShp" presStyleIdx="0" presStyleCnt="3"/>
      <dgm:spPr/>
    </dgm:pt>
    <dgm:pt modelId="{1FF0C4EF-B6F4-43D9-BDBB-EC5EB9AF56C0}" type="pres">
      <dgm:prSet presAssocID="{07E3FEE6-5C7E-4A6F-B0F5-D4B1FBD5D0B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yramid with Levels"/>
        </a:ext>
      </dgm:extLst>
    </dgm:pt>
    <dgm:pt modelId="{2778A09E-87AD-4FE2-9AE7-F246DC26D515}" type="pres">
      <dgm:prSet presAssocID="{07E3FEE6-5C7E-4A6F-B0F5-D4B1FBD5D0B0}" presName="spaceRect" presStyleCnt="0"/>
      <dgm:spPr/>
    </dgm:pt>
    <dgm:pt modelId="{931CE6C2-D53C-43BF-92CA-71AB13A63E8E}" type="pres">
      <dgm:prSet presAssocID="{07E3FEE6-5C7E-4A6F-B0F5-D4B1FBD5D0B0}" presName="parTx" presStyleLbl="revTx" presStyleIdx="0" presStyleCnt="3">
        <dgm:presLayoutVars>
          <dgm:chMax val="0"/>
          <dgm:chPref val="0"/>
        </dgm:presLayoutVars>
      </dgm:prSet>
      <dgm:spPr/>
    </dgm:pt>
    <dgm:pt modelId="{6347D1D7-F30D-4059-90FF-D2DD076ABE7D}" type="pres">
      <dgm:prSet presAssocID="{9A041561-5B14-402A-8974-C66B6238A4E7}" presName="sibTrans" presStyleCnt="0"/>
      <dgm:spPr/>
    </dgm:pt>
    <dgm:pt modelId="{C4F830AC-2841-4142-A1AC-E6841BE31DCA}" type="pres">
      <dgm:prSet presAssocID="{D536F0C2-2B5B-4E76-944D-FBB44A3E879E}" presName="compNode" presStyleCnt="0"/>
      <dgm:spPr/>
    </dgm:pt>
    <dgm:pt modelId="{6BCC26F1-52BF-42FB-A26D-CEE47BF9BAFC}" type="pres">
      <dgm:prSet presAssocID="{D536F0C2-2B5B-4E76-944D-FBB44A3E879E}" presName="bgRect" presStyleLbl="bgShp" presStyleIdx="1" presStyleCnt="3"/>
      <dgm:spPr/>
    </dgm:pt>
    <dgm:pt modelId="{7C5B896D-1EED-42E9-85AD-3B9778ED2AF2}" type="pres">
      <dgm:prSet presAssocID="{D536F0C2-2B5B-4E76-944D-FBB44A3E879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ight Bulb and Gear"/>
        </a:ext>
      </dgm:extLst>
    </dgm:pt>
    <dgm:pt modelId="{3F542616-520C-42B2-A283-4ED53698AB76}" type="pres">
      <dgm:prSet presAssocID="{D536F0C2-2B5B-4E76-944D-FBB44A3E879E}" presName="spaceRect" presStyleCnt="0"/>
      <dgm:spPr/>
    </dgm:pt>
    <dgm:pt modelId="{ECEFABA0-B21D-45C1-BC92-03A9BEF807A6}" type="pres">
      <dgm:prSet presAssocID="{D536F0C2-2B5B-4E76-944D-FBB44A3E879E}" presName="parTx" presStyleLbl="revTx" presStyleIdx="1" presStyleCnt="3">
        <dgm:presLayoutVars>
          <dgm:chMax val="0"/>
          <dgm:chPref val="0"/>
        </dgm:presLayoutVars>
      </dgm:prSet>
      <dgm:spPr/>
    </dgm:pt>
    <dgm:pt modelId="{9886D6C5-A492-4C83-B04E-20B6C6546C09}" type="pres">
      <dgm:prSet presAssocID="{4E237043-CABF-468A-883B-220271F00471}" presName="sibTrans" presStyleCnt="0"/>
      <dgm:spPr/>
    </dgm:pt>
    <dgm:pt modelId="{E38F79A5-9A18-4836-B979-C220624B141D}" type="pres">
      <dgm:prSet presAssocID="{64806DF8-1761-4FE7-A56C-2BEA04F3F5F7}" presName="compNode" presStyleCnt="0"/>
      <dgm:spPr/>
    </dgm:pt>
    <dgm:pt modelId="{40538D04-AE29-4B9D-BAEA-1BD73E9DA8A3}" type="pres">
      <dgm:prSet presAssocID="{64806DF8-1761-4FE7-A56C-2BEA04F3F5F7}" presName="bgRect" presStyleLbl="bgShp" presStyleIdx="2" presStyleCnt="3"/>
      <dgm:spPr/>
    </dgm:pt>
    <dgm:pt modelId="{DAAEF2BE-6FD8-4629-BCF4-524FA9964623}" type="pres">
      <dgm:prSet presAssocID="{64806DF8-1761-4FE7-A56C-2BEA04F3F5F7}"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d with Gears"/>
        </a:ext>
      </dgm:extLst>
    </dgm:pt>
    <dgm:pt modelId="{6DEBE6E7-3FEC-4637-A0F3-7C49BA5801A1}" type="pres">
      <dgm:prSet presAssocID="{64806DF8-1761-4FE7-A56C-2BEA04F3F5F7}" presName="spaceRect" presStyleCnt="0"/>
      <dgm:spPr/>
    </dgm:pt>
    <dgm:pt modelId="{2C2D6DCB-A4C3-4251-8562-B6CA2A5E3B0E}" type="pres">
      <dgm:prSet presAssocID="{64806DF8-1761-4FE7-A56C-2BEA04F3F5F7}" presName="parTx" presStyleLbl="revTx" presStyleIdx="2" presStyleCnt="3">
        <dgm:presLayoutVars>
          <dgm:chMax val="0"/>
          <dgm:chPref val="0"/>
        </dgm:presLayoutVars>
      </dgm:prSet>
      <dgm:spPr/>
    </dgm:pt>
  </dgm:ptLst>
  <dgm:cxnLst>
    <dgm:cxn modelId="{38BC381A-DF2D-4D62-95BC-6045967885BD}" type="presOf" srcId="{07E3FEE6-5C7E-4A6F-B0F5-D4B1FBD5D0B0}" destId="{931CE6C2-D53C-43BF-92CA-71AB13A63E8E}" srcOrd="0" destOrd="0" presId="urn:microsoft.com/office/officeart/2018/2/layout/IconVerticalSolidList"/>
    <dgm:cxn modelId="{F6437A2E-C7C1-4F37-9315-9823054F8166}" type="presOf" srcId="{64806DF8-1761-4FE7-A56C-2BEA04F3F5F7}" destId="{2C2D6DCB-A4C3-4251-8562-B6CA2A5E3B0E}" srcOrd="0" destOrd="0" presId="urn:microsoft.com/office/officeart/2018/2/layout/IconVerticalSolidList"/>
    <dgm:cxn modelId="{812F6C2F-72D6-43AD-B4FF-D78E04B3F841}" type="presOf" srcId="{D536F0C2-2B5B-4E76-944D-FBB44A3E879E}" destId="{ECEFABA0-B21D-45C1-BC92-03A9BEF807A6}" srcOrd="0" destOrd="0" presId="urn:microsoft.com/office/officeart/2018/2/layout/IconVerticalSolidList"/>
    <dgm:cxn modelId="{62B8EE3B-C68F-402A-9081-701919958626}" type="presOf" srcId="{75957C4B-A0A0-4C6D-BB59-061CEA9402BE}" destId="{1D3EB443-69A9-48CE-BB45-ED9D7A64FD77}" srcOrd="0" destOrd="0" presId="urn:microsoft.com/office/officeart/2018/2/layout/IconVerticalSolidList"/>
    <dgm:cxn modelId="{68E2BD68-FD7E-4D01-BD3C-A22F6B55088F}" srcId="{75957C4B-A0A0-4C6D-BB59-061CEA9402BE}" destId="{64806DF8-1761-4FE7-A56C-2BEA04F3F5F7}" srcOrd="2" destOrd="0" parTransId="{8DC60304-7D67-49DF-9A4F-BB164BCACC10}" sibTransId="{0616713F-9572-46E5-9661-5C02123DCB4A}"/>
    <dgm:cxn modelId="{F237EF7A-215F-47FD-ABF9-BFD1CEB39329}" srcId="{75957C4B-A0A0-4C6D-BB59-061CEA9402BE}" destId="{D536F0C2-2B5B-4E76-944D-FBB44A3E879E}" srcOrd="1" destOrd="0" parTransId="{04FF8F0D-EC89-4729-ABB1-C254159258A0}" sibTransId="{4E237043-CABF-468A-883B-220271F00471}"/>
    <dgm:cxn modelId="{C3FDBEDB-1E4A-44EB-B2A9-5BAD6B8B67E9}" srcId="{75957C4B-A0A0-4C6D-BB59-061CEA9402BE}" destId="{07E3FEE6-5C7E-4A6F-B0F5-D4B1FBD5D0B0}" srcOrd="0" destOrd="0" parTransId="{E63337EB-A421-4FFF-8B15-365296D9C8E8}" sibTransId="{9A041561-5B14-402A-8974-C66B6238A4E7}"/>
    <dgm:cxn modelId="{7B10C8EF-4FAE-48B6-940D-253A3F941842}" type="presParOf" srcId="{1D3EB443-69A9-48CE-BB45-ED9D7A64FD77}" destId="{3D49183F-6998-481E-87EF-9C27DE57C7F4}" srcOrd="0" destOrd="0" presId="urn:microsoft.com/office/officeart/2018/2/layout/IconVerticalSolidList"/>
    <dgm:cxn modelId="{297BC9B4-8417-44F6-9602-72CCEF7FE81C}" type="presParOf" srcId="{3D49183F-6998-481E-87EF-9C27DE57C7F4}" destId="{63FEB872-8FD3-4515-BC26-ED7D45E7CD60}" srcOrd="0" destOrd="0" presId="urn:microsoft.com/office/officeart/2018/2/layout/IconVerticalSolidList"/>
    <dgm:cxn modelId="{704DA3AF-9564-4469-B47F-63E2F7A74E73}" type="presParOf" srcId="{3D49183F-6998-481E-87EF-9C27DE57C7F4}" destId="{1FF0C4EF-B6F4-43D9-BDBB-EC5EB9AF56C0}" srcOrd="1" destOrd="0" presId="urn:microsoft.com/office/officeart/2018/2/layout/IconVerticalSolidList"/>
    <dgm:cxn modelId="{C81421D1-94D6-4FFF-8D43-CF3C09540071}" type="presParOf" srcId="{3D49183F-6998-481E-87EF-9C27DE57C7F4}" destId="{2778A09E-87AD-4FE2-9AE7-F246DC26D515}" srcOrd="2" destOrd="0" presId="urn:microsoft.com/office/officeart/2018/2/layout/IconVerticalSolidList"/>
    <dgm:cxn modelId="{52BB7DC9-C932-4046-A547-877C192932E6}" type="presParOf" srcId="{3D49183F-6998-481E-87EF-9C27DE57C7F4}" destId="{931CE6C2-D53C-43BF-92CA-71AB13A63E8E}" srcOrd="3" destOrd="0" presId="urn:microsoft.com/office/officeart/2018/2/layout/IconVerticalSolidList"/>
    <dgm:cxn modelId="{E8F3DB49-352C-4CFE-ACF5-6840CB022CA5}" type="presParOf" srcId="{1D3EB443-69A9-48CE-BB45-ED9D7A64FD77}" destId="{6347D1D7-F30D-4059-90FF-D2DD076ABE7D}" srcOrd="1" destOrd="0" presId="urn:microsoft.com/office/officeart/2018/2/layout/IconVerticalSolidList"/>
    <dgm:cxn modelId="{A4B29710-9CEC-4AA9-B67E-DF697522C55D}" type="presParOf" srcId="{1D3EB443-69A9-48CE-BB45-ED9D7A64FD77}" destId="{C4F830AC-2841-4142-A1AC-E6841BE31DCA}" srcOrd="2" destOrd="0" presId="urn:microsoft.com/office/officeart/2018/2/layout/IconVerticalSolidList"/>
    <dgm:cxn modelId="{83DF85E9-3AA2-459B-9ED2-2ED21A5CE28C}" type="presParOf" srcId="{C4F830AC-2841-4142-A1AC-E6841BE31DCA}" destId="{6BCC26F1-52BF-42FB-A26D-CEE47BF9BAFC}" srcOrd="0" destOrd="0" presId="urn:microsoft.com/office/officeart/2018/2/layout/IconVerticalSolidList"/>
    <dgm:cxn modelId="{54B41962-DAD3-410F-801D-42ED5380503A}" type="presParOf" srcId="{C4F830AC-2841-4142-A1AC-E6841BE31DCA}" destId="{7C5B896D-1EED-42E9-85AD-3B9778ED2AF2}" srcOrd="1" destOrd="0" presId="urn:microsoft.com/office/officeart/2018/2/layout/IconVerticalSolidList"/>
    <dgm:cxn modelId="{F3EC3044-60AD-475D-8CD5-DE1EB1516A6C}" type="presParOf" srcId="{C4F830AC-2841-4142-A1AC-E6841BE31DCA}" destId="{3F542616-520C-42B2-A283-4ED53698AB76}" srcOrd="2" destOrd="0" presId="urn:microsoft.com/office/officeart/2018/2/layout/IconVerticalSolidList"/>
    <dgm:cxn modelId="{3E4E8F16-A247-472D-8C85-FE59962D2421}" type="presParOf" srcId="{C4F830AC-2841-4142-A1AC-E6841BE31DCA}" destId="{ECEFABA0-B21D-45C1-BC92-03A9BEF807A6}" srcOrd="3" destOrd="0" presId="urn:microsoft.com/office/officeart/2018/2/layout/IconVerticalSolidList"/>
    <dgm:cxn modelId="{1C8DD1A5-B2B9-4120-A04E-D3864EBDE246}" type="presParOf" srcId="{1D3EB443-69A9-48CE-BB45-ED9D7A64FD77}" destId="{9886D6C5-A492-4C83-B04E-20B6C6546C09}" srcOrd="3" destOrd="0" presId="urn:microsoft.com/office/officeart/2018/2/layout/IconVerticalSolidList"/>
    <dgm:cxn modelId="{96F27F93-EBC3-4405-9F48-5493E2739C73}" type="presParOf" srcId="{1D3EB443-69A9-48CE-BB45-ED9D7A64FD77}" destId="{E38F79A5-9A18-4836-B979-C220624B141D}" srcOrd="4" destOrd="0" presId="urn:microsoft.com/office/officeart/2018/2/layout/IconVerticalSolidList"/>
    <dgm:cxn modelId="{727AA148-2C7D-4E14-B4B6-806B29120FFD}" type="presParOf" srcId="{E38F79A5-9A18-4836-B979-C220624B141D}" destId="{40538D04-AE29-4B9D-BAEA-1BD73E9DA8A3}" srcOrd="0" destOrd="0" presId="urn:microsoft.com/office/officeart/2018/2/layout/IconVerticalSolidList"/>
    <dgm:cxn modelId="{983B1C39-858F-49FE-BCE7-862DFE4C0CE5}" type="presParOf" srcId="{E38F79A5-9A18-4836-B979-C220624B141D}" destId="{DAAEF2BE-6FD8-4629-BCF4-524FA9964623}" srcOrd="1" destOrd="0" presId="urn:microsoft.com/office/officeart/2018/2/layout/IconVerticalSolidList"/>
    <dgm:cxn modelId="{63D95B45-10F7-41C9-802F-E0A5E01E46F6}" type="presParOf" srcId="{E38F79A5-9A18-4836-B979-C220624B141D}" destId="{6DEBE6E7-3FEC-4637-A0F3-7C49BA5801A1}" srcOrd="2" destOrd="0" presId="urn:microsoft.com/office/officeart/2018/2/layout/IconVerticalSolidList"/>
    <dgm:cxn modelId="{17E0421B-84D6-41DF-A599-AF98E92FDB60}" type="presParOf" srcId="{E38F79A5-9A18-4836-B979-C220624B141D}" destId="{2C2D6DCB-A4C3-4251-8562-B6CA2A5E3B0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32CA52-4CE1-41C0-9C20-9E39E1E5AE1F}">
      <dsp:nvSpPr>
        <dsp:cNvPr id="0" name=""/>
        <dsp:cNvSpPr/>
      </dsp:nvSpPr>
      <dsp:spPr>
        <a:xfrm>
          <a:off x="0" y="349"/>
          <a:ext cx="8296540" cy="48067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912EDB-E7B9-4D9A-87BA-5365FA5DE3D3}">
      <dsp:nvSpPr>
        <dsp:cNvPr id="0" name=""/>
        <dsp:cNvSpPr/>
      </dsp:nvSpPr>
      <dsp:spPr>
        <a:xfrm>
          <a:off x="145403" y="108500"/>
          <a:ext cx="264370" cy="26437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D56449A-9408-46B5-A992-C9853CD9AFFF}">
      <dsp:nvSpPr>
        <dsp:cNvPr id="0" name=""/>
        <dsp:cNvSpPr/>
      </dsp:nvSpPr>
      <dsp:spPr>
        <a:xfrm>
          <a:off x="555178" y="349"/>
          <a:ext cx="7741361" cy="4806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71" tIns="50871" rIns="50871" bIns="50871" numCol="1" spcCol="1270" anchor="ctr" anchorCtr="0">
          <a:noAutofit/>
        </a:bodyPr>
        <a:lstStyle/>
        <a:p>
          <a:pPr marL="0" lvl="0" indent="0" algn="l" defTabSz="711200">
            <a:lnSpc>
              <a:spcPct val="90000"/>
            </a:lnSpc>
            <a:spcBef>
              <a:spcPct val="0"/>
            </a:spcBef>
            <a:spcAft>
              <a:spcPct val="35000"/>
            </a:spcAft>
            <a:buNone/>
          </a:pPr>
          <a:r>
            <a:rPr lang="en-US" sz="1600" kern="1200" noProof="0" dirty="0"/>
            <a:t>They incorporate computing hardware with small form-factor</a:t>
          </a:r>
        </a:p>
      </dsp:txBody>
      <dsp:txXfrm>
        <a:off x="555178" y="349"/>
        <a:ext cx="7741361" cy="480673"/>
      </dsp:txXfrm>
    </dsp:sp>
    <dsp:sp modelId="{ED097BB0-2BA9-4BB5-80ED-7E851CAC321D}">
      <dsp:nvSpPr>
        <dsp:cNvPr id="0" name=""/>
        <dsp:cNvSpPr/>
      </dsp:nvSpPr>
      <dsp:spPr>
        <a:xfrm>
          <a:off x="0" y="601191"/>
          <a:ext cx="8296540" cy="48067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A6D098F-DDFF-4B25-99FC-5972F546294B}">
      <dsp:nvSpPr>
        <dsp:cNvPr id="0" name=""/>
        <dsp:cNvSpPr/>
      </dsp:nvSpPr>
      <dsp:spPr>
        <a:xfrm>
          <a:off x="145403" y="709343"/>
          <a:ext cx="264370" cy="26437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BC2D5B6-1C91-4CB6-82C8-6D7A0323DE29}">
      <dsp:nvSpPr>
        <dsp:cNvPr id="0" name=""/>
        <dsp:cNvSpPr/>
      </dsp:nvSpPr>
      <dsp:spPr>
        <a:xfrm>
          <a:off x="555178" y="601191"/>
          <a:ext cx="7741361" cy="4806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71" tIns="50871" rIns="50871" bIns="50871" numCol="1" spcCol="1270" anchor="ctr" anchorCtr="0">
          <a:noAutofit/>
        </a:bodyPr>
        <a:lstStyle/>
        <a:p>
          <a:pPr marL="0" lvl="0" indent="0" algn="l" defTabSz="711200">
            <a:lnSpc>
              <a:spcPct val="90000"/>
            </a:lnSpc>
            <a:spcBef>
              <a:spcPct val="0"/>
            </a:spcBef>
            <a:spcAft>
              <a:spcPct val="35000"/>
            </a:spcAft>
            <a:buNone/>
          </a:pPr>
          <a:r>
            <a:rPr lang="en-US" sz="1600" kern="1200" noProof="0" dirty="0"/>
            <a:t>Have (multiple) sensing and/or actuation capabilities</a:t>
          </a:r>
        </a:p>
      </dsp:txBody>
      <dsp:txXfrm>
        <a:off x="555178" y="601191"/>
        <a:ext cx="7741361" cy="480673"/>
      </dsp:txXfrm>
    </dsp:sp>
    <dsp:sp modelId="{A93AE95F-96A6-48E4-8D51-9E21FA46C16B}">
      <dsp:nvSpPr>
        <dsp:cNvPr id="0" name=""/>
        <dsp:cNvSpPr/>
      </dsp:nvSpPr>
      <dsp:spPr>
        <a:xfrm>
          <a:off x="0" y="1202033"/>
          <a:ext cx="8296540" cy="48067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99E552E-0BAF-4082-9F76-E9E1F4B9D356}">
      <dsp:nvSpPr>
        <dsp:cNvPr id="0" name=""/>
        <dsp:cNvSpPr/>
      </dsp:nvSpPr>
      <dsp:spPr>
        <a:xfrm>
          <a:off x="145403" y="1310185"/>
          <a:ext cx="264370" cy="26437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A65768-B0EE-4E00-839F-9B70EEE99050}">
      <dsp:nvSpPr>
        <dsp:cNvPr id="0" name=""/>
        <dsp:cNvSpPr/>
      </dsp:nvSpPr>
      <dsp:spPr>
        <a:xfrm>
          <a:off x="555178" y="1202033"/>
          <a:ext cx="7741361" cy="4806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71" tIns="50871" rIns="50871" bIns="50871" numCol="1" spcCol="1270" anchor="ctr" anchorCtr="0">
          <a:noAutofit/>
        </a:bodyPr>
        <a:lstStyle/>
        <a:p>
          <a:pPr marL="0" lvl="0" indent="0" algn="l" defTabSz="711200">
            <a:lnSpc>
              <a:spcPct val="90000"/>
            </a:lnSpc>
            <a:spcBef>
              <a:spcPct val="0"/>
            </a:spcBef>
            <a:spcAft>
              <a:spcPct val="35000"/>
            </a:spcAft>
            <a:buNone/>
          </a:pPr>
          <a:r>
            <a:rPr lang="en-US" sz="1600" kern="1200" noProof="0" dirty="0"/>
            <a:t>Often have low-power consumption and can be battery-powered</a:t>
          </a:r>
        </a:p>
      </dsp:txBody>
      <dsp:txXfrm>
        <a:off x="555178" y="1202033"/>
        <a:ext cx="7741361" cy="480673"/>
      </dsp:txXfrm>
    </dsp:sp>
    <dsp:sp modelId="{0FDC9F52-1079-4E98-989E-8345E7AE6DBA}">
      <dsp:nvSpPr>
        <dsp:cNvPr id="0" name=""/>
        <dsp:cNvSpPr/>
      </dsp:nvSpPr>
      <dsp:spPr>
        <a:xfrm>
          <a:off x="0" y="1802876"/>
          <a:ext cx="8296540" cy="48067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5D05BC-6EA7-4B36-96F2-5FEF26DF0725}">
      <dsp:nvSpPr>
        <dsp:cNvPr id="0" name=""/>
        <dsp:cNvSpPr/>
      </dsp:nvSpPr>
      <dsp:spPr>
        <a:xfrm>
          <a:off x="145403" y="1911027"/>
          <a:ext cx="264370" cy="26437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E28FDDF-F33C-48AF-A870-3C8D621745A1}">
      <dsp:nvSpPr>
        <dsp:cNvPr id="0" name=""/>
        <dsp:cNvSpPr/>
      </dsp:nvSpPr>
      <dsp:spPr>
        <a:xfrm>
          <a:off x="555178" y="1802876"/>
          <a:ext cx="7741361" cy="4806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71" tIns="50871" rIns="50871" bIns="50871" numCol="1" spcCol="1270" anchor="ctr" anchorCtr="0">
          <a:noAutofit/>
        </a:bodyPr>
        <a:lstStyle/>
        <a:p>
          <a:pPr marL="0" lvl="0" indent="0" algn="l" defTabSz="711200">
            <a:lnSpc>
              <a:spcPct val="90000"/>
            </a:lnSpc>
            <a:spcBef>
              <a:spcPct val="0"/>
            </a:spcBef>
            <a:spcAft>
              <a:spcPct val="35000"/>
            </a:spcAft>
            <a:buNone/>
          </a:pPr>
          <a:r>
            <a:rPr lang="en-US" sz="1600" kern="1200" noProof="0" dirty="0"/>
            <a:t>Usually transmit and receive information wirelessly</a:t>
          </a:r>
        </a:p>
      </dsp:txBody>
      <dsp:txXfrm>
        <a:off x="555178" y="1802876"/>
        <a:ext cx="7741361" cy="480673"/>
      </dsp:txXfrm>
    </dsp:sp>
    <dsp:sp modelId="{A76BA725-FFE5-4E1A-8B70-8EDFD4152E5F}">
      <dsp:nvSpPr>
        <dsp:cNvPr id="0" name=""/>
        <dsp:cNvSpPr/>
      </dsp:nvSpPr>
      <dsp:spPr>
        <a:xfrm>
          <a:off x="0" y="2403718"/>
          <a:ext cx="8296540" cy="48067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3B4EA4-8A52-4126-9307-03529C162B08}">
      <dsp:nvSpPr>
        <dsp:cNvPr id="0" name=""/>
        <dsp:cNvSpPr/>
      </dsp:nvSpPr>
      <dsp:spPr>
        <a:xfrm>
          <a:off x="145403" y="2511869"/>
          <a:ext cx="264370" cy="264370"/>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58508EE-D67C-42B0-A584-A7AB154ED315}">
      <dsp:nvSpPr>
        <dsp:cNvPr id="0" name=""/>
        <dsp:cNvSpPr/>
      </dsp:nvSpPr>
      <dsp:spPr>
        <a:xfrm>
          <a:off x="555178" y="2403718"/>
          <a:ext cx="7741361" cy="4806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71" tIns="50871" rIns="50871" bIns="50871" numCol="1" spcCol="1270" anchor="ctr" anchorCtr="0">
          <a:noAutofit/>
        </a:bodyPr>
        <a:lstStyle/>
        <a:p>
          <a:pPr marL="0" lvl="0" indent="0" algn="l" defTabSz="711200">
            <a:lnSpc>
              <a:spcPct val="90000"/>
            </a:lnSpc>
            <a:spcBef>
              <a:spcPct val="0"/>
            </a:spcBef>
            <a:spcAft>
              <a:spcPct val="35000"/>
            </a:spcAft>
            <a:buNone/>
          </a:pPr>
          <a:r>
            <a:rPr lang="en-US" sz="1600" kern="1200" noProof="0" dirty="0"/>
            <a:t>They are connected to the Internet and may be uniquely addressable</a:t>
          </a:r>
        </a:p>
      </dsp:txBody>
      <dsp:txXfrm>
        <a:off x="555178" y="2403718"/>
        <a:ext cx="7741361" cy="480673"/>
      </dsp:txXfrm>
    </dsp:sp>
    <dsp:sp modelId="{A9DB5A1A-F7A6-42D9-B643-F8FBD3B609C7}">
      <dsp:nvSpPr>
        <dsp:cNvPr id="0" name=""/>
        <dsp:cNvSpPr/>
      </dsp:nvSpPr>
      <dsp:spPr>
        <a:xfrm>
          <a:off x="0" y="3004560"/>
          <a:ext cx="8296540" cy="48067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FFEB671-A397-4B2C-A9CD-E4F5BC612E6C}">
      <dsp:nvSpPr>
        <dsp:cNvPr id="0" name=""/>
        <dsp:cNvSpPr/>
      </dsp:nvSpPr>
      <dsp:spPr>
        <a:xfrm>
          <a:off x="145403" y="3112712"/>
          <a:ext cx="264370" cy="264370"/>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8E40F6F-348C-471E-BF1F-396F3479D233}">
      <dsp:nvSpPr>
        <dsp:cNvPr id="0" name=""/>
        <dsp:cNvSpPr/>
      </dsp:nvSpPr>
      <dsp:spPr>
        <a:xfrm>
          <a:off x="555178" y="3004560"/>
          <a:ext cx="7741361" cy="4806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71" tIns="50871" rIns="50871" bIns="50871" numCol="1" spcCol="1270" anchor="ctr" anchorCtr="0">
          <a:noAutofit/>
        </a:bodyPr>
        <a:lstStyle/>
        <a:p>
          <a:pPr marL="0" lvl="0" indent="0" algn="l" defTabSz="711200">
            <a:lnSpc>
              <a:spcPct val="90000"/>
            </a:lnSpc>
            <a:spcBef>
              <a:spcPct val="0"/>
            </a:spcBef>
            <a:spcAft>
              <a:spcPct val="35000"/>
            </a:spcAft>
            <a:buNone/>
          </a:pPr>
          <a:r>
            <a:rPr lang="en-US" sz="1600" kern="1200" noProof="0" dirty="0"/>
            <a:t>Their functionality can be (re)programmed</a:t>
          </a:r>
        </a:p>
      </dsp:txBody>
      <dsp:txXfrm>
        <a:off x="555178" y="3004560"/>
        <a:ext cx="7741361" cy="480673"/>
      </dsp:txXfrm>
    </dsp:sp>
    <dsp:sp modelId="{33155BF6-E8BD-4AE7-BDEC-8F40D623DC3B}">
      <dsp:nvSpPr>
        <dsp:cNvPr id="0" name=""/>
        <dsp:cNvSpPr/>
      </dsp:nvSpPr>
      <dsp:spPr>
        <a:xfrm>
          <a:off x="0" y="3605402"/>
          <a:ext cx="8296540" cy="48067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6CC9753-CCB9-4DF1-8B75-CBC19B4711CB}">
      <dsp:nvSpPr>
        <dsp:cNvPr id="0" name=""/>
        <dsp:cNvSpPr/>
      </dsp:nvSpPr>
      <dsp:spPr>
        <a:xfrm>
          <a:off x="145403" y="3713554"/>
          <a:ext cx="264370" cy="264370"/>
        </a:xfrm>
        <a:prstGeom prst="rect">
          <a:avLst/>
        </a:prstGeom>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413D9AA-2419-461A-A5F0-4E5502025035}">
      <dsp:nvSpPr>
        <dsp:cNvPr id="0" name=""/>
        <dsp:cNvSpPr/>
      </dsp:nvSpPr>
      <dsp:spPr>
        <a:xfrm>
          <a:off x="555178" y="3605402"/>
          <a:ext cx="7741361" cy="4806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71" tIns="50871" rIns="50871" bIns="50871" numCol="1" spcCol="1270" anchor="ctr" anchorCtr="0">
          <a:noAutofit/>
        </a:bodyPr>
        <a:lstStyle/>
        <a:p>
          <a:pPr marL="0" lvl="0" indent="0" algn="l" defTabSz="711200">
            <a:lnSpc>
              <a:spcPct val="90000"/>
            </a:lnSpc>
            <a:spcBef>
              <a:spcPct val="0"/>
            </a:spcBef>
            <a:spcAft>
              <a:spcPct val="35000"/>
            </a:spcAft>
            <a:buNone/>
          </a:pPr>
          <a:r>
            <a:rPr lang="en-US" sz="1600" kern="1200" noProof="0" dirty="0"/>
            <a:t>May be able to operate autonomously without human interaction</a:t>
          </a:r>
        </a:p>
      </dsp:txBody>
      <dsp:txXfrm>
        <a:off x="555178" y="3605402"/>
        <a:ext cx="7741361" cy="4806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E462A8-E8BF-460A-A986-86DAF92333D2}">
      <dsp:nvSpPr>
        <dsp:cNvPr id="0" name=""/>
        <dsp:cNvSpPr/>
      </dsp:nvSpPr>
      <dsp:spPr>
        <a:xfrm>
          <a:off x="0" y="580"/>
          <a:ext cx="11233150" cy="135922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E0458B-905E-43F3-84F7-DF9E766377D0}">
      <dsp:nvSpPr>
        <dsp:cNvPr id="0" name=""/>
        <dsp:cNvSpPr/>
      </dsp:nvSpPr>
      <dsp:spPr>
        <a:xfrm>
          <a:off x="411165" y="306406"/>
          <a:ext cx="747574" cy="74757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91E3BF8-1FC7-440B-AC39-965BF66C0ABA}">
      <dsp:nvSpPr>
        <dsp:cNvPr id="0" name=""/>
        <dsp:cNvSpPr/>
      </dsp:nvSpPr>
      <dsp:spPr>
        <a:xfrm>
          <a:off x="1569906" y="580"/>
          <a:ext cx="9663243" cy="13592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851" tIns="143851" rIns="143851" bIns="143851" numCol="1" spcCol="1270" anchor="ctr" anchorCtr="0">
          <a:noAutofit/>
        </a:bodyPr>
        <a:lstStyle/>
        <a:p>
          <a:pPr marL="0" lvl="0" indent="0" algn="l" defTabSz="977900">
            <a:lnSpc>
              <a:spcPct val="90000"/>
            </a:lnSpc>
            <a:spcBef>
              <a:spcPct val="0"/>
            </a:spcBef>
            <a:spcAft>
              <a:spcPct val="35000"/>
            </a:spcAft>
            <a:buNone/>
          </a:pPr>
          <a:r>
            <a:rPr lang="en-US" sz="2200" b="1" kern="1200" noProof="0" dirty="0">
              <a:solidFill>
                <a:schemeClr val="accent1"/>
              </a:solidFill>
            </a:rPr>
            <a:t>Mobile computing:</a:t>
          </a:r>
          <a:r>
            <a:rPr lang="en-US" sz="2200" kern="1200" noProof="0" dirty="0"/>
            <a:t> </a:t>
          </a:r>
        </a:p>
        <a:p>
          <a:pPr marL="0" lvl="0" indent="0" algn="l" defTabSz="977900">
            <a:lnSpc>
              <a:spcPct val="90000"/>
            </a:lnSpc>
            <a:spcBef>
              <a:spcPct val="0"/>
            </a:spcBef>
            <a:spcAft>
              <a:spcPct val="35000"/>
            </a:spcAft>
            <a:buNone/>
          </a:pPr>
          <a:r>
            <a:rPr lang="en-US" sz="2200" kern="1200" noProof="0" dirty="0"/>
            <a:t>Faster, cheaper, low-power processors and devices (e.g., smartphones and tablets)</a:t>
          </a:r>
        </a:p>
      </dsp:txBody>
      <dsp:txXfrm>
        <a:off x="1569906" y="580"/>
        <a:ext cx="9663243" cy="1359226"/>
      </dsp:txXfrm>
    </dsp:sp>
    <dsp:sp modelId="{4208AC0B-D34B-4321-9359-A370B8326BA9}">
      <dsp:nvSpPr>
        <dsp:cNvPr id="0" name=""/>
        <dsp:cNvSpPr/>
      </dsp:nvSpPr>
      <dsp:spPr>
        <a:xfrm>
          <a:off x="0" y="1699613"/>
          <a:ext cx="11233150" cy="135922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7B7A66-90C4-456C-88DB-4BE773A3ACFF}">
      <dsp:nvSpPr>
        <dsp:cNvPr id="0" name=""/>
        <dsp:cNvSpPr/>
      </dsp:nvSpPr>
      <dsp:spPr>
        <a:xfrm>
          <a:off x="411165" y="2005439"/>
          <a:ext cx="747574" cy="747574"/>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04BC460-2F8E-483A-A711-E20FDE2E5E78}">
      <dsp:nvSpPr>
        <dsp:cNvPr id="0" name=""/>
        <dsp:cNvSpPr/>
      </dsp:nvSpPr>
      <dsp:spPr>
        <a:xfrm>
          <a:off x="1569906" y="1699613"/>
          <a:ext cx="9663243" cy="13592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851" tIns="143851" rIns="143851" bIns="143851" numCol="1" spcCol="1270" anchor="ctr" anchorCtr="0">
          <a:noAutofit/>
        </a:bodyPr>
        <a:lstStyle/>
        <a:p>
          <a:pPr marL="0" lvl="0" indent="0" algn="l" defTabSz="977900">
            <a:lnSpc>
              <a:spcPct val="90000"/>
            </a:lnSpc>
            <a:spcBef>
              <a:spcPct val="0"/>
            </a:spcBef>
            <a:spcAft>
              <a:spcPct val="35000"/>
            </a:spcAft>
            <a:buNone/>
          </a:pPr>
          <a:r>
            <a:rPr lang="en-US" sz="2200" b="1" kern="1200" noProof="0" dirty="0">
              <a:solidFill>
                <a:schemeClr val="accent1"/>
              </a:solidFill>
            </a:rPr>
            <a:t>Little devices and more sensing options: </a:t>
          </a:r>
        </a:p>
        <a:p>
          <a:pPr marL="0" lvl="0" indent="0" algn="l" defTabSz="977900">
            <a:lnSpc>
              <a:spcPct val="90000"/>
            </a:lnSpc>
            <a:spcBef>
              <a:spcPct val="0"/>
            </a:spcBef>
            <a:spcAft>
              <a:spcPct val="35000"/>
            </a:spcAft>
            <a:buNone/>
          </a:pPr>
          <a:r>
            <a:rPr lang="en-US" sz="2200" kern="1200" noProof="0" dirty="0"/>
            <a:t>Wearables and rich data sources</a:t>
          </a:r>
        </a:p>
      </dsp:txBody>
      <dsp:txXfrm>
        <a:off x="1569906" y="1699613"/>
        <a:ext cx="9663243" cy="1359226"/>
      </dsp:txXfrm>
    </dsp:sp>
    <dsp:sp modelId="{EE96F62F-3A4F-4A96-9FB8-2D2C77903376}">
      <dsp:nvSpPr>
        <dsp:cNvPr id="0" name=""/>
        <dsp:cNvSpPr/>
      </dsp:nvSpPr>
      <dsp:spPr>
        <a:xfrm>
          <a:off x="0" y="3398646"/>
          <a:ext cx="11233150" cy="135922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95736E0-F043-4B7F-B42A-EEE93C5A27B6}">
      <dsp:nvSpPr>
        <dsp:cNvPr id="0" name=""/>
        <dsp:cNvSpPr/>
      </dsp:nvSpPr>
      <dsp:spPr>
        <a:xfrm>
          <a:off x="411165" y="3704471"/>
          <a:ext cx="747574" cy="74757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98B4677-1BD3-4A03-B4A9-62701EDFFB94}">
      <dsp:nvSpPr>
        <dsp:cNvPr id="0" name=""/>
        <dsp:cNvSpPr/>
      </dsp:nvSpPr>
      <dsp:spPr>
        <a:xfrm>
          <a:off x="1569906" y="3398646"/>
          <a:ext cx="9663243" cy="13592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851" tIns="143851" rIns="143851" bIns="143851" numCol="1" spcCol="1270" anchor="ctr" anchorCtr="0">
          <a:noAutofit/>
        </a:bodyPr>
        <a:lstStyle/>
        <a:p>
          <a:pPr marL="0" lvl="0" indent="0" algn="l" defTabSz="977900">
            <a:lnSpc>
              <a:spcPct val="90000"/>
            </a:lnSpc>
            <a:spcBef>
              <a:spcPct val="0"/>
            </a:spcBef>
            <a:spcAft>
              <a:spcPct val="35000"/>
            </a:spcAft>
            <a:buNone/>
          </a:pPr>
          <a:r>
            <a:rPr lang="en-US" sz="2200" b="1" kern="1200" noProof="0" dirty="0">
              <a:solidFill>
                <a:schemeClr val="accent1"/>
              </a:solidFill>
            </a:rPr>
            <a:t>Big data and the cloud:</a:t>
          </a:r>
          <a:r>
            <a:rPr lang="en-US" sz="2200" kern="1200" noProof="0" dirty="0"/>
            <a:t> </a:t>
          </a:r>
        </a:p>
        <a:p>
          <a:pPr marL="0" lvl="0" indent="0" algn="l" defTabSz="977900">
            <a:lnSpc>
              <a:spcPct val="90000"/>
            </a:lnSpc>
            <a:spcBef>
              <a:spcPct val="0"/>
            </a:spcBef>
            <a:spcAft>
              <a:spcPct val="35000"/>
            </a:spcAft>
            <a:buNone/>
          </a:pPr>
          <a:r>
            <a:rPr lang="en-US" sz="2200" kern="1200" noProof="0" dirty="0"/>
            <a:t>Cloud-computing services to process data from sensors</a:t>
          </a:r>
        </a:p>
      </dsp:txBody>
      <dsp:txXfrm>
        <a:off x="1569906" y="3398646"/>
        <a:ext cx="9663243" cy="13592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C3D8E5-7806-44CA-B46D-4995915193C4}">
      <dsp:nvSpPr>
        <dsp:cNvPr id="0" name=""/>
        <dsp:cNvSpPr/>
      </dsp:nvSpPr>
      <dsp:spPr>
        <a:xfrm>
          <a:off x="0" y="580"/>
          <a:ext cx="11233150" cy="135922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6A35204-11C0-4671-83A3-D20AF3540DB6}">
      <dsp:nvSpPr>
        <dsp:cNvPr id="0" name=""/>
        <dsp:cNvSpPr/>
      </dsp:nvSpPr>
      <dsp:spPr>
        <a:xfrm>
          <a:off x="411165" y="306406"/>
          <a:ext cx="747574" cy="74757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856E449-BACC-4067-A156-1AC597CE1E41}">
      <dsp:nvSpPr>
        <dsp:cNvPr id="0" name=""/>
        <dsp:cNvSpPr/>
      </dsp:nvSpPr>
      <dsp:spPr>
        <a:xfrm>
          <a:off x="1569906" y="580"/>
          <a:ext cx="9663243" cy="13592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851" tIns="143851" rIns="143851" bIns="143851" numCol="1" spcCol="1270" anchor="ctr" anchorCtr="0">
          <a:noAutofit/>
        </a:bodyPr>
        <a:lstStyle/>
        <a:p>
          <a:pPr marL="0" lvl="0" indent="0" algn="l" defTabSz="977900">
            <a:lnSpc>
              <a:spcPct val="90000"/>
            </a:lnSpc>
            <a:spcBef>
              <a:spcPct val="0"/>
            </a:spcBef>
            <a:spcAft>
              <a:spcPct val="35000"/>
            </a:spcAft>
            <a:buNone/>
          </a:pPr>
          <a:r>
            <a:rPr lang="en-US" sz="2200" b="1" kern="1200" noProof="0" dirty="0">
              <a:solidFill>
                <a:schemeClr val="accent1"/>
              </a:solidFill>
            </a:rPr>
            <a:t>Better batteries: </a:t>
          </a:r>
        </a:p>
        <a:p>
          <a:pPr marL="0" lvl="0" indent="0" algn="l" defTabSz="977900">
            <a:lnSpc>
              <a:spcPct val="90000"/>
            </a:lnSpc>
            <a:spcBef>
              <a:spcPct val="0"/>
            </a:spcBef>
            <a:spcAft>
              <a:spcPct val="35000"/>
            </a:spcAft>
            <a:buNone/>
          </a:pPr>
          <a:r>
            <a:rPr lang="en-US" sz="2200" kern="1200" noProof="0" dirty="0"/>
            <a:t>E.g., lithium-ion polymer – more energy storage, rapid charging</a:t>
          </a:r>
        </a:p>
      </dsp:txBody>
      <dsp:txXfrm>
        <a:off x="1569906" y="580"/>
        <a:ext cx="9663243" cy="1359226"/>
      </dsp:txXfrm>
    </dsp:sp>
    <dsp:sp modelId="{C46E6F69-7754-4444-BEFB-07200ACCF7D8}">
      <dsp:nvSpPr>
        <dsp:cNvPr id="0" name=""/>
        <dsp:cNvSpPr/>
      </dsp:nvSpPr>
      <dsp:spPr>
        <a:xfrm>
          <a:off x="0" y="1699613"/>
          <a:ext cx="11233150" cy="135922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40DEDA-2D12-4CF9-BE3C-924F4DDCA196}">
      <dsp:nvSpPr>
        <dsp:cNvPr id="0" name=""/>
        <dsp:cNvSpPr/>
      </dsp:nvSpPr>
      <dsp:spPr>
        <a:xfrm>
          <a:off x="411165" y="2005439"/>
          <a:ext cx="747574" cy="74757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5439053-34C5-4DEE-981F-3E8550C90215}">
      <dsp:nvSpPr>
        <dsp:cNvPr id="0" name=""/>
        <dsp:cNvSpPr/>
      </dsp:nvSpPr>
      <dsp:spPr>
        <a:xfrm>
          <a:off x="1569906" y="1699613"/>
          <a:ext cx="9663243" cy="13592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851" tIns="143851" rIns="143851" bIns="143851" numCol="1" spcCol="1270" anchor="ctr" anchorCtr="0">
          <a:noAutofit/>
        </a:bodyPr>
        <a:lstStyle/>
        <a:p>
          <a:pPr marL="0" lvl="0" indent="0" algn="l" defTabSz="977900">
            <a:lnSpc>
              <a:spcPct val="90000"/>
            </a:lnSpc>
            <a:spcBef>
              <a:spcPct val="0"/>
            </a:spcBef>
            <a:spcAft>
              <a:spcPct val="35000"/>
            </a:spcAft>
            <a:buNone/>
          </a:pPr>
          <a:r>
            <a:rPr lang="en-US" sz="2200" b="1" kern="1200" noProof="0" dirty="0">
              <a:solidFill>
                <a:schemeClr val="accent1"/>
              </a:solidFill>
            </a:rPr>
            <a:t>Faster and more diverse standardized connectivity options:</a:t>
          </a:r>
          <a:r>
            <a:rPr lang="en-US" sz="2200" kern="1200" noProof="0" dirty="0"/>
            <a:t> </a:t>
          </a:r>
        </a:p>
        <a:p>
          <a:pPr marL="0" lvl="0" indent="0" algn="l" defTabSz="977900">
            <a:lnSpc>
              <a:spcPct val="90000"/>
            </a:lnSpc>
            <a:spcBef>
              <a:spcPct val="0"/>
            </a:spcBef>
            <a:spcAft>
              <a:spcPct val="35000"/>
            </a:spcAft>
            <a:buNone/>
          </a:pPr>
          <a:r>
            <a:rPr lang="en-US" sz="2200" kern="1200" noProof="0" dirty="0"/>
            <a:t>Short-range (Bluetooth, Zigbee), medium-range (Wi-Fi, cellular), and long-range (LoRa, SigFox)</a:t>
          </a:r>
        </a:p>
      </dsp:txBody>
      <dsp:txXfrm>
        <a:off x="1569906" y="1699613"/>
        <a:ext cx="9663243" cy="1359226"/>
      </dsp:txXfrm>
    </dsp:sp>
    <dsp:sp modelId="{00A73501-D5F4-489E-BD4F-1A1A13EC383A}">
      <dsp:nvSpPr>
        <dsp:cNvPr id="0" name=""/>
        <dsp:cNvSpPr/>
      </dsp:nvSpPr>
      <dsp:spPr>
        <a:xfrm>
          <a:off x="0" y="3398646"/>
          <a:ext cx="11233150" cy="135922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069A68F-DC48-46FC-BF1E-65C89C1D9990}">
      <dsp:nvSpPr>
        <dsp:cNvPr id="0" name=""/>
        <dsp:cNvSpPr/>
      </dsp:nvSpPr>
      <dsp:spPr>
        <a:xfrm>
          <a:off x="411165" y="3704471"/>
          <a:ext cx="747574" cy="74757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E5DF6A1-3D31-4C44-9C1A-D55256A101CD}">
      <dsp:nvSpPr>
        <dsp:cNvPr id="0" name=""/>
        <dsp:cNvSpPr/>
      </dsp:nvSpPr>
      <dsp:spPr>
        <a:xfrm>
          <a:off x="1569906" y="3398646"/>
          <a:ext cx="9663243" cy="13592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851" tIns="143851" rIns="143851" bIns="143851" numCol="1" spcCol="1270" anchor="ctr" anchorCtr="0">
          <a:noAutofit/>
        </a:bodyPr>
        <a:lstStyle/>
        <a:p>
          <a:pPr marL="0" lvl="0" indent="0" algn="l" defTabSz="977900">
            <a:lnSpc>
              <a:spcPct val="90000"/>
            </a:lnSpc>
            <a:spcBef>
              <a:spcPct val="0"/>
            </a:spcBef>
            <a:spcAft>
              <a:spcPct val="35000"/>
            </a:spcAft>
            <a:buNone/>
          </a:pPr>
          <a:r>
            <a:rPr lang="en-US" sz="2200" b="1" kern="1200" noProof="0" dirty="0">
              <a:solidFill>
                <a:schemeClr val="accent1"/>
              </a:solidFill>
            </a:rPr>
            <a:t>Development resources:</a:t>
          </a:r>
          <a:r>
            <a:rPr lang="en-US" sz="2200" kern="1200" noProof="0" dirty="0"/>
            <a:t> </a:t>
          </a:r>
        </a:p>
        <a:p>
          <a:pPr marL="0" lvl="0" indent="0" algn="l" defTabSz="977900">
            <a:lnSpc>
              <a:spcPct val="90000"/>
            </a:lnSpc>
            <a:spcBef>
              <a:spcPct val="0"/>
            </a:spcBef>
            <a:spcAft>
              <a:spcPct val="35000"/>
            </a:spcAft>
            <a:buNone/>
          </a:pPr>
          <a:r>
            <a:rPr lang="en-US" sz="2200" kern="1200" noProof="0" dirty="0"/>
            <a:t>APIs and protocols (REST, MQTT), language-independent data formats (e.g., JSON), development communities (Mbed)</a:t>
          </a:r>
        </a:p>
      </dsp:txBody>
      <dsp:txXfrm>
        <a:off x="1569906" y="3398646"/>
        <a:ext cx="9663243" cy="135922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A1C863-2160-449F-9B98-F03C7FBD5FBD}">
      <dsp:nvSpPr>
        <dsp:cNvPr id="0" name=""/>
        <dsp:cNvSpPr/>
      </dsp:nvSpPr>
      <dsp:spPr>
        <a:xfrm>
          <a:off x="866039" y="469066"/>
          <a:ext cx="695302" cy="69530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E332AA5-C9D0-4953-9240-0675F25363D4}">
      <dsp:nvSpPr>
        <dsp:cNvPr id="0" name=""/>
        <dsp:cNvSpPr/>
      </dsp:nvSpPr>
      <dsp:spPr>
        <a:xfrm>
          <a:off x="441132" y="1467014"/>
          <a:ext cx="1545117" cy="8618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noProof="0" dirty="0"/>
            <a:t>Better hardware and code that runs efficiently.</a:t>
          </a:r>
        </a:p>
      </dsp:txBody>
      <dsp:txXfrm>
        <a:off x="441132" y="1467014"/>
        <a:ext cx="1545117" cy="861885"/>
      </dsp:txXfrm>
    </dsp:sp>
    <dsp:sp modelId="{7B5165A4-DF96-4E3C-894B-AAB7461CA495}">
      <dsp:nvSpPr>
        <dsp:cNvPr id="0" name=""/>
        <dsp:cNvSpPr/>
      </dsp:nvSpPr>
      <dsp:spPr>
        <a:xfrm>
          <a:off x="2681552" y="469066"/>
          <a:ext cx="695302" cy="695302"/>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3A2FB2-55F0-40DE-AFD6-F6A2C8267AB6}">
      <dsp:nvSpPr>
        <dsp:cNvPr id="0" name=""/>
        <dsp:cNvSpPr/>
      </dsp:nvSpPr>
      <dsp:spPr>
        <a:xfrm>
          <a:off x="2256645" y="1467014"/>
          <a:ext cx="1545117" cy="8618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noProof="0" dirty="0"/>
            <a:t>Ensuring energy efficient operation.</a:t>
          </a:r>
        </a:p>
      </dsp:txBody>
      <dsp:txXfrm>
        <a:off x="2256645" y="1467014"/>
        <a:ext cx="1545117" cy="861885"/>
      </dsp:txXfrm>
    </dsp:sp>
    <dsp:sp modelId="{902677A4-09EF-4EA8-8FE5-93EB81CDF1BD}">
      <dsp:nvSpPr>
        <dsp:cNvPr id="0" name=""/>
        <dsp:cNvSpPr/>
      </dsp:nvSpPr>
      <dsp:spPr>
        <a:xfrm>
          <a:off x="4497065" y="469066"/>
          <a:ext cx="695302" cy="695302"/>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28169E7-C503-45FE-8EE4-EFF20BFFD477}">
      <dsp:nvSpPr>
        <dsp:cNvPr id="0" name=""/>
        <dsp:cNvSpPr/>
      </dsp:nvSpPr>
      <dsp:spPr>
        <a:xfrm>
          <a:off x="4072157" y="1467014"/>
          <a:ext cx="1545117" cy="8618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noProof="0" dirty="0"/>
            <a:t>Aggregating large data sets and acting on it in real-time.</a:t>
          </a:r>
        </a:p>
      </dsp:txBody>
      <dsp:txXfrm>
        <a:off x="4072157" y="1467014"/>
        <a:ext cx="1545117" cy="861885"/>
      </dsp:txXfrm>
    </dsp:sp>
    <dsp:sp modelId="{98090DA3-2DB9-4FE3-B2ED-2F5853E2E6B3}">
      <dsp:nvSpPr>
        <dsp:cNvPr id="0" name=""/>
        <dsp:cNvSpPr/>
      </dsp:nvSpPr>
      <dsp:spPr>
        <a:xfrm>
          <a:off x="6312577" y="469066"/>
          <a:ext cx="695302" cy="69530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D0A6A3F-4FD6-4613-8159-5244A822FF24}">
      <dsp:nvSpPr>
        <dsp:cNvPr id="0" name=""/>
        <dsp:cNvSpPr/>
      </dsp:nvSpPr>
      <dsp:spPr>
        <a:xfrm>
          <a:off x="5887670" y="1467014"/>
          <a:ext cx="1545117" cy="8618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noProof="0" dirty="0"/>
            <a:t>Modeling and predicting the </a:t>
          </a:r>
          <a:r>
            <a:rPr lang="en-US" sz="1600" kern="1200" noProof="0" dirty="0">
              <a:latin typeface="Calibri Light"/>
            </a:rPr>
            <a:t>behavior</a:t>
          </a:r>
          <a:r>
            <a:rPr lang="en-US" sz="1600" kern="1200" noProof="0" dirty="0"/>
            <a:t> of complex systems.</a:t>
          </a:r>
        </a:p>
      </dsp:txBody>
      <dsp:txXfrm>
        <a:off x="5887670" y="1467014"/>
        <a:ext cx="1545117" cy="861885"/>
      </dsp:txXfrm>
    </dsp:sp>
    <dsp:sp modelId="{773D6A95-1FE5-463C-B8CD-C2D3928FA359}">
      <dsp:nvSpPr>
        <dsp:cNvPr id="0" name=""/>
        <dsp:cNvSpPr/>
      </dsp:nvSpPr>
      <dsp:spPr>
        <a:xfrm>
          <a:off x="8128090" y="469066"/>
          <a:ext cx="695302" cy="69530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6D199A0-8B15-4739-B6BA-12E22B8EF806}">
      <dsp:nvSpPr>
        <dsp:cNvPr id="0" name=""/>
        <dsp:cNvSpPr/>
      </dsp:nvSpPr>
      <dsp:spPr>
        <a:xfrm>
          <a:off x="7703183" y="1467014"/>
          <a:ext cx="1545117" cy="8618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noProof="0" dirty="0"/>
            <a:t>Ensuring reliable connectivity and scalability.</a:t>
          </a:r>
        </a:p>
      </dsp:txBody>
      <dsp:txXfrm>
        <a:off x="7703183" y="1467014"/>
        <a:ext cx="1545117" cy="861885"/>
      </dsp:txXfrm>
    </dsp:sp>
    <dsp:sp modelId="{EF56CEE2-1A21-44A8-9BC6-866B3441DA1B}">
      <dsp:nvSpPr>
        <dsp:cNvPr id="0" name=""/>
        <dsp:cNvSpPr/>
      </dsp:nvSpPr>
      <dsp:spPr>
        <a:xfrm>
          <a:off x="2681552" y="2715179"/>
          <a:ext cx="695302" cy="695302"/>
        </a:xfrm>
        <a:prstGeom prst="rect">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976696A-DCEC-461E-B38F-C011D0E2D305}">
      <dsp:nvSpPr>
        <dsp:cNvPr id="0" name=""/>
        <dsp:cNvSpPr/>
      </dsp:nvSpPr>
      <dsp:spPr>
        <a:xfrm>
          <a:off x="2256645" y="3713126"/>
          <a:ext cx="1545117" cy="8618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noProof="0" dirty="0"/>
            <a:t>Guaranteeing secure operation and data confidentiality</a:t>
          </a:r>
        </a:p>
      </dsp:txBody>
      <dsp:txXfrm>
        <a:off x="2256645" y="3713126"/>
        <a:ext cx="1545117" cy="861885"/>
      </dsp:txXfrm>
    </dsp:sp>
    <dsp:sp modelId="{66869364-90F4-4AAB-A041-6F871CCD94FE}">
      <dsp:nvSpPr>
        <dsp:cNvPr id="0" name=""/>
        <dsp:cNvSpPr/>
      </dsp:nvSpPr>
      <dsp:spPr>
        <a:xfrm>
          <a:off x="4497065" y="2715179"/>
          <a:ext cx="695302" cy="695302"/>
        </a:xfrm>
        <a:prstGeom prst="rect">
          <a:avLst/>
        </a:prstGeom>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380EA6-BE5B-49CB-9579-42AF9CF365BD}">
      <dsp:nvSpPr>
        <dsp:cNvPr id="0" name=""/>
        <dsp:cNvSpPr/>
      </dsp:nvSpPr>
      <dsp:spPr>
        <a:xfrm>
          <a:off x="4072157" y="3713126"/>
          <a:ext cx="1545117" cy="8618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noProof="0" dirty="0"/>
            <a:t>Developing easy to use products and services</a:t>
          </a:r>
        </a:p>
      </dsp:txBody>
      <dsp:txXfrm>
        <a:off x="4072157" y="3713126"/>
        <a:ext cx="1545117" cy="861885"/>
      </dsp:txXfrm>
    </dsp:sp>
    <dsp:sp modelId="{07D3F7F2-FF0E-40DC-A364-A62A83B31A66}">
      <dsp:nvSpPr>
        <dsp:cNvPr id="0" name=""/>
        <dsp:cNvSpPr/>
      </dsp:nvSpPr>
      <dsp:spPr>
        <a:xfrm>
          <a:off x="6312577" y="2715179"/>
          <a:ext cx="695302" cy="695302"/>
        </a:xfrm>
        <a:prstGeom prst="rect">
          <a:avLst/>
        </a:prstGeom>
        <a:blipFill>
          <a:blip xmlns:r="http://schemas.openxmlformats.org/officeDocument/2006/relationships" r:embed="rId15">
            <a:extLst>
              <a:ext uri="{96DAC541-7B7A-43D3-8B79-37D633B846F1}">
                <asvg:svgBlip xmlns:asvg="http://schemas.microsoft.com/office/drawing/2016/SVG/main" r:embed="rId1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65684D-1B58-4643-8AFD-322BECFDA28C}">
      <dsp:nvSpPr>
        <dsp:cNvPr id="0" name=""/>
        <dsp:cNvSpPr/>
      </dsp:nvSpPr>
      <dsp:spPr>
        <a:xfrm>
          <a:off x="5887670" y="3713126"/>
          <a:ext cx="1545117" cy="8618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noProof="0" dirty="0"/>
            <a:t>Complying with regulations</a:t>
          </a:r>
        </a:p>
      </dsp:txBody>
      <dsp:txXfrm>
        <a:off x="5887670" y="3713126"/>
        <a:ext cx="1545117" cy="86188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FEB872-8FD3-4515-BC26-ED7D45E7CD60}">
      <dsp:nvSpPr>
        <dsp:cNvPr id="0" name=""/>
        <dsp:cNvSpPr/>
      </dsp:nvSpPr>
      <dsp:spPr>
        <a:xfrm>
          <a:off x="0" y="498"/>
          <a:ext cx="11233150" cy="1167458"/>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F0C4EF-B6F4-43D9-BDBB-EC5EB9AF56C0}">
      <dsp:nvSpPr>
        <dsp:cNvPr id="0" name=""/>
        <dsp:cNvSpPr/>
      </dsp:nvSpPr>
      <dsp:spPr>
        <a:xfrm>
          <a:off x="353156" y="263177"/>
          <a:ext cx="642102" cy="64210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31CE6C2-D53C-43BF-92CA-71AB13A63E8E}">
      <dsp:nvSpPr>
        <dsp:cNvPr id="0" name=""/>
        <dsp:cNvSpPr/>
      </dsp:nvSpPr>
      <dsp:spPr>
        <a:xfrm>
          <a:off x="1348415" y="498"/>
          <a:ext cx="9884734" cy="11674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556" tIns="123556" rIns="123556" bIns="123556" numCol="1" spcCol="1270" anchor="ctr" anchorCtr="0">
          <a:noAutofit/>
        </a:bodyPr>
        <a:lstStyle/>
        <a:p>
          <a:pPr marL="0" lvl="0" indent="0" algn="l" defTabSz="977900">
            <a:lnSpc>
              <a:spcPct val="90000"/>
            </a:lnSpc>
            <a:spcBef>
              <a:spcPct val="0"/>
            </a:spcBef>
            <a:spcAft>
              <a:spcPct val="35000"/>
            </a:spcAft>
            <a:buNone/>
          </a:pPr>
          <a:r>
            <a:rPr lang="en-US" sz="2200" b="1" kern="1200" noProof="0" dirty="0"/>
            <a:t>Theoretical perspective:</a:t>
          </a:r>
          <a:r>
            <a:rPr lang="en-US" sz="2200" kern="1200" noProof="0" dirty="0"/>
            <a:t> Rigorous models that capture system behavior at different levels of abstraction. </a:t>
          </a:r>
        </a:p>
      </dsp:txBody>
      <dsp:txXfrm>
        <a:off x="1348415" y="498"/>
        <a:ext cx="9884734" cy="1167458"/>
      </dsp:txXfrm>
    </dsp:sp>
    <dsp:sp modelId="{6BCC26F1-52BF-42FB-A26D-CEE47BF9BAFC}">
      <dsp:nvSpPr>
        <dsp:cNvPr id="0" name=""/>
        <dsp:cNvSpPr/>
      </dsp:nvSpPr>
      <dsp:spPr>
        <a:xfrm>
          <a:off x="0" y="1459822"/>
          <a:ext cx="11233150" cy="1167458"/>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5B896D-1EED-42E9-85AD-3B9778ED2AF2}">
      <dsp:nvSpPr>
        <dsp:cNvPr id="0" name=""/>
        <dsp:cNvSpPr/>
      </dsp:nvSpPr>
      <dsp:spPr>
        <a:xfrm>
          <a:off x="353156" y="1722500"/>
          <a:ext cx="642102" cy="64210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CEFABA0-B21D-45C1-BC92-03A9BEF807A6}">
      <dsp:nvSpPr>
        <dsp:cNvPr id="0" name=""/>
        <dsp:cNvSpPr/>
      </dsp:nvSpPr>
      <dsp:spPr>
        <a:xfrm>
          <a:off x="1348415" y="1459822"/>
          <a:ext cx="9884734" cy="11674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556" tIns="123556" rIns="123556" bIns="123556" numCol="1" spcCol="1270" anchor="ctr" anchorCtr="0">
          <a:noAutofit/>
        </a:bodyPr>
        <a:lstStyle/>
        <a:p>
          <a:pPr marL="0" lvl="0" indent="0" algn="l" defTabSz="977900">
            <a:lnSpc>
              <a:spcPct val="90000"/>
            </a:lnSpc>
            <a:spcBef>
              <a:spcPct val="0"/>
            </a:spcBef>
            <a:spcAft>
              <a:spcPct val="35000"/>
            </a:spcAft>
            <a:buNone/>
          </a:pPr>
          <a:r>
            <a:rPr lang="en-US" sz="2200" b="1" kern="1200" noProof="0" dirty="0"/>
            <a:t>Engineering perspective: </a:t>
          </a:r>
          <a:r>
            <a:rPr lang="en-US" sz="2200" kern="1200" noProof="0" dirty="0"/>
            <a:t>Architectural and network challenges posed by large scale, heterogeneous systems with dynamic behavior.</a:t>
          </a:r>
        </a:p>
      </dsp:txBody>
      <dsp:txXfrm>
        <a:off x="1348415" y="1459822"/>
        <a:ext cx="9884734" cy="1167458"/>
      </dsp:txXfrm>
    </dsp:sp>
    <dsp:sp modelId="{40538D04-AE29-4B9D-BAEA-1BD73E9DA8A3}">
      <dsp:nvSpPr>
        <dsp:cNvPr id="0" name=""/>
        <dsp:cNvSpPr/>
      </dsp:nvSpPr>
      <dsp:spPr>
        <a:xfrm>
          <a:off x="0" y="2919146"/>
          <a:ext cx="11233150" cy="1167458"/>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AAEF2BE-6FD8-4629-BCF4-524FA9964623}">
      <dsp:nvSpPr>
        <dsp:cNvPr id="0" name=""/>
        <dsp:cNvSpPr/>
      </dsp:nvSpPr>
      <dsp:spPr>
        <a:xfrm>
          <a:off x="353156" y="3181824"/>
          <a:ext cx="642102" cy="64210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C2D6DCB-A4C3-4251-8562-B6CA2A5E3B0E}">
      <dsp:nvSpPr>
        <dsp:cNvPr id="0" name=""/>
        <dsp:cNvSpPr/>
      </dsp:nvSpPr>
      <dsp:spPr>
        <a:xfrm>
          <a:off x="1348415" y="2919146"/>
          <a:ext cx="9884734" cy="11674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556" tIns="123556" rIns="123556" bIns="123556" numCol="1" spcCol="1270" anchor="ctr" anchorCtr="0">
          <a:noAutofit/>
        </a:bodyPr>
        <a:lstStyle/>
        <a:p>
          <a:pPr marL="0" lvl="0" indent="0" algn="l" defTabSz="977900">
            <a:lnSpc>
              <a:spcPct val="90000"/>
            </a:lnSpc>
            <a:spcBef>
              <a:spcPct val="0"/>
            </a:spcBef>
            <a:spcAft>
              <a:spcPct val="35000"/>
            </a:spcAft>
            <a:buNone/>
          </a:pPr>
          <a:r>
            <a:rPr lang="en-US" sz="2200" b="1" kern="1200" noProof="0" dirty="0"/>
            <a:t>Experience perspective: </a:t>
          </a:r>
          <a:r>
            <a:rPr lang="en-US" sz="2200" kern="1200" noProof="0" dirty="0"/>
            <a:t>Understand the principles underpinning human-machine interaction and how IoT shapes society from a socio-technical perspective.</a:t>
          </a:r>
        </a:p>
      </dsp:txBody>
      <dsp:txXfrm>
        <a:off x="1348415" y="2919146"/>
        <a:ext cx="9884734" cy="116745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7B394A5-FD1F-430F-BB3A-F7878AC293E0}"/>
              </a:ext>
            </a:extLst>
          </p:cNvPr>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charset="0"/>
                <a:ea typeface="ＭＳ Ｐゴシック" charset="0"/>
                <a:cs typeface="ＭＳ Ｐゴシック" charset="0"/>
              </a:defRPr>
            </a:lvl1pPr>
          </a:lstStyle>
          <a:p>
            <a:pPr>
              <a:defRPr/>
            </a:pPr>
            <a:endParaRPr lang="en-US" dirty="0"/>
          </a:p>
        </p:txBody>
      </p:sp>
      <p:sp>
        <p:nvSpPr>
          <p:cNvPr id="3" name="Date Placeholder 2">
            <a:extLst>
              <a:ext uri="{FF2B5EF4-FFF2-40B4-BE49-F238E27FC236}">
                <a16:creationId xmlns:a16="http://schemas.microsoft.com/office/drawing/2014/main" id="{E6ABC0BB-F774-4303-9701-003B3E743AFE}"/>
              </a:ext>
            </a:extLst>
          </p:cNvPr>
          <p:cNvSpPr>
            <a:spLocks noGrp="1"/>
          </p:cNvSpPr>
          <p:nvPr>
            <p:ph type="dt" sz="quarter"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charset="0"/>
                <a:ea typeface="ＭＳ Ｐゴシック" charset="-128"/>
              </a:defRPr>
            </a:lvl1pPr>
          </a:lstStyle>
          <a:p>
            <a:pPr>
              <a:defRPr/>
            </a:pPr>
            <a:fld id="{EB52217F-109B-4561-ACE4-BE073A308A21}" type="datetimeFigureOut">
              <a:rPr lang="en-US" altLang="en-US"/>
              <a:pPr>
                <a:defRPr/>
              </a:pPr>
              <a:t>12/9/2021</a:t>
            </a:fld>
            <a:endParaRPr lang="en-US" altLang="en-US" dirty="0"/>
          </a:p>
        </p:txBody>
      </p:sp>
      <p:sp>
        <p:nvSpPr>
          <p:cNvPr id="4" name="Footer Placeholder 3">
            <a:extLst>
              <a:ext uri="{FF2B5EF4-FFF2-40B4-BE49-F238E27FC236}">
                <a16:creationId xmlns:a16="http://schemas.microsoft.com/office/drawing/2014/main" id="{363CE605-DAD4-4C64-BE6E-BE3D8E5504AE}"/>
              </a:ext>
            </a:extLst>
          </p:cNvPr>
          <p:cNvSpPr>
            <a:spLocks noGrp="1"/>
          </p:cNvSpPr>
          <p:nvPr>
            <p:ph type="ftr" sz="quarter" idx="2"/>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charset="0"/>
                <a:ea typeface="ＭＳ Ｐゴシック" charset="0"/>
                <a:cs typeface="ＭＳ Ｐゴシック" charset="0"/>
              </a:defRPr>
            </a:lvl1pPr>
          </a:lstStyle>
          <a:p>
            <a:pPr>
              <a:defRPr/>
            </a:pPr>
            <a:endParaRPr lang="en-US" dirty="0"/>
          </a:p>
        </p:txBody>
      </p:sp>
      <p:sp>
        <p:nvSpPr>
          <p:cNvPr id="5" name="Slide Number Placeholder 4">
            <a:extLst>
              <a:ext uri="{FF2B5EF4-FFF2-40B4-BE49-F238E27FC236}">
                <a16:creationId xmlns:a16="http://schemas.microsoft.com/office/drawing/2014/main" id="{5F699187-58AF-4D6B-8526-D5C98A6AF82B}"/>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charset="0"/>
                <a:ea typeface="ＭＳ Ｐゴシック" charset="-128"/>
              </a:defRPr>
            </a:lvl1pPr>
          </a:lstStyle>
          <a:p>
            <a:pPr>
              <a:defRPr/>
            </a:pPr>
            <a:fld id="{79C45C6D-DBFC-4B67-A8DE-9C2360ACC98E}" type="slidenum">
              <a:rPr lang="en-US" altLang="en-US"/>
              <a:pPr>
                <a:defRPr/>
              </a:pPr>
              <a:t>‹#›</a:t>
            </a:fld>
            <a:endParaRPr lang="en-US" altLang="en-US" dirty="0"/>
          </a:p>
        </p:txBody>
      </p:sp>
    </p:spTree>
    <p:extLst>
      <p:ext uri="{BB962C8B-B14F-4D97-AF65-F5344CB8AC3E}">
        <p14:creationId xmlns:p14="http://schemas.microsoft.com/office/powerpoint/2010/main" val="8531822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97C0424-39BA-4205-9510-7D8372B40FAD}"/>
              </a:ext>
            </a:extLst>
          </p:cNvPr>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charset="0"/>
                <a:ea typeface="ＭＳ Ｐゴシック" charset="0"/>
                <a:cs typeface="ＭＳ Ｐゴシック" charset="0"/>
              </a:defRPr>
            </a:lvl1pPr>
          </a:lstStyle>
          <a:p>
            <a:pPr>
              <a:defRPr/>
            </a:pPr>
            <a:endParaRPr lang="en-US" dirty="0"/>
          </a:p>
        </p:txBody>
      </p:sp>
      <p:sp>
        <p:nvSpPr>
          <p:cNvPr id="3" name="Date Placeholder 2">
            <a:extLst>
              <a:ext uri="{FF2B5EF4-FFF2-40B4-BE49-F238E27FC236}">
                <a16:creationId xmlns:a16="http://schemas.microsoft.com/office/drawing/2014/main" id="{190861BC-4E89-4909-9F41-7A6E20183733}"/>
              </a:ext>
            </a:extLst>
          </p:cNvPr>
          <p:cNvSpPr>
            <a:spLocks noGrp="1"/>
          </p:cNvSpPr>
          <p:nvPr>
            <p:ph type="dt"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charset="0"/>
                <a:ea typeface="ＭＳ Ｐゴシック" charset="-128"/>
              </a:defRPr>
            </a:lvl1pPr>
          </a:lstStyle>
          <a:p>
            <a:pPr>
              <a:defRPr/>
            </a:pPr>
            <a:fld id="{5B25F150-DB0B-4758-AFA9-222A6E446235}" type="datetimeFigureOut">
              <a:rPr lang="en-US" altLang="en-US"/>
              <a:pPr>
                <a:defRPr/>
              </a:pPr>
              <a:t>12/9/2021</a:t>
            </a:fld>
            <a:endParaRPr lang="en-US" altLang="en-US" dirty="0"/>
          </a:p>
        </p:txBody>
      </p:sp>
      <p:sp>
        <p:nvSpPr>
          <p:cNvPr id="4" name="Slide Image Placeholder 3">
            <a:extLst>
              <a:ext uri="{FF2B5EF4-FFF2-40B4-BE49-F238E27FC236}">
                <a16:creationId xmlns:a16="http://schemas.microsoft.com/office/drawing/2014/main" id="{D5B20C51-CC4D-4C34-9C63-92F50CE02E99}"/>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DAC138B7-E2A5-4B5D-ADC2-E53A511B52FC}"/>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a:extLst>
              <a:ext uri="{FF2B5EF4-FFF2-40B4-BE49-F238E27FC236}">
                <a16:creationId xmlns:a16="http://schemas.microsoft.com/office/drawing/2014/main" id="{59A61A1A-4481-471C-A253-BE997586AA04}"/>
              </a:ext>
            </a:extLst>
          </p:cNvPr>
          <p:cNvSpPr>
            <a:spLocks noGrp="1"/>
          </p:cNvSpPr>
          <p:nvPr>
            <p:ph type="ftr" sz="quarter" idx="4"/>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charset="0"/>
                <a:ea typeface="ＭＳ Ｐゴシック" charset="0"/>
                <a:cs typeface="ＭＳ Ｐゴシック" charset="0"/>
              </a:defRPr>
            </a:lvl1pPr>
          </a:lstStyle>
          <a:p>
            <a:pPr>
              <a:defRPr/>
            </a:pPr>
            <a:endParaRPr lang="en-US" dirty="0"/>
          </a:p>
        </p:txBody>
      </p:sp>
      <p:sp>
        <p:nvSpPr>
          <p:cNvPr id="7" name="Slide Number Placeholder 6">
            <a:extLst>
              <a:ext uri="{FF2B5EF4-FFF2-40B4-BE49-F238E27FC236}">
                <a16:creationId xmlns:a16="http://schemas.microsoft.com/office/drawing/2014/main" id="{1BC0DDD9-A1C6-46BA-89ED-AF0DD2672605}"/>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charset="0"/>
                <a:ea typeface="ＭＳ Ｐゴシック" charset="-128"/>
              </a:defRPr>
            </a:lvl1pPr>
          </a:lstStyle>
          <a:p>
            <a:pPr>
              <a:defRPr/>
            </a:pPr>
            <a:fld id="{3B16354E-6974-4833-AB87-3220A0835E84}" type="slidenum">
              <a:rPr lang="en-US" altLang="en-US"/>
              <a:pPr>
                <a:defRPr/>
              </a:pPr>
              <a:t>‹#›</a:t>
            </a:fld>
            <a:endParaRPr lang="en-US" altLang="en-US" dirty="0"/>
          </a:p>
        </p:txBody>
      </p:sp>
    </p:spTree>
    <p:extLst>
      <p:ext uri="{BB962C8B-B14F-4D97-AF65-F5344CB8AC3E}">
        <p14:creationId xmlns:p14="http://schemas.microsoft.com/office/powerpoint/2010/main" val="976758004"/>
      </p:ext>
    </p:extLst>
  </p:cSld>
  <p:clrMap bg1="lt1" tx1="dk1" bg2="lt2" tx2="dk2" accent1="accent1" accent2="accent2" accent3="accent3" accent4="accent4" accent5="accent5" accent6="accent6" hlink="hlink" folHlink="folHlink"/>
  <p:notesStyle>
    <a:lvl1pPr algn="l" rtl="0" eaLnBrk="0" fontAlgn="base" hangingPunct="0">
      <a:spcBef>
        <a:spcPts val="6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ts val="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ts val="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ts val="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ts val="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a:extLst>
              <a:ext uri="{FF2B5EF4-FFF2-40B4-BE49-F238E27FC236}">
                <a16:creationId xmlns:a16="http://schemas.microsoft.com/office/drawing/2014/main" id="{516C1422-85A1-564D-A764-8011C09BC23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6361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6361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6361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6361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6361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6361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6361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6361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6473C604-78E2-8746-95AF-3A1BD13D1B85}" type="slidenum">
              <a:rPr lang="en-US" altLang="en-US" sz="1300"/>
              <a:pPr>
                <a:spcBef>
                  <a:spcPct val="0"/>
                </a:spcBef>
              </a:pPr>
              <a:t>1</a:t>
            </a:fld>
            <a:endParaRPr lang="en-US" altLang="en-US" sz="1300" dirty="0"/>
          </a:p>
        </p:txBody>
      </p:sp>
      <p:sp>
        <p:nvSpPr>
          <p:cNvPr id="19458" name="Rectangle 2">
            <a:extLst>
              <a:ext uri="{FF2B5EF4-FFF2-40B4-BE49-F238E27FC236}">
                <a16:creationId xmlns:a16="http://schemas.microsoft.com/office/drawing/2014/main" id="{CFA283B3-98F9-354A-AC44-B554D6E4A5BB}"/>
              </a:ext>
            </a:extLst>
          </p:cNvPr>
          <p:cNvSpPr>
            <a:spLocks noGrp="1" noRot="1" noChangeAspect="1" noChangeArrowheads="1" noTextEdit="1"/>
          </p:cNvSpPr>
          <p:nvPr>
            <p:ph type="sldImg"/>
          </p:nvPr>
        </p:nvSpPr>
        <p:spPr>
          <a:ln/>
        </p:spPr>
      </p:sp>
      <p:sp>
        <p:nvSpPr>
          <p:cNvPr id="171011" name="Rectangle 3">
            <a:extLst>
              <a:ext uri="{FF2B5EF4-FFF2-40B4-BE49-F238E27FC236}">
                <a16:creationId xmlns:a16="http://schemas.microsoft.com/office/drawing/2014/main" id="{CD10E155-59CB-5842-BAA2-1B9C8ED780C2}"/>
              </a:ext>
            </a:extLst>
          </p:cNvPr>
          <p:cNvSpPr>
            <a:spLocks noGrp="1" noChangeArrowheads="1"/>
          </p:cNvSpPr>
          <p:nvPr>
            <p:ph type="body" idx="1"/>
          </p:nvPr>
        </p:nvSpPr>
        <p:spPr/>
        <p:txBody>
          <a:bodyPr/>
          <a:lstStyle/>
          <a:p>
            <a:pPr eaLnBrk="1" hangingPunct="1">
              <a:defRPr/>
            </a:pPr>
            <a:endParaRPr lang="en-US" dirty="0">
              <a:cs typeface="+mn-cs"/>
            </a:endParaRPr>
          </a:p>
        </p:txBody>
      </p:sp>
    </p:spTree>
    <p:extLst>
      <p:ext uri="{BB962C8B-B14F-4D97-AF65-F5344CB8AC3E}">
        <p14:creationId xmlns:p14="http://schemas.microsoft.com/office/powerpoint/2010/main" val="18510451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More recently, Cisco added data and human dimensions to the IoT definition, articulating an even broader concept, that of “Internet of Everything,” that would open up new experiences and opportunities for businesses and people.</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10</a:t>
            </a:fld>
            <a:endParaRPr lang="en-US" altLang="en-US" dirty="0"/>
          </a:p>
        </p:txBody>
      </p:sp>
    </p:spTree>
    <p:extLst>
      <p:ext uri="{BB962C8B-B14F-4D97-AF65-F5344CB8AC3E}">
        <p14:creationId xmlns:p14="http://schemas.microsoft.com/office/powerpoint/2010/main" val="16496945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600"/>
              </a:spcBef>
              <a:spcAft>
                <a:spcPct val="0"/>
              </a:spcAft>
              <a:buClrTx/>
              <a:buSzTx/>
              <a:buFontTx/>
              <a:buNone/>
              <a:tabLst/>
              <a:defRPr/>
            </a:pPr>
            <a:r>
              <a:rPr lang="en-US" noProof="0" dirty="0"/>
              <a:t>Embedded systems have played an essential part in the evolution of IoT.</a:t>
            </a:r>
          </a:p>
          <a:p>
            <a:pPr marL="0" marR="0" lvl="0" indent="0" algn="l" defTabSz="914400" rtl="0" eaLnBrk="0" fontAlgn="base" latinLnBrk="0" hangingPunct="0">
              <a:lnSpc>
                <a:spcPct val="100000"/>
              </a:lnSpc>
              <a:spcBef>
                <a:spcPts val="600"/>
              </a:spcBef>
              <a:spcAft>
                <a:spcPct val="0"/>
              </a:spcAft>
              <a:buClrTx/>
              <a:buSzTx/>
              <a:buFontTx/>
              <a:buNone/>
              <a:tabLst/>
              <a:defRPr/>
            </a:pPr>
            <a:endParaRPr lang="en-US" noProof="0" dirty="0"/>
          </a:p>
          <a:p>
            <a:pPr marL="0" marR="0" lvl="0" indent="0" algn="l" defTabSz="914400" rtl="0" eaLnBrk="0" fontAlgn="base" latinLnBrk="0" hangingPunct="0">
              <a:lnSpc>
                <a:spcPct val="100000"/>
              </a:lnSpc>
              <a:spcBef>
                <a:spcPts val="600"/>
              </a:spcBef>
              <a:spcAft>
                <a:spcPct val="0"/>
              </a:spcAft>
              <a:buClrTx/>
              <a:buSzTx/>
              <a:buFontTx/>
              <a:buNone/>
              <a:tabLst/>
              <a:defRPr/>
            </a:pPr>
            <a:r>
              <a:rPr lang="en-US" noProof="0" dirty="0"/>
              <a:t>Unlike their wireless sensor network precursors, where interconnected devices collect one type of data exclusively </a:t>
            </a:r>
            <a:r>
              <a:rPr lang="en-US" baseline="0" noProof="0" dirty="0"/>
              <a:t>(e.g., temperature, humidity, dust, luminance, etc.), IoT offers a platform that can serve multiple applications simultaneously, enabling to exchange and fuse information of different types, depending on the context. Smart devices are also easier to reconfigure and manage over the network, for e.g., through over-the-air updates. </a:t>
            </a:r>
            <a:endParaRPr lang="en-US" noProof="0" dirty="0"/>
          </a:p>
          <a:p>
            <a:pPr marL="0" marR="0" lvl="0" indent="0" algn="l" defTabSz="914400" rtl="0" eaLnBrk="0" fontAlgn="base" latinLnBrk="0" hangingPunct="0">
              <a:lnSpc>
                <a:spcPct val="100000"/>
              </a:lnSpc>
              <a:spcBef>
                <a:spcPts val="600"/>
              </a:spcBef>
              <a:spcAft>
                <a:spcPct val="0"/>
              </a:spcAft>
              <a:buClrTx/>
              <a:buSzTx/>
              <a:buFontTx/>
              <a:buNone/>
              <a:tabLst/>
              <a:defRPr/>
            </a:pPr>
            <a:endParaRPr lang="en-US" noProof="0" dirty="0"/>
          </a:p>
          <a:p>
            <a:pPr marL="0" marR="0" lvl="0" indent="0" algn="l" defTabSz="914400" rtl="0" eaLnBrk="0" fontAlgn="base" latinLnBrk="0" hangingPunct="0">
              <a:lnSpc>
                <a:spcPct val="100000"/>
              </a:lnSpc>
              <a:spcBef>
                <a:spcPts val="600"/>
              </a:spcBef>
              <a:spcAft>
                <a:spcPct val="0"/>
              </a:spcAft>
              <a:buClrTx/>
              <a:buSzTx/>
              <a:buFontTx/>
              <a:buNone/>
              <a:tabLst/>
              <a:defRPr/>
            </a:pPr>
            <a:r>
              <a:rPr lang="en-US" baseline="0" noProof="0" dirty="0"/>
              <a:t>Aligned with the goals of ubiquitous computing, IoT seeks to make people’s lives and jobs easier, while being invisible. In addition, Internet connectivity is a key ingredient in IoT that enables to exchange and analyze meaningful data beyond proximity boundaries, thus becoming more intelligent and more functional. Based on the analysis of this data, other devices can make adjustments, for e.g., a farm irrigation system can be operated using data from a humidity sensors without user input. </a:t>
            </a:r>
          </a:p>
          <a:p>
            <a:pPr marL="0" marR="0" lvl="0" indent="0" algn="l" defTabSz="914400" rtl="0" eaLnBrk="0" fontAlgn="base" latinLnBrk="0" hangingPunct="0">
              <a:lnSpc>
                <a:spcPct val="100000"/>
              </a:lnSpc>
              <a:spcBef>
                <a:spcPts val="600"/>
              </a:spcBef>
              <a:spcAft>
                <a:spcPct val="0"/>
              </a:spcAft>
              <a:buClrTx/>
              <a:buSzTx/>
              <a:buFontTx/>
              <a:buNone/>
              <a:tabLst/>
              <a:defRPr/>
            </a:pPr>
            <a:endParaRPr lang="en-US" baseline="0" noProof="0" dirty="0"/>
          </a:p>
          <a:p>
            <a:pPr marL="0" marR="0" lvl="0" indent="0" algn="l" defTabSz="914400" rtl="0" eaLnBrk="0" fontAlgn="base" latinLnBrk="0" hangingPunct="0">
              <a:lnSpc>
                <a:spcPct val="100000"/>
              </a:lnSpc>
              <a:spcBef>
                <a:spcPts val="600"/>
              </a:spcBef>
              <a:spcAft>
                <a:spcPct val="0"/>
              </a:spcAft>
              <a:buClrTx/>
              <a:buSzTx/>
              <a:buFontTx/>
              <a:buNone/>
              <a:tabLst/>
              <a:defRPr/>
            </a:pPr>
            <a:r>
              <a:rPr lang="en-US" noProof="0" dirty="0"/>
              <a:t>Scale is also a crucial characteristic of IoT, as it encompasses extremely large numbers of devices.</a:t>
            </a:r>
          </a:p>
          <a:p>
            <a:pPr marL="0" marR="0" lvl="0" indent="0" algn="l" defTabSz="914400" rtl="0" eaLnBrk="0" fontAlgn="base" latinLnBrk="0" hangingPunct="0">
              <a:lnSpc>
                <a:spcPct val="100000"/>
              </a:lnSpc>
              <a:spcBef>
                <a:spcPts val="600"/>
              </a:spcBef>
              <a:spcAft>
                <a:spcPct val="0"/>
              </a:spcAft>
              <a:buClrTx/>
              <a:buSzTx/>
              <a:buFontTx/>
              <a:buNone/>
              <a:tabLst/>
              <a:defRPr/>
            </a:pPr>
            <a:endParaRPr lang="en-US" noProof="0"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11</a:t>
            </a:fld>
            <a:endParaRPr lang="en-US" altLang="en-US" dirty="0"/>
          </a:p>
        </p:txBody>
      </p:sp>
    </p:spTree>
    <p:extLst>
      <p:ext uri="{BB962C8B-B14F-4D97-AF65-F5344CB8AC3E}">
        <p14:creationId xmlns:p14="http://schemas.microsoft.com/office/powerpoint/2010/main" val="4779083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Let’s now take a look at the</a:t>
            </a:r>
            <a:r>
              <a:rPr lang="en-US" baseline="0" noProof="0" dirty="0"/>
              <a:t> techniques that have enabled IoT.</a:t>
            </a:r>
            <a:endParaRPr lang="en-US" noProof="0" dirty="0"/>
          </a:p>
          <a:p>
            <a:r>
              <a:rPr lang="en-US" noProof="0" dirty="0"/>
              <a:t> </a:t>
            </a:r>
          </a:p>
          <a:p>
            <a:r>
              <a:rPr lang="en-US" noProof="0" dirty="0"/>
              <a:t>To begin with, advances in mobile</a:t>
            </a:r>
            <a:r>
              <a:rPr lang="en-US" baseline="0" noProof="0" dirty="0"/>
              <a:t> computing led to processors and devices that have relatively high computing power, while consuming little energy and thus being able to operate without mains power supply for longer. Such devices include smartphones and tablets that frequently act as mediators between embedded systems and cloud infrastructure in IoT ecosystems.</a:t>
            </a:r>
          </a:p>
          <a:p>
            <a:endParaRPr lang="en-US" baseline="0" noProof="0" dirty="0"/>
          </a:p>
          <a:p>
            <a:pPr marL="0" marR="0" lvl="0" indent="0" algn="l" defTabSz="914400" rtl="0" eaLnBrk="0" fontAlgn="base" latinLnBrk="0" hangingPunct="0">
              <a:lnSpc>
                <a:spcPct val="100000"/>
              </a:lnSpc>
              <a:spcBef>
                <a:spcPts val="600"/>
              </a:spcBef>
              <a:spcAft>
                <a:spcPct val="0"/>
              </a:spcAft>
              <a:buClrTx/>
              <a:buSzTx/>
              <a:buFontTx/>
              <a:buNone/>
              <a:tabLst/>
              <a:defRPr/>
            </a:pPr>
            <a:r>
              <a:rPr lang="en-US" baseline="0" noProof="0" dirty="0"/>
              <a:t>Improved manufacturing techniques allow for production of smaller </a:t>
            </a:r>
            <a:r>
              <a:rPr lang="en-US" noProof="0" dirty="0"/>
              <a:t>computing hardware and richer sensing modalities</a:t>
            </a:r>
            <a:r>
              <a:rPr lang="en-US" baseline="0" noProof="0" dirty="0"/>
              <a:t>, while at the same time, reducing production costs. As a result, affordable devices </a:t>
            </a:r>
            <a:r>
              <a:rPr lang="en-US" noProof="0" dirty="0"/>
              <a:t>now exist that send infrequent small messages (little data) </a:t>
            </a:r>
            <a:r>
              <a:rPr lang="en-US" baseline="0" noProof="0" dirty="0"/>
              <a:t>to the cloud and/or to other devices</a:t>
            </a:r>
            <a:r>
              <a:rPr lang="en-US" noProof="0" dirty="0"/>
              <a:t>. This is the case of </a:t>
            </a:r>
            <a:r>
              <a:rPr lang="en-US" baseline="0" noProof="0" dirty="0"/>
              <a:t>wearables, car monitoring systems, and home appliances. </a:t>
            </a:r>
          </a:p>
          <a:p>
            <a:pPr marL="0" marR="0" lvl="0" indent="0" algn="l" defTabSz="914400" rtl="0" eaLnBrk="0" fontAlgn="base" latinLnBrk="0" hangingPunct="0">
              <a:lnSpc>
                <a:spcPct val="100000"/>
              </a:lnSpc>
              <a:spcBef>
                <a:spcPts val="600"/>
              </a:spcBef>
              <a:spcAft>
                <a:spcPct val="0"/>
              </a:spcAft>
              <a:buClrTx/>
              <a:buSzTx/>
              <a:buFontTx/>
              <a:buNone/>
              <a:tabLst/>
              <a:defRPr/>
            </a:pPr>
            <a:endParaRPr lang="en-US" baseline="0"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noProof="0" dirty="0"/>
              <a:t>Collectively, the plethora of IoT devices will collect enormous amounts of data that is referred to as big data. Storage and processing such vast amounts of data requires substantial additional computing infrastructure. Many companies do not have the budget to acquire and maintain dedicated servers that can handle these tasks; therefore they rely on cloud-based services that can perform a range of functions on an “as needed” basis.</a:t>
            </a:r>
          </a:p>
          <a:p>
            <a:endParaRPr lang="en-US" noProof="0"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12</a:t>
            </a:fld>
            <a:endParaRPr lang="en-US" altLang="en-US" dirty="0"/>
          </a:p>
        </p:txBody>
      </p:sp>
    </p:spTree>
    <p:extLst>
      <p:ext uri="{BB962C8B-B14F-4D97-AF65-F5344CB8AC3E}">
        <p14:creationId xmlns:p14="http://schemas.microsoft.com/office/powerpoint/2010/main" val="21127576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noProof="0" dirty="0"/>
              <a:t>Advances in energy storage is another key enabler for IoT, e.g., small lithium-ion polymer batteries, as they enable devices to operate without charging or battery replacement for long periods of time.</a:t>
            </a:r>
          </a:p>
          <a:p>
            <a:endParaRPr lang="en-US" baseline="0" noProof="0" dirty="0"/>
          </a:p>
          <a:p>
            <a:pPr marL="0" marR="0" lvl="0" indent="0" algn="l" defTabSz="914400" rtl="0" eaLnBrk="0" fontAlgn="base" latinLnBrk="0" hangingPunct="0">
              <a:lnSpc>
                <a:spcPct val="100000"/>
              </a:lnSpc>
              <a:spcBef>
                <a:spcPts val="600"/>
              </a:spcBef>
              <a:spcAft>
                <a:spcPct val="0"/>
              </a:spcAft>
              <a:buClrTx/>
              <a:buSzTx/>
              <a:buFontTx/>
              <a:buNone/>
              <a:tabLst/>
              <a:defRPr/>
            </a:pPr>
            <a:r>
              <a:rPr lang="en-US" baseline="0" noProof="0" dirty="0"/>
              <a:t>Various communications standards have been developed over the recent years as well that allow different devices to talk to each other wirelessly. Efforts have been made to keep message and signaling overheads low, to enable more efficient communications. Several connectivity options exist to suit the scope of different applications. For instance, short-range protocols such as Bluetooth and Zigbee are preferred in wearable and home automation systems, while medium-range solutions are preferred when data rich content must be transferred (e.g., video streaming over Wi-Fi) or strict latency requirements must be met (e.g., fire alarm systems using cellular technology). In contrast, long-range wireless technologies such as LoRa are preferred for applications such as smart agriculture, where monitoring is performed over large areas and messaging is infrequent and less sensitive to packet loss.</a:t>
            </a:r>
          </a:p>
          <a:p>
            <a:pPr marL="0" marR="0" lvl="0" indent="0" algn="l" defTabSz="914400" rtl="0" eaLnBrk="0" fontAlgn="base" latinLnBrk="0" hangingPunct="0">
              <a:lnSpc>
                <a:spcPct val="100000"/>
              </a:lnSpc>
              <a:spcBef>
                <a:spcPts val="600"/>
              </a:spcBef>
              <a:spcAft>
                <a:spcPct val="0"/>
              </a:spcAft>
              <a:buClrTx/>
              <a:buSzTx/>
              <a:buFontTx/>
              <a:buNone/>
              <a:tabLst/>
              <a:defRPr/>
            </a:pPr>
            <a:endParaRPr lang="en-US" baseline="0" noProof="0" dirty="0"/>
          </a:p>
          <a:p>
            <a:r>
              <a:rPr lang="en-US" baseline="0" noProof="0" dirty="0"/>
              <a:t>Nevertheless, IoT has been made possible by the ever expanding number of resources available to developers, including standardized programming interfaces (APIs) and messaging protocols such as </a:t>
            </a:r>
            <a:r>
              <a:rPr lang="en-GB" sz="1200" b="0" i="0" kern="1200" dirty="0">
                <a:solidFill>
                  <a:schemeClr val="tx1"/>
                </a:solidFill>
                <a:effectLst/>
                <a:latin typeface="+mn-lt"/>
                <a:ea typeface="ＭＳ Ｐゴシック" charset="0"/>
                <a:cs typeface="ＭＳ Ｐゴシック" charset="0"/>
              </a:rPr>
              <a:t>Message Queuing Telemetry Transport (</a:t>
            </a:r>
            <a:r>
              <a:rPr lang="en-US" baseline="0" noProof="0" dirty="0"/>
              <a:t>MQTT) that enables rapid integration with the cloud. The emergence of language-independent data formats, e.g., the JavaScript Object Notation, makes interconnecting different types of systems much easier. Building on these, development communities, such as the Arm Mbed ecosystem, enable developers to create trusted applications.</a:t>
            </a:r>
          </a:p>
          <a:p>
            <a:endParaRPr lang="en-US" baseline="0" noProof="0"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13</a:t>
            </a:fld>
            <a:endParaRPr lang="en-US" altLang="en-US" dirty="0"/>
          </a:p>
        </p:txBody>
      </p:sp>
    </p:spTree>
    <p:extLst>
      <p:ext uri="{BB962C8B-B14F-4D97-AF65-F5344CB8AC3E}">
        <p14:creationId xmlns:p14="http://schemas.microsoft.com/office/powerpoint/2010/main" val="9126261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noProof="0" dirty="0"/>
              <a:t>Here</a:t>
            </a:r>
            <a:r>
              <a:rPr lang="en-US" baseline="0" noProof="0" dirty="0"/>
              <a:t> are some examples of the technologies in some of these categories. We will describe them in the following slides.</a:t>
            </a:r>
            <a:endParaRPr lang="en-US" noProof="0" dirty="0"/>
          </a:p>
          <a:p>
            <a:endParaRPr lang="en-US" noProof="0" dirty="0"/>
          </a:p>
          <a:p>
            <a:endParaRPr lang="en-US" noProof="0"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14</a:t>
            </a:fld>
            <a:endParaRPr lang="en-US" altLang="en-US" dirty="0"/>
          </a:p>
        </p:txBody>
      </p:sp>
    </p:spTree>
    <p:extLst>
      <p:ext uri="{BB962C8B-B14F-4D97-AF65-F5344CB8AC3E}">
        <p14:creationId xmlns:p14="http://schemas.microsoft.com/office/powerpoint/2010/main" val="6021076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Mobile computing</a:t>
            </a:r>
            <a:r>
              <a:rPr lang="en-GB" baseline="0" dirty="0"/>
              <a:t> technology is not limited to mobile phones. Any other mobile device with comparable computing power falls under this category (for e.g., a car infotainment system, a virtual reality headset, smart-home gateways, etc.).</a:t>
            </a:r>
          </a:p>
          <a:p>
            <a:endParaRPr lang="en-GB" baseline="0" dirty="0"/>
          </a:p>
          <a:p>
            <a:r>
              <a:rPr lang="en-GB" baseline="0" dirty="0"/>
              <a:t>Arm’s Cortex-A family of processors is well suited for such devices. This is because these processors offer substantial computing power while bearing low energy consumption, both of which are vital for mobile devices.</a:t>
            </a:r>
          </a:p>
          <a:p>
            <a:endParaRPr lang="en-GB" baseline="0" dirty="0"/>
          </a:p>
          <a:p>
            <a:r>
              <a:rPr lang="en-GB" baseline="0" dirty="0"/>
              <a:t>It should be noted that, of course, mobile devices must run some kind of an operating system (OS). Currently the most popular ones in the field are Android and iOS, although there are alternatives such as the Ubuntu </a:t>
            </a:r>
            <a:r>
              <a:rPr lang="en-GB" dirty="0"/>
              <a:t>open source software platform.</a:t>
            </a:r>
          </a:p>
          <a:p>
            <a:endParaRPr lang="en-US"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15</a:t>
            </a:fld>
            <a:endParaRPr lang="en-US" altLang="en-US" dirty="0"/>
          </a:p>
        </p:txBody>
      </p:sp>
    </p:spTree>
    <p:extLst>
      <p:ext uri="{BB962C8B-B14F-4D97-AF65-F5344CB8AC3E}">
        <p14:creationId xmlns:p14="http://schemas.microsoft.com/office/powerpoint/2010/main" val="2992214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Arm’s processor technology covers IoT applications from sensors to servers:</a:t>
            </a:r>
          </a:p>
          <a:p>
            <a:endParaRPr lang="en-GB" baseline="0" dirty="0"/>
          </a:p>
          <a:p>
            <a:r>
              <a:rPr lang="en-GB" baseline="0" dirty="0"/>
              <a:t>As mentioned earlier, Arm Cortex-A Processor Series are usually used in a range of devices undertaking high level of data processing and complex compute tasks, including machine learning at the edge, autonomous context-based decision making, or securely connecting IoT devices to the cloud (gateways).</a:t>
            </a:r>
          </a:p>
          <a:p>
            <a:endParaRPr lang="en-GB" baseline="0" dirty="0"/>
          </a:p>
          <a:p>
            <a:pPr marL="0" indent="0">
              <a:buFontTx/>
              <a:buNone/>
            </a:pPr>
            <a:r>
              <a:rPr lang="en-GB" baseline="0" dirty="0"/>
              <a:t>The Arm Cortex-R Processor Series meets the high-performance, very low-latency, and low-power requirements of applications such as connected cars, high-end cameras, or disk drive controllers.</a:t>
            </a:r>
          </a:p>
          <a:p>
            <a:pPr marL="0" indent="0">
              <a:buFontTx/>
              <a:buNone/>
            </a:pPr>
            <a:endParaRPr lang="en-GB" baseline="0" dirty="0"/>
          </a:p>
          <a:p>
            <a:pPr marL="0" indent="0">
              <a:buFontTx/>
              <a:buNone/>
            </a:pPr>
            <a:r>
              <a:rPr lang="en-GB" baseline="0" dirty="0"/>
              <a:t>Cortex-M Processors provide the smallest/lowest power computing solutions that are appropriate for sensors, basic wearables, and asset tracking devices, that are battery powered or/and operated in remote locations.</a:t>
            </a:r>
          </a:p>
          <a:p>
            <a:pPr marL="171450" indent="-171450">
              <a:buFontTx/>
              <a:buChar char="-"/>
            </a:pPr>
            <a:endParaRPr lang="en-GB" baseline="0" dirty="0"/>
          </a:p>
          <a:p>
            <a:r>
              <a:rPr lang="en-GB" baseline="0" dirty="0"/>
              <a:t>Arm TrustZone Technology introduces hardware isolation with non-secure software blocked from directly accessing secure resources.</a:t>
            </a:r>
            <a:endParaRPr lang="en-GB"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16</a:t>
            </a:fld>
            <a:endParaRPr lang="en-US" altLang="en-US" dirty="0"/>
          </a:p>
        </p:txBody>
      </p:sp>
    </p:spTree>
    <p:extLst>
      <p:ext uri="{BB962C8B-B14F-4D97-AF65-F5344CB8AC3E}">
        <p14:creationId xmlns:p14="http://schemas.microsoft.com/office/powerpoint/2010/main" val="35291164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The latest Arm Deimos and Hercules architectures are challenging the performance of market competing architectures across the entire compute spectrum, from embedded devices to servers, at a much reduced power consumption.</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17</a:t>
            </a:fld>
            <a:endParaRPr lang="en-US" altLang="en-US" dirty="0"/>
          </a:p>
        </p:txBody>
      </p:sp>
    </p:spTree>
    <p:extLst>
      <p:ext uri="{BB962C8B-B14F-4D97-AF65-F5344CB8AC3E}">
        <p14:creationId xmlns:p14="http://schemas.microsoft.com/office/powerpoint/2010/main" val="33788134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Another enabler of IoT that we mentioned is the reduced cost of manufacturing small devices that are</a:t>
            </a:r>
            <a:r>
              <a:rPr lang="en-GB" baseline="0" dirty="0"/>
              <a:t> designed to collect and transmit small amounts of data. At the same time, as the number of little devices explodes in the IoT ecosystem, the total amount of data generated becomes very large. This is where cloud computing (that can handle big data) comes in. </a:t>
            </a:r>
            <a:endParaRPr lang="en-US"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18</a:t>
            </a:fld>
            <a:endParaRPr lang="en-US" altLang="en-US" dirty="0"/>
          </a:p>
        </p:txBody>
      </p:sp>
    </p:spTree>
    <p:extLst>
      <p:ext uri="{BB962C8B-B14F-4D97-AF65-F5344CB8AC3E}">
        <p14:creationId xmlns:p14="http://schemas.microsoft.com/office/powerpoint/2010/main" val="4595009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Delving deeper into the flow of information, we can distinguish </a:t>
            </a:r>
            <a:r>
              <a:rPr lang="en-US" baseline="0" noProof="0" dirty="0"/>
              <a:t>different types of IoT architectures that can be employed to interconnect network nodes (which we will discuss in the next module), with the goal of moving the data from the network edge (devices) to the cloud (servers), where it can be stored and processed. In all scenarios, </a:t>
            </a:r>
            <a:r>
              <a:rPr lang="en-US" sz="1200" baseline="0" noProof="0" dirty="0"/>
              <a:t>small sensors and actuators reside within the edge node that are usually small embedded devices powered, for e.g., by Arm’s Cortex-M family of processors. Physically, these devices can be anywhere around homes, in the city, or even out in the field on huge farms. As such, a wireless communication protocol is preferred to a wired connection when transmitting the data from the edge to the cloud. Depending on the application domain, cellular networking technology (e.g., LTE), Bluetooth, Wi-Fi, or other wireless standards are employed. Each one of these has advantages and disadvantages, as we will discuss in more detail later. Regardless of the wireless technology employed, power consumption and data security are always important factors in IoT. </a:t>
            </a:r>
          </a:p>
          <a:p>
            <a:endParaRPr lang="en-US" sz="1200" baseline="0" noProof="0" dirty="0"/>
          </a:p>
          <a:p>
            <a:r>
              <a:rPr lang="en-US" sz="1200" baseline="0" noProof="0" dirty="0"/>
              <a:t>At the other end-point of the network, servers (usually in the cloud) are responsible for processing all the big data collected from sensors and, where appropriate, sending commands to act on the information synthesized. Possible actions include pushing notifications to users and sending commands to actuators in an IoT process. Also, in addition to providing insightful analytics to the user, based on the data collected, servers can also run specific applications (for example, heating control in homes).</a:t>
            </a:r>
            <a:endParaRPr lang="en-US" sz="1200" noProof="0" dirty="0"/>
          </a:p>
          <a:p>
            <a:endParaRPr lang="en-US"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19</a:t>
            </a:fld>
            <a:endParaRPr lang="en-US" altLang="en-US" dirty="0"/>
          </a:p>
        </p:txBody>
      </p:sp>
    </p:spTree>
    <p:extLst>
      <p:ext uri="{BB962C8B-B14F-4D97-AF65-F5344CB8AC3E}">
        <p14:creationId xmlns:p14="http://schemas.microsoft.com/office/powerpoint/2010/main" val="2789336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In this course, we will learn about the Internet of Things (IoT) technology, starting with an introduction to the IoT paradigm, then discussing IoT system architectures and standardization efforts. We will then examine the specifics of embedded systems, hardware platforms for IoT, and in particular the Arm Cortex-M4 processor architecture. We will study interrupts and low power features and understand how we can harness the Mbed platform to develop IoT applications. We will continue our journey overviewing different connectivity solutions and cloud computing concepts that power IoT. We will then dive into security aspects specific to IoT and finish with a discussion about future trends.</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2</a:t>
            </a:fld>
            <a:endParaRPr lang="en-US" altLang="en-US" dirty="0"/>
          </a:p>
        </p:txBody>
      </p:sp>
    </p:spTree>
    <p:extLst>
      <p:ext uri="{BB962C8B-B14F-4D97-AF65-F5344CB8AC3E}">
        <p14:creationId xmlns:p14="http://schemas.microsoft.com/office/powerpoint/2010/main" val="156285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noProof="0" dirty="0"/>
              <a:t>Arm’s Cortex-M</a:t>
            </a:r>
            <a:r>
              <a:rPr lang="en-US" sz="1200" baseline="0" noProof="0" dirty="0"/>
              <a:t> family is specifically targeting small low-power embedded devices frequently encountered at the edge.</a:t>
            </a:r>
          </a:p>
          <a:p>
            <a:pPr>
              <a:defRPr/>
            </a:pPr>
            <a:endParaRPr lang="en-US" sz="1200" baseline="0" noProof="0" dirty="0"/>
          </a:p>
          <a:p>
            <a:pPr>
              <a:defRPr/>
            </a:pPr>
            <a:r>
              <a:rPr lang="en-US" sz="1200" baseline="0" noProof="0" dirty="0"/>
              <a:t>In recent years, many more than 45bn wearable and smart devices running on the Cortex-M processors have reached consumers. Some examples are listed on this slide. </a:t>
            </a:r>
          </a:p>
          <a:p>
            <a:pPr>
              <a:defRPr/>
            </a:pPr>
            <a:endParaRPr lang="en-US" sz="1200" baseline="0" noProof="0" dirty="0"/>
          </a:p>
          <a:p>
            <a:pPr>
              <a:defRPr/>
            </a:pPr>
            <a:r>
              <a:rPr lang="en-US" sz="1200" baseline="0" noProof="0" dirty="0"/>
              <a:t>The main aims of the Cortex-M processors are (1) keeping high energy efficiency that in turn means lower energy costs and longer battery life; (2) smaller physical size that means lower silicon costs and lower chip costs; and (3) ease of use that means faster software development and code reuse. This is good not only for manufacturers and developers, but also for consumers, as smart devices become cheaper and more functional.</a:t>
            </a:r>
            <a:endParaRPr lang="en-US" sz="1200" noProof="0" dirty="0"/>
          </a:p>
          <a:p>
            <a:pPr>
              <a:defRPr/>
            </a:pPr>
            <a:endParaRPr lang="en-US" sz="1200" noProof="0" dirty="0"/>
          </a:p>
          <a:p>
            <a:pPr>
              <a:defRPr/>
            </a:pPr>
            <a:r>
              <a:rPr lang="en-US" sz="1200" baseline="0" noProof="0" dirty="0"/>
              <a:t>Cortex-M processors are used in applications such as s</a:t>
            </a:r>
            <a:r>
              <a:rPr lang="en-US" sz="1100" noProof="0" dirty="0"/>
              <a:t>mart metering, fitness trackers, automotive and industrial control systems, white goods,</a:t>
            </a:r>
            <a:r>
              <a:rPr lang="en-US" sz="1100" baseline="0" noProof="0" dirty="0"/>
              <a:t> </a:t>
            </a:r>
            <a:r>
              <a:rPr lang="en-US" sz="1100" noProof="0" dirty="0"/>
              <a:t>medical instrumentation, and many more.</a:t>
            </a:r>
          </a:p>
          <a:p>
            <a:endParaRPr lang="en-US"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20</a:t>
            </a:fld>
            <a:endParaRPr lang="en-US" altLang="en-US" dirty="0"/>
          </a:p>
        </p:txBody>
      </p:sp>
    </p:spTree>
    <p:extLst>
      <p:ext uri="{BB962C8B-B14F-4D97-AF65-F5344CB8AC3E}">
        <p14:creationId xmlns:p14="http://schemas.microsoft.com/office/powerpoint/2010/main" val="20745681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600"/>
              </a:spcBef>
              <a:spcAft>
                <a:spcPct val="0"/>
              </a:spcAft>
              <a:buClrTx/>
              <a:buSzTx/>
              <a:buFontTx/>
              <a:buNone/>
              <a:tabLst/>
              <a:defRPr/>
            </a:pPr>
            <a:r>
              <a:rPr lang="en-US" noProof="0" dirty="0"/>
              <a:t>We will also have a look</a:t>
            </a:r>
            <a:r>
              <a:rPr lang="en-US" baseline="0" noProof="0" dirty="0"/>
              <a:t> at some of the networking standards and network technologies that are enabling IoT.</a:t>
            </a:r>
            <a:endParaRPr lang="en-US" noProof="0" dirty="0"/>
          </a:p>
          <a:p>
            <a:endParaRPr lang="en-GB"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21</a:t>
            </a:fld>
            <a:endParaRPr lang="en-US" altLang="en-US" dirty="0"/>
          </a:p>
        </p:txBody>
      </p:sp>
    </p:spTree>
    <p:extLst>
      <p:ext uri="{BB962C8B-B14F-4D97-AF65-F5344CB8AC3E}">
        <p14:creationId xmlns:p14="http://schemas.microsoft.com/office/powerpoint/2010/main" val="41084255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noProof="0" dirty="0"/>
              <a:t>One of the most popular wireless technologies that power IoT devices is Bluetooth Low Energy (also known as Bluetooth Smart). This is a revised version of Bluetooth that was specifically designed to be used in ultra low-power devices that can run for over a year using a cell-coin battery (~ 10mW). </a:t>
            </a:r>
          </a:p>
          <a:p>
            <a:endParaRPr lang="en-US" baseline="0" noProof="0" dirty="0"/>
          </a:p>
          <a:p>
            <a:r>
              <a:rPr lang="en-US" baseline="0" noProof="0" dirty="0"/>
              <a:t>Specifically, energy efficiency is due to the low transmission power employed for short communication ranges (below 100 meters) combined with the low connection overheads, short transmission windows, and the stateless operation of the protocol. The main drawback is that only very small data packets can be sent that is however sufficient for wearable applications, proximity sensing, or inventory tracking in industrial applications. The latest revision of the Bluetooth standards introduces new features that can be exploited in the IoT scenarios, such as many-to-many communication that is necessary in building automation.</a:t>
            </a:r>
          </a:p>
          <a:p>
            <a:endParaRPr lang="en-US" noProof="0"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22</a:t>
            </a:fld>
            <a:endParaRPr lang="en-US" altLang="en-US" dirty="0"/>
          </a:p>
        </p:txBody>
      </p:sp>
    </p:spTree>
    <p:extLst>
      <p:ext uri="{BB962C8B-B14F-4D97-AF65-F5344CB8AC3E}">
        <p14:creationId xmlns:p14="http://schemas.microsoft.com/office/powerpoint/2010/main" val="41823289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ea typeface="ＭＳ Ｐゴシック"/>
                <a:cs typeface="Calibri"/>
              </a:rPr>
              <a:t>One alternative to Bluetooth is the Wi-Fi technologies that bundles together the IEEE 802.11 family of standards. This provides higher </a:t>
            </a:r>
            <a:r>
              <a:rPr lang="en-US" dirty="0">
                <a:ea typeface="ＭＳ Ｐゴシック"/>
                <a:cs typeface="Calibri"/>
              </a:rPr>
              <a:t>throughput </a:t>
            </a:r>
            <a:r>
              <a:rPr lang="en-US" noProof="0" dirty="0">
                <a:ea typeface="ＭＳ Ｐゴシック"/>
                <a:cs typeface="Calibri"/>
              </a:rPr>
              <a:t>as the channels used have large bandwidth and different performance enhancement have been developed over the year to reduce communications overhead, as we will discuss in a future module.</a:t>
            </a:r>
            <a:r>
              <a:rPr lang="en-US" dirty="0">
                <a:ea typeface="ＭＳ Ｐゴシック"/>
                <a:cs typeface="Calibri"/>
              </a:rPr>
              <a:t> </a:t>
            </a:r>
            <a:endParaRPr lang="en-US" noProof="0" dirty="0"/>
          </a:p>
          <a:p>
            <a:endParaRPr lang="en-US" noProof="0" dirty="0"/>
          </a:p>
          <a:p>
            <a:r>
              <a:rPr lang="en-US" noProof="0" dirty="0"/>
              <a:t>Wi-Fi is particularly well-suited to mains powered devices, but some wireless routers that manage connectivity can also support operation with devices that employ a power-saving mode, whereby they periodically switch off their wireless transceiver to save energy. In such cases, the router is expected to buffer the packets that must be sent to a device, until this comes online.</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23</a:t>
            </a:fld>
            <a:endParaRPr lang="en-US" altLang="en-US" dirty="0"/>
          </a:p>
        </p:txBody>
      </p:sp>
    </p:spTree>
    <p:extLst>
      <p:ext uri="{BB962C8B-B14F-4D97-AF65-F5344CB8AC3E}">
        <p14:creationId xmlns:p14="http://schemas.microsoft.com/office/powerpoint/2010/main" val="1987775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noProof="0" dirty="0"/>
              <a:t>Another enabler of IoT is the substantial development resources that have emerged in recent years, including the Mbed platform used for easy prototyping and development of applications and systems that employ Arm Cortex-M-based microcontrollers. This includes open software</a:t>
            </a:r>
            <a:r>
              <a:rPr lang="en-US" sz="1400" baseline="0" noProof="0" dirty="0"/>
              <a:t> libraries, open hardware designs, and open online tools for professional rapid prototyping of products on Arm-based microcontrollers.</a:t>
            </a:r>
            <a:endParaRPr lang="en-US" sz="1400" noProof="0" dirty="0"/>
          </a:p>
          <a:p>
            <a:endParaRPr lang="en-US" sz="1400"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24</a:t>
            </a:fld>
            <a:endParaRPr lang="en-US" altLang="en-US" dirty="0"/>
          </a:p>
        </p:txBody>
      </p:sp>
    </p:spTree>
    <p:extLst>
      <p:ext uri="{BB962C8B-B14F-4D97-AF65-F5344CB8AC3E}">
        <p14:creationId xmlns:p14="http://schemas.microsoft.com/office/powerpoint/2010/main" val="35744462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noProof="0" dirty="0"/>
              <a:t>Mbed helps to</a:t>
            </a:r>
            <a:r>
              <a:rPr lang="en-US" sz="1400" baseline="0" noProof="0" dirty="0"/>
              <a:t> accelerate the development of IoT devices by providing a C/C++ Software Development Kit (SDK), a microcontroller Hardware Development Kit (HDK), and an Integrated Development Environment (IDE), including an online compiler and online developer collaboration tools. The platforms allow combining different type of microcontrollers, sensors, wireless technologies, and software stacks, so as to best meet the requirements of specific applications.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400" baseline="0" noProof="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baseline="0" noProof="0" dirty="0"/>
              <a:t>At the same time, it enables easy integration of IoT prototypes with cloud services and effective management via the Arm Pelion IoT platform.</a:t>
            </a:r>
            <a:endParaRPr lang="en-US" sz="1400" noProof="0" dirty="0"/>
          </a:p>
          <a:p>
            <a:endParaRPr lang="en-US" sz="1400" dirty="0"/>
          </a:p>
          <a:p>
            <a:endParaRPr lang="en-GB" sz="1400"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25</a:t>
            </a:fld>
            <a:endParaRPr lang="en-US" altLang="en-US" dirty="0"/>
          </a:p>
        </p:txBody>
      </p:sp>
    </p:spTree>
    <p:extLst>
      <p:ext uri="{BB962C8B-B14F-4D97-AF65-F5344CB8AC3E}">
        <p14:creationId xmlns:p14="http://schemas.microsoft.com/office/powerpoint/2010/main" val="13843240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600"/>
              </a:spcBef>
              <a:spcAft>
                <a:spcPct val="0"/>
              </a:spcAft>
              <a:buClrTx/>
              <a:buSzTx/>
              <a:buFontTx/>
              <a:buNone/>
              <a:tabLst/>
              <a:defRPr/>
            </a:pPr>
            <a:r>
              <a:rPr lang="en-US" baseline="0" noProof="0" dirty="0"/>
              <a:t>These enablers aside, there are many challenges to overcome before an IoT world can be fully realized. </a:t>
            </a:r>
          </a:p>
          <a:p>
            <a:pPr marL="0" marR="0" lvl="0" indent="0" algn="l" defTabSz="914400" rtl="0" eaLnBrk="0" fontAlgn="base" latinLnBrk="0" hangingPunct="0">
              <a:lnSpc>
                <a:spcPct val="100000"/>
              </a:lnSpc>
              <a:spcBef>
                <a:spcPts val="600"/>
              </a:spcBef>
              <a:spcAft>
                <a:spcPct val="0"/>
              </a:spcAft>
              <a:buClrTx/>
              <a:buSzTx/>
              <a:buFontTx/>
              <a:buNone/>
              <a:tabLst/>
              <a:defRPr/>
            </a:pPr>
            <a:endParaRPr lang="en-US" baseline="0" noProof="0" dirty="0"/>
          </a:p>
          <a:p>
            <a:pPr marL="0" marR="0" lvl="0" indent="0" algn="l" defTabSz="914400" rtl="0" eaLnBrk="0" fontAlgn="base" latinLnBrk="0" hangingPunct="0">
              <a:lnSpc>
                <a:spcPct val="100000"/>
              </a:lnSpc>
              <a:spcBef>
                <a:spcPts val="600"/>
              </a:spcBef>
              <a:spcAft>
                <a:spcPct val="0"/>
              </a:spcAft>
              <a:buClrTx/>
              <a:buSzTx/>
              <a:buFontTx/>
              <a:buNone/>
              <a:tabLst/>
              <a:defRPr/>
            </a:pPr>
            <a:r>
              <a:rPr lang="en-US" noProof="0" dirty="0"/>
              <a:t>Such challenges faced by the</a:t>
            </a:r>
            <a:r>
              <a:rPr lang="en-US" baseline="0" noProof="0" dirty="0"/>
              <a:t> IoT community are in the areas of chip production. As more and smaller devices require chips, chip manufacturing prices need to continue to go down, and chips need to become smaller too. Code development must also be aware of the resource constraints of embedded devices. At the same time, data centers and servers must adapt to cope with the huge amounts of data being sent back from these devices, not only to store this data, but also to process it.</a:t>
            </a:r>
          </a:p>
          <a:p>
            <a:pPr marL="0" marR="0" lvl="0" indent="0" algn="l" defTabSz="914400" rtl="0" eaLnBrk="0" fontAlgn="base" latinLnBrk="0" hangingPunct="0">
              <a:lnSpc>
                <a:spcPct val="100000"/>
              </a:lnSpc>
              <a:spcBef>
                <a:spcPts val="600"/>
              </a:spcBef>
              <a:spcAft>
                <a:spcPct val="0"/>
              </a:spcAft>
              <a:buClrTx/>
              <a:buSzTx/>
              <a:buFontTx/>
              <a:buNone/>
              <a:tabLst/>
              <a:defRPr/>
            </a:pPr>
            <a:endParaRPr lang="en-US" baseline="0" noProof="0" dirty="0"/>
          </a:p>
          <a:p>
            <a:pPr marL="0" marR="0" lvl="0" indent="0" algn="l" defTabSz="914400" rtl="0" eaLnBrk="0" fontAlgn="base" latinLnBrk="0" hangingPunct="0">
              <a:lnSpc>
                <a:spcPct val="100000"/>
              </a:lnSpc>
              <a:spcBef>
                <a:spcPts val="600"/>
              </a:spcBef>
              <a:spcAft>
                <a:spcPct val="0"/>
              </a:spcAft>
              <a:buClrTx/>
              <a:buSzTx/>
              <a:buFontTx/>
              <a:buNone/>
              <a:tabLst/>
              <a:defRPr/>
            </a:pPr>
            <a:r>
              <a:rPr lang="en-US" noProof="0" dirty="0"/>
              <a:t>Power consumption</a:t>
            </a:r>
            <a:r>
              <a:rPr lang="en-US" baseline="0" noProof="0" dirty="0"/>
              <a:t> might decrease as chips become smaller, but battery and charging technologies still have to advance in order to lengthen battery life and reliably ensure long operating periods.</a:t>
            </a:r>
          </a:p>
          <a:p>
            <a:pPr marL="0" marR="0" lvl="0" indent="0" algn="l" defTabSz="914400" rtl="0" eaLnBrk="0" fontAlgn="base" latinLnBrk="0" hangingPunct="0">
              <a:lnSpc>
                <a:spcPct val="100000"/>
              </a:lnSpc>
              <a:spcBef>
                <a:spcPts val="600"/>
              </a:spcBef>
              <a:spcAft>
                <a:spcPct val="0"/>
              </a:spcAft>
              <a:buClrTx/>
              <a:buSzTx/>
              <a:buFontTx/>
              <a:buNone/>
              <a:tabLst/>
              <a:defRPr/>
            </a:pPr>
            <a:endParaRPr lang="en-US" baseline="0" noProof="0" dirty="0"/>
          </a:p>
          <a:p>
            <a:pPr marL="0" marR="0" lvl="0" indent="0" algn="l" defTabSz="914400" rtl="0" eaLnBrk="0" fontAlgn="base" latinLnBrk="0" hangingPunct="0">
              <a:lnSpc>
                <a:spcPct val="100000"/>
              </a:lnSpc>
              <a:spcBef>
                <a:spcPts val="600"/>
              </a:spcBef>
              <a:spcAft>
                <a:spcPct val="0"/>
              </a:spcAft>
              <a:buClrTx/>
              <a:buSzTx/>
              <a:buFontTx/>
              <a:buNone/>
              <a:tabLst/>
              <a:defRPr/>
            </a:pPr>
            <a:r>
              <a:rPr lang="en-US" baseline="0" noProof="0" dirty="0"/>
              <a:t>Cloud services must be able to handle large data volumes, process it, and make decisions based on real-time. All of this calls for more computing power. </a:t>
            </a:r>
          </a:p>
          <a:p>
            <a:pPr marL="0" marR="0" lvl="0" indent="0" algn="l" defTabSz="914400" rtl="0" eaLnBrk="0" fontAlgn="base" latinLnBrk="0" hangingPunct="0">
              <a:lnSpc>
                <a:spcPct val="100000"/>
              </a:lnSpc>
              <a:spcBef>
                <a:spcPts val="600"/>
              </a:spcBef>
              <a:spcAft>
                <a:spcPct val="0"/>
              </a:spcAft>
              <a:buClrTx/>
              <a:buSzTx/>
              <a:buFontTx/>
              <a:buNone/>
              <a:tabLst/>
              <a:defRPr/>
            </a:pPr>
            <a:endParaRPr lang="en-GB" baseline="0" dirty="0"/>
          </a:p>
          <a:p>
            <a:pPr marL="0" marR="0" lvl="0" indent="0" algn="l" defTabSz="914400" rtl="0" eaLnBrk="0" fontAlgn="base" latinLnBrk="0" hangingPunct="0">
              <a:lnSpc>
                <a:spcPct val="100000"/>
              </a:lnSpc>
              <a:spcBef>
                <a:spcPts val="600"/>
              </a:spcBef>
              <a:spcAft>
                <a:spcPct val="0"/>
              </a:spcAft>
              <a:buClrTx/>
              <a:buSzTx/>
              <a:buFontTx/>
              <a:buNone/>
              <a:tabLst/>
              <a:defRPr/>
            </a:pPr>
            <a:r>
              <a:rPr lang="en-US" baseline="0" noProof="0" dirty="0"/>
              <a:t>As systems become increasingly complex, real-time decision is often only possible if their behavior can be predicted that in turn often requires accurate system modeling.</a:t>
            </a:r>
          </a:p>
          <a:p>
            <a:pPr marL="0" marR="0" lvl="0" indent="0" algn="l" defTabSz="914400" rtl="0" eaLnBrk="0" fontAlgn="base" latinLnBrk="0" hangingPunct="0">
              <a:lnSpc>
                <a:spcPct val="100000"/>
              </a:lnSpc>
              <a:spcBef>
                <a:spcPts val="600"/>
              </a:spcBef>
              <a:spcAft>
                <a:spcPct val="0"/>
              </a:spcAft>
              <a:buClrTx/>
              <a:buSzTx/>
              <a:buFontTx/>
              <a:buNone/>
              <a:tabLst/>
              <a:defRPr/>
            </a:pPr>
            <a:endParaRPr lang="en-US" baseline="0" noProof="0" dirty="0"/>
          </a:p>
          <a:p>
            <a:pPr marL="0" marR="0" lvl="0" indent="0" algn="l" defTabSz="914400" rtl="0" eaLnBrk="0" fontAlgn="base" latinLnBrk="0" hangingPunct="0">
              <a:lnSpc>
                <a:spcPct val="100000"/>
              </a:lnSpc>
              <a:spcBef>
                <a:spcPts val="600"/>
              </a:spcBef>
              <a:spcAft>
                <a:spcPct val="0"/>
              </a:spcAft>
              <a:buClrTx/>
              <a:buSzTx/>
              <a:buFontTx/>
              <a:buNone/>
              <a:tabLst/>
              <a:defRPr/>
            </a:pPr>
            <a:r>
              <a:rPr lang="en-US" baseline="0" noProof="0" dirty="0"/>
              <a:t>IoT further relies on network connectivity to be able to operate. Therefore, the underlying networking fabric must be reliable (i.e., have reduced packet loss and bounded latency). As the number of Internet-connected devices grows, scalability issues must also be addressed. For instance smart metering that relies on legacy mobile connectivity needs to assign a cellular number to each device, while the pool of numbers that can be assigned is limited. IPv6 could address this problem, though not all devices might have sufficient resources to run an IPv6 protocol stack.</a:t>
            </a:r>
          </a:p>
          <a:p>
            <a:pPr marL="0" marR="0" lvl="0" indent="0" algn="l" defTabSz="914400" rtl="0" eaLnBrk="0" fontAlgn="base" latinLnBrk="0" hangingPunct="0">
              <a:lnSpc>
                <a:spcPct val="100000"/>
              </a:lnSpc>
              <a:spcBef>
                <a:spcPts val="600"/>
              </a:spcBef>
              <a:spcAft>
                <a:spcPct val="0"/>
              </a:spcAft>
              <a:buClrTx/>
              <a:buSzTx/>
              <a:buFontTx/>
              <a:buNone/>
              <a:tabLst/>
              <a:defRPr/>
            </a:pPr>
            <a:endParaRPr lang="en-US" baseline="0" noProof="0" dirty="0"/>
          </a:p>
          <a:p>
            <a:pPr marL="0" marR="0" lvl="0" indent="0" algn="l" defTabSz="914400" rtl="0" eaLnBrk="0" fontAlgn="base" latinLnBrk="0" hangingPunct="0">
              <a:lnSpc>
                <a:spcPct val="100000"/>
              </a:lnSpc>
              <a:spcBef>
                <a:spcPts val="600"/>
              </a:spcBef>
              <a:spcAft>
                <a:spcPct val="0"/>
              </a:spcAft>
              <a:buClrTx/>
              <a:buSzTx/>
              <a:buFontTx/>
              <a:buNone/>
              <a:tabLst/>
              <a:defRPr/>
            </a:pPr>
            <a:r>
              <a:rPr lang="en-US" baseline="0" noProof="0" dirty="0"/>
              <a:t>Given that users rely more and more on IoT technology, it is critical to guarantee that the operation of smart devices cannot be tampered with by malicious actors and only trusted code can run on such devices. Code Signing Certificates address part of this problem, by allowing only authenticated software to be executed. In addition, challenges of user and data confidentiality exist, that is IoT ecosystems must guarantee that personal information cannot be intercepted by unauthorized parties. Data encryption plays an important role in dealing with this challenge.</a:t>
            </a:r>
          </a:p>
          <a:p>
            <a:pPr marL="0" marR="0" lvl="0" indent="0" algn="l" defTabSz="914400" rtl="0" eaLnBrk="0" fontAlgn="base" latinLnBrk="0" hangingPunct="0">
              <a:lnSpc>
                <a:spcPct val="100000"/>
              </a:lnSpc>
              <a:spcBef>
                <a:spcPts val="600"/>
              </a:spcBef>
              <a:spcAft>
                <a:spcPct val="0"/>
              </a:spcAft>
              <a:buClrTx/>
              <a:buSzTx/>
              <a:buFontTx/>
              <a:buNone/>
              <a:tabLst/>
              <a:defRPr/>
            </a:pPr>
            <a:endParaRPr lang="en-US" baseline="0" noProof="0" dirty="0"/>
          </a:p>
          <a:p>
            <a:pPr marL="0" marR="0" lvl="0" indent="0" algn="l" defTabSz="914400" rtl="0" eaLnBrk="0" fontAlgn="base" latinLnBrk="0" hangingPunct="0">
              <a:lnSpc>
                <a:spcPct val="100000"/>
              </a:lnSpc>
              <a:spcBef>
                <a:spcPts val="600"/>
              </a:spcBef>
              <a:spcAft>
                <a:spcPct val="0"/>
              </a:spcAft>
              <a:buClrTx/>
              <a:buSzTx/>
              <a:buFontTx/>
              <a:buNone/>
              <a:tabLst/>
              <a:defRPr/>
            </a:pPr>
            <a:r>
              <a:rPr lang="en-US" baseline="0" noProof="0" dirty="0"/>
              <a:t>Given the embedded nature of IoT devices and the limited ways in which users can interact with them (e.g., lack of keyboards, basic/no displays), product designers must also consider socio-technical and demographics aspects, in order to facilitate adoption.</a:t>
            </a:r>
          </a:p>
          <a:p>
            <a:pPr marL="0" marR="0" lvl="0" indent="0" algn="l" defTabSz="914400" rtl="0" eaLnBrk="0" fontAlgn="base" latinLnBrk="0" hangingPunct="0">
              <a:lnSpc>
                <a:spcPct val="100000"/>
              </a:lnSpc>
              <a:spcBef>
                <a:spcPts val="600"/>
              </a:spcBef>
              <a:spcAft>
                <a:spcPct val="0"/>
              </a:spcAft>
              <a:buClrTx/>
              <a:buSzTx/>
              <a:buFontTx/>
              <a:buNone/>
              <a:tabLst/>
              <a:defRPr/>
            </a:pPr>
            <a:endParaRPr lang="en-US" baseline="0" noProof="0" dirty="0"/>
          </a:p>
          <a:p>
            <a:pPr marL="0" marR="0" lvl="0" indent="0" algn="l" defTabSz="914400" rtl="0" eaLnBrk="0" fontAlgn="base" latinLnBrk="0" hangingPunct="0">
              <a:lnSpc>
                <a:spcPct val="100000"/>
              </a:lnSpc>
              <a:spcBef>
                <a:spcPts val="600"/>
              </a:spcBef>
              <a:spcAft>
                <a:spcPct val="0"/>
              </a:spcAft>
              <a:buClrTx/>
              <a:buSzTx/>
              <a:buFontTx/>
              <a:buNone/>
              <a:tabLst/>
              <a:defRPr/>
            </a:pPr>
            <a:r>
              <a:rPr lang="en-US" baseline="0" noProof="0" dirty="0"/>
              <a:t>Importantly, more legally-binding regulations for IoT must be developed to ensure user trust. </a:t>
            </a:r>
            <a:endParaRPr lang="en-US" noProof="0" dirty="0"/>
          </a:p>
          <a:p>
            <a:endParaRPr lang="en-US" baseline="0" noProof="0" dirty="0"/>
          </a:p>
          <a:p>
            <a:endParaRPr lang="en-US" baseline="0" noProof="0" dirty="0"/>
          </a:p>
          <a:p>
            <a:endParaRPr lang="en-US" baseline="0" noProof="0" dirty="0"/>
          </a:p>
          <a:p>
            <a:r>
              <a:rPr lang="en-US" baseline="0" noProof="0" dirty="0"/>
              <a:t>An even more serious hurdle is data and identity security. All connected devices must provide safe data collection and exchange while maintaining user privacy.</a:t>
            </a:r>
          </a:p>
          <a:p>
            <a:endParaRPr lang="en-US" baseline="0" noProof="0" dirty="0"/>
          </a:p>
          <a:p>
            <a:r>
              <a:rPr lang="en-US" baseline="0" noProof="0" dirty="0"/>
              <a:t>Finally, in order to ensure safer data transactions, standards such as network protocols must be developed. While some new standards are emerging, including LoRaWAN, 6LoWPAN, BLE, Zigbee, and others, none of these standards can accommodate all the needs of an IoT network: </a:t>
            </a:r>
            <a:endParaRPr lang="en-US" noProof="0" dirty="0"/>
          </a:p>
          <a:p>
            <a:endParaRPr lang="en-US" dirty="0"/>
          </a:p>
          <a:p>
            <a:pPr lvl="0"/>
            <a:endParaRPr lang="en-GB" dirty="0"/>
          </a:p>
          <a:p>
            <a:pPr lvl="0"/>
            <a:r>
              <a:rPr lang="en-US" noProof="0" dirty="0"/>
              <a:t>Developing code that runs on embedded devices and ensuring energy efficient operation.</a:t>
            </a:r>
          </a:p>
          <a:p>
            <a:pPr lvl="0"/>
            <a:r>
              <a:rPr lang="en-US" noProof="0" dirty="0"/>
              <a:t>Ensuring reliable connectivity, optimal infrastructure sharing, and scalability.</a:t>
            </a:r>
          </a:p>
          <a:p>
            <a:pPr lvl="0"/>
            <a:r>
              <a:rPr lang="en-US" noProof="0" dirty="0"/>
              <a:t>Guaranteeing secure operation, ease of use, and not compromising user privacy for some utility.</a:t>
            </a:r>
          </a:p>
          <a:p>
            <a:pPr lvl="0"/>
            <a:r>
              <a:rPr lang="en-US" noProof="0" dirty="0"/>
              <a:t>Aggregating large data sets and exploiting only context specific information in real-time.</a:t>
            </a:r>
          </a:p>
          <a:p>
            <a:pPr lvl="0"/>
            <a:r>
              <a:rPr lang="en-US" noProof="0" dirty="0"/>
              <a:t>Modeling and predicting the behavior of complex systems.</a:t>
            </a:r>
          </a:p>
          <a:p>
            <a:pPr lvl="0">
              <a:lnSpc>
                <a:spcPct val="100000"/>
              </a:lnSpc>
              <a:defRPr cap="all"/>
            </a:pPr>
            <a:r>
              <a:rPr lang="en-US" sz="1200" cap="none" noProof="0" dirty="0"/>
              <a:t>Computationally/energy constrained vs. unconstrained devices</a:t>
            </a:r>
          </a:p>
          <a:p>
            <a:pPr lvl="0">
              <a:lnSpc>
                <a:spcPct val="100000"/>
              </a:lnSpc>
              <a:defRPr cap="all"/>
            </a:pPr>
            <a:r>
              <a:rPr lang="en-US" sz="1200" cap="none" noProof="0" dirty="0"/>
              <a:t>Communication type (decentralized vs. scheduled) and range (long vs. short)</a:t>
            </a:r>
          </a:p>
          <a:p>
            <a:pPr lvl="0">
              <a:lnSpc>
                <a:spcPct val="100000"/>
              </a:lnSpc>
              <a:defRPr cap="all"/>
            </a:pPr>
            <a:r>
              <a:rPr lang="en-US" sz="1200" cap="none" noProof="0" dirty="0"/>
              <a:t>User interface (display, keys, touch, voice, gestures)</a:t>
            </a:r>
          </a:p>
          <a:p>
            <a:pPr lvl="0">
              <a:lnSpc>
                <a:spcPct val="100000"/>
              </a:lnSpc>
              <a:defRPr cap="all"/>
            </a:pPr>
            <a:endParaRPr lang="en-GB" sz="1200" cap="none" dirty="0"/>
          </a:p>
          <a:p>
            <a:pPr lvl="0">
              <a:lnSpc>
                <a:spcPct val="100000"/>
              </a:lnSpc>
              <a:defRPr cap="all"/>
            </a:pPr>
            <a:endParaRPr lang="en-GB" sz="1200" cap="none" dirty="0"/>
          </a:p>
          <a:p>
            <a:pPr lvl="0">
              <a:lnSpc>
                <a:spcPct val="100000"/>
              </a:lnSpc>
              <a:defRPr cap="all"/>
            </a:pPr>
            <a:endParaRPr lang="en-US" sz="1200" cap="none"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26</a:t>
            </a:fld>
            <a:endParaRPr lang="en-US" altLang="en-US" dirty="0"/>
          </a:p>
        </p:txBody>
      </p:sp>
    </p:spTree>
    <p:extLst>
      <p:ext uri="{BB962C8B-B14F-4D97-AF65-F5344CB8AC3E}">
        <p14:creationId xmlns:p14="http://schemas.microsoft.com/office/powerpoint/2010/main" val="19635016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Let’s take a look at an IoT application example and see how these challenges materialize. Consider wearable devices for fitness tracking that are designed to monitor the daily activity and sleep patterns of users, as well as other biomarkers in more feature-rich products. </a:t>
            </a:r>
          </a:p>
          <a:p>
            <a:endParaRPr lang="en-US" noProof="0" dirty="0"/>
          </a:p>
          <a:p>
            <a:r>
              <a:rPr lang="en-US" noProof="0" dirty="0"/>
              <a:t>Owing to their small form-factor, such devices have limited memory and thus the code must be very efficient. Often this might mean compromising some features for utility, for e.g., less robust data encryption for the ability to store more activity records. Their operation must be also energy efficient, given that they are powered by tiny batteries. Interaction with such devices must be sufficiently intuitive, despite the limited interface that they present (e.g., sometimes only a basic LED display).</a:t>
            </a:r>
          </a:p>
          <a:p>
            <a:endParaRPr lang="en-US" noProof="0" dirty="0"/>
          </a:p>
          <a:p>
            <a:r>
              <a:rPr lang="en-US" noProof="0" dirty="0"/>
              <a:t>Given their personal use, connectivity can be tackled with low-energy short-range BLE technology. However, due to the inherent broadcast nature of wireless communication, privacy risks emerge that must be addressed. For instance, recent BLE specifications allow for device address randomization, so as to thwart the threat of surveillance.</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27</a:t>
            </a:fld>
            <a:endParaRPr lang="en-US" altLang="en-US" dirty="0"/>
          </a:p>
        </p:txBody>
      </p:sp>
    </p:spTree>
    <p:extLst>
      <p:ext uri="{BB962C8B-B14F-4D97-AF65-F5344CB8AC3E}">
        <p14:creationId xmlns:p14="http://schemas.microsoft.com/office/powerpoint/2010/main" val="40656628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Overall, IoT-specific challenges are often inter-related and addressing them requires more than a single approach. The research community must continue to develop models that can capture the behavior of IoT systems at different levels of abstraction.</a:t>
            </a:r>
          </a:p>
          <a:p>
            <a:endParaRPr lang="en-US" noProof="0" dirty="0"/>
          </a:p>
          <a:p>
            <a:r>
              <a:rPr lang="en-US" noProof="0" dirty="0"/>
              <a:t>At the same time, an engineering perspective is needed to tackle these challenges, in particular, as the scale of IoT systems grows and devices diversify. In particular, architectures and networking technologies will likely continue to evolve.</a:t>
            </a:r>
          </a:p>
          <a:p>
            <a:endParaRPr lang="en-US" noProof="0" dirty="0"/>
          </a:p>
          <a:p>
            <a:r>
              <a:rPr lang="en-US" noProof="0" dirty="0"/>
              <a:t>Thirdly, as more systems get deployed, it is important to recognize how humans interact with IoT technology and what are the socio-technical barriers to adoption. It is only based on this experience that the full societal impact of IoT can be realized.</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28</a:t>
            </a:fld>
            <a:endParaRPr lang="en-US" altLang="en-US" dirty="0"/>
          </a:p>
        </p:txBody>
      </p:sp>
    </p:spTree>
    <p:extLst>
      <p:ext uri="{BB962C8B-B14F-4D97-AF65-F5344CB8AC3E}">
        <p14:creationId xmlns:p14="http://schemas.microsoft.com/office/powerpoint/2010/main" val="38870718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600"/>
              </a:spcBef>
              <a:spcAft>
                <a:spcPct val="0"/>
              </a:spcAft>
              <a:buClrTx/>
              <a:buSzTx/>
              <a:buFontTx/>
              <a:buNone/>
              <a:tabLst/>
              <a:defRPr/>
            </a:pPr>
            <a:r>
              <a:rPr lang="en-US" noProof="0" dirty="0"/>
              <a:t>IoT </a:t>
            </a:r>
            <a:r>
              <a:rPr lang="en-US" baseline="0" noProof="0" dirty="0"/>
              <a:t>presents a large number of opportunities as virtually any device could have an embedded processor. Some of the big areas for growth include automotive, fitness and healthcare, resource management, manufacturing, lighting, farming, and home appliances. These can be loosely coupled into three main application domains, i.e., industrial, consumer, and wearable.</a:t>
            </a:r>
          </a:p>
          <a:p>
            <a:endParaRPr lang="en-US" noProof="0"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29</a:t>
            </a:fld>
            <a:endParaRPr lang="en-US" altLang="en-US" dirty="0"/>
          </a:p>
        </p:txBody>
      </p:sp>
    </p:spTree>
    <p:extLst>
      <p:ext uri="{BB962C8B-B14F-4D97-AF65-F5344CB8AC3E}">
        <p14:creationId xmlns:p14="http://schemas.microsoft.com/office/powerpoint/2010/main" val="2120757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In this module, we will define the IoT concept, understand what led to its emergence, and overview recent technology advances that make the IoT paradigm possible. We will also discuss the key challenges that must be addressed in order to build IoT systems. Finally, we will examine the opportunities IoT brings in different application domains.</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3</a:t>
            </a:fld>
            <a:endParaRPr lang="en-US" altLang="en-US" dirty="0"/>
          </a:p>
        </p:txBody>
      </p:sp>
    </p:spTree>
    <p:extLst>
      <p:ext uri="{BB962C8B-B14F-4D97-AF65-F5344CB8AC3E}">
        <p14:creationId xmlns:p14="http://schemas.microsoft.com/office/powerpoint/2010/main" val="17425581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noProof="0" dirty="0">
                <a:solidFill>
                  <a:schemeClr val="tx1"/>
                </a:solidFill>
                <a:effectLst/>
                <a:latin typeface="+mn-lt"/>
                <a:ea typeface="ＭＳ Ｐゴシック" charset="0"/>
                <a:cs typeface="ＭＳ Ｐゴシック" charset="0"/>
              </a:rPr>
              <a:t>Undoubtedly, a</a:t>
            </a:r>
            <a:r>
              <a:rPr lang="en-US" sz="1200" kern="1200" baseline="0" noProof="0" dirty="0">
                <a:solidFill>
                  <a:schemeClr val="tx1"/>
                </a:solidFill>
                <a:effectLst/>
                <a:latin typeface="+mn-lt"/>
                <a:ea typeface="ＭＳ Ｐゴシック" charset="0"/>
                <a:cs typeface="ＭＳ Ｐゴシック" charset="0"/>
              </a:rPr>
              <a:t> gap exists between current trends and the opportunities presented by IoT. Today, we have lots of smart devices around us, but most of them do not speak to each other. This situation is referred to as Silos of Things: individual devices are quite smart on their own, but they still require some level of human intervention or a dedicated “bridge” that performs translation between the different protocols with which each technology operates, for them to work together.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noProof="0" dirty="0">
              <a:solidFill>
                <a:schemeClr val="tx1"/>
              </a:solidFill>
              <a:effectLst/>
              <a:latin typeface="+mn-lt"/>
              <a:ea typeface="ＭＳ Ｐゴシック" charset="0"/>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noProof="0" dirty="0">
                <a:solidFill>
                  <a:schemeClr val="tx1"/>
                </a:solidFill>
                <a:effectLst/>
                <a:latin typeface="+mn-lt"/>
                <a:ea typeface="ＭＳ Ｐゴシック" charset="0"/>
                <a:cs typeface="ＭＳ Ｐゴシック" charset="0"/>
              </a:rPr>
              <a:t>Huge growth is predicted in the number of smart devices being used, the number of IoT devices having already surpassed the human population. According to various researchers, by 2030 the total number of connected devices may reach 125bn–1tn.</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noProof="0" dirty="0">
              <a:solidFill>
                <a:schemeClr val="tx1"/>
              </a:solidFill>
              <a:effectLst/>
              <a:latin typeface="+mn-lt"/>
              <a:ea typeface="ＭＳ Ｐゴシック" charset="0"/>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noProof="0" dirty="0">
                <a:solidFill>
                  <a:schemeClr val="tx1"/>
                </a:solidFill>
                <a:effectLst/>
                <a:latin typeface="+mn-lt"/>
                <a:ea typeface="ＭＳ Ｐゴシック" charset="0"/>
                <a:cs typeface="ＭＳ Ｐゴシック" charset="0"/>
              </a:rPr>
              <a:t>The “opportunity gap” is the difference between these predicted numbers for IoT growth and current trends for Silo of Things growth. This gap has already begun to close, as various technologies are being developed to enable devices to talk to each other and exchange data.</a:t>
            </a:r>
          </a:p>
          <a:p>
            <a:endParaRPr lang="en-US" noProof="0" dirty="0"/>
          </a:p>
          <a:p>
            <a:endParaRPr lang="en-US" noProof="0"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30</a:t>
            </a:fld>
            <a:endParaRPr lang="en-US" altLang="en-US" dirty="0"/>
          </a:p>
        </p:txBody>
      </p:sp>
    </p:spTree>
    <p:extLst>
      <p:ext uri="{BB962C8B-B14F-4D97-AF65-F5344CB8AC3E}">
        <p14:creationId xmlns:p14="http://schemas.microsoft.com/office/powerpoint/2010/main" val="19905973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noProof="0" dirty="0"/>
              <a:t>We</a:t>
            </a:r>
            <a:r>
              <a:rPr lang="en-US" baseline="0" noProof="0" dirty="0"/>
              <a:t> can see here that the potential IoT market is very different to the smartphone and PC markets in both scale and diversity. The IoT market includes a wide variety of smart devices that can be connected to the Internet. If prices are low, as predicted, the number of IoT devices will be much larger than the number of devices in those other markets.</a:t>
            </a:r>
          </a:p>
          <a:p>
            <a:pPr marL="0" indent="0">
              <a:buFont typeface="Arial" panose="020B0604020202020204" pitchFamily="34" charset="0"/>
              <a:buNone/>
            </a:pPr>
            <a:endParaRPr lang="en-US" baseline="0" noProof="0" dirty="0"/>
          </a:p>
          <a:p>
            <a:endParaRPr lang="en-US" noProof="0" dirty="0"/>
          </a:p>
          <a:p>
            <a:endParaRPr lang="en-US" noProof="0"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31</a:t>
            </a:fld>
            <a:endParaRPr lang="en-US" altLang="en-US" dirty="0"/>
          </a:p>
        </p:txBody>
      </p:sp>
    </p:spTree>
    <p:extLst>
      <p:ext uri="{BB962C8B-B14F-4D97-AF65-F5344CB8AC3E}">
        <p14:creationId xmlns:p14="http://schemas.microsoft.com/office/powerpoint/2010/main" val="42590148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600"/>
              </a:spcBef>
              <a:spcAft>
                <a:spcPct val="0"/>
              </a:spcAft>
              <a:buClrTx/>
              <a:buSzTx/>
              <a:buFontTx/>
              <a:buNone/>
              <a:tabLst/>
              <a:defRPr/>
            </a:pPr>
            <a:r>
              <a:rPr lang="en-US" sz="1200" baseline="0" noProof="0" dirty="0"/>
              <a:t>Taking a closer look at the home IoT segment, market studies forecast that by 2030 each person will have on average 15 Internet-connected devices, the majority of which will be in the home. These will range from smartphones and TVs to cars; heating, cooling, and lighting systems; and home appliances like fridges, ovens, and dishwashers. </a:t>
            </a:r>
          </a:p>
          <a:p>
            <a:pPr marL="0" marR="0" lvl="0" indent="0" algn="l" defTabSz="914400" rtl="0" eaLnBrk="0" fontAlgn="base" latinLnBrk="0" hangingPunct="0">
              <a:lnSpc>
                <a:spcPct val="100000"/>
              </a:lnSpc>
              <a:spcBef>
                <a:spcPts val="600"/>
              </a:spcBef>
              <a:spcAft>
                <a:spcPct val="0"/>
              </a:spcAft>
              <a:buClrTx/>
              <a:buSzTx/>
              <a:buFontTx/>
              <a:buNone/>
              <a:tabLst/>
              <a:defRPr/>
            </a:pPr>
            <a:endParaRPr lang="en-US" sz="1200" baseline="0" noProof="0" dirty="0"/>
          </a:p>
          <a:p>
            <a:pPr marL="0" marR="0" lvl="0" indent="0" algn="l" defTabSz="914400" rtl="0" eaLnBrk="0" fontAlgn="base" latinLnBrk="0" hangingPunct="0">
              <a:lnSpc>
                <a:spcPct val="100000"/>
              </a:lnSpc>
              <a:spcBef>
                <a:spcPts val="600"/>
              </a:spcBef>
              <a:spcAft>
                <a:spcPct val="0"/>
              </a:spcAft>
              <a:buClrTx/>
              <a:buSzTx/>
              <a:buFontTx/>
              <a:buNone/>
              <a:tabLst/>
              <a:defRPr/>
            </a:pPr>
            <a:r>
              <a:rPr lang="en-US" sz="1200" baseline="0" noProof="0" dirty="0"/>
              <a:t>Unfortunately, with convenience also come risks that need to be mitigated. Remember that IoT devices predominantly communicate wirelessly and thus appliances could be subject to personal data exfiltration. In addition, smartphones and tablets will continue to mediate between the smart things and the cloud; therefore the mobile app ecosystem must be defended against malware and software exploits.</a:t>
            </a:r>
          </a:p>
          <a:p>
            <a:pPr marL="0" marR="0" lvl="0" indent="0" algn="l" defTabSz="914400" rtl="0" eaLnBrk="0" fontAlgn="base" latinLnBrk="0" hangingPunct="0">
              <a:lnSpc>
                <a:spcPct val="100000"/>
              </a:lnSpc>
              <a:spcBef>
                <a:spcPts val="600"/>
              </a:spcBef>
              <a:spcAft>
                <a:spcPct val="0"/>
              </a:spcAft>
              <a:buClrTx/>
              <a:buSzTx/>
              <a:buFontTx/>
              <a:buNone/>
              <a:tabLst/>
              <a:defRPr/>
            </a:pPr>
            <a:endParaRPr lang="en-US" sz="1200" baseline="0" noProof="0" dirty="0"/>
          </a:p>
          <a:p>
            <a:pPr marL="0" marR="0" lvl="0" indent="0" algn="l" defTabSz="914400" rtl="0" eaLnBrk="0" fontAlgn="base" latinLnBrk="0" hangingPunct="0">
              <a:lnSpc>
                <a:spcPct val="100000"/>
              </a:lnSpc>
              <a:spcBef>
                <a:spcPts val="600"/>
              </a:spcBef>
              <a:spcAft>
                <a:spcPct val="0"/>
              </a:spcAft>
              <a:buClrTx/>
              <a:buSzTx/>
              <a:buFontTx/>
              <a:buNone/>
              <a:tabLst/>
              <a:defRPr/>
            </a:pPr>
            <a:r>
              <a:rPr lang="en-US" sz="1200" baseline="0" noProof="0" dirty="0"/>
              <a:t>The devices themselves must be designed such that they only install trusted software, otherwise the risk of turning IoT devices into botnets that can take down large swathes of the Internet will continue to exist. Such was the case of the Mirai botnet, where IoT devices were maliciously controlled to flood DNS servers with messages, so as to jeopardize their ability to handle genuine name resolution requests. In turns this led to Internet services becoming unavailable and thus to financial losses.</a:t>
            </a:r>
            <a:endParaRPr lang="en-US" sz="1200" noProof="0" dirty="0"/>
          </a:p>
          <a:p>
            <a:endParaRPr lang="en-US" noProof="0"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32</a:t>
            </a:fld>
            <a:endParaRPr lang="en-US" altLang="en-US" dirty="0"/>
          </a:p>
        </p:txBody>
      </p:sp>
    </p:spTree>
    <p:extLst>
      <p:ext uri="{BB962C8B-B14F-4D97-AF65-F5344CB8AC3E}">
        <p14:creationId xmlns:p14="http://schemas.microsoft.com/office/powerpoint/2010/main" val="22444065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In the following modules, we will study aspects related to IoT architectures and standards, we will introduce embedded systems, and examine a range of hardware platforms for IoT.</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33</a:t>
            </a:fld>
            <a:endParaRPr lang="en-US" altLang="en-US" dirty="0"/>
          </a:p>
        </p:txBody>
      </p:sp>
    </p:spTree>
    <p:extLst>
      <p:ext uri="{BB962C8B-B14F-4D97-AF65-F5344CB8AC3E}">
        <p14:creationId xmlns:p14="http://schemas.microsoft.com/office/powerpoint/2010/main" val="32120253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noProof="0" dirty="0"/>
              <a:t>The IoT refers to a rich ecosystem of physical objects that gather information about the surrounding environment and transmit this (possibly after local processing) to other devices or cloud-based platforms, by means of a networking fabric. In turn, applications that are fed with the data collected compute statistics that can be used subsequently to remotely control certain devices (e.g., actuators), automate certain processes, predict the next state of a system, or synthesize information to user, to help in decision making.</a:t>
            </a:r>
          </a:p>
          <a:p>
            <a:endParaRPr lang="en-US" sz="1200" noProof="0" dirty="0"/>
          </a:p>
          <a:p>
            <a:r>
              <a:rPr lang="en-US" sz="1200" noProof="0" dirty="0"/>
              <a:t>The term “things” in IoT refers to a wide range of items. These items might include health monitors, environmental monitors, connected cars, streetlights, systems that could assist soldiers on a battlefield, or firefighters during a search and rescue operation.</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4</a:t>
            </a:fld>
            <a:endParaRPr lang="en-US" altLang="en-US" dirty="0"/>
          </a:p>
        </p:txBody>
      </p:sp>
    </p:spTree>
    <p:extLst>
      <p:ext uri="{BB962C8B-B14F-4D97-AF65-F5344CB8AC3E}">
        <p14:creationId xmlns:p14="http://schemas.microsoft.com/office/powerpoint/2010/main" val="506342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noProof="0" dirty="0"/>
              <a:t>A number of features distinguish IoT devices from other physical entities that may be part of a digital system or process. By and large, smart objects rely on a hardware platform that has small form-factor and often spatialized computing capabilities. We refer to this as an embedded system. One or multiple sensors and/or actuators are connected to such systems. Sensors detect changes in a particular property of the surrounding environment and convert these into a digital signal, while actuators convert a signal into a control action.</a:t>
            </a:r>
          </a:p>
          <a:p>
            <a:endParaRPr lang="en-US" sz="1200" noProof="0" dirty="0"/>
          </a:p>
          <a:p>
            <a:r>
              <a:rPr lang="en-US" sz="1200" noProof="0" dirty="0"/>
              <a:t>IoT devices are frequently battery-powered and therefore the energy consumed during operation is kept to a minimum. </a:t>
            </a:r>
          </a:p>
          <a:p>
            <a:endParaRPr lang="en-US" sz="1200" noProof="0" dirty="0"/>
          </a:p>
          <a:p>
            <a:r>
              <a:rPr lang="en-US" sz="1200" noProof="0" dirty="0"/>
              <a:t>The information collected can be exchanged locally among devices to achieve a given task or is transmitted to a remote location for further processing. Such communication is usually wireless, thus does not rely on physical infrastructure. IoT devices are further connected to the Internet and may have a unique identifier that makes them reachable from any remote location.</a:t>
            </a:r>
          </a:p>
          <a:p>
            <a:endParaRPr lang="en-US" sz="1200" noProof="0" dirty="0"/>
          </a:p>
          <a:p>
            <a:r>
              <a:rPr lang="en-US" sz="1200" noProof="0" dirty="0"/>
              <a:t>A distinct feature of IoT objects is also the fact that they may be (re)programmed to extend their originally intended functionality, fix a bug discovered after production, or even change their behavior completely. </a:t>
            </a:r>
          </a:p>
          <a:p>
            <a:endParaRPr lang="en-US" sz="1200" noProof="0" dirty="0"/>
          </a:p>
          <a:p>
            <a:r>
              <a:rPr lang="en-US" sz="1200" noProof="0" dirty="0"/>
              <a:t>In addition, some IoT device may be able to operate autonomously, requiring no or minimal user control, for instance smart home heating, ventilation, and air conditioning systems (HVACs) that, once configured, monitor the climate of a room and start/stop a heating unit when the temperature observed exceeds certain thresholds.</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5</a:t>
            </a:fld>
            <a:endParaRPr lang="en-US" altLang="en-US" dirty="0"/>
          </a:p>
        </p:txBody>
      </p:sp>
    </p:spTree>
    <p:extLst>
      <p:ext uri="{BB962C8B-B14F-4D97-AF65-F5344CB8AC3E}">
        <p14:creationId xmlns:p14="http://schemas.microsoft.com/office/powerpoint/2010/main" val="12464407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The Internet of Things is not an entirely new concept, but more of a computing philosophy that has evolved over time. Not long after personal computers became mainstream technology and the precursors of today’s tablet PCs (personal digital assistants – PDAs, dynabooks) were emerging in the 1980s, industry researchers had the vision of “ubiquitous computing”, i.e., an ecosystem where computing would be pervasive and act on information seamlessly.</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6</a:t>
            </a:fld>
            <a:endParaRPr lang="en-US" altLang="en-US" dirty="0"/>
          </a:p>
        </p:txBody>
      </p:sp>
    </p:spTree>
    <p:extLst>
      <p:ext uri="{BB962C8B-B14F-4D97-AF65-F5344CB8AC3E}">
        <p14:creationId xmlns:p14="http://schemas.microsoft.com/office/powerpoint/2010/main" val="7195186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After the World Wide Web (WWW) became public in the 1980 and the main method for people to exchange information over the Internet, various researchers began to envision the possibility of devices other than computers to connect to the Internet and recognize the need for standardization that would allow computers and devices to sense the environment and speak the same language among each other.</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7</a:t>
            </a:fld>
            <a:endParaRPr lang="en-US" altLang="en-US" dirty="0"/>
          </a:p>
        </p:txBody>
      </p:sp>
    </p:spTree>
    <p:extLst>
      <p:ext uri="{BB962C8B-B14F-4D97-AF65-F5344CB8AC3E}">
        <p14:creationId xmlns:p14="http://schemas.microsoft.com/office/powerpoint/2010/main" val="15472668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A few year later, the International Telecommunications Union (ITU) published a report that outlined the IoT vision in greater detail, whereby a range of wireless connectivity options enable traditional consumer devices (including TVs, fridges, cars, etc.) to communicate and be controlled by users, regardless of their location.</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8</a:t>
            </a:fld>
            <a:endParaRPr lang="en-US" altLang="en-US" dirty="0"/>
          </a:p>
        </p:txBody>
      </p:sp>
    </p:spTree>
    <p:extLst>
      <p:ext uri="{BB962C8B-B14F-4D97-AF65-F5344CB8AC3E}">
        <p14:creationId xmlns:p14="http://schemas.microsoft.com/office/powerpoint/2010/main" val="1621840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The opportunities were later recognized by the European Commission, who gave a much broader scope to the IoT definition, encompassing virtually any type of object having Internet Protocol (IP) addresses and hence being reachable over the Internet. For the first time the possibility of “closing the loop” is clearly articulated, as the “IoT – An action plan for Europe” specifically mentions actuators and the ability of objects to interact with the environment.</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9</a:t>
            </a:fld>
            <a:endParaRPr lang="en-US" altLang="en-US" dirty="0"/>
          </a:p>
        </p:txBody>
      </p:sp>
    </p:spTree>
    <p:extLst>
      <p:ext uri="{BB962C8B-B14F-4D97-AF65-F5344CB8AC3E}">
        <p14:creationId xmlns:p14="http://schemas.microsoft.com/office/powerpoint/2010/main" val="1374404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9_Section Divider slid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DE345E-C0B2-144E-821D-478353FD7BEA}"/>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l="5223" t="21298" r="4245" b="2359"/>
          <a:stretch/>
        </p:blipFill>
        <p:spPr>
          <a:xfrm>
            <a:off x="0" y="-1"/>
            <a:ext cx="12191999" cy="6858001"/>
          </a:xfrm>
          <a:prstGeom prst="rect">
            <a:avLst/>
          </a:prstGeom>
        </p:spPr>
      </p:pic>
      <p:pic>
        <p:nvPicPr>
          <p:cNvPr id="13" name="Picture 12">
            <a:extLst>
              <a:ext uri="{FF2B5EF4-FFF2-40B4-BE49-F238E27FC236}">
                <a16:creationId xmlns:a16="http://schemas.microsoft.com/office/drawing/2014/main" id="{232176CF-6197-E24E-A55D-6D42685C1556}"/>
              </a:ext>
            </a:extLst>
          </p:cNvPr>
          <p:cNvPicPr>
            <a:picLocks noChangeAspect="1"/>
          </p:cNvPicPr>
          <p:nvPr userDrawn="1"/>
        </p:nvPicPr>
        <p:blipFill rotWithShape="1">
          <a:blip r:embed="rId3">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4" name="Subtitle 2">
            <a:extLst>
              <a:ext uri="{FF2B5EF4-FFF2-40B4-BE49-F238E27FC236}">
                <a16:creationId xmlns:a16="http://schemas.microsoft.com/office/drawing/2014/main" id="{764D7468-B6ED-8B46-A799-873C6CBB00EF}"/>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dirty="0">
              <a:solidFill>
                <a:schemeClr val="bg1"/>
              </a:solidFill>
              <a:cs typeface="ＭＳ Ｐゴシック" charset="0"/>
            </a:endParaRPr>
          </a:p>
        </p:txBody>
      </p:sp>
      <p:pic>
        <p:nvPicPr>
          <p:cNvPr id="15" name="Picture 16">
            <a:extLst>
              <a:ext uri="{FF2B5EF4-FFF2-40B4-BE49-F238E27FC236}">
                <a16:creationId xmlns:a16="http://schemas.microsoft.com/office/drawing/2014/main" id="{4DC03BAF-E3DC-0046-A6AB-A500868A1DAB}"/>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8" name="Title 1">
            <a:extLst>
              <a:ext uri="{FF2B5EF4-FFF2-40B4-BE49-F238E27FC236}">
                <a16:creationId xmlns:a16="http://schemas.microsoft.com/office/drawing/2014/main" id="{B82DC592-EAC9-634F-9EE1-EDC89A262412}"/>
              </a:ext>
            </a:extLst>
          </p:cNvPr>
          <p:cNvSpPr>
            <a:spLocks noGrp="1"/>
          </p:cNvSpPr>
          <p:nvPr>
            <p:ph type="title" hasCustomPrompt="1"/>
          </p:nvPr>
        </p:nvSpPr>
        <p:spPr>
          <a:xfrm>
            <a:off x="6096001" y="1207042"/>
            <a:ext cx="5113338" cy="1519514"/>
          </a:xfrm>
        </p:spPr>
        <p:txBody>
          <a:bodyPr anchor="t" anchorCtr="0"/>
          <a:lstStyle>
            <a:lvl1pPr algn="r">
              <a:lnSpc>
                <a:spcPct val="85000"/>
              </a:lnSpc>
              <a:defRPr sz="5500" b="0" spc="-100" baseline="0">
                <a:solidFill>
                  <a:schemeClr val="bg1"/>
                </a:solidFill>
              </a:defRPr>
            </a:lvl1pPr>
          </a:lstStyle>
          <a:p>
            <a:r>
              <a:rPr lang="en-US" dirty="0"/>
              <a:t>Click to Edit Master Title Style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6941131" y="788740"/>
            <a:ext cx="4268207"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20" name="Subtitle 2">
            <a:extLst>
              <a:ext uri="{FF2B5EF4-FFF2-40B4-BE49-F238E27FC236}">
                <a16:creationId xmlns:a16="http://schemas.microsoft.com/office/drawing/2014/main" id="{200936EE-7EE0-D441-851D-618ACC029F66}"/>
              </a:ext>
            </a:extLst>
          </p:cNvPr>
          <p:cNvSpPr>
            <a:spLocks noGrp="1"/>
          </p:cNvSpPr>
          <p:nvPr>
            <p:ph type="subTitle" idx="1"/>
          </p:nvPr>
        </p:nvSpPr>
        <p:spPr>
          <a:xfrm>
            <a:off x="6096000" y="2726556"/>
            <a:ext cx="5113338"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spTree>
    <p:extLst>
      <p:ext uri="{BB962C8B-B14F-4D97-AF65-F5344CB8AC3E}">
        <p14:creationId xmlns:p14="http://schemas.microsoft.com/office/powerpoint/2010/main" val="2409490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4_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9EB7B32-132E-C34C-A290-44FDD641BA8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94" t="-2"/>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a:extLst>
              <a:ext uri="{FF2B5EF4-FFF2-40B4-BE49-F238E27FC236}">
                <a16:creationId xmlns:a16="http://schemas.microsoft.com/office/drawing/2014/main" id="{275CEC7D-A359-1740-9727-7D6F154D859C}"/>
              </a:ext>
            </a:extLst>
          </p:cNvPr>
          <p:cNvSpPr/>
          <p:nvPr userDrawn="1"/>
        </p:nvSpPr>
        <p:spPr>
          <a:xfrm>
            <a:off x="0" y="0"/>
            <a:ext cx="12192000" cy="68580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a:defRPr/>
            </a:pPr>
            <a:endParaRPr lang="en-US" altLang="en-US" dirty="0">
              <a:solidFill>
                <a:srgbClr val="FFFFFF"/>
              </a:solidFill>
            </a:endParaRPr>
          </a:p>
        </p:txBody>
      </p:sp>
      <p:pic>
        <p:nvPicPr>
          <p:cNvPr id="17" name="Picture 16">
            <a:extLst>
              <a:ext uri="{FF2B5EF4-FFF2-40B4-BE49-F238E27FC236}">
                <a16:creationId xmlns:a16="http://schemas.microsoft.com/office/drawing/2014/main" id="{3D395BE9-4949-E244-ACF9-1A2EB57C1CF7}"/>
              </a:ext>
            </a:extLst>
          </p:cNvPr>
          <p:cNvPicPr>
            <a:picLocks noChangeAspect="1"/>
          </p:cNvPicPr>
          <p:nvPr userDrawn="1"/>
        </p:nvPicPr>
        <p:blipFill rotWithShape="1">
          <a:blip r:embed="rId3">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dirty="0">
              <a:solidFill>
                <a:schemeClr val="bg1"/>
              </a:solidFill>
              <a:cs typeface="ＭＳ Ｐゴシック" charset="0"/>
            </a:endParaRPr>
          </a:p>
        </p:txBody>
      </p:sp>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dirty="0">
              <a:solidFill>
                <a:schemeClr val="tx2"/>
              </a:solidFill>
            </a:endParaRPr>
          </a:p>
        </p:txBody>
      </p:sp>
      <p:pic>
        <p:nvPicPr>
          <p:cNvPr id="16" name="Picture 16">
            <a:extLst>
              <a:ext uri="{FF2B5EF4-FFF2-40B4-BE49-F238E27FC236}">
                <a16:creationId xmlns:a16="http://schemas.microsoft.com/office/drawing/2014/main" id="{DF830758-099E-403E-BA65-CFA5270CF82D}"/>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26" name="Title 1"/>
          <p:cNvSpPr>
            <a:spLocks noGrp="1"/>
          </p:cNvSpPr>
          <p:nvPr>
            <p:ph type="title" hasCustomPrompt="1"/>
          </p:nvPr>
        </p:nvSpPr>
        <p:spPr>
          <a:xfrm>
            <a:off x="6096001" y="1207042"/>
            <a:ext cx="5113338" cy="1519514"/>
          </a:xfrm>
        </p:spPr>
        <p:txBody>
          <a:bodyPr anchor="t" anchorCtr="0"/>
          <a:lstStyle>
            <a:lvl1pPr algn="r">
              <a:lnSpc>
                <a:spcPct val="85000"/>
              </a:lnSpc>
              <a:defRPr sz="5500" b="0" spc="-100" baseline="0">
                <a:solidFill>
                  <a:schemeClr val="bg1"/>
                </a:solidFill>
              </a:defRPr>
            </a:lvl1pPr>
          </a:lstStyle>
          <a:p>
            <a:r>
              <a:rPr lang="en-US" dirty="0"/>
              <a:t>Click to Edit Master Title Style</a:t>
            </a:r>
          </a:p>
        </p:txBody>
      </p:sp>
      <p:sp>
        <p:nvSpPr>
          <p:cNvPr id="28" name="Text Placeholder 3"/>
          <p:cNvSpPr>
            <a:spLocks noGrp="1"/>
          </p:cNvSpPr>
          <p:nvPr>
            <p:ph type="body" sz="quarter" idx="14"/>
          </p:nvPr>
        </p:nvSpPr>
        <p:spPr>
          <a:xfrm>
            <a:off x="6941131" y="788740"/>
            <a:ext cx="4268207"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20" name="Subtitle 2"/>
          <p:cNvSpPr>
            <a:spLocks noGrp="1"/>
          </p:cNvSpPr>
          <p:nvPr>
            <p:ph type="subTitle" idx="1"/>
          </p:nvPr>
        </p:nvSpPr>
        <p:spPr>
          <a:xfrm>
            <a:off x="6096000" y="2726556"/>
            <a:ext cx="5113338"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spTree>
    <p:extLst>
      <p:ext uri="{BB962C8B-B14F-4D97-AF65-F5344CB8AC3E}">
        <p14:creationId xmlns:p14="http://schemas.microsoft.com/office/powerpoint/2010/main" val="1801157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0_Title Slide">
    <p:bg>
      <p:bgPr>
        <a:solidFill>
          <a:schemeClr val="accent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80BE67C-B00B-7444-99B6-10A3997029B2}"/>
              </a:ext>
            </a:extLst>
          </p:cNvPr>
          <p:cNvPicPr>
            <a:picLocks noChangeAspect="1"/>
          </p:cNvPicPr>
          <p:nvPr userDrawn="1"/>
        </p:nvPicPr>
        <p:blipFill rotWithShape="1">
          <a:blip r:embed="rId2">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26" name="Title 1">
            <a:extLst>
              <a:ext uri="{FF2B5EF4-FFF2-40B4-BE49-F238E27FC236}">
                <a16:creationId xmlns:a16="http://schemas.microsoft.com/office/drawing/2014/main" id="{42EC3731-9F30-0D4B-A054-E13DBA0EEDFB}"/>
              </a:ext>
            </a:extLst>
          </p:cNvPr>
          <p:cNvSpPr>
            <a:spLocks noGrp="1"/>
          </p:cNvSpPr>
          <p:nvPr>
            <p:ph type="title" hasCustomPrompt="1"/>
          </p:nvPr>
        </p:nvSpPr>
        <p:spPr>
          <a:xfrm>
            <a:off x="6096001" y="1207042"/>
            <a:ext cx="5113338" cy="1519514"/>
          </a:xfrm>
        </p:spPr>
        <p:txBody>
          <a:bodyPr anchor="t" anchorCtr="0"/>
          <a:lstStyle>
            <a:lvl1pPr algn="r">
              <a:lnSpc>
                <a:spcPct val="85000"/>
              </a:lnSpc>
              <a:defRPr sz="5500" b="0" spc="-100" baseline="0">
                <a:solidFill>
                  <a:schemeClr val="bg1"/>
                </a:solidFill>
              </a:defRPr>
            </a:lvl1pPr>
          </a:lstStyle>
          <a:p>
            <a:r>
              <a:rPr lang="en-US" dirty="0"/>
              <a:t>Click to Edit </a:t>
            </a:r>
            <a:br>
              <a:rPr lang="en-US" dirty="0"/>
            </a:br>
            <a:r>
              <a:rPr lang="en-US" dirty="0"/>
              <a:t>Divider Page Title</a:t>
            </a:r>
          </a:p>
        </p:txBody>
      </p:sp>
      <p:sp>
        <p:nvSpPr>
          <p:cNvPr id="28" name="Subtitle 2">
            <a:extLst>
              <a:ext uri="{FF2B5EF4-FFF2-40B4-BE49-F238E27FC236}">
                <a16:creationId xmlns:a16="http://schemas.microsoft.com/office/drawing/2014/main" id="{1499DC14-57F4-EA4C-ABBC-0ECD735C407B}"/>
              </a:ext>
            </a:extLst>
          </p:cNvPr>
          <p:cNvSpPr>
            <a:spLocks noGrp="1"/>
          </p:cNvSpPr>
          <p:nvPr>
            <p:ph type="subTitle" idx="1"/>
          </p:nvPr>
        </p:nvSpPr>
        <p:spPr>
          <a:xfrm>
            <a:off x="6096000" y="2726556"/>
            <a:ext cx="5113338"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29" name="Picture 16">
            <a:extLst>
              <a:ext uri="{FF2B5EF4-FFF2-40B4-BE49-F238E27FC236}">
                <a16:creationId xmlns:a16="http://schemas.microsoft.com/office/drawing/2014/main" id="{0A94567B-B8A8-AB41-BF7F-41919C86BD20}"/>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37273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4_Section Divider slide">
    <p:bg>
      <p:bgPr>
        <a:solidFill>
          <a:schemeClr val="accent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C4E377C-10E8-4245-959B-762A975F9D8D}"/>
              </a:ext>
            </a:extLst>
          </p:cNvPr>
          <p:cNvPicPr>
            <a:picLocks noChangeAspect="1"/>
          </p:cNvPicPr>
          <p:nvPr userDrawn="1"/>
        </p:nvPicPr>
        <p:blipFill rotWithShape="1">
          <a:blip r:embed="rId2">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5" name="Title 1">
            <a:extLst>
              <a:ext uri="{FF2B5EF4-FFF2-40B4-BE49-F238E27FC236}">
                <a16:creationId xmlns:a16="http://schemas.microsoft.com/office/drawing/2014/main" id="{070E4E49-42EA-4646-806F-4543D65EF52F}"/>
              </a:ext>
            </a:extLst>
          </p:cNvPr>
          <p:cNvSpPr>
            <a:spLocks noGrp="1"/>
          </p:cNvSpPr>
          <p:nvPr>
            <p:ph type="title" hasCustomPrompt="1"/>
          </p:nvPr>
        </p:nvSpPr>
        <p:spPr>
          <a:xfrm>
            <a:off x="6096001" y="1207042"/>
            <a:ext cx="5113338" cy="1519514"/>
          </a:xfrm>
        </p:spPr>
        <p:txBody>
          <a:bodyPr anchor="t" anchorCtr="0"/>
          <a:lstStyle>
            <a:lvl1pPr algn="r">
              <a:lnSpc>
                <a:spcPct val="85000"/>
              </a:lnSpc>
              <a:defRPr sz="5500" b="0" spc="-100" baseline="0">
                <a:solidFill>
                  <a:schemeClr val="bg1"/>
                </a:solidFill>
              </a:defRPr>
            </a:lvl1pPr>
          </a:lstStyle>
          <a:p>
            <a:r>
              <a:rPr lang="en-US" dirty="0"/>
              <a:t>Click to Edit </a:t>
            </a:r>
            <a:br>
              <a:rPr lang="en-US" dirty="0"/>
            </a:br>
            <a:r>
              <a:rPr lang="en-US" dirty="0"/>
              <a:t>Divider Page Title</a:t>
            </a:r>
          </a:p>
        </p:txBody>
      </p:sp>
      <p:sp>
        <p:nvSpPr>
          <p:cNvPr id="17" name="Subtitle 2">
            <a:extLst>
              <a:ext uri="{FF2B5EF4-FFF2-40B4-BE49-F238E27FC236}">
                <a16:creationId xmlns:a16="http://schemas.microsoft.com/office/drawing/2014/main" id="{FC99A7BD-35E3-6C48-9932-949A94C6AB39}"/>
              </a:ext>
            </a:extLst>
          </p:cNvPr>
          <p:cNvSpPr>
            <a:spLocks noGrp="1"/>
          </p:cNvSpPr>
          <p:nvPr>
            <p:ph type="subTitle" idx="1"/>
          </p:nvPr>
        </p:nvSpPr>
        <p:spPr>
          <a:xfrm>
            <a:off x="6096000" y="2726556"/>
            <a:ext cx="5113338"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8" name="Picture 16">
            <a:extLst>
              <a:ext uri="{FF2B5EF4-FFF2-40B4-BE49-F238E27FC236}">
                <a16:creationId xmlns:a16="http://schemas.microsoft.com/office/drawing/2014/main" id="{07331875-D936-B748-9004-0EDA896B1797}"/>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8799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8_Section Divider slide">
    <p:bg>
      <p:bgPr>
        <a:solidFill>
          <a:schemeClr val="accent5"/>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02548AC-BB94-2E4E-AE54-6CAE711F35D9}"/>
              </a:ext>
            </a:extLst>
          </p:cNvPr>
          <p:cNvPicPr>
            <a:picLocks noChangeAspect="1"/>
          </p:cNvPicPr>
          <p:nvPr userDrawn="1"/>
        </p:nvPicPr>
        <p:blipFill rotWithShape="1">
          <a:blip r:embed="rId2">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6" name="Title 1">
            <a:extLst>
              <a:ext uri="{FF2B5EF4-FFF2-40B4-BE49-F238E27FC236}">
                <a16:creationId xmlns:a16="http://schemas.microsoft.com/office/drawing/2014/main" id="{949AC842-3F8D-254D-90B4-AF304AFFF89D}"/>
              </a:ext>
            </a:extLst>
          </p:cNvPr>
          <p:cNvSpPr>
            <a:spLocks noGrp="1"/>
          </p:cNvSpPr>
          <p:nvPr>
            <p:ph type="title" hasCustomPrompt="1"/>
          </p:nvPr>
        </p:nvSpPr>
        <p:spPr>
          <a:xfrm>
            <a:off x="6096001" y="1207042"/>
            <a:ext cx="5113338" cy="1519514"/>
          </a:xfrm>
        </p:spPr>
        <p:txBody>
          <a:bodyPr anchor="t" anchorCtr="0"/>
          <a:lstStyle>
            <a:lvl1pPr algn="r">
              <a:lnSpc>
                <a:spcPct val="85000"/>
              </a:lnSpc>
              <a:defRPr sz="5500" b="0" spc="-100" baseline="0">
                <a:solidFill>
                  <a:schemeClr val="bg1"/>
                </a:solidFill>
              </a:defRPr>
            </a:lvl1pPr>
          </a:lstStyle>
          <a:p>
            <a:r>
              <a:rPr lang="en-US" dirty="0"/>
              <a:t>Click to Edit </a:t>
            </a:r>
            <a:br>
              <a:rPr lang="en-US" dirty="0"/>
            </a:br>
            <a:r>
              <a:rPr lang="en-US" dirty="0"/>
              <a:t>Divider Page Title</a:t>
            </a:r>
          </a:p>
        </p:txBody>
      </p:sp>
      <p:sp>
        <p:nvSpPr>
          <p:cNvPr id="18" name="Subtitle 2">
            <a:extLst>
              <a:ext uri="{FF2B5EF4-FFF2-40B4-BE49-F238E27FC236}">
                <a16:creationId xmlns:a16="http://schemas.microsoft.com/office/drawing/2014/main" id="{6F9C109C-BF81-F249-8D1F-C2696B6FECD7}"/>
              </a:ext>
            </a:extLst>
          </p:cNvPr>
          <p:cNvSpPr>
            <a:spLocks noGrp="1"/>
          </p:cNvSpPr>
          <p:nvPr>
            <p:ph type="subTitle" idx="1"/>
          </p:nvPr>
        </p:nvSpPr>
        <p:spPr>
          <a:xfrm>
            <a:off x="6096000" y="2726556"/>
            <a:ext cx="5113338"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9" name="Picture 16">
            <a:extLst>
              <a:ext uri="{FF2B5EF4-FFF2-40B4-BE49-F238E27FC236}">
                <a16:creationId xmlns:a16="http://schemas.microsoft.com/office/drawing/2014/main" id="{4913759B-8ABA-8F41-8F02-AABD53CFD1BE}"/>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60419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 Column Slide with TOP level Bulle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9425" y="476250"/>
            <a:ext cx="11233150" cy="654760"/>
          </a:xfrm>
        </p:spPr>
        <p:txBody>
          <a:bodyPr anchor="t"/>
          <a:lstStyle>
            <a:lvl1pPr>
              <a:defRPr b="0"/>
            </a:lvl1pPr>
          </a:lstStyle>
          <a:p>
            <a:r>
              <a:rPr lang="en-US" dirty="0"/>
              <a:t>Click to Edit Master Title Style</a:t>
            </a:r>
          </a:p>
        </p:txBody>
      </p:sp>
      <p:sp>
        <p:nvSpPr>
          <p:cNvPr id="4" name="Text Placeholder 2"/>
          <p:cNvSpPr>
            <a:spLocks noGrp="1"/>
          </p:cNvSpPr>
          <p:nvPr>
            <p:ph idx="1" hasCustomPrompt="1"/>
          </p:nvPr>
        </p:nvSpPr>
        <p:spPr>
          <a:xfrm>
            <a:off x="479425" y="1171111"/>
            <a:ext cx="11233150" cy="4086225"/>
          </a:xfrm>
          <a:prstGeom prst="rect">
            <a:avLst/>
          </a:prstGeom>
        </p:spPr>
        <p:txBody>
          <a:bodyPr/>
          <a:lstStyle>
            <a:lvl1pPr marL="342900" indent="-342900">
              <a:lnSpc>
                <a:spcPct val="100000"/>
              </a:lnSpc>
              <a:spcBef>
                <a:spcPts val="600"/>
              </a:spcBef>
              <a:spcAft>
                <a:spcPts val="0"/>
              </a:spcAft>
              <a:buClr>
                <a:schemeClr val="accent1"/>
              </a:buClr>
              <a:buFont typeface="Arial" charset="0"/>
              <a:buChar char="•"/>
              <a:defRPr sz="2400">
                <a:solidFill>
                  <a:schemeClr val="tx2"/>
                </a:solidFill>
              </a:defRPr>
            </a:lvl1pPr>
            <a:lvl2pPr marL="672783">
              <a:lnSpc>
                <a:spcPct val="100000"/>
              </a:lnSpc>
              <a:spcAft>
                <a:spcPts val="0"/>
              </a:spcAft>
              <a:defRPr sz="2000">
                <a:solidFill>
                  <a:schemeClr val="tx2"/>
                </a:solidFill>
              </a:defRPr>
            </a:lvl2pPr>
            <a:lvl3pPr marL="947103">
              <a:lnSpc>
                <a:spcPct val="100000"/>
              </a:lnSpc>
              <a:spcAft>
                <a:spcPts val="0"/>
              </a:spcAft>
              <a:defRPr sz="1800">
                <a:solidFill>
                  <a:schemeClr val="tx2"/>
                </a:solidFill>
              </a:defRPr>
            </a:lvl3pPr>
            <a:lvl4pPr marL="1293178">
              <a:lnSpc>
                <a:spcPct val="100000"/>
              </a:lnSpc>
              <a:spcAft>
                <a:spcPts val="0"/>
              </a:spcAft>
              <a:defRPr sz="1800">
                <a:solidFill>
                  <a:schemeClr val="tx2"/>
                </a:solidFill>
              </a:defRPr>
            </a:lvl4pPr>
            <a:lvl5pPr marL="1518603">
              <a:lnSpc>
                <a:spcPct val="100000"/>
              </a:lnSpc>
              <a:spcAft>
                <a:spcPts val="0"/>
              </a:spcAft>
              <a:defRPr sz="1800">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noProof="0" dirty="0"/>
              <a:t>Click to edit Master text styles with Top Level Bullet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21132503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 Column Slide w/ Sub">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9425" y="478302"/>
            <a:ext cx="11233150" cy="512830"/>
          </a:xfrm>
        </p:spPr>
        <p:txBody>
          <a:bodyPr anchor="t"/>
          <a:lstStyle/>
          <a:p>
            <a:r>
              <a:rPr lang="en-US" dirty="0"/>
              <a:t>Click to Edit Master Title Style</a:t>
            </a:r>
          </a:p>
        </p:txBody>
      </p:sp>
      <p:sp>
        <p:nvSpPr>
          <p:cNvPr id="44" name="Text Placeholder 43"/>
          <p:cNvSpPr>
            <a:spLocks noGrp="1"/>
          </p:cNvSpPr>
          <p:nvPr>
            <p:ph type="body" sz="quarter" idx="13"/>
          </p:nvPr>
        </p:nvSpPr>
        <p:spPr>
          <a:xfrm>
            <a:off x="479425" y="991131"/>
            <a:ext cx="11233150" cy="344488"/>
          </a:xfrm>
        </p:spPr>
        <p:txBody>
          <a:bodyPr/>
          <a:lstStyle>
            <a:lvl1pPr marL="0" indent="0">
              <a:buNone/>
              <a:defRPr lang="en-US" sz="2400">
                <a:solidFill>
                  <a:schemeClr val="accent6"/>
                </a:solidFill>
              </a:defRPr>
            </a:lvl1pPr>
          </a:lstStyle>
          <a:p>
            <a:pPr lvl="0"/>
            <a:r>
              <a:rPr lang="en-US"/>
              <a:t>Click to edit Master text styles</a:t>
            </a:r>
          </a:p>
        </p:txBody>
      </p:sp>
      <p:sp>
        <p:nvSpPr>
          <p:cNvPr id="7" name="Text Placeholder 2"/>
          <p:cNvSpPr>
            <a:spLocks noGrp="1"/>
          </p:cNvSpPr>
          <p:nvPr>
            <p:ph idx="1"/>
          </p:nvPr>
        </p:nvSpPr>
        <p:spPr>
          <a:xfrm>
            <a:off x="479425" y="1554490"/>
            <a:ext cx="11233150" cy="4087104"/>
          </a:xfrm>
          <a:prstGeom prst="rect">
            <a:avLst/>
          </a:prstGeom>
        </p:spPr>
        <p:txBody>
          <a:bodyPr/>
          <a:lstStyle>
            <a:lvl1pPr marL="342900" indent="-342900">
              <a:lnSpc>
                <a:spcPct val="100000"/>
              </a:lnSpc>
              <a:spcBef>
                <a:spcPts val="600"/>
              </a:spcBef>
              <a:spcAft>
                <a:spcPts val="0"/>
              </a:spcAft>
              <a:buClr>
                <a:schemeClr val="accent1"/>
              </a:buClr>
              <a:buFont typeface="Arial" charset="0"/>
              <a:buChar char="•"/>
              <a:defRPr sz="2400">
                <a:solidFill>
                  <a:schemeClr val="tx2"/>
                </a:solidFill>
              </a:defRPr>
            </a:lvl1pPr>
            <a:lvl2pPr>
              <a:lnSpc>
                <a:spcPct val="100000"/>
              </a:lnSpc>
              <a:spcAft>
                <a:spcPts val="0"/>
              </a:spcAft>
              <a:buClr>
                <a:schemeClr val="accent1"/>
              </a:buClr>
              <a:defRPr sz="2000">
                <a:solidFill>
                  <a:schemeClr val="tx2"/>
                </a:solidFill>
              </a:defRPr>
            </a:lvl2pPr>
            <a:lvl3pPr>
              <a:lnSpc>
                <a:spcPct val="100000"/>
              </a:lnSpc>
              <a:spcAft>
                <a:spcPts val="0"/>
              </a:spcAft>
              <a:buClr>
                <a:schemeClr val="accent1"/>
              </a:buClr>
              <a:defRPr>
                <a:solidFill>
                  <a:schemeClr val="tx2"/>
                </a:solidFill>
              </a:defRPr>
            </a:lvl3pPr>
            <a:lvl4pPr>
              <a:lnSpc>
                <a:spcPct val="100000"/>
              </a:lnSpc>
              <a:spcAft>
                <a:spcPts val="0"/>
              </a:spcAft>
              <a:buClr>
                <a:schemeClr val="accent1"/>
              </a:buClr>
              <a:defRPr>
                <a:solidFill>
                  <a:schemeClr val="tx2"/>
                </a:solidFill>
              </a:defRPr>
            </a:lvl4pPr>
            <a:lvl5pPr>
              <a:lnSpc>
                <a:spcPct val="100000"/>
              </a:lnSpc>
              <a:spcAft>
                <a:spcPts val="0"/>
              </a:spcAft>
              <a:buClr>
                <a:schemeClr val="accent1"/>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477504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column slide ">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3E00537-4172-4053-A616-87E429C679AC}"/>
              </a:ext>
            </a:extLst>
          </p:cNvPr>
          <p:cNvCxnSpPr>
            <a:cxnSpLocks/>
          </p:cNvCxnSpPr>
          <p:nvPr userDrawn="1"/>
        </p:nvCxnSpPr>
        <p:spPr>
          <a:xfrm>
            <a:off x="6096000" y="1620481"/>
            <a:ext cx="0" cy="4515207"/>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79425" y="478302"/>
            <a:ext cx="11233150" cy="512830"/>
          </a:xfrm>
        </p:spPr>
        <p:txBody>
          <a:bodyPr/>
          <a:lstStyle/>
          <a:p>
            <a:r>
              <a:rPr lang="en-US" dirty="0"/>
              <a:t>Click to Edit Master Title Style</a:t>
            </a:r>
          </a:p>
        </p:txBody>
      </p:sp>
      <p:sp>
        <p:nvSpPr>
          <p:cNvPr id="44" name="Text Placeholder 43"/>
          <p:cNvSpPr>
            <a:spLocks noGrp="1"/>
          </p:cNvSpPr>
          <p:nvPr>
            <p:ph type="body" sz="quarter" idx="13" hasCustomPrompt="1"/>
          </p:nvPr>
        </p:nvSpPr>
        <p:spPr>
          <a:xfrm>
            <a:off x="479425" y="991131"/>
            <a:ext cx="11233150" cy="359204"/>
          </a:xfrm>
        </p:spPr>
        <p:txBody>
          <a:bodyPr anchor="t"/>
          <a:lstStyle>
            <a:lvl1pPr marL="0" indent="0">
              <a:spcAft>
                <a:spcPts val="0"/>
              </a:spcAft>
              <a:buNone/>
              <a:defRPr sz="2400">
                <a:solidFill>
                  <a:schemeClr val="accent6"/>
                </a:solidFill>
              </a:defRPr>
            </a:lvl1pPr>
          </a:lstStyle>
          <a:p>
            <a:pPr lvl="0"/>
            <a:r>
              <a:rPr lang="en-US" dirty="0"/>
              <a:t>Click to edit Master text styles</a:t>
            </a:r>
          </a:p>
        </p:txBody>
      </p:sp>
      <p:sp>
        <p:nvSpPr>
          <p:cNvPr id="9" name="Text Placeholder 131"/>
          <p:cNvSpPr>
            <a:spLocks noGrp="1"/>
          </p:cNvSpPr>
          <p:nvPr>
            <p:ph type="body" sz="quarter" idx="16" hasCustomPrompt="1"/>
          </p:nvPr>
        </p:nvSpPr>
        <p:spPr>
          <a:xfrm>
            <a:off x="479425" y="1620481"/>
            <a:ext cx="5345642"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
        <p:nvSpPr>
          <p:cNvPr id="4" name="Content Placeholder 3"/>
          <p:cNvSpPr>
            <a:spLocks noGrp="1"/>
          </p:cNvSpPr>
          <p:nvPr>
            <p:ph sz="quarter" idx="19"/>
          </p:nvPr>
        </p:nvSpPr>
        <p:spPr>
          <a:xfrm>
            <a:off x="477587" y="2202443"/>
            <a:ext cx="5347480" cy="3933245"/>
          </a:xfrm>
        </p:spPr>
        <p:txBody>
          <a:bodyPr/>
          <a:lstStyle>
            <a:lvl1pPr marL="342900" indent="-342900" algn="just">
              <a:lnSpc>
                <a:spcPct val="100000"/>
              </a:lnSpc>
              <a:spcBef>
                <a:spcPts val="600"/>
              </a:spcBef>
              <a:spcAft>
                <a:spcPts val="0"/>
              </a:spcAft>
              <a:buClr>
                <a:schemeClr val="accent1"/>
              </a:buClr>
              <a:buFont typeface="Arial" charset="0"/>
              <a:buChar char="•"/>
              <a:defRPr sz="2000"/>
            </a:lvl1pPr>
            <a:lvl2pPr marL="581343">
              <a:lnSpc>
                <a:spcPct val="100000"/>
              </a:lnSpc>
              <a:spcAft>
                <a:spcPts val="0"/>
              </a:spcAft>
              <a:buClr>
                <a:schemeClr val="accent1"/>
              </a:buClr>
              <a:defRPr>
                <a:solidFill>
                  <a:srgbClr val="383838"/>
                </a:solidFill>
              </a:defRPr>
            </a:lvl2pPr>
            <a:lvl3pPr marL="947103">
              <a:lnSpc>
                <a:spcPct val="100000"/>
              </a:lnSpc>
              <a:spcAft>
                <a:spcPts val="0"/>
              </a:spcAft>
              <a:buClr>
                <a:schemeClr val="accent1"/>
              </a:buClr>
              <a:defRPr>
                <a:solidFill>
                  <a:srgbClr val="383838"/>
                </a:solidFill>
              </a:defRPr>
            </a:lvl3pPr>
            <a:lvl4pPr marL="1293178" indent="-173038">
              <a:lnSpc>
                <a:spcPct val="100000"/>
              </a:lnSpc>
              <a:spcAft>
                <a:spcPts val="0"/>
              </a:spcAft>
              <a:buClr>
                <a:schemeClr val="accent1"/>
              </a:buClr>
              <a:buFont typeface="Arial" charset="0"/>
              <a:buChar char="•"/>
              <a:defRPr>
                <a:solidFill>
                  <a:srgbClr val="383838"/>
                </a:solidFill>
              </a:defRPr>
            </a:lvl4pPr>
            <a:lvl5pPr marL="1518603">
              <a:lnSpc>
                <a:spcPct val="100000"/>
              </a:lnSpc>
              <a:spcAft>
                <a:spcPts val="0"/>
              </a:spcAft>
              <a:buClr>
                <a:schemeClr val="accent1"/>
              </a:buClr>
              <a:defRPr>
                <a:solidFill>
                  <a:srgbClr val="38383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131"/>
          <p:cNvSpPr>
            <a:spLocks noGrp="1"/>
          </p:cNvSpPr>
          <p:nvPr>
            <p:ph type="body" sz="quarter" idx="18" hasCustomPrompt="1"/>
          </p:nvPr>
        </p:nvSpPr>
        <p:spPr>
          <a:xfrm>
            <a:off x="6341534" y="1620481"/>
            <a:ext cx="5371042"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
        <p:nvSpPr>
          <p:cNvPr id="12" name="Content Placeholder 3"/>
          <p:cNvSpPr>
            <a:spLocks noGrp="1"/>
          </p:cNvSpPr>
          <p:nvPr>
            <p:ph sz="quarter" idx="21" hasCustomPrompt="1"/>
          </p:nvPr>
        </p:nvSpPr>
        <p:spPr>
          <a:xfrm>
            <a:off x="6339947" y="2202442"/>
            <a:ext cx="5372628" cy="3933246"/>
          </a:xfrm>
        </p:spPr>
        <p:txBody>
          <a:bodyPr/>
          <a:lstStyle>
            <a:lvl1pPr marL="342900" indent="-342900">
              <a:lnSpc>
                <a:spcPct val="100000"/>
              </a:lnSpc>
              <a:spcBef>
                <a:spcPts val="600"/>
              </a:spcBef>
              <a:spcAft>
                <a:spcPts val="0"/>
              </a:spcAft>
              <a:buClr>
                <a:schemeClr val="accent1"/>
              </a:buClr>
              <a:buFont typeface="Arial" charset="0"/>
              <a:buChar char="•"/>
              <a:defRPr sz="2000"/>
            </a:lvl1pPr>
            <a:lvl2pPr marL="581343">
              <a:lnSpc>
                <a:spcPct val="100000"/>
              </a:lnSpc>
              <a:spcAft>
                <a:spcPts val="0"/>
              </a:spcAft>
              <a:buClr>
                <a:schemeClr val="accent1"/>
              </a:buClr>
              <a:defRPr>
                <a:solidFill>
                  <a:srgbClr val="383838"/>
                </a:solidFill>
              </a:defRPr>
            </a:lvl2pPr>
            <a:lvl3pPr marL="947103">
              <a:lnSpc>
                <a:spcPct val="100000"/>
              </a:lnSpc>
              <a:spcAft>
                <a:spcPts val="0"/>
              </a:spcAft>
              <a:buClr>
                <a:schemeClr val="accent1"/>
              </a:buClr>
              <a:defRPr>
                <a:solidFill>
                  <a:srgbClr val="383838"/>
                </a:solidFill>
              </a:defRPr>
            </a:lvl3pPr>
            <a:lvl4pPr marL="1293178" indent="-173038">
              <a:lnSpc>
                <a:spcPct val="100000"/>
              </a:lnSpc>
              <a:spcAft>
                <a:spcPts val="0"/>
              </a:spcAft>
              <a:buClr>
                <a:schemeClr val="accent1"/>
              </a:buClr>
              <a:buFont typeface="Arial" charset="0"/>
              <a:buChar char="•"/>
              <a:defRPr>
                <a:solidFill>
                  <a:srgbClr val="383838"/>
                </a:solidFill>
              </a:defRPr>
            </a:lvl4pPr>
            <a:lvl5pPr marL="1518603">
              <a:lnSpc>
                <a:spcPct val="100000"/>
              </a:lnSpc>
              <a:spcAft>
                <a:spcPts val="0"/>
              </a:spcAft>
              <a:buClr>
                <a:schemeClr val="accent1"/>
              </a:buClr>
              <a:defRPr>
                <a:solidFill>
                  <a:srgbClr val="38383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526211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column slide ">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E9795D2F-D322-4144-8DA8-55D6A2942740}"/>
              </a:ext>
            </a:extLst>
          </p:cNvPr>
          <p:cNvCxnSpPr>
            <a:cxnSpLocks/>
          </p:cNvCxnSpPr>
          <p:nvPr userDrawn="1"/>
        </p:nvCxnSpPr>
        <p:spPr bwMode="auto">
          <a:xfrm>
            <a:off x="4148138" y="1611050"/>
            <a:ext cx="0" cy="4448438"/>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B4D2EAD-40A5-4C0B-900F-916EB19FF748}"/>
              </a:ext>
            </a:extLst>
          </p:cNvPr>
          <p:cNvCxnSpPr>
            <a:cxnSpLocks/>
          </p:cNvCxnSpPr>
          <p:nvPr userDrawn="1"/>
        </p:nvCxnSpPr>
        <p:spPr bwMode="auto">
          <a:xfrm>
            <a:off x="8051800" y="1611050"/>
            <a:ext cx="0" cy="444843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userDrawn="1">
            <p:ph type="title" hasCustomPrompt="1"/>
          </p:nvPr>
        </p:nvSpPr>
        <p:spPr>
          <a:xfrm>
            <a:off x="479425" y="478302"/>
            <a:ext cx="11233150" cy="512830"/>
          </a:xfrm>
        </p:spPr>
        <p:txBody>
          <a:bodyPr/>
          <a:lstStyle/>
          <a:p>
            <a:r>
              <a:rPr lang="en-US" dirty="0"/>
              <a:t>Click to Edit Master Title Style</a:t>
            </a:r>
          </a:p>
        </p:txBody>
      </p:sp>
      <p:sp>
        <p:nvSpPr>
          <p:cNvPr id="44" name="Text Placeholder 43"/>
          <p:cNvSpPr>
            <a:spLocks noGrp="1"/>
          </p:cNvSpPr>
          <p:nvPr userDrawn="1">
            <p:ph type="body" sz="quarter" idx="13"/>
          </p:nvPr>
        </p:nvSpPr>
        <p:spPr>
          <a:xfrm>
            <a:off x="479425" y="991131"/>
            <a:ext cx="11233150" cy="344488"/>
          </a:xfrm>
        </p:spPr>
        <p:txBody>
          <a:bodyPr/>
          <a:lstStyle>
            <a:lvl1pPr marL="0" indent="0">
              <a:buNone/>
              <a:defRPr lang="en-US" sz="2400" dirty="0">
                <a:solidFill>
                  <a:schemeClr val="accent6"/>
                </a:solidFill>
              </a:defRPr>
            </a:lvl1pPr>
          </a:lstStyle>
          <a:p>
            <a:pPr lvl="0"/>
            <a:r>
              <a:rPr lang="en-US"/>
              <a:t>Click to edit Master text styles</a:t>
            </a:r>
          </a:p>
        </p:txBody>
      </p:sp>
      <p:sp>
        <p:nvSpPr>
          <p:cNvPr id="7" name="Text Placeholder 2"/>
          <p:cNvSpPr>
            <a:spLocks noGrp="1"/>
          </p:cNvSpPr>
          <p:nvPr userDrawn="1">
            <p:ph idx="1"/>
          </p:nvPr>
        </p:nvSpPr>
        <p:spPr>
          <a:xfrm>
            <a:off x="479425" y="2373786"/>
            <a:ext cx="3392553" cy="3605945"/>
          </a:xfrm>
          <a:prstGeom prst="rect">
            <a:avLst/>
          </a:prstGeom>
        </p:spPr>
        <p:txBody>
          <a:bodyPr/>
          <a:lstStyle>
            <a:lvl1pPr marL="342900" indent="-342900">
              <a:lnSpc>
                <a:spcPct val="100000"/>
              </a:lnSpc>
              <a:spcBef>
                <a:spcPts val="600"/>
              </a:spcBef>
              <a:spcAft>
                <a:spcPts val="0"/>
              </a:spcAft>
              <a:buClr>
                <a:schemeClr val="accent1"/>
              </a:buClr>
              <a:buFont typeface="Arial" charset="0"/>
              <a:buChar char="•"/>
              <a:defRPr sz="2000"/>
            </a:lvl1pPr>
            <a:lvl2pPr marL="581343">
              <a:lnSpc>
                <a:spcPct val="100000"/>
              </a:lnSpc>
              <a:spcAft>
                <a:spcPts val="0"/>
              </a:spcAft>
              <a:buClr>
                <a:schemeClr val="accent1"/>
              </a:buClr>
              <a:defRPr>
                <a:solidFill>
                  <a:srgbClr val="383838"/>
                </a:solidFill>
              </a:defRPr>
            </a:lvl2pPr>
            <a:lvl3pPr>
              <a:defRPr>
                <a:solidFill>
                  <a:srgbClr val="383838"/>
                </a:solidFill>
              </a:defRPr>
            </a:lvl3pPr>
            <a:lvl4pPr>
              <a:defRPr>
                <a:solidFill>
                  <a:srgbClr val="383838"/>
                </a:solidFill>
              </a:defRPr>
            </a:lvl4pPr>
            <a:lvl5pPr>
              <a:defRPr>
                <a:solidFill>
                  <a:srgbClr val="383838"/>
                </a:solidFill>
              </a:defRPr>
            </a:lvl5pPr>
          </a:lstStyle>
          <a:p>
            <a:pPr lvl="0"/>
            <a:r>
              <a:rPr lang="en-US"/>
              <a:t>Click to edit Master text styles</a:t>
            </a:r>
          </a:p>
          <a:p>
            <a:pPr lvl="1"/>
            <a:r>
              <a:rPr lang="en-US"/>
              <a:t>Second level</a:t>
            </a:r>
          </a:p>
        </p:txBody>
      </p:sp>
      <p:sp>
        <p:nvSpPr>
          <p:cNvPr id="100" name="Text Placeholder 131"/>
          <p:cNvSpPr>
            <a:spLocks noGrp="1"/>
          </p:cNvSpPr>
          <p:nvPr userDrawn="1">
            <p:ph type="body" sz="quarter" idx="16" hasCustomPrompt="1"/>
          </p:nvPr>
        </p:nvSpPr>
        <p:spPr>
          <a:xfrm>
            <a:off x="479425" y="1611050"/>
            <a:ext cx="3372645"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
        <p:nvSpPr>
          <p:cNvPr id="13" name="Text Placeholder 2"/>
          <p:cNvSpPr>
            <a:spLocks noGrp="1"/>
          </p:cNvSpPr>
          <p:nvPr userDrawn="1">
            <p:ph idx="17"/>
          </p:nvPr>
        </p:nvSpPr>
        <p:spPr>
          <a:xfrm>
            <a:off x="4416359" y="2373786"/>
            <a:ext cx="3359281" cy="3605945"/>
          </a:xfrm>
          <a:prstGeom prst="rect">
            <a:avLst/>
          </a:prstGeom>
        </p:spPr>
        <p:txBody>
          <a:bodyPr/>
          <a:lstStyle>
            <a:lvl1pPr marL="342900" indent="-342900">
              <a:lnSpc>
                <a:spcPct val="100000"/>
              </a:lnSpc>
              <a:spcBef>
                <a:spcPts val="600"/>
              </a:spcBef>
              <a:spcAft>
                <a:spcPts val="0"/>
              </a:spcAft>
              <a:buClr>
                <a:schemeClr val="accent1"/>
              </a:buClr>
              <a:buFont typeface="Arial" charset="0"/>
              <a:buChar char="•"/>
              <a:defRPr sz="2000"/>
            </a:lvl1pPr>
            <a:lvl2pPr marL="581343">
              <a:lnSpc>
                <a:spcPct val="100000"/>
              </a:lnSpc>
              <a:spcAft>
                <a:spcPts val="0"/>
              </a:spcAft>
              <a:buClr>
                <a:schemeClr val="accent1"/>
              </a:buClr>
              <a:defRPr/>
            </a:lvl2pPr>
          </a:lstStyle>
          <a:p>
            <a:pPr lvl="0"/>
            <a:r>
              <a:rPr lang="en-US"/>
              <a:t>Click to edit Master text styles</a:t>
            </a:r>
          </a:p>
          <a:p>
            <a:pPr lvl="1"/>
            <a:r>
              <a:rPr lang="en-US"/>
              <a:t>Second level</a:t>
            </a:r>
          </a:p>
        </p:txBody>
      </p:sp>
      <p:sp>
        <p:nvSpPr>
          <p:cNvPr id="14" name="Text Placeholder 2"/>
          <p:cNvSpPr>
            <a:spLocks noGrp="1"/>
          </p:cNvSpPr>
          <p:nvPr userDrawn="1">
            <p:ph idx="18"/>
          </p:nvPr>
        </p:nvSpPr>
        <p:spPr>
          <a:xfrm>
            <a:off x="8300113" y="2373786"/>
            <a:ext cx="3412462" cy="3605945"/>
          </a:xfrm>
          <a:prstGeom prst="rect">
            <a:avLst/>
          </a:prstGeom>
        </p:spPr>
        <p:txBody>
          <a:bodyPr/>
          <a:lstStyle>
            <a:lvl1pPr marL="342900" indent="-342900">
              <a:lnSpc>
                <a:spcPct val="100000"/>
              </a:lnSpc>
              <a:spcBef>
                <a:spcPts val="600"/>
              </a:spcBef>
              <a:spcAft>
                <a:spcPts val="0"/>
              </a:spcAft>
              <a:buClr>
                <a:schemeClr val="accent1"/>
              </a:buClr>
              <a:buFont typeface="Arial" charset="0"/>
              <a:buChar char="•"/>
              <a:defRPr sz="2000"/>
            </a:lvl1pPr>
            <a:lvl2pPr marL="581343">
              <a:lnSpc>
                <a:spcPct val="100000"/>
              </a:lnSpc>
              <a:spcAft>
                <a:spcPts val="0"/>
              </a:spcAft>
              <a:buClr>
                <a:schemeClr val="accent1"/>
              </a:buClr>
              <a:defRPr>
                <a:solidFill>
                  <a:srgbClr val="383838"/>
                </a:solidFill>
              </a:defRPr>
            </a:lvl2pPr>
          </a:lstStyle>
          <a:p>
            <a:pPr lvl="0"/>
            <a:r>
              <a:rPr lang="en-US"/>
              <a:t>Click to edit Master text styles</a:t>
            </a:r>
          </a:p>
          <a:p>
            <a:pPr lvl="1"/>
            <a:r>
              <a:rPr lang="en-US"/>
              <a:t>Second level</a:t>
            </a:r>
          </a:p>
        </p:txBody>
      </p:sp>
      <p:sp>
        <p:nvSpPr>
          <p:cNvPr id="15" name="Text Placeholder 131"/>
          <p:cNvSpPr>
            <a:spLocks noGrp="1"/>
          </p:cNvSpPr>
          <p:nvPr userDrawn="1">
            <p:ph type="body" sz="quarter" idx="19" hasCustomPrompt="1"/>
          </p:nvPr>
        </p:nvSpPr>
        <p:spPr>
          <a:xfrm>
            <a:off x="4419997" y="1611050"/>
            <a:ext cx="3359945"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
        <p:nvSpPr>
          <p:cNvPr id="16" name="Text Placeholder 131"/>
          <p:cNvSpPr>
            <a:spLocks noGrp="1"/>
          </p:cNvSpPr>
          <p:nvPr userDrawn="1">
            <p:ph type="body" sz="quarter" idx="20" hasCustomPrompt="1"/>
          </p:nvPr>
        </p:nvSpPr>
        <p:spPr>
          <a:xfrm>
            <a:off x="8299449" y="1611050"/>
            <a:ext cx="3413126"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Tree>
    <p:extLst>
      <p:ext uri="{BB962C8B-B14F-4D97-AF65-F5344CB8AC3E}">
        <p14:creationId xmlns:p14="http://schemas.microsoft.com/office/powerpoint/2010/main" val="12000077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column slide with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9425" y="478302"/>
            <a:ext cx="11233150" cy="512830"/>
          </a:xfrm>
        </p:spPr>
        <p:txBody>
          <a:bodyPr/>
          <a:lstStyle/>
          <a:p>
            <a:r>
              <a:rPr lang="en-US" dirty="0"/>
              <a:t>Click to Edit Master Title Style</a:t>
            </a:r>
          </a:p>
        </p:txBody>
      </p:sp>
      <p:sp>
        <p:nvSpPr>
          <p:cNvPr id="44" name="Text Placeholder 43"/>
          <p:cNvSpPr>
            <a:spLocks noGrp="1"/>
          </p:cNvSpPr>
          <p:nvPr>
            <p:ph type="body" sz="quarter" idx="13"/>
          </p:nvPr>
        </p:nvSpPr>
        <p:spPr>
          <a:xfrm>
            <a:off x="479425" y="991131"/>
            <a:ext cx="11233150" cy="344488"/>
          </a:xfrm>
        </p:spPr>
        <p:txBody>
          <a:bodyPr/>
          <a:lstStyle>
            <a:lvl1pPr marL="0" indent="0">
              <a:buNone/>
              <a:defRPr lang="en-US" sz="2400">
                <a:solidFill>
                  <a:schemeClr val="accent6"/>
                </a:solidFill>
              </a:defRPr>
            </a:lvl1pPr>
          </a:lstStyle>
          <a:p>
            <a:pPr lvl="0"/>
            <a:r>
              <a:rPr lang="en-US"/>
              <a:t>Click to edit Master text styles</a:t>
            </a:r>
          </a:p>
        </p:txBody>
      </p:sp>
      <p:sp>
        <p:nvSpPr>
          <p:cNvPr id="9" name="Content Placeholder 8"/>
          <p:cNvSpPr>
            <a:spLocks noGrp="1"/>
          </p:cNvSpPr>
          <p:nvPr>
            <p:ph sz="quarter" idx="21"/>
          </p:nvPr>
        </p:nvSpPr>
        <p:spPr>
          <a:xfrm>
            <a:off x="8299119" y="2372564"/>
            <a:ext cx="3413455" cy="3608387"/>
          </a:xfrm>
        </p:spPr>
        <p:txBody>
          <a:bodyPr/>
          <a:lstStyle>
            <a:lvl1pPr marL="342900" indent="-342900">
              <a:lnSpc>
                <a:spcPct val="100000"/>
              </a:lnSpc>
              <a:spcBef>
                <a:spcPts val="600"/>
              </a:spcBef>
              <a:spcAft>
                <a:spcPts val="0"/>
              </a:spcAft>
              <a:buClr>
                <a:schemeClr val="accent1"/>
              </a:buClr>
              <a:buFont typeface="Arial" charset="0"/>
              <a:buChar char="•"/>
              <a:defRPr sz="2000"/>
            </a:lvl1pPr>
            <a:lvl2pPr marL="581343">
              <a:lnSpc>
                <a:spcPct val="100000"/>
              </a:lnSpc>
              <a:spcAft>
                <a:spcPts val="0"/>
              </a:spcAft>
              <a:buClr>
                <a:schemeClr val="accent1"/>
              </a:buClr>
              <a:defRPr>
                <a:solidFill>
                  <a:srgbClr val="383838"/>
                </a:solidFill>
              </a:defRPr>
            </a:lvl2pPr>
            <a:lvl3pPr>
              <a:lnSpc>
                <a:spcPct val="100000"/>
              </a:lnSpc>
              <a:spcAft>
                <a:spcPts val="0"/>
              </a:spcAft>
              <a:buClr>
                <a:schemeClr val="accent1"/>
              </a:buClr>
              <a:defRPr>
                <a:solidFill>
                  <a:srgbClr val="383838"/>
                </a:solidFill>
              </a:defRPr>
            </a:lvl3pPr>
          </a:lstStyle>
          <a:p>
            <a:pPr lvl="0"/>
            <a:r>
              <a:rPr lang="en-US"/>
              <a:t>Click to edit Master text styles</a:t>
            </a:r>
          </a:p>
          <a:p>
            <a:pPr lvl="1"/>
            <a:r>
              <a:rPr lang="en-US"/>
              <a:t>Second level</a:t>
            </a:r>
          </a:p>
          <a:p>
            <a:pPr lvl="2"/>
            <a:r>
              <a:rPr lang="en-US"/>
              <a:t>Third level</a:t>
            </a:r>
          </a:p>
        </p:txBody>
      </p:sp>
      <p:grpSp>
        <p:nvGrpSpPr>
          <p:cNvPr id="36" name="Group 6">
            <a:extLst>
              <a:ext uri="{FF2B5EF4-FFF2-40B4-BE49-F238E27FC236}">
                <a16:creationId xmlns:a16="http://schemas.microsoft.com/office/drawing/2014/main" id="{CCE81F77-7204-0241-970A-63C43B1D7B80}"/>
              </a:ext>
            </a:extLst>
          </p:cNvPr>
          <p:cNvGrpSpPr>
            <a:grpSpLocks/>
          </p:cNvGrpSpPr>
          <p:nvPr userDrawn="1"/>
        </p:nvGrpSpPr>
        <p:grpSpPr bwMode="auto">
          <a:xfrm>
            <a:off x="4148138" y="1611050"/>
            <a:ext cx="3903662" cy="4448438"/>
            <a:chOff x="3706307" y="1883391"/>
            <a:chExt cx="3803176" cy="4472959"/>
          </a:xfrm>
        </p:grpSpPr>
        <p:cxnSp>
          <p:nvCxnSpPr>
            <p:cNvPr id="37" name="Straight Connector 36">
              <a:extLst>
                <a:ext uri="{FF2B5EF4-FFF2-40B4-BE49-F238E27FC236}">
                  <a16:creationId xmlns:a16="http://schemas.microsoft.com/office/drawing/2014/main" id="{7266E339-1F3B-8E41-B64F-AA6A42EDF799}"/>
                </a:ext>
              </a:extLst>
            </p:cNvPr>
            <p:cNvCxnSpPr>
              <a:cxnSpLocks/>
            </p:cNvCxnSpPr>
            <p:nvPr userDrawn="1"/>
          </p:nvCxnSpPr>
          <p:spPr>
            <a:xfrm>
              <a:off x="3706307" y="1883391"/>
              <a:ext cx="0" cy="4472959"/>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22B3030-62BD-3440-A850-5C6E7CCDD54A}"/>
                </a:ext>
              </a:extLst>
            </p:cNvPr>
            <p:cNvCxnSpPr>
              <a:cxnSpLocks/>
            </p:cNvCxnSpPr>
            <p:nvPr userDrawn="1"/>
          </p:nvCxnSpPr>
          <p:spPr>
            <a:xfrm>
              <a:off x="7509483" y="1883391"/>
              <a:ext cx="0" cy="4472959"/>
            </a:xfrm>
            <a:prstGeom prst="line">
              <a:avLst/>
            </a:prstGeom>
            <a:ln w="12700"/>
          </p:spPr>
          <p:style>
            <a:lnRef idx="1">
              <a:schemeClr val="accent1"/>
            </a:lnRef>
            <a:fillRef idx="0">
              <a:schemeClr val="accent1"/>
            </a:fillRef>
            <a:effectRef idx="0">
              <a:schemeClr val="accent1"/>
            </a:effectRef>
            <a:fontRef idx="minor">
              <a:schemeClr val="tx1"/>
            </a:fontRef>
          </p:style>
        </p:cxnSp>
      </p:grpSp>
      <p:sp>
        <p:nvSpPr>
          <p:cNvPr id="40" name="Text Placeholder 131">
            <a:extLst>
              <a:ext uri="{FF2B5EF4-FFF2-40B4-BE49-F238E27FC236}">
                <a16:creationId xmlns:a16="http://schemas.microsoft.com/office/drawing/2014/main" id="{B54BFFD1-D378-D841-B5DD-88788B48D029}"/>
              </a:ext>
            </a:extLst>
          </p:cNvPr>
          <p:cNvSpPr>
            <a:spLocks noGrp="1"/>
          </p:cNvSpPr>
          <p:nvPr>
            <p:ph type="body" sz="quarter" idx="16" hasCustomPrompt="1"/>
          </p:nvPr>
        </p:nvSpPr>
        <p:spPr>
          <a:xfrm>
            <a:off x="479425" y="1611050"/>
            <a:ext cx="3372645"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
        <p:nvSpPr>
          <p:cNvPr id="43" name="Text Placeholder 131">
            <a:extLst>
              <a:ext uri="{FF2B5EF4-FFF2-40B4-BE49-F238E27FC236}">
                <a16:creationId xmlns:a16="http://schemas.microsoft.com/office/drawing/2014/main" id="{E3125198-F65A-8049-9D3E-A6AF258DAEBF}"/>
              </a:ext>
            </a:extLst>
          </p:cNvPr>
          <p:cNvSpPr>
            <a:spLocks noGrp="1"/>
          </p:cNvSpPr>
          <p:nvPr>
            <p:ph type="body" sz="quarter" idx="19" hasCustomPrompt="1"/>
          </p:nvPr>
        </p:nvSpPr>
        <p:spPr>
          <a:xfrm>
            <a:off x="4416192" y="1611050"/>
            <a:ext cx="3359945"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
        <p:nvSpPr>
          <p:cNvPr id="45" name="Text Placeholder 131">
            <a:extLst>
              <a:ext uri="{FF2B5EF4-FFF2-40B4-BE49-F238E27FC236}">
                <a16:creationId xmlns:a16="http://schemas.microsoft.com/office/drawing/2014/main" id="{7C8008EA-19DB-814F-9284-A055A2AB89CD}"/>
              </a:ext>
            </a:extLst>
          </p:cNvPr>
          <p:cNvSpPr>
            <a:spLocks noGrp="1"/>
          </p:cNvSpPr>
          <p:nvPr>
            <p:ph type="body" sz="quarter" idx="20" hasCustomPrompt="1"/>
          </p:nvPr>
        </p:nvSpPr>
        <p:spPr>
          <a:xfrm>
            <a:off x="8299449" y="1611050"/>
            <a:ext cx="3413126"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
        <p:nvSpPr>
          <p:cNvPr id="46" name="Content Placeholder 8">
            <a:extLst>
              <a:ext uri="{FF2B5EF4-FFF2-40B4-BE49-F238E27FC236}">
                <a16:creationId xmlns:a16="http://schemas.microsoft.com/office/drawing/2014/main" id="{DD4BA2E6-FACA-5C45-B75F-9327959A672A}"/>
              </a:ext>
            </a:extLst>
          </p:cNvPr>
          <p:cNvSpPr>
            <a:spLocks noGrp="1"/>
          </p:cNvSpPr>
          <p:nvPr>
            <p:ph sz="quarter" idx="22"/>
          </p:nvPr>
        </p:nvSpPr>
        <p:spPr>
          <a:xfrm>
            <a:off x="4415863" y="2372564"/>
            <a:ext cx="3360274" cy="3608387"/>
          </a:xfrm>
        </p:spPr>
        <p:txBody>
          <a:bodyPr/>
          <a:lstStyle>
            <a:lvl1pPr marL="342900" indent="-342900">
              <a:lnSpc>
                <a:spcPct val="100000"/>
              </a:lnSpc>
              <a:spcBef>
                <a:spcPts val="600"/>
              </a:spcBef>
              <a:spcAft>
                <a:spcPts val="0"/>
              </a:spcAft>
              <a:buClr>
                <a:schemeClr val="accent1"/>
              </a:buClr>
              <a:buFont typeface="Arial" charset="0"/>
              <a:buChar char="•"/>
              <a:defRPr sz="2000"/>
            </a:lvl1pPr>
            <a:lvl2pPr marL="581343">
              <a:lnSpc>
                <a:spcPct val="100000"/>
              </a:lnSpc>
              <a:spcAft>
                <a:spcPts val="0"/>
              </a:spcAft>
              <a:buClr>
                <a:schemeClr val="accent1"/>
              </a:buClr>
              <a:defRPr>
                <a:solidFill>
                  <a:srgbClr val="383838"/>
                </a:solidFill>
              </a:defRPr>
            </a:lvl2pPr>
            <a:lvl3pPr>
              <a:lnSpc>
                <a:spcPct val="100000"/>
              </a:lnSpc>
              <a:spcAft>
                <a:spcPts val="0"/>
              </a:spcAft>
              <a:buClr>
                <a:schemeClr val="accent1"/>
              </a:buClr>
              <a:defRPr>
                <a:solidFill>
                  <a:srgbClr val="383838"/>
                </a:solidFill>
              </a:defRPr>
            </a:lvl3pPr>
          </a:lstStyle>
          <a:p>
            <a:pPr lvl="0"/>
            <a:r>
              <a:rPr lang="en-US"/>
              <a:t>Click to edit Master text styles</a:t>
            </a:r>
          </a:p>
          <a:p>
            <a:pPr lvl="1"/>
            <a:r>
              <a:rPr lang="en-US"/>
              <a:t>Second level</a:t>
            </a:r>
          </a:p>
          <a:p>
            <a:pPr lvl="2"/>
            <a:r>
              <a:rPr lang="en-US"/>
              <a:t>Third level</a:t>
            </a:r>
          </a:p>
        </p:txBody>
      </p:sp>
      <p:sp>
        <p:nvSpPr>
          <p:cNvPr id="47" name="Content Placeholder 8">
            <a:extLst>
              <a:ext uri="{FF2B5EF4-FFF2-40B4-BE49-F238E27FC236}">
                <a16:creationId xmlns:a16="http://schemas.microsoft.com/office/drawing/2014/main" id="{5AB0A5A2-CEF5-6E44-BACF-2C0296FE306B}"/>
              </a:ext>
            </a:extLst>
          </p:cNvPr>
          <p:cNvSpPr>
            <a:spLocks noGrp="1"/>
          </p:cNvSpPr>
          <p:nvPr>
            <p:ph sz="quarter" idx="23"/>
          </p:nvPr>
        </p:nvSpPr>
        <p:spPr>
          <a:xfrm>
            <a:off x="479425" y="2372564"/>
            <a:ext cx="3360274" cy="3608387"/>
          </a:xfrm>
        </p:spPr>
        <p:txBody>
          <a:bodyPr/>
          <a:lstStyle>
            <a:lvl1pPr marL="342900" indent="-342900">
              <a:lnSpc>
                <a:spcPct val="100000"/>
              </a:lnSpc>
              <a:spcBef>
                <a:spcPts val="600"/>
              </a:spcBef>
              <a:spcAft>
                <a:spcPts val="0"/>
              </a:spcAft>
              <a:buClr>
                <a:schemeClr val="accent1"/>
              </a:buClr>
              <a:buFont typeface="Arial" charset="0"/>
              <a:buChar char="•"/>
              <a:defRPr sz="2000"/>
            </a:lvl1pPr>
            <a:lvl2pPr marL="581343">
              <a:lnSpc>
                <a:spcPct val="100000"/>
              </a:lnSpc>
              <a:spcAft>
                <a:spcPts val="0"/>
              </a:spcAft>
              <a:buClr>
                <a:schemeClr val="accent1"/>
              </a:buClr>
              <a:defRPr>
                <a:solidFill>
                  <a:srgbClr val="383838"/>
                </a:solidFill>
              </a:defRPr>
            </a:lvl2pPr>
            <a:lvl3pPr>
              <a:lnSpc>
                <a:spcPct val="100000"/>
              </a:lnSpc>
              <a:spcAft>
                <a:spcPts val="0"/>
              </a:spcAft>
              <a:buClr>
                <a:schemeClr val="accent1"/>
              </a:buClr>
              <a:defRPr>
                <a:solidFill>
                  <a:srgbClr val="383838"/>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5371875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ol_narrow_wide">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D505B7A5-C1F7-41D3-815C-A3728D81DBDD}"/>
              </a:ext>
            </a:extLst>
          </p:cNvPr>
          <p:cNvCxnSpPr>
            <a:cxnSpLocks/>
          </p:cNvCxnSpPr>
          <p:nvPr userDrawn="1"/>
        </p:nvCxnSpPr>
        <p:spPr>
          <a:xfrm>
            <a:off x="3255004" y="1631950"/>
            <a:ext cx="0" cy="4086225"/>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79425" y="478301"/>
            <a:ext cx="11233150" cy="512830"/>
          </a:xfrm>
        </p:spPr>
        <p:txBody>
          <a:bodyPr/>
          <a:lstStyle/>
          <a:p>
            <a:r>
              <a:rPr lang="en-US" dirty="0"/>
              <a:t>Click to Edit Master Title Style</a:t>
            </a:r>
          </a:p>
        </p:txBody>
      </p:sp>
      <p:sp>
        <p:nvSpPr>
          <p:cNvPr id="44" name="Text Placeholder 43"/>
          <p:cNvSpPr>
            <a:spLocks noGrp="1"/>
          </p:cNvSpPr>
          <p:nvPr>
            <p:ph type="body" sz="quarter" idx="13"/>
          </p:nvPr>
        </p:nvSpPr>
        <p:spPr>
          <a:xfrm>
            <a:off x="479425" y="991131"/>
            <a:ext cx="11233150" cy="344488"/>
          </a:xfrm>
        </p:spPr>
        <p:txBody>
          <a:bodyPr/>
          <a:lstStyle>
            <a:lvl1pPr marL="0" indent="0">
              <a:buNone/>
              <a:defRPr lang="en-US" sz="2400" dirty="0">
                <a:solidFill>
                  <a:schemeClr val="accent6"/>
                </a:solidFill>
              </a:defRPr>
            </a:lvl1pPr>
          </a:lstStyle>
          <a:p>
            <a:pPr lvl="0"/>
            <a:r>
              <a:rPr lang="en-US"/>
              <a:t>Click to edit Master text styles</a:t>
            </a:r>
          </a:p>
        </p:txBody>
      </p:sp>
      <p:sp>
        <p:nvSpPr>
          <p:cNvPr id="18" name="Text Placeholder 2"/>
          <p:cNvSpPr>
            <a:spLocks noGrp="1"/>
          </p:cNvSpPr>
          <p:nvPr>
            <p:ph idx="1"/>
          </p:nvPr>
        </p:nvSpPr>
        <p:spPr>
          <a:xfrm>
            <a:off x="479425" y="1631112"/>
            <a:ext cx="2619375" cy="4086426"/>
          </a:xfrm>
          <a:prstGeom prst="rect">
            <a:avLst/>
          </a:prstGeom>
        </p:spPr>
        <p:txBody>
          <a:bodyPr/>
          <a:lstStyle>
            <a:lvl1pPr marL="342900" indent="-342900">
              <a:lnSpc>
                <a:spcPct val="100000"/>
              </a:lnSpc>
              <a:spcBef>
                <a:spcPts val="600"/>
              </a:spcBef>
              <a:spcAft>
                <a:spcPts val="0"/>
              </a:spcAft>
              <a:buClr>
                <a:schemeClr val="accent1"/>
              </a:buClr>
              <a:buFont typeface="Arial" charset="0"/>
              <a:buChar char="•"/>
              <a:defRPr sz="2400"/>
            </a:lvl1pPr>
            <a:lvl2pPr marL="581343">
              <a:lnSpc>
                <a:spcPct val="100000"/>
              </a:lnSpc>
              <a:spcAft>
                <a:spcPts val="0"/>
              </a:spcAft>
              <a:buClr>
                <a:schemeClr val="accent1"/>
              </a:buClr>
              <a:defRPr sz="2000">
                <a:solidFill>
                  <a:srgbClr val="383838"/>
                </a:solidFill>
              </a:defRPr>
            </a:lvl2pPr>
          </a:lstStyle>
          <a:p>
            <a:pPr lvl="0"/>
            <a:r>
              <a:rPr lang="en-US"/>
              <a:t>Click to edit Master text styles</a:t>
            </a:r>
          </a:p>
          <a:p>
            <a:pPr lvl="1"/>
            <a:r>
              <a:rPr lang="en-US"/>
              <a:t>Second level</a:t>
            </a:r>
          </a:p>
        </p:txBody>
      </p:sp>
      <p:sp>
        <p:nvSpPr>
          <p:cNvPr id="7" name="Content Placeholder 3"/>
          <p:cNvSpPr>
            <a:spLocks noGrp="1"/>
          </p:cNvSpPr>
          <p:nvPr>
            <p:ph sz="quarter" idx="21"/>
          </p:nvPr>
        </p:nvSpPr>
        <p:spPr>
          <a:xfrm>
            <a:off x="3416035" y="1631112"/>
            <a:ext cx="8296540" cy="4086426"/>
          </a:xfrm>
        </p:spPr>
        <p:txBody>
          <a:bodyPr/>
          <a:lstStyle>
            <a:lvl1pPr marL="342900" indent="-342900">
              <a:lnSpc>
                <a:spcPct val="100000"/>
              </a:lnSpc>
              <a:spcBef>
                <a:spcPts val="600"/>
              </a:spcBef>
              <a:spcAft>
                <a:spcPts val="0"/>
              </a:spcAft>
              <a:buClr>
                <a:schemeClr val="accent1"/>
              </a:buClr>
              <a:buFont typeface="Arial" charset="0"/>
              <a:buChar char="•"/>
              <a:defRPr sz="2400"/>
            </a:lvl1pPr>
            <a:lvl2pPr marL="581343">
              <a:lnSpc>
                <a:spcPct val="100000"/>
              </a:lnSpc>
              <a:spcAft>
                <a:spcPts val="0"/>
              </a:spcAft>
              <a:buClr>
                <a:schemeClr val="accent1"/>
              </a:buClr>
              <a:defRPr sz="2000">
                <a:solidFill>
                  <a:srgbClr val="383838"/>
                </a:solidFill>
              </a:defRPr>
            </a:lvl2pPr>
            <a:lvl3pPr marL="947103">
              <a:lnSpc>
                <a:spcPct val="100000"/>
              </a:lnSpc>
              <a:spcAft>
                <a:spcPts val="0"/>
              </a:spcAft>
              <a:buClr>
                <a:schemeClr val="accent1"/>
              </a:buClr>
              <a:defRPr sz="1800">
                <a:solidFill>
                  <a:srgbClr val="383838"/>
                </a:solidFill>
              </a:defRPr>
            </a:lvl3pPr>
            <a:lvl4pPr marL="1293178" indent="-173038">
              <a:lnSpc>
                <a:spcPct val="100000"/>
              </a:lnSpc>
              <a:spcAft>
                <a:spcPts val="0"/>
              </a:spcAft>
              <a:buClr>
                <a:schemeClr val="accent1"/>
              </a:buClr>
              <a:buFont typeface="Arial" charset="0"/>
              <a:buChar char="•"/>
              <a:defRPr sz="1800">
                <a:solidFill>
                  <a:srgbClr val="383838"/>
                </a:solidFill>
              </a:defRPr>
            </a:lvl4pPr>
            <a:lvl5pPr marL="1518603">
              <a:lnSpc>
                <a:spcPct val="100000"/>
              </a:lnSpc>
              <a:spcAft>
                <a:spcPts val="0"/>
              </a:spcAft>
              <a:buClr>
                <a:schemeClr val="accent1"/>
              </a:buClr>
              <a:defRPr sz="1800">
                <a:solidFill>
                  <a:srgbClr val="38383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629991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0_Section Divider slid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DBDB4B4-FCA0-E042-A960-9090E3A6B014}"/>
              </a:ext>
            </a:extLst>
          </p:cNvPr>
          <p:cNvPicPr>
            <a:picLocks noChangeAspect="1"/>
          </p:cNvPicPr>
          <p:nvPr userDrawn="1"/>
        </p:nvPicPr>
        <p:blipFill rotWithShape="1">
          <a:blip r:embed="rId2" cstate="screen">
            <a:alphaModFix amt="82000"/>
            <a:extLst>
              <a:ext uri="{28A0092B-C50C-407E-A947-70E740481C1C}">
                <a14:useLocalDpi xmlns:a14="http://schemas.microsoft.com/office/drawing/2010/main"/>
              </a:ext>
            </a:extLst>
          </a:blip>
          <a:srcRect t="3943" b="11564"/>
          <a:stretch/>
        </p:blipFill>
        <p:spPr>
          <a:xfrm>
            <a:off x="0" y="-1"/>
            <a:ext cx="12192000" cy="6858001"/>
          </a:xfrm>
          <a:prstGeom prst="rect">
            <a:avLst/>
          </a:prstGeom>
        </p:spPr>
      </p:pic>
      <p:pic>
        <p:nvPicPr>
          <p:cNvPr id="13" name="Picture 12">
            <a:extLst>
              <a:ext uri="{FF2B5EF4-FFF2-40B4-BE49-F238E27FC236}">
                <a16:creationId xmlns:a16="http://schemas.microsoft.com/office/drawing/2014/main" id="{232176CF-6197-E24E-A55D-6D42685C1556}"/>
              </a:ext>
            </a:extLst>
          </p:cNvPr>
          <p:cNvPicPr>
            <a:picLocks noChangeAspect="1"/>
          </p:cNvPicPr>
          <p:nvPr userDrawn="1"/>
        </p:nvPicPr>
        <p:blipFill rotWithShape="1">
          <a:blip r:embed="rId3">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4" name="Subtitle 2">
            <a:extLst>
              <a:ext uri="{FF2B5EF4-FFF2-40B4-BE49-F238E27FC236}">
                <a16:creationId xmlns:a16="http://schemas.microsoft.com/office/drawing/2014/main" id="{764D7468-B6ED-8B46-A799-873C6CBB00EF}"/>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dirty="0">
              <a:solidFill>
                <a:schemeClr val="bg1"/>
              </a:solidFill>
              <a:cs typeface="ＭＳ Ｐゴシック" charset="0"/>
            </a:endParaRPr>
          </a:p>
        </p:txBody>
      </p:sp>
      <p:pic>
        <p:nvPicPr>
          <p:cNvPr id="15" name="Picture 16">
            <a:extLst>
              <a:ext uri="{FF2B5EF4-FFF2-40B4-BE49-F238E27FC236}">
                <a16:creationId xmlns:a16="http://schemas.microsoft.com/office/drawing/2014/main" id="{4DC03BAF-E3DC-0046-A6AB-A500868A1DAB}"/>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8" name="Title 1">
            <a:extLst>
              <a:ext uri="{FF2B5EF4-FFF2-40B4-BE49-F238E27FC236}">
                <a16:creationId xmlns:a16="http://schemas.microsoft.com/office/drawing/2014/main" id="{B82DC592-EAC9-634F-9EE1-EDC89A262412}"/>
              </a:ext>
            </a:extLst>
          </p:cNvPr>
          <p:cNvSpPr>
            <a:spLocks noGrp="1"/>
          </p:cNvSpPr>
          <p:nvPr>
            <p:ph type="title" hasCustomPrompt="1"/>
          </p:nvPr>
        </p:nvSpPr>
        <p:spPr>
          <a:xfrm>
            <a:off x="6096001" y="1207042"/>
            <a:ext cx="5113338" cy="1519514"/>
          </a:xfrm>
        </p:spPr>
        <p:txBody>
          <a:bodyPr anchor="t" anchorCtr="0"/>
          <a:lstStyle>
            <a:lvl1pPr algn="r">
              <a:lnSpc>
                <a:spcPct val="85000"/>
              </a:lnSpc>
              <a:defRPr sz="5500" b="0" spc="-100" baseline="0">
                <a:solidFill>
                  <a:schemeClr val="bg1"/>
                </a:solidFill>
              </a:defRPr>
            </a:lvl1pPr>
          </a:lstStyle>
          <a:p>
            <a:r>
              <a:rPr lang="en-US" dirty="0"/>
              <a:t>Click to Edit Master Title Style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6941131" y="788740"/>
            <a:ext cx="4268207"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20" name="Subtitle 2">
            <a:extLst>
              <a:ext uri="{FF2B5EF4-FFF2-40B4-BE49-F238E27FC236}">
                <a16:creationId xmlns:a16="http://schemas.microsoft.com/office/drawing/2014/main" id="{200936EE-7EE0-D441-851D-618ACC029F66}"/>
              </a:ext>
            </a:extLst>
          </p:cNvPr>
          <p:cNvSpPr>
            <a:spLocks noGrp="1"/>
          </p:cNvSpPr>
          <p:nvPr>
            <p:ph type="subTitle" idx="1"/>
          </p:nvPr>
        </p:nvSpPr>
        <p:spPr>
          <a:xfrm>
            <a:off x="6096000" y="2726556"/>
            <a:ext cx="5113338"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spTree>
    <p:extLst>
      <p:ext uri="{BB962C8B-B14F-4D97-AF65-F5344CB8AC3E}">
        <p14:creationId xmlns:p14="http://schemas.microsoft.com/office/powerpoint/2010/main" val="15817274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3 column slide ">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0C41881F-8B1A-4F78-926D-54E8F515C458}"/>
              </a:ext>
            </a:extLst>
          </p:cNvPr>
          <p:cNvCxnSpPr>
            <a:cxnSpLocks/>
          </p:cNvCxnSpPr>
          <p:nvPr userDrawn="1"/>
        </p:nvCxnSpPr>
        <p:spPr>
          <a:xfrm>
            <a:off x="8932863" y="1629287"/>
            <a:ext cx="0" cy="4086225"/>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79425" y="478301"/>
            <a:ext cx="11233150" cy="512830"/>
          </a:xfrm>
        </p:spPr>
        <p:txBody>
          <a:bodyPr/>
          <a:lstStyle/>
          <a:p>
            <a:r>
              <a:rPr lang="en-US" dirty="0"/>
              <a:t>Click to Edit Master Title Style</a:t>
            </a:r>
          </a:p>
        </p:txBody>
      </p:sp>
      <p:sp>
        <p:nvSpPr>
          <p:cNvPr id="44" name="Text Placeholder 43"/>
          <p:cNvSpPr>
            <a:spLocks noGrp="1"/>
          </p:cNvSpPr>
          <p:nvPr>
            <p:ph type="body" sz="quarter" idx="13"/>
          </p:nvPr>
        </p:nvSpPr>
        <p:spPr>
          <a:xfrm>
            <a:off x="479425" y="991131"/>
            <a:ext cx="11233150" cy="344488"/>
          </a:xfrm>
        </p:spPr>
        <p:txBody>
          <a:bodyPr/>
          <a:lstStyle>
            <a:lvl1pPr marL="0" indent="0">
              <a:buNone/>
              <a:defRPr lang="en-US" sz="2400">
                <a:solidFill>
                  <a:schemeClr val="accent6"/>
                </a:solidFill>
              </a:defRPr>
            </a:lvl1pPr>
          </a:lstStyle>
          <a:p>
            <a:pPr lvl="0"/>
            <a:r>
              <a:rPr lang="en-US"/>
              <a:t>Click to edit Master text styles</a:t>
            </a:r>
          </a:p>
        </p:txBody>
      </p:sp>
      <p:sp>
        <p:nvSpPr>
          <p:cNvPr id="6" name="Content Placeholder 5"/>
          <p:cNvSpPr>
            <a:spLocks noGrp="1"/>
          </p:cNvSpPr>
          <p:nvPr>
            <p:ph sz="quarter" idx="15"/>
          </p:nvPr>
        </p:nvSpPr>
        <p:spPr>
          <a:xfrm>
            <a:off x="9037637" y="1629597"/>
            <a:ext cx="2674937" cy="4086428"/>
          </a:xfrm>
        </p:spPr>
        <p:txBody>
          <a:bodyPr/>
          <a:lstStyle>
            <a:lvl1pPr marL="342900" indent="-342900">
              <a:lnSpc>
                <a:spcPct val="100000"/>
              </a:lnSpc>
              <a:spcBef>
                <a:spcPts val="600"/>
              </a:spcBef>
              <a:spcAft>
                <a:spcPts val="0"/>
              </a:spcAft>
              <a:buClr>
                <a:schemeClr val="accent1"/>
              </a:buClr>
              <a:buFont typeface="Arial" charset="0"/>
              <a:buChar char="•"/>
              <a:defRPr sz="2400"/>
            </a:lvl1pPr>
            <a:lvl2pPr marL="581343">
              <a:lnSpc>
                <a:spcPct val="100000"/>
              </a:lnSpc>
              <a:spcAft>
                <a:spcPts val="0"/>
              </a:spcAft>
              <a:buClr>
                <a:schemeClr val="accent1"/>
              </a:buClr>
              <a:defRPr sz="2000">
                <a:solidFill>
                  <a:srgbClr val="383838"/>
                </a:solidFill>
              </a:defRPr>
            </a:lvl2pPr>
          </a:lstStyle>
          <a:p>
            <a:pPr lvl="0"/>
            <a:r>
              <a:rPr lang="en-US"/>
              <a:t>Click to edit Master text styles</a:t>
            </a:r>
          </a:p>
          <a:p>
            <a:pPr lvl="1"/>
            <a:r>
              <a:rPr lang="en-US"/>
              <a:t>Second level</a:t>
            </a:r>
          </a:p>
        </p:txBody>
      </p:sp>
      <p:sp>
        <p:nvSpPr>
          <p:cNvPr id="8" name="Content Placeholder 3"/>
          <p:cNvSpPr>
            <a:spLocks noGrp="1"/>
          </p:cNvSpPr>
          <p:nvPr>
            <p:ph sz="quarter" idx="21"/>
          </p:nvPr>
        </p:nvSpPr>
        <p:spPr>
          <a:xfrm>
            <a:off x="479425" y="1629287"/>
            <a:ext cx="8348664" cy="4086225"/>
          </a:xfrm>
        </p:spPr>
        <p:txBody>
          <a:bodyPr/>
          <a:lstStyle>
            <a:lvl1pPr marL="342900" indent="-342900">
              <a:lnSpc>
                <a:spcPct val="100000"/>
              </a:lnSpc>
              <a:spcBef>
                <a:spcPts val="600"/>
              </a:spcBef>
              <a:spcAft>
                <a:spcPts val="0"/>
              </a:spcAft>
              <a:buClr>
                <a:schemeClr val="accent1"/>
              </a:buClr>
              <a:buFont typeface="Arial" charset="0"/>
              <a:buChar char="•"/>
              <a:defRPr sz="2400"/>
            </a:lvl1pPr>
            <a:lvl2pPr marL="581343">
              <a:lnSpc>
                <a:spcPct val="100000"/>
              </a:lnSpc>
              <a:spcAft>
                <a:spcPts val="0"/>
              </a:spcAft>
              <a:buClr>
                <a:schemeClr val="accent1"/>
              </a:buClr>
              <a:defRPr sz="2000">
                <a:solidFill>
                  <a:srgbClr val="383838"/>
                </a:solidFill>
              </a:defRPr>
            </a:lvl2pPr>
            <a:lvl3pPr marL="947103">
              <a:lnSpc>
                <a:spcPct val="100000"/>
              </a:lnSpc>
              <a:spcAft>
                <a:spcPts val="0"/>
              </a:spcAft>
              <a:buClr>
                <a:schemeClr val="accent1"/>
              </a:buClr>
              <a:defRPr sz="1800">
                <a:solidFill>
                  <a:srgbClr val="383838"/>
                </a:solidFill>
              </a:defRPr>
            </a:lvl3pPr>
            <a:lvl4pPr marL="1293178" indent="-173038">
              <a:lnSpc>
                <a:spcPct val="100000"/>
              </a:lnSpc>
              <a:spcAft>
                <a:spcPts val="0"/>
              </a:spcAft>
              <a:buClr>
                <a:schemeClr val="accent1"/>
              </a:buClr>
              <a:buFont typeface="Arial" charset="0"/>
              <a:buChar char="•"/>
              <a:defRPr sz="1800">
                <a:solidFill>
                  <a:srgbClr val="383838"/>
                </a:solidFill>
              </a:defRPr>
            </a:lvl4pPr>
            <a:lvl5pPr marL="1518603">
              <a:lnSpc>
                <a:spcPct val="100000"/>
              </a:lnSpc>
              <a:spcAft>
                <a:spcPts val="0"/>
              </a:spcAft>
              <a:buClr>
                <a:schemeClr val="accent1"/>
              </a:buClr>
              <a:defRPr sz="1800">
                <a:solidFill>
                  <a:srgbClr val="38383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659496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 column text with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9425" y="478302"/>
            <a:ext cx="11233150" cy="512830"/>
          </a:xfrm>
        </p:spPr>
        <p:txBody>
          <a:bodyPr/>
          <a:lstStyle/>
          <a:p>
            <a:r>
              <a:rPr lang="en-US" dirty="0"/>
              <a:t>Click to Edit Master Title Style</a:t>
            </a:r>
          </a:p>
        </p:txBody>
      </p:sp>
      <p:sp>
        <p:nvSpPr>
          <p:cNvPr id="44" name="Text Placeholder 43"/>
          <p:cNvSpPr>
            <a:spLocks noGrp="1"/>
          </p:cNvSpPr>
          <p:nvPr>
            <p:ph type="body" sz="quarter" idx="13"/>
          </p:nvPr>
        </p:nvSpPr>
        <p:spPr>
          <a:xfrm>
            <a:off x="479425" y="991131"/>
            <a:ext cx="11233150" cy="344488"/>
          </a:xfrm>
        </p:spPr>
        <p:txBody>
          <a:bodyPr/>
          <a:lstStyle>
            <a:lvl1pPr marL="0" indent="0">
              <a:buNone/>
              <a:defRPr lang="en-US" sz="2400">
                <a:solidFill>
                  <a:schemeClr val="accent6"/>
                </a:solidFill>
              </a:defRPr>
            </a:lvl1pPr>
          </a:lstStyle>
          <a:p>
            <a:pPr lvl="0"/>
            <a:r>
              <a:rPr lang="en-US"/>
              <a:t>Click to edit Master text styles</a:t>
            </a:r>
          </a:p>
        </p:txBody>
      </p:sp>
      <p:sp>
        <p:nvSpPr>
          <p:cNvPr id="6" name="Picture Placeholder 5"/>
          <p:cNvSpPr>
            <a:spLocks noGrp="1"/>
          </p:cNvSpPr>
          <p:nvPr>
            <p:ph type="pic" sz="quarter" idx="17"/>
          </p:nvPr>
        </p:nvSpPr>
        <p:spPr>
          <a:xfrm>
            <a:off x="3354388" y="1618445"/>
            <a:ext cx="2606675" cy="1953683"/>
          </a:xfrm>
        </p:spPr>
        <p:txBody>
          <a:bodyPr/>
          <a:lstStyle>
            <a:lvl1pPr marL="0" indent="0">
              <a:buClr>
                <a:schemeClr val="accent1"/>
              </a:buClr>
              <a:buNone/>
              <a:defRPr sz="2200"/>
            </a:lvl1pPr>
          </a:lstStyle>
          <a:p>
            <a:pPr lvl="0"/>
            <a:r>
              <a:rPr lang="en-US" noProof="0" dirty="0"/>
              <a:t>Click icon to add picture</a:t>
            </a:r>
          </a:p>
        </p:txBody>
      </p:sp>
      <p:sp>
        <p:nvSpPr>
          <p:cNvPr id="104" name="Picture Placeholder 5"/>
          <p:cNvSpPr>
            <a:spLocks noGrp="1"/>
          </p:cNvSpPr>
          <p:nvPr>
            <p:ph type="pic" sz="quarter" idx="18"/>
          </p:nvPr>
        </p:nvSpPr>
        <p:spPr>
          <a:xfrm>
            <a:off x="3354388" y="3755872"/>
            <a:ext cx="2606675" cy="1953683"/>
          </a:xfrm>
        </p:spPr>
        <p:txBody>
          <a:bodyPr/>
          <a:lstStyle>
            <a:lvl1pPr marL="0" indent="0">
              <a:buClr>
                <a:schemeClr val="accent1"/>
              </a:buClr>
              <a:buNone/>
              <a:defRPr sz="2200"/>
            </a:lvl1pPr>
          </a:lstStyle>
          <a:p>
            <a:pPr lvl="0"/>
            <a:r>
              <a:rPr lang="en-US" noProof="0" dirty="0"/>
              <a:t>Click icon to add picture</a:t>
            </a:r>
          </a:p>
        </p:txBody>
      </p:sp>
      <p:sp>
        <p:nvSpPr>
          <p:cNvPr id="105" name="Picture Placeholder 5"/>
          <p:cNvSpPr>
            <a:spLocks noGrp="1"/>
          </p:cNvSpPr>
          <p:nvPr>
            <p:ph type="pic" sz="quarter" idx="19"/>
          </p:nvPr>
        </p:nvSpPr>
        <p:spPr>
          <a:xfrm>
            <a:off x="9066213" y="1618445"/>
            <a:ext cx="2646362" cy="1953683"/>
          </a:xfrm>
        </p:spPr>
        <p:txBody>
          <a:bodyPr/>
          <a:lstStyle>
            <a:lvl1pPr marL="0" indent="0">
              <a:buClr>
                <a:schemeClr val="accent1"/>
              </a:buClr>
              <a:buNone/>
              <a:defRPr sz="2200"/>
            </a:lvl1pPr>
          </a:lstStyle>
          <a:p>
            <a:pPr lvl="0"/>
            <a:r>
              <a:rPr lang="en-US" noProof="0" dirty="0"/>
              <a:t>Click icon to add picture</a:t>
            </a:r>
          </a:p>
        </p:txBody>
      </p:sp>
      <p:sp>
        <p:nvSpPr>
          <p:cNvPr id="106" name="Picture Placeholder 5"/>
          <p:cNvSpPr>
            <a:spLocks noGrp="1"/>
          </p:cNvSpPr>
          <p:nvPr>
            <p:ph type="pic" sz="quarter" idx="20"/>
          </p:nvPr>
        </p:nvSpPr>
        <p:spPr>
          <a:xfrm>
            <a:off x="9066213" y="3755872"/>
            <a:ext cx="2646362" cy="1953683"/>
          </a:xfrm>
        </p:spPr>
        <p:txBody>
          <a:bodyPr/>
          <a:lstStyle>
            <a:lvl1pPr marL="0" indent="0">
              <a:buClr>
                <a:schemeClr val="accent1"/>
              </a:buClr>
              <a:buNone/>
              <a:defRPr sz="2200"/>
            </a:lvl1pPr>
          </a:lstStyle>
          <a:p>
            <a:pPr lvl="0"/>
            <a:r>
              <a:rPr lang="en-US" noProof="0" dirty="0"/>
              <a:t>Click icon to add picture</a:t>
            </a:r>
          </a:p>
        </p:txBody>
      </p:sp>
      <p:sp>
        <p:nvSpPr>
          <p:cNvPr id="14" name="Text Placeholder 7"/>
          <p:cNvSpPr>
            <a:spLocks noGrp="1"/>
          </p:cNvSpPr>
          <p:nvPr>
            <p:ph type="body" sz="quarter" idx="21"/>
          </p:nvPr>
        </p:nvSpPr>
        <p:spPr>
          <a:xfrm>
            <a:off x="479425" y="1618445"/>
            <a:ext cx="2619375" cy="4086225"/>
          </a:xfrm>
        </p:spPr>
        <p:txBody>
          <a:bodyPr/>
          <a:lstStyle>
            <a:lvl1pPr marL="342900" indent="-342900">
              <a:lnSpc>
                <a:spcPct val="100000"/>
              </a:lnSpc>
              <a:spcBef>
                <a:spcPts val="600"/>
              </a:spcBef>
              <a:spcAft>
                <a:spcPts val="0"/>
              </a:spcAft>
              <a:buClr>
                <a:schemeClr val="accent1"/>
              </a:buClr>
              <a:buFont typeface="Arial" charset="0"/>
              <a:buChar char="•"/>
              <a:defRPr sz="2000">
                <a:solidFill>
                  <a:srgbClr val="383838"/>
                </a:solidFill>
              </a:defRPr>
            </a:lvl1pPr>
            <a:lvl2pPr>
              <a:lnSpc>
                <a:spcPct val="100000"/>
              </a:lnSpc>
              <a:spcBef>
                <a:spcPts val="0"/>
              </a:spcBef>
              <a:spcAft>
                <a:spcPts val="0"/>
              </a:spcAft>
              <a:buClr>
                <a:schemeClr val="accent1"/>
              </a:buClr>
              <a:defRPr>
                <a:solidFill>
                  <a:srgbClr val="383838"/>
                </a:solidFill>
              </a:defRPr>
            </a:lvl2pPr>
            <a:lvl3pPr>
              <a:lnSpc>
                <a:spcPct val="100000"/>
              </a:lnSpc>
              <a:spcBef>
                <a:spcPts val="0"/>
              </a:spcBef>
              <a:spcAft>
                <a:spcPts val="0"/>
              </a:spcAft>
              <a:buClr>
                <a:schemeClr val="accent1"/>
              </a:buClr>
              <a:defRPr>
                <a:solidFill>
                  <a:srgbClr val="383838"/>
                </a:solidFill>
              </a:defRPr>
            </a:lvl3pPr>
            <a:lvl4pPr marL="1201738" indent="-173038">
              <a:lnSpc>
                <a:spcPct val="100000"/>
              </a:lnSpc>
              <a:spcBef>
                <a:spcPts val="0"/>
              </a:spcBef>
              <a:spcAft>
                <a:spcPts val="0"/>
              </a:spcAft>
              <a:buClr>
                <a:schemeClr val="accent1"/>
              </a:buClr>
              <a:buFont typeface="Arial" charset="0"/>
              <a:buChar char="•"/>
              <a:defRPr>
                <a:solidFill>
                  <a:srgbClr val="383838"/>
                </a:solidFill>
              </a:defRPr>
            </a:lvl4pPr>
            <a:lvl5pPr>
              <a:lnSpc>
                <a:spcPct val="100000"/>
              </a:lnSpc>
              <a:spcBef>
                <a:spcPts val="0"/>
              </a:spcBef>
              <a:spcAft>
                <a:spcPts val="0"/>
              </a:spcAft>
              <a:buClr>
                <a:schemeClr val="accent1"/>
              </a:buClr>
              <a:defRPr>
                <a:solidFill>
                  <a:srgbClr val="38383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7"/>
          <p:cNvSpPr>
            <a:spLocks noGrp="1"/>
          </p:cNvSpPr>
          <p:nvPr>
            <p:ph type="body" sz="quarter" idx="22"/>
          </p:nvPr>
        </p:nvSpPr>
        <p:spPr>
          <a:xfrm>
            <a:off x="6220216" y="1618445"/>
            <a:ext cx="2606675" cy="4086225"/>
          </a:xfrm>
        </p:spPr>
        <p:txBody>
          <a:bodyPr/>
          <a:lstStyle>
            <a:lvl1pPr marL="342900" indent="-342900">
              <a:lnSpc>
                <a:spcPct val="100000"/>
              </a:lnSpc>
              <a:spcBef>
                <a:spcPts val="600"/>
              </a:spcBef>
              <a:spcAft>
                <a:spcPts val="0"/>
              </a:spcAft>
              <a:buClr>
                <a:schemeClr val="accent1"/>
              </a:buClr>
              <a:buFont typeface="Arial" charset="0"/>
              <a:buChar char="•"/>
              <a:defRPr sz="2000"/>
            </a:lvl1pPr>
            <a:lvl2pPr>
              <a:lnSpc>
                <a:spcPct val="100000"/>
              </a:lnSpc>
              <a:spcBef>
                <a:spcPts val="0"/>
              </a:spcBef>
              <a:spcAft>
                <a:spcPts val="0"/>
              </a:spcAft>
              <a:buClr>
                <a:schemeClr val="accent1"/>
              </a:buClr>
              <a:defRPr>
                <a:solidFill>
                  <a:srgbClr val="383838"/>
                </a:solidFill>
              </a:defRPr>
            </a:lvl2pPr>
            <a:lvl3pPr>
              <a:lnSpc>
                <a:spcPct val="100000"/>
              </a:lnSpc>
              <a:spcBef>
                <a:spcPts val="0"/>
              </a:spcBef>
              <a:spcAft>
                <a:spcPts val="0"/>
              </a:spcAft>
              <a:buClr>
                <a:schemeClr val="accent1"/>
              </a:buClr>
              <a:defRPr>
                <a:solidFill>
                  <a:srgbClr val="383838"/>
                </a:solidFill>
              </a:defRPr>
            </a:lvl3pPr>
            <a:lvl4pPr marL="1201738" indent="-173038">
              <a:lnSpc>
                <a:spcPct val="100000"/>
              </a:lnSpc>
              <a:spcBef>
                <a:spcPts val="0"/>
              </a:spcBef>
              <a:spcAft>
                <a:spcPts val="0"/>
              </a:spcAft>
              <a:buClr>
                <a:schemeClr val="accent1"/>
              </a:buClr>
              <a:buFont typeface="Arial" charset="0"/>
              <a:buChar char="•"/>
              <a:defRPr>
                <a:solidFill>
                  <a:srgbClr val="383838"/>
                </a:solidFill>
              </a:defRPr>
            </a:lvl4pPr>
            <a:lvl5pPr>
              <a:lnSpc>
                <a:spcPct val="100000"/>
              </a:lnSpc>
              <a:spcBef>
                <a:spcPts val="0"/>
              </a:spcBef>
              <a:spcAft>
                <a:spcPts val="0"/>
              </a:spcAft>
              <a:buClr>
                <a:schemeClr val="accent1"/>
              </a:buClr>
              <a:defRPr>
                <a:solidFill>
                  <a:srgbClr val="38383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4441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column with image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9425" y="478302"/>
            <a:ext cx="11233150" cy="512829"/>
          </a:xfrm>
        </p:spPr>
        <p:txBody>
          <a:bodyPr/>
          <a:lstStyle/>
          <a:p>
            <a:r>
              <a:rPr lang="en-US" dirty="0"/>
              <a:t>Click to Edit Master Title Style</a:t>
            </a:r>
          </a:p>
        </p:txBody>
      </p:sp>
      <p:sp>
        <p:nvSpPr>
          <p:cNvPr id="44" name="Text Placeholder 43"/>
          <p:cNvSpPr>
            <a:spLocks noGrp="1"/>
          </p:cNvSpPr>
          <p:nvPr>
            <p:ph type="body" sz="quarter" idx="13"/>
          </p:nvPr>
        </p:nvSpPr>
        <p:spPr>
          <a:xfrm>
            <a:off x="479425" y="991131"/>
            <a:ext cx="11233150" cy="344488"/>
          </a:xfrm>
        </p:spPr>
        <p:txBody>
          <a:bodyPr/>
          <a:lstStyle>
            <a:lvl1pPr marL="0" indent="0">
              <a:buNone/>
              <a:defRPr lang="en-US" sz="2400">
                <a:solidFill>
                  <a:schemeClr val="accent6"/>
                </a:solidFill>
              </a:defRPr>
            </a:lvl1pPr>
          </a:lstStyle>
          <a:p>
            <a:pPr lvl="0"/>
            <a:r>
              <a:rPr lang="en-US"/>
              <a:t>Click to edit Master text styles</a:t>
            </a:r>
          </a:p>
        </p:txBody>
      </p:sp>
      <p:sp>
        <p:nvSpPr>
          <p:cNvPr id="7" name="Text Placeholder 2"/>
          <p:cNvSpPr>
            <a:spLocks noGrp="1"/>
          </p:cNvSpPr>
          <p:nvPr>
            <p:ph idx="1"/>
          </p:nvPr>
        </p:nvSpPr>
        <p:spPr>
          <a:xfrm>
            <a:off x="479425" y="1629080"/>
            <a:ext cx="5481108" cy="4086426"/>
          </a:xfrm>
          <a:prstGeom prst="rect">
            <a:avLst/>
          </a:prstGeom>
        </p:spPr>
        <p:txBody>
          <a:bodyPr/>
          <a:lstStyle>
            <a:lvl1pPr marL="342900" indent="-342900">
              <a:lnSpc>
                <a:spcPct val="100000"/>
              </a:lnSpc>
              <a:spcAft>
                <a:spcPts val="0"/>
              </a:spcAft>
              <a:buClr>
                <a:schemeClr val="accent1"/>
              </a:buClr>
              <a:buFont typeface="Arial" charset="0"/>
              <a:buChar char="•"/>
              <a:defRPr sz="2400"/>
            </a:lvl1pPr>
            <a:lvl2pPr>
              <a:lnSpc>
                <a:spcPct val="100000"/>
              </a:lnSpc>
              <a:spcBef>
                <a:spcPts val="0"/>
              </a:spcBef>
              <a:spcAft>
                <a:spcPts val="0"/>
              </a:spcAft>
              <a:buClr>
                <a:schemeClr val="accent1"/>
              </a:buClr>
              <a:defRPr sz="2000">
                <a:solidFill>
                  <a:srgbClr val="383838"/>
                </a:solidFill>
              </a:defRPr>
            </a:lvl2pPr>
            <a:lvl3pPr>
              <a:lnSpc>
                <a:spcPct val="100000"/>
              </a:lnSpc>
              <a:spcBef>
                <a:spcPts val="0"/>
              </a:spcBef>
              <a:spcAft>
                <a:spcPts val="0"/>
              </a:spcAft>
              <a:buClr>
                <a:schemeClr val="accent1"/>
              </a:buClr>
              <a:defRPr sz="1800">
                <a:solidFill>
                  <a:srgbClr val="383838"/>
                </a:solidFill>
              </a:defRPr>
            </a:lvl3pPr>
          </a:lstStyle>
          <a:p>
            <a:pPr lvl="0"/>
            <a:r>
              <a:rPr lang="en-US"/>
              <a:t>Click to edit Master text styles</a:t>
            </a:r>
          </a:p>
          <a:p>
            <a:pPr lvl="1"/>
            <a:r>
              <a:rPr lang="en-US"/>
              <a:t>Second level</a:t>
            </a:r>
          </a:p>
          <a:p>
            <a:pPr lvl="2"/>
            <a:r>
              <a:rPr lang="en-US"/>
              <a:t>Third level</a:t>
            </a:r>
          </a:p>
        </p:txBody>
      </p:sp>
      <p:sp>
        <p:nvSpPr>
          <p:cNvPr id="50" name="Picture Placeholder 5"/>
          <p:cNvSpPr>
            <a:spLocks noGrp="1"/>
          </p:cNvSpPr>
          <p:nvPr>
            <p:ph type="pic" sz="quarter" idx="17"/>
          </p:nvPr>
        </p:nvSpPr>
        <p:spPr>
          <a:xfrm>
            <a:off x="6250924" y="1629080"/>
            <a:ext cx="5461651" cy="4086427"/>
          </a:xfrm>
        </p:spPr>
        <p:txBody>
          <a:bodyPr/>
          <a:lstStyle>
            <a:lvl1pPr marL="0" indent="0">
              <a:buClr>
                <a:schemeClr val="accent1"/>
              </a:buClr>
              <a:buNone/>
              <a:defRPr sz="2200"/>
            </a:lvl1pPr>
          </a:lstStyle>
          <a:p>
            <a:pPr lvl="0"/>
            <a:r>
              <a:rPr lang="en-US" noProof="0" dirty="0"/>
              <a:t>Click icon to add picture</a:t>
            </a:r>
          </a:p>
        </p:txBody>
      </p:sp>
    </p:spTree>
    <p:extLst>
      <p:ext uri="{BB962C8B-B14F-4D97-AF65-F5344CB8AC3E}">
        <p14:creationId xmlns:p14="http://schemas.microsoft.com/office/powerpoint/2010/main" val="15842164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able Sldi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mn-lt"/>
              </a:defRPr>
            </a:lvl1pPr>
          </a:lstStyle>
          <a:p>
            <a:r>
              <a:rPr lang="en-US" dirty="0"/>
              <a:t>Click to Edit Master Title Style</a:t>
            </a:r>
          </a:p>
        </p:txBody>
      </p:sp>
      <p:sp>
        <p:nvSpPr>
          <p:cNvPr id="10" name="Table Placeholder 3"/>
          <p:cNvSpPr>
            <a:spLocks noGrp="1"/>
          </p:cNvSpPr>
          <p:nvPr>
            <p:ph type="tbl" sz="quarter" idx="13"/>
          </p:nvPr>
        </p:nvSpPr>
        <p:spPr>
          <a:xfrm>
            <a:off x="479425" y="1259574"/>
            <a:ext cx="11233150" cy="4758453"/>
          </a:xfrm>
        </p:spPr>
        <p:txBody>
          <a:bodyPr/>
          <a:lstStyle>
            <a:lvl1pPr marL="0" indent="0">
              <a:buNone/>
              <a:defRPr/>
            </a:lvl1pPr>
          </a:lstStyle>
          <a:p>
            <a:pPr lvl="0"/>
            <a:r>
              <a:rPr lang="en-US" noProof="0" dirty="0"/>
              <a:t>Click icon to add table</a:t>
            </a:r>
          </a:p>
        </p:txBody>
      </p:sp>
    </p:spTree>
    <p:extLst>
      <p:ext uri="{BB962C8B-B14F-4D97-AF65-F5344CB8AC3E}">
        <p14:creationId xmlns:p14="http://schemas.microsoft.com/office/powerpoint/2010/main" val="775123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15141880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2_Closing Slide">
    <p:bg>
      <p:bgPr>
        <a:solidFill>
          <a:schemeClr val="accent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7665C31-5022-CB46-9BF3-40857C6D373C}"/>
              </a:ext>
            </a:extLst>
          </p:cNvPr>
          <p:cNvPicPr>
            <a:picLocks noChangeAspect="1"/>
          </p:cNvPicPr>
          <p:nvPr userDrawn="1"/>
        </p:nvPicPr>
        <p:blipFill rotWithShape="1">
          <a:blip r:embed="rId2">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6" name="Rectangle 5">
            <a:extLst>
              <a:ext uri="{FF2B5EF4-FFF2-40B4-BE49-F238E27FC236}">
                <a16:creationId xmlns:a16="http://schemas.microsoft.com/office/drawing/2014/main" id="{E2B5F482-A1DF-47CF-A799-587634BE9938}"/>
              </a:ext>
            </a:extLst>
          </p:cNvPr>
          <p:cNvSpPr/>
          <p:nvPr userDrawn="1"/>
        </p:nvSpPr>
        <p:spPr>
          <a:xfrm>
            <a:off x="10683875" y="5937250"/>
            <a:ext cx="1095375" cy="682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a typeface="ＭＳ Ｐゴシック" charset="0"/>
              <a:cs typeface="ＭＳ Ｐゴシック" charset="0"/>
            </a:endParaRPr>
          </a:p>
        </p:txBody>
      </p:sp>
      <p:sp>
        <p:nvSpPr>
          <p:cNvPr id="8" name="Rectangle 7">
            <a:extLst>
              <a:ext uri="{FF2B5EF4-FFF2-40B4-BE49-F238E27FC236}">
                <a16:creationId xmlns:a16="http://schemas.microsoft.com/office/drawing/2014/main" id="{BCD1C4A0-3EC9-9B47-94FD-E34E2C4FC2DE}"/>
              </a:ext>
            </a:extLst>
          </p:cNvPr>
          <p:cNvSpPr>
            <a:spLocks noChangeArrowheads="1"/>
          </p:cNvSpPr>
          <p:nvPr userDrawn="1"/>
        </p:nvSpPr>
        <p:spPr bwMode="auto">
          <a:xfrm>
            <a:off x="6670505" y="1028343"/>
            <a:ext cx="4655186" cy="520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a:defRPr/>
            </a:pPr>
            <a:r>
              <a:rPr lang="en-US" altLang="en-US" sz="3000" dirty="0">
                <a:solidFill>
                  <a:schemeClr val="bg1"/>
                </a:solidFill>
              </a:rPr>
              <a:t>Thank You</a:t>
            </a:r>
          </a:p>
          <a:p>
            <a:pPr algn="r">
              <a:defRPr/>
            </a:pPr>
            <a:r>
              <a:rPr lang="en-US" altLang="en-US" sz="3000" dirty="0">
                <a:solidFill>
                  <a:schemeClr val="bg1"/>
                </a:solidFill>
              </a:rPr>
              <a:t>Danke</a:t>
            </a:r>
          </a:p>
          <a:p>
            <a:pPr algn="r">
              <a:defRPr/>
            </a:pPr>
            <a:r>
              <a:rPr lang="en-US" altLang="en-US" sz="3000" dirty="0">
                <a:solidFill>
                  <a:schemeClr val="bg1"/>
                </a:solidFill>
              </a:rPr>
              <a:t>Merci</a:t>
            </a:r>
          </a:p>
          <a:p>
            <a:pPr algn="r">
              <a:defRPr/>
            </a:pPr>
            <a:r>
              <a:rPr lang="en-US" altLang="en-US" sz="3000" dirty="0">
                <a:solidFill>
                  <a:schemeClr val="bg1"/>
                </a:solidFill>
              </a:rPr>
              <a:t>谢谢</a:t>
            </a:r>
          </a:p>
          <a:p>
            <a:pPr algn="r">
              <a:defRPr/>
            </a:pPr>
            <a:r>
              <a:rPr lang="en-US" altLang="en-US" sz="3000" dirty="0">
                <a:solidFill>
                  <a:schemeClr val="bg1"/>
                </a:solidFill>
              </a:rPr>
              <a:t>ありがとう</a:t>
            </a:r>
          </a:p>
          <a:p>
            <a:pPr algn="r">
              <a:defRPr/>
            </a:pPr>
            <a:r>
              <a:rPr lang="en-US" altLang="en-US" sz="3000" dirty="0">
                <a:solidFill>
                  <a:schemeClr val="bg1"/>
                </a:solidFill>
              </a:rPr>
              <a:t>Gracias</a:t>
            </a:r>
          </a:p>
          <a:p>
            <a:pPr algn="r">
              <a:defRPr/>
            </a:pPr>
            <a:r>
              <a:rPr lang="en-US" altLang="en-US" sz="3000" dirty="0">
                <a:solidFill>
                  <a:schemeClr val="bg1"/>
                </a:solidFill>
              </a:rPr>
              <a:t>Kiitos</a:t>
            </a:r>
          </a:p>
          <a:p>
            <a:pPr algn="r">
              <a:defRPr/>
            </a:pPr>
            <a:r>
              <a:rPr lang="en-US" altLang="en-US" sz="3000" dirty="0">
                <a:solidFill>
                  <a:schemeClr val="bg1"/>
                </a:solidFill>
              </a:rPr>
              <a:t>감사합니다</a:t>
            </a:r>
          </a:p>
          <a:p>
            <a:pPr algn="r">
              <a:defRPr/>
            </a:pPr>
            <a:r>
              <a:rPr lang="en-US" altLang="en-US" sz="3000" dirty="0">
                <a:solidFill>
                  <a:schemeClr val="bg1"/>
                </a:solidFill>
              </a:rPr>
              <a:t>धन्यवाद</a:t>
            </a:r>
          </a:p>
          <a:p>
            <a:pPr algn="r">
              <a:defRPr/>
            </a:pPr>
            <a:r>
              <a:rPr lang="ar-SA" sz="3200" kern="1200" dirty="0">
                <a:solidFill>
                  <a:schemeClr val="bg1"/>
                </a:solidFill>
                <a:latin typeface="Calibri" charset="0"/>
                <a:ea typeface="ＭＳ Ｐゴシック" charset="-128"/>
                <a:cs typeface="+mn-cs"/>
              </a:rPr>
              <a:t>شكرًا</a:t>
            </a:r>
            <a:r>
              <a:rPr lang="ar-AE" altLang="en-US" sz="3000" dirty="0">
                <a:solidFill>
                  <a:schemeClr val="bg1"/>
                </a:solidFill>
              </a:rPr>
              <a:t> </a:t>
            </a:r>
            <a:endParaRPr lang="en-US" altLang="en-US" sz="3000" dirty="0">
              <a:solidFill>
                <a:schemeClr val="bg1"/>
              </a:solidFill>
            </a:endParaRPr>
          </a:p>
          <a:p>
            <a:pPr algn="r">
              <a:defRPr/>
            </a:pPr>
            <a:r>
              <a:rPr lang="he-IL" altLang="en-US" sz="3000" dirty="0">
                <a:solidFill>
                  <a:schemeClr val="bg1"/>
                </a:solidFill>
              </a:rPr>
              <a:t>תודה</a:t>
            </a:r>
            <a:endParaRPr lang="en-US" altLang="en-US" sz="3000" dirty="0">
              <a:solidFill>
                <a:schemeClr val="bg1"/>
              </a:solidFill>
            </a:endParaRPr>
          </a:p>
        </p:txBody>
      </p:sp>
      <p:pic>
        <p:nvPicPr>
          <p:cNvPr id="14" name="Picture 16">
            <a:extLst>
              <a:ext uri="{FF2B5EF4-FFF2-40B4-BE49-F238E27FC236}">
                <a16:creationId xmlns:a16="http://schemas.microsoft.com/office/drawing/2014/main" id="{63C45D27-5718-5E4E-A3E4-6B2E5A1E4569}"/>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20">
            <a:extLst>
              <a:ext uri="{FF2B5EF4-FFF2-40B4-BE49-F238E27FC236}">
                <a16:creationId xmlns:a16="http://schemas.microsoft.com/office/drawing/2014/main" id="{F0B8120E-2A86-304C-807A-A4EF33DC694B}"/>
              </a:ext>
            </a:extLst>
          </p:cNvPr>
          <p:cNvSpPr txBox="1">
            <a:spLocks noChangeArrowheads="1"/>
          </p:cNvSpPr>
          <p:nvPr userDrawn="1"/>
        </p:nvSpPr>
        <p:spPr bwMode="auto">
          <a:xfrm>
            <a:off x="982663" y="6413179"/>
            <a:ext cx="1561617"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US" altLang="en-US" sz="1000" dirty="0">
                <a:solidFill>
                  <a:schemeClr val="bg2"/>
                </a:solidFill>
              </a:rPr>
              <a:t>© 2019 Arm Limited </a:t>
            </a:r>
          </a:p>
        </p:txBody>
      </p:sp>
    </p:spTree>
    <p:extLst>
      <p:ext uri="{BB962C8B-B14F-4D97-AF65-F5344CB8AC3E}">
        <p14:creationId xmlns:p14="http://schemas.microsoft.com/office/powerpoint/2010/main" val="3116273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3_Closing Slide">
    <p:bg>
      <p:bgPr>
        <a:solidFill>
          <a:schemeClr val="accent2"/>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7665C31-5022-CB46-9BF3-40857C6D373C}"/>
              </a:ext>
            </a:extLst>
          </p:cNvPr>
          <p:cNvPicPr>
            <a:picLocks noChangeAspect="1"/>
          </p:cNvPicPr>
          <p:nvPr userDrawn="1"/>
        </p:nvPicPr>
        <p:blipFill rotWithShape="1">
          <a:blip r:embed="rId2">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8" name="Rectangle 7">
            <a:extLst>
              <a:ext uri="{FF2B5EF4-FFF2-40B4-BE49-F238E27FC236}">
                <a16:creationId xmlns:a16="http://schemas.microsoft.com/office/drawing/2014/main" id="{BCD1C4A0-3EC9-9B47-94FD-E34E2C4FC2DE}"/>
              </a:ext>
            </a:extLst>
          </p:cNvPr>
          <p:cNvSpPr>
            <a:spLocks noChangeArrowheads="1"/>
          </p:cNvSpPr>
          <p:nvPr userDrawn="1"/>
        </p:nvSpPr>
        <p:spPr bwMode="auto">
          <a:xfrm>
            <a:off x="6670505" y="1028343"/>
            <a:ext cx="4655186" cy="520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a:defRPr/>
            </a:pPr>
            <a:r>
              <a:rPr lang="en-US" altLang="en-US" sz="3000" dirty="0">
                <a:solidFill>
                  <a:schemeClr val="bg1"/>
                </a:solidFill>
              </a:rPr>
              <a:t>Thank You</a:t>
            </a:r>
          </a:p>
          <a:p>
            <a:pPr algn="r">
              <a:defRPr/>
            </a:pPr>
            <a:r>
              <a:rPr lang="en-US" altLang="en-US" sz="3000" dirty="0">
                <a:solidFill>
                  <a:schemeClr val="bg1"/>
                </a:solidFill>
              </a:rPr>
              <a:t>Danke</a:t>
            </a:r>
          </a:p>
          <a:p>
            <a:pPr algn="r">
              <a:defRPr/>
            </a:pPr>
            <a:r>
              <a:rPr lang="en-US" altLang="en-US" sz="3000" dirty="0">
                <a:solidFill>
                  <a:schemeClr val="bg1"/>
                </a:solidFill>
              </a:rPr>
              <a:t>Merci</a:t>
            </a:r>
          </a:p>
          <a:p>
            <a:pPr algn="r">
              <a:defRPr/>
            </a:pPr>
            <a:r>
              <a:rPr lang="en-US" altLang="en-US" sz="3000" dirty="0">
                <a:solidFill>
                  <a:schemeClr val="bg1"/>
                </a:solidFill>
              </a:rPr>
              <a:t>谢谢</a:t>
            </a:r>
          </a:p>
          <a:p>
            <a:pPr algn="r">
              <a:defRPr/>
            </a:pPr>
            <a:r>
              <a:rPr lang="en-US" altLang="en-US" sz="3000" dirty="0">
                <a:solidFill>
                  <a:schemeClr val="bg1"/>
                </a:solidFill>
              </a:rPr>
              <a:t>ありがとう</a:t>
            </a:r>
          </a:p>
          <a:p>
            <a:pPr algn="r">
              <a:defRPr/>
            </a:pPr>
            <a:r>
              <a:rPr lang="en-US" altLang="en-US" sz="3000" dirty="0">
                <a:solidFill>
                  <a:schemeClr val="bg1"/>
                </a:solidFill>
              </a:rPr>
              <a:t>Gracias</a:t>
            </a:r>
          </a:p>
          <a:p>
            <a:pPr algn="r">
              <a:defRPr/>
            </a:pPr>
            <a:r>
              <a:rPr lang="en-US" altLang="en-US" sz="3000" dirty="0">
                <a:solidFill>
                  <a:schemeClr val="bg1"/>
                </a:solidFill>
              </a:rPr>
              <a:t>Kiitos</a:t>
            </a:r>
          </a:p>
          <a:p>
            <a:pPr algn="r">
              <a:defRPr/>
            </a:pPr>
            <a:r>
              <a:rPr lang="en-US" altLang="en-US" sz="3000" dirty="0">
                <a:solidFill>
                  <a:schemeClr val="bg1"/>
                </a:solidFill>
              </a:rPr>
              <a:t>감사합니다</a:t>
            </a:r>
          </a:p>
          <a:p>
            <a:pPr algn="r">
              <a:defRPr/>
            </a:pPr>
            <a:r>
              <a:rPr lang="en-US" altLang="en-US" sz="3000" dirty="0">
                <a:solidFill>
                  <a:schemeClr val="bg1"/>
                </a:solidFill>
              </a:rPr>
              <a:t>धन्यवाद</a:t>
            </a:r>
          </a:p>
          <a:p>
            <a:pPr algn="r">
              <a:defRPr/>
            </a:pPr>
            <a:r>
              <a:rPr lang="ar-SA" sz="3200" kern="1200" dirty="0">
                <a:solidFill>
                  <a:schemeClr val="bg1"/>
                </a:solidFill>
                <a:latin typeface="Calibri" charset="0"/>
                <a:ea typeface="ＭＳ Ｐゴシック" charset="-128"/>
                <a:cs typeface="+mn-cs"/>
              </a:rPr>
              <a:t>شكرًا</a:t>
            </a:r>
            <a:r>
              <a:rPr lang="ar-AE" altLang="en-US" sz="3000" dirty="0">
                <a:solidFill>
                  <a:schemeClr val="bg1"/>
                </a:solidFill>
              </a:rPr>
              <a:t> </a:t>
            </a:r>
            <a:endParaRPr lang="en-US" altLang="en-US" sz="3000" dirty="0">
              <a:solidFill>
                <a:schemeClr val="bg1"/>
              </a:solidFill>
            </a:endParaRPr>
          </a:p>
          <a:p>
            <a:pPr algn="r">
              <a:defRPr/>
            </a:pPr>
            <a:r>
              <a:rPr lang="he-IL" altLang="en-US" sz="3000" dirty="0">
                <a:solidFill>
                  <a:schemeClr val="bg1"/>
                </a:solidFill>
              </a:rPr>
              <a:t>תודה</a:t>
            </a:r>
            <a:endParaRPr lang="en-US" altLang="en-US" sz="3000" dirty="0">
              <a:solidFill>
                <a:schemeClr val="bg1"/>
              </a:solidFill>
            </a:endParaRPr>
          </a:p>
        </p:txBody>
      </p:sp>
      <p:pic>
        <p:nvPicPr>
          <p:cNvPr id="14" name="Picture 16">
            <a:extLst>
              <a:ext uri="{FF2B5EF4-FFF2-40B4-BE49-F238E27FC236}">
                <a16:creationId xmlns:a16="http://schemas.microsoft.com/office/drawing/2014/main" id="{63C45D27-5718-5E4E-A3E4-6B2E5A1E4569}"/>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20">
            <a:extLst>
              <a:ext uri="{FF2B5EF4-FFF2-40B4-BE49-F238E27FC236}">
                <a16:creationId xmlns:a16="http://schemas.microsoft.com/office/drawing/2014/main" id="{80E931A6-339D-464D-9104-DD510C212861}"/>
              </a:ext>
            </a:extLst>
          </p:cNvPr>
          <p:cNvSpPr txBox="1">
            <a:spLocks noChangeArrowheads="1"/>
          </p:cNvSpPr>
          <p:nvPr userDrawn="1"/>
        </p:nvSpPr>
        <p:spPr bwMode="auto">
          <a:xfrm>
            <a:off x="982663" y="6413179"/>
            <a:ext cx="1561617"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US" altLang="en-US" sz="1000" dirty="0">
                <a:solidFill>
                  <a:schemeClr val="bg2"/>
                </a:solidFill>
              </a:rPr>
              <a:t>© 2019 Arm Limited </a:t>
            </a:r>
          </a:p>
        </p:txBody>
      </p:sp>
    </p:spTree>
    <p:extLst>
      <p:ext uri="{BB962C8B-B14F-4D97-AF65-F5344CB8AC3E}">
        <p14:creationId xmlns:p14="http://schemas.microsoft.com/office/powerpoint/2010/main" val="37694466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_Closing Slide">
    <p:bg>
      <p:bgPr>
        <a:solidFill>
          <a:schemeClr val="accent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83333C0-34BE-704E-807B-860FBC2357B2}"/>
              </a:ext>
            </a:extLst>
          </p:cNvPr>
          <p:cNvPicPr>
            <a:picLocks noChangeAspect="1"/>
          </p:cNvPicPr>
          <p:nvPr userDrawn="1"/>
        </p:nvPicPr>
        <p:blipFill rotWithShape="1">
          <a:blip r:embed="rId2">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6" name="Rectangle 5"/>
          <p:cNvSpPr>
            <a:spLocks noChangeArrowheads="1"/>
          </p:cNvSpPr>
          <p:nvPr userDrawn="1"/>
        </p:nvSpPr>
        <p:spPr bwMode="auto">
          <a:xfrm>
            <a:off x="7078942" y="1087378"/>
            <a:ext cx="423330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algn="r">
              <a:defRPr/>
            </a:pPr>
            <a:r>
              <a:rPr lang="en-US" altLang="x-none" sz="1200" dirty="0">
                <a:solidFill>
                  <a:schemeClr val="bg1"/>
                </a:solidFill>
              </a:rPr>
              <a:t>The Arm trademarks featured in this presentation are registered trademarks or trademarks of Arm Limited (or its subsidiaries) in the US and/or elsewhere. All rights reserved. All other marks featured may be trademarks of their respective owners.</a:t>
            </a:r>
          </a:p>
          <a:p>
            <a:pPr algn="r">
              <a:defRPr/>
            </a:pPr>
            <a:br>
              <a:rPr lang="en-US" altLang="x-none" sz="1200" dirty="0">
                <a:solidFill>
                  <a:schemeClr val="bg1"/>
                </a:solidFill>
              </a:rPr>
            </a:br>
            <a:r>
              <a:rPr lang="en-US" altLang="x-none" sz="1200" dirty="0">
                <a:solidFill>
                  <a:schemeClr val="bg1"/>
                </a:solidFill>
              </a:rPr>
              <a:t>www.arm.com/company/policies/trademarks</a:t>
            </a:r>
          </a:p>
        </p:txBody>
      </p:sp>
      <p:pic>
        <p:nvPicPr>
          <p:cNvPr id="10" name="Picture 16">
            <a:extLst>
              <a:ext uri="{FF2B5EF4-FFF2-40B4-BE49-F238E27FC236}">
                <a16:creationId xmlns:a16="http://schemas.microsoft.com/office/drawing/2014/main" id="{DAF95499-8272-DF43-8B3C-788EA26EBDD5}"/>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07161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4_Closing Slide">
    <p:bg>
      <p:bgPr>
        <a:solidFill>
          <a:schemeClr val="accent2"/>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83333C0-34BE-704E-807B-860FBC2357B2}"/>
              </a:ext>
            </a:extLst>
          </p:cNvPr>
          <p:cNvPicPr>
            <a:picLocks noChangeAspect="1"/>
          </p:cNvPicPr>
          <p:nvPr userDrawn="1"/>
        </p:nvPicPr>
        <p:blipFill rotWithShape="1">
          <a:blip r:embed="rId2">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6" name="Rectangle 5"/>
          <p:cNvSpPr>
            <a:spLocks noChangeArrowheads="1"/>
          </p:cNvSpPr>
          <p:nvPr userDrawn="1"/>
        </p:nvSpPr>
        <p:spPr bwMode="auto">
          <a:xfrm>
            <a:off x="7078942" y="1087378"/>
            <a:ext cx="423330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algn="r">
              <a:defRPr/>
            </a:pPr>
            <a:r>
              <a:rPr lang="en-US" altLang="x-none" sz="1200" dirty="0">
                <a:solidFill>
                  <a:schemeClr val="bg1"/>
                </a:solidFill>
              </a:rPr>
              <a:t>The Arm trademarks featured in this presentation are registered trademarks or trademarks of Arm Limited (or its subsidiaries) in the US and/or elsewhere. All rights reserved. All other marks featured may be trademarks of their respective owners.</a:t>
            </a:r>
          </a:p>
          <a:p>
            <a:pPr algn="r">
              <a:defRPr/>
            </a:pPr>
            <a:br>
              <a:rPr lang="en-US" altLang="x-none" sz="1200" dirty="0">
                <a:solidFill>
                  <a:schemeClr val="bg1"/>
                </a:solidFill>
              </a:rPr>
            </a:br>
            <a:r>
              <a:rPr lang="en-US" altLang="x-none" sz="1200" dirty="0">
                <a:solidFill>
                  <a:schemeClr val="bg1"/>
                </a:solidFill>
              </a:rPr>
              <a:t>www.arm.com/company/policies/trademarks</a:t>
            </a:r>
          </a:p>
        </p:txBody>
      </p:sp>
      <p:pic>
        <p:nvPicPr>
          <p:cNvPr id="10" name="Picture 16">
            <a:extLst>
              <a:ext uri="{FF2B5EF4-FFF2-40B4-BE49-F238E27FC236}">
                <a16:creationId xmlns:a16="http://schemas.microsoft.com/office/drawing/2014/main" id="{DAF95499-8272-DF43-8B3C-788EA26EBDD5}"/>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50506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91785277"/>
      </p:ext>
    </p:extLst>
  </p:cSld>
  <p:clrMapOvr>
    <a:masterClrMapping/>
  </p:clrMapOvr>
  <p:transition>
    <p:pull dir="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1_Section Divider slide">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3A3907-DBF3-5343-B91B-35A57D83101E}"/>
              </a:ext>
            </a:extLst>
          </p:cNvPr>
          <p:cNvPicPr>
            <a:picLocks noChangeAspect="1"/>
          </p:cNvPicPr>
          <p:nvPr userDrawn="1"/>
        </p:nvPicPr>
        <p:blipFill rotWithShape="1">
          <a:blip r:embed="rId2" cstate="screen">
            <a:alphaModFix amt="77000"/>
            <a:extLst>
              <a:ext uri="{28A0092B-C50C-407E-A947-70E740481C1C}">
                <a14:useLocalDpi xmlns:a14="http://schemas.microsoft.com/office/drawing/2010/main"/>
              </a:ext>
            </a:extLst>
          </a:blip>
          <a:srcRect l="6269" t="14507" b="6407"/>
          <a:stretch/>
        </p:blipFill>
        <p:spPr>
          <a:xfrm>
            <a:off x="0" y="0"/>
            <a:ext cx="12192000" cy="6858000"/>
          </a:xfrm>
          <a:prstGeom prst="rect">
            <a:avLst/>
          </a:prstGeom>
        </p:spPr>
      </p:pic>
      <p:sp>
        <p:nvSpPr>
          <p:cNvPr id="23" name="Rectangle 22">
            <a:extLst>
              <a:ext uri="{FF2B5EF4-FFF2-40B4-BE49-F238E27FC236}">
                <a16:creationId xmlns:a16="http://schemas.microsoft.com/office/drawing/2014/main" id="{0D2F924C-135F-554D-93F0-AB47D68FAEB2}"/>
              </a:ext>
            </a:extLst>
          </p:cNvPr>
          <p:cNvSpPr/>
          <p:nvPr userDrawn="1"/>
        </p:nvSpPr>
        <p:spPr>
          <a:xfrm rot="16200000">
            <a:off x="6025093" y="691093"/>
            <a:ext cx="6862654" cy="5471160"/>
          </a:xfrm>
          <a:prstGeom prst="rect">
            <a:avLst/>
          </a:prstGeom>
          <a:gradFill>
            <a:gsLst>
              <a:gs pos="0">
                <a:schemeClr val="accent1">
                  <a:lumMod val="0"/>
                  <a:alpha val="0"/>
                </a:schemeClr>
              </a:gs>
              <a:gs pos="100000">
                <a:schemeClr val="tx1">
                  <a:alpha val="2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232176CF-6197-E24E-A55D-6D42685C1556}"/>
              </a:ext>
            </a:extLst>
          </p:cNvPr>
          <p:cNvPicPr>
            <a:picLocks noChangeAspect="1"/>
          </p:cNvPicPr>
          <p:nvPr userDrawn="1"/>
        </p:nvPicPr>
        <p:blipFill rotWithShape="1">
          <a:blip r:embed="rId3">
            <a:alphaModFix amt="60000"/>
            <a:extLst>
              <a:ext uri="{28A0092B-C50C-407E-A947-70E740481C1C}">
                <a14:useLocalDpi xmlns:a14="http://schemas.microsoft.com/office/drawing/2010/main"/>
              </a:ext>
            </a:extLst>
          </a:blip>
          <a:srcRect l="2082" t="3803" r="2134" b="12930"/>
          <a:stretch/>
        </p:blipFill>
        <p:spPr>
          <a:xfrm>
            <a:off x="0" y="-4655"/>
            <a:ext cx="12192000" cy="6857999"/>
          </a:xfrm>
          <a:prstGeom prst="rect">
            <a:avLst/>
          </a:prstGeom>
        </p:spPr>
      </p:pic>
      <p:sp>
        <p:nvSpPr>
          <p:cNvPr id="14" name="Subtitle 2">
            <a:extLst>
              <a:ext uri="{FF2B5EF4-FFF2-40B4-BE49-F238E27FC236}">
                <a16:creationId xmlns:a16="http://schemas.microsoft.com/office/drawing/2014/main" id="{764D7468-B6ED-8B46-A799-873C6CBB00EF}"/>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dirty="0">
              <a:solidFill>
                <a:schemeClr val="bg1"/>
              </a:solidFill>
              <a:cs typeface="ＭＳ Ｐゴシック" charset="0"/>
            </a:endParaRPr>
          </a:p>
        </p:txBody>
      </p:sp>
      <p:pic>
        <p:nvPicPr>
          <p:cNvPr id="15" name="Picture 16">
            <a:extLst>
              <a:ext uri="{FF2B5EF4-FFF2-40B4-BE49-F238E27FC236}">
                <a16:creationId xmlns:a16="http://schemas.microsoft.com/office/drawing/2014/main" id="{4DC03BAF-E3DC-0046-A6AB-A500868A1DAB}"/>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8" name="Title 1">
            <a:extLst>
              <a:ext uri="{FF2B5EF4-FFF2-40B4-BE49-F238E27FC236}">
                <a16:creationId xmlns:a16="http://schemas.microsoft.com/office/drawing/2014/main" id="{B82DC592-EAC9-634F-9EE1-EDC89A262412}"/>
              </a:ext>
            </a:extLst>
          </p:cNvPr>
          <p:cNvSpPr>
            <a:spLocks noGrp="1"/>
          </p:cNvSpPr>
          <p:nvPr>
            <p:ph type="title" hasCustomPrompt="1"/>
          </p:nvPr>
        </p:nvSpPr>
        <p:spPr>
          <a:xfrm>
            <a:off x="6096001" y="1207042"/>
            <a:ext cx="5113338" cy="1519514"/>
          </a:xfrm>
        </p:spPr>
        <p:txBody>
          <a:bodyPr anchor="t" anchorCtr="0"/>
          <a:lstStyle>
            <a:lvl1pPr algn="r">
              <a:lnSpc>
                <a:spcPct val="85000"/>
              </a:lnSpc>
              <a:defRPr sz="5500" b="0" spc="-100" baseline="0">
                <a:solidFill>
                  <a:schemeClr val="bg1"/>
                </a:solidFill>
              </a:defRPr>
            </a:lvl1pPr>
          </a:lstStyle>
          <a:p>
            <a:r>
              <a:rPr lang="en-US" dirty="0"/>
              <a:t>Click to Edit Master Title Style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6941131" y="788740"/>
            <a:ext cx="4268207"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20" name="Subtitle 2">
            <a:extLst>
              <a:ext uri="{FF2B5EF4-FFF2-40B4-BE49-F238E27FC236}">
                <a16:creationId xmlns:a16="http://schemas.microsoft.com/office/drawing/2014/main" id="{200936EE-7EE0-D441-851D-618ACC029F66}"/>
              </a:ext>
            </a:extLst>
          </p:cNvPr>
          <p:cNvSpPr>
            <a:spLocks noGrp="1"/>
          </p:cNvSpPr>
          <p:nvPr>
            <p:ph type="subTitle" idx="1"/>
          </p:nvPr>
        </p:nvSpPr>
        <p:spPr>
          <a:xfrm>
            <a:off x="6096000" y="2726556"/>
            <a:ext cx="5113338"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spTree>
    <p:extLst>
      <p:ext uri="{BB962C8B-B14F-4D97-AF65-F5344CB8AC3E}">
        <p14:creationId xmlns:p14="http://schemas.microsoft.com/office/powerpoint/2010/main" val="1211402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2_Section Divider slide">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D95416-8B48-B74A-8CC3-5494CCB06049}"/>
              </a:ext>
            </a:extLst>
          </p:cNvPr>
          <p:cNvPicPr>
            <a:picLocks noChangeAspect="1"/>
          </p:cNvPicPr>
          <p:nvPr userDrawn="1"/>
        </p:nvPicPr>
        <p:blipFill rotWithShape="1">
          <a:blip r:embed="rId2">
            <a:alphaModFix amt="91000"/>
          </a:blip>
          <a:srcRect b="15625"/>
          <a:stretch/>
        </p:blipFill>
        <p:spPr>
          <a:xfrm flipH="1">
            <a:off x="0" y="0"/>
            <a:ext cx="12192000" cy="6858000"/>
          </a:xfrm>
          <a:prstGeom prst="rect">
            <a:avLst/>
          </a:prstGeom>
        </p:spPr>
      </p:pic>
      <p:pic>
        <p:nvPicPr>
          <p:cNvPr id="13" name="Picture 12">
            <a:extLst>
              <a:ext uri="{FF2B5EF4-FFF2-40B4-BE49-F238E27FC236}">
                <a16:creationId xmlns:a16="http://schemas.microsoft.com/office/drawing/2014/main" id="{232176CF-6197-E24E-A55D-6D42685C1556}"/>
              </a:ext>
            </a:extLst>
          </p:cNvPr>
          <p:cNvPicPr>
            <a:picLocks noChangeAspect="1"/>
          </p:cNvPicPr>
          <p:nvPr userDrawn="1"/>
        </p:nvPicPr>
        <p:blipFill rotWithShape="1">
          <a:blip r:embed="rId3">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4" name="Subtitle 2">
            <a:extLst>
              <a:ext uri="{FF2B5EF4-FFF2-40B4-BE49-F238E27FC236}">
                <a16:creationId xmlns:a16="http://schemas.microsoft.com/office/drawing/2014/main" id="{764D7468-B6ED-8B46-A799-873C6CBB00EF}"/>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dirty="0">
              <a:solidFill>
                <a:schemeClr val="bg1"/>
              </a:solidFill>
              <a:cs typeface="ＭＳ Ｐゴシック" charset="0"/>
            </a:endParaRPr>
          </a:p>
        </p:txBody>
      </p:sp>
      <p:pic>
        <p:nvPicPr>
          <p:cNvPr id="15" name="Picture 16">
            <a:extLst>
              <a:ext uri="{FF2B5EF4-FFF2-40B4-BE49-F238E27FC236}">
                <a16:creationId xmlns:a16="http://schemas.microsoft.com/office/drawing/2014/main" id="{4DC03BAF-E3DC-0046-A6AB-A500868A1DAB}"/>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8" name="Title 1">
            <a:extLst>
              <a:ext uri="{FF2B5EF4-FFF2-40B4-BE49-F238E27FC236}">
                <a16:creationId xmlns:a16="http://schemas.microsoft.com/office/drawing/2014/main" id="{B82DC592-EAC9-634F-9EE1-EDC89A262412}"/>
              </a:ext>
            </a:extLst>
          </p:cNvPr>
          <p:cNvSpPr>
            <a:spLocks noGrp="1"/>
          </p:cNvSpPr>
          <p:nvPr>
            <p:ph type="title" hasCustomPrompt="1"/>
          </p:nvPr>
        </p:nvSpPr>
        <p:spPr>
          <a:xfrm>
            <a:off x="6096001" y="1207042"/>
            <a:ext cx="5113338" cy="1519514"/>
          </a:xfrm>
        </p:spPr>
        <p:txBody>
          <a:bodyPr anchor="t" anchorCtr="0"/>
          <a:lstStyle>
            <a:lvl1pPr algn="r">
              <a:lnSpc>
                <a:spcPct val="85000"/>
              </a:lnSpc>
              <a:defRPr sz="5500" b="0" spc="-100" baseline="0">
                <a:solidFill>
                  <a:schemeClr val="bg1"/>
                </a:solidFill>
              </a:defRPr>
            </a:lvl1pPr>
          </a:lstStyle>
          <a:p>
            <a:r>
              <a:rPr lang="en-US" dirty="0"/>
              <a:t>Click to Edit Master Title Style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6941131" y="788740"/>
            <a:ext cx="4268207"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20" name="Subtitle 2">
            <a:extLst>
              <a:ext uri="{FF2B5EF4-FFF2-40B4-BE49-F238E27FC236}">
                <a16:creationId xmlns:a16="http://schemas.microsoft.com/office/drawing/2014/main" id="{200936EE-7EE0-D441-851D-618ACC029F66}"/>
              </a:ext>
            </a:extLst>
          </p:cNvPr>
          <p:cNvSpPr>
            <a:spLocks noGrp="1"/>
          </p:cNvSpPr>
          <p:nvPr>
            <p:ph type="subTitle" idx="1"/>
          </p:nvPr>
        </p:nvSpPr>
        <p:spPr>
          <a:xfrm>
            <a:off x="6096000" y="2726556"/>
            <a:ext cx="5113338"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spTree>
    <p:extLst>
      <p:ext uri="{BB962C8B-B14F-4D97-AF65-F5344CB8AC3E}">
        <p14:creationId xmlns:p14="http://schemas.microsoft.com/office/powerpoint/2010/main" val="1280020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5_Section Divider slide">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0C1A8E-651C-F144-B408-3DAE5F56BE95}"/>
              </a:ext>
            </a:extLst>
          </p:cNvPr>
          <p:cNvPicPr>
            <a:picLocks noChangeAspect="1"/>
          </p:cNvPicPr>
          <p:nvPr userDrawn="1"/>
        </p:nvPicPr>
        <p:blipFill rotWithShape="1">
          <a:blip r:embed="rId2" cstate="screen">
            <a:alphaModFix amt="91000"/>
            <a:extLst>
              <a:ext uri="{28A0092B-C50C-407E-A947-70E740481C1C}">
                <a14:useLocalDpi xmlns:a14="http://schemas.microsoft.com/office/drawing/2010/main"/>
              </a:ext>
            </a:extLst>
          </a:blip>
          <a:srcRect l="2210" t="19300" r="2210"/>
          <a:stretch/>
        </p:blipFill>
        <p:spPr>
          <a:xfrm>
            <a:off x="0" y="-4656"/>
            <a:ext cx="12192000" cy="6862655"/>
          </a:xfrm>
          <a:prstGeom prst="rect">
            <a:avLst/>
          </a:prstGeom>
        </p:spPr>
      </p:pic>
      <p:sp>
        <p:nvSpPr>
          <p:cNvPr id="5" name="Rectangle 4">
            <a:extLst>
              <a:ext uri="{FF2B5EF4-FFF2-40B4-BE49-F238E27FC236}">
                <a16:creationId xmlns:a16="http://schemas.microsoft.com/office/drawing/2014/main" id="{779C855E-7087-584A-BBB4-44CE2BD68C9E}"/>
              </a:ext>
            </a:extLst>
          </p:cNvPr>
          <p:cNvSpPr/>
          <p:nvPr userDrawn="1"/>
        </p:nvSpPr>
        <p:spPr>
          <a:xfrm rot="16200000">
            <a:off x="5794735" y="460734"/>
            <a:ext cx="6862654" cy="5931877"/>
          </a:xfrm>
          <a:prstGeom prst="rect">
            <a:avLst/>
          </a:prstGeom>
          <a:gradFill>
            <a:gsLst>
              <a:gs pos="0">
                <a:schemeClr val="accent1">
                  <a:lumMod val="0"/>
                  <a:alpha val="0"/>
                </a:schemeClr>
              </a:gs>
              <a:gs pos="100000">
                <a:schemeClr val="tx1">
                  <a:alpha val="2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232176CF-6197-E24E-A55D-6D42685C1556}"/>
              </a:ext>
            </a:extLst>
          </p:cNvPr>
          <p:cNvPicPr>
            <a:picLocks noChangeAspect="1"/>
          </p:cNvPicPr>
          <p:nvPr userDrawn="1"/>
        </p:nvPicPr>
        <p:blipFill rotWithShape="1">
          <a:blip r:embed="rId3">
            <a:alphaModFix amt="60000"/>
            <a:extLst>
              <a:ext uri="{28A0092B-C50C-407E-A947-70E740481C1C}">
                <a14:useLocalDpi xmlns:a14="http://schemas.microsoft.com/office/drawing/2010/main"/>
              </a:ext>
            </a:extLst>
          </a:blip>
          <a:srcRect l="2082" t="3803" r="2134" b="12930"/>
          <a:stretch/>
        </p:blipFill>
        <p:spPr>
          <a:xfrm>
            <a:off x="0" y="-4657"/>
            <a:ext cx="12192000" cy="6857999"/>
          </a:xfrm>
          <a:prstGeom prst="rect">
            <a:avLst/>
          </a:prstGeom>
        </p:spPr>
      </p:pic>
      <p:sp>
        <p:nvSpPr>
          <p:cNvPr id="14" name="Subtitle 2">
            <a:extLst>
              <a:ext uri="{FF2B5EF4-FFF2-40B4-BE49-F238E27FC236}">
                <a16:creationId xmlns:a16="http://schemas.microsoft.com/office/drawing/2014/main" id="{764D7468-B6ED-8B46-A799-873C6CBB00EF}"/>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dirty="0">
              <a:solidFill>
                <a:schemeClr val="bg1"/>
              </a:solidFill>
              <a:cs typeface="ＭＳ Ｐゴシック" charset="0"/>
            </a:endParaRPr>
          </a:p>
        </p:txBody>
      </p:sp>
      <p:pic>
        <p:nvPicPr>
          <p:cNvPr id="15" name="Picture 16">
            <a:extLst>
              <a:ext uri="{FF2B5EF4-FFF2-40B4-BE49-F238E27FC236}">
                <a16:creationId xmlns:a16="http://schemas.microsoft.com/office/drawing/2014/main" id="{4DC03BAF-E3DC-0046-A6AB-A500868A1DAB}"/>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8" name="Title 1">
            <a:extLst>
              <a:ext uri="{FF2B5EF4-FFF2-40B4-BE49-F238E27FC236}">
                <a16:creationId xmlns:a16="http://schemas.microsoft.com/office/drawing/2014/main" id="{B82DC592-EAC9-634F-9EE1-EDC89A262412}"/>
              </a:ext>
            </a:extLst>
          </p:cNvPr>
          <p:cNvSpPr>
            <a:spLocks noGrp="1"/>
          </p:cNvSpPr>
          <p:nvPr>
            <p:ph type="title" hasCustomPrompt="1"/>
          </p:nvPr>
        </p:nvSpPr>
        <p:spPr>
          <a:xfrm>
            <a:off x="6096001" y="1207042"/>
            <a:ext cx="5113338" cy="1519514"/>
          </a:xfrm>
        </p:spPr>
        <p:txBody>
          <a:bodyPr anchor="t" anchorCtr="0"/>
          <a:lstStyle>
            <a:lvl1pPr algn="r">
              <a:lnSpc>
                <a:spcPct val="85000"/>
              </a:lnSpc>
              <a:defRPr sz="5500" b="0" spc="-100" baseline="0">
                <a:solidFill>
                  <a:schemeClr val="bg1"/>
                </a:solidFill>
              </a:defRPr>
            </a:lvl1pPr>
          </a:lstStyle>
          <a:p>
            <a:r>
              <a:rPr lang="en-US" dirty="0"/>
              <a:t>Click to Edit Master Title Style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6941131" y="788740"/>
            <a:ext cx="4268207"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20" name="Subtitle 2">
            <a:extLst>
              <a:ext uri="{FF2B5EF4-FFF2-40B4-BE49-F238E27FC236}">
                <a16:creationId xmlns:a16="http://schemas.microsoft.com/office/drawing/2014/main" id="{200936EE-7EE0-D441-851D-618ACC029F66}"/>
              </a:ext>
            </a:extLst>
          </p:cNvPr>
          <p:cNvSpPr>
            <a:spLocks noGrp="1"/>
          </p:cNvSpPr>
          <p:nvPr>
            <p:ph type="subTitle" idx="1"/>
          </p:nvPr>
        </p:nvSpPr>
        <p:spPr>
          <a:xfrm>
            <a:off x="6096000" y="2726556"/>
            <a:ext cx="5113338"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spTree>
    <p:extLst>
      <p:ext uri="{BB962C8B-B14F-4D97-AF65-F5344CB8AC3E}">
        <p14:creationId xmlns:p14="http://schemas.microsoft.com/office/powerpoint/2010/main" val="596688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6_Section Divider slide">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A827D4-DAD6-A14B-B977-75B840581C6B}"/>
              </a:ext>
            </a:extLst>
          </p:cNvPr>
          <p:cNvPicPr>
            <a:picLocks noChangeAspect="1"/>
          </p:cNvPicPr>
          <p:nvPr userDrawn="1"/>
        </p:nvPicPr>
        <p:blipFill rotWithShape="1">
          <a:blip r:embed="rId2" cstate="screen">
            <a:alphaModFix amt="93000"/>
            <a:extLst>
              <a:ext uri="{28A0092B-C50C-407E-A947-70E740481C1C}">
                <a14:useLocalDpi xmlns:a14="http://schemas.microsoft.com/office/drawing/2010/main"/>
              </a:ext>
            </a:extLst>
          </a:blip>
          <a:srcRect t="6405" b="9187"/>
          <a:stretch/>
        </p:blipFill>
        <p:spPr>
          <a:xfrm>
            <a:off x="0" y="0"/>
            <a:ext cx="12192000" cy="6858000"/>
          </a:xfrm>
          <a:prstGeom prst="rect">
            <a:avLst/>
          </a:prstGeom>
        </p:spPr>
      </p:pic>
      <p:sp>
        <p:nvSpPr>
          <p:cNvPr id="5" name="Rectangle 4">
            <a:extLst>
              <a:ext uri="{FF2B5EF4-FFF2-40B4-BE49-F238E27FC236}">
                <a16:creationId xmlns:a16="http://schemas.microsoft.com/office/drawing/2014/main" id="{779C855E-7087-584A-BBB4-44CE2BD68C9E}"/>
              </a:ext>
            </a:extLst>
          </p:cNvPr>
          <p:cNvSpPr/>
          <p:nvPr userDrawn="1"/>
        </p:nvSpPr>
        <p:spPr>
          <a:xfrm rot="16200000">
            <a:off x="5794735" y="460734"/>
            <a:ext cx="6862654" cy="5931877"/>
          </a:xfrm>
          <a:prstGeom prst="rect">
            <a:avLst/>
          </a:prstGeom>
          <a:gradFill>
            <a:gsLst>
              <a:gs pos="0">
                <a:schemeClr val="accent1">
                  <a:lumMod val="0"/>
                  <a:alpha val="0"/>
                </a:schemeClr>
              </a:gs>
              <a:gs pos="100000">
                <a:schemeClr val="tx1">
                  <a:alpha val="2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232176CF-6197-E24E-A55D-6D42685C1556}"/>
              </a:ext>
            </a:extLst>
          </p:cNvPr>
          <p:cNvPicPr>
            <a:picLocks noChangeAspect="1"/>
          </p:cNvPicPr>
          <p:nvPr userDrawn="1"/>
        </p:nvPicPr>
        <p:blipFill rotWithShape="1">
          <a:blip r:embed="rId3">
            <a:alphaModFix amt="60000"/>
            <a:extLst>
              <a:ext uri="{28A0092B-C50C-407E-A947-70E740481C1C}">
                <a14:useLocalDpi xmlns:a14="http://schemas.microsoft.com/office/drawing/2010/main"/>
              </a:ext>
            </a:extLst>
          </a:blip>
          <a:srcRect l="2082" t="3803" r="2134" b="12930"/>
          <a:stretch/>
        </p:blipFill>
        <p:spPr>
          <a:xfrm>
            <a:off x="0" y="-4655"/>
            <a:ext cx="12192000" cy="6857999"/>
          </a:xfrm>
          <a:prstGeom prst="rect">
            <a:avLst/>
          </a:prstGeom>
        </p:spPr>
      </p:pic>
      <p:sp>
        <p:nvSpPr>
          <p:cNvPr id="14" name="Subtitle 2">
            <a:extLst>
              <a:ext uri="{FF2B5EF4-FFF2-40B4-BE49-F238E27FC236}">
                <a16:creationId xmlns:a16="http://schemas.microsoft.com/office/drawing/2014/main" id="{764D7468-B6ED-8B46-A799-873C6CBB00EF}"/>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dirty="0">
              <a:solidFill>
                <a:schemeClr val="bg1"/>
              </a:solidFill>
              <a:cs typeface="ＭＳ Ｐゴシック" charset="0"/>
            </a:endParaRPr>
          </a:p>
        </p:txBody>
      </p:sp>
      <p:pic>
        <p:nvPicPr>
          <p:cNvPr id="15" name="Picture 16">
            <a:extLst>
              <a:ext uri="{FF2B5EF4-FFF2-40B4-BE49-F238E27FC236}">
                <a16:creationId xmlns:a16="http://schemas.microsoft.com/office/drawing/2014/main" id="{4DC03BAF-E3DC-0046-A6AB-A500868A1DAB}"/>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8" name="Title 1">
            <a:extLst>
              <a:ext uri="{FF2B5EF4-FFF2-40B4-BE49-F238E27FC236}">
                <a16:creationId xmlns:a16="http://schemas.microsoft.com/office/drawing/2014/main" id="{B82DC592-EAC9-634F-9EE1-EDC89A262412}"/>
              </a:ext>
            </a:extLst>
          </p:cNvPr>
          <p:cNvSpPr>
            <a:spLocks noGrp="1"/>
          </p:cNvSpPr>
          <p:nvPr>
            <p:ph type="title" hasCustomPrompt="1"/>
          </p:nvPr>
        </p:nvSpPr>
        <p:spPr>
          <a:xfrm>
            <a:off x="6096001" y="1207042"/>
            <a:ext cx="5113338" cy="1519514"/>
          </a:xfrm>
        </p:spPr>
        <p:txBody>
          <a:bodyPr anchor="t" anchorCtr="0"/>
          <a:lstStyle>
            <a:lvl1pPr algn="r">
              <a:lnSpc>
                <a:spcPct val="85000"/>
              </a:lnSpc>
              <a:defRPr sz="5500" b="0" spc="-100" baseline="0">
                <a:solidFill>
                  <a:schemeClr val="bg1"/>
                </a:solidFill>
              </a:defRPr>
            </a:lvl1pPr>
          </a:lstStyle>
          <a:p>
            <a:r>
              <a:rPr lang="en-US" dirty="0"/>
              <a:t>Click to Edit Master Title Style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6941131" y="788740"/>
            <a:ext cx="4268207"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20" name="Subtitle 2">
            <a:extLst>
              <a:ext uri="{FF2B5EF4-FFF2-40B4-BE49-F238E27FC236}">
                <a16:creationId xmlns:a16="http://schemas.microsoft.com/office/drawing/2014/main" id="{200936EE-7EE0-D441-851D-618ACC029F66}"/>
              </a:ext>
            </a:extLst>
          </p:cNvPr>
          <p:cNvSpPr>
            <a:spLocks noGrp="1"/>
          </p:cNvSpPr>
          <p:nvPr>
            <p:ph type="subTitle" idx="1"/>
          </p:nvPr>
        </p:nvSpPr>
        <p:spPr>
          <a:xfrm>
            <a:off x="6096000" y="2726556"/>
            <a:ext cx="5113338"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spTree>
    <p:extLst>
      <p:ext uri="{BB962C8B-B14F-4D97-AF65-F5344CB8AC3E}">
        <p14:creationId xmlns:p14="http://schemas.microsoft.com/office/powerpoint/2010/main" val="1304096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8_Section Divider slide">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F56BAD-390B-1E42-966F-903A26340556}"/>
              </a:ext>
            </a:extLst>
          </p:cNvPr>
          <p:cNvPicPr>
            <a:picLocks noChangeAspect="1"/>
          </p:cNvPicPr>
          <p:nvPr userDrawn="1"/>
        </p:nvPicPr>
        <p:blipFill rotWithShape="1">
          <a:blip r:embed="rId2" cstate="screen">
            <a:alphaModFix amt="90000"/>
            <a:extLst>
              <a:ext uri="{28A0092B-C50C-407E-A947-70E740481C1C}">
                <a14:useLocalDpi xmlns:a14="http://schemas.microsoft.com/office/drawing/2010/main"/>
              </a:ext>
            </a:extLst>
          </a:blip>
          <a:srcRect t="12084" b="3501"/>
          <a:stretch/>
        </p:blipFill>
        <p:spPr>
          <a:xfrm>
            <a:off x="-2417" y="-4655"/>
            <a:ext cx="12194417" cy="6862655"/>
          </a:xfrm>
          <a:prstGeom prst="rect">
            <a:avLst/>
          </a:prstGeom>
        </p:spPr>
      </p:pic>
      <p:sp>
        <p:nvSpPr>
          <p:cNvPr id="5" name="Rectangle 4">
            <a:extLst>
              <a:ext uri="{FF2B5EF4-FFF2-40B4-BE49-F238E27FC236}">
                <a16:creationId xmlns:a16="http://schemas.microsoft.com/office/drawing/2014/main" id="{779C855E-7087-584A-BBB4-44CE2BD68C9E}"/>
              </a:ext>
            </a:extLst>
          </p:cNvPr>
          <p:cNvSpPr/>
          <p:nvPr userDrawn="1"/>
        </p:nvSpPr>
        <p:spPr>
          <a:xfrm rot="16200000">
            <a:off x="4754732" y="-579271"/>
            <a:ext cx="6862654" cy="8011886"/>
          </a:xfrm>
          <a:prstGeom prst="rect">
            <a:avLst/>
          </a:prstGeom>
          <a:gradFill>
            <a:gsLst>
              <a:gs pos="0">
                <a:schemeClr val="accent1">
                  <a:lumMod val="0"/>
                  <a:alpha val="0"/>
                </a:schemeClr>
              </a:gs>
              <a:gs pos="100000">
                <a:schemeClr val="tx1">
                  <a:alpha val="2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232176CF-6197-E24E-A55D-6D42685C1556}"/>
              </a:ext>
            </a:extLst>
          </p:cNvPr>
          <p:cNvPicPr>
            <a:picLocks noChangeAspect="1"/>
          </p:cNvPicPr>
          <p:nvPr userDrawn="1"/>
        </p:nvPicPr>
        <p:blipFill rotWithShape="1">
          <a:blip r:embed="rId3">
            <a:alphaModFix amt="60000"/>
            <a:extLst>
              <a:ext uri="{28A0092B-C50C-407E-A947-70E740481C1C}">
                <a14:useLocalDpi xmlns:a14="http://schemas.microsoft.com/office/drawing/2010/main"/>
              </a:ext>
            </a:extLst>
          </a:blip>
          <a:srcRect l="2082" t="3803" r="2134" b="12930"/>
          <a:stretch/>
        </p:blipFill>
        <p:spPr>
          <a:xfrm>
            <a:off x="0" y="-4657"/>
            <a:ext cx="12192000" cy="6857999"/>
          </a:xfrm>
          <a:prstGeom prst="rect">
            <a:avLst/>
          </a:prstGeom>
        </p:spPr>
      </p:pic>
      <p:sp>
        <p:nvSpPr>
          <p:cNvPr id="14" name="Subtitle 2">
            <a:extLst>
              <a:ext uri="{FF2B5EF4-FFF2-40B4-BE49-F238E27FC236}">
                <a16:creationId xmlns:a16="http://schemas.microsoft.com/office/drawing/2014/main" id="{764D7468-B6ED-8B46-A799-873C6CBB00EF}"/>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dirty="0">
              <a:solidFill>
                <a:schemeClr val="bg1"/>
              </a:solidFill>
              <a:cs typeface="ＭＳ Ｐゴシック" charset="0"/>
            </a:endParaRPr>
          </a:p>
        </p:txBody>
      </p:sp>
      <p:pic>
        <p:nvPicPr>
          <p:cNvPr id="15" name="Picture 16">
            <a:extLst>
              <a:ext uri="{FF2B5EF4-FFF2-40B4-BE49-F238E27FC236}">
                <a16:creationId xmlns:a16="http://schemas.microsoft.com/office/drawing/2014/main" id="{4DC03BAF-E3DC-0046-A6AB-A500868A1DAB}"/>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8" name="Title 1">
            <a:extLst>
              <a:ext uri="{FF2B5EF4-FFF2-40B4-BE49-F238E27FC236}">
                <a16:creationId xmlns:a16="http://schemas.microsoft.com/office/drawing/2014/main" id="{B82DC592-EAC9-634F-9EE1-EDC89A262412}"/>
              </a:ext>
            </a:extLst>
          </p:cNvPr>
          <p:cNvSpPr>
            <a:spLocks noGrp="1"/>
          </p:cNvSpPr>
          <p:nvPr>
            <p:ph type="title" hasCustomPrompt="1"/>
          </p:nvPr>
        </p:nvSpPr>
        <p:spPr>
          <a:xfrm>
            <a:off x="6096001" y="1207042"/>
            <a:ext cx="5113338" cy="1519514"/>
          </a:xfrm>
        </p:spPr>
        <p:txBody>
          <a:bodyPr anchor="t" anchorCtr="0"/>
          <a:lstStyle>
            <a:lvl1pPr algn="r">
              <a:lnSpc>
                <a:spcPct val="85000"/>
              </a:lnSpc>
              <a:defRPr sz="5500" b="0" spc="-100" baseline="0">
                <a:solidFill>
                  <a:schemeClr val="bg1"/>
                </a:solidFill>
              </a:defRPr>
            </a:lvl1pPr>
          </a:lstStyle>
          <a:p>
            <a:r>
              <a:rPr lang="en-US" dirty="0"/>
              <a:t>Click to Edit Master Title Style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6941131" y="788740"/>
            <a:ext cx="4268207"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20" name="Subtitle 2">
            <a:extLst>
              <a:ext uri="{FF2B5EF4-FFF2-40B4-BE49-F238E27FC236}">
                <a16:creationId xmlns:a16="http://schemas.microsoft.com/office/drawing/2014/main" id="{200936EE-7EE0-D441-851D-618ACC029F66}"/>
              </a:ext>
            </a:extLst>
          </p:cNvPr>
          <p:cNvSpPr>
            <a:spLocks noGrp="1"/>
          </p:cNvSpPr>
          <p:nvPr>
            <p:ph type="subTitle" idx="1"/>
          </p:nvPr>
        </p:nvSpPr>
        <p:spPr>
          <a:xfrm>
            <a:off x="6096000" y="2726556"/>
            <a:ext cx="5113338"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spTree>
    <p:extLst>
      <p:ext uri="{BB962C8B-B14F-4D97-AF65-F5344CB8AC3E}">
        <p14:creationId xmlns:p14="http://schemas.microsoft.com/office/powerpoint/2010/main" val="58150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7_Section Divider slide">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EAB8576-5C78-C743-9CEC-5B21D439D863}"/>
              </a:ext>
            </a:extLst>
          </p:cNvPr>
          <p:cNvPicPr>
            <a:picLocks noChangeAspect="1"/>
          </p:cNvPicPr>
          <p:nvPr userDrawn="1"/>
        </p:nvPicPr>
        <p:blipFill rotWithShape="1">
          <a:blip r:embed="rId2" cstate="screen">
            <a:alphaModFix amt="83000"/>
            <a:extLst>
              <a:ext uri="{28A0092B-C50C-407E-A947-70E740481C1C}">
                <a14:useLocalDpi xmlns:a14="http://schemas.microsoft.com/office/drawing/2010/main"/>
              </a:ext>
            </a:extLst>
          </a:blip>
          <a:srcRect t="24825"/>
          <a:stretch/>
        </p:blipFill>
        <p:spPr>
          <a:xfrm>
            <a:off x="0" y="-1"/>
            <a:ext cx="12192000" cy="6858001"/>
          </a:xfrm>
          <a:prstGeom prst="rect">
            <a:avLst/>
          </a:prstGeom>
        </p:spPr>
      </p:pic>
      <p:sp>
        <p:nvSpPr>
          <p:cNvPr id="5" name="Rectangle 4">
            <a:extLst>
              <a:ext uri="{FF2B5EF4-FFF2-40B4-BE49-F238E27FC236}">
                <a16:creationId xmlns:a16="http://schemas.microsoft.com/office/drawing/2014/main" id="{779C855E-7087-584A-BBB4-44CE2BD68C9E}"/>
              </a:ext>
            </a:extLst>
          </p:cNvPr>
          <p:cNvSpPr/>
          <p:nvPr userDrawn="1"/>
        </p:nvSpPr>
        <p:spPr>
          <a:xfrm rot="16200000">
            <a:off x="5172924" y="-161079"/>
            <a:ext cx="6862654" cy="7175502"/>
          </a:xfrm>
          <a:prstGeom prst="rect">
            <a:avLst/>
          </a:prstGeom>
          <a:gradFill>
            <a:gsLst>
              <a:gs pos="0">
                <a:schemeClr val="accent1">
                  <a:lumMod val="0"/>
                  <a:alpha val="0"/>
                </a:schemeClr>
              </a:gs>
              <a:gs pos="100000">
                <a:schemeClr val="tx1">
                  <a:alpha val="41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232176CF-6197-E24E-A55D-6D42685C1556}"/>
              </a:ext>
            </a:extLst>
          </p:cNvPr>
          <p:cNvPicPr>
            <a:picLocks noChangeAspect="1"/>
          </p:cNvPicPr>
          <p:nvPr userDrawn="1"/>
        </p:nvPicPr>
        <p:blipFill rotWithShape="1">
          <a:blip r:embed="rId3">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4" name="Subtitle 2">
            <a:extLst>
              <a:ext uri="{FF2B5EF4-FFF2-40B4-BE49-F238E27FC236}">
                <a16:creationId xmlns:a16="http://schemas.microsoft.com/office/drawing/2014/main" id="{764D7468-B6ED-8B46-A799-873C6CBB00EF}"/>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dirty="0">
              <a:solidFill>
                <a:schemeClr val="bg1"/>
              </a:solidFill>
              <a:cs typeface="ＭＳ Ｐゴシック" charset="0"/>
            </a:endParaRPr>
          </a:p>
        </p:txBody>
      </p:sp>
      <p:pic>
        <p:nvPicPr>
          <p:cNvPr id="15" name="Picture 16">
            <a:extLst>
              <a:ext uri="{FF2B5EF4-FFF2-40B4-BE49-F238E27FC236}">
                <a16:creationId xmlns:a16="http://schemas.microsoft.com/office/drawing/2014/main" id="{4DC03BAF-E3DC-0046-A6AB-A500868A1DAB}"/>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8" name="Title 1">
            <a:extLst>
              <a:ext uri="{FF2B5EF4-FFF2-40B4-BE49-F238E27FC236}">
                <a16:creationId xmlns:a16="http://schemas.microsoft.com/office/drawing/2014/main" id="{B82DC592-EAC9-634F-9EE1-EDC89A262412}"/>
              </a:ext>
            </a:extLst>
          </p:cNvPr>
          <p:cNvSpPr>
            <a:spLocks noGrp="1"/>
          </p:cNvSpPr>
          <p:nvPr>
            <p:ph type="title" hasCustomPrompt="1"/>
          </p:nvPr>
        </p:nvSpPr>
        <p:spPr>
          <a:xfrm>
            <a:off x="6096001" y="1207042"/>
            <a:ext cx="5113338" cy="1519514"/>
          </a:xfrm>
        </p:spPr>
        <p:txBody>
          <a:bodyPr anchor="t" anchorCtr="0"/>
          <a:lstStyle>
            <a:lvl1pPr algn="r">
              <a:lnSpc>
                <a:spcPct val="85000"/>
              </a:lnSpc>
              <a:defRPr sz="5500" b="0" spc="-100" baseline="0">
                <a:solidFill>
                  <a:schemeClr val="bg1"/>
                </a:solidFill>
              </a:defRPr>
            </a:lvl1pPr>
          </a:lstStyle>
          <a:p>
            <a:r>
              <a:rPr lang="en-US" dirty="0"/>
              <a:t>Click to Edit Master Title Style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6941131" y="788740"/>
            <a:ext cx="4268207"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20" name="Subtitle 2">
            <a:extLst>
              <a:ext uri="{FF2B5EF4-FFF2-40B4-BE49-F238E27FC236}">
                <a16:creationId xmlns:a16="http://schemas.microsoft.com/office/drawing/2014/main" id="{200936EE-7EE0-D441-851D-618ACC029F66}"/>
              </a:ext>
            </a:extLst>
          </p:cNvPr>
          <p:cNvSpPr>
            <a:spLocks noGrp="1"/>
          </p:cNvSpPr>
          <p:nvPr>
            <p:ph type="subTitle" idx="1"/>
          </p:nvPr>
        </p:nvSpPr>
        <p:spPr>
          <a:xfrm>
            <a:off x="6096000" y="2726556"/>
            <a:ext cx="5113338"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spTree>
    <p:extLst>
      <p:ext uri="{BB962C8B-B14F-4D97-AF65-F5344CB8AC3E}">
        <p14:creationId xmlns:p14="http://schemas.microsoft.com/office/powerpoint/2010/main" val="28175365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3_Title Slide">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CF5603F-EAC1-654C-B84B-7FC1F8B4C1D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2528"/>
            <a:ext cx="12192000" cy="6860528"/>
          </a:xfrm>
          <a:prstGeom prst="rect">
            <a:avLst/>
          </a:prstGeom>
        </p:spPr>
      </p:pic>
      <p:pic>
        <p:nvPicPr>
          <p:cNvPr id="19" name="Picture 18">
            <a:extLst>
              <a:ext uri="{FF2B5EF4-FFF2-40B4-BE49-F238E27FC236}">
                <a16:creationId xmlns:a16="http://schemas.microsoft.com/office/drawing/2014/main" id="{AB0FD2ED-33BC-584E-B579-C6E68F0AA836}"/>
              </a:ext>
            </a:extLst>
          </p:cNvPr>
          <p:cNvPicPr>
            <a:picLocks noChangeAspect="1"/>
          </p:cNvPicPr>
          <p:nvPr userDrawn="1"/>
        </p:nvPicPr>
        <p:blipFill rotWithShape="1">
          <a:blip r:embed="rId3">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dirty="0">
              <a:solidFill>
                <a:schemeClr val="bg1"/>
              </a:solidFill>
              <a:cs typeface="ＭＳ Ｐゴシック" charset="0"/>
            </a:endParaRPr>
          </a:p>
        </p:txBody>
      </p:sp>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dirty="0">
              <a:solidFill>
                <a:schemeClr val="tx2"/>
              </a:solidFill>
            </a:endParaRPr>
          </a:p>
        </p:txBody>
      </p:sp>
      <p:pic>
        <p:nvPicPr>
          <p:cNvPr id="16" name="Picture 16">
            <a:extLst>
              <a:ext uri="{FF2B5EF4-FFF2-40B4-BE49-F238E27FC236}">
                <a16:creationId xmlns:a16="http://schemas.microsoft.com/office/drawing/2014/main" id="{DF830758-099E-403E-BA65-CFA5270CF82D}"/>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26" name="Title 1"/>
          <p:cNvSpPr>
            <a:spLocks noGrp="1"/>
          </p:cNvSpPr>
          <p:nvPr>
            <p:ph type="title" hasCustomPrompt="1"/>
          </p:nvPr>
        </p:nvSpPr>
        <p:spPr>
          <a:xfrm>
            <a:off x="6096001" y="1207042"/>
            <a:ext cx="5113338" cy="1519514"/>
          </a:xfrm>
        </p:spPr>
        <p:txBody>
          <a:bodyPr anchor="t" anchorCtr="0"/>
          <a:lstStyle>
            <a:lvl1pPr algn="r">
              <a:lnSpc>
                <a:spcPct val="85000"/>
              </a:lnSpc>
              <a:defRPr sz="5500" b="0" spc="-100" baseline="0">
                <a:solidFill>
                  <a:schemeClr val="bg1"/>
                </a:solidFill>
              </a:defRPr>
            </a:lvl1pPr>
          </a:lstStyle>
          <a:p>
            <a:r>
              <a:rPr lang="en-US" dirty="0"/>
              <a:t>Click to Edit Master Title Style</a:t>
            </a:r>
          </a:p>
        </p:txBody>
      </p:sp>
      <p:sp>
        <p:nvSpPr>
          <p:cNvPr id="28" name="Text Placeholder 3"/>
          <p:cNvSpPr>
            <a:spLocks noGrp="1"/>
          </p:cNvSpPr>
          <p:nvPr>
            <p:ph type="body" sz="quarter" idx="14"/>
          </p:nvPr>
        </p:nvSpPr>
        <p:spPr>
          <a:xfrm>
            <a:off x="6941131" y="788740"/>
            <a:ext cx="4268207"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20" name="Subtitle 2"/>
          <p:cNvSpPr>
            <a:spLocks noGrp="1"/>
          </p:cNvSpPr>
          <p:nvPr>
            <p:ph type="subTitle" idx="1"/>
          </p:nvPr>
        </p:nvSpPr>
        <p:spPr>
          <a:xfrm>
            <a:off x="6096000" y="2726556"/>
            <a:ext cx="5113338"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spTree>
    <p:extLst>
      <p:ext uri="{BB962C8B-B14F-4D97-AF65-F5344CB8AC3E}">
        <p14:creationId xmlns:p14="http://schemas.microsoft.com/office/powerpoint/2010/main" val="20618328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9425" y="478301"/>
            <a:ext cx="11233150" cy="654760"/>
          </a:xfrm>
          <a:prstGeom prst="rect">
            <a:avLst/>
          </a:prstGeom>
        </p:spPr>
        <p:txBody>
          <a:bodyPr vert="horz" lIns="0" tIns="0" rIns="0" bIns="0" rtlCol="0" anchor="t">
            <a:noAutofit/>
          </a:bodyPr>
          <a:lstStyle/>
          <a:p>
            <a:r>
              <a:rPr lang="en-US"/>
              <a:t>Click to edit Master title style</a:t>
            </a:r>
            <a:endParaRPr lang="en-US" dirty="0"/>
          </a:p>
        </p:txBody>
      </p:sp>
      <p:sp>
        <p:nvSpPr>
          <p:cNvPr id="1029" name="TextBox 26"/>
          <p:cNvSpPr txBox="1">
            <a:spLocks noChangeArrowheads="1"/>
          </p:cNvSpPr>
          <p:nvPr userDrawn="1"/>
        </p:nvSpPr>
        <p:spPr bwMode="auto">
          <a:xfrm>
            <a:off x="492125" y="6410643"/>
            <a:ext cx="312738" cy="138112"/>
          </a:xfrm>
          <a:prstGeom prst="rect">
            <a:avLst/>
          </a:prstGeom>
          <a:noFill/>
          <a:ln>
            <a:noFill/>
          </a:ln>
        </p:spPr>
        <p:txBody>
          <a:bodyPr lIns="0" tIns="0" rIns="0" bIns="0">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lnSpc>
                <a:spcPct val="90000"/>
              </a:lnSpc>
              <a:spcAft>
                <a:spcPts val="600"/>
              </a:spcAft>
              <a:buFont typeface="Arial" charset="0"/>
              <a:buNone/>
              <a:defRPr/>
            </a:pPr>
            <a:fld id="{2682C2D1-8EA8-E748-B66F-74D4D53CF8F8}" type="slidenum">
              <a:rPr lang="en-US" altLang="en-US" sz="1000" smtClean="0">
                <a:solidFill>
                  <a:srgbClr val="7F7F7F"/>
                </a:solidFill>
              </a:rPr>
              <a:pPr eaLnBrk="1" hangingPunct="1">
                <a:lnSpc>
                  <a:spcPct val="90000"/>
                </a:lnSpc>
                <a:spcAft>
                  <a:spcPts val="600"/>
                </a:spcAft>
                <a:buFont typeface="Arial" charset="0"/>
                <a:buNone/>
                <a:defRPr/>
              </a:pPr>
              <a:t>‹#›</a:t>
            </a:fld>
            <a:endParaRPr lang="en-US" altLang="en-US" sz="1000" dirty="0">
              <a:solidFill>
                <a:srgbClr val="7F7F7F"/>
              </a:solidFill>
            </a:endParaRPr>
          </a:p>
        </p:txBody>
      </p:sp>
      <p:sp>
        <p:nvSpPr>
          <p:cNvPr id="7" name="Text Placeholder 2">
            <a:extLst>
              <a:ext uri="{FF2B5EF4-FFF2-40B4-BE49-F238E27FC236}">
                <a16:creationId xmlns:a16="http://schemas.microsoft.com/office/drawing/2014/main" id="{84EB643E-3109-434C-BA97-15D4C8A5EF9E}"/>
              </a:ext>
            </a:extLst>
          </p:cNvPr>
          <p:cNvSpPr>
            <a:spLocks noGrp="1"/>
          </p:cNvSpPr>
          <p:nvPr>
            <p:ph type="body" idx="1"/>
          </p:nvPr>
        </p:nvSpPr>
        <p:spPr>
          <a:xfrm>
            <a:off x="479425" y="1133061"/>
            <a:ext cx="11243088" cy="4600989"/>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Box 20"/>
          <p:cNvSpPr txBox="1">
            <a:spLocks noChangeArrowheads="1"/>
          </p:cNvSpPr>
          <p:nvPr userDrawn="1"/>
        </p:nvSpPr>
        <p:spPr bwMode="auto">
          <a:xfrm>
            <a:off x="982663" y="6413179"/>
            <a:ext cx="1561617"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US" altLang="en-US" sz="1000" dirty="0">
                <a:solidFill>
                  <a:srgbClr val="7F7F7F"/>
                </a:solidFill>
              </a:rPr>
              <a:t>© 2020 Arm Limited </a:t>
            </a:r>
          </a:p>
        </p:txBody>
      </p:sp>
      <p:pic>
        <p:nvPicPr>
          <p:cNvPr id="3" name="Picture 2">
            <a:extLst>
              <a:ext uri="{FF2B5EF4-FFF2-40B4-BE49-F238E27FC236}">
                <a16:creationId xmlns:a16="http://schemas.microsoft.com/office/drawing/2014/main" id="{9A012347-3565-314A-935A-F06376FE34D5}"/>
              </a:ext>
            </a:extLst>
          </p:cNvPr>
          <p:cNvPicPr>
            <a:picLocks noChangeAspect="1"/>
          </p:cNvPicPr>
          <p:nvPr userDrawn="1"/>
        </p:nvPicPr>
        <p:blipFill>
          <a:blip r:embed="rId31"/>
          <a:stretch>
            <a:fillRect/>
          </a:stretch>
        </p:blipFill>
        <p:spPr>
          <a:xfrm>
            <a:off x="10938720" y="6378893"/>
            <a:ext cx="774267" cy="236834"/>
          </a:xfrm>
          <a:prstGeom prst="rect">
            <a:avLst/>
          </a:prstGeom>
        </p:spPr>
      </p:pic>
    </p:spTree>
    <p:extLst>
      <p:ext uri="{BB962C8B-B14F-4D97-AF65-F5344CB8AC3E}">
        <p14:creationId xmlns:p14="http://schemas.microsoft.com/office/powerpoint/2010/main" val="1077791022"/>
      </p:ext>
    </p:extLst>
  </p:cSld>
  <p:clrMap bg1="lt1" tx1="dk1" bg2="lt2" tx2="dk2" accent1="accent1" accent2="accent2" accent3="accent3" accent4="accent4" accent5="accent5" accent6="accent6" hlink="hlink" folHlink="folHlink"/>
  <p:sldLayoutIdLst>
    <p:sldLayoutId id="2147485514" r:id="rId1"/>
    <p:sldLayoutId id="2147485515" r:id="rId2"/>
    <p:sldLayoutId id="2147485516" r:id="rId3"/>
    <p:sldLayoutId id="2147485517" r:id="rId4"/>
    <p:sldLayoutId id="2147485520" r:id="rId5"/>
    <p:sldLayoutId id="2147485521" r:id="rId6"/>
    <p:sldLayoutId id="2147485524" r:id="rId7"/>
    <p:sldLayoutId id="2147485522" r:id="rId8"/>
    <p:sldLayoutId id="2147485507" r:id="rId9"/>
    <p:sldLayoutId id="2147485525" r:id="rId10"/>
    <p:sldLayoutId id="2147485510" r:id="rId11"/>
    <p:sldLayoutId id="2147485436" r:id="rId12"/>
    <p:sldLayoutId id="2147485438" r:id="rId13"/>
    <p:sldLayoutId id="2147485440" r:id="rId14"/>
    <p:sldLayoutId id="2147485441" r:id="rId15"/>
    <p:sldLayoutId id="2147485442" r:id="rId16"/>
    <p:sldLayoutId id="2147485443" r:id="rId17"/>
    <p:sldLayoutId id="2147485444" r:id="rId18"/>
    <p:sldLayoutId id="2147485445" r:id="rId19"/>
    <p:sldLayoutId id="2147485446" r:id="rId20"/>
    <p:sldLayoutId id="2147485447" r:id="rId21"/>
    <p:sldLayoutId id="2147485448" r:id="rId22"/>
    <p:sldLayoutId id="2147485449" r:id="rId23"/>
    <p:sldLayoutId id="2147485450" r:id="rId24"/>
    <p:sldLayoutId id="2147485452" r:id="rId25"/>
    <p:sldLayoutId id="2147485512" r:id="rId26"/>
    <p:sldLayoutId id="2147485453" r:id="rId27"/>
    <p:sldLayoutId id="2147485513" r:id="rId28"/>
    <p:sldLayoutId id="2147485526" r:id="rId29"/>
  </p:sldLayoutIdLst>
  <p:hf hdr="0" ftr="0" dt="0"/>
  <p:txStyles>
    <p:titleStyle>
      <a:lvl1pPr algn="l" rtl="0" eaLnBrk="1" fontAlgn="base" hangingPunct="1">
        <a:lnSpc>
          <a:spcPct val="85000"/>
        </a:lnSpc>
        <a:spcBef>
          <a:spcPct val="0"/>
        </a:spcBef>
        <a:spcAft>
          <a:spcPct val="0"/>
        </a:spcAft>
        <a:defRPr sz="3600" b="0" kern="1200" spc="-50">
          <a:solidFill>
            <a:schemeClr val="accent1"/>
          </a:solidFill>
          <a:latin typeface="+mn-lt"/>
          <a:ea typeface="ＭＳ Ｐゴシック" charset="0"/>
          <a:cs typeface="ＭＳ Ｐゴシック" charset="0"/>
        </a:defRPr>
      </a:lvl1pPr>
      <a:lvl2pPr algn="l" rtl="0" eaLnBrk="1" fontAlgn="base" hangingPunct="1">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2pPr>
      <a:lvl3pPr algn="l" rtl="0" eaLnBrk="1" fontAlgn="base" hangingPunct="1">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3pPr>
      <a:lvl4pPr algn="l" rtl="0" eaLnBrk="1" fontAlgn="base" hangingPunct="1">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4pPr>
      <a:lvl5pPr algn="l" rtl="0" eaLnBrk="1" fontAlgn="base" hangingPunct="1">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5pPr>
      <a:lvl6pPr marL="457200" algn="l" rtl="0" eaLnBrk="1" fontAlgn="base" hangingPunct="1">
        <a:lnSpc>
          <a:spcPct val="85000"/>
        </a:lnSpc>
        <a:spcBef>
          <a:spcPct val="0"/>
        </a:spcBef>
        <a:spcAft>
          <a:spcPct val="0"/>
        </a:spcAft>
        <a:defRPr sz="3600" b="1">
          <a:solidFill>
            <a:schemeClr val="accent1"/>
          </a:solidFill>
          <a:latin typeface="Calibri" charset="0"/>
        </a:defRPr>
      </a:lvl6pPr>
      <a:lvl7pPr marL="914400" algn="l" rtl="0" eaLnBrk="1" fontAlgn="base" hangingPunct="1">
        <a:lnSpc>
          <a:spcPct val="85000"/>
        </a:lnSpc>
        <a:spcBef>
          <a:spcPct val="0"/>
        </a:spcBef>
        <a:spcAft>
          <a:spcPct val="0"/>
        </a:spcAft>
        <a:defRPr sz="3600" b="1">
          <a:solidFill>
            <a:schemeClr val="accent1"/>
          </a:solidFill>
          <a:latin typeface="Calibri" charset="0"/>
        </a:defRPr>
      </a:lvl7pPr>
      <a:lvl8pPr marL="1371600" algn="l" rtl="0" eaLnBrk="1" fontAlgn="base" hangingPunct="1">
        <a:lnSpc>
          <a:spcPct val="85000"/>
        </a:lnSpc>
        <a:spcBef>
          <a:spcPct val="0"/>
        </a:spcBef>
        <a:spcAft>
          <a:spcPct val="0"/>
        </a:spcAft>
        <a:defRPr sz="3600" b="1">
          <a:solidFill>
            <a:schemeClr val="accent1"/>
          </a:solidFill>
          <a:latin typeface="Calibri" charset="0"/>
        </a:defRPr>
      </a:lvl8pPr>
      <a:lvl9pPr marL="1828800" algn="l" rtl="0" eaLnBrk="1" fontAlgn="base" hangingPunct="1">
        <a:lnSpc>
          <a:spcPct val="85000"/>
        </a:lnSpc>
        <a:spcBef>
          <a:spcPct val="0"/>
        </a:spcBef>
        <a:spcAft>
          <a:spcPct val="0"/>
        </a:spcAft>
        <a:defRPr sz="3600" b="1">
          <a:solidFill>
            <a:schemeClr val="accent1"/>
          </a:solidFill>
          <a:latin typeface="Calibri" charset="0"/>
        </a:defRPr>
      </a:lvl9pPr>
    </p:titleStyle>
    <p:bodyStyle>
      <a:lvl1pPr marL="342900" indent="-342900" algn="l" rtl="0" eaLnBrk="1" fontAlgn="base" hangingPunct="1">
        <a:lnSpc>
          <a:spcPct val="100000"/>
        </a:lnSpc>
        <a:spcBef>
          <a:spcPts val="600"/>
        </a:spcBef>
        <a:spcAft>
          <a:spcPts val="0"/>
        </a:spcAft>
        <a:buClr>
          <a:schemeClr val="accent1"/>
        </a:buClr>
        <a:buFont typeface="Arial" charset="0"/>
        <a:buChar char="•"/>
        <a:defRPr sz="2400" kern="1200">
          <a:solidFill>
            <a:schemeClr val="tx2"/>
          </a:solidFill>
          <a:latin typeface="+mn-lt"/>
          <a:ea typeface="ＭＳ Ｐゴシック" charset="0"/>
          <a:cs typeface="ＭＳ Ｐゴシック" charset="0"/>
        </a:defRPr>
      </a:lvl1pPr>
      <a:lvl2pPr marL="581343" indent="-166688" algn="l" rtl="0" eaLnBrk="1" fontAlgn="base" hangingPunct="1">
        <a:lnSpc>
          <a:spcPct val="100000"/>
        </a:lnSpc>
        <a:spcBef>
          <a:spcPts val="0"/>
        </a:spcBef>
        <a:spcAft>
          <a:spcPts val="0"/>
        </a:spcAft>
        <a:buClr>
          <a:schemeClr val="accent1"/>
        </a:buClr>
        <a:buSzPct val="80000"/>
        <a:buFont typeface="Arial" charset="0"/>
        <a:buChar char="•"/>
        <a:defRPr sz="2000" kern="1200">
          <a:solidFill>
            <a:srgbClr val="383838"/>
          </a:solidFill>
          <a:latin typeface="+mn-lt"/>
          <a:ea typeface="ＭＳ Ｐゴシック" charset="0"/>
          <a:cs typeface="+mn-cs"/>
        </a:defRPr>
      </a:lvl2pPr>
      <a:lvl3pPr marL="855663" indent="-166688" algn="l" rtl="0" eaLnBrk="1" fontAlgn="base" hangingPunct="1">
        <a:lnSpc>
          <a:spcPct val="100000"/>
        </a:lnSpc>
        <a:spcBef>
          <a:spcPts val="0"/>
        </a:spcBef>
        <a:spcAft>
          <a:spcPts val="0"/>
        </a:spcAft>
        <a:buClr>
          <a:schemeClr val="accent1"/>
        </a:buClr>
        <a:buSzPct val="80000"/>
        <a:buFont typeface="Calibri" charset="0"/>
        <a:buChar char="–"/>
        <a:defRPr kern="1200">
          <a:solidFill>
            <a:srgbClr val="383838"/>
          </a:solidFill>
          <a:latin typeface="+mn-lt"/>
          <a:ea typeface="ＭＳ Ｐゴシック" charset="0"/>
          <a:cs typeface="+mn-cs"/>
        </a:defRPr>
      </a:lvl3pPr>
      <a:lvl4pPr marL="1201738" indent="-173038" algn="l" rtl="0" eaLnBrk="1" fontAlgn="base" hangingPunct="1">
        <a:lnSpc>
          <a:spcPct val="100000"/>
        </a:lnSpc>
        <a:spcBef>
          <a:spcPts val="0"/>
        </a:spcBef>
        <a:spcAft>
          <a:spcPts val="0"/>
        </a:spcAft>
        <a:buClr>
          <a:schemeClr val="accent1"/>
        </a:buClr>
        <a:buSzPct val="80000"/>
        <a:buFont typeface="Wingdings" charset="2"/>
        <a:buChar char="§"/>
        <a:defRPr kern="1200">
          <a:solidFill>
            <a:srgbClr val="383838"/>
          </a:solidFill>
          <a:latin typeface="+mn-lt"/>
          <a:ea typeface="ＭＳ Ｐゴシック" charset="0"/>
          <a:cs typeface="+mn-cs"/>
        </a:defRPr>
      </a:lvl4pPr>
      <a:lvl5pPr marL="1427163" indent="-168275" algn="l" rtl="0" eaLnBrk="1" fontAlgn="base" hangingPunct="1">
        <a:lnSpc>
          <a:spcPct val="100000"/>
        </a:lnSpc>
        <a:spcBef>
          <a:spcPts val="0"/>
        </a:spcBef>
        <a:spcAft>
          <a:spcPts val="0"/>
        </a:spcAft>
        <a:buClr>
          <a:schemeClr val="accent1"/>
        </a:buClr>
        <a:buSzPct val="80000"/>
        <a:buFont typeface="Calibri" charset="0"/>
        <a:buChar char="–"/>
        <a:defRPr kern="1200">
          <a:solidFill>
            <a:srgbClr val="383838"/>
          </a:solidFill>
          <a:latin typeface="+mn-lt"/>
          <a:ea typeface="ＭＳ Ｐゴシック" charset="0"/>
          <a:cs typeface="+mn-cs"/>
        </a:defRPr>
      </a:lvl5pPr>
      <a:lvl6pPr marL="1655064" indent="-164592" algn="l" defTabSz="914400" rtl="0" eaLnBrk="1" latinLnBrk="0" hangingPunct="1">
        <a:lnSpc>
          <a:spcPct val="100000"/>
        </a:lnSpc>
        <a:spcBef>
          <a:spcPts val="0"/>
        </a:spcBef>
        <a:spcAft>
          <a:spcPts val="0"/>
        </a:spcAft>
        <a:buClr>
          <a:schemeClr val="accent1"/>
        </a:buClr>
        <a:buSzPct val="80000"/>
        <a:buFont typeface="Wingdings" panose="05000000000000000000" pitchFamily="2" charset="2"/>
        <a:buChar char="§"/>
        <a:defRPr lang="en-US" sz="1600" kern="1200" dirty="0" smtClean="0">
          <a:solidFill>
            <a:srgbClr val="383838"/>
          </a:solidFill>
          <a:latin typeface="+mn-lt"/>
          <a:ea typeface="+mn-ea"/>
          <a:cs typeface="+mn-cs"/>
        </a:defRPr>
      </a:lvl6pPr>
      <a:lvl7pPr marL="1883664" indent="-164592" algn="l" defTabSz="914400" rtl="0" eaLnBrk="1" latinLnBrk="0" hangingPunct="1">
        <a:lnSpc>
          <a:spcPct val="100000"/>
        </a:lnSpc>
        <a:spcBef>
          <a:spcPts val="0"/>
        </a:spcBef>
        <a:spcAft>
          <a:spcPts val="0"/>
        </a:spcAft>
        <a:buClr>
          <a:schemeClr val="accent1"/>
        </a:buClr>
        <a:buSzPct val="80000"/>
        <a:buFont typeface="Calibri" panose="020F0502020204030204" pitchFamily="34" charset="0"/>
        <a:buChar char="–"/>
        <a:defRPr lang="en-US" sz="1600" kern="1200" dirty="0" smtClean="0">
          <a:solidFill>
            <a:srgbClr val="383838"/>
          </a:solidFill>
          <a:latin typeface="+mn-lt"/>
          <a:ea typeface="+mn-ea"/>
          <a:cs typeface="+mn-cs"/>
        </a:defRPr>
      </a:lvl7pPr>
      <a:lvl8pPr marL="2112264" indent="-164592" algn="l" defTabSz="914400" rtl="0" eaLnBrk="1" latinLnBrk="0" hangingPunct="1">
        <a:lnSpc>
          <a:spcPct val="100000"/>
        </a:lnSpc>
        <a:spcBef>
          <a:spcPts val="0"/>
        </a:spcBef>
        <a:spcAft>
          <a:spcPts val="0"/>
        </a:spcAft>
        <a:buClr>
          <a:schemeClr val="accent1"/>
        </a:buClr>
        <a:buSzPct val="80000"/>
        <a:buFont typeface="Wingdings" panose="05000000000000000000" pitchFamily="2" charset="2"/>
        <a:buChar char="§"/>
        <a:defRPr lang="en-US" sz="1600" kern="1200" dirty="0" smtClean="0">
          <a:solidFill>
            <a:srgbClr val="383838"/>
          </a:solidFill>
          <a:latin typeface="+mn-lt"/>
          <a:ea typeface="+mn-ea"/>
          <a:cs typeface="+mn-cs"/>
        </a:defRPr>
      </a:lvl8pPr>
      <a:lvl9pPr marL="2340864" indent="-164592" algn="l" defTabSz="914400" rtl="0" eaLnBrk="1" latinLnBrk="0" hangingPunct="1">
        <a:lnSpc>
          <a:spcPct val="100000"/>
        </a:lnSpc>
        <a:spcBef>
          <a:spcPts val="0"/>
        </a:spcBef>
        <a:spcAft>
          <a:spcPts val="0"/>
        </a:spcAft>
        <a:buClr>
          <a:schemeClr val="accent1"/>
        </a:buClr>
        <a:buSzPct val="80000"/>
        <a:buFont typeface="Calibri" panose="020F0502020204030204" pitchFamily="34" charset="0"/>
        <a:buChar char="–"/>
        <a:defRPr lang="en-US" sz="1600" kern="1200" dirty="0" smtClean="0">
          <a:solidFill>
            <a:srgbClr val="383838"/>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619" userDrawn="1">
          <p15:clr>
            <a:srgbClr val="F26B43"/>
          </p15:clr>
        </p15:guide>
        <p15:guide id="4" orient="horz" pos="300" userDrawn="1">
          <p15:clr>
            <a:srgbClr val="F26B43"/>
          </p15:clr>
        </p15:guide>
        <p15:guide id="5" orient="horz" pos="4020" userDrawn="1">
          <p15:clr>
            <a:srgbClr val="F26B43"/>
          </p15:clr>
        </p15:guide>
        <p15:guide id="6" pos="7378" userDrawn="1">
          <p15:clr>
            <a:srgbClr val="F26B43"/>
          </p15:clr>
        </p15:guide>
        <p15:guide id="7" pos="302" userDrawn="1">
          <p15:clr>
            <a:srgbClr val="F26B43"/>
          </p15:clr>
        </p15:guide>
        <p15:guide id="8" pos="7061"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education@arm.com" TargetMode="External"/><Relationship Id="rId2" Type="http://schemas.openxmlformats.org/officeDocument/2006/relationships/notesSlide" Target="../notesSlides/notesSlide1.xml"/><Relationship Id="rId1" Type="http://schemas.openxmlformats.org/officeDocument/2006/relationships/slideLayout" Target="../slideLayouts/slideLayout29.xml"/><Relationship Id="rId4" Type="http://schemas.openxmlformats.org/officeDocument/2006/relationships/hyperlink" Target="mailto:terms@arm.com"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2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2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0.png"/><Relationship Id="rId18" Type="http://schemas.openxmlformats.org/officeDocument/2006/relationships/image" Target="../media/image55.png"/><Relationship Id="rId26" Type="http://schemas.openxmlformats.org/officeDocument/2006/relationships/image" Target="../media/image62.png"/><Relationship Id="rId3" Type="http://schemas.openxmlformats.org/officeDocument/2006/relationships/image" Target="../media/image41.png"/><Relationship Id="rId21" Type="http://schemas.openxmlformats.org/officeDocument/2006/relationships/image" Target="../media/image57.png"/><Relationship Id="rId7" Type="http://schemas.openxmlformats.org/officeDocument/2006/relationships/image" Target="../media/image45.png"/><Relationship Id="rId12" Type="http://schemas.microsoft.com/office/2007/relationships/hdphoto" Target="../media/hdphoto1.wdp"/><Relationship Id="rId17" Type="http://schemas.openxmlformats.org/officeDocument/2006/relationships/image" Target="../media/image54.png"/><Relationship Id="rId25" Type="http://schemas.openxmlformats.org/officeDocument/2006/relationships/image" Target="../media/image61.png"/><Relationship Id="rId2" Type="http://schemas.openxmlformats.org/officeDocument/2006/relationships/notesSlide" Target="../notesSlides/notesSlide14.xml"/><Relationship Id="rId16" Type="http://schemas.openxmlformats.org/officeDocument/2006/relationships/image" Target="../media/image53.png"/><Relationship Id="rId20" Type="http://schemas.openxmlformats.org/officeDocument/2006/relationships/image" Target="../media/image56.png"/><Relationship Id="rId1" Type="http://schemas.openxmlformats.org/officeDocument/2006/relationships/slideLayout" Target="../slideLayouts/slideLayout14.xml"/><Relationship Id="rId6" Type="http://schemas.openxmlformats.org/officeDocument/2006/relationships/image" Target="../media/image44.png"/><Relationship Id="rId11" Type="http://schemas.openxmlformats.org/officeDocument/2006/relationships/image" Target="../media/image49.png"/><Relationship Id="rId24" Type="http://schemas.openxmlformats.org/officeDocument/2006/relationships/image" Target="../media/image60.png"/><Relationship Id="rId5" Type="http://schemas.openxmlformats.org/officeDocument/2006/relationships/image" Target="../media/image43.jpeg"/><Relationship Id="rId15" Type="http://schemas.openxmlformats.org/officeDocument/2006/relationships/image" Target="../media/image52.png"/><Relationship Id="rId23" Type="http://schemas.openxmlformats.org/officeDocument/2006/relationships/image" Target="../media/image59.png"/><Relationship Id="rId10" Type="http://schemas.openxmlformats.org/officeDocument/2006/relationships/image" Target="../media/image48.jpg"/><Relationship Id="rId19" Type="http://schemas.openxmlformats.org/officeDocument/2006/relationships/image" Target="../media/image28.png"/><Relationship Id="rId4" Type="http://schemas.openxmlformats.org/officeDocument/2006/relationships/image" Target="../media/image42.jpeg"/><Relationship Id="rId9" Type="http://schemas.openxmlformats.org/officeDocument/2006/relationships/image" Target="../media/image47.png"/><Relationship Id="rId14" Type="http://schemas.openxmlformats.org/officeDocument/2006/relationships/image" Target="../media/image51.png"/><Relationship Id="rId22" Type="http://schemas.openxmlformats.org/officeDocument/2006/relationships/image" Target="../media/image58.png"/><Relationship Id="rId27" Type="http://schemas.openxmlformats.org/officeDocument/2006/relationships/image" Target="../media/image63.png"/></Relationships>
</file>

<file path=ppt/slides/_rels/slide1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28.png"/><Relationship Id="rId9" Type="http://schemas.openxmlformats.org/officeDocument/2006/relationships/image" Target="../media/image61.png"/></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8.jpg"/><Relationship Id="rId7"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50.png"/><Relationship Id="rId11" Type="http://schemas.openxmlformats.org/officeDocument/2006/relationships/image" Target="../media/image28.png"/><Relationship Id="rId5" Type="http://schemas.microsoft.com/office/2007/relationships/hdphoto" Target="../media/hdphoto1.wdp"/><Relationship Id="rId10" Type="http://schemas.openxmlformats.org/officeDocument/2006/relationships/image" Target="../media/image54.png"/><Relationship Id="rId4" Type="http://schemas.openxmlformats.org/officeDocument/2006/relationships/image" Target="../media/image49.png"/><Relationship Id="rId9"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45.png"/><Relationship Id="rId5" Type="http://schemas.openxmlformats.org/officeDocument/2006/relationships/image" Target="../media/image46.png"/><Relationship Id="rId4" Type="http://schemas.openxmlformats.org/officeDocument/2006/relationships/image" Target="../media/image6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18" Type="http://schemas.openxmlformats.org/officeDocument/2006/relationships/image" Target="../media/image83.png"/><Relationship Id="rId3" Type="http://schemas.openxmlformats.org/officeDocument/2006/relationships/image" Target="../media/image68.jpg"/><Relationship Id="rId7" Type="http://schemas.openxmlformats.org/officeDocument/2006/relationships/image" Target="../media/image72.jpeg"/><Relationship Id="rId12" Type="http://schemas.openxmlformats.org/officeDocument/2006/relationships/image" Target="../media/image77.png"/><Relationship Id="rId17" Type="http://schemas.openxmlformats.org/officeDocument/2006/relationships/image" Target="../media/image82.png"/><Relationship Id="rId2" Type="http://schemas.openxmlformats.org/officeDocument/2006/relationships/notesSlide" Target="../notesSlides/notesSlide20.xml"/><Relationship Id="rId16" Type="http://schemas.openxmlformats.org/officeDocument/2006/relationships/image" Target="../media/image81.jpg"/><Relationship Id="rId1" Type="http://schemas.openxmlformats.org/officeDocument/2006/relationships/slideLayout" Target="../slideLayouts/slideLayout14.xml"/><Relationship Id="rId6" Type="http://schemas.openxmlformats.org/officeDocument/2006/relationships/image" Target="../media/image71.png"/><Relationship Id="rId11" Type="http://schemas.openxmlformats.org/officeDocument/2006/relationships/image" Target="../media/image76.jpg"/><Relationship Id="rId5" Type="http://schemas.openxmlformats.org/officeDocument/2006/relationships/image" Target="../media/image70.png"/><Relationship Id="rId15" Type="http://schemas.openxmlformats.org/officeDocument/2006/relationships/image" Target="../media/image80.png"/><Relationship Id="rId10" Type="http://schemas.openxmlformats.org/officeDocument/2006/relationships/image" Target="../media/image75.png"/><Relationship Id="rId19" Type="http://schemas.openxmlformats.org/officeDocument/2006/relationships/image" Target="../media/image84.png"/><Relationship Id="rId4" Type="http://schemas.openxmlformats.org/officeDocument/2006/relationships/image" Target="../media/image69.jpeg"/><Relationship Id="rId9" Type="http://schemas.openxmlformats.org/officeDocument/2006/relationships/image" Target="../media/image74.png"/><Relationship Id="rId14" Type="http://schemas.openxmlformats.org/officeDocument/2006/relationships/image" Target="../media/image79.jpg"/></Relationships>
</file>

<file path=ppt/slides/_rels/slide2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44.png"/><Relationship Id="rId7"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16.xml"/><Relationship Id="rId4" Type="http://schemas.openxmlformats.org/officeDocument/2006/relationships/image" Target="../media/image85.png"/></Relationships>
</file>

<file path=ppt/slides/_rels/slide2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14.xml"/><Relationship Id="rId6" Type="http://schemas.openxmlformats.org/officeDocument/2006/relationships/image" Target="../media/image28.png"/><Relationship Id="rId5" Type="http://schemas.openxmlformats.org/officeDocument/2006/relationships/image" Target="../media/image43.jpeg"/><Relationship Id="rId4" Type="http://schemas.openxmlformats.org/officeDocument/2006/relationships/image" Target="../media/image42.jpeg"/></Relationships>
</file>

<file path=ppt/slides/_rels/slide2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5.xml"/><Relationship Id="rId1" Type="http://schemas.openxmlformats.org/officeDocument/2006/relationships/slideLayout" Target="../slideLayouts/slideLayout19.xml"/><Relationship Id="rId4" Type="http://schemas.openxmlformats.org/officeDocument/2006/relationships/image" Target="../media/image88.png"/></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6.xml"/><Relationship Id="rId1" Type="http://schemas.openxmlformats.org/officeDocument/2006/relationships/slideLayout" Target="../slideLayouts/slideLayout1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8.xml"/><Relationship Id="rId1" Type="http://schemas.openxmlformats.org/officeDocument/2006/relationships/slideLayout" Target="../slideLayouts/slideLayout1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image" Target="../media/image121.svg"/><Relationship Id="rId3" Type="http://schemas.openxmlformats.org/officeDocument/2006/relationships/image" Target="../media/image111.wmf"/><Relationship Id="rId7" Type="http://schemas.openxmlformats.org/officeDocument/2006/relationships/image" Target="../media/image115.svg"/><Relationship Id="rId12" Type="http://schemas.openxmlformats.org/officeDocument/2006/relationships/image" Target="../media/image120.png"/><Relationship Id="rId2" Type="http://schemas.openxmlformats.org/officeDocument/2006/relationships/notesSlide" Target="../notesSlides/notesSlide30.xml"/><Relationship Id="rId1" Type="http://schemas.openxmlformats.org/officeDocument/2006/relationships/slideLayout" Target="../slideLayouts/slideLayout14.xml"/><Relationship Id="rId6" Type="http://schemas.openxmlformats.org/officeDocument/2006/relationships/image" Target="../media/image114.png"/><Relationship Id="rId11" Type="http://schemas.openxmlformats.org/officeDocument/2006/relationships/image" Target="../media/image119.svg"/><Relationship Id="rId5" Type="http://schemas.openxmlformats.org/officeDocument/2006/relationships/image" Target="../media/image113.svg"/><Relationship Id="rId10" Type="http://schemas.openxmlformats.org/officeDocument/2006/relationships/image" Target="../media/image118.png"/><Relationship Id="rId4" Type="http://schemas.openxmlformats.org/officeDocument/2006/relationships/image" Target="../media/image112.png"/><Relationship Id="rId9" Type="http://schemas.openxmlformats.org/officeDocument/2006/relationships/image" Target="../media/image117.svg"/></Relationships>
</file>

<file path=ppt/slides/_rels/slide31.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E732E8F9-034D-3843-9F6E-24F0AFBC5B57}"/>
              </a:ext>
            </a:extLst>
          </p:cNvPr>
          <p:cNvSpPr>
            <a:spLocks noGrp="1" noChangeArrowheads="1"/>
          </p:cNvSpPr>
          <p:nvPr>
            <p:ph type="title"/>
          </p:nvPr>
        </p:nvSpPr>
        <p:spPr/>
        <p:txBody>
          <a:bodyPr/>
          <a:lstStyle/>
          <a:p>
            <a:pPr eaLnBrk="1" hangingPunct="1">
              <a:defRPr/>
            </a:pPr>
            <a:r>
              <a:rPr lang="en-GB" dirty="0"/>
              <a:t>Inclusive Language Commitment</a:t>
            </a:r>
            <a:endParaRPr lang="en-US" dirty="0">
              <a:cs typeface="+mj-cs"/>
            </a:endParaRPr>
          </a:p>
        </p:txBody>
      </p:sp>
      <p:sp>
        <p:nvSpPr>
          <p:cNvPr id="3075" name="Rectangle 3">
            <a:extLst>
              <a:ext uri="{FF2B5EF4-FFF2-40B4-BE49-F238E27FC236}">
                <a16:creationId xmlns:a16="http://schemas.microsoft.com/office/drawing/2014/main" id="{18893A3C-ECEB-EB40-AC7D-88BE5EA3D727}"/>
              </a:ext>
            </a:extLst>
          </p:cNvPr>
          <p:cNvSpPr>
            <a:spLocks noGrp="1" noChangeArrowheads="1"/>
          </p:cNvSpPr>
          <p:nvPr>
            <p:ph type="body" idx="1"/>
          </p:nvPr>
        </p:nvSpPr>
        <p:spPr/>
        <p:txBody>
          <a:bodyPr/>
          <a:lstStyle/>
          <a:p>
            <a:r>
              <a:rPr lang="en-GB" sz="2000" i="1" dirty="0">
                <a:solidFill>
                  <a:srgbClr val="000000"/>
                </a:solidFill>
                <a:effectLst/>
                <a:latin typeface="Calibri" panose="020F0502020204030204" pitchFamily="34" charset="0"/>
                <a:ea typeface="DengXian" panose="03000509000000000000" pitchFamily="65" charset="-122"/>
              </a:rPr>
              <a:t>Arm is committed to making the language we use inclusive, meaningful, and respectful. Our goal is to remove and replace non-inclusive language from our vocabulary to reflect our values and represent our global ecosystem.</a:t>
            </a:r>
            <a:endParaRPr lang="en-GB" sz="2000" dirty="0">
              <a:effectLst/>
              <a:latin typeface="Calibri" panose="020F0502020204030204" pitchFamily="34" charset="0"/>
              <a:ea typeface="DengXian" panose="03000509000000000000" pitchFamily="65" charset="-122"/>
            </a:endParaRPr>
          </a:p>
          <a:p>
            <a:r>
              <a:rPr lang="en-GB" sz="2000" i="1" dirty="0">
                <a:solidFill>
                  <a:srgbClr val="000000"/>
                </a:solidFill>
                <a:effectLst/>
                <a:latin typeface="Calibri" panose="020F0502020204030204" pitchFamily="34" charset="0"/>
                <a:ea typeface="DengXian" panose="03000509000000000000" pitchFamily="65" charset="-122"/>
              </a:rPr>
              <a:t>Arm is working actively with our partners, standards bodies, and the wider ecosystem to adopt a consistent approach to the use of inclusive language and to eradicate and replace offensive terms. We recognise that this will take time. This course </a:t>
            </a:r>
            <a:r>
              <a:rPr lang="en-GB" sz="2000" i="1" dirty="0">
                <a:solidFill>
                  <a:srgbClr val="000000"/>
                </a:solidFill>
                <a:ea typeface="DengXian" panose="03000509000000000000" pitchFamily="65" charset="-122"/>
              </a:rPr>
              <a:t>contains</a:t>
            </a:r>
            <a:r>
              <a:rPr lang="en-GB" sz="2000" i="1" dirty="0">
                <a:solidFill>
                  <a:srgbClr val="FF0000"/>
                </a:solidFill>
                <a:effectLst/>
                <a:latin typeface="Calibri" panose="020F0502020204030204" pitchFamily="34" charset="0"/>
                <a:ea typeface="DengXian" panose="03000509000000000000" pitchFamily="65" charset="-122"/>
              </a:rPr>
              <a:t> </a:t>
            </a:r>
            <a:r>
              <a:rPr lang="en-GB" sz="2000" i="1" dirty="0">
                <a:solidFill>
                  <a:srgbClr val="000000"/>
                </a:solidFill>
                <a:effectLst/>
                <a:latin typeface="Calibri" panose="020F0502020204030204" pitchFamily="34" charset="0"/>
                <a:ea typeface="DengXian" panose="03000509000000000000" pitchFamily="65" charset="-122"/>
              </a:rPr>
              <a:t>references to non-inclusive language; it will be updated with newer terms as those terms are agreed and ratified with the wider community. We recognise that some of you will be accustomed to using the previous terms and may not immediately recognise their replacements. Please refer to the following examples:</a:t>
            </a:r>
          </a:p>
          <a:p>
            <a:pPr lvl="1"/>
            <a:r>
              <a:rPr lang="en-GB" sz="1800" i="1" dirty="0">
                <a:solidFill>
                  <a:srgbClr val="000000"/>
                </a:solidFill>
                <a:effectLst/>
                <a:latin typeface="Calibri" panose="020F0502020204030204" pitchFamily="34" charset="0"/>
                <a:ea typeface="DengXian" panose="03000509000000000000" pitchFamily="65" charset="-122"/>
              </a:rPr>
              <a:t>When introducing </a:t>
            </a:r>
            <a:r>
              <a:rPr lang="en-GB" sz="1800" i="1">
                <a:solidFill>
                  <a:srgbClr val="000000"/>
                </a:solidFill>
                <a:effectLst/>
                <a:latin typeface="Calibri" panose="020F0502020204030204" pitchFamily="34" charset="0"/>
                <a:ea typeface="DengXian" panose="03000509000000000000" pitchFamily="65" charset="-122"/>
              </a:rPr>
              <a:t>the AMBA AHB </a:t>
            </a:r>
            <a:r>
              <a:rPr lang="en-GB" sz="1800" i="1" dirty="0">
                <a:solidFill>
                  <a:srgbClr val="000000"/>
                </a:solidFill>
                <a:effectLst/>
                <a:latin typeface="Calibri" panose="020F0502020204030204" pitchFamily="34" charset="0"/>
                <a:ea typeface="DengXian" panose="03000509000000000000" pitchFamily="65" charset="-122"/>
              </a:rPr>
              <a:t>Protocols, we will use the term ‘Manager’ instead of ‘Master’ and ‘Subordinate’ instead of ‘Slave’.</a:t>
            </a:r>
            <a:endParaRPr lang="en-GB" dirty="0">
              <a:effectLst/>
              <a:latin typeface="Calibri" panose="020F0502020204030204" pitchFamily="34" charset="0"/>
              <a:ea typeface="DengXian" panose="03000509000000000000" pitchFamily="65" charset="-122"/>
            </a:endParaRPr>
          </a:p>
          <a:p>
            <a:r>
              <a:rPr lang="en-GB" sz="2000" i="1" dirty="0">
                <a:solidFill>
                  <a:srgbClr val="000000"/>
                </a:solidFill>
                <a:effectLst/>
                <a:latin typeface="Calibri" panose="020F0502020204030204" pitchFamily="34" charset="0"/>
                <a:ea typeface="DengXian" panose="03000509000000000000" pitchFamily="65" charset="-122"/>
              </a:rPr>
              <a:t>Contact us at </a:t>
            </a:r>
            <a:r>
              <a:rPr lang="en-GB" sz="2000" i="1" u="sng" dirty="0">
                <a:solidFill>
                  <a:srgbClr val="6888C9"/>
                </a:solidFill>
                <a:effectLst/>
                <a:latin typeface="Calibri" panose="020F0502020204030204" pitchFamily="34" charset="0"/>
                <a:ea typeface="DengXian" panose="03000509000000000000" pitchFamily="65" charset="-122"/>
                <a:hlinkClick r:id="rId3" tooltip="mailto:education@arm.com"/>
              </a:rPr>
              <a:t>education@arm.com</a:t>
            </a:r>
            <a:r>
              <a:rPr lang="en-GB" sz="2000" i="1" dirty="0">
                <a:effectLst/>
                <a:latin typeface="Calibri" panose="020F0502020204030204" pitchFamily="34" charset="0"/>
                <a:ea typeface="DengXian" panose="03000509000000000000" pitchFamily="65" charset="-122"/>
              </a:rPr>
              <a:t> with questions or comments about this course. You can also report non-inclusive and offensive terminology usage in Arm content at </a:t>
            </a:r>
            <a:r>
              <a:rPr lang="en-GB" sz="2000" i="1" u="sng" dirty="0">
                <a:solidFill>
                  <a:srgbClr val="0563C1"/>
                </a:solidFill>
                <a:effectLst/>
                <a:latin typeface="Calibri" panose="020F0502020204030204" pitchFamily="34" charset="0"/>
                <a:ea typeface="DengXian" panose="03000509000000000000" pitchFamily="65" charset="-122"/>
                <a:hlinkClick r:id="rId4"/>
              </a:rPr>
              <a:t>terms@arm.com</a:t>
            </a:r>
            <a:r>
              <a:rPr lang="en-GB" sz="2000" i="1" dirty="0">
                <a:solidFill>
                  <a:srgbClr val="000000"/>
                </a:solidFill>
                <a:effectLst/>
                <a:latin typeface="Calibri" panose="020F0502020204030204" pitchFamily="34" charset="0"/>
                <a:ea typeface="DengXian" panose="03000509000000000000" pitchFamily="65" charset="-122"/>
              </a:rPr>
              <a:t>.</a:t>
            </a:r>
            <a:endParaRPr lang="en-GB" sz="2000" dirty="0">
              <a:effectLst/>
              <a:latin typeface="Calibri" panose="020F0502020204030204" pitchFamily="34" charset="0"/>
              <a:ea typeface="DengXian" panose="03000509000000000000" pitchFamily="65" charset="-122"/>
            </a:endParaRPr>
          </a:p>
          <a:p>
            <a:pPr marL="0" indent="0">
              <a:buNone/>
            </a:pPr>
            <a:endParaRPr lang="en-US" dirty="0">
              <a:cs typeface="+mn-cs"/>
            </a:endParaRPr>
          </a:p>
        </p:txBody>
      </p:sp>
    </p:spTree>
    <p:extLst>
      <p:ext uri="{BB962C8B-B14F-4D97-AF65-F5344CB8AC3E}">
        <p14:creationId xmlns:p14="http://schemas.microsoft.com/office/powerpoint/2010/main" val="3594173403"/>
      </p:ext>
    </p:extLst>
  </p:cSld>
  <p:clrMapOvr>
    <a:masterClrMapping/>
  </p:clrMapOvr>
  <p:transition>
    <p:pull dir="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0138817-D141-4274-819F-FF8DD8BD2A47}"/>
              </a:ext>
            </a:extLst>
          </p:cNvPr>
          <p:cNvSpPr>
            <a:spLocks noGrp="1"/>
          </p:cNvSpPr>
          <p:nvPr>
            <p:ph type="title"/>
          </p:nvPr>
        </p:nvSpPr>
        <p:spPr/>
        <p:txBody>
          <a:bodyPr/>
          <a:lstStyle/>
          <a:p>
            <a:r>
              <a:rPr lang="en-US" dirty="0"/>
              <a:t>The history of IoT</a:t>
            </a:r>
          </a:p>
        </p:txBody>
      </p:sp>
      <p:cxnSp>
        <p:nvCxnSpPr>
          <p:cNvPr id="8" name="Straight Arrow Connector 7">
            <a:extLst>
              <a:ext uri="{FF2B5EF4-FFF2-40B4-BE49-F238E27FC236}">
                <a16:creationId xmlns:a16="http://schemas.microsoft.com/office/drawing/2014/main" id="{1F68D3D8-3F10-4B01-9946-9405D0E3D397}"/>
              </a:ext>
            </a:extLst>
          </p:cNvPr>
          <p:cNvCxnSpPr>
            <a:cxnSpLocks/>
          </p:cNvCxnSpPr>
          <p:nvPr/>
        </p:nvCxnSpPr>
        <p:spPr>
          <a:xfrm>
            <a:off x="771525" y="1977625"/>
            <a:ext cx="10442575" cy="13053"/>
          </a:xfrm>
          <a:prstGeom prst="straightConnector1">
            <a:avLst/>
          </a:prstGeom>
          <a:ln w="22225">
            <a:solidFill>
              <a:schemeClr val="accent5"/>
            </a:solidFill>
            <a:tailEnd type="triangle" w="med" len="lg"/>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D082625-B894-46F6-80DE-9350B5C7BD22}"/>
              </a:ext>
            </a:extLst>
          </p:cNvPr>
          <p:cNvSpPr txBox="1"/>
          <p:nvPr/>
        </p:nvSpPr>
        <p:spPr>
          <a:xfrm>
            <a:off x="857250" y="1608293"/>
            <a:ext cx="704850" cy="369332"/>
          </a:xfrm>
          <a:prstGeom prst="rect">
            <a:avLst/>
          </a:prstGeom>
          <a:noFill/>
        </p:spPr>
        <p:txBody>
          <a:bodyPr wrap="square" rtlCol="0">
            <a:spAutoFit/>
          </a:bodyPr>
          <a:lstStyle/>
          <a:p>
            <a:pPr algn="ctr"/>
            <a:r>
              <a:rPr lang="en-US" altLang="en-US" b="1" dirty="0">
                <a:solidFill>
                  <a:schemeClr val="accent5"/>
                </a:solidFill>
              </a:rPr>
              <a:t>1988</a:t>
            </a:r>
            <a:endParaRPr lang="en-GB" b="1" dirty="0">
              <a:solidFill>
                <a:schemeClr val="accent5"/>
              </a:solidFill>
              <a:latin typeface="+mj-lt"/>
            </a:endParaRPr>
          </a:p>
        </p:txBody>
      </p:sp>
      <p:grpSp>
        <p:nvGrpSpPr>
          <p:cNvPr id="4" name="Group 3">
            <a:extLst>
              <a:ext uri="{FF2B5EF4-FFF2-40B4-BE49-F238E27FC236}">
                <a16:creationId xmlns:a16="http://schemas.microsoft.com/office/drawing/2014/main" id="{63A26E57-0F20-4D9F-98D1-EE6866B29081}"/>
              </a:ext>
            </a:extLst>
          </p:cNvPr>
          <p:cNvGrpSpPr/>
          <p:nvPr/>
        </p:nvGrpSpPr>
        <p:grpSpPr>
          <a:xfrm>
            <a:off x="1015793" y="2310666"/>
            <a:ext cx="5461209" cy="2748487"/>
            <a:chOff x="1105005" y="2268566"/>
            <a:chExt cx="5598901" cy="2817784"/>
          </a:xfrm>
        </p:grpSpPr>
        <p:sp>
          <p:nvSpPr>
            <p:cNvPr id="12" name="100 Shipped">
              <a:extLst>
                <a:ext uri="{FF2B5EF4-FFF2-40B4-BE49-F238E27FC236}">
                  <a16:creationId xmlns:a16="http://schemas.microsoft.com/office/drawing/2014/main" id="{1920AB0E-14B5-4622-9C86-0BBFA07DC7A8}"/>
                </a:ext>
              </a:extLst>
            </p:cNvPr>
            <p:cNvSpPr/>
            <p:nvPr/>
          </p:nvSpPr>
          <p:spPr>
            <a:xfrm>
              <a:off x="1324195" y="2542051"/>
              <a:ext cx="5230481" cy="2326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defTabSz="455613">
                <a:defRPr>
                  <a:solidFill>
                    <a:schemeClr val="tx1"/>
                  </a:solidFill>
                  <a:latin typeface="Calibri" pitchFamily="34" charset="0"/>
                  <a:ea typeface="ＭＳ Ｐゴシック" pitchFamily="34" charset="-128"/>
                </a:defRPr>
              </a:lvl1pPr>
              <a:lvl2pPr marL="742950" indent="-285750" defTabSz="455613">
                <a:defRPr>
                  <a:solidFill>
                    <a:schemeClr val="tx1"/>
                  </a:solidFill>
                  <a:latin typeface="Calibri" pitchFamily="34" charset="0"/>
                  <a:ea typeface="ＭＳ Ｐゴシック" pitchFamily="34" charset="-128"/>
                </a:defRPr>
              </a:lvl2pPr>
              <a:lvl3pPr marL="1143000" indent="-228600" defTabSz="455613">
                <a:defRPr>
                  <a:solidFill>
                    <a:schemeClr val="tx1"/>
                  </a:solidFill>
                  <a:latin typeface="Calibri" pitchFamily="34" charset="0"/>
                  <a:ea typeface="ＭＳ Ｐゴシック" pitchFamily="34" charset="-128"/>
                </a:defRPr>
              </a:lvl3pPr>
              <a:lvl4pPr marL="1600200" indent="-228600" defTabSz="455613">
                <a:defRPr>
                  <a:solidFill>
                    <a:schemeClr val="tx1"/>
                  </a:solidFill>
                  <a:latin typeface="Calibri" pitchFamily="34" charset="0"/>
                  <a:ea typeface="ＭＳ Ｐゴシック" pitchFamily="34" charset="-128"/>
                </a:defRPr>
              </a:lvl4pPr>
              <a:lvl5pPr marL="2057400" indent="-228600" defTabSz="455613">
                <a:defRPr>
                  <a:solidFill>
                    <a:schemeClr val="tx1"/>
                  </a:solidFill>
                  <a:latin typeface="Calibri" pitchFamily="34" charset="0"/>
                  <a:ea typeface="ＭＳ Ｐゴシック" pitchFamily="34" charset="-128"/>
                </a:defRPr>
              </a:lvl5pPr>
              <a:lvl6pPr marL="2514600" indent="-228600" defTabSz="4556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56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56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56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buSzPct val="70000"/>
                <a:defRPr/>
              </a:pPr>
              <a:r>
                <a:rPr lang="en-US" altLang="en-US" sz="2000" b="1" dirty="0">
                  <a:solidFill>
                    <a:schemeClr val="accent1"/>
                  </a:solidFill>
                  <a:latin typeface="+mn-lt"/>
                </a:rPr>
                <a:t>Cisco coins Internet of Everything</a:t>
              </a:r>
            </a:p>
            <a:p>
              <a:pPr>
                <a:buSzPct val="70000"/>
                <a:defRPr/>
              </a:pPr>
              <a:endParaRPr lang="en-US" altLang="en-US" sz="1600" dirty="0">
                <a:solidFill>
                  <a:schemeClr val="accent1"/>
                </a:solidFill>
                <a:latin typeface="+mn-lt"/>
              </a:endParaRPr>
            </a:p>
            <a:p>
              <a:pPr>
                <a:buSzPct val="70000"/>
                <a:defRPr/>
              </a:pPr>
              <a:r>
                <a:rPr lang="en-US" altLang="en-US" sz="1600" dirty="0">
                  <a:solidFill>
                    <a:schemeClr val="accent1"/>
                  </a:solidFill>
                  <a:latin typeface="+mn-lt"/>
                </a:rPr>
                <a:t>“The Internet of Everything (IoE) brings together people, processes, data, and things to make networked connections more relevant and valuable than ever before – turning information into actions that create new capabilities, richer experiences, and unprecedented economic opportunity for businesses, individuals, and countries.”</a:t>
              </a:r>
            </a:p>
            <a:p>
              <a:pPr>
                <a:buSzPct val="70000"/>
                <a:defRPr/>
              </a:pPr>
              <a:r>
                <a:rPr lang="en-US" altLang="en-US" sz="1600" dirty="0">
                  <a:solidFill>
                    <a:schemeClr val="accent1"/>
                  </a:solidFill>
                  <a:latin typeface="+mn-lt"/>
                </a:rPr>
                <a:t> </a:t>
              </a:r>
            </a:p>
            <a:p>
              <a:pPr>
                <a:buSzPct val="70000"/>
                <a:defRPr/>
              </a:pPr>
              <a:r>
                <a:rPr lang="en-US" altLang="en-US" sz="1600" dirty="0">
                  <a:solidFill>
                    <a:schemeClr val="accent1"/>
                  </a:solidFill>
                  <a:latin typeface="+mn-lt"/>
                </a:rPr>
                <a:t> </a:t>
              </a:r>
            </a:p>
            <a:p>
              <a:pPr>
                <a:buSzPct val="70000"/>
                <a:defRPr/>
              </a:pPr>
              <a:endParaRPr lang="en-US" altLang="en-US" sz="1600" dirty="0">
                <a:solidFill>
                  <a:schemeClr val="accent1"/>
                </a:solidFill>
              </a:endParaRPr>
            </a:p>
          </p:txBody>
        </p:sp>
        <p:grpSp>
          <p:nvGrpSpPr>
            <p:cNvPr id="3" name="Group 2">
              <a:extLst>
                <a:ext uri="{FF2B5EF4-FFF2-40B4-BE49-F238E27FC236}">
                  <a16:creationId xmlns:a16="http://schemas.microsoft.com/office/drawing/2014/main" id="{C8E42DA0-C93D-45D3-B8A7-05ECD1570A13}"/>
                </a:ext>
              </a:extLst>
            </p:cNvPr>
            <p:cNvGrpSpPr/>
            <p:nvPr/>
          </p:nvGrpSpPr>
          <p:grpSpPr>
            <a:xfrm>
              <a:off x="1105005" y="2268566"/>
              <a:ext cx="5598901" cy="2817784"/>
              <a:chOff x="1105005" y="2268566"/>
              <a:chExt cx="5598901" cy="2817784"/>
            </a:xfrm>
          </p:grpSpPr>
          <p:sp>
            <p:nvSpPr>
              <p:cNvPr id="14" name="Freeform 49">
                <a:extLst>
                  <a:ext uri="{FF2B5EF4-FFF2-40B4-BE49-F238E27FC236}">
                    <a16:creationId xmlns:a16="http://schemas.microsoft.com/office/drawing/2014/main" id="{4AE7E6C3-E308-4D2D-99F3-3E76C4BCC594}"/>
                  </a:ext>
                </a:extLst>
              </p:cNvPr>
              <p:cNvSpPr/>
              <p:nvPr/>
            </p:nvSpPr>
            <p:spPr>
              <a:xfrm flipH="1">
                <a:off x="1105005" y="2348745"/>
                <a:ext cx="5520760" cy="2737605"/>
              </a:xfrm>
              <a:custGeom>
                <a:avLst/>
                <a:gdLst>
                  <a:gd name="connsiteX0" fmla="*/ 178326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0 w 1430409"/>
                  <a:gd name="connsiteY4" fmla="*/ 178327 h 717102"/>
                  <a:gd name="connsiteX0" fmla="*/ 127526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0 w 1430409"/>
                  <a:gd name="connsiteY4" fmla="*/ 178327 h 717102"/>
                  <a:gd name="connsiteX0" fmla="*/ 127526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0 w 1430409"/>
                  <a:gd name="connsiteY4" fmla="*/ 127527 h 717102"/>
                  <a:gd name="connsiteX0" fmla="*/ 127526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0 w 1430409"/>
                  <a:gd name="connsiteY4" fmla="*/ 168348 h 717102"/>
                  <a:gd name="connsiteX0" fmla="*/ 127526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0 w 1430409"/>
                  <a:gd name="connsiteY4" fmla="*/ 120259 h 717102"/>
                  <a:gd name="connsiteX0" fmla="*/ 127526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0 w 1430409"/>
                  <a:gd name="connsiteY4" fmla="*/ 142700 h 717102"/>
                  <a:gd name="connsiteX0" fmla="*/ 127526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3329 w 1430409"/>
                  <a:gd name="connsiteY4" fmla="*/ 113541 h 717102"/>
                  <a:gd name="connsiteX0" fmla="*/ 94593 w 1430409"/>
                  <a:gd name="connsiteY0" fmla="*/ 1586 h 717102"/>
                  <a:gd name="connsiteX1" fmla="*/ 1430409 w 1430409"/>
                  <a:gd name="connsiteY1" fmla="*/ 0 h 717102"/>
                  <a:gd name="connsiteX2" fmla="*/ 1430409 w 1430409"/>
                  <a:gd name="connsiteY2" fmla="*/ 717102 h 717102"/>
                  <a:gd name="connsiteX3" fmla="*/ 0 w 1430409"/>
                  <a:gd name="connsiteY3" fmla="*/ 717102 h 717102"/>
                  <a:gd name="connsiteX4" fmla="*/ 3329 w 1430409"/>
                  <a:gd name="connsiteY4" fmla="*/ 113541 h 717102"/>
                  <a:gd name="connsiteX0" fmla="*/ 94593 w 1430409"/>
                  <a:gd name="connsiteY0" fmla="*/ 1586 h 717102"/>
                  <a:gd name="connsiteX1" fmla="*/ 1430409 w 1430409"/>
                  <a:gd name="connsiteY1" fmla="*/ 0 h 717102"/>
                  <a:gd name="connsiteX2" fmla="*/ 1430409 w 1430409"/>
                  <a:gd name="connsiteY2" fmla="*/ 717102 h 717102"/>
                  <a:gd name="connsiteX3" fmla="*/ 0 w 1430409"/>
                  <a:gd name="connsiteY3" fmla="*/ 717102 h 717102"/>
                  <a:gd name="connsiteX4" fmla="*/ 1761 w 1430409"/>
                  <a:gd name="connsiteY4" fmla="*/ 77075 h 717102"/>
                  <a:gd name="connsiteX0" fmla="*/ 80479 w 1430409"/>
                  <a:gd name="connsiteY0" fmla="*/ 1586 h 717102"/>
                  <a:gd name="connsiteX1" fmla="*/ 1430409 w 1430409"/>
                  <a:gd name="connsiteY1" fmla="*/ 0 h 717102"/>
                  <a:gd name="connsiteX2" fmla="*/ 1430409 w 1430409"/>
                  <a:gd name="connsiteY2" fmla="*/ 717102 h 717102"/>
                  <a:gd name="connsiteX3" fmla="*/ 0 w 1430409"/>
                  <a:gd name="connsiteY3" fmla="*/ 717102 h 717102"/>
                  <a:gd name="connsiteX4" fmla="*/ 1761 w 1430409"/>
                  <a:gd name="connsiteY4" fmla="*/ 77075 h 717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0409" h="717102">
                    <a:moveTo>
                      <a:pt x="80479" y="1586"/>
                    </a:moveTo>
                    <a:lnTo>
                      <a:pt x="1430409" y="0"/>
                    </a:lnTo>
                    <a:lnTo>
                      <a:pt x="1430409" y="717102"/>
                    </a:lnTo>
                    <a:lnTo>
                      <a:pt x="0" y="717102"/>
                    </a:lnTo>
                    <a:cubicBezTo>
                      <a:pt x="0" y="525635"/>
                      <a:pt x="1761" y="268542"/>
                      <a:pt x="1761" y="77075"/>
                    </a:cubicBez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50">
                <a:extLst>
                  <a:ext uri="{FF2B5EF4-FFF2-40B4-BE49-F238E27FC236}">
                    <a16:creationId xmlns:a16="http://schemas.microsoft.com/office/drawing/2014/main" id="{A92F3750-B9F6-4432-8B37-945AC916FE4A}"/>
                  </a:ext>
                </a:extLst>
              </p:cNvPr>
              <p:cNvSpPr/>
              <p:nvPr/>
            </p:nvSpPr>
            <p:spPr>
              <a:xfrm rot="5400000" flipV="1">
                <a:off x="6518725" y="2268566"/>
                <a:ext cx="185181" cy="185181"/>
              </a:xfrm>
              <a:custGeom>
                <a:avLst/>
                <a:gdLst>
                  <a:gd name="connsiteX0" fmla="*/ 1716375 w 4433572"/>
                  <a:gd name="connsiteY0" fmla="*/ 1716373 h 4433570"/>
                  <a:gd name="connsiteX1" fmla="*/ 1716375 w 4433572"/>
                  <a:gd name="connsiteY1" fmla="*/ 0 h 4433570"/>
                  <a:gd name="connsiteX2" fmla="*/ 2717199 w 4433572"/>
                  <a:gd name="connsiteY2" fmla="*/ 0 h 4433570"/>
                  <a:gd name="connsiteX3" fmla="*/ 2717199 w 4433572"/>
                  <a:gd name="connsiteY3" fmla="*/ 1716373 h 4433570"/>
                  <a:gd name="connsiteX4" fmla="*/ 4433572 w 4433572"/>
                  <a:gd name="connsiteY4" fmla="*/ 1716373 h 4433570"/>
                  <a:gd name="connsiteX5" fmla="*/ 4433572 w 4433572"/>
                  <a:gd name="connsiteY5" fmla="*/ 2717197 h 4433570"/>
                  <a:gd name="connsiteX6" fmla="*/ 2717199 w 4433572"/>
                  <a:gd name="connsiteY6" fmla="*/ 2717197 h 4433570"/>
                  <a:gd name="connsiteX7" fmla="*/ 2717199 w 4433572"/>
                  <a:gd name="connsiteY7" fmla="*/ 1716373 h 4433570"/>
                  <a:gd name="connsiteX8" fmla="*/ 1716374 w 4433572"/>
                  <a:gd name="connsiteY8" fmla="*/ 4433570 h 4433570"/>
                  <a:gd name="connsiteX9" fmla="*/ 1716374 w 4433572"/>
                  <a:gd name="connsiteY9" fmla="*/ 2717197 h 4433570"/>
                  <a:gd name="connsiteX10" fmla="*/ 2717198 w 4433572"/>
                  <a:gd name="connsiteY10" fmla="*/ 2717197 h 4433570"/>
                  <a:gd name="connsiteX11" fmla="*/ 2717198 w 4433572"/>
                  <a:gd name="connsiteY11" fmla="*/ 4433570 h 4433570"/>
                  <a:gd name="connsiteX12" fmla="*/ 0 w 4433572"/>
                  <a:gd name="connsiteY12" fmla="*/ 2717197 h 4433570"/>
                  <a:gd name="connsiteX13" fmla="*/ 0 w 4433572"/>
                  <a:gd name="connsiteY13" fmla="*/ 1716373 h 4433570"/>
                  <a:gd name="connsiteX14" fmla="*/ 1716373 w 4433572"/>
                  <a:gd name="connsiteY14" fmla="*/ 1716373 h 4433570"/>
                  <a:gd name="connsiteX15" fmla="*/ 1716373 w 4433572"/>
                  <a:gd name="connsiteY15" fmla="*/ 2717197 h 443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33572" h="4433570">
                    <a:moveTo>
                      <a:pt x="1716375" y="1716373"/>
                    </a:moveTo>
                    <a:lnTo>
                      <a:pt x="1716375" y="0"/>
                    </a:lnTo>
                    <a:lnTo>
                      <a:pt x="2717199" y="0"/>
                    </a:lnTo>
                    <a:lnTo>
                      <a:pt x="2717199" y="1716373"/>
                    </a:lnTo>
                    <a:lnTo>
                      <a:pt x="4433572" y="1716373"/>
                    </a:lnTo>
                    <a:lnTo>
                      <a:pt x="4433572" y="2717197"/>
                    </a:lnTo>
                    <a:lnTo>
                      <a:pt x="2717199" y="2717197"/>
                    </a:lnTo>
                    <a:lnTo>
                      <a:pt x="2717199" y="1716373"/>
                    </a:lnTo>
                    <a:close/>
                    <a:moveTo>
                      <a:pt x="1716374" y="4433570"/>
                    </a:moveTo>
                    <a:lnTo>
                      <a:pt x="1716374" y="2717197"/>
                    </a:lnTo>
                    <a:lnTo>
                      <a:pt x="2717198" y="2717197"/>
                    </a:lnTo>
                    <a:lnTo>
                      <a:pt x="2717198" y="4433570"/>
                    </a:lnTo>
                    <a:close/>
                    <a:moveTo>
                      <a:pt x="0" y="2717197"/>
                    </a:moveTo>
                    <a:lnTo>
                      <a:pt x="0" y="1716373"/>
                    </a:lnTo>
                    <a:lnTo>
                      <a:pt x="1716373" y="1716373"/>
                    </a:lnTo>
                    <a:lnTo>
                      <a:pt x="1716373" y="271719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10" name="TextBox 9">
            <a:extLst>
              <a:ext uri="{FF2B5EF4-FFF2-40B4-BE49-F238E27FC236}">
                <a16:creationId xmlns:a16="http://schemas.microsoft.com/office/drawing/2014/main" id="{FA7AA506-44D3-4769-B433-44AD3D44AC3E}"/>
              </a:ext>
            </a:extLst>
          </p:cNvPr>
          <p:cNvSpPr txBox="1"/>
          <p:nvPr/>
        </p:nvSpPr>
        <p:spPr>
          <a:xfrm>
            <a:off x="2286000" y="1608293"/>
            <a:ext cx="1536700" cy="369332"/>
          </a:xfrm>
          <a:prstGeom prst="rect">
            <a:avLst/>
          </a:prstGeom>
          <a:noFill/>
        </p:spPr>
        <p:txBody>
          <a:bodyPr wrap="square" rtlCol="0">
            <a:spAutoFit/>
          </a:bodyPr>
          <a:lstStyle/>
          <a:p>
            <a:pPr algn="ctr"/>
            <a:r>
              <a:rPr lang="en-US" altLang="en-US" b="1" dirty="0">
                <a:solidFill>
                  <a:schemeClr val="accent5"/>
                </a:solidFill>
              </a:rPr>
              <a:t>1999-2002</a:t>
            </a:r>
            <a:endParaRPr lang="en-GB" b="1" dirty="0">
              <a:solidFill>
                <a:schemeClr val="accent5"/>
              </a:solidFill>
              <a:latin typeface="+mj-lt"/>
            </a:endParaRPr>
          </a:p>
        </p:txBody>
      </p:sp>
      <p:sp>
        <p:nvSpPr>
          <p:cNvPr id="16" name="TextBox 15">
            <a:extLst>
              <a:ext uri="{FF2B5EF4-FFF2-40B4-BE49-F238E27FC236}">
                <a16:creationId xmlns:a16="http://schemas.microsoft.com/office/drawing/2014/main" id="{C942C4F4-E501-40EA-898B-BDFB7ED849B2}"/>
              </a:ext>
            </a:extLst>
          </p:cNvPr>
          <p:cNvSpPr txBox="1"/>
          <p:nvPr/>
        </p:nvSpPr>
        <p:spPr>
          <a:xfrm>
            <a:off x="3905250" y="1608293"/>
            <a:ext cx="704850" cy="369332"/>
          </a:xfrm>
          <a:prstGeom prst="rect">
            <a:avLst/>
          </a:prstGeom>
          <a:noFill/>
        </p:spPr>
        <p:txBody>
          <a:bodyPr wrap="square" rtlCol="0">
            <a:spAutoFit/>
          </a:bodyPr>
          <a:lstStyle/>
          <a:p>
            <a:pPr algn="ctr"/>
            <a:r>
              <a:rPr lang="en-US" altLang="en-US" b="1" dirty="0">
                <a:solidFill>
                  <a:schemeClr val="accent5"/>
                </a:solidFill>
              </a:rPr>
              <a:t>2005</a:t>
            </a:r>
            <a:endParaRPr lang="en-GB" b="1" dirty="0">
              <a:solidFill>
                <a:schemeClr val="accent5"/>
              </a:solidFill>
              <a:latin typeface="+mj-lt"/>
            </a:endParaRPr>
          </a:p>
        </p:txBody>
      </p:sp>
      <p:sp>
        <p:nvSpPr>
          <p:cNvPr id="17" name="TextBox 16">
            <a:extLst>
              <a:ext uri="{FF2B5EF4-FFF2-40B4-BE49-F238E27FC236}">
                <a16:creationId xmlns:a16="http://schemas.microsoft.com/office/drawing/2014/main" id="{A07C5285-50C0-4095-8AC7-F8ECC577ECD8}"/>
              </a:ext>
            </a:extLst>
          </p:cNvPr>
          <p:cNvSpPr txBox="1"/>
          <p:nvPr/>
        </p:nvSpPr>
        <p:spPr>
          <a:xfrm>
            <a:off x="5010150" y="1588336"/>
            <a:ext cx="704850" cy="369332"/>
          </a:xfrm>
          <a:prstGeom prst="rect">
            <a:avLst/>
          </a:prstGeom>
          <a:noFill/>
        </p:spPr>
        <p:txBody>
          <a:bodyPr wrap="square" rtlCol="0">
            <a:spAutoFit/>
          </a:bodyPr>
          <a:lstStyle/>
          <a:p>
            <a:pPr algn="ctr"/>
            <a:r>
              <a:rPr lang="en-US" altLang="en-US" b="1" dirty="0">
                <a:solidFill>
                  <a:schemeClr val="accent5"/>
                </a:solidFill>
              </a:rPr>
              <a:t>2009</a:t>
            </a:r>
            <a:endParaRPr lang="en-GB" b="1" dirty="0">
              <a:solidFill>
                <a:schemeClr val="accent5"/>
              </a:solidFill>
              <a:latin typeface="+mj-lt"/>
            </a:endParaRPr>
          </a:p>
        </p:txBody>
      </p:sp>
      <p:sp>
        <p:nvSpPr>
          <p:cNvPr id="18" name="TextBox 17">
            <a:extLst>
              <a:ext uri="{FF2B5EF4-FFF2-40B4-BE49-F238E27FC236}">
                <a16:creationId xmlns:a16="http://schemas.microsoft.com/office/drawing/2014/main" id="{01115C12-2811-482C-97B8-B8893400713F}"/>
              </a:ext>
            </a:extLst>
          </p:cNvPr>
          <p:cNvSpPr txBox="1"/>
          <p:nvPr/>
        </p:nvSpPr>
        <p:spPr>
          <a:xfrm>
            <a:off x="6124577" y="1588336"/>
            <a:ext cx="704850" cy="369332"/>
          </a:xfrm>
          <a:prstGeom prst="rect">
            <a:avLst/>
          </a:prstGeom>
          <a:noFill/>
        </p:spPr>
        <p:txBody>
          <a:bodyPr wrap="square" rtlCol="0">
            <a:spAutoFit/>
          </a:bodyPr>
          <a:lstStyle/>
          <a:p>
            <a:pPr algn="ctr"/>
            <a:r>
              <a:rPr lang="en-US" altLang="en-US" b="1" dirty="0">
                <a:solidFill>
                  <a:schemeClr val="accent5"/>
                </a:solidFill>
              </a:rPr>
              <a:t>2012</a:t>
            </a:r>
            <a:endParaRPr lang="en-GB" b="1" dirty="0">
              <a:solidFill>
                <a:schemeClr val="accent5"/>
              </a:solidFill>
              <a:latin typeface="+mj-lt"/>
            </a:endParaRPr>
          </a:p>
        </p:txBody>
      </p:sp>
      <p:sp>
        <p:nvSpPr>
          <p:cNvPr id="19" name="TextBox 18">
            <a:extLst>
              <a:ext uri="{FF2B5EF4-FFF2-40B4-BE49-F238E27FC236}">
                <a16:creationId xmlns:a16="http://schemas.microsoft.com/office/drawing/2014/main" id="{487AD5AC-9D7D-4159-9F98-4FFE96DCD739}"/>
              </a:ext>
            </a:extLst>
          </p:cNvPr>
          <p:cNvSpPr txBox="1"/>
          <p:nvPr/>
        </p:nvSpPr>
        <p:spPr>
          <a:xfrm>
            <a:off x="771525" y="5949336"/>
            <a:ext cx="10702316" cy="249299"/>
          </a:xfrm>
          <a:prstGeom prst="rect">
            <a:avLst/>
          </a:prstGeom>
          <a:noFill/>
        </p:spPr>
        <p:txBody>
          <a:bodyPr wrap="square" lIns="0" tIns="0" rIns="0" bIns="0" rtlCol="0">
            <a:spAutoFit/>
          </a:bodyPr>
          <a:lstStyle/>
          <a:p>
            <a:pPr eaLnBrk="1" hangingPunct="1">
              <a:lnSpc>
                <a:spcPct val="90000"/>
              </a:lnSpc>
              <a:spcBef>
                <a:spcPts val="0"/>
              </a:spcBef>
              <a:spcAft>
                <a:spcPts val="600"/>
              </a:spcAft>
            </a:pPr>
            <a:r>
              <a:rPr lang="en-US" dirty="0">
                <a:solidFill>
                  <a:schemeClr val="tx2"/>
                </a:solidFill>
                <a:latin typeface="+mn-lt"/>
                <a:ea typeface="+mn-ea"/>
              </a:rPr>
              <a:t>Evans, D. (2012). The Internet of Everything: How More Relevant and Valuable Connections Will Change the World</a:t>
            </a:r>
            <a:endParaRPr lang="en-US" kern="1200" dirty="0">
              <a:solidFill>
                <a:schemeClr val="tx2"/>
              </a:solidFill>
              <a:latin typeface="+mn-lt"/>
              <a:ea typeface="+mn-ea"/>
            </a:endParaRPr>
          </a:p>
        </p:txBody>
      </p:sp>
    </p:spTree>
    <p:extLst>
      <p:ext uri="{BB962C8B-B14F-4D97-AF65-F5344CB8AC3E}">
        <p14:creationId xmlns:p14="http://schemas.microsoft.com/office/powerpoint/2010/main" val="3673649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392D0-E6F0-44E6-AE07-A28350C03BC8}"/>
              </a:ext>
            </a:extLst>
          </p:cNvPr>
          <p:cNvSpPr>
            <a:spLocks noGrp="1"/>
          </p:cNvSpPr>
          <p:nvPr>
            <p:ph type="title"/>
          </p:nvPr>
        </p:nvSpPr>
        <p:spPr/>
        <p:txBody>
          <a:bodyPr/>
          <a:lstStyle/>
          <a:p>
            <a:r>
              <a:rPr lang="en-US" dirty="0"/>
              <a:t>From embedded systems to IoT</a:t>
            </a:r>
          </a:p>
        </p:txBody>
      </p:sp>
      <p:sp>
        <p:nvSpPr>
          <p:cNvPr id="6" name="Content Placeholder 5">
            <a:extLst>
              <a:ext uri="{FF2B5EF4-FFF2-40B4-BE49-F238E27FC236}">
                <a16:creationId xmlns:a16="http://schemas.microsoft.com/office/drawing/2014/main" id="{8F5F7D76-6906-4A63-9EA3-706D6525846D}"/>
              </a:ext>
            </a:extLst>
          </p:cNvPr>
          <p:cNvSpPr>
            <a:spLocks noGrp="1"/>
          </p:cNvSpPr>
          <p:nvPr>
            <p:ph sz="quarter" idx="21"/>
          </p:nvPr>
        </p:nvSpPr>
        <p:spPr/>
        <p:txBody>
          <a:bodyPr/>
          <a:lstStyle/>
          <a:p>
            <a:endParaRPr lang="en-US" dirty="0"/>
          </a:p>
          <a:p>
            <a:r>
              <a:rPr lang="en-US" dirty="0"/>
              <a:t>IoT can be seen as an evolution of wireless sensor networks, where the network is </a:t>
            </a:r>
            <a:r>
              <a:rPr lang="en-US" dirty="0">
                <a:solidFill>
                  <a:schemeClr val="tx1"/>
                </a:solidFill>
              </a:rPr>
              <a:t>no longer dedicated </a:t>
            </a:r>
            <a:r>
              <a:rPr lang="en-US" dirty="0"/>
              <a:t>to a single application. </a:t>
            </a:r>
          </a:p>
          <a:p>
            <a:r>
              <a:rPr lang="en-US" dirty="0"/>
              <a:t>Instead IoT provides a </a:t>
            </a:r>
            <a:r>
              <a:rPr lang="en-US" b="1" dirty="0">
                <a:solidFill>
                  <a:schemeClr val="accent1"/>
                </a:solidFill>
              </a:rPr>
              <a:t>platform</a:t>
            </a:r>
            <a:r>
              <a:rPr lang="en-US" b="1" dirty="0"/>
              <a:t> </a:t>
            </a:r>
            <a:r>
              <a:rPr lang="en-US" dirty="0"/>
              <a:t>that can accommodate a range of applications and devices that are easier to manage.</a:t>
            </a:r>
          </a:p>
          <a:p>
            <a:pPr marL="344488" indent="-344488"/>
            <a:r>
              <a:rPr lang="en-US" dirty="0"/>
              <a:t>Like in the ubiquitous computing paradigm, IoT devices operate seamlessly, but in addition</a:t>
            </a:r>
          </a:p>
          <a:p>
            <a:pPr marL="569913" lvl="1" indent="-225425"/>
            <a:r>
              <a:rPr lang="en-US" dirty="0"/>
              <a:t>they are </a:t>
            </a:r>
            <a:r>
              <a:rPr lang="en-US" b="1" dirty="0">
                <a:solidFill>
                  <a:schemeClr val="accent1"/>
                </a:solidFill>
              </a:rPr>
              <a:t>connected</a:t>
            </a:r>
            <a:r>
              <a:rPr lang="en-US" dirty="0"/>
              <a:t> to the Internet,</a:t>
            </a:r>
          </a:p>
          <a:p>
            <a:pPr marL="569913" lvl="1" indent="-225425"/>
            <a:r>
              <a:rPr lang="en-US" dirty="0"/>
              <a:t>have </a:t>
            </a:r>
            <a:r>
              <a:rPr lang="en-US" b="1" dirty="0">
                <a:solidFill>
                  <a:schemeClr val="accent1"/>
                </a:solidFill>
              </a:rPr>
              <a:t>more functionality, </a:t>
            </a:r>
            <a:r>
              <a:rPr lang="en-US" dirty="0"/>
              <a:t>and </a:t>
            </a:r>
          </a:p>
          <a:p>
            <a:pPr marL="569913" lvl="1" indent="-225425"/>
            <a:r>
              <a:rPr lang="en-US" dirty="0"/>
              <a:t>are </a:t>
            </a:r>
            <a:r>
              <a:rPr lang="en-US" b="1" dirty="0">
                <a:solidFill>
                  <a:schemeClr val="accent1"/>
                </a:solidFill>
              </a:rPr>
              <a:t>more intelligent</a:t>
            </a:r>
            <a:r>
              <a:rPr lang="en-US" dirty="0"/>
              <a:t>. </a:t>
            </a:r>
          </a:p>
        </p:txBody>
      </p:sp>
      <p:grpSp>
        <p:nvGrpSpPr>
          <p:cNvPr id="7" name="Group 6">
            <a:extLst>
              <a:ext uri="{FF2B5EF4-FFF2-40B4-BE49-F238E27FC236}">
                <a16:creationId xmlns:a16="http://schemas.microsoft.com/office/drawing/2014/main" id="{198C07E1-04CF-40EA-9758-3074C3E69356}"/>
              </a:ext>
            </a:extLst>
          </p:cNvPr>
          <p:cNvGrpSpPr/>
          <p:nvPr/>
        </p:nvGrpSpPr>
        <p:grpSpPr>
          <a:xfrm>
            <a:off x="9270912" y="2575688"/>
            <a:ext cx="2559665" cy="1939162"/>
            <a:chOff x="6758389" y="4158193"/>
            <a:chExt cx="2152136" cy="1630424"/>
          </a:xfrm>
        </p:grpSpPr>
        <p:grpSp>
          <p:nvGrpSpPr>
            <p:cNvPr id="8" name="Group 7">
              <a:extLst>
                <a:ext uri="{FF2B5EF4-FFF2-40B4-BE49-F238E27FC236}">
                  <a16:creationId xmlns:a16="http://schemas.microsoft.com/office/drawing/2014/main" id="{DE0C82FE-558A-4160-A840-1E573B6668C8}"/>
                </a:ext>
              </a:extLst>
            </p:cNvPr>
            <p:cNvGrpSpPr/>
            <p:nvPr/>
          </p:nvGrpSpPr>
          <p:grpSpPr>
            <a:xfrm>
              <a:off x="6758389" y="4158193"/>
              <a:ext cx="2152136" cy="1630424"/>
              <a:chOff x="6448423" y="5227576"/>
              <a:chExt cx="2152136" cy="1630424"/>
            </a:xfrm>
          </p:grpSpPr>
          <p:sp>
            <p:nvSpPr>
              <p:cNvPr id="10" name="Rectangle 9">
                <a:extLst>
                  <a:ext uri="{FF2B5EF4-FFF2-40B4-BE49-F238E27FC236}">
                    <a16:creationId xmlns:a16="http://schemas.microsoft.com/office/drawing/2014/main" id="{F6D04277-9C46-4A80-BC4A-B88ECC81F4B8}"/>
                  </a:ext>
                </a:extLst>
              </p:cNvPr>
              <p:cNvSpPr/>
              <p:nvPr/>
            </p:nvSpPr>
            <p:spPr>
              <a:xfrm>
                <a:off x="6448425" y="5227576"/>
                <a:ext cx="2152134" cy="1630424"/>
              </a:xfrm>
              <a:prstGeom prst="rect">
                <a:avLst/>
              </a:prstGeom>
              <a:solidFill>
                <a:schemeClr val="accent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70588DF9-A61E-4017-AE9C-FDFEEA7F91F7}"/>
                  </a:ext>
                </a:extLst>
              </p:cNvPr>
              <p:cNvSpPr/>
              <p:nvPr/>
            </p:nvSpPr>
            <p:spPr bwMode="auto">
              <a:xfrm>
                <a:off x="6448423" y="5582201"/>
                <a:ext cx="2152136" cy="9211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2000" dirty="0"/>
                  <a:t>Arm envisions 1 trillion Internet-connected devices by 2035</a:t>
                </a:r>
                <a:endParaRPr lang="en-US" sz="2000" dirty="0">
                  <a:ea typeface="Calibri" charset="0"/>
                  <a:cs typeface="Calibri" charset="0"/>
                </a:endParaRPr>
              </a:p>
            </p:txBody>
          </p:sp>
        </p:grpSp>
        <p:sp>
          <p:nvSpPr>
            <p:cNvPr id="9" name="Freeform 53">
              <a:extLst>
                <a:ext uri="{FF2B5EF4-FFF2-40B4-BE49-F238E27FC236}">
                  <a16:creationId xmlns:a16="http://schemas.microsoft.com/office/drawing/2014/main" id="{1E8E5ED7-8CC3-4E2D-813A-61885E53552B}"/>
                </a:ext>
              </a:extLst>
            </p:cNvPr>
            <p:cNvSpPr/>
            <p:nvPr/>
          </p:nvSpPr>
          <p:spPr>
            <a:xfrm rot="5400000">
              <a:off x="6847980" y="4244291"/>
              <a:ext cx="144175" cy="144953"/>
            </a:xfrm>
            <a:custGeom>
              <a:avLst/>
              <a:gdLst>
                <a:gd name="connsiteX0" fmla="*/ 1716375 w 4433572"/>
                <a:gd name="connsiteY0" fmla="*/ 1716373 h 4433570"/>
                <a:gd name="connsiteX1" fmla="*/ 1716375 w 4433572"/>
                <a:gd name="connsiteY1" fmla="*/ 0 h 4433570"/>
                <a:gd name="connsiteX2" fmla="*/ 2717199 w 4433572"/>
                <a:gd name="connsiteY2" fmla="*/ 0 h 4433570"/>
                <a:gd name="connsiteX3" fmla="*/ 2717199 w 4433572"/>
                <a:gd name="connsiteY3" fmla="*/ 1716373 h 4433570"/>
                <a:gd name="connsiteX4" fmla="*/ 4433572 w 4433572"/>
                <a:gd name="connsiteY4" fmla="*/ 1716373 h 4433570"/>
                <a:gd name="connsiteX5" fmla="*/ 4433572 w 4433572"/>
                <a:gd name="connsiteY5" fmla="*/ 2717197 h 4433570"/>
                <a:gd name="connsiteX6" fmla="*/ 2717199 w 4433572"/>
                <a:gd name="connsiteY6" fmla="*/ 2717197 h 4433570"/>
                <a:gd name="connsiteX7" fmla="*/ 2717199 w 4433572"/>
                <a:gd name="connsiteY7" fmla="*/ 1716373 h 4433570"/>
                <a:gd name="connsiteX8" fmla="*/ 1716374 w 4433572"/>
                <a:gd name="connsiteY8" fmla="*/ 4433570 h 4433570"/>
                <a:gd name="connsiteX9" fmla="*/ 1716374 w 4433572"/>
                <a:gd name="connsiteY9" fmla="*/ 2717197 h 4433570"/>
                <a:gd name="connsiteX10" fmla="*/ 2717198 w 4433572"/>
                <a:gd name="connsiteY10" fmla="*/ 2717197 h 4433570"/>
                <a:gd name="connsiteX11" fmla="*/ 2717198 w 4433572"/>
                <a:gd name="connsiteY11" fmla="*/ 4433570 h 4433570"/>
                <a:gd name="connsiteX12" fmla="*/ 0 w 4433572"/>
                <a:gd name="connsiteY12" fmla="*/ 2717197 h 4433570"/>
                <a:gd name="connsiteX13" fmla="*/ 0 w 4433572"/>
                <a:gd name="connsiteY13" fmla="*/ 1716373 h 4433570"/>
                <a:gd name="connsiteX14" fmla="*/ 1716373 w 4433572"/>
                <a:gd name="connsiteY14" fmla="*/ 1716373 h 4433570"/>
                <a:gd name="connsiteX15" fmla="*/ 1716373 w 4433572"/>
                <a:gd name="connsiteY15" fmla="*/ 2717197 h 443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33572" h="4433570">
                  <a:moveTo>
                    <a:pt x="1716375" y="1716373"/>
                  </a:moveTo>
                  <a:lnTo>
                    <a:pt x="1716375" y="0"/>
                  </a:lnTo>
                  <a:lnTo>
                    <a:pt x="2717199" y="0"/>
                  </a:lnTo>
                  <a:lnTo>
                    <a:pt x="2717199" y="1716373"/>
                  </a:lnTo>
                  <a:lnTo>
                    <a:pt x="4433572" y="1716373"/>
                  </a:lnTo>
                  <a:lnTo>
                    <a:pt x="4433572" y="2717197"/>
                  </a:lnTo>
                  <a:lnTo>
                    <a:pt x="2717199" y="2717197"/>
                  </a:lnTo>
                  <a:lnTo>
                    <a:pt x="2717199" y="1716373"/>
                  </a:lnTo>
                  <a:close/>
                  <a:moveTo>
                    <a:pt x="1716374" y="4433570"/>
                  </a:moveTo>
                  <a:lnTo>
                    <a:pt x="1716374" y="2717197"/>
                  </a:lnTo>
                  <a:lnTo>
                    <a:pt x="2717198" y="2717197"/>
                  </a:lnTo>
                  <a:lnTo>
                    <a:pt x="2717198" y="4433570"/>
                  </a:lnTo>
                  <a:close/>
                  <a:moveTo>
                    <a:pt x="0" y="2717197"/>
                  </a:moveTo>
                  <a:lnTo>
                    <a:pt x="0" y="1716373"/>
                  </a:lnTo>
                  <a:lnTo>
                    <a:pt x="1716373" y="1716373"/>
                  </a:lnTo>
                  <a:lnTo>
                    <a:pt x="1716373" y="271719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5528391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CBE9375-C010-483D-ADE1-7E30CA39DA10}"/>
              </a:ext>
            </a:extLst>
          </p:cNvPr>
          <p:cNvSpPr>
            <a:spLocks noGrp="1"/>
          </p:cNvSpPr>
          <p:nvPr>
            <p:ph type="title"/>
          </p:nvPr>
        </p:nvSpPr>
        <p:spPr>
          <a:xfrm>
            <a:off x="479425" y="478301"/>
            <a:ext cx="11233150" cy="654760"/>
          </a:xfrm>
          <a:prstGeom prst="rect">
            <a:avLst/>
          </a:prstGeom>
        </p:spPr>
        <p:txBody>
          <a:bodyPr anchor="t">
            <a:normAutofit/>
          </a:bodyPr>
          <a:lstStyle/>
          <a:p>
            <a:r>
              <a:rPr lang="en-US" dirty="0"/>
              <a:t>Technologies that enable IoT</a:t>
            </a:r>
          </a:p>
        </p:txBody>
      </p:sp>
      <p:graphicFrame>
        <p:nvGraphicFramePr>
          <p:cNvPr id="11" name="Content Placeholder 8">
            <a:extLst>
              <a:ext uri="{FF2B5EF4-FFF2-40B4-BE49-F238E27FC236}">
                <a16:creationId xmlns:a16="http://schemas.microsoft.com/office/drawing/2014/main" id="{4BD02CC7-C593-4FF3-8B5E-9A8904E11B45}"/>
              </a:ext>
            </a:extLst>
          </p:cNvPr>
          <p:cNvGraphicFramePr>
            <a:graphicFrameLocks noGrp="1"/>
          </p:cNvGraphicFramePr>
          <p:nvPr>
            <p:ph type="tbl" sz="quarter" idx="13"/>
            <p:extLst>
              <p:ext uri="{D42A27DB-BD31-4B8C-83A1-F6EECF244321}">
                <p14:modId xmlns:p14="http://schemas.microsoft.com/office/powerpoint/2010/main" val="66686063"/>
              </p:ext>
            </p:extLst>
          </p:nvPr>
        </p:nvGraphicFramePr>
        <p:xfrm>
          <a:off x="479425" y="1259574"/>
          <a:ext cx="11233150" cy="47584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536465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CBE9375-C010-483D-ADE1-7E30CA39DA10}"/>
              </a:ext>
            </a:extLst>
          </p:cNvPr>
          <p:cNvSpPr>
            <a:spLocks noGrp="1"/>
          </p:cNvSpPr>
          <p:nvPr>
            <p:ph type="title"/>
          </p:nvPr>
        </p:nvSpPr>
        <p:spPr>
          <a:xfrm>
            <a:off x="479425" y="478301"/>
            <a:ext cx="11233150" cy="654760"/>
          </a:xfrm>
          <a:prstGeom prst="rect">
            <a:avLst/>
          </a:prstGeom>
        </p:spPr>
        <p:txBody>
          <a:bodyPr anchor="t">
            <a:normAutofit/>
          </a:bodyPr>
          <a:lstStyle/>
          <a:p>
            <a:r>
              <a:rPr lang="en-US" dirty="0"/>
              <a:t>Technologies that enable IoT</a:t>
            </a:r>
          </a:p>
        </p:txBody>
      </p:sp>
      <p:graphicFrame>
        <p:nvGraphicFramePr>
          <p:cNvPr id="11" name="Content Placeholder 8">
            <a:extLst>
              <a:ext uri="{FF2B5EF4-FFF2-40B4-BE49-F238E27FC236}">
                <a16:creationId xmlns:a16="http://schemas.microsoft.com/office/drawing/2014/main" id="{65867ED1-A6AE-48A3-A3AD-504E23A7530C}"/>
              </a:ext>
            </a:extLst>
          </p:cNvPr>
          <p:cNvGraphicFramePr>
            <a:graphicFrameLocks noGrp="1"/>
          </p:cNvGraphicFramePr>
          <p:nvPr>
            <p:ph type="tbl" sz="quarter" idx="13"/>
            <p:extLst>
              <p:ext uri="{D42A27DB-BD31-4B8C-83A1-F6EECF244321}">
                <p14:modId xmlns:p14="http://schemas.microsoft.com/office/powerpoint/2010/main" val="1922367333"/>
              </p:ext>
            </p:extLst>
          </p:nvPr>
        </p:nvGraphicFramePr>
        <p:xfrm>
          <a:off x="479425" y="1259574"/>
          <a:ext cx="11233150" cy="47584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563580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44483-37DD-4FF6-BB5B-4ECCB44F443A}"/>
              </a:ext>
            </a:extLst>
          </p:cNvPr>
          <p:cNvSpPr>
            <a:spLocks noGrp="1"/>
          </p:cNvSpPr>
          <p:nvPr>
            <p:ph type="title"/>
          </p:nvPr>
        </p:nvSpPr>
        <p:spPr/>
        <p:txBody>
          <a:bodyPr/>
          <a:lstStyle/>
          <a:p>
            <a:r>
              <a:rPr lang="en-US" dirty="0"/>
              <a:t>Technologies that enable IoT</a:t>
            </a:r>
          </a:p>
        </p:txBody>
      </p:sp>
      <p:grpSp>
        <p:nvGrpSpPr>
          <p:cNvPr id="52" name="Group 51">
            <a:extLst>
              <a:ext uri="{FF2B5EF4-FFF2-40B4-BE49-F238E27FC236}">
                <a16:creationId xmlns:a16="http://schemas.microsoft.com/office/drawing/2014/main" id="{5B41BE67-7524-4949-80F5-875D16B9EB32}"/>
              </a:ext>
            </a:extLst>
          </p:cNvPr>
          <p:cNvGrpSpPr/>
          <p:nvPr/>
        </p:nvGrpSpPr>
        <p:grpSpPr>
          <a:xfrm>
            <a:off x="273991" y="1025525"/>
            <a:ext cx="11617030" cy="5207813"/>
            <a:chOff x="458769" y="1066800"/>
            <a:chExt cx="11617030" cy="5207813"/>
          </a:xfrm>
        </p:grpSpPr>
        <p:sp>
          <p:nvSpPr>
            <p:cNvPr id="53" name="Rounded Rectangle 7">
              <a:extLst>
                <a:ext uri="{FF2B5EF4-FFF2-40B4-BE49-F238E27FC236}">
                  <a16:creationId xmlns:a16="http://schemas.microsoft.com/office/drawing/2014/main" id="{33871346-3CAC-42C0-90C5-B129F8C87EE2}"/>
                </a:ext>
              </a:extLst>
            </p:cNvPr>
            <p:cNvSpPr/>
            <p:nvPr/>
          </p:nvSpPr>
          <p:spPr>
            <a:xfrm>
              <a:off x="6354582" y="3661632"/>
              <a:ext cx="5721217" cy="2414518"/>
            </a:xfrm>
            <a:prstGeom prst="roundRect">
              <a:avLst/>
            </a:prstGeom>
            <a:noFill/>
            <a:ln w="5715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000000"/>
                </a:solidFill>
              </a:endParaRPr>
            </a:p>
            <a:p>
              <a:pPr algn="ctr"/>
              <a:endParaRPr lang="en-US" sz="2400" dirty="0">
                <a:solidFill>
                  <a:srgbClr val="000000"/>
                </a:solidFill>
              </a:endParaRPr>
            </a:p>
            <a:p>
              <a:pPr algn="ctr"/>
              <a:endParaRPr lang="en-US" sz="2400" dirty="0">
                <a:solidFill>
                  <a:srgbClr val="000000"/>
                </a:solidFill>
              </a:endParaRPr>
            </a:p>
            <a:p>
              <a:pPr algn="ctr"/>
              <a:endParaRPr lang="en-US" sz="2400" dirty="0">
                <a:solidFill>
                  <a:srgbClr val="000000"/>
                </a:solidFill>
              </a:endParaRPr>
            </a:p>
            <a:p>
              <a:pPr algn="ctr"/>
              <a:endParaRPr lang="en-US" sz="2400" dirty="0">
                <a:solidFill>
                  <a:srgbClr val="000000"/>
                </a:solidFill>
              </a:endParaRPr>
            </a:p>
            <a:p>
              <a:pPr algn="ctr"/>
              <a:endParaRPr lang="en-US" sz="2400" dirty="0">
                <a:solidFill>
                  <a:srgbClr val="000000"/>
                </a:solidFill>
              </a:endParaRPr>
            </a:p>
            <a:p>
              <a:pPr algn="ctr"/>
              <a:endParaRPr lang="en-US" sz="2400" dirty="0">
                <a:solidFill>
                  <a:srgbClr val="000000"/>
                </a:solidFill>
              </a:endParaRPr>
            </a:p>
            <a:p>
              <a:pPr algn="ctr"/>
              <a:endParaRPr lang="en-US" sz="2400" dirty="0">
                <a:solidFill>
                  <a:srgbClr val="000000"/>
                </a:solidFill>
              </a:endParaRPr>
            </a:p>
            <a:p>
              <a:pPr algn="ctr"/>
              <a:endParaRPr lang="en-US" sz="2400" dirty="0">
                <a:solidFill>
                  <a:srgbClr val="000000"/>
                </a:solidFill>
              </a:endParaRPr>
            </a:p>
            <a:p>
              <a:pPr algn="ctr"/>
              <a:endParaRPr lang="en-US" sz="2400" dirty="0">
                <a:solidFill>
                  <a:srgbClr val="000000"/>
                </a:solidFill>
              </a:endParaRPr>
            </a:p>
            <a:p>
              <a:pPr algn="ctr"/>
              <a:r>
                <a:rPr lang="en-US" sz="2400" dirty="0">
                  <a:solidFill>
                    <a:srgbClr val="000000"/>
                  </a:solidFill>
                </a:rPr>
                <a:t>Cloud and community-based development</a:t>
              </a:r>
            </a:p>
            <a:p>
              <a:pPr algn="ctr"/>
              <a:endParaRPr lang="en-US" sz="2400" dirty="0">
                <a:solidFill>
                  <a:srgbClr val="000000"/>
                </a:solidFill>
              </a:endParaRPr>
            </a:p>
            <a:p>
              <a:pPr algn="ctr"/>
              <a:endParaRPr lang="en-US" sz="2400" dirty="0">
                <a:solidFill>
                  <a:srgbClr val="000000"/>
                </a:solidFill>
              </a:endParaRPr>
            </a:p>
            <a:p>
              <a:pPr algn="ctr"/>
              <a:endParaRPr lang="en-US" sz="2400" dirty="0">
                <a:solidFill>
                  <a:srgbClr val="000000"/>
                </a:solidFill>
              </a:endParaRPr>
            </a:p>
            <a:p>
              <a:pPr algn="ctr"/>
              <a:endParaRPr lang="en-US" sz="2400" dirty="0">
                <a:solidFill>
                  <a:srgbClr val="000000"/>
                </a:solidFill>
              </a:endParaRPr>
            </a:p>
            <a:p>
              <a:pPr algn="ctr"/>
              <a:endParaRPr lang="en-US" sz="2400" dirty="0">
                <a:solidFill>
                  <a:srgbClr val="000000"/>
                </a:solidFill>
              </a:endParaRPr>
            </a:p>
          </p:txBody>
        </p:sp>
        <p:pic>
          <p:nvPicPr>
            <p:cNvPr id="54" name="Picture 2">
              <a:extLst>
                <a:ext uri="{FF2B5EF4-FFF2-40B4-BE49-F238E27FC236}">
                  <a16:creationId xmlns:a16="http://schemas.microsoft.com/office/drawing/2014/main" id="{EE23FE08-E37A-491B-ADDE-D3AAE236E849}"/>
                </a:ext>
              </a:extLst>
            </p:cNvPr>
            <p:cNvPicPr>
              <a:picLocks noChangeAspect="1" noChangeArrowheads="1"/>
            </p:cNvPicPr>
            <p:nvPr/>
          </p:nvPicPr>
          <p:blipFill>
            <a:blip r:embed="rId3"/>
            <a:srcRect/>
            <a:stretch/>
          </p:blipFill>
          <p:spPr bwMode="auto">
            <a:xfrm>
              <a:off x="8703733" y="3983407"/>
              <a:ext cx="2159279" cy="327991"/>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descr="mbed icons.jpg">
              <a:extLst>
                <a:ext uri="{FF2B5EF4-FFF2-40B4-BE49-F238E27FC236}">
                  <a16:creationId xmlns:a16="http://schemas.microsoft.com/office/drawing/2014/main" id="{8EB92CFC-98D7-4B04-87D5-B4AAFE7BAAE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09838" y="4500161"/>
              <a:ext cx="1130206" cy="898416"/>
            </a:xfrm>
            <a:prstGeom prst="rect">
              <a:avLst/>
            </a:prstGeom>
          </p:spPr>
        </p:pic>
        <p:sp>
          <p:nvSpPr>
            <p:cNvPr id="56" name="Left-Right Arrow 10">
              <a:extLst>
                <a:ext uri="{FF2B5EF4-FFF2-40B4-BE49-F238E27FC236}">
                  <a16:creationId xmlns:a16="http://schemas.microsoft.com/office/drawing/2014/main" id="{8F3D5047-F75E-498A-93D9-27A599DD584D}"/>
                </a:ext>
              </a:extLst>
            </p:cNvPr>
            <p:cNvSpPr/>
            <p:nvPr/>
          </p:nvSpPr>
          <p:spPr>
            <a:xfrm>
              <a:off x="9726002" y="4799160"/>
              <a:ext cx="1164807" cy="273229"/>
            </a:xfrm>
            <a:prstGeom prst="leftRightArrow">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57" name="Group 56">
              <a:extLst>
                <a:ext uri="{FF2B5EF4-FFF2-40B4-BE49-F238E27FC236}">
                  <a16:creationId xmlns:a16="http://schemas.microsoft.com/office/drawing/2014/main" id="{4E3161AB-BDA9-4D2A-8A7C-7721ED641B61}"/>
                </a:ext>
              </a:extLst>
            </p:cNvPr>
            <p:cNvGrpSpPr/>
            <p:nvPr/>
          </p:nvGrpSpPr>
          <p:grpSpPr>
            <a:xfrm>
              <a:off x="10895901" y="4433553"/>
              <a:ext cx="985655" cy="1001711"/>
              <a:chOff x="7820454" y="2012947"/>
              <a:chExt cx="2958931" cy="2953695"/>
            </a:xfrm>
          </p:grpSpPr>
          <p:sp>
            <p:nvSpPr>
              <p:cNvPr id="98" name="Rounded Rectangle 12">
                <a:extLst>
                  <a:ext uri="{FF2B5EF4-FFF2-40B4-BE49-F238E27FC236}">
                    <a16:creationId xmlns:a16="http://schemas.microsoft.com/office/drawing/2014/main" id="{380D876B-FB77-4D43-A6B5-30EB0DFB91E0}"/>
                  </a:ext>
                </a:extLst>
              </p:cNvPr>
              <p:cNvSpPr/>
              <p:nvPr/>
            </p:nvSpPr>
            <p:spPr bwMode="auto">
              <a:xfrm>
                <a:off x="7820454" y="2012947"/>
                <a:ext cx="2926084" cy="2953695"/>
              </a:xfrm>
              <a:prstGeom prst="roundRect">
                <a:avLst>
                  <a:gd name="adj" fmla="val 0"/>
                </a:avLst>
              </a:prstGeom>
              <a:solidFill>
                <a:schemeClr val="bg1"/>
              </a:solid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none" lIns="91412" tIns="45707" rIns="91412" bIns="45707" numCol="1" rtlCol="0" anchor="ctr" anchorCtr="0" compatLnSpc="1">
                <a:prstTxWarp prst="textNoShape">
                  <a:avLst/>
                </a:prstTxWarp>
              </a:bodyPr>
              <a:lstStyle/>
              <a:p>
                <a:pPr algn="ctr" defTabSz="914133" fontAlgn="base">
                  <a:spcBef>
                    <a:spcPct val="0"/>
                  </a:spcBef>
                  <a:spcAft>
                    <a:spcPct val="0"/>
                  </a:spcAft>
                </a:pPr>
                <a:r>
                  <a:rPr lang="en-GB" sz="1000" dirty="0">
                    <a:solidFill>
                      <a:schemeClr val="bg1">
                        <a:lumMod val="50000"/>
                      </a:schemeClr>
                    </a:solidFill>
                  </a:rPr>
                  <a:t>1,000,000s</a:t>
                </a:r>
              </a:p>
              <a:p>
                <a:pPr algn="ctr" defTabSz="914133" fontAlgn="base">
                  <a:spcBef>
                    <a:spcPct val="0"/>
                  </a:spcBef>
                  <a:spcAft>
                    <a:spcPct val="0"/>
                  </a:spcAft>
                </a:pPr>
                <a:endParaRPr lang="en-GB" sz="1000" dirty="0">
                  <a:solidFill>
                    <a:schemeClr val="accent4">
                      <a:lumMod val="65000"/>
                      <a:lumOff val="35000"/>
                    </a:schemeClr>
                  </a:solidFill>
                </a:endParaRPr>
              </a:p>
              <a:p>
                <a:pPr algn="ctr" defTabSz="914133" fontAlgn="base">
                  <a:spcBef>
                    <a:spcPct val="0"/>
                  </a:spcBef>
                  <a:spcAft>
                    <a:spcPct val="0"/>
                  </a:spcAft>
                </a:pPr>
                <a:endParaRPr lang="en-GB" sz="1000" dirty="0">
                  <a:solidFill>
                    <a:schemeClr val="accent4">
                      <a:lumMod val="65000"/>
                      <a:lumOff val="35000"/>
                    </a:schemeClr>
                  </a:solidFill>
                </a:endParaRPr>
              </a:p>
              <a:p>
                <a:pPr algn="ctr" defTabSz="914133" fontAlgn="base">
                  <a:spcBef>
                    <a:spcPct val="0"/>
                  </a:spcBef>
                  <a:spcAft>
                    <a:spcPct val="0"/>
                  </a:spcAft>
                </a:pPr>
                <a:endParaRPr lang="en-GB" sz="1000" dirty="0">
                  <a:solidFill>
                    <a:schemeClr val="accent4">
                      <a:lumMod val="65000"/>
                      <a:lumOff val="35000"/>
                    </a:schemeClr>
                  </a:solidFill>
                </a:endParaRPr>
              </a:p>
              <a:p>
                <a:pPr algn="ctr" defTabSz="914133" fontAlgn="base">
                  <a:spcBef>
                    <a:spcPct val="0"/>
                  </a:spcBef>
                  <a:spcAft>
                    <a:spcPct val="0"/>
                  </a:spcAft>
                </a:pPr>
                <a:endParaRPr lang="en-GB" sz="1000" dirty="0">
                  <a:solidFill>
                    <a:schemeClr val="accent4">
                      <a:lumMod val="65000"/>
                      <a:lumOff val="35000"/>
                    </a:schemeClr>
                  </a:solidFill>
                </a:endParaRPr>
              </a:p>
              <a:p>
                <a:pPr algn="ctr" defTabSz="914133" fontAlgn="base">
                  <a:spcBef>
                    <a:spcPct val="0"/>
                  </a:spcBef>
                  <a:spcAft>
                    <a:spcPct val="0"/>
                  </a:spcAft>
                </a:pPr>
                <a:r>
                  <a:rPr lang="en-GB" sz="1050" dirty="0">
                    <a:solidFill>
                      <a:schemeClr val="tx1"/>
                    </a:solidFill>
                  </a:rPr>
                  <a:t>Platform</a:t>
                </a:r>
              </a:p>
            </p:txBody>
          </p:sp>
          <p:pic>
            <p:nvPicPr>
              <p:cNvPr id="99" name="Picture 8" descr="http://www.wired.com/images_blogs/listening_post/coachella/coachella_friday_24_Crowd_for_Aesop_Rock.jpg">
                <a:extLst>
                  <a:ext uri="{FF2B5EF4-FFF2-40B4-BE49-F238E27FC236}">
                    <a16:creationId xmlns:a16="http://schemas.microsoft.com/office/drawing/2014/main" id="{F9CF05A5-69AB-4430-845D-8A9FEA59737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853302" y="2638164"/>
                <a:ext cx="2926083" cy="1723795"/>
              </a:xfrm>
              <a:prstGeom prst="rect">
                <a:avLst/>
              </a:prstGeom>
              <a:noFill/>
              <a:extLst>
                <a:ext uri="{909E8E84-426E-40DD-AFC4-6F175D3DCCD1}">
                  <a14:hiddenFill xmlns:a14="http://schemas.microsoft.com/office/drawing/2010/main">
                    <a:solidFill>
                      <a:srgbClr val="FFFFFF"/>
                    </a:solidFill>
                  </a14:hiddenFill>
                </a:ext>
              </a:extLst>
            </p:spPr>
          </p:pic>
        </p:grpSp>
        <p:sp>
          <p:nvSpPr>
            <p:cNvPr id="58" name="Rounded Rectangle 15">
              <a:extLst>
                <a:ext uri="{FF2B5EF4-FFF2-40B4-BE49-F238E27FC236}">
                  <a16:creationId xmlns:a16="http://schemas.microsoft.com/office/drawing/2014/main" id="{B799672B-8037-4D8B-B870-76ED01F6650E}"/>
                </a:ext>
              </a:extLst>
            </p:cNvPr>
            <p:cNvSpPr/>
            <p:nvPr/>
          </p:nvSpPr>
          <p:spPr>
            <a:xfrm>
              <a:off x="458769" y="3693010"/>
              <a:ext cx="5721217" cy="2414518"/>
            </a:xfrm>
            <a:prstGeom prst="roundRect">
              <a:avLst/>
            </a:prstGeom>
            <a:noFill/>
            <a:ln w="5715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000000"/>
                </a:solidFill>
              </a:endParaRPr>
            </a:p>
            <a:p>
              <a:pPr algn="ctr"/>
              <a:endParaRPr lang="en-US" sz="2400" dirty="0">
                <a:solidFill>
                  <a:srgbClr val="000000"/>
                </a:solidFill>
              </a:endParaRPr>
            </a:p>
            <a:p>
              <a:pPr algn="ctr"/>
              <a:endParaRPr lang="en-US" sz="2400" dirty="0">
                <a:solidFill>
                  <a:srgbClr val="000000"/>
                </a:solidFill>
              </a:endParaRPr>
            </a:p>
            <a:p>
              <a:pPr algn="ctr"/>
              <a:endParaRPr lang="en-US" sz="2400" dirty="0">
                <a:solidFill>
                  <a:srgbClr val="000000"/>
                </a:solidFill>
              </a:endParaRPr>
            </a:p>
            <a:p>
              <a:pPr algn="ctr"/>
              <a:endParaRPr lang="en-US" sz="2400" dirty="0">
                <a:solidFill>
                  <a:srgbClr val="000000"/>
                </a:solidFill>
              </a:endParaRPr>
            </a:p>
          </p:txBody>
        </p:sp>
        <p:pic>
          <p:nvPicPr>
            <p:cNvPr id="59" name="Picture 12">
              <a:extLst>
                <a:ext uri="{FF2B5EF4-FFF2-40B4-BE49-F238E27FC236}">
                  <a16:creationId xmlns:a16="http://schemas.microsoft.com/office/drawing/2014/main" id="{5AB1A599-5230-4B79-AA4F-46EF8DC4A30E}"/>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15836" y="4049769"/>
              <a:ext cx="502629" cy="749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 name="Rounded Rectangle 38">
              <a:extLst>
                <a:ext uri="{FF2B5EF4-FFF2-40B4-BE49-F238E27FC236}">
                  <a16:creationId xmlns:a16="http://schemas.microsoft.com/office/drawing/2014/main" id="{4665A641-91DB-46FF-ABAB-D81D9D05C352}"/>
                </a:ext>
              </a:extLst>
            </p:cNvPr>
            <p:cNvSpPr/>
            <p:nvPr/>
          </p:nvSpPr>
          <p:spPr>
            <a:xfrm>
              <a:off x="6293293" y="1066800"/>
              <a:ext cx="5721217" cy="2414518"/>
            </a:xfrm>
            <a:prstGeom prst="roundRect">
              <a:avLst/>
            </a:prstGeom>
            <a:noFill/>
            <a:ln w="5715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rgbClr val="000000"/>
                  </a:solidFill>
                </a:rPr>
                <a:t>Little devices and more sensors/Big data and the cloud</a:t>
              </a:r>
            </a:p>
            <a:p>
              <a:pPr algn="ctr"/>
              <a:endParaRPr lang="en-US" sz="2400" dirty="0">
                <a:solidFill>
                  <a:srgbClr val="000000"/>
                </a:solidFill>
              </a:endParaRPr>
            </a:p>
            <a:p>
              <a:pPr algn="ctr"/>
              <a:endParaRPr lang="en-US" sz="2400" dirty="0">
                <a:solidFill>
                  <a:srgbClr val="000000"/>
                </a:solidFill>
              </a:endParaRPr>
            </a:p>
            <a:p>
              <a:pPr algn="ctr"/>
              <a:endParaRPr lang="en-US" sz="2400" dirty="0">
                <a:solidFill>
                  <a:srgbClr val="000000"/>
                </a:solidFill>
              </a:endParaRPr>
            </a:p>
            <a:p>
              <a:pPr algn="ctr"/>
              <a:endParaRPr lang="en-US" sz="2800" dirty="0">
                <a:solidFill>
                  <a:srgbClr val="000000"/>
                </a:solidFill>
              </a:endParaRPr>
            </a:p>
          </p:txBody>
        </p:sp>
        <p:pic>
          <p:nvPicPr>
            <p:cNvPr id="61" name="Picture 6" descr="zigbee_member_vert_pms">
              <a:extLst>
                <a:ext uri="{FF2B5EF4-FFF2-40B4-BE49-F238E27FC236}">
                  <a16:creationId xmlns:a16="http://schemas.microsoft.com/office/drawing/2014/main" id="{E694004C-A1F5-44BF-9577-DAF79C53E5DF}"/>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621761" y="4755835"/>
              <a:ext cx="391956" cy="537430"/>
            </a:xfrm>
            <a:prstGeom prst="rect">
              <a:avLst/>
            </a:prstGeom>
            <a:noFill/>
            <a:ln w="9525">
              <a:noFill/>
              <a:miter lim="800000"/>
              <a:headEnd/>
              <a:tailEnd/>
            </a:ln>
          </p:spPr>
        </p:pic>
        <p:pic>
          <p:nvPicPr>
            <p:cNvPr id="62" name="Picture 95" descr="304px-Wi-Fi_Logo.svg.png">
              <a:extLst>
                <a:ext uri="{FF2B5EF4-FFF2-40B4-BE49-F238E27FC236}">
                  <a16:creationId xmlns:a16="http://schemas.microsoft.com/office/drawing/2014/main" id="{D81A140D-321E-44BC-AA1D-F1D914AC271E}"/>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034152" y="4290453"/>
              <a:ext cx="631240" cy="355134"/>
            </a:xfrm>
            <a:prstGeom prst="rect">
              <a:avLst/>
            </a:prstGeom>
            <a:noFill/>
            <a:ln w="9525">
              <a:noFill/>
              <a:miter lim="800000"/>
              <a:headEnd/>
              <a:tailEnd/>
            </a:ln>
          </p:spPr>
        </p:pic>
        <p:sp>
          <p:nvSpPr>
            <p:cNvPr id="63" name="TextBox 62">
              <a:extLst>
                <a:ext uri="{FF2B5EF4-FFF2-40B4-BE49-F238E27FC236}">
                  <a16:creationId xmlns:a16="http://schemas.microsoft.com/office/drawing/2014/main" id="{3C5651CF-31BC-4847-A8A4-A3DB220DA1F3}"/>
                </a:ext>
              </a:extLst>
            </p:cNvPr>
            <p:cNvSpPr txBox="1"/>
            <p:nvPr/>
          </p:nvSpPr>
          <p:spPr>
            <a:xfrm>
              <a:off x="1318465" y="3903158"/>
              <a:ext cx="1534960" cy="488487"/>
            </a:xfrm>
            <a:prstGeom prst="rect">
              <a:avLst/>
            </a:prstGeom>
          </p:spPr>
          <p:txBody>
            <a:bodyPr vert="horz" wrap="none" lIns="0" tIns="0" rIns="0" bIns="0" rtlCol="0" anchor="t">
              <a:normAutofit/>
            </a:bodyPr>
            <a:lstStyle/>
            <a:p>
              <a:r>
                <a:rPr lang="en-US" sz="1400" b="1" dirty="0">
                  <a:solidFill>
                    <a:schemeClr val="bg1">
                      <a:lumMod val="50000"/>
                    </a:schemeClr>
                  </a:solidFill>
                </a:rPr>
                <a:t>IEEE 802.15.4</a:t>
              </a:r>
            </a:p>
          </p:txBody>
        </p:sp>
        <p:pic>
          <p:nvPicPr>
            <p:cNvPr id="65" name="Picture 20">
              <a:extLst>
                <a:ext uri="{FF2B5EF4-FFF2-40B4-BE49-F238E27FC236}">
                  <a16:creationId xmlns:a16="http://schemas.microsoft.com/office/drawing/2014/main" id="{AB887964-781A-43AE-9B23-EAE1607E1298}"/>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081249" y="4147402"/>
              <a:ext cx="418718" cy="444883"/>
            </a:xfrm>
            <a:prstGeom prst="rect">
              <a:avLst/>
            </a:prstGeom>
            <a:noFill/>
            <a:ln w="9525">
              <a:noFill/>
              <a:miter lim="800000"/>
              <a:headEnd/>
              <a:tailEnd/>
            </a:ln>
          </p:spPr>
        </p:pic>
        <p:pic>
          <p:nvPicPr>
            <p:cNvPr id="67" name="Picture 12">
              <a:extLst>
                <a:ext uri="{FF2B5EF4-FFF2-40B4-BE49-F238E27FC236}">
                  <a16:creationId xmlns:a16="http://schemas.microsoft.com/office/drawing/2014/main" id="{883E1DBC-F07C-4E70-9094-6A2B07447CE7}"/>
                </a:ext>
              </a:extLst>
            </p:cNvPr>
            <p:cNvPicPr>
              <a:picLocks noChangeAspect="1" noChangeArrowheads="1"/>
            </p:cNvPicPr>
            <p:nvPr/>
          </p:nvPicPr>
          <p:blipFill>
            <a:blip r:embed="rId10">
              <a:clrChange>
                <a:clrFrom>
                  <a:srgbClr val="FFFFFF"/>
                </a:clrFrom>
                <a:clrTo>
                  <a:srgbClr val="FFFFFF">
                    <a:alpha val="0"/>
                  </a:srgbClr>
                </a:clrTo>
              </a:clrChange>
            </a:blip>
            <a:srcRect/>
            <a:stretch/>
          </p:blipFill>
          <p:spPr bwMode="auto">
            <a:xfrm>
              <a:off x="10188976" y="1674447"/>
              <a:ext cx="1618555" cy="909986"/>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3" descr="C:\Users\phibre01\Desktop\Stock Images\iStock Photo Purchases\jpg\Products and devices\iStock_000012599403XSmall.jpg">
              <a:extLst>
                <a:ext uri="{FF2B5EF4-FFF2-40B4-BE49-F238E27FC236}">
                  <a16:creationId xmlns:a16="http://schemas.microsoft.com/office/drawing/2014/main" id="{5501164E-E86D-4F65-A65A-F1B4CB2CC24C}"/>
                </a:ext>
              </a:extLst>
            </p:cNvPr>
            <p:cNvPicPr>
              <a:picLocks noChangeAspect="1" noChangeArrowheads="1"/>
            </p:cNvPicPr>
            <p:nvPr/>
          </p:nvPicPr>
          <p:blipFill>
            <a:blip r:embed="rId11" cstate="screen">
              <a:extLst>
                <a:ext uri="{BEBA8EAE-BF5A-486C-A8C5-ECC9F3942E4B}">
                  <a14:imgProps xmlns:a14="http://schemas.microsoft.com/office/drawing/2010/main">
                    <a14:imgLayer r:embed="rId12">
                      <a14:imgEffect>
                        <a14:backgroundRemoval t="9609" b="89680" l="4684" r="97424">
                          <a14:foregroundMark x1="22248" y1="58007" x2="22248" y2="58007"/>
                        </a14:backgroundRemoval>
                      </a14:imgEffect>
                    </a14:imgLayer>
                  </a14:imgProps>
                </a:ext>
                <a:ext uri="{28A0092B-C50C-407E-A947-70E740481C1C}">
                  <a14:useLocalDpi xmlns:a14="http://schemas.microsoft.com/office/drawing/2010/main"/>
                </a:ext>
              </a:extLst>
            </a:blip>
            <a:srcRect/>
            <a:stretch>
              <a:fillRect/>
            </a:stretch>
          </p:blipFill>
          <p:spPr bwMode="auto">
            <a:xfrm>
              <a:off x="6652068" y="1543195"/>
              <a:ext cx="870782" cy="573118"/>
            </a:xfrm>
            <a:prstGeom prst="rect">
              <a:avLst/>
            </a:prstGeom>
            <a:noFill/>
            <a:extLst>
              <a:ext uri="{909E8E84-426E-40DD-AFC4-6F175D3DCCD1}">
                <a14:hiddenFill xmlns:a14="http://schemas.microsoft.com/office/drawing/2010/main">
                  <a:solidFill>
                    <a:srgbClr val="FFFFFF"/>
                  </a:solidFill>
                </a14:hiddenFill>
              </a:ext>
            </a:extLst>
          </p:spPr>
        </p:pic>
        <p:sp>
          <p:nvSpPr>
            <p:cNvPr id="69" name="Rounded Rectangle 51">
              <a:extLst>
                <a:ext uri="{FF2B5EF4-FFF2-40B4-BE49-F238E27FC236}">
                  <a16:creationId xmlns:a16="http://schemas.microsoft.com/office/drawing/2014/main" id="{69C2F408-AB9C-456A-BC09-67B66864B131}"/>
                </a:ext>
              </a:extLst>
            </p:cNvPr>
            <p:cNvSpPr/>
            <p:nvPr/>
          </p:nvSpPr>
          <p:spPr>
            <a:xfrm>
              <a:off x="458769" y="1066800"/>
              <a:ext cx="5721217" cy="2414518"/>
            </a:xfrm>
            <a:prstGeom prst="roundRect">
              <a:avLst/>
            </a:prstGeom>
            <a:solidFill>
              <a:schemeClr val="bg1"/>
            </a:solidFill>
            <a:ln w="5715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000000"/>
                </a:solidFill>
              </a:endParaRPr>
            </a:p>
            <a:p>
              <a:pPr algn="ctr"/>
              <a:endParaRPr lang="en-US" sz="2400" dirty="0">
                <a:solidFill>
                  <a:srgbClr val="000000"/>
                </a:solidFill>
              </a:endParaRPr>
            </a:p>
            <a:p>
              <a:pPr algn="ctr"/>
              <a:endParaRPr lang="en-US" sz="2400" dirty="0">
                <a:solidFill>
                  <a:srgbClr val="000000"/>
                </a:solidFill>
              </a:endParaRPr>
            </a:p>
            <a:p>
              <a:pPr algn="ctr"/>
              <a:endParaRPr lang="en-US" sz="2400" dirty="0">
                <a:solidFill>
                  <a:srgbClr val="000000"/>
                </a:solidFill>
              </a:endParaRPr>
            </a:p>
            <a:p>
              <a:pPr algn="ctr"/>
              <a:endParaRPr lang="en-US" sz="2400" dirty="0">
                <a:solidFill>
                  <a:srgbClr val="000000"/>
                </a:solidFill>
              </a:endParaRPr>
            </a:p>
          </p:txBody>
        </p:sp>
        <p:pic>
          <p:nvPicPr>
            <p:cNvPr id="70" name="Picture 21" descr="Busy mum.png">
              <a:extLst>
                <a:ext uri="{FF2B5EF4-FFF2-40B4-BE49-F238E27FC236}">
                  <a16:creationId xmlns:a16="http://schemas.microsoft.com/office/drawing/2014/main" id="{9AADB2DC-C583-4598-93CD-172CE6B42099}"/>
                </a:ext>
              </a:extLst>
            </p:cNvPr>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0929035" y="2781227"/>
              <a:ext cx="609799" cy="568611"/>
            </a:xfrm>
            <a:prstGeom prst="rect">
              <a:avLst/>
            </a:prstGeom>
            <a:noFill/>
            <a:ln w="9525">
              <a:noFill/>
              <a:miter lim="800000"/>
              <a:headEnd/>
              <a:tailEnd/>
            </a:ln>
          </p:spPr>
        </p:pic>
        <p:sp>
          <p:nvSpPr>
            <p:cNvPr id="71" name="Plus 10">
              <a:extLst>
                <a:ext uri="{FF2B5EF4-FFF2-40B4-BE49-F238E27FC236}">
                  <a16:creationId xmlns:a16="http://schemas.microsoft.com/office/drawing/2014/main" id="{1F9F29AE-36BD-40F1-8E23-7FEE38D372AF}"/>
                </a:ext>
              </a:extLst>
            </p:cNvPr>
            <p:cNvSpPr>
              <a:spLocks/>
            </p:cNvSpPr>
            <p:nvPr/>
          </p:nvSpPr>
          <p:spPr bwMode="auto">
            <a:xfrm>
              <a:off x="10650371" y="2971738"/>
              <a:ext cx="194184" cy="187065"/>
            </a:xfrm>
            <a:custGeom>
              <a:avLst/>
              <a:gdLst>
                <a:gd name="T0" fmla="*/ 81013 w 611188"/>
                <a:gd name="T1" fmla="*/ 230683 h 603250"/>
                <a:gd name="T2" fmla="*/ 234652 w 611188"/>
                <a:gd name="T3" fmla="*/ 230683 h 603250"/>
                <a:gd name="T4" fmla="*/ 234652 w 611188"/>
                <a:gd name="T5" fmla="*/ 79961 h 603250"/>
                <a:gd name="T6" fmla="*/ 376536 w 611188"/>
                <a:gd name="T7" fmla="*/ 79961 h 603250"/>
                <a:gd name="T8" fmla="*/ 376536 w 611188"/>
                <a:gd name="T9" fmla="*/ 230683 h 603250"/>
                <a:gd name="T10" fmla="*/ 530175 w 611188"/>
                <a:gd name="T11" fmla="*/ 230683 h 603250"/>
                <a:gd name="T12" fmla="*/ 530175 w 611188"/>
                <a:gd name="T13" fmla="*/ 372567 h 603250"/>
                <a:gd name="T14" fmla="*/ 376536 w 611188"/>
                <a:gd name="T15" fmla="*/ 372567 h 603250"/>
                <a:gd name="T16" fmla="*/ 376536 w 611188"/>
                <a:gd name="T17" fmla="*/ 523289 h 603250"/>
                <a:gd name="T18" fmla="*/ 234652 w 611188"/>
                <a:gd name="T19" fmla="*/ 523289 h 603250"/>
                <a:gd name="T20" fmla="*/ 234652 w 611188"/>
                <a:gd name="T21" fmla="*/ 372567 h 603250"/>
                <a:gd name="T22" fmla="*/ 81013 w 611188"/>
                <a:gd name="T23" fmla="*/ 372567 h 603250"/>
                <a:gd name="T24" fmla="*/ 81013 w 611188"/>
                <a:gd name="T25" fmla="*/ 230683 h 6032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11188"/>
                <a:gd name="T40" fmla="*/ 0 h 603250"/>
                <a:gd name="T41" fmla="*/ 611188 w 611188"/>
                <a:gd name="T42" fmla="*/ 603250 h 6032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11188" h="603250">
                  <a:moveTo>
                    <a:pt x="81013" y="230683"/>
                  </a:moveTo>
                  <a:lnTo>
                    <a:pt x="234652" y="230683"/>
                  </a:lnTo>
                  <a:lnTo>
                    <a:pt x="234652" y="79961"/>
                  </a:lnTo>
                  <a:lnTo>
                    <a:pt x="376536" y="79961"/>
                  </a:lnTo>
                  <a:lnTo>
                    <a:pt x="376536" y="230683"/>
                  </a:lnTo>
                  <a:lnTo>
                    <a:pt x="530175" y="230683"/>
                  </a:lnTo>
                  <a:lnTo>
                    <a:pt x="530175" y="372567"/>
                  </a:lnTo>
                  <a:lnTo>
                    <a:pt x="376536" y="372567"/>
                  </a:lnTo>
                  <a:lnTo>
                    <a:pt x="376536" y="523289"/>
                  </a:lnTo>
                  <a:lnTo>
                    <a:pt x="234652" y="523289"/>
                  </a:lnTo>
                  <a:lnTo>
                    <a:pt x="234652" y="372567"/>
                  </a:lnTo>
                  <a:lnTo>
                    <a:pt x="81013" y="372567"/>
                  </a:lnTo>
                  <a:lnTo>
                    <a:pt x="81013" y="230683"/>
                  </a:lnTo>
                  <a:close/>
                </a:path>
              </a:pathLst>
            </a:custGeom>
            <a:gradFill rotWithShape="1">
              <a:gsLst>
                <a:gs pos="0">
                  <a:srgbClr val="29BCF6"/>
                </a:gs>
                <a:gs pos="39999">
                  <a:srgbClr val="009FCD"/>
                </a:gs>
                <a:gs pos="100000">
                  <a:srgbClr val="007295"/>
                </a:gs>
              </a:gsLst>
              <a:lin ang="5400000"/>
            </a:gradFill>
            <a:ln w="9525" cap="flat" cmpd="sng">
              <a:solidFill>
                <a:srgbClr val="00A3D1"/>
              </a:solidFill>
              <a:prstDash val="solid"/>
              <a:round/>
              <a:headEnd/>
              <a:tailEnd/>
            </a:ln>
            <a:effectLst>
              <a:outerShdw dist="38100" dir="5400000" rotWithShape="0">
                <a:srgbClr val="000000">
                  <a:alpha val="39998"/>
                </a:srgbClr>
              </a:outerShdw>
            </a:effectLst>
          </p:spPr>
          <p:txBody>
            <a:bodyPr lIns="121917" tIns="60958" rIns="121917" bIns="60958" anchor="ctr"/>
            <a:lstStyle/>
            <a:p>
              <a:pPr>
                <a:defRPr/>
              </a:pPr>
              <a:endParaRPr lang="en-US" sz="2000" dirty="0"/>
            </a:p>
          </p:txBody>
        </p:sp>
        <p:pic>
          <p:nvPicPr>
            <p:cNvPr id="72" name="Picture 21" descr="Busy mum.png">
              <a:extLst>
                <a:ext uri="{FF2B5EF4-FFF2-40B4-BE49-F238E27FC236}">
                  <a16:creationId xmlns:a16="http://schemas.microsoft.com/office/drawing/2014/main" id="{999A1E54-3513-4B85-8EE3-CF7C550362CB}"/>
                </a:ext>
              </a:extLst>
            </p:cNvPr>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8928133" y="2760182"/>
              <a:ext cx="618596" cy="576966"/>
            </a:xfrm>
            <a:prstGeom prst="rect">
              <a:avLst/>
            </a:prstGeom>
            <a:noFill/>
            <a:ln w="9525">
              <a:noFill/>
              <a:miter lim="800000"/>
              <a:headEnd/>
              <a:tailEnd/>
            </a:ln>
          </p:spPr>
        </p:pic>
        <p:sp>
          <p:nvSpPr>
            <p:cNvPr id="73" name="Plus 9">
              <a:extLst>
                <a:ext uri="{FF2B5EF4-FFF2-40B4-BE49-F238E27FC236}">
                  <a16:creationId xmlns:a16="http://schemas.microsoft.com/office/drawing/2014/main" id="{98015996-29EE-4986-9820-2370E0FFF9E9}"/>
                </a:ext>
              </a:extLst>
            </p:cNvPr>
            <p:cNvSpPr>
              <a:spLocks/>
            </p:cNvSpPr>
            <p:nvPr/>
          </p:nvSpPr>
          <p:spPr bwMode="auto">
            <a:xfrm>
              <a:off x="9666316" y="2953700"/>
              <a:ext cx="166362" cy="186931"/>
            </a:xfrm>
            <a:custGeom>
              <a:avLst/>
              <a:gdLst>
                <a:gd name="T0" fmla="*/ 81013 w 611187"/>
                <a:gd name="T1" fmla="*/ 230683 h 603250"/>
                <a:gd name="T2" fmla="*/ 234651 w 611187"/>
                <a:gd name="T3" fmla="*/ 230683 h 603250"/>
                <a:gd name="T4" fmla="*/ 234651 w 611187"/>
                <a:gd name="T5" fmla="*/ 79961 h 603250"/>
                <a:gd name="T6" fmla="*/ 376536 w 611187"/>
                <a:gd name="T7" fmla="*/ 79961 h 603250"/>
                <a:gd name="T8" fmla="*/ 376536 w 611187"/>
                <a:gd name="T9" fmla="*/ 230683 h 603250"/>
                <a:gd name="T10" fmla="*/ 530174 w 611187"/>
                <a:gd name="T11" fmla="*/ 230683 h 603250"/>
                <a:gd name="T12" fmla="*/ 530174 w 611187"/>
                <a:gd name="T13" fmla="*/ 372567 h 603250"/>
                <a:gd name="T14" fmla="*/ 376536 w 611187"/>
                <a:gd name="T15" fmla="*/ 372567 h 603250"/>
                <a:gd name="T16" fmla="*/ 376536 w 611187"/>
                <a:gd name="T17" fmla="*/ 523289 h 603250"/>
                <a:gd name="T18" fmla="*/ 234651 w 611187"/>
                <a:gd name="T19" fmla="*/ 523289 h 603250"/>
                <a:gd name="T20" fmla="*/ 234651 w 611187"/>
                <a:gd name="T21" fmla="*/ 372567 h 603250"/>
                <a:gd name="T22" fmla="*/ 81013 w 611187"/>
                <a:gd name="T23" fmla="*/ 372567 h 603250"/>
                <a:gd name="T24" fmla="*/ 81013 w 611187"/>
                <a:gd name="T25" fmla="*/ 230683 h 6032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11187"/>
                <a:gd name="T40" fmla="*/ 0 h 603250"/>
                <a:gd name="T41" fmla="*/ 611187 w 611187"/>
                <a:gd name="T42" fmla="*/ 603250 h 6032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11187" h="603250">
                  <a:moveTo>
                    <a:pt x="81013" y="230683"/>
                  </a:moveTo>
                  <a:lnTo>
                    <a:pt x="234651" y="230683"/>
                  </a:lnTo>
                  <a:lnTo>
                    <a:pt x="234651" y="79961"/>
                  </a:lnTo>
                  <a:lnTo>
                    <a:pt x="376536" y="79961"/>
                  </a:lnTo>
                  <a:lnTo>
                    <a:pt x="376536" y="230683"/>
                  </a:lnTo>
                  <a:lnTo>
                    <a:pt x="530174" y="230683"/>
                  </a:lnTo>
                  <a:lnTo>
                    <a:pt x="530174" y="372567"/>
                  </a:lnTo>
                  <a:lnTo>
                    <a:pt x="376536" y="372567"/>
                  </a:lnTo>
                  <a:lnTo>
                    <a:pt x="376536" y="523289"/>
                  </a:lnTo>
                  <a:lnTo>
                    <a:pt x="234651" y="523289"/>
                  </a:lnTo>
                  <a:lnTo>
                    <a:pt x="234651" y="372567"/>
                  </a:lnTo>
                  <a:lnTo>
                    <a:pt x="81013" y="372567"/>
                  </a:lnTo>
                  <a:lnTo>
                    <a:pt x="81013" y="230683"/>
                  </a:lnTo>
                  <a:close/>
                </a:path>
              </a:pathLst>
            </a:custGeom>
            <a:gradFill rotWithShape="1">
              <a:gsLst>
                <a:gs pos="0">
                  <a:srgbClr val="29BCF6"/>
                </a:gs>
                <a:gs pos="39999">
                  <a:srgbClr val="009FCD"/>
                </a:gs>
                <a:gs pos="100000">
                  <a:srgbClr val="007295"/>
                </a:gs>
              </a:gsLst>
              <a:lin ang="5400000"/>
            </a:gradFill>
            <a:ln w="9525" cap="flat" cmpd="sng">
              <a:solidFill>
                <a:srgbClr val="00A3D1"/>
              </a:solidFill>
              <a:prstDash val="solid"/>
              <a:round/>
              <a:headEnd/>
              <a:tailEnd/>
            </a:ln>
            <a:effectLst>
              <a:outerShdw dist="38100" dir="5400000" rotWithShape="0">
                <a:srgbClr val="000000">
                  <a:alpha val="39998"/>
                </a:srgbClr>
              </a:outerShdw>
            </a:effectLst>
          </p:spPr>
          <p:txBody>
            <a:bodyPr lIns="121917" tIns="60958" rIns="121917" bIns="60958" anchor="ctr"/>
            <a:lstStyle/>
            <a:p>
              <a:pPr>
                <a:defRPr/>
              </a:pPr>
              <a:endParaRPr lang="en-US" sz="2000" dirty="0"/>
            </a:p>
          </p:txBody>
        </p:sp>
        <p:sp>
          <p:nvSpPr>
            <p:cNvPr id="74" name="TextBox 73">
              <a:extLst>
                <a:ext uri="{FF2B5EF4-FFF2-40B4-BE49-F238E27FC236}">
                  <a16:creationId xmlns:a16="http://schemas.microsoft.com/office/drawing/2014/main" id="{F1938EBA-36B5-4B91-9D9B-9F2813CD5100}"/>
                </a:ext>
              </a:extLst>
            </p:cNvPr>
            <p:cNvSpPr txBox="1"/>
            <p:nvPr/>
          </p:nvSpPr>
          <p:spPr>
            <a:xfrm>
              <a:off x="8937529" y="2537768"/>
              <a:ext cx="596766" cy="370993"/>
            </a:xfrm>
            <a:prstGeom prst="rect">
              <a:avLst/>
            </a:prstGeom>
          </p:spPr>
          <p:txBody>
            <a:bodyPr vert="horz" wrap="none" lIns="0" tIns="0" rIns="0" bIns="0" rtlCol="0" anchor="t">
              <a:noAutofit/>
            </a:bodyPr>
            <a:lstStyle/>
            <a:p>
              <a:r>
                <a:rPr lang="en-US" sz="1400" dirty="0">
                  <a:solidFill>
                    <a:schemeClr val="tx1">
                      <a:lumMod val="50000"/>
                      <a:lumOff val="50000"/>
                    </a:schemeClr>
                  </a:solidFill>
                </a:rPr>
                <a:t>Devices</a:t>
              </a:r>
            </a:p>
          </p:txBody>
        </p:sp>
        <p:sp>
          <p:nvSpPr>
            <p:cNvPr id="75" name="TextBox 74">
              <a:extLst>
                <a:ext uri="{FF2B5EF4-FFF2-40B4-BE49-F238E27FC236}">
                  <a16:creationId xmlns:a16="http://schemas.microsoft.com/office/drawing/2014/main" id="{36182723-342F-41AC-9479-1BBA0BFE04CF}"/>
                </a:ext>
              </a:extLst>
            </p:cNvPr>
            <p:cNvSpPr txBox="1"/>
            <p:nvPr/>
          </p:nvSpPr>
          <p:spPr>
            <a:xfrm>
              <a:off x="9794387" y="2536833"/>
              <a:ext cx="783256" cy="370993"/>
            </a:xfrm>
            <a:prstGeom prst="rect">
              <a:avLst/>
            </a:prstGeom>
          </p:spPr>
          <p:txBody>
            <a:bodyPr vert="horz" wrap="none" lIns="0" tIns="0" rIns="0" bIns="0" rtlCol="0" anchor="t">
              <a:noAutofit/>
            </a:bodyPr>
            <a:lstStyle/>
            <a:p>
              <a:r>
                <a:rPr lang="en-US" sz="1400" dirty="0">
                  <a:solidFill>
                    <a:schemeClr val="tx1">
                      <a:lumMod val="50000"/>
                      <a:lumOff val="50000"/>
                    </a:schemeClr>
                  </a:solidFill>
                </a:rPr>
                <a:t>Applications</a:t>
              </a:r>
            </a:p>
          </p:txBody>
        </p:sp>
        <p:sp>
          <p:nvSpPr>
            <p:cNvPr id="76" name="TextBox 75">
              <a:extLst>
                <a:ext uri="{FF2B5EF4-FFF2-40B4-BE49-F238E27FC236}">
                  <a16:creationId xmlns:a16="http://schemas.microsoft.com/office/drawing/2014/main" id="{6661EF25-6753-4D4B-85DF-19DCEC4B0BE7}"/>
                </a:ext>
              </a:extLst>
            </p:cNvPr>
            <p:cNvSpPr txBox="1"/>
            <p:nvPr/>
          </p:nvSpPr>
          <p:spPr>
            <a:xfrm>
              <a:off x="10924760" y="2547492"/>
              <a:ext cx="783256" cy="370993"/>
            </a:xfrm>
            <a:prstGeom prst="rect">
              <a:avLst/>
            </a:prstGeom>
          </p:spPr>
          <p:txBody>
            <a:bodyPr vert="horz" wrap="none" lIns="0" tIns="0" rIns="0" bIns="0" rtlCol="0" anchor="t">
              <a:noAutofit/>
            </a:bodyPr>
            <a:lstStyle/>
            <a:p>
              <a:r>
                <a:rPr lang="en-US" sz="1400" dirty="0">
                  <a:solidFill>
                    <a:schemeClr val="tx1">
                      <a:lumMod val="50000"/>
                      <a:lumOff val="50000"/>
                    </a:schemeClr>
                  </a:solidFill>
                </a:rPr>
                <a:t>Big Data</a:t>
              </a:r>
            </a:p>
          </p:txBody>
        </p:sp>
        <p:pic>
          <p:nvPicPr>
            <p:cNvPr id="77" name="Picture 21" descr="Busy mum.png">
              <a:extLst>
                <a:ext uri="{FF2B5EF4-FFF2-40B4-BE49-F238E27FC236}">
                  <a16:creationId xmlns:a16="http://schemas.microsoft.com/office/drawing/2014/main" id="{E42B58A6-9190-4E1D-B9B1-BD38478A192F}"/>
                </a:ext>
              </a:extLst>
            </p:cNvPr>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9999190" y="2771775"/>
              <a:ext cx="600950" cy="560360"/>
            </a:xfrm>
            <a:prstGeom prst="rect">
              <a:avLst/>
            </a:prstGeom>
            <a:noFill/>
            <a:ln w="9525">
              <a:noFill/>
              <a:miter lim="800000"/>
              <a:headEnd/>
              <a:tailEnd/>
            </a:ln>
          </p:spPr>
        </p:pic>
        <p:pic>
          <p:nvPicPr>
            <p:cNvPr id="78" name="Picture 13" descr="street-lighting-500x419.png">
              <a:extLst>
                <a:ext uri="{FF2B5EF4-FFF2-40B4-BE49-F238E27FC236}">
                  <a16:creationId xmlns:a16="http://schemas.microsoft.com/office/drawing/2014/main" id="{2B51C00E-C96A-4A8F-BA73-1BD822E647D8}"/>
                </a:ext>
              </a:extLst>
            </p:cNvPr>
            <p:cNvPicPr>
              <a:picLocks noChangeAspect="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10201423" y="2970564"/>
              <a:ext cx="304418" cy="238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Picture 12" descr="connected-home-500x413.png">
              <a:extLst>
                <a:ext uri="{FF2B5EF4-FFF2-40B4-BE49-F238E27FC236}">
                  <a16:creationId xmlns:a16="http://schemas.microsoft.com/office/drawing/2014/main" id="{06555D76-E095-407E-B97D-6F4A3ADD063C}"/>
                </a:ext>
              </a:extLst>
            </p:cNvPr>
            <p:cNvPicPr>
              <a:picLocks noChangeAspect="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10161787" y="3020202"/>
              <a:ext cx="305508" cy="23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 name="Rectangle 79">
              <a:extLst>
                <a:ext uri="{FF2B5EF4-FFF2-40B4-BE49-F238E27FC236}">
                  <a16:creationId xmlns:a16="http://schemas.microsoft.com/office/drawing/2014/main" id="{EFDC4B3A-60B8-4781-A756-EE63C9336EB2}"/>
                </a:ext>
              </a:extLst>
            </p:cNvPr>
            <p:cNvSpPr/>
            <p:nvPr/>
          </p:nvSpPr>
          <p:spPr>
            <a:xfrm>
              <a:off x="10368345" y="3351008"/>
              <a:ext cx="110177" cy="4289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pic>
          <p:nvPicPr>
            <p:cNvPr id="81" name="Picture 80">
              <a:extLst>
                <a:ext uri="{FF2B5EF4-FFF2-40B4-BE49-F238E27FC236}">
                  <a16:creationId xmlns:a16="http://schemas.microsoft.com/office/drawing/2014/main" id="{8AD5D595-002D-4A39-BFE6-31E3EA9FCD46}"/>
                </a:ext>
              </a:extLst>
            </p:cNvPr>
            <p:cNvPicPr>
              <a:picLocks noChangeAspect="1"/>
            </p:cNvPicPr>
            <p:nvPr/>
          </p:nvPicPr>
          <p:blipFill>
            <a:blip r:embed="rId18"/>
            <a:srcRect/>
            <a:stretch/>
          </p:blipFill>
          <p:spPr>
            <a:xfrm>
              <a:off x="780603" y="3042543"/>
              <a:ext cx="731720" cy="256778"/>
            </a:xfrm>
            <a:prstGeom prst="rect">
              <a:avLst/>
            </a:prstGeom>
          </p:spPr>
        </p:pic>
        <p:sp>
          <p:nvSpPr>
            <p:cNvPr id="82" name="Rounded Rectangle 4">
              <a:extLst>
                <a:ext uri="{FF2B5EF4-FFF2-40B4-BE49-F238E27FC236}">
                  <a16:creationId xmlns:a16="http://schemas.microsoft.com/office/drawing/2014/main" id="{E9EAF188-7704-4B88-A087-5A17FDDDCC6D}"/>
                </a:ext>
              </a:extLst>
            </p:cNvPr>
            <p:cNvSpPr/>
            <p:nvPr/>
          </p:nvSpPr>
          <p:spPr>
            <a:xfrm>
              <a:off x="4077450" y="2288709"/>
              <a:ext cx="4435227" cy="2649181"/>
            </a:xfrm>
            <a:prstGeom prst="roundRect">
              <a:avLst/>
            </a:prstGeom>
            <a:solidFill>
              <a:schemeClr val="bg2"/>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rgbClr val="F2F2F2"/>
                  </a:solidFill>
                </a:rPr>
                <a:t>IoT</a:t>
              </a:r>
            </a:p>
            <a:p>
              <a:pPr algn="ctr"/>
              <a:endParaRPr lang="en-US" sz="2400" dirty="0">
                <a:solidFill>
                  <a:srgbClr val="F2F2F2"/>
                </a:solidFill>
              </a:endParaRPr>
            </a:p>
            <a:p>
              <a:pPr algn="ctr"/>
              <a:endParaRPr lang="en-US" sz="2400" dirty="0">
                <a:solidFill>
                  <a:srgbClr val="F2F2F2"/>
                </a:solidFill>
              </a:endParaRPr>
            </a:p>
            <a:p>
              <a:pPr algn="ctr"/>
              <a:endParaRPr lang="en-US" sz="2400" dirty="0">
                <a:solidFill>
                  <a:srgbClr val="F2F2F2"/>
                </a:solidFill>
              </a:endParaRPr>
            </a:p>
            <a:p>
              <a:pPr algn="ctr"/>
              <a:endParaRPr lang="en-US" sz="2400" dirty="0">
                <a:solidFill>
                  <a:srgbClr val="F2F2F2"/>
                </a:solidFill>
              </a:endParaRPr>
            </a:p>
            <a:p>
              <a:pPr algn="ctr"/>
              <a:endParaRPr lang="en-US" sz="2400" dirty="0">
                <a:solidFill>
                  <a:srgbClr val="F2F2F2"/>
                </a:solidFill>
              </a:endParaRPr>
            </a:p>
            <a:p>
              <a:pPr algn="ctr"/>
              <a:endParaRPr lang="en-US" sz="2400" dirty="0">
                <a:solidFill>
                  <a:srgbClr val="F2F2F2"/>
                </a:solidFill>
              </a:endParaRPr>
            </a:p>
          </p:txBody>
        </p:sp>
        <p:pic>
          <p:nvPicPr>
            <p:cNvPr id="83" name="Picture 82">
              <a:extLst>
                <a:ext uri="{FF2B5EF4-FFF2-40B4-BE49-F238E27FC236}">
                  <a16:creationId xmlns:a16="http://schemas.microsoft.com/office/drawing/2014/main" id="{0C40471F-6C23-42A7-AF78-A7CEF6459D86}"/>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4756813" y="2830279"/>
              <a:ext cx="3039741" cy="1865641"/>
            </a:xfrm>
            <a:prstGeom prst="rect">
              <a:avLst/>
            </a:prstGeom>
          </p:spPr>
        </p:pic>
        <p:sp>
          <p:nvSpPr>
            <p:cNvPr id="84" name="TextBox 83">
              <a:extLst>
                <a:ext uri="{FF2B5EF4-FFF2-40B4-BE49-F238E27FC236}">
                  <a16:creationId xmlns:a16="http://schemas.microsoft.com/office/drawing/2014/main" id="{F06FA341-6CC8-4607-BE5A-C78A6CE40129}"/>
                </a:ext>
              </a:extLst>
            </p:cNvPr>
            <p:cNvSpPr txBox="1"/>
            <p:nvPr/>
          </p:nvSpPr>
          <p:spPr>
            <a:xfrm>
              <a:off x="1055472" y="5565892"/>
              <a:ext cx="4585375" cy="708721"/>
            </a:xfrm>
            <a:prstGeom prst="rect">
              <a:avLst/>
            </a:prstGeom>
          </p:spPr>
          <p:txBody>
            <a:bodyPr vert="horz" wrap="none" lIns="0" tIns="0" rIns="0" bIns="0" rtlCol="0" anchor="t">
              <a:noAutofit/>
            </a:bodyPr>
            <a:lstStyle/>
            <a:p>
              <a:pPr algn="ctr"/>
              <a:r>
                <a:rPr lang="en-US" sz="2400" dirty="0">
                  <a:solidFill>
                    <a:srgbClr val="000000"/>
                  </a:solidFill>
                </a:rPr>
                <a:t>Networking standards that enable scalability</a:t>
              </a:r>
            </a:p>
          </p:txBody>
        </p:sp>
        <p:pic>
          <p:nvPicPr>
            <p:cNvPr id="85" name="Picture 2" descr="C:\Users\seahon01\Desktop\LiB_Flyer\IoT_mbed_nordic\bluetooth-smart1.png">
              <a:extLst>
                <a:ext uri="{FF2B5EF4-FFF2-40B4-BE49-F238E27FC236}">
                  <a16:creationId xmlns:a16="http://schemas.microsoft.com/office/drawing/2014/main" id="{A63E4012-B792-4B14-9EEE-30D9164491D7}"/>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974502" y="4900269"/>
              <a:ext cx="1550562" cy="484444"/>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7">
              <a:extLst>
                <a:ext uri="{FF2B5EF4-FFF2-40B4-BE49-F238E27FC236}">
                  <a16:creationId xmlns:a16="http://schemas.microsoft.com/office/drawing/2014/main" id="{EFE56A33-481F-403A-A6EB-4380BBF5A27A}"/>
                </a:ext>
              </a:extLst>
            </p:cNvPr>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3310757" y="1472123"/>
              <a:ext cx="586203" cy="586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7" name="TextBox 86">
              <a:extLst>
                <a:ext uri="{FF2B5EF4-FFF2-40B4-BE49-F238E27FC236}">
                  <a16:creationId xmlns:a16="http://schemas.microsoft.com/office/drawing/2014/main" id="{5EB3560D-9945-43D0-949B-F2C8DD0A5461}"/>
                </a:ext>
              </a:extLst>
            </p:cNvPr>
            <p:cNvSpPr txBox="1"/>
            <p:nvPr/>
          </p:nvSpPr>
          <p:spPr>
            <a:xfrm>
              <a:off x="2673724" y="4684501"/>
              <a:ext cx="754642" cy="431536"/>
            </a:xfrm>
            <a:prstGeom prst="rect">
              <a:avLst/>
            </a:prstGeom>
          </p:spPr>
          <p:txBody>
            <a:bodyPr vert="horz" wrap="none" lIns="0" tIns="0" rIns="0" bIns="0" rtlCol="0" anchor="t">
              <a:normAutofit/>
            </a:bodyPr>
            <a:lstStyle/>
            <a:p>
              <a:r>
                <a:rPr lang="en-US" sz="2000" b="1" dirty="0"/>
                <a:t>LTE</a:t>
              </a:r>
            </a:p>
          </p:txBody>
        </p:sp>
        <p:pic>
          <p:nvPicPr>
            <p:cNvPr id="90" name="Picture 12">
              <a:extLst>
                <a:ext uri="{FF2B5EF4-FFF2-40B4-BE49-F238E27FC236}">
                  <a16:creationId xmlns:a16="http://schemas.microsoft.com/office/drawing/2014/main" id="{1AE1F166-4640-489F-B43D-C926A0F74879}"/>
                </a:ext>
              </a:extLst>
            </p:cNvPr>
            <p:cNvPicPr>
              <a:picLocks noChangeAspect="1" noChangeArrowheads="1"/>
            </p:cNvPicPr>
            <p:nvPr/>
          </p:nvPicPr>
          <p:blipFill>
            <a:blip r:embed="rId22"/>
            <a:srcRect/>
            <a:stretch/>
          </p:blipFill>
          <p:spPr bwMode="auto">
            <a:xfrm>
              <a:off x="2922123" y="2234365"/>
              <a:ext cx="1007698" cy="1079657"/>
            </a:xfrm>
            <a:prstGeom prst="rect">
              <a:avLst/>
            </a:prstGeom>
            <a:noFill/>
            <a:extLst>
              <a:ext uri="{909E8E84-426E-40DD-AFC4-6F175D3DCCD1}">
                <a14:hiddenFill xmlns:a14="http://schemas.microsoft.com/office/drawing/2010/main">
                  <a:solidFill>
                    <a:srgbClr val="FFFFFF"/>
                  </a:solidFill>
                </a14:hiddenFill>
              </a:ext>
            </a:extLst>
          </p:spPr>
        </p:pic>
        <p:sp>
          <p:nvSpPr>
            <p:cNvPr id="91" name="TextBox 90">
              <a:extLst>
                <a:ext uri="{FF2B5EF4-FFF2-40B4-BE49-F238E27FC236}">
                  <a16:creationId xmlns:a16="http://schemas.microsoft.com/office/drawing/2014/main" id="{75BFA903-7CA7-4BF0-9376-605FC3B862AC}"/>
                </a:ext>
              </a:extLst>
            </p:cNvPr>
            <p:cNvSpPr txBox="1"/>
            <p:nvPr/>
          </p:nvSpPr>
          <p:spPr>
            <a:xfrm>
              <a:off x="726770" y="1172245"/>
              <a:ext cx="2487604" cy="708721"/>
            </a:xfrm>
            <a:prstGeom prst="rect">
              <a:avLst/>
            </a:prstGeom>
          </p:spPr>
          <p:txBody>
            <a:bodyPr vert="horz" wrap="none" lIns="0" tIns="0" rIns="0" bIns="0" rtlCol="0" anchor="t">
              <a:noAutofit/>
            </a:bodyPr>
            <a:lstStyle/>
            <a:p>
              <a:pPr algn="ctr"/>
              <a:r>
                <a:rPr lang="en-US" sz="2400" dirty="0">
                  <a:solidFill>
                    <a:srgbClr val="000000"/>
                  </a:solidFill>
                </a:rPr>
                <a:t>Mobile computing</a:t>
              </a:r>
            </a:p>
          </p:txBody>
        </p:sp>
        <p:grpSp>
          <p:nvGrpSpPr>
            <p:cNvPr id="92" name="Group 91">
              <a:extLst>
                <a:ext uri="{FF2B5EF4-FFF2-40B4-BE49-F238E27FC236}">
                  <a16:creationId xmlns:a16="http://schemas.microsoft.com/office/drawing/2014/main" id="{B008DAE6-84EF-4F75-8DA0-457E3C10364D}"/>
                </a:ext>
              </a:extLst>
            </p:cNvPr>
            <p:cNvGrpSpPr/>
            <p:nvPr/>
          </p:nvGrpSpPr>
          <p:grpSpPr>
            <a:xfrm>
              <a:off x="820055" y="1615643"/>
              <a:ext cx="2097961" cy="1446007"/>
              <a:chOff x="12880509" y="5094215"/>
              <a:chExt cx="2904704" cy="1986694"/>
            </a:xfrm>
          </p:grpSpPr>
          <p:pic>
            <p:nvPicPr>
              <p:cNvPr id="94" name="Picture 93" descr="Tablet.png">
                <a:extLst>
                  <a:ext uri="{FF2B5EF4-FFF2-40B4-BE49-F238E27FC236}">
                    <a16:creationId xmlns:a16="http://schemas.microsoft.com/office/drawing/2014/main" id="{D3FDF898-7FC1-4BC3-83B4-9BE2395A23E5}"/>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13697823" y="5094215"/>
                <a:ext cx="2087390" cy="1635044"/>
              </a:xfrm>
              <a:prstGeom prst="rect">
                <a:avLst/>
              </a:prstGeom>
            </p:spPr>
          </p:pic>
          <p:pic>
            <p:nvPicPr>
              <p:cNvPr id="95" name="Picture 94">
                <a:extLst>
                  <a:ext uri="{FF2B5EF4-FFF2-40B4-BE49-F238E27FC236}">
                    <a16:creationId xmlns:a16="http://schemas.microsoft.com/office/drawing/2014/main" id="{D0D47830-35A7-4B13-A1FA-76BC03FF62E6}"/>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12990129" y="5320890"/>
                <a:ext cx="2162959" cy="1594909"/>
              </a:xfrm>
              <a:prstGeom prst="rect">
                <a:avLst/>
              </a:prstGeom>
            </p:spPr>
          </p:pic>
          <p:pic>
            <p:nvPicPr>
              <p:cNvPr id="96" name="Picture 95" descr="[1]Galxy Note3_002_front with pen_Classic White.jpg">
                <a:extLst>
                  <a:ext uri="{FF2B5EF4-FFF2-40B4-BE49-F238E27FC236}">
                    <a16:creationId xmlns:a16="http://schemas.microsoft.com/office/drawing/2014/main" id="{C6019FA1-F99E-4709-A748-F797595E4762}"/>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rot="20209439">
                <a:off x="14555715" y="5811442"/>
                <a:ext cx="1176145" cy="1269467"/>
              </a:xfrm>
              <a:prstGeom prst="rect">
                <a:avLst/>
              </a:prstGeom>
              <a:scene3d>
                <a:camera prst="orthographicFront">
                  <a:rot lat="0" lon="0" rev="18840000"/>
                </a:camera>
                <a:lightRig rig="threePt" dir="t"/>
              </a:scene3d>
            </p:spPr>
          </p:pic>
          <p:pic>
            <p:nvPicPr>
              <p:cNvPr id="97" name="Picture 96" descr="Phone 3.png">
                <a:extLst>
                  <a:ext uri="{FF2B5EF4-FFF2-40B4-BE49-F238E27FC236}">
                    <a16:creationId xmlns:a16="http://schemas.microsoft.com/office/drawing/2014/main" id="{35FADBEE-780D-4E1B-9516-0BE4F79339F6}"/>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12880509" y="5634902"/>
                <a:ext cx="486137" cy="860528"/>
              </a:xfrm>
              <a:prstGeom prst="rect">
                <a:avLst/>
              </a:prstGeom>
            </p:spPr>
          </p:pic>
        </p:grpSp>
        <p:pic>
          <p:nvPicPr>
            <p:cNvPr id="93" name="Picture 92">
              <a:extLst>
                <a:ext uri="{FF2B5EF4-FFF2-40B4-BE49-F238E27FC236}">
                  <a16:creationId xmlns:a16="http://schemas.microsoft.com/office/drawing/2014/main" id="{39E9D311-64ED-47A0-8CC2-1DAD9A3EBEBB}"/>
                </a:ext>
              </a:extLst>
            </p:cNvPr>
            <p:cNvPicPr>
              <a:picLocks noChangeAspect="1"/>
            </p:cNvPicPr>
            <p:nvPr/>
          </p:nvPicPr>
          <p:blipFill>
            <a:blip r:embed="rId27"/>
            <a:srcRect/>
            <a:stretch/>
          </p:blipFill>
          <p:spPr>
            <a:xfrm>
              <a:off x="4386744" y="1338478"/>
              <a:ext cx="1284782" cy="777835"/>
            </a:xfrm>
            <a:prstGeom prst="rect">
              <a:avLst/>
            </a:prstGeom>
          </p:spPr>
        </p:pic>
      </p:grpSp>
    </p:spTree>
    <p:extLst>
      <p:ext uri="{BB962C8B-B14F-4D97-AF65-F5344CB8AC3E}">
        <p14:creationId xmlns:p14="http://schemas.microsoft.com/office/powerpoint/2010/main" val="8655087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44483-37DD-4FF6-BB5B-4ECCB44F443A}"/>
              </a:ext>
            </a:extLst>
          </p:cNvPr>
          <p:cNvSpPr>
            <a:spLocks noGrp="1"/>
          </p:cNvSpPr>
          <p:nvPr>
            <p:ph type="title"/>
          </p:nvPr>
        </p:nvSpPr>
        <p:spPr/>
        <p:txBody>
          <a:bodyPr/>
          <a:lstStyle/>
          <a:p>
            <a:r>
              <a:rPr lang="en-GB" dirty="0"/>
              <a:t>Technologies that enable IoT</a:t>
            </a:r>
          </a:p>
        </p:txBody>
      </p:sp>
      <p:grpSp>
        <p:nvGrpSpPr>
          <p:cNvPr id="52" name="Group 51">
            <a:extLst>
              <a:ext uri="{FF2B5EF4-FFF2-40B4-BE49-F238E27FC236}">
                <a16:creationId xmlns:a16="http://schemas.microsoft.com/office/drawing/2014/main" id="{5B41BE67-7524-4949-80F5-875D16B9EB32}"/>
              </a:ext>
            </a:extLst>
          </p:cNvPr>
          <p:cNvGrpSpPr/>
          <p:nvPr/>
        </p:nvGrpSpPr>
        <p:grpSpPr>
          <a:xfrm>
            <a:off x="273991" y="1025525"/>
            <a:ext cx="10019753" cy="3871090"/>
            <a:chOff x="458769" y="1066800"/>
            <a:chExt cx="10019753" cy="3871090"/>
          </a:xfrm>
        </p:grpSpPr>
        <p:sp>
          <p:nvSpPr>
            <p:cNvPr id="69" name="Rounded Rectangle 51">
              <a:extLst>
                <a:ext uri="{FF2B5EF4-FFF2-40B4-BE49-F238E27FC236}">
                  <a16:creationId xmlns:a16="http://schemas.microsoft.com/office/drawing/2014/main" id="{69C2F408-AB9C-456A-BC09-67B66864B131}"/>
                </a:ext>
              </a:extLst>
            </p:cNvPr>
            <p:cNvSpPr/>
            <p:nvPr/>
          </p:nvSpPr>
          <p:spPr>
            <a:xfrm>
              <a:off x="458769" y="1066800"/>
              <a:ext cx="5721217" cy="2414518"/>
            </a:xfrm>
            <a:prstGeom prst="roundRect">
              <a:avLst/>
            </a:prstGeom>
            <a:solidFill>
              <a:schemeClr val="bg1"/>
            </a:solidFill>
            <a:ln w="5715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000000"/>
                </a:solidFill>
              </a:endParaRPr>
            </a:p>
            <a:p>
              <a:pPr algn="ctr"/>
              <a:endParaRPr lang="en-US" sz="2400" dirty="0">
                <a:solidFill>
                  <a:srgbClr val="000000"/>
                </a:solidFill>
              </a:endParaRPr>
            </a:p>
            <a:p>
              <a:pPr algn="ctr"/>
              <a:endParaRPr lang="en-US" sz="2400" dirty="0">
                <a:solidFill>
                  <a:srgbClr val="000000"/>
                </a:solidFill>
              </a:endParaRPr>
            </a:p>
            <a:p>
              <a:pPr algn="ctr"/>
              <a:endParaRPr lang="en-US" sz="2400" dirty="0">
                <a:solidFill>
                  <a:srgbClr val="000000"/>
                </a:solidFill>
              </a:endParaRPr>
            </a:p>
            <a:p>
              <a:pPr algn="ctr"/>
              <a:endParaRPr lang="en-US" sz="2400" dirty="0">
                <a:solidFill>
                  <a:srgbClr val="000000"/>
                </a:solidFill>
              </a:endParaRPr>
            </a:p>
          </p:txBody>
        </p:sp>
        <p:sp>
          <p:nvSpPr>
            <p:cNvPr id="80" name="Rectangle 79">
              <a:extLst>
                <a:ext uri="{FF2B5EF4-FFF2-40B4-BE49-F238E27FC236}">
                  <a16:creationId xmlns:a16="http://schemas.microsoft.com/office/drawing/2014/main" id="{EFDC4B3A-60B8-4781-A756-EE63C9336EB2}"/>
                </a:ext>
              </a:extLst>
            </p:cNvPr>
            <p:cNvSpPr/>
            <p:nvPr/>
          </p:nvSpPr>
          <p:spPr>
            <a:xfrm>
              <a:off x="10368345" y="3351008"/>
              <a:ext cx="110177" cy="4289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pic>
          <p:nvPicPr>
            <p:cNvPr id="81" name="Picture 80">
              <a:extLst>
                <a:ext uri="{FF2B5EF4-FFF2-40B4-BE49-F238E27FC236}">
                  <a16:creationId xmlns:a16="http://schemas.microsoft.com/office/drawing/2014/main" id="{8AD5D595-002D-4A39-BFE6-31E3EA9FCD46}"/>
                </a:ext>
              </a:extLst>
            </p:cNvPr>
            <p:cNvPicPr>
              <a:picLocks noChangeAspect="1"/>
            </p:cNvPicPr>
            <p:nvPr/>
          </p:nvPicPr>
          <p:blipFill>
            <a:blip r:embed="rId3"/>
            <a:srcRect/>
            <a:stretch/>
          </p:blipFill>
          <p:spPr>
            <a:xfrm>
              <a:off x="780603" y="3042543"/>
              <a:ext cx="731720" cy="256778"/>
            </a:xfrm>
            <a:prstGeom prst="rect">
              <a:avLst/>
            </a:prstGeom>
          </p:spPr>
        </p:pic>
        <p:sp>
          <p:nvSpPr>
            <p:cNvPr id="82" name="Rounded Rectangle 4">
              <a:extLst>
                <a:ext uri="{FF2B5EF4-FFF2-40B4-BE49-F238E27FC236}">
                  <a16:creationId xmlns:a16="http://schemas.microsoft.com/office/drawing/2014/main" id="{E9EAF188-7704-4B88-A087-5A17FDDDCC6D}"/>
                </a:ext>
              </a:extLst>
            </p:cNvPr>
            <p:cNvSpPr/>
            <p:nvPr/>
          </p:nvSpPr>
          <p:spPr>
            <a:xfrm>
              <a:off x="4077450" y="2288709"/>
              <a:ext cx="4435227" cy="2649181"/>
            </a:xfrm>
            <a:prstGeom prst="roundRect">
              <a:avLst/>
            </a:prstGeom>
            <a:solidFill>
              <a:schemeClr val="bg2"/>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rgbClr val="F2F2F2"/>
                  </a:solidFill>
                </a:rPr>
                <a:t>IoT</a:t>
              </a:r>
            </a:p>
            <a:p>
              <a:pPr algn="ctr"/>
              <a:endParaRPr lang="en-US" sz="2400" dirty="0">
                <a:solidFill>
                  <a:srgbClr val="F2F2F2"/>
                </a:solidFill>
              </a:endParaRPr>
            </a:p>
            <a:p>
              <a:pPr algn="ctr"/>
              <a:endParaRPr lang="en-US" sz="2400" dirty="0">
                <a:solidFill>
                  <a:srgbClr val="F2F2F2"/>
                </a:solidFill>
              </a:endParaRPr>
            </a:p>
            <a:p>
              <a:pPr algn="ctr"/>
              <a:endParaRPr lang="en-US" sz="2400" dirty="0">
                <a:solidFill>
                  <a:srgbClr val="F2F2F2"/>
                </a:solidFill>
              </a:endParaRPr>
            </a:p>
            <a:p>
              <a:pPr algn="ctr"/>
              <a:endParaRPr lang="en-US" sz="2400" dirty="0">
                <a:solidFill>
                  <a:srgbClr val="F2F2F2"/>
                </a:solidFill>
              </a:endParaRPr>
            </a:p>
            <a:p>
              <a:pPr algn="ctr"/>
              <a:endParaRPr lang="en-US" sz="2400" dirty="0">
                <a:solidFill>
                  <a:srgbClr val="F2F2F2"/>
                </a:solidFill>
              </a:endParaRPr>
            </a:p>
            <a:p>
              <a:pPr algn="ctr"/>
              <a:endParaRPr lang="en-US" sz="2400" dirty="0">
                <a:solidFill>
                  <a:srgbClr val="F2F2F2"/>
                </a:solidFill>
              </a:endParaRPr>
            </a:p>
          </p:txBody>
        </p:sp>
        <p:pic>
          <p:nvPicPr>
            <p:cNvPr id="83" name="Picture 82">
              <a:extLst>
                <a:ext uri="{FF2B5EF4-FFF2-40B4-BE49-F238E27FC236}">
                  <a16:creationId xmlns:a16="http://schemas.microsoft.com/office/drawing/2014/main" id="{0C40471F-6C23-42A7-AF78-A7CEF6459D8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56813" y="2830279"/>
              <a:ext cx="3039741" cy="1865641"/>
            </a:xfrm>
            <a:prstGeom prst="rect">
              <a:avLst/>
            </a:prstGeom>
          </p:spPr>
        </p:pic>
        <p:pic>
          <p:nvPicPr>
            <p:cNvPr id="86" name="Picture 7">
              <a:extLst>
                <a:ext uri="{FF2B5EF4-FFF2-40B4-BE49-F238E27FC236}">
                  <a16:creationId xmlns:a16="http://schemas.microsoft.com/office/drawing/2014/main" id="{EFE56A33-481F-403A-A6EB-4380BBF5A27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10757" y="1472123"/>
              <a:ext cx="586203" cy="586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0" name="Picture 12">
              <a:extLst>
                <a:ext uri="{FF2B5EF4-FFF2-40B4-BE49-F238E27FC236}">
                  <a16:creationId xmlns:a16="http://schemas.microsoft.com/office/drawing/2014/main" id="{1AE1F166-4640-489F-B43D-C926A0F74879}"/>
                </a:ext>
              </a:extLst>
            </p:cNvPr>
            <p:cNvPicPr>
              <a:picLocks noChangeAspect="1" noChangeArrowheads="1"/>
            </p:cNvPicPr>
            <p:nvPr/>
          </p:nvPicPr>
          <p:blipFill>
            <a:blip r:embed="rId6"/>
            <a:srcRect/>
            <a:stretch/>
          </p:blipFill>
          <p:spPr bwMode="auto">
            <a:xfrm>
              <a:off x="2922123" y="2234365"/>
              <a:ext cx="1007698" cy="1079657"/>
            </a:xfrm>
            <a:prstGeom prst="rect">
              <a:avLst/>
            </a:prstGeom>
            <a:noFill/>
            <a:extLst>
              <a:ext uri="{909E8E84-426E-40DD-AFC4-6F175D3DCCD1}">
                <a14:hiddenFill xmlns:a14="http://schemas.microsoft.com/office/drawing/2010/main">
                  <a:solidFill>
                    <a:srgbClr val="FFFFFF"/>
                  </a:solidFill>
                </a14:hiddenFill>
              </a:ext>
            </a:extLst>
          </p:spPr>
        </p:pic>
        <p:sp>
          <p:nvSpPr>
            <p:cNvPr id="91" name="TextBox 90">
              <a:extLst>
                <a:ext uri="{FF2B5EF4-FFF2-40B4-BE49-F238E27FC236}">
                  <a16:creationId xmlns:a16="http://schemas.microsoft.com/office/drawing/2014/main" id="{75BFA903-7CA7-4BF0-9376-605FC3B862AC}"/>
                </a:ext>
              </a:extLst>
            </p:cNvPr>
            <p:cNvSpPr txBox="1"/>
            <p:nvPr/>
          </p:nvSpPr>
          <p:spPr>
            <a:xfrm>
              <a:off x="726770" y="1172245"/>
              <a:ext cx="2487604" cy="708721"/>
            </a:xfrm>
            <a:prstGeom prst="rect">
              <a:avLst/>
            </a:prstGeom>
          </p:spPr>
          <p:txBody>
            <a:bodyPr vert="horz" wrap="none" lIns="0" tIns="0" rIns="0" bIns="0" rtlCol="0" anchor="t">
              <a:noAutofit/>
            </a:bodyPr>
            <a:lstStyle/>
            <a:p>
              <a:pPr algn="ctr"/>
              <a:r>
                <a:rPr lang="en-US" sz="2400" dirty="0">
                  <a:solidFill>
                    <a:srgbClr val="000000"/>
                  </a:solidFill>
                </a:rPr>
                <a:t>Mobile computing</a:t>
              </a:r>
            </a:p>
          </p:txBody>
        </p:sp>
        <p:grpSp>
          <p:nvGrpSpPr>
            <p:cNvPr id="92" name="Group 91">
              <a:extLst>
                <a:ext uri="{FF2B5EF4-FFF2-40B4-BE49-F238E27FC236}">
                  <a16:creationId xmlns:a16="http://schemas.microsoft.com/office/drawing/2014/main" id="{B008DAE6-84EF-4F75-8DA0-457E3C10364D}"/>
                </a:ext>
              </a:extLst>
            </p:cNvPr>
            <p:cNvGrpSpPr/>
            <p:nvPr/>
          </p:nvGrpSpPr>
          <p:grpSpPr>
            <a:xfrm>
              <a:off x="820055" y="1615643"/>
              <a:ext cx="2097961" cy="1446007"/>
              <a:chOff x="12880509" y="5094215"/>
              <a:chExt cx="2904704" cy="1986694"/>
            </a:xfrm>
          </p:grpSpPr>
          <p:pic>
            <p:nvPicPr>
              <p:cNvPr id="94" name="Picture 93" descr="Tablet.png">
                <a:extLst>
                  <a:ext uri="{FF2B5EF4-FFF2-40B4-BE49-F238E27FC236}">
                    <a16:creationId xmlns:a16="http://schemas.microsoft.com/office/drawing/2014/main" id="{D3FDF898-7FC1-4BC3-83B4-9BE2395A23E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3697823" y="5094215"/>
                <a:ext cx="2087390" cy="1635044"/>
              </a:xfrm>
              <a:prstGeom prst="rect">
                <a:avLst/>
              </a:prstGeom>
            </p:spPr>
          </p:pic>
          <p:pic>
            <p:nvPicPr>
              <p:cNvPr id="95" name="Picture 94">
                <a:extLst>
                  <a:ext uri="{FF2B5EF4-FFF2-40B4-BE49-F238E27FC236}">
                    <a16:creationId xmlns:a16="http://schemas.microsoft.com/office/drawing/2014/main" id="{D0D47830-35A7-4B13-A1FA-76BC03FF62E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2990129" y="5320890"/>
                <a:ext cx="2162959" cy="1594909"/>
              </a:xfrm>
              <a:prstGeom prst="rect">
                <a:avLst/>
              </a:prstGeom>
            </p:spPr>
          </p:pic>
          <p:pic>
            <p:nvPicPr>
              <p:cNvPr id="96" name="Picture 95" descr="[1]Galxy Note3_002_front with pen_Classic White.jpg">
                <a:extLst>
                  <a:ext uri="{FF2B5EF4-FFF2-40B4-BE49-F238E27FC236}">
                    <a16:creationId xmlns:a16="http://schemas.microsoft.com/office/drawing/2014/main" id="{C6019FA1-F99E-4709-A748-F797595E476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20209439">
                <a:off x="14555715" y="5811442"/>
                <a:ext cx="1176145" cy="1269467"/>
              </a:xfrm>
              <a:prstGeom prst="rect">
                <a:avLst/>
              </a:prstGeom>
              <a:scene3d>
                <a:camera prst="orthographicFront">
                  <a:rot lat="0" lon="0" rev="18840000"/>
                </a:camera>
                <a:lightRig rig="threePt" dir="t"/>
              </a:scene3d>
            </p:spPr>
          </p:pic>
          <p:pic>
            <p:nvPicPr>
              <p:cNvPr id="97" name="Picture 96" descr="Phone 3.png">
                <a:extLst>
                  <a:ext uri="{FF2B5EF4-FFF2-40B4-BE49-F238E27FC236}">
                    <a16:creationId xmlns:a16="http://schemas.microsoft.com/office/drawing/2014/main" id="{35FADBEE-780D-4E1B-9516-0BE4F79339F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2880509" y="5634902"/>
                <a:ext cx="486137" cy="860528"/>
              </a:xfrm>
              <a:prstGeom prst="rect">
                <a:avLst/>
              </a:prstGeom>
            </p:spPr>
          </p:pic>
        </p:grpSp>
        <p:pic>
          <p:nvPicPr>
            <p:cNvPr id="93" name="Picture 92">
              <a:extLst>
                <a:ext uri="{FF2B5EF4-FFF2-40B4-BE49-F238E27FC236}">
                  <a16:creationId xmlns:a16="http://schemas.microsoft.com/office/drawing/2014/main" id="{39E9D311-64ED-47A0-8CC2-1DAD9A3EBEBB}"/>
                </a:ext>
              </a:extLst>
            </p:cNvPr>
            <p:cNvPicPr>
              <a:picLocks noChangeAspect="1"/>
            </p:cNvPicPr>
            <p:nvPr/>
          </p:nvPicPr>
          <p:blipFill>
            <a:blip r:embed="rId11"/>
            <a:srcRect/>
            <a:stretch/>
          </p:blipFill>
          <p:spPr>
            <a:xfrm>
              <a:off x="4386744" y="1338478"/>
              <a:ext cx="1284782" cy="777835"/>
            </a:xfrm>
            <a:prstGeom prst="rect">
              <a:avLst/>
            </a:prstGeom>
          </p:spPr>
        </p:pic>
      </p:grpSp>
    </p:spTree>
    <p:extLst>
      <p:ext uri="{BB962C8B-B14F-4D97-AF65-F5344CB8AC3E}">
        <p14:creationId xmlns:p14="http://schemas.microsoft.com/office/powerpoint/2010/main" val="887869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3D810-220D-46CC-B12E-D6BE703BCB45}"/>
              </a:ext>
            </a:extLst>
          </p:cNvPr>
          <p:cNvSpPr>
            <a:spLocks noGrp="1"/>
          </p:cNvSpPr>
          <p:nvPr>
            <p:ph type="title"/>
          </p:nvPr>
        </p:nvSpPr>
        <p:spPr/>
        <p:txBody>
          <a:bodyPr/>
          <a:lstStyle/>
          <a:p>
            <a:r>
              <a:rPr lang="en-GB" dirty="0"/>
              <a:t>The Arm architecture across IoT: From sensor to server</a:t>
            </a:r>
          </a:p>
        </p:txBody>
      </p:sp>
      <p:sp>
        <p:nvSpPr>
          <p:cNvPr id="3" name="Content Placeholder 2">
            <a:extLst>
              <a:ext uri="{FF2B5EF4-FFF2-40B4-BE49-F238E27FC236}">
                <a16:creationId xmlns:a16="http://schemas.microsoft.com/office/drawing/2014/main" id="{2FD08734-8410-4DCA-BE29-B0F84E634300}"/>
              </a:ext>
            </a:extLst>
          </p:cNvPr>
          <p:cNvSpPr>
            <a:spLocks noGrp="1"/>
          </p:cNvSpPr>
          <p:nvPr>
            <p:ph idx="1"/>
          </p:nvPr>
        </p:nvSpPr>
        <p:spPr/>
        <p:txBody>
          <a:bodyPr/>
          <a:lstStyle/>
          <a:p>
            <a:pPr>
              <a:spcAft>
                <a:spcPts val="600"/>
              </a:spcAft>
            </a:pPr>
            <a:r>
              <a:rPr lang="en-GB" dirty="0"/>
              <a:t>Arm Cortex-A family</a:t>
            </a:r>
          </a:p>
          <a:p>
            <a:pPr lvl="1">
              <a:spcAft>
                <a:spcPts val="600"/>
              </a:spcAft>
            </a:pPr>
            <a:r>
              <a:rPr lang="en-GB" dirty="0"/>
              <a:t>Application processors for feature-rich operating systems (OSes) and 3rd party applications</a:t>
            </a:r>
          </a:p>
          <a:p>
            <a:pPr>
              <a:spcAft>
                <a:spcPts val="600"/>
              </a:spcAft>
            </a:pPr>
            <a:r>
              <a:rPr lang="en-GB" dirty="0"/>
              <a:t>Arm Cortex-R family</a:t>
            </a:r>
          </a:p>
          <a:p>
            <a:pPr lvl="1">
              <a:spcAft>
                <a:spcPts val="600"/>
              </a:spcAft>
            </a:pPr>
            <a:r>
              <a:rPr lang="en-GB" dirty="0"/>
              <a:t>Embedded processors for real-time signal processing and control applications</a:t>
            </a:r>
          </a:p>
          <a:p>
            <a:pPr>
              <a:spcAft>
                <a:spcPts val="600"/>
              </a:spcAft>
            </a:pPr>
            <a:r>
              <a:rPr lang="en-GB" dirty="0"/>
              <a:t>Arm Cortex-M family</a:t>
            </a:r>
          </a:p>
          <a:p>
            <a:pPr lvl="1">
              <a:spcAft>
                <a:spcPts val="600"/>
              </a:spcAft>
            </a:pPr>
            <a:r>
              <a:rPr lang="en-GB" dirty="0"/>
              <a:t>Microcontroller-oriented processors application specific or system on chip (Soc) applications</a:t>
            </a:r>
            <a:endParaRPr lang="en-US" dirty="0"/>
          </a:p>
          <a:p>
            <a:endParaRPr lang="en-GB" dirty="0"/>
          </a:p>
        </p:txBody>
      </p:sp>
      <p:pic>
        <p:nvPicPr>
          <p:cNvPr id="5" name="Picture 4" descr="A screenshot of a cell phone&#10;&#10;Description automatically generated">
            <a:extLst>
              <a:ext uri="{FF2B5EF4-FFF2-40B4-BE49-F238E27FC236}">
                <a16:creationId xmlns:a16="http://schemas.microsoft.com/office/drawing/2014/main" id="{119B240C-5214-424B-9463-2F28D254093B}"/>
              </a:ext>
            </a:extLst>
          </p:cNvPr>
          <p:cNvPicPr>
            <a:picLocks noChangeAspect="1"/>
          </p:cNvPicPr>
          <p:nvPr/>
        </p:nvPicPr>
        <p:blipFill rotWithShape="1">
          <a:blip r:embed="rId3"/>
          <a:srcRect t="27432" b="12238"/>
          <a:stretch/>
        </p:blipFill>
        <p:spPr>
          <a:xfrm>
            <a:off x="1902950" y="4095750"/>
            <a:ext cx="7945900" cy="1638300"/>
          </a:xfrm>
          <a:prstGeom prst="rect">
            <a:avLst/>
          </a:prstGeom>
        </p:spPr>
      </p:pic>
    </p:spTree>
    <p:extLst>
      <p:ext uri="{BB962C8B-B14F-4D97-AF65-F5344CB8AC3E}">
        <p14:creationId xmlns:p14="http://schemas.microsoft.com/office/powerpoint/2010/main" val="40084683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6BCBF-3D3A-4448-862F-30C3D39CDC38}"/>
              </a:ext>
            </a:extLst>
          </p:cNvPr>
          <p:cNvSpPr>
            <a:spLocks noGrp="1"/>
          </p:cNvSpPr>
          <p:nvPr>
            <p:ph type="title"/>
          </p:nvPr>
        </p:nvSpPr>
        <p:spPr/>
        <p:txBody>
          <a:bodyPr/>
          <a:lstStyle/>
          <a:p>
            <a:r>
              <a:rPr lang="en-US" dirty="0"/>
              <a:t>Arm Cortex-A class processors</a:t>
            </a:r>
          </a:p>
        </p:txBody>
      </p:sp>
      <p:sp>
        <p:nvSpPr>
          <p:cNvPr id="7" name="Content Placeholder 6">
            <a:extLst>
              <a:ext uri="{FF2B5EF4-FFF2-40B4-BE49-F238E27FC236}">
                <a16:creationId xmlns:a16="http://schemas.microsoft.com/office/drawing/2014/main" id="{FAE4F95A-6462-4BBA-9812-390C70CD37C8}"/>
              </a:ext>
            </a:extLst>
          </p:cNvPr>
          <p:cNvSpPr>
            <a:spLocks noGrp="1"/>
          </p:cNvSpPr>
          <p:nvPr>
            <p:ph idx="1"/>
          </p:nvPr>
        </p:nvSpPr>
        <p:spPr/>
        <p:txBody>
          <a:bodyPr/>
          <a:lstStyle/>
          <a:p>
            <a:pPr>
              <a:spcBef>
                <a:spcPts val="1200"/>
              </a:spcBef>
            </a:pPr>
            <a:r>
              <a:rPr lang="en-US" dirty="0"/>
              <a:t>The performance of Cortex-A processors has increased dramatically over the past 5 years</a:t>
            </a:r>
          </a:p>
          <a:p>
            <a:pPr>
              <a:spcBef>
                <a:spcPts val="1200"/>
              </a:spcBef>
            </a:pPr>
            <a:r>
              <a:rPr lang="en-US" dirty="0"/>
              <a:t>Delivers an interactive media and graphics experience</a:t>
            </a:r>
          </a:p>
          <a:p>
            <a:pPr marL="0" indent="0">
              <a:buNone/>
            </a:pPr>
            <a:endParaRPr lang="en-US" dirty="0"/>
          </a:p>
        </p:txBody>
      </p:sp>
      <p:pic>
        <p:nvPicPr>
          <p:cNvPr id="11" name="Content Placeholder 10" descr="A screenshot of a cell phone&#10;&#10;Description automatically generated">
            <a:extLst>
              <a:ext uri="{FF2B5EF4-FFF2-40B4-BE49-F238E27FC236}">
                <a16:creationId xmlns:a16="http://schemas.microsoft.com/office/drawing/2014/main" id="{70D1052E-02AE-4AE7-9F5A-E63884ABFB27}"/>
              </a:ext>
            </a:extLst>
          </p:cNvPr>
          <p:cNvPicPr>
            <a:picLocks noGrp="1" noChangeAspect="1"/>
          </p:cNvPicPr>
          <p:nvPr>
            <p:ph sz="quarter" idx="21"/>
          </p:nvPr>
        </p:nvPicPr>
        <p:blipFill>
          <a:blip r:embed="rId3"/>
          <a:stretch>
            <a:fillRect/>
          </a:stretch>
        </p:blipFill>
        <p:spPr>
          <a:xfrm>
            <a:off x="4199854" y="1630363"/>
            <a:ext cx="6729167" cy="4087812"/>
          </a:xfrm>
        </p:spPr>
      </p:pic>
    </p:spTree>
    <p:extLst>
      <p:ext uri="{BB962C8B-B14F-4D97-AF65-F5344CB8AC3E}">
        <p14:creationId xmlns:p14="http://schemas.microsoft.com/office/powerpoint/2010/main" val="37241708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44483-37DD-4FF6-BB5B-4ECCB44F443A}"/>
              </a:ext>
            </a:extLst>
          </p:cNvPr>
          <p:cNvSpPr>
            <a:spLocks noGrp="1"/>
          </p:cNvSpPr>
          <p:nvPr>
            <p:ph type="title"/>
          </p:nvPr>
        </p:nvSpPr>
        <p:spPr/>
        <p:txBody>
          <a:bodyPr/>
          <a:lstStyle/>
          <a:p>
            <a:r>
              <a:rPr lang="en-GB" dirty="0"/>
              <a:t>Technologies that enable IoT</a:t>
            </a:r>
          </a:p>
        </p:txBody>
      </p:sp>
      <p:grpSp>
        <p:nvGrpSpPr>
          <p:cNvPr id="3" name="Group 2">
            <a:extLst>
              <a:ext uri="{FF2B5EF4-FFF2-40B4-BE49-F238E27FC236}">
                <a16:creationId xmlns:a16="http://schemas.microsoft.com/office/drawing/2014/main" id="{EE4C10AA-879C-4902-A3A4-E74DA8796589}"/>
              </a:ext>
            </a:extLst>
          </p:cNvPr>
          <p:cNvGrpSpPr/>
          <p:nvPr/>
        </p:nvGrpSpPr>
        <p:grpSpPr>
          <a:xfrm>
            <a:off x="3892672" y="1025525"/>
            <a:ext cx="7937060" cy="3871090"/>
            <a:chOff x="3892672" y="1025525"/>
            <a:chExt cx="7937060" cy="3871090"/>
          </a:xfrm>
        </p:grpSpPr>
        <p:sp>
          <p:nvSpPr>
            <p:cNvPr id="60" name="Rounded Rectangle 38">
              <a:extLst>
                <a:ext uri="{FF2B5EF4-FFF2-40B4-BE49-F238E27FC236}">
                  <a16:creationId xmlns:a16="http://schemas.microsoft.com/office/drawing/2014/main" id="{4665A641-91DB-46FF-ABAB-D81D9D05C352}"/>
                </a:ext>
              </a:extLst>
            </p:cNvPr>
            <p:cNvSpPr/>
            <p:nvPr/>
          </p:nvSpPr>
          <p:spPr>
            <a:xfrm>
              <a:off x="6108515" y="1025525"/>
              <a:ext cx="5721217" cy="2414518"/>
            </a:xfrm>
            <a:prstGeom prst="roundRect">
              <a:avLst/>
            </a:prstGeom>
            <a:noFill/>
            <a:ln w="5715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dirty="0">
                  <a:solidFill>
                    <a:srgbClr val="000000"/>
                  </a:solidFill>
                </a:rPr>
                <a:t>Little devices and more sensors/Big data and the cloud</a:t>
              </a:r>
            </a:p>
            <a:p>
              <a:pPr algn="ctr"/>
              <a:endParaRPr lang="en-GB" sz="2400" dirty="0">
                <a:solidFill>
                  <a:srgbClr val="000000"/>
                </a:solidFill>
              </a:endParaRPr>
            </a:p>
            <a:p>
              <a:pPr algn="ctr"/>
              <a:endParaRPr lang="en-GB" sz="2400" dirty="0">
                <a:solidFill>
                  <a:srgbClr val="000000"/>
                </a:solidFill>
              </a:endParaRPr>
            </a:p>
            <a:p>
              <a:pPr algn="ctr"/>
              <a:endParaRPr lang="en-GB" sz="2400" dirty="0">
                <a:solidFill>
                  <a:srgbClr val="000000"/>
                </a:solidFill>
              </a:endParaRPr>
            </a:p>
            <a:p>
              <a:pPr algn="ctr"/>
              <a:endParaRPr lang="en-US" sz="2800" dirty="0">
                <a:solidFill>
                  <a:srgbClr val="000000"/>
                </a:solidFill>
              </a:endParaRPr>
            </a:p>
          </p:txBody>
        </p:sp>
        <p:pic>
          <p:nvPicPr>
            <p:cNvPr id="67" name="Picture 12">
              <a:extLst>
                <a:ext uri="{FF2B5EF4-FFF2-40B4-BE49-F238E27FC236}">
                  <a16:creationId xmlns:a16="http://schemas.microsoft.com/office/drawing/2014/main" id="{883E1DBC-F07C-4E70-9094-6A2B07447CE7}"/>
                </a:ext>
              </a:extLst>
            </p:cNvPr>
            <p:cNvPicPr>
              <a:picLocks noChangeAspect="1" noChangeArrowheads="1"/>
            </p:cNvPicPr>
            <p:nvPr/>
          </p:nvPicPr>
          <p:blipFill>
            <a:blip r:embed="rId3">
              <a:clrChange>
                <a:clrFrom>
                  <a:srgbClr val="FFFFFF"/>
                </a:clrFrom>
                <a:clrTo>
                  <a:srgbClr val="FFFFFF">
                    <a:alpha val="0"/>
                  </a:srgbClr>
                </a:clrTo>
              </a:clrChange>
            </a:blip>
            <a:srcRect/>
            <a:stretch/>
          </p:blipFill>
          <p:spPr bwMode="auto">
            <a:xfrm>
              <a:off x="10004198" y="1633172"/>
              <a:ext cx="1618555" cy="909986"/>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3" descr="C:\Users\phibre01\Desktop\Stock Images\iStock Photo Purchases\jpg\Products and devices\iStock_000012599403XSmall.jpg">
              <a:extLst>
                <a:ext uri="{FF2B5EF4-FFF2-40B4-BE49-F238E27FC236}">
                  <a16:creationId xmlns:a16="http://schemas.microsoft.com/office/drawing/2014/main" id="{5501164E-E86D-4F65-A65A-F1B4CB2CC24C}"/>
                </a:ext>
              </a:extLst>
            </p:cNvPr>
            <p:cNvPicPr>
              <a:picLocks noChangeAspect="1" noChangeArrowheads="1"/>
            </p:cNvPicPr>
            <p:nvPr/>
          </p:nvPicPr>
          <p:blipFill>
            <a:blip r:embed="rId4" cstate="screen">
              <a:extLst>
                <a:ext uri="{BEBA8EAE-BF5A-486C-A8C5-ECC9F3942E4B}">
                  <a14:imgProps xmlns:a14="http://schemas.microsoft.com/office/drawing/2010/main">
                    <a14:imgLayer r:embed="rId5">
                      <a14:imgEffect>
                        <a14:backgroundRemoval t="9609" b="89680" l="4684" r="97424">
                          <a14:foregroundMark x1="22248" y1="58007" x2="22248" y2="58007"/>
                        </a14:backgroundRemoval>
                      </a14:imgEffect>
                    </a14:imgLayer>
                  </a14:imgProps>
                </a:ext>
                <a:ext uri="{28A0092B-C50C-407E-A947-70E740481C1C}">
                  <a14:useLocalDpi xmlns:a14="http://schemas.microsoft.com/office/drawing/2010/main"/>
                </a:ext>
              </a:extLst>
            </a:blip>
            <a:srcRect/>
            <a:stretch>
              <a:fillRect/>
            </a:stretch>
          </p:blipFill>
          <p:spPr bwMode="auto">
            <a:xfrm>
              <a:off x="6467290" y="1501920"/>
              <a:ext cx="870782" cy="573118"/>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1" descr="Busy mum.png">
              <a:extLst>
                <a:ext uri="{FF2B5EF4-FFF2-40B4-BE49-F238E27FC236}">
                  <a16:creationId xmlns:a16="http://schemas.microsoft.com/office/drawing/2014/main" id="{9AADB2DC-C583-4598-93CD-172CE6B42099}"/>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744257" y="2739952"/>
              <a:ext cx="609799" cy="568611"/>
            </a:xfrm>
            <a:prstGeom prst="rect">
              <a:avLst/>
            </a:prstGeom>
            <a:noFill/>
            <a:ln w="9525">
              <a:noFill/>
              <a:miter lim="800000"/>
              <a:headEnd/>
              <a:tailEnd/>
            </a:ln>
          </p:spPr>
        </p:pic>
        <p:sp>
          <p:nvSpPr>
            <p:cNvPr id="71" name="Plus 10">
              <a:extLst>
                <a:ext uri="{FF2B5EF4-FFF2-40B4-BE49-F238E27FC236}">
                  <a16:creationId xmlns:a16="http://schemas.microsoft.com/office/drawing/2014/main" id="{1F9F29AE-36BD-40F1-8E23-7FEE38D372AF}"/>
                </a:ext>
              </a:extLst>
            </p:cNvPr>
            <p:cNvSpPr>
              <a:spLocks/>
            </p:cNvSpPr>
            <p:nvPr/>
          </p:nvSpPr>
          <p:spPr bwMode="auto">
            <a:xfrm>
              <a:off x="10465593" y="2930463"/>
              <a:ext cx="194184" cy="187065"/>
            </a:xfrm>
            <a:custGeom>
              <a:avLst/>
              <a:gdLst>
                <a:gd name="T0" fmla="*/ 81013 w 611188"/>
                <a:gd name="T1" fmla="*/ 230683 h 603250"/>
                <a:gd name="T2" fmla="*/ 234652 w 611188"/>
                <a:gd name="T3" fmla="*/ 230683 h 603250"/>
                <a:gd name="T4" fmla="*/ 234652 w 611188"/>
                <a:gd name="T5" fmla="*/ 79961 h 603250"/>
                <a:gd name="T6" fmla="*/ 376536 w 611188"/>
                <a:gd name="T7" fmla="*/ 79961 h 603250"/>
                <a:gd name="T8" fmla="*/ 376536 w 611188"/>
                <a:gd name="T9" fmla="*/ 230683 h 603250"/>
                <a:gd name="T10" fmla="*/ 530175 w 611188"/>
                <a:gd name="T11" fmla="*/ 230683 h 603250"/>
                <a:gd name="T12" fmla="*/ 530175 w 611188"/>
                <a:gd name="T13" fmla="*/ 372567 h 603250"/>
                <a:gd name="T14" fmla="*/ 376536 w 611188"/>
                <a:gd name="T15" fmla="*/ 372567 h 603250"/>
                <a:gd name="T16" fmla="*/ 376536 w 611188"/>
                <a:gd name="T17" fmla="*/ 523289 h 603250"/>
                <a:gd name="T18" fmla="*/ 234652 w 611188"/>
                <a:gd name="T19" fmla="*/ 523289 h 603250"/>
                <a:gd name="T20" fmla="*/ 234652 w 611188"/>
                <a:gd name="T21" fmla="*/ 372567 h 603250"/>
                <a:gd name="T22" fmla="*/ 81013 w 611188"/>
                <a:gd name="T23" fmla="*/ 372567 h 603250"/>
                <a:gd name="T24" fmla="*/ 81013 w 611188"/>
                <a:gd name="T25" fmla="*/ 230683 h 6032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11188"/>
                <a:gd name="T40" fmla="*/ 0 h 603250"/>
                <a:gd name="T41" fmla="*/ 611188 w 611188"/>
                <a:gd name="T42" fmla="*/ 603250 h 6032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11188" h="603250">
                  <a:moveTo>
                    <a:pt x="81013" y="230683"/>
                  </a:moveTo>
                  <a:lnTo>
                    <a:pt x="234652" y="230683"/>
                  </a:lnTo>
                  <a:lnTo>
                    <a:pt x="234652" y="79961"/>
                  </a:lnTo>
                  <a:lnTo>
                    <a:pt x="376536" y="79961"/>
                  </a:lnTo>
                  <a:lnTo>
                    <a:pt x="376536" y="230683"/>
                  </a:lnTo>
                  <a:lnTo>
                    <a:pt x="530175" y="230683"/>
                  </a:lnTo>
                  <a:lnTo>
                    <a:pt x="530175" y="372567"/>
                  </a:lnTo>
                  <a:lnTo>
                    <a:pt x="376536" y="372567"/>
                  </a:lnTo>
                  <a:lnTo>
                    <a:pt x="376536" y="523289"/>
                  </a:lnTo>
                  <a:lnTo>
                    <a:pt x="234652" y="523289"/>
                  </a:lnTo>
                  <a:lnTo>
                    <a:pt x="234652" y="372567"/>
                  </a:lnTo>
                  <a:lnTo>
                    <a:pt x="81013" y="372567"/>
                  </a:lnTo>
                  <a:lnTo>
                    <a:pt x="81013" y="230683"/>
                  </a:lnTo>
                  <a:close/>
                </a:path>
              </a:pathLst>
            </a:custGeom>
            <a:gradFill rotWithShape="1">
              <a:gsLst>
                <a:gs pos="0">
                  <a:srgbClr val="29BCF6"/>
                </a:gs>
                <a:gs pos="39999">
                  <a:srgbClr val="009FCD"/>
                </a:gs>
                <a:gs pos="100000">
                  <a:srgbClr val="007295"/>
                </a:gs>
              </a:gsLst>
              <a:lin ang="5400000"/>
            </a:gradFill>
            <a:ln w="9525" cap="flat" cmpd="sng">
              <a:solidFill>
                <a:srgbClr val="00A3D1"/>
              </a:solidFill>
              <a:prstDash val="solid"/>
              <a:round/>
              <a:headEnd/>
              <a:tailEnd/>
            </a:ln>
            <a:effectLst>
              <a:outerShdw dist="38100" dir="5400000" rotWithShape="0">
                <a:srgbClr val="000000">
                  <a:alpha val="39998"/>
                </a:srgbClr>
              </a:outerShdw>
            </a:effectLst>
          </p:spPr>
          <p:txBody>
            <a:bodyPr lIns="121917" tIns="60958" rIns="121917" bIns="60958" anchor="ctr"/>
            <a:lstStyle/>
            <a:p>
              <a:pPr>
                <a:defRPr/>
              </a:pPr>
              <a:endParaRPr lang="en-US" sz="2000" dirty="0"/>
            </a:p>
          </p:txBody>
        </p:sp>
        <p:pic>
          <p:nvPicPr>
            <p:cNvPr id="72" name="Picture 21" descr="Busy mum.png">
              <a:extLst>
                <a:ext uri="{FF2B5EF4-FFF2-40B4-BE49-F238E27FC236}">
                  <a16:creationId xmlns:a16="http://schemas.microsoft.com/office/drawing/2014/main" id="{999A1E54-3513-4B85-8EE3-CF7C550362CB}"/>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743355" y="2718907"/>
              <a:ext cx="618596" cy="576966"/>
            </a:xfrm>
            <a:prstGeom prst="rect">
              <a:avLst/>
            </a:prstGeom>
            <a:noFill/>
            <a:ln w="9525">
              <a:noFill/>
              <a:miter lim="800000"/>
              <a:headEnd/>
              <a:tailEnd/>
            </a:ln>
          </p:spPr>
        </p:pic>
        <p:sp>
          <p:nvSpPr>
            <p:cNvPr id="73" name="Plus 9">
              <a:extLst>
                <a:ext uri="{FF2B5EF4-FFF2-40B4-BE49-F238E27FC236}">
                  <a16:creationId xmlns:a16="http://schemas.microsoft.com/office/drawing/2014/main" id="{98015996-29EE-4986-9820-2370E0FFF9E9}"/>
                </a:ext>
              </a:extLst>
            </p:cNvPr>
            <p:cNvSpPr>
              <a:spLocks/>
            </p:cNvSpPr>
            <p:nvPr/>
          </p:nvSpPr>
          <p:spPr bwMode="auto">
            <a:xfrm>
              <a:off x="9481538" y="2912425"/>
              <a:ext cx="166362" cy="186931"/>
            </a:xfrm>
            <a:custGeom>
              <a:avLst/>
              <a:gdLst>
                <a:gd name="T0" fmla="*/ 81013 w 611187"/>
                <a:gd name="T1" fmla="*/ 230683 h 603250"/>
                <a:gd name="T2" fmla="*/ 234651 w 611187"/>
                <a:gd name="T3" fmla="*/ 230683 h 603250"/>
                <a:gd name="T4" fmla="*/ 234651 w 611187"/>
                <a:gd name="T5" fmla="*/ 79961 h 603250"/>
                <a:gd name="T6" fmla="*/ 376536 w 611187"/>
                <a:gd name="T7" fmla="*/ 79961 h 603250"/>
                <a:gd name="T8" fmla="*/ 376536 w 611187"/>
                <a:gd name="T9" fmla="*/ 230683 h 603250"/>
                <a:gd name="T10" fmla="*/ 530174 w 611187"/>
                <a:gd name="T11" fmla="*/ 230683 h 603250"/>
                <a:gd name="T12" fmla="*/ 530174 w 611187"/>
                <a:gd name="T13" fmla="*/ 372567 h 603250"/>
                <a:gd name="T14" fmla="*/ 376536 w 611187"/>
                <a:gd name="T15" fmla="*/ 372567 h 603250"/>
                <a:gd name="T16" fmla="*/ 376536 w 611187"/>
                <a:gd name="T17" fmla="*/ 523289 h 603250"/>
                <a:gd name="T18" fmla="*/ 234651 w 611187"/>
                <a:gd name="T19" fmla="*/ 523289 h 603250"/>
                <a:gd name="T20" fmla="*/ 234651 w 611187"/>
                <a:gd name="T21" fmla="*/ 372567 h 603250"/>
                <a:gd name="T22" fmla="*/ 81013 w 611187"/>
                <a:gd name="T23" fmla="*/ 372567 h 603250"/>
                <a:gd name="T24" fmla="*/ 81013 w 611187"/>
                <a:gd name="T25" fmla="*/ 230683 h 6032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11187"/>
                <a:gd name="T40" fmla="*/ 0 h 603250"/>
                <a:gd name="T41" fmla="*/ 611187 w 611187"/>
                <a:gd name="T42" fmla="*/ 603250 h 6032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11187" h="603250">
                  <a:moveTo>
                    <a:pt x="81013" y="230683"/>
                  </a:moveTo>
                  <a:lnTo>
                    <a:pt x="234651" y="230683"/>
                  </a:lnTo>
                  <a:lnTo>
                    <a:pt x="234651" y="79961"/>
                  </a:lnTo>
                  <a:lnTo>
                    <a:pt x="376536" y="79961"/>
                  </a:lnTo>
                  <a:lnTo>
                    <a:pt x="376536" y="230683"/>
                  </a:lnTo>
                  <a:lnTo>
                    <a:pt x="530174" y="230683"/>
                  </a:lnTo>
                  <a:lnTo>
                    <a:pt x="530174" y="372567"/>
                  </a:lnTo>
                  <a:lnTo>
                    <a:pt x="376536" y="372567"/>
                  </a:lnTo>
                  <a:lnTo>
                    <a:pt x="376536" y="523289"/>
                  </a:lnTo>
                  <a:lnTo>
                    <a:pt x="234651" y="523289"/>
                  </a:lnTo>
                  <a:lnTo>
                    <a:pt x="234651" y="372567"/>
                  </a:lnTo>
                  <a:lnTo>
                    <a:pt x="81013" y="372567"/>
                  </a:lnTo>
                  <a:lnTo>
                    <a:pt x="81013" y="230683"/>
                  </a:lnTo>
                  <a:close/>
                </a:path>
              </a:pathLst>
            </a:custGeom>
            <a:gradFill rotWithShape="1">
              <a:gsLst>
                <a:gs pos="0">
                  <a:srgbClr val="29BCF6"/>
                </a:gs>
                <a:gs pos="39999">
                  <a:srgbClr val="009FCD"/>
                </a:gs>
                <a:gs pos="100000">
                  <a:srgbClr val="007295"/>
                </a:gs>
              </a:gsLst>
              <a:lin ang="5400000"/>
            </a:gradFill>
            <a:ln w="9525" cap="flat" cmpd="sng">
              <a:solidFill>
                <a:srgbClr val="00A3D1"/>
              </a:solidFill>
              <a:prstDash val="solid"/>
              <a:round/>
              <a:headEnd/>
              <a:tailEnd/>
            </a:ln>
            <a:effectLst>
              <a:outerShdw dist="38100" dir="5400000" rotWithShape="0">
                <a:srgbClr val="000000">
                  <a:alpha val="39998"/>
                </a:srgbClr>
              </a:outerShdw>
            </a:effectLst>
          </p:spPr>
          <p:txBody>
            <a:bodyPr lIns="121917" tIns="60958" rIns="121917" bIns="60958" anchor="ctr"/>
            <a:lstStyle/>
            <a:p>
              <a:pPr>
                <a:defRPr/>
              </a:pPr>
              <a:endParaRPr lang="en-US" sz="2000" dirty="0"/>
            </a:p>
          </p:txBody>
        </p:sp>
        <p:sp>
          <p:nvSpPr>
            <p:cNvPr id="74" name="TextBox 73">
              <a:extLst>
                <a:ext uri="{FF2B5EF4-FFF2-40B4-BE49-F238E27FC236}">
                  <a16:creationId xmlns:a16="http://schemas.microsoft.com/office/drawing/2014/main" id="{F1938EBA-36B5-4B91-9D9B-9F2813CD5100}"/>
                </a:ext>
              </a:extLst>
            </p:cNvPr>
            <p:cNvSpPr txBox="1"/>
            <p:nvPr/>
          </p:nvSpPr>
          <p:spPr>
            <a:xfrm>
              <a:off x="8752751" y="2496493"/>
              <a:ext cx="596766" cy="370993"/>
            </a:xfrm>
            <a:prstGeom prst="rect">
              <a:avLst/>
            </a:prstGeom>
          </p:spPr>
          <p:txBody>
            <a:bodyPr vert="horz" wrap="none" lIns="0" tIns="0" rIns="0" bIns="0" rtlCol="0" anchor="t">
              <a:noAutofit/>
            </a:bodyPr>
            <a:lstStyle/>
            <a:p>
              <a:r>
                <a:rPr lang="en-US" sz="1400" dirty="0">
                  <a:solidFill>
                    <a:schemeClr val="tx1">
                      <a:lumMod val="50000"/>
                      <a:lumOff val="50000"/>
                    </a:schemeClr>
                  </a:solidFill>
                </a:rPr>
                <a:t>Devices</a:t>
              </a:r>
            </a:p>
          </p:txBody>
        </p:sp>
        <p:sp>
          <p:nvSpPr>
            <p:cNvPr id="75" name="TextBox 74">
              <a:extLst>
                <a:ext uri="{FF2B5EF4-FFF2-40B4-BE49-F238E27FC236}">
                  <a16:creationId xmlns:a16="http://schemas.microsoft.com/office/drawing/2014/main" id="{36182723-342F-41AC-9479-1BBA0BFE04CF}"/>
                </a:ext>
              </a:extLst>
            </p:cNvPr>
            <p:cNvSpPr txBox="1"/>
            <p:nvPr/>
          </p:nvSpPr>
          <p:spPr>
            <a:xfrm>
              <a:off x="9609609" y="2495558"/>
              <a:ext cx="783256" cy="370993"/>
            </a:xfrm>
            <a:prstGeom prst="rect">
              <a:avLst/>
            </a:prstGeom>
          </p:spPr>
          <p:txBody>
            <a:bodyPr vert="horz" wrap="none" lIns="0" tIns="0" rIns="0" bIns="0" rtlCol="0" anchor="t">
              <a:noAutofit/>
            </a:bodyPr>
            <a:lstStyle/>
            <a:p>
              <a:r>
                <a:rPr lang="en-US" sz="1400" dirty="0">
                  <a:solidFill>
                    <a:schemeClr val="tx1">
                      <a:lumMod val="50000"/>
                      <a:lumOff val="50000"/>
                    </a:schemeClr>
                  </a:solidFill>
                </a:rPr>
                <a:t>Applications</a:t>
              </a:r>
            </a:p>
          </p:txBody>
        </p:sp>
        <p:sp>
          <p:nvSpPr>
            <p:cNvPr id="76" name="TextBox 75">
              <a:extLst>
                <a:ext uri="{FF2B5EF4-FFF2-40B4-BE49-F238E27FC236}">
                  <a16:creationId xmlns:a16="http://schemas.microsoft.com/office/drawing/2014/main" id="{6661EF25-6753-4D4B-85DF-19DCEC4B0BE7}"/>
                </a:ext>
              </a:extLst>
            </p:cNvPr>
            <p:cNvSpPr txBox="1"/>
            <p:nvPr/>
          </p:nvSpPr>
          <p:spPr>
            <a:xfrm>
              <a:off x="10739982" y="2506217"/>
              <a:ext cx="783256" cy="370993"/>
            </a:xfrm>
            <a:prstGeom prst="rect">
              <a:avLst/>
            </a:prstGeom>
          </p:spPr>
          <p:txBody>
            <a:bodyPr vert="horz" wrap="none" lIns="0" tIns="0" rIns="0" bIns="0" rtlCol="0" anchor="t">
              <a:noAutofit/>
            </a:bodyPr>
            <a:lstStyle/>
            <a:p>
              <a:r>
                <a:rPr lang="en-US" sz="1400" dirty="0">
                  <a:solidFill>
                    <a:schemeClr val="tx1">
                      <a:lumMod val="50000"/>
                      <a:lumOff val="50000"/>
                    </a:schemeClr>
                  </a:solidFill>
                </a:rPr>
                <a:t>Big Data</a:t>
              </a:r>
            </a:p>
          </p:txBody>
        </p:sp>
        <p:pic>
          <p:nvPicPr>
            <p:cNvPr id="77" name="Picture 21" descr="Busy mum.png">
              <a:extLst>
                <a:ext uri="{FF2B5EF4-FFF2-40B4-BE49-F238E27FC236}">
                  <a16:creationId xmlns:a16="http://schemas.microsoft.com/office/drawing/2014/main" id="{E42B58A6-9190-4E1D-B9B1-BD38478A192F}"/>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814412" y="2730500"/>
              <a:ext cx="600950" cy="560360"/>
            </a:xfrm>
            <a:prstGeom prst="rect">
              <a:avLst/>
            </a:prstGeom>
            <a:noFill/>
            <a:ln w="9525">
              <a:noFill/>
              <a:miter lim="800000"/>
              <a:headEnd/>
              <a:tailEnd/>
            </a:ln>
          </p:spPr>
        </p:pic>
        <p:pic>
          <p:nvPicPr>
            <p:cNvPr id="78" name="Picture 13" descr="street-lighting-500x419.png">
              <a:extLst>
                <a:ext uri="{FF2B5EF4-FFF2-40B4-BE49-F238E27FC236}">
                  <a16:creationId xmlns:a16="http://schemas.microsoft.com/office/drawing/2014/main" id="{2B51C00E-C96A-4A8F-BA73-1BD822E647D8}"/>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0016645" y="2929289"/>
              <a:ext cx="304418" cy="238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Picture 12" descr="connected-home-500x413.png">
              <a:extLst>
                <a:ext uri="{FF2B5EF4-FFF2-40B4-BE49-F238E27FC236}">
                  <a16:creationId xmlns:a16="http://schemas.microsoft.com/office/drawing/2014/main" id="{06555D76-E095-407E-B97D-6F4A3ADD063C}"/>
                </a:ext>
              </a:extLst>
            </p:cNvPr>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9977009" y="2978927"/>
              <a:ext cx="305508" cy="23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 name="Rounded Rectangle 4">
              <a:extLst>
                <a:ext uri="{FF2B5EF4-FFF2-40B4-BE49-F238E27FC236}">
                  <a16:creationId xmlns:a16="http://schemas.microsoft.com/office/drawing/2014/main" id="{E9EAF188-7704-4B88-A087-5A17FDDDCC6D}"/>
                </a:ext>
              </a:extLst>
            </p:cNvPr>
            <p:cNvSpPr/>
            <p:nvPr/>
          </p:nvSpPr>
          <p:spPr>
            <a:xfrm>
              <a:off x="3892672" y="2247434"/>
              <a:ext cx="4435227" cy="2649181"/>
            </a:xfrm>
            <a:prstGeom prst="roundRect">
              <a:avLst/>
            </a:prstGeom>
            <a:solidFill>
              <a:schemeClr val="bg2"/>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rgbClr val="F2F2F2"/>
                  </a:solidFill>
                </a:rPr>
                <a:t>IoT</a:t>
              </a:r>
            </a:p>
            <a:p>
              <a:pPr algn="ctr"/>
              <a:endParaRPr lang="en-US" sz="2400" dirty="0">
                <a:solidFill>
                  <a:srgbClr val="F2F2F2"/>
                </a:solidFill>
              </a:endParaRPr>
            </a:p>
            <a:p>
              <a:pPr algn="ctr"/>
              <a:endParaRPr lang="en-US" sz="2400" dirty="0">
                <a:solidFill>
                  <a:srgbClr val="F2F2F2"/>
                </a:solidFill>
              </a:endParaRPr>
            </a:p>
            <a:p>
              <a:pPr algn="ctr"/>
              <a:endParaRPr lang="en-US" sz="2400" dirty="0">
                <a:solidFill>
                  <a:srgbClr val="F2F2F2"/>
                </a:solidFill>
              </a:endParaRPr>
            </a:p>
            <a:p>
              <a:pPr algn="ctr"/>
              <a:endParaRPr lang="en-US" sz="2400" dirty="0">
                <a:solidFill>
                  <a:srgbClr val="F2F2F2"/>
                </a:solidFill>
              </a:endParaRPr>
            </a:p>
            <a:p>
              <a:pPr algn="ctr"/>
              <a:endParaRPr lang="en-US" sz="2400" dirty="0">
                <a:solidFill>
                  <a:srgbClr val="F2F2F2"/>
                </a:solidFill>
              </a:endParaRPr>
            </a:p>
            <a:p>
              <a:pPr algn="ctr"/>
              <a:endParaRPr lang="en-US" sz="2400" dirty="0">
                <a:solidFill>
                  <a:srgbClr val="F2F2F2"/>
                </a:solidFill>
              </a:endParaRPr>
            </a:p>
          </p:txBody>
        </p:sp>
        <p:pic>
          <p:nvPicPr>
            <p:cNvPr id="83" name="Picture 82">
              <a:extLst>
                <a:ext uri="{FF2B5EF4-FFF2-40B4-BE49-F238E27FC236}">
                  <a16:creationId xmlns:a16="http://schemas.microsoft.com/office/drawing/2014/main" id="{0C40471F-6C23-42A7-AF78-A7CEF6459D8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572035" y="2789004"/>
              <a:ext cx="3039741" cy="1865641"/>
            </a:xfrm>
            <a:prstGeom prst="rect">
              <a:avLst/>
            </a:prstGeom>
          </p:spPr>
        </p:pic>
      </p:grpSp>
    </p:spTree>
    <p:extLst>
      <p:ext uri="{BB962C8B-B14F-4D97-AF65-F5344CB8AC3E}">
        <p14:creationId xmlns:p14="http://schemas.microsoft.com/office/powerpoint/2010/main" val="34226515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1FC9E-EEB4-4B78-ACFD-66B66DBD2BE4}"/>
              </a:ext>
            </a:extLst>
          </p:cNvPr>
          <p:cNvSpPr>
            <a:spLocks noGrp="1"/>
          </p:cNvSpPr>
          <p:nvPr>
            <p:ph type="title"/>
          </p:nvPr>
        </p:nvSpPr>
        <p:spPr/>
        <p:txBody>
          <a:bodyPr/>
          <a:lstStyle/>
          <a:p>
            <a:r>
              <a:rPr lang="en-US" dirty="0"/>
              <a:t>Little devices and sensing (little data)</a:t>
            </a:r>
          </a:p>
        </p:txBody>
      </p:sp>
      <p:pic>
        <p:nvPicPr>
          <p:cNvPr id="34" name="Picture 33" descr="mbed icons.jpg">
            <a:extLst>
              <a:ext uri="{FF2B5EF4-FFF2-40B4-BE49-F238E27FC236}">
                <a16:creationId xmlns:a16="http://schemas.microsoft.com/office/drawing/2014/main" id="{AA3F4A52-5A2B-4B9E-9D9D-467F2B01865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8036" y="2445677"/>
            <a:ext cx="3262089" cy="2111921"/>
          </a:xfrm>
          <a:prstGeom prst="rect">
            <a:avLst/>
          </a:prstGeom>
        </p:spPr>
      </p:pic>
      <p:sp>
        <p:nvSpPr>
          <p:cNvPr id="35" name="Cloud 34">
            <a:extLst>
              <a:ext uri="{FF2B5EF4-FFF2-40B4-BE49-F238E27FC236}">
                <a16:creationId xmlns:a16="http://schemas.microsoft.com/office/drawing/2014/main" id="{23675292-C1A3-4698-9BC2-C41FC375E131}"/>
              </a:ext>
            </a:extLst>
          </p:cNvPr>
          <p:cNvSpPr/>
          <p:nvPr/>
        </p:nvSpPr>
        <p:spPr>
          <a:xfrm>
            <a:off x="7450022" y="2144272"/>
            <a:ext cx="4167049" cy="2372517"/>
          </a:xfrm>
          <a:prstGeom prst="cloud">
            <a:avLst/>
          </a:prstGeom>
          <a:solidFill>
            <a:srgbClr val="128CAB">
              <a:lumMod val="20000"/>
              <a:lumOff val="80000"/>
            </a:srgbClr>
          </a:solidFill>
          <a:ln w="38100" cap="flat" cmpd="sng" algn="ctr">
            <a:solidFill>
              <a:srgbClr val="128CAB"/>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Gill Sans MT"/>
              <a:ea typeface="+mn-ea"/>
              <a:cs typeface="+mn-cs"/>
            </a:endParaRPr>
          </a:p>
        </p:txBody>
      </p:sp>
      <p:sp>
        <p:nvSpPr>
          <p:cNvPr id="36" name="TextBox 35">
            <a:extLst>
              <a:ext uri="{FF2B5EF4-FFF2-40B4-BE49-F238E27FC236}">
                <a16:creationId xmlns:a16="http://schemas.microsoft.com/office/drawing/2014/main" id="{775F3C56-FEA5-4C69-8097-D42B2815D541}"/>
              </a:ext>
            </a:extLst>
          </p:cNvPr>
          <p:cNvSpPr txBox="1"/>
          <p:nvPr/>
        </p:nvSpPr>
        <p:spPr>
          <a:xfrm>
            <a:off x="3840125" y="5101299"/>
            <a:ext cx="1285929"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chemeClr val="accent1"/>
                </a:solidFill>
                <a:effectLst/>
                <a:uLnTx/>
                <a:uFillTx/>
                <a:latin typeface="+mn-lt"/>
                <a:ea typeface="+mn-ea"/>
              </a:rPr>
              <a:t>Little Data</a:t>
            </a:r>
          </a:p>
        </p:txBody>
      </p:sp>
      <p:sp>
        <p:nvSpPr>
          <p:cNvPr id="37" name="TextBox 36">
            <a:extLst>
              <a:ext uri="{FF2B5EF4-FFF2-40B4-BE49-F238E27FC236}">
                <a16:creationId xmlns:a16="http://schemas.microsoft.com/office/drawing/2014/main" id="{77F0095F-5FAA-451A-9606-7F80E674C403}"/>
              </a:ext>
            </a:extLst>
          </p:cNvPr>
          <p:cNvSpPr txBox="1"/>
          <p:nvPr/>
        </p:nvSpPr>
        <p:spPr>
          <a:xfrm>
            <a:off x="9832140" y="5173324"/>
            <a:ext cx="1074333"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7F7F7F"/>
                </a:solidFill>
                <a:effectLst/>
                <a:uLnTx/>
                <a:uFillTx/>
                <a:latin typeface="+mn-lt"/>
                <a:ea typeface="+mn-ea"/>
              </a:rPr>
              <a:t>Big Data</a:t>
            </a:r>
          </a:p>
        </p:txBody>
      </p:sp>
      <p:sp>
        <p:nvSpPr>
          <p:cNvPr id="38" name="Rounded Rectangle 21">
            <a:extLst>
              <a:ext uri="{FF2B5EF4-FFF2-40B4-BE49-F238E27FC236}">
                <a16:creationId xmlns:a16="http://schemas.microsoft.com/office/drawing/2014/main" id="{8CFE4D9B-9497-41BF-A2F3-57FAFFFA12FA}"/>
              </a:ext>
            </a:extLst>
          </p:cNvPr>
          <p:cNvSpPr/>
          <p:nvPr/>
        </p:nvSpPr>
        <p:spPr>
          <a:xfrm>
            <a:off x="7909224" y="2549018"/>
            <a:ext cx="3276600" cy="1479416"/>
          </a:xfrm>
          <a:prstGeom prst="roundRect">
            <a:avLst/>
          </a:prstGeom>
          <a:solidFill>
            <a:srgbClr val="128CAB"/>
          </a:solidFill>
          <a:ln w="42500" cap="flat" cmpd="sng" algn="ctr">
            <a:noFill/>
            <a:prstDash val="solid"/>
          </a:ln>
          <a:effectLst/>
        </p:spPr>
        <p:txBody>
          <a:bodyPr lIns="121899" tIns="60949" rIns="121899" bIns="60949" spcCol="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Gill Sans MT"/>
              <a:ea typeface="+mn-ea"/>
              <a:cs typeface="+mn-cs"/>
            </a:endParaRPr>
          </a:p>
        </p:txBody>
      </p:sp>
      <p:sp>
        <p:nvSpPr>
          <p:cNvPr id="39" name="Rounded Rectangle 22">
            <a:extLst>
              <a:ext uri="{FF2B5EF4-FFF2-40B4-BE49-F238E27FC236}">
                <a16:creationId xmlns:a16="http://schemas.microsoft.com/office/drawing/2014/main" id="{CB06F92B-990E-4ADE-BAAA-C49BAC92E98C}"/>
              </a:ext>
            </a:extLst>
          </p:cNvPr>
          <p:cNvSpPr/>
          <p:nvPr/>
        </p:nvSpPr>
        <p:spPr>
          <a:xfrm>
            <a:off x="9433225" y="2653574"/>
            <a:ext cx="1676400" cy="1249872"/>
          </a:xfrm>
          <a:prstGeom prst="roundRect">
            <a:avLst>
              <a:gd name="adj" fmla="val 5115"/>
            </a:avLst>
          </a:prstGeom>
          <a:solidFill>
            <a:srgbClr val="FFFFFF">
              <a:lumMod val="75000"/>
            </a:srgbClr>
          </a:solidFill>
          <a:ln w="9525" cap="flat" cmpd="sng" algn="ctr">
            <a:solidFill>
              <a:srgbClr val="FFFFFF">
                <a:lumMod val="75000"/>
              </a:srgbClr>
            </a:solidFill>
            <a:prstDash val="solid"/>
          </a:ln>
          <a:effectLst>
            <a:outerShdw blurRad="65500" dist="38100" dir="5400000" rotWithShape="0">
              <a:srgbClr val="000000">
                <a:alpha val="40000"/>
              </a:srgbClr>
            </a:outerShdw>
          </a:effectLst>
        </p:spPr>
        <p:txBody>
          <a:bodyPr lIns="121899" tIns="60949" rIns="121899" bIns="60949"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mn-lt"/>
              <a:ea typeface="+mn-ea"/>
              <a:cs typeface="+mn-cs"/>
            </a:endParaRPr>
          </a:p>
        </p:txBody>
      </p:sp>
      <p:sp>
        <p:nvSpPr>
          <p:cNvPr id="40" name="Rounded Rectangle 23">
            <a:extLst>
              <a:ext uri="{FF2B5EF4-FFF2-40B4-BE49-F238E27FC236}">
                <a16:creationId xmlns:a16="http://schemas.microsoft.com/office/drawing/2014/main" id="{CF1D1E09-4826-40E5-B7D6-53800F8EBC88}"/>
              </a:ext>
            </a:extLst>
          </p:cNvPr>
          <p:cNvSpPr/>
          <p:nvPr/>
        </p:nvSpPr>
        <p:spPr>
          <a:xfrm>
            <a:off x="7982508" y="2628564"/>
            <a:ext cx="1407546" cy="1300622"/>
          </a:xfrm>
          <a:prstGeom prst="roundRect">
            <a:avLst>
              <a:gd name="adj" fmla="val 8196"/>
            </a:avLst>
          </a:prstGeom>
          <a:solidFill>
            <a:srgbClr val="FFFFFF"/>
          </a:solidFill>
          <a:ln w="42500" cap="flat" cmpd="sng" algn="ctr">
            <a:solidFill>
              <a:srgbClr val="128CAB"/>
            </a:solidFill>
            <a:prstDash val="solid"/>
          </a:ln>
          <a:effectLst/>
        </p:spPr>
        <p:txBody>
          <a:bodyPr lIns="121899" tIns="60949" rIns="121899" bIns="60949"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mn-lt"/>
              <a:ea typeface="+mn-ea"/>
              <a:cs typeface="+mn-cs"/>
            </a:endParaRPr>
          </a:p>
        </p:txBody>
      </p:sp>
      <p:sp>
        <p:nvSpPr>
          <p:cNvPr id="41" name="Rounded Rectangle 24">
            <a:extLst>
              <a:ext uri="{FF2B5EF4-FFF2-40B4-BE49-F238E27FC236}">
                <a16:creationId xmlns:a16="http://schemas.microsoft.com/office/drawing/2014/main" id="{4F87A4C7-9169-49EF-99CA-452169DB93C5}"/>
              </a:ext>
            </a:extLst>
          </p:cNvPr>
          <p:cNvSpPr/>
          <p:nvPr/>
        </p:nvSpPr>
        <p:spPr>
          <a:xfrm>
            <a:off x="8084410" y="2786514"/>
            <a:ext cx="1196414" cy="275814"/>
          </a:xfrm>
          <a:prstGeom prst="roundRect">
            <a:avLst/>
          </a:prstGeom>
          <a:solidFill>
            <a:srgbClr val="FFFFFF"/>
          </a:solidFill>
          <a:ln w="9525" cap="flat" cmpd="sng" algn="ctr">
            <a:solidFill>
              <a:srgbClr val="128CAB"/>
            </a:solidFill>
            <a:prstDash val="solid"/>
          </a:ln>
          <a:effectLst/>
        </p:spPr>
        <p:txBody>
          <a:bodyPr lIns="121899" tIns="60949" rIns="121899" bIns="60949"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mn-lt"/>
                <a:ea typeface="+mn-ea"/>
                <a:cs typeface="+mn-cs"/>
              </a:rPr>
              <a:t>Security</a:t>
            </a:r>
          </a:p>
        </p:txBody>
      </p:sp>
      <p:sp>
        <p:nvSpPr>
          <p:cNvPr id="42" name="Rounded Rectangle 25">
            <a:extLst>
              <a:ext uri="{FF2B5EF4-FFF2-40B4-BE49-F238E27FC236}">
                <a16:creationId xmlns:a16="http://schemas.microsoft.com/office/drawing/2014/main" id="{0A59282F-13AC-44A9-BB75-60207B46D8F6}"/>
              </a:ext>
            </a:extLst>
          </p:cNvPr>
          <p:cNvSpPr/>
          <p:nvPr/>
        </p:nvSpPr>
        <p:spPr>
          <a:xfrm>
            <a:off x="8083557" y="3142579"/>
            <a:ext cx="1196414" cy="283652"/>
          </a:xfrm>
          <a:prstGeom prst="roundRect">
            <a:avLst/>
          </a:prstGeom>
          <a:solidFill>
            <a:srgbClr val="FFFFFF"/>
          </a:solidFill>
          <a:ln w="9525" cap="flat" cmpd="sng" algn="ctr">
            <a:solidFill>
              <a:srgbClr val="128CAB"/>
            </a:solidFill>
            <a:prstDash val="solid"/>
          </a:ln>
          <a:effectLst/>
        </p:spPr>
        <p:txBody>
          <a:bodyPr wrap="none" lIns="121899" tIns="60949" rIns="121899" bIns="60949"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mn-lt"/>
                <a:ea typeface="+mn-ea"/>
                <a:cs typeface="+mn-cs"/>
              </a:rPr>
              <a:t>Communication</a:t>
            </a:r>
          </a:p>
        </p:txBody>
      </p:sp>
      <p:sp>
        <p:nvSpPr>
          <p:cNvPr id="43" name="Rounded Rectangle 26">
            <a:extLst>
              <a:ext uri="{FF2B5EF4-FFF2-40B4-BE49-F238E27FC236}">
                <a16:creationId xmlns:a16="http://schemas.microsoft.com/office/drawing/2014/main" id="{CED43055-5DE9-4E7F-AE4F-881075AAF22C}"/>
              </a:ext>
            </a:extLst>
          </p:cNvPr>
          <p:cNvSpPr/>
          <p:nvPr/>
        </p:nvSpPr>
        <p:spPr>
          <a:xfrm>
            <a:off x="8078294" y="3501637"/>
            <a:ext cx="1196414" cy="283652"/>
          </a:xfrm>
          <a:prstGeom prst="roundRect">
            <a:avLst/>
          </a:prstGeom>
          <a:solidFill>
            <a:srgbClr val="FFFFFF"/>
          </a:solidFill>
          <a:ln w="9525" cap="flat" cmpd="sng" algn="ctr">
            <a:solidFill>
              <a:srgbClr val="128CAB"/>
            </a:solidFill>
            <a:prstDash val="solid"/>
          </a:ln>
          <a:effectLst/>
        </p:spPr>
        <p:txBody>
          <a:bodyPr wrap="none" lIns="121899" tIns="60949" rIns="121899" bIns="60949"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Gill Sans MT"/>
                <a:ea typeface="+mn-ea"/>
                <a:cs typeface="+mn-cs"/>
              </a:rPr>
              <a:t>Discovery</a:t>
            </a:r>
          </a:p>
        </p:txBody>
      </p:sp>
      <p:sp>
        <p:nvSpPr>
          <p:cNvPr id="44" name="Rounded Rectangle 27">
            <a:extLst>
              <a:ext uri="{FF2B5EF4-FFF2-40B4-BE49-F238E27FC236}">
                <a16:creationId xmlns:a16="http://schemas.microsoft.com/office/drawing/2014/main" id="{6F8C865B-2F66-48EA-9B3A-33E3B35B3F6C}"/>
              </a:ext>
            </a:extLst>
          </p:cNvPr>
          <p:cNvSpPr/>
          <p:nvPr/>
        </p:nvSpPr>
        <p:spPr>
          <a:xfrm>
            <a:off x="9488407" y="2778562"/>
            <a:ext cx="1579808" cy="278790"/>
          </a:xfrm>
          <a:prstGeom prst="roundRect">
            <a:avLst/>
          </a:prstGeom>
          <a:solidFill>
            <a:srgbClr val="FFFFFF"/>
          </a:solidFill>
          <a:ln w="9525" cap="flat" cmpd="sng" algn="ctr">
            <a:solidFill>
              <a:srgbClr val="BFBFBF"/>
            </a:solidFill>
            <a:prstDash val="solid"/>
          </a:ln>
          <a:effectLst/>
        </p:spPr>
        <p:txBody>
          <a:bodyPr wrap="none" lIns="121899" tIns="60949" rIns="121899" bIns="60949"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mn-lt"/>
                <a:ea typeface="+mn-ea"/>
                <a:cs typeface="+mn-cs"/>
              </a:rPr>
              <a:t>Data Storage &amp; Analytics</a:t>
            </a:r>
          </a:p>
        </p:txBody>
      </p:sp>
      <p:sp>
        <p:nvSpPr>
          <p:cNvPr id="45" name="Rounded Rectangle 28">
            <a:extLst>
              <a:ext uri="{FF2B5EF4-FFF2-40B4-BE49-F238E27FC236}">
                <a16:creationId xmlns:a16="http://schemas.microsoft.com/office/drawing/2014/main" id="{65C9DB2A-2CD0-4980-AC23-323506349DB5}"/>
              </a:ext>
            </a:extLst>
          </p:cNvPr>
          <p:cNvSpPr/>
          <p:nvPr/>
        </p:nvSpPr>
        <p:spPr>
          <a:xfrm>
            <a:off x="9488407" y="3132659"/>
            <a:ext cx="1579808" cy="278790"/>
          </a:xfrm>
          <a:prstGeom prst="roundRect">
            <a:avLst/>
          </a:prstGeom>
          <a:solidFill>
            <a:srgbClr val="FFFFFF"/>
          </a:solidFill>
          <a:ln w="9525" cap="flat" cmpd="sng" algn="ctr">
            <a:solidFill>
              <a:srgbClr val="BFBFBF"/>
            </a:solidFill>
            <a:prstDash val="solid"/>
          </a:ln>
          <a:effectLst/>
        </p:spPr>
        <p:txBody>
          <a:bodyPr wrap="none" lIns="121899" tIns="60949" rIns="121899" bIns="60949"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mn-lt"/>
                <a:ea typeface="+mn-ea"/>
                <a:cs typeface="+mn-cs"/>
              </a:rPr>
              <a:t>Management</a:t>
            </a:r>
          </a:p>
        </p:txBody>
      </p:sp>
      <p:sp>
        <p:nvSpPr>
          <p:cNvPr id="46" name="Rounded Rectangle 29">
            <a:extLst>
              <a:ext uri="{FF2B5EF4-FFF2-40B4-BE49-F238E27FC236}">
                <a16:creationId xmlns:a16="http://schemas.microsoft.com/office/drawing/2014/main" id="{5F05FA07-F025-4685-B503-2B34B93756F7}"/>
              </a:ext>
            </a:extLst>
          </p:cNvPr>
          <p:cNvSpPr/>
          <p:nvPr/>
        </p:nvSpPr>
        <p:spPr>
          <a:xfrm>
            <a:off x="9488407" y="3499669"/>
            <a:ext cx="1579808" cy="278790"/>
          </a:xfrm>
          <a:prstGeom prst="roundRect">
            <a:avLst/>
          </a:prstGeom>
          <a:solidFill>
            <a:srgbClr val="FFFFFF"/>
          </a:solidFill>
          <a:ln w="9525" cap="flat" cmpd="sng" algn="ctr">
            <a:solidFill>
              <a:srgbClr val="BFBFBF"/>
            </a:solidFill>
            <a:prstDash val="solid"/>
          </a:ln>
          <a:effectLst/>
        </p:spPr>
        <p:txBody>
          <a:bodyPr wrap="none" lIns="121899" tIns="60949" rIns="121899" bIns="60949"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mn-lt"/>
                <a:ea typeface="+mn-ea"/>
                <a:cs typeface="+mn-cs"/>
              </a:rPr>
              <a:t>Applications</a:t>
            </a:r>
          </a:p>
        </p:txBody>
      </p:sp>
      <p:sp>
        <p:nvSpPr>
          <p:cNvPr id="47" name="Left-Right Arrow 34">
            <a:extLst>
              <a:ext uri="{FF2B5EF4-FFF2-40B4-BE49-F238E27FC236}">
                <a16:creationId xmlns:a16="http://schemas.microsoft.com/office/drawing/2014/main" id="{307CA5D6-69B1-43EA-97DB-7FF6E8AC3420}"/>
              </a:ext>
            </a:extLst>
          </p:cNvPr>
          <p:cNvSpPr/>
          <p:nvPr/>
        </p:nvSpPr>
        <p:spPr bwMode="auto">
          <a:xfrm>
            <a:off x="9230906" y="4668335"/>
            <a:ext cx="2441982" cy="593715"/>
          </a:xfrm>
          <a:prstGeom prst="leftRightArrow">
            <a:avLst/>
          </a:prstGeom>
          <a:solidFill>
            <a:srgbClr val="FFFFFF">
              <a:lumMod val="50000"/>
            </a:srgbClr>
          </a:solidFill>
          <a:ln w="9525" cap="flat" cmpd="sng" algn="ctr">
            <a:solidFill>
              <a:srgbClr val="FFFFFF">
                <a:lumMod val="50000"/>
              </a:srgbClr>
            </a:solidFill>
            <a:prstDash val="solid"/>
            <a:headEnd type="none" w="med" len="med"/>
            <a:tailEnd type="none" w="med" len="med"/>
          </a:ln>
          <a:effectLst>
            <a:outerShdw blurRad="65500" dist="38100" dir="5400000" rotWithShape="0">
              <a:srgbClr val="000000">
                <a:alpha val="40000"/>
              </a:srgbClr>
            </a:outerShdw>
          </a:effectLst>
        </p:spPr>
        <p:txBody>
          <a:bodyPr vert="horz" wrap="square" lIns="91415" tIns="45707" rIns="91415" bIns="45707" numCol="1" rtlCol="0" anchor="t" anchorCtr="0" compatLnSpc="1">
            <a:prstTxWarp prst="textNoShape">
              <a:avLst/>
            </a:prstTxWarp>
          </a:bodyPr>
          <a:lstStyle/>
          <a:p>
            <a:pPr marL="0" marR="0" lvl="0" indent="0" defTabSz="914148" eaLnBrk="1" fontAlgn="auto" latinLnBrk="0" hangingPunct="1">
              <a:lnSpc>
                <a:spcPct val="100000"/>
              </a:lnSpc>
              <a:spcBef>
                <a:spcPts val="0"/>
              </a:spcBef>
              <a:spcAft>
                <a:spcPts val="0"/>
              </a:spcAft>
              <a:buClrTx/>
              <a:buSzTx/>
              <a:buFontTx/>
              <a:buNone/>
              <a:tabLst/>
              <a:defRPr/>
            </a:pPr>
            <a:endParaRPr kumimoji="0" lang="en-US" sz="4100" b="0" i="0" u="none" strike="noStrike" kern="0" cap="none" spc="0" normalizeH="0" baseline="0" noProof="0" dirty="0">
              <a:ln>
                <a:noFill/>
              </a:ln>
              <a:solidFill>
                <a:srgbClr val="000000"/>
              </a:solidFill>
              <a:effectLst/>
              <a:uLnTx/>
              <a:uFillTx/>
              <a:latin typeface="GillSans" charset="0"/>
              <a:ea typeface="ヒラギノ角ゴ ProN W3" pitchFamily="-111" charset="-128"/>
              <a:cs typeface="ヒラギノ角ゴ ProN W3" pitchFamily="-111" charset="-128"/>
            </a:endParaRPr>
          </a:p>
        </p:txBody>
      </p:sp>
      <p:sp>
        <p:nvSpPr>
          <p:cNvPr id="48" name="Left-Right Arrow 35">
            <a:extLst>
              <a:ext uri="{FF2B5EF4-FFF2-40B4-BE49-F238E27FC236}">
                <a16:creationId xmlns:a16="http://schemas.microsoft.com/office/drawing/2014/main" id="{F083C593-82A9-4026-AFFE-CF137B5C72A9}"/>
              </a:ext>
            </a:extLst>
          </p:cNvPr>
          <p:cNvSpPr/>
          <p:nvPr/>
        </p:nvSpPr>
        <p:spPr bwMode="auto">
          <a:xfrm>
            <a:off x="704898" y="4869021"/>
            <a:ext cx="8456238" cy="206170"/>
          </a:xfrm>
          <a:prstGeom prst="leftRightArrow">
            <a:avLst/>
          </a:prstGeom>
          <a:gradFill rotWithShape="1">
            <a:gsLst>
              <a:gs pos="0">
                <a:srgbClr val="128CAB">
                  <a:shade val="45000"/>
                  <a:satMod val="155000"/>
                </a:srgbClr>
              </a:gs>
              <a:gs pos="60000">
                <a:srgbClr val="128CAB">
                  <a:shade val="95000"/>
                  <a:satMod val="150000"/>
                </a:srgbClr>
              </a:gs>
              <a:gs pos="100000">
                <a:srgbClr val="128CAB">
                  <a:tint val="87000"/>
                  <a:satMod val="250000"/>
                </a:srgbClr>
              </a:gs>
            </a:gsLst>
            <a:lin ang="16200000" scaled="0"/>
          </a:gradFill>
          <a:ln w="9525" cap="flat" cmpd="sng" algn="ctr">
            <a:solidFill>
              <a:srgbClr val="128CAB">
                <a:satMod val="150000"/>
              </a:srgbClr>
            </a:solidFill>
            <a:prstDash val="solid"/>
            <a:headEnd type="none" w="med" len="med"/>
            <a:tailEnd type="none" w="med" len="med"/>
          </a:ln>
          <a:effectLst>
            <a:outerShdw blurRad="65500" dist="38100" dir="5400000" rotWithShape="0">
              <a:srgbClr val="000000">
                <a:alpha val="40000"/>
              </a:srgbClr>
            </a:outerShdw>
          </a:effectLst>
        </p:spPr>
        <p:txBody>
          <a:bodyPr vert="horz" wrap="square" lIns="91415" tIns="45707" rIns="91415" bIns="45707" numCol="1" rtlCol="0" anchor="t" anchorCtr="0" compatLnSpc="1">
            <a:prstTxWarp prst="textNoShape">
              <a:avLst/>
            </a:prstTxWarp>
          </a:bodyPr>
          <a:lstStyle/>
          <a:p>
            <a:pPr marL="0" marR="0" lvl="0" indent="0" defTabSz="914148" eaLnBrk="1" fontAlgn="auto" latinLnBrk="0" hangingPunct="1">
              <a:lnSpc>
                <a:spcPct val="100000"/>
              </a:lnSpc>
              <a:spcBef>
                <a:spcPts val="0"/>
              </a:spcBef>
              <a:spcAft>
                <a:spcPts val="0"/>
              </a:spcAft>
              <a:buClrTx/>
              <a:buSzTx/>
              <a:buFontTx/>
              <a:buNone/>
              <a:tabLst/>
              <a:defRPr/>
            </a:pPr>
            <a:endParaRPr kumimoji="0" lang="en-US" sz="4100" b="0" i="0" u="none" strike="noStrike" kern="0" cap="none" spc="0" normalizeH="0" baseline="0" noProof="0" dirty="0">
              <a:ln>
                <a:noFill/>
              </a:ln>
              <a:solidFill>
                <a:srgbClr val="000000"/>
              </a:solidFill>
              <a:effectLst/>
              <a:uLnTx/>
              <a:uFillTx/>
              <a:latin typeface="GillSans" charset="0"/>
              <a:ea typeface="ヒラギノ角ゴ ProN W3" pitchFamily="-111" charset="-128"/>
              <a:cs typeface="ヒラギノ角ゴ ProN W3" pitchFamily="-111" charset="-128"/>
            </a:endParaRPr>
          </a:p>
        </p:txBody>
      </p:sp>
      <p:sp>
        <p:nvSpPr>
          <p:cNvPr id="49" name="Rounded Rectangle 33">
            <a:extLst>
              <a:ext uri="{FF2B5EF4-FFF2-40B4-BE49-F238E27FC236}">
                <a16:creationId xmlns:a16="http://schemas.microsoft.com/office/drawing/2014/main" id="{163705BC-7D73-4AF3-8752-4D50CB84E42E}"/>
              </a:ext>
            </a:extLst>
          </p:cNvPr>
          <p:cNvSpPr/>
          <p:nvPr/>
        </p:nvSpPr>
        <p:spPr>
          <a:xfrm>
            <a:off x="4711414" y="3542915"/>
            <a:ext cx="1218724" cy="1016000"/>
          </a:xfrm>
          <a:prstGeom prst="roundRect">
            <a:avLst/>
          </a:prstGeom>
          <a:solidFill>
            <a:srgbClr val="FFFFFF"/>
          </a:solidFill>
          <a:ln w="38100" cap="flat" cmpd="sng" algn="ctr">
            <a:solidFill>
              <a:srgbClr val="F68A33"/>
            </a:solidFill>
            <a:prstDash val="solid"/>
          </a:ln>
          <a:effectLst>
            <a:outerShdw blurRad="65500" dist="38100" dir="5400000" rotWithShape="0">
              <a:srgbClr val="000000">
                <a:alpha val="40000"/>
              </a:srgbClr>
            </a:outerShdw>
          </a:effectLst>
        </p:spPr>
        <p:txBody>
          <a:bodyPr wrap="none" lIns="121899" tIns="60949" rIns="121899" bIns="60949"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128CAB"/>
                </a:solidFill>
                <a:effectLst/>
                <a:uLnTx/>
                <a:uFillTx/>
                <a:latin typeface="+mn-lt"/>
                <a:ea typeface="+mn-ea"/>
                <a:cs typeface="+mn-cs"/>
              </a:rPr>
              <a:t>Local</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128CAB"/>
                </a:solidFill>
                <a:effectLst/>
                <a:uLnTx/>
                <a:uFillTx/>
                <a:latin typeface="+mn-lt"/>
                <a:ea typeface="+mn-ea"/>
                <a:cs typeface="+mn-cs"/>
              </a:rPr>
              <a:t>processing</a:t>
            </a:r>
          </a:p>
        </p:txBody>
      </p:sp>
      <p:sp>
        <p:nvSpPr>
          <p:cNvPr id="50" name="Rounded Rectangle 36">
            <a:extLst>
              <a:ext uri="{FF2B5EF4-FFF2-40B4-BE49-F238E27FC236}">
                <a16:creationId xmlns:a16="http://schemas.microsoft.com/office/drawing/2014/main" id="{C7DEB5C5-D3AF-4CBD-B9B5-6ED6FC4DE3BA}"/>
              </a:ext>
            </a:extLst>
          </p:cNvPr>
          <p:cNvSpPr/>
          <p:nvPr/>
        </p:nvSpPr>
        <p:spPr>
          <a:xfrm>
            <a:off x="2335895" y="3650455"/>
            <a:ext cx="821715" cy="789376"/>
          </a:xfrm>
          <a:prstGeom prst="roundRect">
            <a:avLst/>
          </a:prstGeom>
          <a:solidFill>
            <a:srgbClr val="FFFFFF"/>
          </a:solidFill>
          <a:ln w="38100" cap="flat" cmpd="sng" algn="ctr">
            <a:solidFill>
              <a:srgbClr val="F68A33"/>
            </a:solidFill>
            <a:prstDash val="solid"/>
          </a:ln>
          <a:effectLst>
            <a:outerShdw blurRad="65500" dist="38100" dir="5400000" rotWithShape="0">
              <a:srgbClr val="000000">
                <a:alpha val="40000"/>
              </a:srgbClr>
            </a:outerShdw>
          </a:effectLst>
        </p:spPr>
        <p:txBody>
          <a:bodyPr wrap="none" lIns="121899" tIns="60949" rIns="121899" bIns="60949"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128CAB"/>
                </a:solidFill>
                <a:effectLst/>
                <a:uLnTx/>
                <a:uFillTx/>
                <a:latin typeface="+mn-lt"/>
                <a:ea typeface="+mn-ea"/>
                <a:cs typeface="+mn-cs"/>
              </a:rPr>
              <a:t>Nodes</a:t>
            </a:r>
          </a:p>
        </p:txBody>
      </p:sp>
      <p:sp>
        <p:nvSpPr>
          <p:cNvPr id="51" name="Rounded Rectangle 37">
            <a:extLst>
              <a:ext uri="{FF2B5EF4-FFF2-40B4-BE49-F238E27FC236}">
                <a16:creationId xmlns:a16="http://schemas.microsoft.com/office/drawing/2014/main" id="{0F7369FC-11BA-4469-B7D8-D89062A95A56}"/>
              </a:ext>
            </a:extLst>
          </p:cNvPr>
          <p:cNvSpPr/>
          <p:nvPr/>
        </p:nvSpPr>
        <p:spPr>
          <a:xfrm>
            <a:off x="2335895" y="2786856"/>
            <a:ext cx="821715" cy="789376"/>
          </a:xfrm>
          <a:prstGeom prst="roundRect">
            <a:avLst/>
          </a:prstGeom>
          <a:solidFill>
            <a:srgbClr val="FFFFFF"/>
          </a:solidFill>
          <a:ln w="38100" cap="flat" cmpd="sng" algn="ctr">
            <a:solidFill>
              <a:srgbClr val="F68A33"/>
            </a:solidFill>
            <a:prstDash val="solid"/>
          </a:ln>
          <a:effectLst>
            <a:outerShdw blurRad="65500" dist="38100" dir="5400000" rotWithShape="0">
              <a:srgbClr val="000000">
                <a:alpha val="40000"/>
              </a:srgbClr>
            </a:outerShdw>
          </a:effectLst>
        </p:spPr>
        <p:txBody>
          <a:bodyPr wrap="none" lIns="121899" tIns="60949" rIns="121899" bIns="60949"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128CAB"/>
                </a:solidFill>
                <a:effectLst/>
                <a:uLnTx/>
                <a:uFillTx/>
                <a:latin typeface="+mn-lt"/>
                <a:ea typeface="+mn-ea"/>
                <a:cs typeface="+mn-cs"/>
              </a:rPr>
              <a:t>Nodes</a:t>
            </a:r>
          </a:p>
        </p:txBody>
      </p:sp>
      <p:sp>
        <p:nvSpPr>
          <p:cNvPr id="52" name="Left-Right Arrow 38">
            <a:extLst>
              <a:ext uri="{FF2B5EF4-FFF2-40B4-BE49-F238E27FC236}">
                <a16:creationId xmlns:a16="http://schemas.microsoft.com/office/drawing/2014/main" id="{EDD1E9FA-8A5A-47B6-BCF5-CAC20237E917}"/>
              </a:ext>
            </a:extLst>
          </p:cNvPr>
          <p:cNvSpPr/>
          <p:nvPr/>
        </p:nvSpPr>
        <p:spPr>
          <a:xfrm>
            <a:off x="3178153" y="3008255"/>
            <a:ext cx="4270610" cy="365184"/>
          </a:xfrm>
          <a:prstGeom prst="leftRightArrow">
            <a:avLst/>
          </a:prstGeom>
          <a:solidFill>
            <a:srgbClr val="FFFFFF"/>
          </a:solidFill>
          <a:ln w="38100" cap="flat" cmpd="sng" algn="ctr">
            <a:solidFill>
              <a:srgbClr val="F68A33"/>
            </a:solidFill>
            <a:prstDash val="solid"/>
          </a:ln>
          <a:effectLst>
            <a:outerShdw blurRad="65500" dist="38100" dir="5400000" rotWithShape="0">
              <a:srgbClr val="000000">
                <a:alpha val="4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Gill Sans MT"/>
              <a:ea typeface="+mn-ea"/>
              <a:cs typeface="+mn-cs"/>
            </a:endParaRPr>
          </a:p>
        </p:txBody>
      </p:sp>
      <p:sp>
        <p:nvSpPr>
          <p:cNvPr id="53" name="Left-Right Arrow 39">
            <a:extLst>
              <a:ext uri="{FF2B5EF4-FFF2-40B4-BE49-F238E27FC236}">
                <a16:creationId xmlns:a16="http://schemas.microsoft.com/office/drawing/2014/main" id="{63B3D448-4B0D-4303-B6CA-CC7ADA45B252}"/>
              </a:ext>
            </a:extLst>
          </p:cNvPr>
          <p:cNvSpPr/>
          <p:nvPr/>
        </p:nvSpPr>
        <p:spPr>
          <a:xfrm>
            <a:off x="3179464" y="3814871"/>
            <a:ext cx="1502394" cy="358032"/>
          </a:xfrm>
          <a:prstGeom prst="leftRightArrow">
            <a:avLst/>
          </a:prstGeom>
          <a:solidFill>
            <a:srgbClr val="FFFFFF"/>
          </a:solidFill>
          <a:ln w="38100" cap="flat" cmpd="sng" algn="ctr">
            <a:solidFill>
              <a:srgbClr val="F68A33"/>
            </a:solidFill>
            <a:prstDash val="solid"/>
          </a:ln>
          <a:effectLst>
            <a:outerShdw blurRad="65500" dist="38100" dir="5400000" rotWithShape="0">
              <a:srgbClr val="000000">
                <a:alpha val="4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Gill Sans MT"/>
              <a:ea typeface="+mn-ea"/>
              <a:cs typeface="+mn-cs"/>
            </a:endParaRPr>
          </a:p>
        </p:txBody>
      </p:sp>
      <p:sp>
        <p:nvSpPr>
          <p:cNvPr id="54" name="Left-Right Arrow 40">
            <a:extLst>
              <a:ext uri="{FF2B5EF4-FFF2-40B4-BE49-F238E27FC236}">
                <a16:creationId xmlns:a16="http://schemas.microsoft.com/office/drawing/2014/main" id="{9C81D5D4-E53C-46BA-B6E1-216CD4B7A1BD}"/>
              </a:ext>
            </a:extLst>
          </p:cNvPr>
          <p:cNvSpPr/>
          <p:nvPr/>
        </p:nvSpPr>
        <p:spPr>
          <a:xfrm>
            <a:off x="5966913" y="3839279"/>
            <a:ext cx="1502394" cy="358032"/>
          </a:xfrm>
          <a:prstGeom prst="leftRightArrow">
            <a:avLst/>
          </a:prstGeom>
          <a:solidFill>
            <a:srgbClr val="FFFFFF"/>
          </a:solidFill>
          <a:ln w="38100" cap="flat" cmpd="sng" algn="ctr">
            <a:solidFill>
              <a:srgbClr val="F68A33"/>
            </a:solidFill>
            <a:prstDash val="solid"/>
          </a:ln>
          <a:effectLst>
            <a:outerShdw blurRad="65500" dist="38100" dir="5400000" rotWithShape="0">
              <a:srgbClr val="000000">
                <a:alpha val="4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Gill Sans MT"/>
              <a:ea typeface="+mn-ea"/>
              <a:cs typeface="+mn-cs"/>
            </a:endParaRPr>
          </a:p>
        </p:txBody>
      </p:sp>
      <p:pic>
        <p:nvPicPr>
          <p:cNvPr id="55" name="Picture 54">
            <a:extLst>
              <a:ext uri="{FF2B5EF4-FFF2-40B4-BE49-F238E27FC236}">
                <a16:creationId xmlns:a16="http://schemas.microsoft.com/office/drawing/2014/main" id="{1225A5D1-6645-4733-887D-E5491B6AE556}"/>
              </a:ext>
            </a:extLst>
          </p:cNvPr>
          <p:cNvPicPr>
            <a:picLocks noChangeAspect="1"/>
          </p:cNvPicPr>
          <p:nvPr/>
        </p:nvPicPr>
        <p:blipFill>
          <a:blip r:embed="rId4"/>
          <a:srcRect/>
          <a:stretch/>
        </p:blipFill>
        <p:spPr>
          <a:xfrm>
            <a:off x="591142" y="1962628"/>
            <a:ext cx="2605609" cy="327337"/>
          </a:xfrm>
          <a:prstGeom prst="rect">
            <a:avLst/>
          </a:prstGeom>
        </p:spPr>
      </p:pic>
      <p:pic>
        <p:nvPicPr>
          <p:cNvPr id="56" name="Picture 95" descr="304px-Wi-Fi_Logo.svg.png">
            <a:extLst>
              <a:ext uri="{FF2B5EF4-FFF2-40B4-BE49-F238E27FC236}">
                <a16:creationId xmlns:a16="http://schemas.microsoft.com/office/drawing/2014/main" id="{BEF4181E-DC13-4B6B-8F57-69C8F8D21A17}"/>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13311" y="2359266"/>
            <a:ext cx="792469" cy="445841"/>
          </a:xfrm>
          <a:prstGeom prst="rect">
            <a:avLst/>
          </a:prstGeom>
          <a:noFill/>
          <a:ln w="9525">
            <a:noFill/>
            <a:miter lim="800000"/>
            <a:headEnd/>
            <a:tailEnd/>
          </a:ln>
        </p:spPr>
      </p:pic>
      <p:sp>
        <p:nvSpPr>
          <p:cNvPr id="58" name="TextBox 57">
            <a:extLst>
              <a:ext uri="{FF2B5EF4-FFF2-40B4-BE49-F238E27FC236}">
                <a16:creationId xmlns:a16="http://schemas.microsoft.com/office/drawing/2014/main" id="{D5C8F261-A660-4233-BEFE-2905DA2F08EB}"/>
              </a:ext>
            </a:extLst>
          </p:cNvPr>
          <p:cNvSpPr txBox="1"/>
          <p:nvPr/>
        </p:nvSpPr>
        <p:spPr>
          <a:xfrm>
            <a:off x="5057946" y="1824096"/>
            <a:ext cx="754642" cy="431536"/>
          </a:xfrm>
          <a:prstGeom prst="rect">
            <a:avLst/>
          </a:prstGeom>
        </p:spPr>
        <p:txBody>
          <a:bodyPr vert="horz" wrap="none" lIns="0" tIns="0" rIns="0" bIns="0" rtlCol="0" anchor="t">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mn-lt"/>
                <a:ea typeface="+mn-ea"/>
              </a:rPr>
              <a:t>LTE</a:t>
            </a:r>
          </a:p>
        </p:txBody>
      </p:sp>
      <p:pic>
        <p:nvPicPr>
          <p:cNvPr id="59" name="Picture 6" descr="zigbee_member_vert_pms">
            <a:extLst>
              <a:ext uri="{FF2B5EF4-FFF2-40B4-BE49-F238E27FC236}">
                <a16:creationId xmlns:a16="http://schemas.microsoft.com/office/drawing/2014/main" id="{9AC4FE1D-46CC-4BF5-99BA-926B1EB87627}"/>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630465" y="2460911"/>
            <a:ext cx="388553" cy="532765"/>
          </a:xfrm>
          <a:prstGeom prst="rect">
            <a:avLst/>
          </a:prstGeom>
          <a:noFill/>
          <a:ln w="9525">
            <a:noFill/>
            <a:miter lim="800000"/>
            <a:headEnd/>
            <a:tailEnd/>
          </a:ln>
        </p:spPr>
      </p:pic>
      <p:sp>
        <p:nvSpPr>
          <p:cNvPr id="60" name="TextBox 59">
            <a:extLst>
              <a:ext uri="{FF2B5EF4-FFF2-40B4-BE49-F238E27FC236}">
                <a16:creationId xmlns:a16="http://schemas.microsoft.com/office/drawing/2014/main" id="{F21854C3-3B9F-4D24-B578-4556F4277653}"/>
              </a:ext>
            </a:extLst>
          </p:cNvPr>
          <p:cNvSpPr txBox="1"/>
          <p:nvPr/>
        </p:nvSpPr>
        <p:spPr>
          <a:xfrm>
            <a:off x="6195209" y="1920507"/>
            <a:ext cx="1534960" cy="488487"/>
          </a:xfrm>
          <a:prstGeom prst="rect">
            <a:avLst/>
          </a:prstGeom>
        </p:spPr>
        <p:txBody>
          <a:bodyPr vert="horz" wrap="none" lIns="0" tIns="0" rIns="0" bIns="0" rtlCol="0" anchor="t">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lumMod val="50000"/>
                  </a:srgbClr>
                </a:solidFill>
                <a:effectLst/>
                <a:uLnTx/>
                <a:uFillTx/>
                <a:latin typeface="+mn-lt"/>
                <a:ea typeface="+mn-ea"/>
              </a:rPr>
              <a:t>IEEE 802.15.4</a:t>
            </a:r>
          </a:p>
        </p:txBody>
      </p:sp>
      <p:pic>
        <p:nvPicPr>
          <p:cNvPr id="61" name="Picture 20">
            <a:extLst>
              <a:ext uri="{FF2B5EF4-FFF2-40B4-BE49-F238E27FC236}">
                <a16:creationId xmlns:a16="http://schemas.microsoft.com/office/drawing/2014/main" id="{85CFCEFC-9966-4ED1-956F-D4832734C4F7}"/>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723926" y="2388791"/>
            <a:ext cx="419607" cy="445827"/>
          </a:xfrm>
          <a:prstGeom prst="rect">
            <a:avLst/>
          </a:prstGeom>
          <a:noFill/>
          <a:ln w="9525">
            <a:noFill/>
            <a:miter lim="800000"/>
            <a:headEnd/>
            <a:tailEnd/>
          </a:ln>
        </p:spPr>
      </p:pic>
    </p:spTree>
    <p:extLst>
      <p:ext uri="{BB962C8B-B14F-4D97-AF65-F5344CB8AC3E}">
        <p14:creationId xmlns:p14="http://schemas.microsoft.com/office/powerpoint/2010/main" val="3653302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1B3BF-D272-0C49-B51F-7C78F467BCCC}"/>
              </a:ext>
            </a:extLst>
          </p:cNvPr>
          <p:cNvSpPr>
            <a:spLocks noGrp="1"/>
          </p:cNvSpPr>
          <p:nvPr>
            <p:ph type="title"/>
          </p:nvPr>
        </p:nvSpPr>
        <p:spPr>
          <a:xfrm>
            <a:off x="5855918" y="1909486"/>
            <a:ext cx="5353420" cy="1519514"/>
          </a:xfrm>
        </p:spPr>
        <p:txBody>
          <a:bodyPr/>
          <a:lstStyle/>
          <a:p>
            <a:r>
              <a:rPr lang="en-GB" dirty="0"/>
              <a:t> Introduction to the Internet of Things</a:t>
            </a:r>
            <a:endParaRPr lang="en-US" dirty="0"/>
          </a:p>
        </p:txBody>
      </p:sp>
    </p:spTree>
    <p:extLst>
      <p:ext uri="{BB962C8B-B14F-4D97-AF65-F5344CB8AC3E}">
        <p14:creationId xmlns:p14="http://schemas.microsoft.com/office/powerpoint/2010/main" val="8120678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34AEC-8C6D-4394-8069-224E8ABE2449}"/>
              </a:ext>
            </a:extLst>
          </p:cNvPr>
          <p:cNvSpPr>
            <a:spLocks noGrp="1"/>
          </p:cNvSpPr>
          <p:nvPr>
            <p:ph type="title"/>
          </p:nvPr>
        </p:nvSpPr>
        <p:spPr/>
        <p:txBody>
          <a:bodyPr/>
          <a:lstStyle/>
          <a:p>
            <a:r>
              <a:rPr lang="en-US" dirty="0"/>
              <a:t>Arm Cortex-M: Enabling little devices</a:t>
            </a:r>
          </a:p>
        </p:txBody>
      </p:sp>
      <p:grpSp>
        <p:nvGrpSpPr>
          <p:cNvPr id="4" name="Group 3">
            <a:extLst>
              <a:ext uri="{FF2B5EF4-FFF2-40B4-BE49-F238E27FC236}">
                <a16:creationId xmlns:a16="http://schemas.microsoft.com/office/drawing/2014/main" id="{C4A1D177-327E-4238-8385-647A17FF2664}"/>
              </a:ext>
            </a:extLst>
          </p:cNvPr>
          <p:cNvGrpSpPr/>
          <p:nvPr/>
        </p:nvGrpSpPr>
        <p:grpSpPr>
          <a:xfrm>
            <a:off x="479425" y="1171111"/>
            <a:ext cx="2585195" cy="1404875"/>
            <a:chOff x="4949561" y="2301220"/>
            <a:chExt cx="2927766" cy="1591037"/>
          </a:xfrm>
        </p:grpSpPr>
        <p:sp>
          <p:nvSpPr>
            <p:cNvPr id="5" name="100 Shipped">
              <a:extLst>
                <a:ext uri="{FF2B5EF4-FFF2-40B4-BE49-F238E27FC236}">
                  <a16:creationId xmlns:a16="http://schemas.microsoft.com/office/drawing/2014/main" id="{2CEAD245-BE0E-45AD-A098-59617B56C262}"/>
                </a:ext>
              </a:extLst>
            </p:cNvPr>
            <p:cNvSpPr/>
            <p:nvPr/>
          </p:nvSpPr>
          <p:spPr>
            <a:xfrm>
              <a:off x="5103866" y="3150433"/>
              <a:ext cx="2761419" cy="7418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defTabSz="455613">
                <a:defRPr>
                  <a:solidFill>
                    <a:schemeClr val="tx1"/>
                  </a:solidFill>
                  <a:latin typeface="Calibri" pitchFamily="34" charset="0"/>
                  <a:ea typeface="ＭＳ Ｐゴシック" pitchFamily="34" charset="-128"/>
                </a:defRPr>
              </a:lvl1pPr>
              <a:lvl2pPr marL="742950" indent="-285750" defTabSz="455613">
                <a:defRPr>
                  <a:solidFill>
                    <a:schemeClr val="tx1"/>
                  </a:solidFill>
                  <a:latin typeface="Calibri" pitchFamily="34" charset="0"/>
                  <a:ea typeface="ＭＳ Ｐゴシック" pitchFamily="34" charset="-128"/>
                </a:defRPr>
              </a:lvl2pPr>
              <a:lvl3pPr marL="1143000" indent="-228600" defTabSz="455613">
                <a:defRPr>
                  <a:solidFill>
                    <a:schemeClr val="tx1"/>
                  </a:solidFill>
                  <a:latin typeface="Calibri" pitchFamily="34" charset="0"/>
                  <a:ea typeface="ＭＳ Ｐゴシック" pitchFamily="34" charset="-128"/>
                </a:defRPr>
              </a:lvl3pPr>
              <a:lvl4pPr marL="1600200" indent="-228600" defTabSz="455613">
                <a:defRPr>
                  <a:solidFill>
                    <a:schemeClr val="tx1"/>
                  </a:solidFill>
                  <a:latin typeface="Calibri" pitchFamily="34" charset="0"/>
                  <a:ea typeface="ＭＳ Ｐゴシック" pitchFamily="34" charset="-128"/>
                </a:defRPr>
              </a:lvl4pPr>
              <a:lvl5pPr marL="2057400" indent="-228600" defTabSz="455613">
                <a:defRPr>
                  <a:solidFill>
                    <a:schemeClr val="tx1"/>
                  </a:solidFill>
                  <a:latin typeface="Calibri" pitchFamily="34" charset="0"/>
                  <a:ea typeface="ＭＳ Ｐゴシック" pitchFamily="34" charset="-128"/>
                </a:defRPr>
              </a:lvl5pPr>
              <a:lvl6pPr marL="2514600" indent="-228600" defTabSz="4556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56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56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56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defRPr/>
              </a:pPr>
              <a:r>
                <a:rPr lang="en-US" altLang="en-US" sz="1400" dirty="0">
                  <a:solidFill>
                    <a:schemeClr val="accent1"/>
                  </a:solidFill>
                  <a:latin typeface="+mn-lt"/>
                </a:rPr>
                <a:t>Arm Cortex-M chips shipped to date worldwide </a:t>
              </a:r>
            </a:p>
          </p:txBody>
        </p:sp>
        <p:sp>
          <p:nvSpPr>
            <p:cNvPr id="6" name="Freeform 43">
              <a:extLst>
                <a:ext uri="{FF2B5EF4-FFF2-40B4-BE49-F238E27FC236}">
                  <a16:creationId xmlns:a16="http://schemas.microsoft.com/office/drawing/2014/main" id="{E37C21CB-8077-4359-8201-8F8813B7BE52}"/>
                </a:ext>
              </a:extLst>
            </p:cNvPr>
            <p:cNvSpPr/>
            <p:nvPr/>
          </p:nvSpPr>
          <p:spPr>
            <a:xfrm>
              <a:off x="5009667" y="2371367"/>
              <a:ext cx="2867660" cy="1477282"/>
            </a:xfrm>
            <a:custGeom>
              <a:avLst/>
              <a:gdLst>
                <a:gd name="connsiteX0" fmla="*/ 178326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0 w 1430409"/>
                <a:gd name="connsiteY4" fmla="*/ 178327 h 717102"/>
                <a:gd name="connsiteX0" fmla="*/ 127526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0 w 1430409"/>
                <a:gd name="connsiteY4" fmla="*/ 178327 h 717102"/>
                <a:gd name="connsiteX0" fmla="*/ 127526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0 w 1430409"/>
                <a:gd name="connsiteY4" fmla="*/ 127527 h 717102"/>
                <a:gd name="connsiteX0" fmla="*/ 127526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0 w 1430409"/>
                <a:gd name="connsiteY4" fmla="*/ 168348 h 717102"/>
                <a:gd name="connsiteX0" fmla="*/ 127526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0 w 1430409"/>
                <a:gd name="connsiteY4" fmla="*/ 120259 h 717102"/>
                <a:gd name="connsiteX0" fmla="*/ 127526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0 w 1430409"/>
                <a:gd name="connsiteY4" fmla="*/ 142700 h 717102"/>
                <a:gd name="connsiteX0" fmla="*/ 127526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3329 w 1430409"/>
                <a:gd name="connsiteY4" fmla="*/ 113541 h 717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0409" h="717102">
                  <a:moveTo>
                    <a:pt x="127526" y="0"/>
                  </a:moveTo>
                  <a:lnTo>
                    <a:pt x="1430409" y="0"/>
                  </a:lnTo>
                  <a:lnTo>
                    <a:pt x="1430409" y="717102"/>
                  </a:lnTo>
                  <a:lnTo>
                    <a:pt x="0" y="717102"/>
                  </a:lnTo>
                  <a:cubicBezTo>
                    <a:pt x="0" y="525635"/>
                    <a:pt x="3329" y="305008"/>
                    <a:pt x="3329" y="113541"/>
                  </a:cubicBez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44">
              <a:extLst>
                <a:ext uri="{FF2B5EF4-FFF2-40B4-BE49-F238E27FC236}">
                  <a16:creationId xmlns:a16="http://schemas.microsoft.com/office/drawing/2014/main" id="{8FDF1660-0725-4380-AC92-F54540CDD4EB}"/>
                </a:ext>
              </a:extLst>
            </p:cNvPr>
            <p:cNvSpPr/>
            <p:nvPr/>
          </p:nvSpPr>
          <p:spPr>
            <a:xfrm rot="5400000" flipV="1">
              <a:off x="4949561" y="2301220"/>
              <a:ext cx="144953" cy="144953"/>
            </a:xfrm>
            <a:custGeom>
              <a:avLst/>
              <a:gdLst>
                <a:gd name="connsiteX0" fmla="*/ 1716375 w 4433572"/>
                <a:gd name="connsiteY0" fmla="*/ 1716373 h 4433570"/>
                <a:gd name="connsiteX1" fmla="*/ 1716375 w 4433572"/>
                <a:gd name="connsiteY1" fmla="*/ 0 h 4433570"/>
                <a:gd name="connsiteX2" fmla="*/ 2717199 w 4433572"/>
                <a:gd name="connsiteY2" fmla="*/ 0 h 4433570"/>
                <a:gd name="connsiteX3" fmla="*/ 2717199 w 4433572"/>
                <a:gd name="connsiteY3" fmla="*/ 1716373 h 4433570"/>
                <a:gd name="connsiteX4" fmla="*/ 4433572 w 4433572"/>
                <a:gd name="connsiteY4" fmla="*/ 1716373 h 4433570"/>
                <a:gd name="connsiteX5" fmla="*/ 4433572 w 4433572"/>
                <a:gd name="connsiteY5" fmla="*/ 2717197 h 4433570"/>
                <a:gd name="connsiteX6" fmla="*/ 2717199 w 4433572"/>
                <a:gd name="connsiteY6" fmla="*/ 2717197 h 4433570"/>
                <a:gd name="connsiteX7" fmla="*/ 2717199 w 4433572"/>
                <a:gd name="connsiteY7" fmla="*/ 1716373 h 4433570"/>
                <a:gd name="connsiteX8" fmla="*/ 1716374 w 4433572"/>
                <a:gd name="connsiteY8" fmla="*/ 4433570 h 4433570"/>
                <a:gd name="connsiteX9" fmla="*/ 1716374 w 4433572"/>
                <a:gd name="connsiteY9" fmla="*/ 2717197 h 4433570"/>
                <a:gd name="connsiteX10" fmla="*/ 2717198 w 4433572"/>
                <a:gd name="connsiteY10" fmla="*/ 2717197 h 4433570"/>
                <a:gd name="connsiteX11" fmla="*/ 2717198 w 4433572"/>
                <a:gd name="connsiteY11" fmla="*/ 4433570 h 4433570"/>
                <a:gd name="connsiteX12" fmla="*/ 0 w 4433572"/>
                <a:gd name="connsiteY12" fmla="*/ 2717197 h 4433570"/>
                <a:gd name="connsiteX13" fmla="*/ 0 w 4433572"/>
                <a:gd name="connsiteY13" fmla="*/ 1716373 h 4433570"/>
                <a:gd name="connsiteX14" fmla="*/ 1716373 w 4433572"/>
                <a:gd name="connsiteY14" fmla="*/ 1716373 h 4433570"/>
                <a:gd name="connsiteX15" fmla="*/ 1716373 w 4433572"/>
                <a:gd name="connsiteY15" fmla="*/ 2717197 h 443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33572" h="4433570">
                  <a:moveTo>
                    <a:pt x="1716375" y="1716373"/>
                  </a:moveTo>
                  <a:lnTo>
                    <a:pt x="1716375" y="0"/>
                  </a:lnTo>
                  <a:lnTo>
                    <a:pt x="2717199" y="0"/>
                  </a:lnTo>
                  <a:lnTo>
                    <a:pt x="2717199" y="1716373"/>
                  </a:lnTo>
                  <a:lnTo>
                    <a:pt x="4433572" y="1716373"/>
                  </a:lnTo>
                  <a:lnTo>
                    <a:pt x="4433572" y="2717197"/>
                  </a:lnTo>
                  <a:lnTo>
                    <a:pt x="2717199" y="2717197"/>
                  </a:lnTo>
                  <a:lnTo>
                    <a:pt x="2717199" y="1716373"/>
                  </a:lnTo>
                  <a:close/>
                  <a:moveTo>
                    <a:pt x="1716374" y="4433570"/>
                  </a:moveTo>
                  <a:lnTo>
                    <a:pt x="1716374" y="2717197"/>
                  </a:lnTo>
                  <a:lnTo>
                    <a:pt x="2717198" y="2717197"/>
                  </a:lnTo>
                  <a:lnTo>
                    <a:pt x="2717198" y="4433570"/>
                  </a:lnTo>
                  <a:close/>
                  <a:moveTo>
                    <a:pt x="0" y="2717197"/>
                  </a:moveTo>
                  <a:lnTo>
                    <a:pt x="0" y="1716373"/>
                  </a:lnTo>
                  <a:lnTo>
                    <a:pt x="1716373" y="1716373"/>
                  </a:lnTo>
                  <a:lnTo>
                    <a:pt x="1716373" y="271719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100 Shipped">
              <a:extLst>
                <a:ext uri="{FF2B5EF4-FFF2-40B4-BE49-F238E27FC236}">
                  <a16:creationId xmlns:a16="http://schemas.microsoft.com/office/drawing/2014/main" id="{BFD14DA4-2813-48D0-87DE-B48AB20B3D44}"/>
                </a:ext>
              </a:extLst>
            </p:cNvPr>
            <p:cNvSpPr/>
            <p:nvPr/>
          </p:nvSpPr>
          <p:spPr>
            <a:xfrm>
              <a:off x="5103866" y="2338463"/>
              <a:ext cx="2773461" cy="7418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defTabSz="455613">
                <a:defRPr>
                  <a:solidFill>
                    <a:schemeClr val="tx1"/>
                  </a:solidFill>
                  <a:latin typeface="Calibri" pitchFamily="34" charset="0"/>
                  <a:ea typeface="ＭＳ Ｐゴシック" pitchFamily="34" charset="-128"/>
                </a:defRPr>
              </a:lvl1pPr>
              <a:lvl2pPr marL="742950" indent="-285750" defTabSz="455613">
                <a:defRPr>
                  <a:solidFill>
                    <a:schemeClr val="tx1"/>
                  </a:solidFill>
                  <a:latin typeface="Calibri" pitchFamily="34" charset="0"/>
                  <a:ea typeface="ＭＳ Ｐゴシック" pitchFamily="34" charset="-128"/>
                </a:defRPr>
              </a:lvl2pPr>
              <a:lvl3pPr marL="1143000" indent="-228600" defTabSz="455613">
                <a:defRPr>
                  <a:solidFill>
                    <a:schemeClr val="tx1"/>
                  </a:solidFill>
                  <a:latin typeface="Calibri" pitchFamily="34" charset="0"/>
                  <a:ea typeface="ＭＳ Ｐゴシック" pitchFamily="34" charset="-128"/>
                </a:defRPr>
              </a:lvl3pPr>
              <a:lvl4pPr marL="1600200" indent="-228600" defTabSz="455613">
                <a:defRPr>
                  <a:solidFill>
                    <a:schemeClr val="tx1"/>
                  </a:solidFill>
                  <a:latin typeface="Calibri" pitchFamily="34" charset="0"/>
                  <a:ea typeface="ＭＳ Ｐゴシック" pitchFamily="34" charset="-128"/>
                </a:defRPr>
              </a:lvl4pPr>
              <a:lvl5pPr marL="2057400" indent="-228600" defTabSz="455613">
                <a:defRPr>
                  <a:solidFill>
                    <a:schemeClr val="tx1"/>
                  </a:solidFill>
                  <a:latin typeface="Calibri" pitchFamily="34" charset="0"/>
                  <a:ea typeface="ＭＳ Ｐゴシック" pitchFamily="34" charset="-128"/>
                </a:defRPr>
              </a:lvl5pPr>
              <a:lvl6pPr marL="2514600" indent="-228600" defTabSz="4556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56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56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56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defRPr/>
              </a:pPr>
              <a:r>
                <a:rPr lang="en-US" sz="5400" b="1" dirty="0">
                  <a:solidFill>
                    <a:schemeClr val="accent1"/>
                  </a:solidFill>
                  <a:ea typeface="Calibri" charset="0"/>
                  <a:cs typeface="Calibri" charset="0"/>
                </a:rPr>
                <a:t>&gt;45bn</a:t>
              </a:r>
              <a:endParaRPr lang="en-US" altLang="en-US" sz="5000" dirty="0">
                <a:solidFill>
                  <a:schemeClr val="accent1"/>
                </a:solidFill>
                <a:latin typeface="+mn-lt"/>
              </a:endParaRPr>
            </a:p>
          </p:txBody>
        </p:sp>
      </p:grpSp>
      <p:pic>
        <p:nvPicPr>
          <p:cNvPr id="86" name="Picture 19">
            <a:extLst>
              <a:ext uri="{FF2B5EF4-FFF2-40B4-BE49-F238E27FC236}">
                <a16:creationId xmlns:a16="http://schemas.microsoft.com/office/drawing/2014/main" id="{86D1055C-A277-40A9-A77C-3354075B43D2}"/>
              </a:ext>
            </a:extLst>
          </p:cNvPr>
          <p:cNvPicPr>
            <a:picLocks noChangeAspect="1" noChangeArrowheads="1"/>
          </p:cNvPicPr>
          <p:nvPr/>
        </p:nvPicPr>
        <p:blipFill>
          <a:blip r:embed="rId3"/>
          <a:srcRect/>
          <a:stretch/>
        </p:blipFill>
        <p:spPr bwMode="auto">
          <a:xfrm>
            <a:off x="7180900" y="1198796"/>
            <a:ext cx="1060606" cy="709993"/>
          </a:xfrm>
          <a:prstGeom prst="rect">
            <a:avLst/>
          </a:prstGeom>
          <a:noFill/>
        </p:spPr>
      </p:pic>
      <p:sp>
        <p:nvSpPr>
          <p:cNvPr id="87" name="Rectangle 86">
            <a:extLst>
              <a:ext uri="{FF2B5EF4-FFF2-40B4-BE49-F238E27FC236}">
                <a16:creationId xmlns:a16="http://schemas.microsoft.com/office/drawing/2014/main" id="{E19F1223-1D46-48E6-950C-0404E609980B}"/>
              </a:ext>
            </a:extLst>
          </p:cNvPr>
          <p:cNvSpPr/>
          <p:nvPr/>
        </p:nvSpPr>
        <p:spPr>
          <a:xfrm>
            <a:off x="7309747" y="2153025"/>
            <a:ext cx="1849221" cy="522916"/>
          </a:xfrm>
          <a:prstGeom prst="rect">
            <a:avLst/>
          </a:prstGeom>
          <a:solidFill>
            <a:schemeClr val="accent1"/>
          </a:solidFill>
          <a:ln/>
          <a:scene3d>
            <a:camera prst="orthographicFront" fov="0">
              <a:rot lat="0" lon="0" rev="0"/>
            </a:camera>
            <a:lightRig rig="contrasting" dir="t">
              <a:rot lat="0" lon="0" rev="12000000"/>
            </a:lightRig>
          </a:scene3d>
          <a:sp3d prstMaterial="powder"/>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600" dirty="0">
                <a:solidFill>
                  <a:schemeClr val="bg1"/>
                </a:solidFill>
              </a:rPr>
              <a:t>Fitbit - 18M devices sold in 2018</a:t>
            </a:r>
          </a:p>
        </p:txBody>
      </p:sp>
      <p:sp>
        <p:nvSpPr>
          <p:cNvPr id="89" name="TextBox 88">
            <a:extLst>
              <a:ext uri="{FF2B5EF4-FFF2-40B4-BE49-F238E27FC236}">
                <a16:creationId xmlns:a16="http://schemas.microsoft.com/office/drawing/2014/main" id="{095963EC-181C-46CD-AB5C-79662F7BC6D8}"/>
              </a:ext>
            </a:extLst>
          </p:cNvPr>
          <p:cNvSpPr txBox="1"/>
          <p:nvPr/>
        </p:nvSpPr>
        <p:spPr>
          <a:xfrm>
            <a:off x="7016905" y="1936350"/>
            <a:ext cx="743616" cy="224735"/>
          </a:xfrm>
          <a:prstGeom prst="rect">
            <a:avLst/>
          </a:prstGeom>
        </p:spPr>
        <p:txBody>
          <a:bodyPr vert="horz" wrap="none" lIns="0" tIns="0" rIns="0" bIns="0" rtlCol="0" anchor="t">
            <a:normAutofit/>
          </a:bodyPr>
          <a:lstStyle/>
          <a:p>
            <a:r>
              <a:rPr lang="en-US" sz="1200" dirty="0">
                <a:solidFill>
                  <a:schemeClr val="tx1">
                    <a:lumMod val="50000"/>
                    <a:lumOff val="50000"/>
                  </a:schemeClr>
                </a:solidFill>
              </a:rPr>
              <a:t>Wearable</a:t>
            </a:r>
          </a:p>
        </p:txBody>
      </p:sp>
      <p:grpSp>
        <p:nvGrpSpPr>
          <p:cNvPr id="13" name="Group 12">
            <a:extLst>
              <a:ext uri="{FF2B5EF4-FFF2-40B4-BE49-F238E27FC236}">
                <a16:creationId xmlns:a16="http://schemas.microsoft.com/office/drawing/2014/main" id="{2C11425A-F437-4534-AE5C-533035554098}"/>
              </a:ext>
            </a:extLst>
          </p:cNvPr>
          <p:cNvGrpSpPr/>
          <p:nvPr/>
        </p:nvGrpSpPr>
        <p:grpSpPr>
          <a:xfrm>
            <a:off x="7075116" y="3529753"/>
            <a:ext cx="2051169" cy="1304613"/>
            <a:chOff x="9688246" y="3605569"/>
            <a:chExt cx="2500579" cy="1650188"/>
          </a:xfrm>
        </p:grpSpPr>
        <p:pic>
          <p:nvPicPr>
            <p:cNvPr id="72" name="Picture 2" descr="http://community.arm.com/servlet/JiveServlet/showImage/102-7884-4-6348/STM32_Anki_Drive_t3456big.jpg">
              <a:extLst>
                <a:ext uri="{FF2B5EF4-FFF2-40B4-BE49-F238E27FC236}">
                  <a16:creationId xmlns:a16="http://schemas.microsoft.com/office/drawing/2014/main" id="{2B8C0719-0FF8-4E67-97B7-2B78A06CF73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688246" y="3605569"/>
              <a:ext cx="2409092" cy="1139103"/>
            </a:xfrm>
            <a:prstGeom prst="rect">
              <a:avLst/>
            </a:prstGeom>
            <a:noFill/>
          </p:spPr>
        </p:pic>
        <p:sp>
          <p:nvSpPr>
            <p:cNvPr id="73" name="Rectangle 72">
              <a:extLst>
                <a:ext uri="{FF2B5EF4-FFF2-40B4-BE49-F238E27FC236}">
                  <a16:creationId xmlns:a16="http://schemas.microsoft.com/office/drawing/2014/main" id="{EA212211-CED5-4D9F-9A4F-83C005A4D764}"/>
                </a:ext>
              </a:extLst>
            </p:cNvPr>
            <p:cNvSpPr/>
            <p:nvPr/>
          </p:nvSpPr>
          <p:spPr>
            <a:xfrm>
              <a:off x="10884633" y="4857175"/>
              <a:ext cx="1304192" cy="398582"/>
            </a:xfrm>
            <a:prstGeom prst="rect">
              <a:avLst/>
            </a:prstGeom>
            <a:solidFill>
              <a:schemeClr val="accent1"/>
            </a:solidFill>
            <a:ln/>
            <a:scene3d>
              <a:camera prst="orthographicFront" fov="0">
                <a:rot lat="0" lon="0" rev="0"/>
              </a:camera>
              <a:lightRig rig="contrasting" dir="t">
                <a:rot lat="0" lon="0" rev="12000000"/>
              </a:lightRig>
            </a:scene3d>
            <a:sp3d prstMaterial="powder"/>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600" dirty="0">
                  <a:solidFill>
                    <a:schemeClr val="bg1"/>
                  </a:solidFill>
                </a:rPr>
                <a:t>Anki</a:t>
              </a:r>
            </a:p>
          </p:txBody>
        </p:sp>
        <p:sp>
          <p:nvSpPr>
            <p:cNvPr id="74" name="TextBox 73">
              <a:extLst>
                <a:ext uri="{FF2B5EF4-FFF2-40B4-BE49-F238E27FC236}">
                  <a16:creationId xmlns:a16="http://schemas.microsoft.com/office/drawing/2014/main" id="{A61A7011-A126-48AF-9BF6-94C28757FADA}"/>
                </a:ext>
              </a:extLst>
            </p:cNvPr>
            <p:cNvSpPr txBox="1"/>
            <p:nvPr/>
          </p:nvSpPr>
          <p:spPr>
            <a:xfrm>
              <a:off x="9954040" y="4695655"/>
              <a:ext cx="914400" cy="262551"/>
            </a:xfrm>
            <a:prstGeom prst="rect">
              <a:avLst/>
            </a:prstGeom>
          </p:spPr>
          <p:txBody>
            <a:bodyPr vert="horz" wrap="none" lIns="0" tIns="0" rIns="0" bIns="0" rtlCol="0" anchor="t">
              <a:normAutofit/>
            </a:bodyPr>
            <a:lstStyle/>
            <a:p>
              <a:r>
                <a:rPr lang="en-US" sz="1100" dirty="0">
                  <a:solidFill>
                    <a:schemeClr val="tx1">
                      <a:lumMod val="50000"/>
                      <a:lumOff val="50000"/>
                    </a:schemeClr>
                  </a:solidFill>
                </a:rPr>
                <a:t>Toys</a:t>
              </a:r>
            </a:p>
          </p:txBody>
        </p:sp>
      </p:grpSp>
      <p:grpSp>
        <p:nvGrpSpPr>
          <p:cNvPr id="14" name="Group 13">
            <a:extLst>
              <a:ext uri="{FF2B5EF4-FFF2-40B4-BE49-F238E27FC236}">
                <a16:creationId xmlns:a16="http://schemas.microsoft.com/office/drawing/2014/main" id="{10B762C3-C207-43D1-A675-437059B1831B}"/>
              </a:ext>
            </a:extLst>
          </p:cNvPr>
          <p:cNvGrpSpPr/>
          <p:nvPr/>
        </p:nvGrpSpPr>
        <p:grpSpPr>
          <a:xfrm>
            <a:off x="9517604" y="4269345"/>
            <a:ext cx="2081881" cy="1186439"/>
            <a:chOff x="8464976" y="4234905"/>
            <a:chExt cx="2333190" cy="1455154"/>
          </a:xfrm>
        </p:grpSpPr>
        <p:sp>
          <p:nvSpPr>
            <p:cNvPr id="69" name="Rectangle 68">
              <a:extLst>
                <a:ext uri="{FF2B5EF4-FFF2-40B4-BE49-F238E27FC236}">
                  <a16:creationId xmlns:a16="http://schemas.microsoft.com/office/drawing/2014/main" id="{E1F57B7F-6258-4B53-A060-12B3B5DB133F}"/>
                </a:ext>
              </a:extLst>
            </p:cNvPr>
            <p:cNvSpPr/>
            <p:nvPr/>
          </p:nvSpPr>
          <p:spPr>
            <a:xfrm>
              <a:off x="9493974" y="5291476"/>
              <a:ext cx="1304192" cy="398583"/>
            </a:xfrm>
            <a:prstGeom prst="rect">
              <a:avLst/>
            </a:prstGeom>
            <a:solidFill>
              <a:schemeClr val="accent1"/>
            </a:solidFill>
            <a:ln/>
            <a:scene3d>
              <a:camera prst="orthographicFront" fov="0">
                <a:rot lat="0" lon="0" rev="0"/>
              </a:camera>
              <a:lightRig rig="contrasting" dir="t">
                <a:rot lat="0" lon="0" rev="12000000"/>
              </a:lightRig>
            </a:scene3d>
            <a:sp3d prstMaterial="powder"/>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600" dirty="0">
                  <a:solidFill>
                    <a:schemeClr val="bg1"/>
                  </a:solidFill>
                </a:rPr>
                <a:t>MICROEJ</a:t>
              </a:r>
            </a:p>
          </p:txBody>
        </p:sp>
        <p:pic>
          <p:nvPicPr>
            <p:cNvPr id="70" name="Picture 69">
              <a:extLst>
                <a:ext uri="{FF2B5EF4-FFF2-40B4-BE49-F238E27FC236}">
                  <a16:creationId xmlns:a16="http://schemas.microsoft.com/office/drawing/2014/main" id="{029D344B-979F-444E-9CFF-247E60E80C8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464976" y="4234905"/>
              <a:ext cx="1323974" cy="796175"/>
            </a:xfrm>
            <a:prstGeom prst="rect">
              <a:avLst/>
            </a:prstGeom>
            <a:noFill/>
            <a:ln w="9525">
              <a:noFill/>
              <a:miter lim="800000"/>
              <a:headEnd/>
              <a:tailEnd/>
            </a:ln>
            <a:effectLst/>
          </p:spPr>
        </p:pic>
        <p:sp>
          <p:nvSpPr>
            <p:cNvPr id="71" name="TextBox 70">
              <a:extLst>
                <a:ext uri="{FF2B5EF4-FFF2-40B4-BE49-F238E27FC236}">
                  <a16:creationId xmlns:a16="http://schemas.microsoft.com/office/drawing/2014/main" id="{B95CC05B-7A8B-403A-BD3D-98C07ED702EF}"/>
                </a:ext>
              </a:extLst>
            </p:cNvPr>
            <p:cNvSpPr txBox="1"/>
            <p:nvPr/>
          </p:nvSpPr>
          <p:spPr>
            <a:xfrm>
              <a:off x="8514600" y="5083536"/>
              <a:ext cx="1208821" cy="262551"/>
            </a:xfrm>
            <a:prstGeom prst="rect">
              <a:avLst/>
            </a:prstGeom>
          </p:spPr>
          <p:txBody>
            <a:bodyPr vert="horz" wrap="none" lIns="0" tIns="0" rIns="0" bIns="0" rtlCol="0" anchor="t">
              <a:normAutofit/>
            </a:bodyPr>
            <a:lstStyle/>
            <a:p>
              <a:r>
                <a:rPr lang="en-US" sz="1100" dirty="0">
                  <a:solidFill>
                    <a:schemeClr val="tx1">
                      <a:lumMod val="50000"/>
                      <a:lumOff val="50000"/>
                    </a:schemeClr>
                  </a:solidFill>
                </a:rPr>
                <a:t>Embedded Java</a:t>
              </a:r>
            </a:p>
          </p:txBody>
        </p:sp>
      </p:grpSp>
      <p:sp>
        <p:nvSpPr>
          <p:cNvPr id="16" name="Rounded Rectangle 84">
            <a:extLst>
              <a:ext uri="{FF2B5EF4-FFF2-40B4-BE49-F238E27FC236}">
                <a16:creationId xmlns:a16="http://schemas.microsoft.com/office/drawing/2014/main" id="{73D61985-051F-4F32-AB67-54343B8A11FC}"/>
              </a:ext>
            </a:extLst>
          </p:cNvPr>
          <p:cNvSpPr/>
          <p:nvPr/>
        </p:nvSpPr>
        <p:spPr bwMode="auto">
          <a:xfrm>
            <a:off x="234505" y="972724"/>
            <a:ext cx="6330445" cy="2103285"/>
          </a:xfrm>
          <a:prstGeom prst="roundRect">
            <a:avLst>
              <a:gd name="adj" fmla="val 7909"/>
            </a:avLst>
          </a:prstGeom>
          <a:solidFill>
            <a:schemeClr val="accent1">
              <a:lumMod val="20000"/>
              <a:lumOff val="80000"/>
              <a:alpha val="30000"/>
            </a:schemeClr>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a:ln>
                <a:noFill/>
              </a:ln>
              <a:solidFill>
                <a:srgbClr val="000000"/>
              </a:solidFill>
              <a:effectLst/>
              <a:latin typeface="Arial" charset="0"/>
              <a:ea typeface="MS PGothic" pitchFamily="34" charset="-128"/>
            </a:endParaRPr>
          </a:p>
        </p:txBody>
      </p:sp>
      <p:grpSp>
        <p:nvGrpSpPr>
          <p:cNvPr id="18" name="Group 17">
            <a:extLst>
              <a:ext uri="{FF2B5EF4-FFF2-40B4-BE49-F238E27FC236}">
                <a16:creationId xmlns:a16="http://schemas.microsoft.com/office/drawing/2014/main" id="{D848FFFE-C815-4464-AA63-4E4D648F322F}"/>
              </a:ext>
            </a:extLst>
          </p:cNvPr>
          <p:cNvGrpSpPr/>
          <p:nvPr/>
        </p:nvGrpSpPr>
        <p:grpSpPr>
          <a:xfrm>
            <a:off x="3388359" y="3610891"/>
            <a:ext cx="2997216" cy="606947"/>
            <a:chOff x="4264063" y="4952672"/>
            <a:chExt cx="2997606" cy="606947"/>
          </a:xfrm>
        </p:grpSpPr>
        <p:sp>
          <p:nvSpPr>
            <p:cNvPr id="60" name="TextBox 59">
              <a:extLst>
                <a:ext uri="{FF2B5EF4-FFF2-40B4-BE49-F238E27FC236}">
                  <a16:creationId xmlns:a16="http://schemas.microsoft.com/office/drawing/2014/main" id="{92102170-DDEB-4459-A1CB-06E801753F37}"/>
                </a:ext>
              </a:extLst>
            </p:cNvPr>
            <p:cNvSpPr txBox="1"/>
            <p:nvPr/>
          </p:nvSpPr>
          <p:spPr>
            <a:xfrm>
              <a:off x="4988232" y="4990539"/>
              <a:ext cx="1929326" cy="538609"/>
            </a:xfrm>
            <a:prstGeom prst="rect">
              <a:avLst/>
            </a:prstGeom>
            <a:noFill/>
          </p:spPr>
          <p:txBody>
            <a:bodyPr wrap="square" rtlCol="0">
              <a:spAutoFit/>
            </a:bodyPr>
            <a:lstStyle/>
            <a:p>
              <a:r>
                <a:rPr lang="en-US" sz="1000" dirty="0"/>
                <a:t>Silicon Labs EFR32MG21 </a:t>
              </a:r>
            </a:p>
            <a:p>
              <a:pPr algn="l"/>
              <a:r>
                <a:rPr lang="en-US" sz="1000" b="0" dirty="0"/>
                <a:t>Multiprotocol wireless SoC</a:t>
              </a:r>
            </a:p>
            <a:p>
              <a:pPr algn="l"/>
              <a:r>
                <a:rPr lang="en-US" sz="900" b="0" dirty="0"/>
                <a:t>Arm Cortex-M33 Processor</a:t>
              </a:r>
            </a:p>
          </p:txBody>
        </p:sp>
        <p:pic>
          <p:nvPicPr>
            <p:cNvPr id="61" name="Picture 24">
              <a:extLst>
                <a:ext uri="{FF2B5EF4-FFF2-40B4-BE49-F238E27FC236}">
                  <a16:creationId xmlns:a16="http://schemas.microsoft.com/office/drawing/2014/main" id="{3DE8C78D-6F40-4790-82EE-705BD2CB68B7}"/>
                </a:ext>
              </a:extLst>
            </p:cNvPr>
            <p:cNvPicPr>
              <a:picLocks noChangeAspect="1" noChangeArrowheads="1"/>
            </p:cNvPicPr>
            <p:nvPr/>
          </p:nvPicPr>
          <p:blipFill>
            <a:blip r:embed="rId6"/>
            <a:srcRect/>
            <a:stretch/>
          </p:blipFill>
          <p:spPr bwMode="auto">
            <a:xfrm>
              <a:off x="4352604" y="5000085"/>
              <a:ext cx="533590" cy="528329"/>
            </a:xfrm>
            <a:prstGeom prst="rect">
              <a:avLst/>
            </a:prstGeom>
            <a:noFill/>
            <a:extLst>
              <a:ext uri="{909E8E84-426E-40DD-AFC4-6F175D3DCCD1}">
                <a14:hiddenFill xmlns:a14="http://schemas.microsoft.com/office/drawing/2010/main">
                  <a:solidFill>
                    <a:srgbClr val="FFFFFF"/>
                  </a:solidFill>
                </a14:hiddenFill>
              </a:ext>
            </a:extLst>
          </p:spPr>
        </p:pic>
        <p:sp>
          <p:nvSpPr>
            <p:cNvPr id="62" name="Rounded Rectangle 95">
              <a:extLst>
                <a:ext uri="{FF2B5EF4-FFF2-40B4-BE49-F238E27FC236}">
                  <a16:creationId xmlns:a16="http://schemas.microsoft.com/office/drawing/2014/main" id="{98FA22A0-D197-4435-89D4-47AEC3F33D74}"/>
                </a:ext>
              </a:extLst>
            </p:cNvPr>
            <p:cNvSpPr/>
            <p:nvPr/>
          </p:nvSpPr>
          <p:spPr bwMode="auto">
            <a:xfrm>
              <a:off x="4264063" y="4952672"/>
              <a:ext cx="2997606" cy="606947"/>
            </a:xfrm>
            <a:prstGeom prst="roundRect">
              <a:avLst/>
            </a:prstGeom>
            <a:noFill/>
            <a:ln w="19050" cap="flat" cmpd="sng" algn="ctr">
              <a:solidFill>
                <a:schemeClr val="accent5"/>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000" b="1" i="0" u="none" strike="noStrike" cap="none" normalizeH="0" baseline="0" dirty="0">
                <a:ln>
                  <a:noFill/>
                </a:ln>
                <a:solidFill>
                  <a:srgbClr val="000000"/>
                </a:solidFill>
                <a:effectLst/>
                <a:latin typeface="Arial" charset="0"/>
                <a:ea typeface="MS PGothic" pitchFamily="34" charset="-128"/>
              </a:endParaRPr>
            </a:p>
          </p:txBody>
        </p:sp>
        <p:pic>
          <p:nvPicPr>
            <p:cNvPr id="63" name="Picture 2" descr="Silicon Laboratories logo">
              <a:extLst>
                <a:ext uri="{FF2B5EF4-FFF2-40B4-BE49-F238E27FC236}">
                  <a16:creationId xmlns:a16="http://schemas.microsoft.com/office/drawing/2014/main" id="{DC8914C8-F9CF-4ADB-9B64-53488D8F6943}"/>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632790" y="5103244"/>
              <a:ext cx="456823" cy="217448"/>
            </a:xfrm>
            <a:prstGeom prst="rect">
              <a:avLst/>
            </a:prstGeom>
            <a:noFill/>
          </p:spPr>
        </p:pic>
      </p:grpSp>
      <p:grpSp>
        <p:nvGrpSpPr>
          <p:cNvPr id="19" name="Group 18">
            <a:extLst>
              <a:ext uri="{FF2B5EF4-FFF2-40B4-BE49-F238E27FC236}">
                <a16:creationId xmlns:a16="http://schemas.microsoft.com/office/drawing/2014/main" id="{2EA19154-9A56-4997-806A-B88550695E07}"/>
              </a:ext>
            </a:extLst>
          </p:cNvPr>
          <p:cNvGrpSpPr/>
          <p:nvPr/>
        </p:nvGrpSpPr>
        <p:grpSpPr>
          <a:xfrm>
            <a:off x="342024" y="4973006"/>
            <a:ext cx="3139880" cy="606947"/>
            <a:chOff x="389725" y="3107264"/>
            <a:chExt cx="3140289" cy="606947"/>
          </a:xfrm>
        </p:grpSpPr>
        <p:sp>
          <p:nvSpPr>
            <p:cNvPr id="56" name="TextBox 55">
              <a:extLst>
                <a:ext uri="{FF2B5EF4-FFF2-40B4-BE49-F238E27FC236}">
                  <a16:creationId xmlns:a16="http://schemas.microsoft.com/office/drawing/2014/main" id="{501C9347-CFE4-48A5-BECB-7C4B267BFD95}"/>
                </a:ext>
              </a:extLst>
            </p:cNvPr>
            <p:cNvSpPr txBox="1"/>
            <p:nvPr/>
          </p:nvSpPr>
          <p:spPr>
            <a:xfrm>
              <a:off x="1226539" y="3168747"/>
              <a:ext cx="2303475" cy="523220"/>
            </a:xfrm>
            <a:prstGeom prst="rect">
              <a:avLst/>
            </a:prstGeom>
            <a:noFill/>
          </p:spPr>
          <p:txBody>
            <a:bodyPr wrap="square" rtlCol="0">
              <a:spAutoFit/>
            </a:bodyPr>
            <a:lstStyle/>
            <a:p>
              <a:r>
                <a:rPr lang="en-US" sz="1000" dirty="0"/>
                <a:t>Dialog Semiconductor DA14585 </a:t>
              </a:r>
              <a:r>
                <a:rPr lang="en-US" sz="900" dirty="0"/>
                <a:t>Bluetooth 5.0 SoC w/Audio</a:t>
              </a:r>
            </a:p>
            <a:p>
              <a:r>
                <a:rPr lang="en-US" sz="900" dirty="0"/>
                <a:t>Arm Cortex-M0 Processor</a:t>
              </a:r>
              <a:endParaRPr lang="en-US" sz="800" dirty="0"/>
            </a:p>
          </p:txBody>
        </p:sp>
        <p:sp>
          <p:nvSpPr>
            <p:cNvPr id="57" name="Rounded Rectangle 99">
              <a:extLst>
                <a:ext uri="{FF2B5EF4-FFF2-40B4-BE49-F238E27FC236}">
                  <a16:creationId xmlns:a16="http://schemas.microsoft.com/office/drawing/2014/main" id="{D507A607-9EE1-4351-9D76-4C23F88F08F7}"/>
                </a:ext>
              </a:extLst>
            </p:cNvPr>
            <p:cNvSpPr/>
            <p:nvPr/>
          </p:nvSpPr>
          <p:spPr bwMode="auto">
            <a:xfrm>
              <a:off x="389725" y="3107264"/>
              <a:ext cx="2997606" cy="606947"/>
            </a:xfrm>
            <a:prstGeom prst="roundRect">
              <a:avLst/>
            </a:prstGeom>
            <a:noFill/>
            <a:ln w="19050" cap="flat" cmpd="sng" algn="ctr">
              <a:solidFill>
                <a:schemeClr val="accent5"/>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000" b="1" i="0" u="none" strike="noStrike" cap="none" normalizeH="0" baseline="0" dirty="0">
                <a:ln>
                  <a:noFill/>
                </a:ln>
                <a:solidFill>
                  <a:srgbClr val="000000"/>
                </a:solidFill>
                <a:effectLst/>
                <a:latin typeface="Arial" charset="0"/>
                <a:ea typeface="MS PGothic" pitchFamily="34" charset="-128"/>
              </a:endParaRPr>
            </a:p>
          </p:txBody>
        </p:sp>
        <p:pic>
          <p:nvPicPr>
            <p:cNvPr id="58" name="Picture 2" descr="File:Dialog-Semiconductor-Logo.svg">
              <a:extLst>
                <a:ext uri="{FF2B5EF4-FFF2-40B4-BE49-F238E27FC236}">
                  <a16:creationId xmlns:a16="http://schemas.microsoft.com/office/drawing/2014/main" id="{8CC794C5-5413-4C0F-96C3-1C1B90B52439}"/>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666404" y="3331543"/>
              <a:ext cx="735443" cy="292378"/>
            </a:xfrm>
            <a:prstGeom prst="rect">
              <a:avLst/>
            </a:prstGeom>
            <a:noFill/>
          </p:spPr>
        </p:pic>
        <p:pic>
          <p:nvPicPr>
            <p:cNvPr id="59" name="Picture 10">
              <a:extLst>
                <a:ext uri="{FF2B5EF4-FFF2-40B4-BE49-F238E27FC236}">
                  <a16:creationId xmlns:a16="http://schemas.microsoft.com/office/drawing/2014/main" id="{CF1C4950-30BF-4571-BFE7-125FD16227CD}"/>
                </a:ext>
              </a:extLst>
            </p:cNvPr>
            <p:cNvPicPr>
              <a:picLocks noChangeAspect="1" noChangeArrowheads="1"/>
            </p:cNvPicPr>
            <p:nvPr/>
          </p:nvPicPr>
          <p:blipFill>
            <a:blip r:embed="rId9"/>
            <a:srcRect/>
            <a:stretch/>
          </p:blipFill>
          <p:spPr bwMode="auto">
            <a:xfrm>
              <a:off x="640249" y="3153722"/>
              <a:ext cx="463661" cy="438829"/>
            </a:xfrm>
            <a:prstGeom prst="rect">
              <a:avLst/>
            </a:prstGeom>
            <a:noFill/>
          </p:spPr>
        </p:pic>
      </p:grpSp>
      <p:grpSp>
        <p:nvGrpSpPr>
          <p:cNvPr id="20" name="Group 19">
            <a:extLst>
              <a:ext uri="{FF2B5EF4-FFF2-40B4-BE49-F238E27FC236}">
                <a16:creationId xmlns:a16="http://schemas.microsoft.com/office/drawing/2014/main" id="{DE700BE7-2363-4A56-9047-C29AC96DAAF0}"/>
              </a:ext>
            </a:extLst>
          </p:cNvPr>
          <p:cNvGrpSpPr/>
          <p:nvPr/>
        </p:nvGrpSpPr>
        <p:grpSpPr>
          <a:xfrm>
            <a:off x="3386813" y="4297636"/>
            <a:ext cx="3007627" cy="606947"/>
            <a:chOff x="383534" y="5428944"/>
            <a:chExt cx="3008018" cy="606947"/>
          </a:xfrm>
        </p:grpSpPr>
        <p:pic>
          <p:nvPicPr>
            <p:cNvPr id="52" name="Picture 18">
              <a:extLst>
                <a:ext uri="{FF2B5EF4-FFF2-40B4-BE49-F238E27FC236}">
                  <a16:creationId xmlns:a16="http://schemas.microsoft.com/office/drawing/2014/main" id="{93DFDDF7-D2F3-4CB3-8CA7-29F74A9FEB42}"/>
                </a:ext>
              </a:extLst>
            </p:cNvPr>
            <p:cNvPicPr>
              <a:picLocks noChangeAspect="1" noChangeArrowheads="1"/>
            </p:cNvPicPr>
            <p:nvPr/>
          </p:nvPicPr>
          <p:blipFill>
            <a:blip r:embed="rId10"/>
            <a:srcRect/>
            <a:stretch/>
          </p:blipFill>
          <p:spPr bwMode="auto">
            <a:xfrm>
              <a:off x="458092" y="5446119"/>
              <a:ext cx="665123" cy="574349"/>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a:extLst>
                <a:ext uri="{FF2B5EF4-FFF2-40B4-BE49-F238E27FC236}">
                  <a16:creationId xmlns:a16="http://schemas.microsoft.com/office/drawing/2014/main" id="{22EA6A2A-DEF9-4682-B4A8-02C4BE757453}"/>
                </a:ext>
              </a:extLst>
            </p:cNvPr>
            <p:cNvSpPr txBox="1"/>
            <p:nvPr/>
          </p:nvSpPr>
          <p:spPr>
            <a:xfrm>
              <a:off x="1304773" y="5466704"/>
              <a:ext cx="2086779" cy="523220"/>
            </a:xfrm>
            <a:prstGeom prst="rect">
              <a:avLst/>
            </a:prstGeom>
            <a:noFill/>
          </p:spPr>
          <p:txBody>
            <a:bodyPr wrap="square" rtlCol="0">
              <a:spAutoFit/>
            </a:bodyPr>
            <a:lstStyle/>
            <a:p>
              <a:r>
                <a:rPr lang="en-US" sz="1000" dirty="0"/>
                <a:t>NXP K32</a:t>
              </a:r>
            </a:p>
            <a:p>
              <a:r>
                <a:rPr lang="en-US" sz="900" dirty="0"/>
                <a:t>Industrial and IoT applications</a:t>
              </a:r>
            </a:p>
            <a:p>
              <a:r>
                <a:rPr lang="en-US" sz="900" dirty="0"/>
                <a:t>Arm </a:t>
              </a:r>
              <a:r>
                <a:rPr lang="en-US" sz="900" b="0" dirty="0"/>
                <a:t>Cortex-M0+/M4 Processor</a:t>
              </a:r>
            </a:p>
          </p:txBody>
        </p:sp>
        <p:sp>
          <p:nvSpPr>
            <p:cNvPr id="54" name="Rounded Rectangle 105">
              <a:extLst>
                <a:ext uri="{FF2B5EF4-FFF2-40B4-BE49-F238E27FC236}">
                  <a16:creationId xmlns:a16="http://schemas.microsoft.com/office/drawing/2014/main" id="{43ABBDC9-32B5-4AE2-9226-4BB5AF719B3F}"/>
                </a:ext>
              </a:extLst>
            </p:cNvPr>
            <p:cNvSpPr/>
            <p:nvPr/>
          </p:nvSpPr>
          <p:spPr bwMode="auto">
            <a:xfrm>
              <a:off x="383534" y="5428944"/>
              <a:ext cx="2997606" cy="606947"/>
            </a:xfrm>
            <a:prstGeom prst="roundRect">
              <a:avLst/>
            </a:prstGeom>
            <a:noFill/>
            <a:ln w="19050" cap="flat" cmpd="sng" algn="ctr">
              <a:solidFill>
                <a:schemeClr val="accent5"/>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000" b="1" i="0" u="none" strike="noStrike" cap="none" normalizeH="0" baseline="0" dirty="0">
                <a:ln>
                  <a:noFill/>
                </a:ln>
                <a:solidFill>
                  <a:srgbClr val="000000"/>
                </a:solidFill>
                <a:effectLst/>
                <a:latin typeface="Arial" charset="0"/>
                <a:ea typeface="MS PGothic" pitchFamily="34" charset="-128"/>
              </a:endParaRPr>
            </a:p>
          </p:txBody>
        </p:sp>
        <p:pic>
          <p:nvPicPr>
            <p:cNvPr id="55" name="Picture 24">
              <a:extLst>
                <a:ext uri="{FF2B5EF4-FFF2-40B4-BE49-F238E27FC236}">
                  <a16:creationId xmlns:a16="http://schemas.microsoft.com/office/drawing/2014/main" id="{52D87405-91E9-41C5-836C-B2F2B297D3AF}"/>
                </a:ext>
              </a:extLst>
            </p:cNvPr>
            <p:cNvPicPr>
              <a:picLocks noChangeAspect="1" noChangeArrowheads="1"/>
            </p:cNvPicPr>
            <p:nvPr/>
          </p:nvPicPr>
          <p:blipFill>
            <a:blip r:embed="rId11"/>
            <a:srcRect/>
            <a:stretch/>
          </p:blipFill>
          <p:spPr bwMode="auto">
            <a:xfrm>
              <a:off x="2764583" y="5477075"/>
              <a:ext cx="473702" cy="273659"/>
            </a:xfrm>
            <a:prstGeom prst="rect">
              <a:avLst/>
            </a:prstGeom>
            <a:noFill/>
            <a:ln>
              <a:noFill/>
            </a:ln>
          </p:spPr>
        </p:pic>
      </p:grpSp>
      <p:grpSp>
        <p:nvGrpSpPr>
          <p:cNvPr id="24" name="Group 23">
            <a:extLst>
              <a:ext uri="{FF2B5EF4-FFF2-40B4-BE49-F238E27FC236}">
                <a16:creationId xmlns:a16="http://schemas.microsoft.com/office/drawing/2014/main" id="{616C15FD-9301-47B6-B036-9740CDA4A3AD}"/>
              </a:ext>
            </a:extLst>
          </p:cNvPr>
          <p:cNvGrpSpPr/>
          <p:nvPr/>
        </p:nvGrpSpPr>
        <p:grpSpPr>
          <a:xfrm>
            <a:off x="322103" y="3604921"/>
            <a:ext cx="2998283" cy="606947"/>
            <a:chOff x="8104110" y="3621812"/>
            <a:chExt cx="2998673" cy="606947"/>
          </a:xfrm>
        </p:grpSpPr>
        <p:sp>
          <p:nvSpPr>
            <p:cNvPr id="36" name="TextBox 35">
              <a:extLst>
                <a:ext uri="{FF2B5EF4-FFF2-40B4-BE49-F238E27FC236}">
                  <a16:creationId xmlns:a16="http://schemas.microsoft.com/office/drawing/2014/main" id="{D6298CE3-A2D8-46FA-95CF-A9E2D13EDE13}"/>
                </a:ext>
              </a:extLst>
            </p:cNvPr>
            <p:cNvSpPr txBox="1"/>
            <p:nvPr/>
          </p:nvSpPr>
          <p:spPr>
            <a:xfrm>
              <a:off x="9016004" y="3678174"/>
              <a:ext cx="2086779" cy="523220"/>
            </a:xfrm>
            <a:prstGeom prst="rect">
              <a:avLst/>
            </a:prstGeom>
            <a:noFill/>
          </p:spPr>
          <p:txBody>
            <a:bodyPr wrap="square" rtlCol="0">
              <a:spAutoFit/>
            </a:bodyPr>
            <a:lstStyle/>
            <a:p>
              <a:r>
                <a:rPr lang="en-US" sz="1000" dirty="0"/>
                <a:t>Nordic Semi nRF52833</a:t>
              </a:r>
            </a:p>
            <a:p>
              <a:pPr algn="l"/>
              <a:r>
                <a:rPr lang="en-US" sz="900" b="0" dirty="0"/>
                <a:t>Bluetooth 5.1 &amp; Zigbee </a:t>
              </a:r>
            </a:p>
            <a:p>
              <a:pPr algn="l"/>
              <a:r>
                <a:rPr lang="en-US" sz="900" b="0" dirty="0"/>
                <a:t>Arm Cortex-M4 Processor</a:t>
              </a:r>
            </a:p>
          </p:txBody>
        </p:sp>
        <p:pic>
          <p:nvPicPr>
            <p:cNvPr id="37" name="Picture 20">
              <a:extLst>
                <a:ext uri="{FF2B5EF4-FFF2-40B4-BE49-F238E27FC236}">
                  <a16:creationId xmlns:a16="http://schemas.microsoft.com/office/drawing/2014/main" id="{6AE1B2EE-99A6-472E-B289-EAABD4B6132C}"/>
                </a:ext>
              </a:extLst>
            </p:cNvPr>
            <p:cNvPicPr>
              <a:picLocks noChangeAspect="1" noChangeArrowheads="1"/>
            </p:cNvPicPr>
            <p:nvPr/>
          </p:nvPicPr>
          <p:blipFill>
            <a:blip r:embed="rId12"/>
            <a:srcRect/>
            <a:stretch/>
          </p:blipFill>
          <p:spPr bwMode="auto">
            <a:xfrm>
              <a:off x="8233141" y="3700606"/>
              <a:ext cx="464082" cy="464022"/>
            </a:xfrm>
            <a:prstGeom prst="rect">
              <a:avLst/>
            </a:prstGeom>
            <a:noFill/>
            <a:extLst>
              <a:ext uri="{909E8E84-426E-40DD-AFC4-6F175D3DCCD1}">
                <a14:hiddenFill xmlns:a14="http://schemas.microsoft.com/office/drawing/2010/main">
                  <a:solidFill>
                    <a:srgbClr val="FFFFFF"/>
                  </a:solidFill>
                </a14:hiddenFill>
              </a:ext>
            </a:extLst>
          </p:spPr>
        </p:pic>
        <p:sp>
          <p:nvSpPr>
            <p:cNvPr id="38" name="Rounded Rectangle 125">
              <a:extLst>
                <a:ext uri="{FF2B5EF4-FFF2-40B4-BE49-F238E27FC236}">
                  <a16:creationId xmlns:a16="http://schemas.microsoft.com/office/drawing/2014/main" id="{C5946E72-9910-4E6B-B500-0109F472616F}"/>
                </a:ext>
              </a:extLst>
            </p:cNvPr>
            <p:cNvSpPr/>
            <p:nvPr/>
          </p:nvSpPr>
          <p:spPr bwMode="auto">
            <a:xfrm>
              <a:off x="8104110" y="3621812"/>
              <a:ext cx="2997606" cy="606947"/>
            </a:xfrm>
            <a:prstGeom prst="roundRect">
              <a:avLst/>
            </a:prstGeom>
            <a:noFill/>
            <a:ln w="19050" cap="flat" cmpd="sng" algn="ctr">
              <a:solidFill>
                <a:schemeClr val="accent5"/>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000" b="1" i="0" u="none" strike="noStrike" cap="none" normalizeH="0" baseline="0" dirty="0">
                <a:ln>
                  <a:noFill/>
                </a:ln>
                <a:solidFill>
                  <a:srgbClr val="000000"/>
                </a:solidFill>
                <a:effectLst/>
                <a:latin typeface="Arial" charset="0"/>
                <a:ea typeface="MS PGothic" pitchFamily="34" charset="-128"/>
              </a:endParaRPr>
            </a:p>
          </p:txBody>
        </p:sp>
        <p:pic>
          <p:nvPicPr>
            <p:cNvPr id="39" name="Picture 2" descr="http://www.nordicsemi.com/var/ezwebin_site/storage/images/design/ultra-low-power-wireless-solutions-from-nordic-semiconductor/172-134-eng-GB/Ultra-Low-Power-Wireless-Solutions-from-NORDIC-SEMICONDUCTOR.png">
              <a:extLst>
                <a:ext uri="{FF2B5EF4-FFF2-40B4-BE49-F238E27FC236}">
                  <a16:creationId xmlns:a16="http://schemas.microsoft.com/office/drawing/2014/main" id="{3044EECA-9C5C-4A71-8BC9-9A72253BFC49}"/>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10385695" y="3810167"/>
              <a:ext cx="667981" cy="193715"/>
            </a:xfrm>
            <a:prstGeom prst="rect">
              <a:avLst/>
            </a:prstGeom>
            <a:noFill/>
          </p:spPr>
        </p:pic>
      </p:grpSp>
      <p:grpSp>
        <p:nvGrpSpPr>
          <p:cNvPr id="25" name="Group 24">
            <a:extLst>
              <a:ext uri="{FF2B5EF4-FFF2-40B4-BE49-F238E27FC236}">
                <a16:creationId xmlns:a16="http://schemas.microsoft.com/office/drawing/2014/main" id="{4D46646A-3550-4B33-83C2-27133D5F1453}"/>
              </a:ext>
            </a:extLst>
          </p:cNvPr>
          <p:cNvGrpSpPr/>
          <p:nvPr/>
        </p:nvGrpSpPr>
        <p:grpSpPr>
          <a:xfrm>
            <a:off x="3397225" y="4973005"/>
            <a:ext cx="2997215" cy="606947"/>
            <a:chOff x="8119140" y="4951171"/>
            <a:chExt cx="2997606" cy="606947"/>
          </a:xfrm>
        </p:grpSpPr>
        <p:pic>
          <p:nvPicPr>
            <p:cNvPr id="31" name="Picture 4">
              <a:extLst>
                <a:ext uri="{FF2B5EF4-FFF2-40B4-BE49-F238E27FC236}">
                  <a16:creationId xmlns:a16="http://schemas.microsoft.com/office/drawing/2014/main" id="{7B3D3E6B-4E70-4B74-8E1D-170371AB7B93}"/>
                </a:ext>
              </a:extLst>
            </p:cNvPr>
            <p:cNvPicPr>
              <a:picLocks noChangeAspect="1" noChangeArrowheads="1"/>
            </p:cNvPicPr>
            <p:nvPr/>
          </p:nvPicPr>
          <p:blipFill>
            <a:blip r:embed="rId14"/>
            <a:srcRect/>
            <a:stretch/>
          </p:blipFill>
          <p:spPr bwMode="auto">
            <a:xfrm>
              <a:off x="8225005" y="5035222"/>
              <a:ext cx="670300" cy="456963"/>
            </a:xfrm>
            <a:prstGeom prst="rect">
              <a:avLst/>
            </a:prstGeom>
            <a:noFill/>
          </p:spPr>
        </p:pic>
        <p:grpSp>
          <p:nvGrpSpPr>
            <p:cNvPr id="32" name="Group 31">
              <a:extLst>
                <a:ext uri="{FF2B5EF4-FFF2-40B4-BE49-F238E27FC236}">
                  <a16:creationId xmlns:a16="http://schemas.microsoft.com/office/drawing/2014/main" id="{21821EC1-F6BC-45ED-AC98-4D49DA36B706}"/>
                </a:ext>
              </a:extLst>
            </p:cNvPr>
            <p:cNvGrpSpPr/>
            <p:nvPr/>
          </p:nvGrpSpPr>
          <p:grpSpPr>
            <a:xfrm>
              <a:off x="8119140" y="4951171"/>
              <a:ext cx="2997606" cy="606947"/>
              <a:chOff x="8119140" y="4951171"/>
              <a:chExt cx="2997606" cy="606947"/>
            </a:xfrm>
          </p:grpSpPr>
          <p:sp>
            <p:nvSpPr>
              <p:cNvPr id="33" name="TextBox 32">
                <a:extLst>
                  <a:ext uri="{FF2B5EF4-FFF2-40B4-BE49-F238E27FC236}">
                    <a16:creationId xmlns:a16="http://schemas.microsoft.com/office/drawing/2014/main" id="{CDF8091D-30D4-4B0F-AC08-C0091532312C}"/>
                  </a:ext>
                </a:extLst>
              </p:cNvPr>
              <p:cNvSpPr txBox="1"/>
              <p:nvPr/>
            </p:nvSpPr>
            <p:spPr>
              <a:xfrm>
                <a:off x="9067439" y="4989038"/>
                <a:ext cx="1929326" cy="553998"/>
              </a:xfrm>
              <a:prstGeom prst="rect">
                <a:avLst/>
              </a:prstGeom>
              <a:noFill/>
            </p:spPr>
            <p:txBody>
              <a:bodyPr wrap="square" rtlCol="0">
                <a:spAutoFit/>
              </a:bodyPr>
              <a:lstStyle/>
              <a:p>
                <a:pPr algn="l"/>
                <a:r>
                  <a:rPr lang="en-US" sz="1000" dirty="0"/>
                  <a:t>TI CC2650</a:t>
                </a:r>
              </a:p>
              <a:p>
                <a:r>
                  <a:rPr lang="en-US" sz="1000" dirty="0"/>
                  <a:t>BT/ZigBee/6LoWPAN</a:t>
                </a:r>
                <a:endParaRPr lang="en-US" sz="1000" b="0" dirty="0"/>
              </a:p>
              <a:p>
                <a:pPr algn="l"/>
                <a:r>
                  <a:rPr lang="en-US" sz="900" b="0" dirty="0"/>
                  <a:t>Arm Cortex-M3/M0 Processor</a:t>
                </a:r>
              </a:p>
            </p:txBody>
          </p:sp>
          <p:sp>
            <p:nvSpPr>
              <p:cNvPr id="34" name="Rounded Rectangle 131">
                <a:extLst>
                  <a:ext uri="{FF2B5EF4-FFF2-40B4-BE49-F238E27FC236}">
                    <a16:creationId xmlns:a16="http://schemas.microsoft.com/office/drawing/2014/main" id="{1A105196-F8A9-42A1-B3FF-0C152AEA4433}"/>
                  </a:ext>
                </a:extLst>
              </p:cNvPr>
              <p:cNvSpPr/>
              <p:nvPr/>
            </p:nvSpPr>
            <p:spPr bwMode="auto">
              <a:xfrm>
                <a:off x="8119140" y="4951171"/>
                <a:ext cx="2997606" cy="606947"/>
              </a:xfrm>
              <a:prstGeom prst="roundRect">
                <a:avLst/>
              </a:prstGeom>
              <a:noFill/>
              <a:ln w="19050" cap="flat" cmpd="sng" algn="ctr">
                <a:solidFill>
                  <a:schemeClr val="accent5"/>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000" b="1" i="0" u="none" strike="noStrike" cap="none" normalizeH="0" baseline="0" dirty="0">
                  <a:ln>
                    <a:noFill/>
                  </a:ln>
                  <a:solidFill>
                    <a:srgbClr val="000000"/>
                  </a:solidFill>
                  <a:effectLst/>
                  <a:latin typeface="Arial" charset="0"/>
                  <a:ea typeface="MS PGothic" pitchFamily="34" charset="-128"/>
                </a:endParaRPr>
              </a:p>
            </p:txBody>
          </p:sp>
          <p:pic>
            <p:nvPicPr>
              <p:cNvPr id="35" name="Picture 27" descr="TI_TALL">
                <a:extLst>
                  <a:ext uri="{FF2B5EF4-FFF2-40B4-BE49-F238E27FC236}">
                    <a16:creationId xmlns:a16="http://schemas.microsoft.com/office/drawing/2014/main" id="{900204C1-F877-4876-B3E1-6618DABA99FD}"/>
                  </a:ext>
                </a:extLst>
              </p:cNvPr>
              <p:cNvPicPr>
                <a:picLocks noChangeAspect="1" noChangeArrowheads="1"/>
              </p:cNvPicPr>
              <p:nvPr/>
            </p:nvPicPr>
            <p:blipFill>
              <a:blip r:embed="rId1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338027" y="5013761"/>
                <a:ext cx="686710" cy="254533"/>
              </a:xfrm>
              <a:prstGeom prst="rect">
                <a:avLst/>
              </a:prstGeom>
              <a:noFill/>
              <a:ln w="9525">
                <a:noFill/>
                <a:miter lim="800000"/>
                <a:headEnd/>
                <a:tailEnd/>
              </a:ln>
            </p:spPr>
          </p:pic>
        </p:grpSp>
      </p:grpSp>
      <p:grpSp>
        <p:nvGrpSpPr>
          <p:cNvPr id="26" name="Group 25">
            <a:extLst>
              <a:ext uri="{FF2B5EF4-FFF2-40B4-BE49-F238E27FC236}">
                <a16:creationId xmlns:a16="http://schemas.microsoft.com/office/drawing/2014/main" id="{C8DD92EC-397C-47C4-88A3-3E9421E6F168}"/>
              </a:ext>
            </a:extLst>
          </p:cNvPr>
          <p:cNvGrpSpPr/>
          <p:nvPr/>
        </p:nvGrpSpPr>
        <p:grpSpPr>
          <a:xfrm>
            <a:off x="342024" y="4289382"/>
            <a:ext cx="2997216" cy="606947"/>
            <a:chOff x="390558" y="2359110"/>
            <a:chExt cx="2997606" cy="606947"/>
          </a:xfrm>
        </p:grpSpPr>
        <p:sp>
          <p:nvSpPr>
            <p:cNvPr id="27" name="TextBox 26">
              <a:extLst>
                <a:ext uri="{FF2B5EF4-FFF2-40B4-BE49-F238E27FC236}">
                  <a16:creationId xmlns:a16="http://schemas.microsoft.com/office/drawing/2014/main" id="{40D8F2E5-E09A-49A7-828C-9FD8F70E5785}"/>
                </a:ext>
              </a:extLst>
            </p:cNvPr>
            <p:cNvSpPr txBox="1"/>
            <p:nvPr/>
          </p:nvSpPr>
          <p:spPr>
            <a:xfrm>
              <a:off x="1228871" y="2424032"/>
              <a:ext cx="2086779" cy="523220"/>
            </a:xfrm>
            <a:prstGeom prst="rect">
              <a:avLst/>
            </a:prstGeom>
            <a:noFill/>
          </p:spPr>
          <p:txBody>
            <a:bodyPr wrap="square" rtlCol="0">
              <a:spAutoFit/>
            </a:bodyPr>
            <a:lstStyle/>
            <a:p>
              <a:r>
                <a:rPr lang="en-US" sz="1000" dirty="0"/>
                <a:t>Cypress CYW43438</a:t>
              </a:r>
              <a:endParaRPr lang="en-US" sz="900" dirty="0"/>
            </a:p>
            <a:p>
              <a:r>
                <a:rPr lang="en-US" sz="900" dirty="0"/>
                <a:t>WiFi + Bluetooth 4.2</a:t>
              </a:r>
            </a:p>
            <a:p>
              <a:pPr fontAlgn="base"/>
              <a:r>
                <a:rPr lang="en-US" sz="900" dirty="0"/>
                <a:t>Arm Cortex-M3 Processor</a:t>
              </a:r>
              <a:endParaRPr lang="en-US" sz="800" b="0" dirty="0"/>
            </a:p>
          </p:txBody>
        </p:sp>
        <p:pic>
          <p:nvPicPr>
            <p:cNvPr id="28" name="Picture 2">
              <a:extLst>
                <a:ext uri="{FF2B5EF4-FFF2-40B4-BE49-F238E27FC236}">
                  <a16:creationId xmlns:a16="http://schemas.microsoft.com/office/drawing/2014/main" id="{F024802C-D01B-4B8E-B249-02F2DA4C6482}"/>
                </a:ext>
              </a:extLst>
            </p:cNvPr>
            <p:cNvPicPr>
              <a:picLocks noChangeAspect="1" noChangeArrowheads="1"/>
            </p:cNvPicPr>
            <p:nvPr/>
          </p:nvPicPr>
          <p:blipFill rotWithShape="1">
            <a:blip r:embed="rId16"/>
            <a:srcRect l="17162" t="28196" r="33544" b="2985"/>
            <a:stretch/>
          </p:blipFill>
          <p:spPr bwMode="auto">
            <a:xfrm>
              <a:off x="499665" y="2417372"/>
              <a:ext cx="572783" cy="446777"/>
            </a:xfrm>
            <a:prstGeom prst="rect">
              <a:avLst/>
            </a:prstGeom>
            <a:noFill/>
          </p:spPr>
        </p:pic>
        <p:pic>
          <p:nvPicPr>
            <p:cNvPr id="29" name="Picture 4">
              <a:extLst>
                <a:ext uri="{FF2B5EF4-FFF2-40B4-BE49-F238E27FC236}">
                  <a16:creationId xmlns:a16="http://schemas.microsoft.com/office/drawing/2014/main" id="{2753B07D-FF37-4B50-9965-7BF3BE5D5726}"/>
                </a:ext>
              </a:extLst>
            </p:cNvPr>
            <p:cNvPicPr>
              <a:picLocks noChangeAspect="1" noChangeArrowheads="1"/>
            </p:cNvPicPr>
            <p:nvPr/>
          </p:nvPicPr>
          <p:blipFill>
            <a:blip r:embed="rId17"/>
            <a:srcRect/>
            <a:stretch/>
          </p:blipFill>
          <p:spPr bwMode="auto">
            <a:xfrm>
              <a:off x="2667236" y="2419179"/>
              <a:ext cx="665516" cy="369683"/>
            </a:xfrm>
            <a:prstGeom prst="rect">
              <a:avLst/>
            </a:prstGeom>
            <a:noFill/>
          </p:spPr>
        </p:pic>
        <p:sp>
          <p:nvSpPr>
            <p:cNvPr id="30" name="Rounded Rectangle 137">
              <a:extLst>
                <a:ext uri="{FF2B5EF4-FFF2-40B4-BE49-F238E27FC236}">
                  <a16:creationId xmlns:a16="http://schemas.microsoft.com/office/drawing/2014/main" id="{7205DECF-8651-487B-BFB6-8B02B4AFDE64}"/>
                </a:ext>
              </a:extLst>
            </p:cNvPr>
            <p:cNvSpPr/>
            <p:nvPr/>
          </p:nvSpPr>
          <p:spPr bwMode="auto">
            <a:xfrm>
              <a:off x="390558" y="2359110"/>
              <a:ext cx="2997606" cy="606947"/>
            </a:xfrm>
            <a:prstGeom prst="roundRect">
              <a:avLst/>
            </a:prstGeom>
            <a:noFill/>
            <a:ln w="19050" cap="flat" cmpd="sng" algn="ctr">
              <a:solidFill>
                <a:schemeClr val="accent5"/>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000" b="1" i="0" u="none" strike="noStrike" cap="none" normalizeH="0" baseline="0" dirty="0">
                <a:ln>
                  <a:noFill/>
                </a:ln>
                <a:solidFill>
                  <a:srgbClr val="000000"/>
                </a:solidFill>
                <a:effectLst/>
                <a:latin typeface="Arial" charset="0"/>
                <a:ea typeface="MS PGothic" pitchFamily="34" charset="-128"/>
              </a:endParaRPr>
            </a:p>
          </p:txBody>
        </p:sp>
      </p:grpSp>
      <p:grpSp>
        <p:nvGrpSpPr>
          <p:cNvPr id="95" name="Group 94">
            <a:extLst>
              <a:ext uri="{FF2B5EF4-FFF2-40B4-BE49-F238E27FC236}">
                <a16:creationId xmlns:a16="http://schemas.microsoft.com/office/drawing/2014/main" id="{8FA236F8-DCC7-4EE1-AF8D-FC70292D7B3E}"/>
              </a:ext>
            </a:extLst>
          </p:cNvPr>
          <p:cNvGrpSpPr/>
          <p:nvPr/>
        </p:nvGrpSpPr>
        <p:grpSpPr>
          <a:xfrm>
            <a:off x="9638710" y="1991965"/>
            <a:ext cx="2231187" cy="1627135"/>
            <a:chOff x="9503093" y="1178616"/>
            <a:chExt cx="2231187" cy="1627135"/>
          </a:xfrm>
        </p:grpSpPr>
        <p:grpSp>
          <p:nvGrpSpPr>
            <p:cNvPr id="11" name="Group 10">
              <a:extLst>
                <a:ext uri="{FF2B5EF4-FFF2-40B4-BE49-F238E27FC236}">
                  <a16:creationId xmlns:a16="http://schemas.microsoft.com/office/drawing/2014/main" id="{D70ECC8D-3874-4B0F-BDA8-F756424177D1}"/>
                </a:ext>
              </a:extLst>
            </p:cNvPr>
            <p:cNvGrpSpPr/>
            <p:nvPr/>
          </p:nvGrpSpPr>
          <p:grpSpPr>
            <a:xfrm>
              <a:off x="9503093" y="1178616"/>
              <a:ext cx="2231187" cy="1627135"/>
              <a:chOff x="6988350" y="639907"/>
              <a:chExt cx="2737307" cy="1886245"/>
            </a:xfrm>
          </p:grpSpPr>
          <p:sp>
            <p:nvSpPr>
              <p:cNvPr id="81" name="Rectangle 80">
                <a:extLst>
                  <a:ext uri="{FF2B5EF4-FFF2-40B4-BE49-F238E27FC236}">
                    <a16:creationId xmlns:a16="http://schemas.microsoft.com/office/drawing/2014/main" id="{087C8266-709E-480A-8719-B22D2DC5F581}"/>
                  </a:ext>
                </a:extLst>
              </p:cNvPr>
              <p:cNvSpPr/>
              <p:nvPr/>
            </p:nvSpPr>
            <p:spPr>
              <a:xfrm>
                <a:off x="7893254" y="1951764"/>
                <a:ext cx="1462505" cy="574388"/>
              </a:xfrm>
              <a:prstGeom prst="rect">
                <a:avLst/>
              </a:prstGeom>
              <a:solidFill>
                <a:schemeClr val="accent1"/>
              </a:solidFill>
              <a:ln/>
              <a:scene3d>
                <a:camera prst="orthographicFront" fov="0">
                  <a:rot lat="0" lon="0" rev="0"/>
                </a:camera>
                <a:lightRig rig="contrasting" dir="t">
                  <a:rot lat="0" lon="0" rev="12000000"/>
                </a:lightRig>
              </a:scene3d>
              <a:sp3d prstMaterial="powder"/>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600" dirty="0">
                    <a:solidFill>
                      <a:schemeClr val="bg1"/>
                    </a:solidFill>
                  </a:rPr>
                  <a:t>Airpower - Wearbuds</a:t>
                </a:r>
              </a:p>
            </p:txBody>
          </p:sp>
          <p:pic>
            <p:nvPicPr>
              <p:cNvPr id="82" name="Picture 4" descr="2228832-2203520_kickstarter_badge_funded">
                <a:extLst>
                  <a:ext uri="{FF2B5EF4-FFF2-40B4-BE49-F238E27FC236}">
                    <a16:creationId xmlns:a16="http://schemas.microsoft.com/office/drawing/2014/main" id="{CDD813AC-EED8-45A3-B5E4-AE13D38A4153}"/>
                  </a:ext>
                </a:extLst>
              </p:cNvPr>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9247462" y="639907"/>
                <a:ext cx="478195" cy="457546"/>
              </a:xfrm>
              <a:prstGeom prst="rect">
                <a:avLst/>
              </a:prstGeom>
              <a:noFill/>
            </p:spPr>
          </p:pic>
          <p:pic>
            <p:nvPicPr>
              <p:cNvPr id="83" name="Picture 8">
                <a:extLst>
                  <a:ext uri="{FF2B5EF4-FFF2-40B4-BE49-F238E27FC236}">
                    <a16:creationId xmlns:a16="http://schemas.microsoft.com/office/drawing/2014/main" id="{8AEE9290-14D0-46A1-8B2D-762C52B51203}"/>
                  </a:ext>
                </a:extLst>
              </p:cNvPr>
              <p:cNvPicPr>
                <a:picLocks noChangeAspect="1" noChangeArrowheads="1"/>
              </p:cNvPicPr>
              <p:nvPr/>
            </p:nvPicPr>
            <p:blipFill rotWithShape="1">
              <a:blip r:embed="rId19"/>
              <a:srcRect t="1" r="16982" b="-6887"/>
              <a:stretch/>
            </p:blipFill>
            <p:spPr bwMode="auto">
              <a:xfrm>
                <a:off x="7056691" y="856714"/>
                <a:ext cx="1219872" cy="835308"/>
              </a:xfrm>
              <a:prstGeom prst="rect">
                <a:avLst/>
              </a:prstGeom>
              <a:noFill/>
            </p:spPr>
          </p:pic>
          <p:sp>
            <p:nvSpPr>
              <p:cNvPr id="84" name="TextBox 83">
                <a:extLst>
                  <a:ext uri="{FF2B5EF4-FFF2-40B4-BE49-F238E27FC236}">
                    <a16:creationId xmlns:a16="http://schemas.microsoft.com/office/drawing/2014/main" id="{14290CCF-EC3F-411C-B636-219BBF95BB22}"/>
                  </a:ext>
                </a:extLst>
              </p:cNvPr>
              <p:cNvSpPr txBox="1"/>
              <p:nvPr/>
            </p:nvSpPr>
            <p:spPr>
              <a:xfrm>
                <a:off x="6988350" y="1769485"/>
                <a:ext cx="914400" cy="262551"/>
              </a:xfrm>
              <a:prstGeom prst="rect">
                <a:avLst/>
              </a:prstGeom>
            </p:spPr>
            <p:txBody>
              <a:bodyPr vert="horz" wrap="none" lIns="0" tIns="0" rIns="0" bIns="0" rtlCol="0" anchor="t">
                <a:normAutofit/>
              </a:bodyPr>
              <a:lstStyle/>
              <a:p>
                <a:r>
                  <a:rPr lang="en-US" sz="1100" dirty="0">
                    <a:solidFill>
                      <a:schemeClr val="tx1">
                        <a:lumMod val="50000"/>
                        <a:lumOff val="50000"/>
                      </a:schemeClr>
                    </a:solidFill>
                  </a:rPr>
                  <a:t>Wearable</a:t>
                </a:r>
              </a:p>
            </p:txBody>
          </p:sp>
        </p:grpSp>
        <p:sp>
          <p:nvSpPr>
            <p:cNvPr id="92" name="Rectangle 91">
              <a:extLst>
                <a:ext uri="{FF2B5EF4-FFF2-40B4-BE49-F238E27FC236}">
                  <a16:creationId xmlns:a16="http://schemas.microsoft.com/office/drawing/2014/main" id="{7C78BADD-B632-4528-BFA2-FB6088F463DA}"/>
                </a:ext>
              </a:extLst>
            </p:cNvPr>
            <p:cNvSpPr/>
            <p:nvPr/>
          </p:nvSpPr>
          <p:spPr>
            <a:xfrm>
              <a:off x="10612801" y="1691364"/>
              <a:ext cx="1017262" cy="571296"/>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900" dirty="0">
                  <a:solidFill>
                    <a:schemeClr val="tx1"/>
                  </a:solidFill>
                </a:rPr>
                <a:t>7,645 backers pledged $822,869</a:t>
              </a:r>
            </a:p>
          </p:txBody>
        </p:sp>
      </p:grpSp>
    </p:spTree>
    <p:extLst>
      <p:ext uri="{BB962C8B-B14F-4D97-AF65-F5344CB8AC3E}">
        <p14:creationId xmlns:p14="http://schemas.microsoft.com/office/powerpoint/2010/main" val="3160149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03005-784F-4081-9D93-50AA25FBBC81}"/>
              </a:ext>
            </a:extLst>
          </p:cNvPr>
          <p:cNvSpPr>
            <a:spLocks noGrp="1"/>
          </p:cNvSpPr>
          <p:nvPr>
            <p:ph type="title"/>
          </p:nvPr>
        </p:nvSpPr>
        <p:spPr/>
        <p:txBody>
          <a:bodyPr/>
          <a:lstStyle/>
          <a:p>
            <a:r>
              <a:rPr lang="en-US" dirty="0"/>
              <a:t>Technologies that enable IoT</a:t>
            </a:r>
          </a:p>
        </p:txBody>
      </p:sp>
      <p:sp>
        <p:nvSpPr>
          <p:cNvPr id="10" name="Rounded Rectangle 15">
            <a:extLst>
              <a:ext uri="{FF2B5EF4-FFF2-40B4-BE49-F238E27FC236}">
                <a16:creationId xmlns:a16="http://schemas.microsoft.com/office/drawing/2014/main" id="{59541579-BD8E-4DAD-8C92-54BA930F88C2}"/>
              </a:ext>
            </a:extLst>
          </p:cNvPr>
          <p:cNvSpPr/>
          <p:nvPr/>
        </p:nvSpPr>
        <p:spPr>
          <a:xfrm>
            <a:off x="273991" y="3651735"/>
            <a:ext cx="5721217" cy="2414518"/>
          </a:xfrm>
          <a:prstGeom prst="roundRect">
            <a:avLst/>
          </a:prstGeom>
          <a:noFill/>
          <a:ln w="5715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000000"/>
              </a:solidFill>
            </a:endParaRPr>
          </a:p>
          <a:p>
            <a:pPr algn="ctr"/>
            <a:endParaRPr lang="en-US" sz="2400" dirty="0">
              <a:solidFill>
                <a:srgbClr val="000000"/>
              </a:solidFill>
            </a:endParaRPr>
          </a:p>
          <a:p>
            <a:pPr algn="ctr"/>
            <a:endParaRPr lang="en-US" sz="2400" dirty="0">
              <a:solidFill>
                <a:srgbClr val="000000"/>
              </a:solidFill>
            </a:endParaRPr>
          </a:p>
          <a:p>
            <a:pPr algn="ctr"/>
            <a:endParaRPr lang="en-US" sz="2400" dirty="0">
              <a:solidFill>
                <a:srgbClr val="000000"/>
              </a:solidFill>
            </a:endParaRPr>
          </a:p>
          <a:p>
            <a:pPr algn="ctr"/>
            <a:endParaRPr lang="en-US" sz="2400" dirty="0">
              <a:solidFill>
                <a:srgbClr val="000000"/>
              </a:solidFill>
            </a:endParaRPr>
          </a:p>
        </p:txBody>
      </p:sp>
      <p:pic>
        <p:nvPicPr>
          <p:cNvPr id="11" name="Picture 12">
            <a:extLst>
              <a:ext uri="{FF2B5EF4-FFF2-40B4-BE49-F238E27FC236}">
                <a16:creationId xmlns:a16="http://schemas.microsoft.com/office/drawing/2014/main" id="{651CF837-BE1F-47C5-91EC-C737FA2E135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1058" y="4008494"/>
            <a:ext cx="502629" cy="749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descr="zigbee_member_vert_pms">
            <a:extLst>
              <a:ext uri="{FF2B5EF4-FFF2-40B4-BE49-F238E27FC236}">
                <a16:creationId xmlns:a16="http://schemas.microsoft.com/office/drawing/2014/main" id="{5AABECBC-8A19-4CF8-B27F-9FF69E46902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436983" y="4714560"/>
            <a:ext cx="391956" cy="537430"/>
          </a:xfrm>
          <a:prstGeom prst="rect">
            <a:avLst/>
          </a:prstGeom>
          <a:noFill/>
          <a:ln w="9525">
            <a:noFill/>
            <a:miter lim="800000"/>
            <a:headEnd/>
            <a:tailEnd/>
          </a:ln>
        </p:spPr>
      </p:pic>
      <p:pic>
        <p:nvPicPr>
          <p:cNvPr id="14" name="Picture 95" descr="304px-Wi-Fi_Logo.svg.png">
            <a:extLst>
              <a:ext uri="{FF2B5EF4-FFF2-40B4-BE49-F238E27FC236}">
                <a16:creationId xmlns:a16="http://schemas.microsoft.com/office/drawing/2014/main" id="{5E096051-CC85-417D-B734-9E3CC3F05198}"/>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849374" y="4249178"/>
            <a:ext cx="631240" cy="355134"/>
          </a:xfrm>
          <a:prstGeom prst="rect">
            <a:avLst/>
          </a:prstGeom>
          <a:noFill/>
          <a:ln w="9525">
            <a:noFill/>
            <a:miter lim="800000"/>
            <a:headEnd/>
            <a:tailEnd/>
          </a:ln>
        </p:spPr>
      </p:pic>
      <p:sp>
        <p:nvSpPr>
          <p:cNvPr id="15" name="TextBox 14">
            <a:extLst>
              <a:ext uri="{FF2B5EF4-FFF2-40B4-BE49-F238E27FC236}">
                <a16:creationId xmlns:a16="http://schemas.microsoft.com/office/drawing/2014/main" id="{EF77D644-A11D-4905-BC48-0B45C9A90992}"/>
              </a:ext>
            </a:extLst>
          </p:cNvPr>
          <p:cNvSpPr txBox="1"/>
          <p:nvPr/>
        </p:nvSpPr>
        <p:spPr>
          <a:xfrm>
            <a:off x="1133687" y="3861883"/>
            <a:ext cx="1534960" cy="488487"/>
          </a:xfrm>
          <a:prstGeom prst="rect">
            <a:avLst/>
          </a:prstGeom>
        </p:spPr>
        <p:txBody>
          <a:bodyPr vert="horz" wrap="none" lIns="0" tIns="0" rIns="0" bIns="0" rtlCol="0" anchor="t">
            <a:normAutofit/>
          </a:bodyPr>
          <a:lstStyle/>
          <a:p>
            <a:r>
              <a:rPr lang="en-US" sz="1400" b="1" dirty="0">
                <a:solidFill>
                  <a:schemeClr val="bg1">
                    <a:lumMod val="50000"/>
                  </a:schemeClr>
                </a:solidFill>
              </a:rPr>
              <a:t>IEEE 802.15.4</a:t>
            </a:r>
          </a:p>
        </p:txBody>
      </p:sp>
      <p:pic>
        <p:nvPicPr>
          <p:cNvPr id="16" name="Picture 20">
            <a:extLst>
              <a:ext uri="{FF2B5EF4-FFF2-40B4-BE49-F238E27FC236}">
                <a16:creationId xmlns:a16="http://schemas.microsoft.com/office/drawing/2014/main" id="{852001A7-066B-49A5-BC6F-3AE725CF1F38}"/>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896471" y="4106127"/>
            <a:ext cx="418718" cy="444883"/>
          </a:xfrm>
          <a:prstGeom prst="rect">
            <a:avLst/>
          </a:prstGeom>
          <a:noFill/>
          <a:ln w="9525">
            <a:noFill/>
            <a:miter lim="800000"/>
            <a:headEnd/>
            <a:tailEnd/>
          </a:ln>
        </p:spPr>
      </p:pic>
      <p:sp>
        <p:nvSpPr>
          <p:cNvPr id="32" name="Rounded Rectangle 4">
            <a:extLst>
              <a:ext uri="{FF2B5EF4-FFF2-40B4-BE49-F238E27FC236}">
                <a16:creationId xmlns:a16="http://schemas.microsoft.com/office/drawing/2014/main" id="{9CF2BC77-9A9F-42C8-8112-EF961E8DBD32}"/>
              </a:ext>
            </a:extLst>
          </p:cNvPr>
          <p:cNvSpPr/>
          <p:nvPr/>
        </p:nvSpPr>
        <p:spPr>
          <a:xfrm>
            <a:off x="3892672" y="2247434"/>
            <a:ext cx="4435227" cy="2649181"/>
          </a:xfrm>
          <a:prstGeom prst="roundRect">
            <a:avLst/>
          </a:prstGeom>
          <a:solidFill>
            <a:schemeClr val="bg2"/>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rgbClr val="F2F2F2"/>
                </a:solidFill>
              </a:rPr>
              <a:t>IoT</a:t>
            </a:r>
          </a:p>
          <a:p>
            <a:pPr algn="ctr"/>
            <a:endParaRPr lang="en-US" sz="2400" dirty="0">
              <a:solidFill>
                <a:srgbClr val="F2F2F2"/>
              </a:solidFill>
            </a:endParaRPr>
          </a:p>
          <a:p>
            <a:pPr algn="ctr"/>
            <a:endParaRPr lang="en-US" sz="2400" dirty="0">
              <a:solidFill>
                <a:srgbClr val="F2F2F2"/>
              </a:solidFill>
            </a:endParaRPr>
          </a:p>
          <a:p>
            <a:pPr algn="ctr"/>
            <a:endParaRPr lang="en-US" sz="2400" dirty="0">
              <a:solidFill>
                <a:srgbClr val="F2F2F2"/>
              </a:solidFill>
            </a:endParaRPr>
          </a:p>
          <a:p>
            <a:pPr algn="ctr"/>
            <a:endParaRPr lang="en-US" sz="2400" dirty="0">
              <a:solidFill>
                <a:srgbClr val="F2F2F2"/>
              </a:solidFill>
            </a:endParaRPr>
          </a:p>
          <a:p>
            <a:pPr algn="ctr"/>
            <a:endParaRPr lang="en-US" sz="2400" dirty="0">
              <a:solidFill>
                <a:srgbClr val="F2F2F2"/>
              </a:solidFill>
            </a:endParaRPr>
          </a:p>
          <a:p>
            <a:pPr algn="ctr"/>
            <a:endParaRPr lang="en-US" sz="2400" dirty="0">
              <a:solidFill>
                <a:srgbClr val="F2F2F2"/>
              </a:solidFill>
            </a:endParaRPr>
          </a:p>
        </p:txBody>
      </p:sp>
      <p:pic>
        <p:nvPicPr>
          <p:cNvPr id="33" name="Picture 32">
            <a:extLst>
              <a:ext uri="{FF2B5EF4-FFF2-40B4-BE49-F238E27FC236}">
                <a16:creationId xmlns:a16="http://schemas.microsoft.com/office/drawing/2014/main" id="{AB60C700-E134-4389-A885-86C315A0F86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572035" y="2789004"/>
            <a:ext cx="3039741" cy="1865641"/>
          </a:xfrm>
          <a:prstGeom prst="rect">
            <a:avLst/>
          </a:prstGeom>
        </p:spPr>
      </p:pic>
      <p:sp>
        <p:nvSpPr>
          <p:cNvPr id="34" name="TextBox 33">
            <a:extLst>
              <a:ext uri="{FF2B5EF4-FFF2-40B4-BE49-F238E27FC236}">
                <a16:creationId xmlns:a16="http://schemas.microsoft.com/office/drawing/2014/main" id="{A877D27C-D569-4C0A-A32E-2940054DC9D1}"/>
              </a:ext>
            </a:extLst>
          </p:cNvPr>
          <p:cNvSpPr txBox="1"/>
          <p:nvPr/>
        </p:nvSpPr>
        <p:spPr>
          <a:xfrm>
            <a:off x="870694" y="5524617"/>
            <a:ext cx="4585375" cy="708721"/>
          </a:xfrm>
          <a:prstGeom prst="rect">
            <a:avLst/>
          </a:prstGeom>
        </p:spPr>
        <p:txBody>
          <a:bodyPr vert="horz" wrap="none" lIns="0" tIns="0" rIns="0" bIns="0" rtlCol="0" anchor="t">
            <a:noAutofit/>
          </a:bodyPr>
          <a:lstStyle/>
          <a:p>
            <a:pPr algn="ctr"/>
            <a:r>
              <a:rPr lang="en-US" sz="2400" dirty="0">
                <a:solidFill>
                  <a:srgbClr val="000000"/>
                </a:solidFill>
              </a:rPr>
              <a:t>Networking standards that enable scalability</a:t>
            </a:r>
          </a:p>
        </p:txBody>
      </p:sp>
      <p:pic>
        <p:nvPicPr>
          <p:cNvPr id="35" name="Picture 2" descr="C:\Users\seahon01\Desktop\LiB_Flyer\IoT_mbed_nordic\bluetooth-smart1.png">
            <a:extLst>
              <a:ext uri="{FF2B5EF4-FFF2-40B4-BE49-F238E27FC236}">
                <a16:creationId xmlns:a16="http://schemas.microsoft.com/office/drawing/2014/main" id="{48BC9314-8FD2-47B0-85EC-5BD4804159F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9724" y="4858994"/>
            <a:ext cx="1550562" cy="484444"/>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CF7EA8AB-3E7D-4516-99D8-D0C65F4566E2}"/>
              </a:ext>
            </a:extLst>
          </p:cNvPr>
          <p:cNvSpPr txBox="1"/>
          <p:nvPr/>
        </p:nvSpPr>
        <p:spPr>
          <a:xfrm>
            <a:off x="2488946" y="4643226"/>
            <a:ext cx="754642" cy="431536"/>
          </a:xfrm>
          <a:prstGeom prst="rect">
            <a:avLst/>
          </a:prstGeom>
        </p:spPr>
        <p:txBody>
          <a:bodyPr vert="horz" wrap="none" lIns="0" tIns="0" rIns="0" bIns="0" rtlCol="0" anchor="t">
            <a:normAutofit/>
          </a:bodyPr>
          <a:lstStyle/>
          <a:p>
            <a:r>
              <a:rPr lang="en-US" sz="2000" b="1" dirty="0"/>
              <a:t>LTE</a:t>
            </a:r>
          </a:p>
        </p:txBody>
      </p:sp>
    </p:spTree>
    <p:extLst>
      <p:ext uri="{BB962C8B-B14F-4D97-AF65-F5344CB8AC3E}">
        <p14:creationId xmlns:p14="http://schemas.microsoft.com/office/powerpoint/2010/main" val="5103388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6FC56-11B8-4EE4-B056-E922B1136222}"/>
              </a:ext>
            </a:extLst>
          </p:cNvPr>
          <p:cNvSpPr>
            <a:spLocks noGrp="1"/>
          </p:cNvSpPr>
          <p:nvPr>
            <p:ph type="title"/>
          </p:nvPr>
        </p:nvSpPr>
        <p:spPr/>
        <p:txBody>
          <a:bodyPr/>
          <a:lstStyle/>
          <a:p>
            <a:r>
              <a:rPr lang="en-US" dirty="0"/>
              <a:t>Bluetooth Low Energy (BLE) connectivity</a:t>
            </a:r>
          </a:p>
        </p:txBody>
      </p:sp>
      <p:sp>
        <p:nvSpPr>
          <p:cNvPr id="3" name="Content Placeholder 2">
            <a:extLst>
              <a:ext uri="{FF2B5EF4-FFF2-40B4-BE49-F238E27FC236}">
                <a16:creationId xmlns:a16="http://schemas.microsoft.com/office/drawing/2014/main" id="{77940F7C-0315-47C2-AFE8-EA4D4BAA9CC1}"/>
              </a:ext>
            </a:extLst>
          </p:cNvPr>
          <p:cNvSpPr>
            <a:spLocks noGrp="1"/>
          </p:cNvSpPr>
          <p:nvPr>
            <p:ph sz="quarter" idx="19"/>
          </p:nvPr>
        </p:nvSpPr>
        <p:spPr/>
        <p:txBody>
          <a:bodyPr/>
          <a:lstStyle/>
          <a:p>
            <a:pPr algn="l"/>
            <a:r>
              <a:rPr lang="en-US" dirty="0"/>
              <a:t>Ultra low power, designed to run with coin cells, e.g., 10mW</a:t>
            </a:r>
          </a:p>
          <a:p>
            <a:pPr algn="l"/>
            <a:r>
              <a:rPr lang="en-US" dirty="0"/>
              <a:t>Short range communication, e.g., &lt; 100 meters</a:t>
            </a:r>
          </a:p>
          <a:p>
            <a:pPr algn="l"/>
            <a:r>
              <a:rPr lang="en-US" dirty="0"/>
              <a:t>Powering small IoT devices, e.g., wearables</a:t>
            </a:r>
          </a:p>
          <a:p>
            <a:pPr algn="l"/>
            <a:r>
              <a:rPr lang="en-US" dirty="0"/>
              <a:t>Proximity sensing/inventory tracking (BLE beacons)</a:t>
            </a:r>
          </a:p>
          <a:p>
            <a:pPr algn="l"/>
            <a:r>
              <a:rPr lang="en-US" dirty="0"/>
              <a:t>Many-to-many communications (mesh networking), e.g. building automation</a:t>
            </a:r>
          </a:p>
          <a:p>
            <a:pPr algn="l"/>
            <a:endParaRPr lang="en-US" dirty="0"/>
          </a:p>
          <a:p>
            <a:pPr algn="l"/>
            <a:endParaRPr lang="en-US" dirty="0"/>
          </a:p>
        </p:txBody>
      </p:sp>
      <p:pic>
        <p:nvPicPr>
          <p:cNvPr id="8" name="Picture 7">
            <a:extLst>
              <a:ext uri="{FF2B5EF4-FFF2-40B4-BE49-F238E27FC236}">
                <a16:creationId xmlns:a16="http://schemas.microsoft.com/office/drawing/2014/main" id="{45E8623D-9F97-4F6E-B2D7-169E245C6E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82224" y="3331886"/>
            <a:ext cx="4568312" cy="2803802"/>
          </a:xfrm>
          <a:prstGeom prst="rect">
            <a:avLst/>
          </a:prstGeom>
        </p:spPr>
      </p:pic>
      <p:pic>
        <p:nvPicPr>
          <p:cNvPr id="9" name="Picture 5" descr="C:\Users\seahon01\Desktop\LiB_Flyer\IoT_mbed_nordic\bluetooth-smart1.png">
            <a:extLst>
              <a:ext uri="{FF2B5EF4-FFF2-40B4-BE49-F238E27FC236}">
                <a16:creationId xmlns:a16="http://schemas.microsoft.com/office/drawing/2014/main" id="{FC6CB924-1DE0-4DB7-A2E0-2E73F418A58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18989" y="1999988"/>
            <a:ext cx="3294781" cy="1029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94569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60BD9-CC3D-4E7F-9F84-EB85B6A97814}"/>
              </a:ext>
            </a:extLst>
          </p:cNvPr>
          <p:cNvSpPr>
            <a:spLocks noGrp="1"/>
          </p:cNvSpPr>
          <p:nvPr>
            <p:ph type="title"/>
          </p:nvPr>
        </p:nvSpPr>
        <p:spPr/>
        <p:txBody>
          <a:bodyPr/>
          <a:lstStyle/>
          <a:p>
            <a:r>
              <a:rPr lang="en-US" dirty="0"/>
              <a:t>Wi-Fi connectivity</a:t>
            </a:r>
          </a:p>
        </p:txBody>
      </p:sp>
      <p:pic>
        <p:nvPicPr>
          <p:cNvPr id="12" name="Content Placeholder 11" descr="A picture containing drawing&#10;&#10;Description automatically generated">
            <a:extLst>
              <a:ext uri="{FF2B5EF4-FFF2-40B4-BE49-F238E27FC236}">
                <a16:creationId xmlns:a16="http://schemas.microsoft.com/office/drawing/2014/main" id="{B404484B-C8CA-46FB-B94B-1B4BA58E732D}"/>
              </a:ext>
            </a:extLst>
          </p:cNvPr>
          <p:cNvPicPr>
            <a:picLocks noGrp="1" noChangeAspect="1"/>
          </p:cNvPicPr>
          <p:nvPr>
            <p:ph sz="quarter" idx="15"/>
          </p:nvPr>
        </p:nvPicPr>
        <p:blipFill>
          <a:blip r:embed="rId3">
            <a:duotone>
              <a:schemeClr val="accent1">
                <a:shade val="45000"/>
                <a:satMod val="135000"/>
              </a:schemeClr>
              <a:prstClr val="white"/>
            </a:duotone>
          </a:blip>
          <a:stretch>
            <a:fillRect/>
          </a:stretch>
        </p:blipFill>
        <p:spPr>
          <a:xfrm>
            <a:off x="9037638" y="2880660"/>
            <a:ext cx="2674937" cy="1585631"/>
          </a:xfrm>
        </p:spPr>
      </p:pic>
      <p:sp>
        <p:nvSpPr>
          <p:cNvPr id="10" name="Content Placeholder 9">
            <a:extLst>
              <a:ext uri="{FF2B5EF4-FFF2-40B4-BE49-F238E27FC236}">
                <a16:creationId xmlns:a16="http://schemas.microsoft.com/office/drawing/2014/main" id="{6FCE6402-2987-41D5-841F-A177A0EF81C3}"/>
              </a:ext>
            </a:extLst>
          </p:cNvPr>
          <p:cNvSpPr>
            <a:spLocks noGrp="1"/>
          </p:cNvSpPr>
          <p:nvPr>
            <p:ph sz="quarter" idx="21"/>
          </p:nvPr>
        </p:nvSpPr>
        <p:spPr/>
        <p:txBody>
          <a:bodyPr/>
          <a:lstStyle/>
          <a:p>
            <a:endParaRPr lang="en-US" dirty="0"/>
          </a:p>
          <a:p>
            <a:r>
              <a:rPr lang="en-US" dirty="0"/>
              <a:t>Longer communication range </a:t>
            </a:r>
          </a:p>
          <a:p>
            <a:r>
              <a:rPr lang="en-US" dirty="0"/>
              <a:t>Uses unlicensed spectrum and simple decentralized channel access protocol </a:t>
            </a:r>
            <a:r>
              <a:rPr lang="en-US" dirty="0">
                <a:latin typeface="Times New Roman" panose="02020603050405020304" pitchFamily="18" charset="0"/>
                <a:cs typeface="Times New Roman" panose="02020603050405020304" pitchFamily="18" charset="0"/>
              </a:rPr>
              <a:t>→ </a:t>
            </a:r>
            <a:r>
              <a:rPr lang="en-US" dirty="0"/>
              <a:t>easy to deploy</a:t>
            </a:r>
          </a:p>
          <a:p>
            <a:r>
              <a:rPr lang="en-US" dirty="0"/>
              <a:t>Higher throughput supported</a:t>
            </a:r>
          </a:p>
          <a:p>
            <a:r>
              <a:rPr lang="en-US" dirty="0"/>
              <a:t>Particularly suitable for devices with less stringent power constraints, e.g., smart home appliances</a:t>
            </a:r>
          </a:p>
          <a:p>
            <a:r>
              <a:rPr lang="en-US" dirty="0"/>
              <a:t>Power-saving mode (PSM) also defined to save energy in battery-powered devices</a:t>
            </a:r>
          </a:p>
        </p:txBody>
      </p:sp>
    </p:spTree>
    <p:extLst>
      <p:ext uri="{BB962C8B-B14F-4D97-AF65-F5344CB8AC3E}">
        <p14:creationId xmlns:p14="http://schemas.microsoft.com/office/powerpoint/2010/main" val="10806202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89A4A19-60A6-46C9-AB72-BC32AB6CB5F3}"/>
              </a:ext>
            </a:extLst>
          </p:cNvPr>
          <p:cNvSpPr>
            <a:spLocks noGrp="1"/>
          </p:cNvSpPr>
          <p:nvPr>
            <p:ph type="title"/>
          </p:nvPr>
        </p:nvSpPr>
        <p:spPr/>
        <p:txBody>
          <a:bodyPr/>
          <a:lstStyle/>
          <a:p>
            <a:r>
              <a:rPr lang="en-US" dirty="0"/>
              <a:t>Technologies that enable IoT</a:t>
            </a:r>
          </a:p>
        </p:txBody>
      </p:sp>
      <p:sp>
        <p:nvSpPr>
          <p:cNvPr id="11" name="Rounded Rectangle 7">
            <a:extLst>
              <a:ext uri="{FF2B5EF4-FFF2-40B4-BE49-F238E27FC236}">
                <a16:creationId xmlns:a16="http://schemas.microsoft.com/office/drawing/2014/main" id="{3E9FBCA9-4633-4FDB-9E69-DE2FC3CD7440}"/>
              </a:ext>
            </a:extLst>
          </p:cNvPr>
          <p:cNvSpPr/>
          <p:nvPr/>
        </p:nvSpPr>
        <p:spPr>
          <a:xfrm>
            <a:off x="6169804" y="3620357"/>
            <a:ext cx="5721217" cy="2414518"/>
          </a:xfrm>
          <a:prstGeom prst="roundRect">
            <a:avLst/>
          </a:prstGeom>
          <a:noFill/>
          <a:ln w="5715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000000"/>
              </a:solidFill>
            </a:endParaRPr>
          </a:p>
          <a:p>
            <a:pPr algn="ctr"/>
            <a:endParaRPr lang="en-US" sz="2400" dirty="0">
              <a:solidFill>
                <a:srgbClr val="000000"/>
              </a:solidFill>
            </a:endParaRPr>
          </a:p>
          <a:p>
            <a:pPr algn="ctr"/>
            <a:endParaRPr lang="en-US" sz="2400" dirty="0">
              <a:solidFill>
                <a:srgbClr val="000000"/>
              </a:solidFill>
            </a:endParaRPr>
          </a:p>
          <a:p>
            <a:pPr algn="ctr"/>
            <a:endParaRPr lang="en-US" sz="2400" dirty="0">
              <a:solidFill>
                <a:srgbClr val="000000"/>
              </a:solidFill>
            </a:endParaRPr>
          </a:p>
          <a:p>
            <a:pPr algn="ctr"/>
            <a:endParaRPr lang="en-US" sz="2400" dirty="0">
              <a:solidFill>
                <a:srgbClr val="000000"/>
              </a:solidFill>
            </a:endParaRPr>
          </a:p>
          <a:p>
            <a:pPr algn="ctr"/>
            <a:endParaRPr lang="en-US" sz="2400" dirty="0">
              <a:solidFill>
                <a:srgbClr val="000000"/>
              </a:solidFill>
            </a:endParaRPr>
          </a:p>
          <a:p>
            <a:pPr algn="ctr"/>
            <a:endParaRPr lang="en-US" sz="2400" dirty="0">
              <a:solidFill>
                <a:srgbClr val="000000"/>
              </a:solidFill>
            </a:endParaRPr>
          </a:p>
          <a:p>
            <a:pPr algn="ctr"/>
            <a:endParaRPr lang="en-US" sz="2400" dirty="0">
              <a:solidFill>
                <a:srgbClr val="000000"/>
              </a:solidFill>
            </a:endParaRPr>
          </a:p>
          <a:p>
            <a:pPr algn="ctr"/>
            <a:endParaRPr lang="en-US" sz="2400" dirty="0">
              <a:solidFill>
                <a:srgbClr val="000000"/>
              </a:solidFill>
            </a:endParaRPr>
          </a:p>
          <a:p>
            <a:pPr algn="ctr"/>
            <a:endParaRPr lang="en-US" sz="2400" dirty="0">
              <a:solidFill>
                <a:srgbClr val="000000"/>
              </a:solidFill>
            </a:endParaRPr>
          </a:p>
          <a:p>
            <a:pPr algn="ctr"/>
            <a:r>
              <a:rPr lang="en-US" sz="2400" dirty="0">
                <a:solidFill>
                  <a:srgbClr val="000000"/>
                </a:solidFill>
              </a:rPr>
              <a:t>Cloud and community-based development</a:t>
            </a:r>
          </a:p>
          <a:p>
            <a:pPr algn="ctr"/>
            <a:endParaRPr lang="en-US" sz="2400" dirty="0">
              <a:solidFill>
                <a:srgbClr val="000000"/>
              </a:solidFill>
            </a:endParaRPr>
          </a:p>
          <a:p>
            <a:pPr algn="ctr"/>
            <a:endParaRPr lang="en-US" sz="2400" dirty="0">
              <a:solidFill>
                <a:srgbClr val="000000"/>
              </a:solidFill>
            </a:endParaRPr>
          </a:p>
          <a:p>
            <a:pPr algn="ctr"/>
            <a:endParaRPr lang="en-US" sz="2400" dirty="0">
              <a:solidFill>
                <a:srgbClr val="000000"/>
              </a:solidFill>
            </a:endParaRPr>
          </a:p>
          <a:p>
            <a:pPr algn="ctr"/>
            <a:endParaRPr lang="en-US" sz="2400" dirty="0">
              <a:solidFill>
                <a:srgbClr val="000000"/>
              </a:solidFill>
            </a:endParaRPr>
          </a:p>
          <a:p>
            <a:pPr algn="ctr"/>
            <a:endParaRPr lang="en-US" sz="2400" dirty="0">
              <a:solidFill>
                <a:srgbClr val="000000"/>
              </a:solidFill>
            </a:endParaRPr>
          </a:p>
        </p:txBody>
      </p:sp>
      <p:pic>
        <p:nvPicPr>
          <p:cNvPr id="12" name="Picture 2">
            <a:extLst>
              <a:ext uri="{FF2B5EF4-FFF2-40B4-BE49-F238E27FC236}">
                <a16:creationId xmlns:a16="http://schemas.microsoft.com/office/drawing/2014/main" id="{B60F7738-7E61-4915-8D68-3705446B0DB5}"/>
              </a:ext>
            </a:extLst>
          </p:cNvPr>
          <p:cNvPicPr>
            <a:picLocks noChangeAspect="1" noChangeArrowheads="1"/>
          </p:cNvPicPr>
          <p:nvPr/>
        </p:nvPicPr>
        <p:blipFill>
          <a:blip r:embed="rId3"/>
          <a:srcRect/>
          <a:stretch/>
        </p:blipFill>
        <p:spPr bwMode="auto">
          <a:xfrm>
            <a:off x="8518955" y="3942132"/>
            <a:ext cx="2159279" cy="3279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mbed icons.jpg">
            <a:extLst>
              <a:ext uri="{FF2B5EF4-FFF2-40B4-BE49-F238E27FC236}">
                <a16:creationId xmlns:a16="http://schemas.microsoft.com/office/drawing/2014/main" id="{057C2DEF-32F2-4717-BC83-B810074B93E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25060" y="4458886"/>
            <a:ext cx="1130206" cy="898416"/>
          </a:xfrm>
          <a:prstGeom prst="rect">
            <a:avLst/>
          </a:prstGeom>
        </p:spPr>
      </p:pic>
      <p:sp>
        <p:nvSpPr>
          <p:cNvPr id="14" name="Left-Right Arrow 10">
            <a:extLst>
              <a:ext uri="{FF2B5EF4-FFF2-40B4-BE49-F238E27FC236}">
                <a16:creationId xmlns:a16="http://schemas.microsoft.com/office/drawing/2014/main" id="{8A8EA7E1-EC27-4772-87A4-AB92514C11C4}"/>
              </a:ext>
            </a:extLst>
          </p:cNvPr>
          <p:cNvSpPr/>
          <p:nvPr/>
        </p:nvSpPr>
        <p:spPr>
          <a:xfrm>
            <a:off x="9541224" y="4757885"/>
            <a:ext cx="1164807" cy="273229"/>
          </a:xfrm>
          <a:prstGeom prst="leftRightArrow">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5" name="Group 14">
            <a:extLst>
              <a:ext uri="{FF2B5EF4-FFF2-40B4-BE49-F238E27FC236}">
                <a16:creationId xmlns:a16="http://schemas.microsoft.com/office/drawing/2014/main" id="{0109DBF6-47B2-49DF-A667-A79775876FD2}"/>
              </a:ext>
            </a:extLst>
          </p:cNvPr>
          <p:cNvGrpSpPr/>
          <p:nvPr/>
        </p:nvGrpSpPr>
        <p:grpSpPr>
          <a:xfrm>
            <a:off x="10711123" y="4392278"/>
            <a:ext cx="985655" cy="1001711"/>
            <a:chOff x="7820454" y="2012947"/>
            <a:chExt cx="2958931" cy="2953695"/>
          </a:xfrm>
        </p:grpSpPr>
        <p:sp>
          <p:nvSpPr>
            <p:cNvPr id="52" name="Rounded Rectangle 12">
              <a:extLst>
                <a:ext uri="{FF2B5EF4-FFF2-40B4-BE49-F238E27FC236}">
                  <a16:creationId xmlns:a16="http://schemas.microsoft.com/office/drawing/2014/main" id="{6413FE43-2AF8-4E58-929F-FAA85A770918}"/>
                </a:ext>
              </a:extLst>
            </p:cNvPr>
            <p:cNvSpPr/>
            <p:nvPr/>
          </p:nvSpPr>
          <p:spPr bwMode="auto">
            <a:xfrm>
              <a:off x="7820454" y="2012947"/>
              <a:ext cx="2926084" cy="2953695"/>
            </a:xfrm>
            <a:prstGeom prst="roundRect">
              <a:avLst>
                <a:gd name="adj" fmla="val 0"/>
              </a:avLst>
            </a:prstGeom>
            <a:solidFill>
              <a:schemeClr val="bg1"/>
            </a:solid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none" lIns="91412" tIns="45707" rIns="91412" bIns="45707" numCol="1" rtlCol="0" anchor="ctr" anchorCtr="0" compatLnSpc="1">
              <a:prstTxWarp prst="textNoShape">
                <a:avLst/>
              </a:prstTxWarp>
            </a:bodyPr>
            <a:lstStyle/>
            <a:p>
              <a:pPr algn="ctr" defTabSz="914133" fontAlgn="base">
                <a:spcBef>
                  <a:spcPct val="0"/>
                </a:spcBef>
                <a:spcAft>
                  <a:spcPct val="0"/>
                </a:spcAft>
              </a:pPr>
              <a:r>
                <a:rPr lang="en-GB" sz="1000" dirty="0">
                  <a:solidFill>
                    <a:schemeClr val="bg1">
                      <a:lumMod val="50000"/>
                    </a:schemeClr>
                  </a:solidFill>
                </a:rPr>
                <a:t>1,000,000s</a:t>
              </a:r>
            </a:p>
            <a:p>
              <a:pPr algn="ctr" defTabSz="914133" fontAlgn="base">
                <a:spcBef>
                  <a:spcPct val="0"/>
                </a:spcBef>
                <a:spcAft>
                  <a:spcPct val="0"/>
                </a:spcAft>
              </a:pPr>
              <a:endParaRPr lang="en-GB" sz="1000" dirty="0">
                <a:solidFill>
                  <a:schemeClr val="accent4">
                    <a:lumMod val="65000"/>
                    <a:lumOff val="35000"/>
                  </a:schemeClr>
                </a:solidFill>
              </a:endParaRPr>
            </a:p>
            <a:p>
              <a:pPr algn="ctr" defTabSz="914133" fontAlgn="base">
                <a:spcBef>
                  <a:spcPct val="0"/>
                </a:spcBef>
                <a:spcAft>
                  <a:spcPct val="0"/>
                </a:spcAft>
              </a:pPr>
              <a:endParaRPr lang="en-GB" sz="1000" dirty="0">
                <a:solidFill>
                  <a:schemeClr val="accent4">
                    <a:lumMod val="65000"/>
                    <a:lumOff val="35000"/>
                  </a:schemeClr>
                </a:solidFill>
              </a:endParaRPr>
            </a:p>
            <a:p>
              <a:pPr algn="ctr" defTabSz="914133" fontAlgn="base">
                <a:spcBef>
                  <a:spcPct val="0"/>
                </a:spcBef>
                <a:spcAft>
                  <a:spcPct val="0"/>
                </a:spcAft>
              </a:pPr>
              <a:endParaRPr lang="en-GB" sz="1000" dirty="0">
                <a:solidFill>
                  <a:schemeClr val="accent4">
                    <a:lumMod val="65000"/>
                    <a:lumOff val="35000"/>
                  </a:schemeClr>
                </a:solidFill>
              </a:endParaRPr>
            </a:p>
            <a:p>
              <a:pPr algn="ctr" defTabSz="914133" fontAlgn="base">
                <a:spcBef>
                  <a:spcPct val="0"/>
                </a:spcBef>
                <a:spcAft>
                  <a:spcPct val="0"/>
                </a:spcAft>
              </a:pPr>
              <a:endParaRPr lang="en-GB" sz="1000" dirty="0">
                <a:solidFill>
                  <a:schemeClr val="accent4">
                    <a:lumMod val="65000"/>
                    <a:lumOff val="35000"/>
                  </a:schemeClr>
                </a:solidFill>
              </a:endParaRPr>
            </a:p>
            <a:p>
              <a:pPr algn="ctr" defTabSz="914133" fontAlgn="base">
                <a:spcBef>
                  <a:spcPct val="0"/>
                </a:spcBef>
                <a:spcAft>
                  <a:spcPct val="0"/>
                </a:spcAft>
              </a:pPr>
              <a:r>
                <a:rPr lang="en-GB" sz="1050" dirty="0">
                  <a:solidFill>
                    <a:schemeClr val="tx1"/>
                  </a:solidFill>
                </a:rPr>
                <a:t>Platform</a:t>
              </a:r>
            </a:p>
          </p:txBody>
        </p:sp>
        <p:pic>
          <p:nvPicPr>
            <p:cNvPr id="53" name="Picture 8" descr="http://www.wired.com/images_blogs/listening_post/coachella/coachella_friday_24_Crowd_for_Aesop_Rock.jpg">
              <a:extLst>
                <a:ext uri="{FF2B5EF4-FFF2-40B4-BE49-F238E27FC236}">
                  <a16:creationId xmlns:a16="http://schemas.microsoft.com/office/drawing/2014/main" id="{002E0EA9-509B-4E98-B406-92B56B26E83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853302" y="2638164"/>
              <a:ext cx="2926083" cy="1723795"/>
            </a:xfrm>
            <a:prstGeom prst="rect">
              <a:avLst/>
            </a:prstGeom>
            <a:noFill/>
            <a:extLst>
              <a:ext uri="{909E8E84-426E-40DD-AFC4-6F175D3DCCD1}">
                <a14:hiddenFill xmlns:a14="http://schemas.microsoft.com/office/drawing/2010/main">
                  <a:solidFill>
                    <a:srgbClr val="FFFFFF"/>
                  </a:solidFill>
                </a14:hiddenFill>
              </a:ext>
            </a:extLst>
          </p:spPr>
        </p:pic>
      </p:grpSp>
      <p:sp>
        <p:nvSpPr>
          <p:cNvPr id="38" name="Rounded Rectangle 4">
            <a:extLst>
              <a:ext uri="{FF2B5EF4-FFF2-40B4-BE49-F238E27FC236}">
                <a16:creationId xmlns:a16="http://schemas.microsoft.com/office/drawing/2014/main" id="{8D54D5FE-77F6-4BD1-9ECD-C85D88849925}"/>
              </a:ext>
            </a:extLst>
          </p:cNvPr>
          <p:cNvSpPr/>
          <p:nvPr/>
        </p:nvSpPr>
        <p:spPr>
          <a:xfrm>
            <a:off x="3892672" y="2247434"/>
            <a:ext cx="4435227" cy="2649181"/>
          </a:xfrm>
          <a:prstGeom prst="roundRect">
            <a:avLst/>
          </a:prstGeom>
          <a:solidFill>
            <a:schemeClr val="bg2"/>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rgbClr val="F2F2F2"/>
                </a:solidFill>
              </a:rPr>
              <a:t>IoT</a:t>
            </a:r>
          </a:p>
          <a:p>
            <a:pPr algn="ctr"/>
            <a:endParaRPr lang="en-US" sz="2400" dirty="0">
              <a:solidFill>
                <a:srgbClr val="F2F2F2"/>
              </a:solidFill>
            </a:endParaRPr>
          </a:p>
          <a:p>
            <a:pPr algn="ctr"/>
            <a:endParaRPr lang="en-US" sz="2400" dirty="0">
              <a:solidFill>
                <a:srgbClr val="F2F2F2"/>
              </a:solidFill>
            </a:endParaRPr>
          </a:p>
          <a:p>
            <a:pPr algn="ctr"/>
            <a:endParaRPr lang="en-US" sz="2400" dirty="0">
              <a:solidFill>
                <a:srgbClr val="F2F2F2"/>
              </a:solidFill>
            </a:endParaRPr>
          </a:p>
          <a:p>
            <a:pPr algn="ctr"/>
            <a:endParaRPr lang="en-US" sz="2400" dirty="0">
              <a:solidFill>
                <a:srgbClr val="F2F2F2"/>
              </a:solidFill>
            </a:endParaRPr>
          </a:p>
          <a:p>
            <a:pPr algn="ctr"/>
            <a:endParaRPr lang="en-US" sz="2400" dirty="0">
              <a:solidFill>
                <a:srgbClr val="F2F2F2"/>
              </a:solidFill>
            </a:endParaRPr>
          </a:p>
          <a:p>
            <a:pPr algn="ctr"/>
            <a:endParaRPr lang="en-US" sz="2400" dirty="0">
              <a:solidFill>
                <a:srgbClr val="F2F2F2"/>
              </a:solidFill>
            </a:endParaRPr>
          </a:p>
        </p:txBody>
      </p:sp>
      <p:pic>
        <p:nvPicPr>
          <p:cNvPr id="39" name="Picture 38">
            <a:extLst>
              <a:ext uri="{FF2B5EF4-FFF2-40B4-BE49-F238E27FC236}">
                <a16:creationId xmlns:a16="http://schemas.microsoft.com/office/drawing/2014/main" id="{6AEAD04A-B410-4414-85F1-75575506870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72035" y="2768951"/>
            <a:ext cx="3039741" cy="1865641"/>
          </a:xfrm>
          <a:prstGeom prst="rect">
            <a:avLst/>
          </a:prstGeom>
        </p:spPr>
      </p:pic>
    </p:spTree>
    <p:extLst>
      <p:ext uri="{BB962C8B-B14F-4D97-AF65-F5344CB8AC3E}">
        <p14:creationId xmlns:p14="http://schemas.microsoft.com/office/powerpoint/2010/main" val="6174882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843AB-57C9-4E79-9EAD-013FDA81076A}"/>
              </a:ext>
            </a:extLst>
          </p:cNvPr>
          <p:cNvSpPr>
            <a:spLocks noGrp="1"/>
          </p:cNvSpPr>
          <p:nvPr>
            <p:ph type="title"/>
          </p:nvPr>
        </p:nvSpPr>
        <p:spPr/>
        <p:txBody>
          <a:bodyPr/>
          <a:lstStyle/>
          <a:p>
            <a:r>
              <a:rPr lang="en-US" dirty="0"/>
              <a:t>Cloud and community-based development</a:t>
            </a:r>
          </a:p>
        </p:txBody>
      </p:sp>
      <p:sp>
        <p:nvSpPr>
          <p:cNvPr id="4" name="Text Placeholder 3">
            <a:extLst>
              <a:ext uri="{FF2B5EF4-FFF2-40B4-BE49-F238E27FC236}">
                <a16:creationId xmlns:a16="http://schemas.microsoft.com/office/drawing/2014/main" id="{45F8903B-B0C1-45A7-9104-2ED96C06D2BB}"/>
              </a:ext>
            </a:extLst>
          </p:cNvPr>
          <p:cNvSpPr>
            <a:spLocks noGrp="1"/>
          </p:cNvSpPr>
          <p:nvPr>
            <p:ph type="body" sz="quarter" idx="13"/>
          </p:nvPr>
        </p:nvSpPr>
        <p:spPr/>
        <p:txBody>
          <a:bodyPr/>
          <a:lstStyle/>
          <a:p>
            <a:r>
              <a:rPr lang="en-US" dirty="0"/>
              <a:t>Arm Mbed: Accelerating IoT deployment</a:t>
            </a:r>
          </a:p>
        </p:txBody>
      </p:sp>
      <p:sp>
        <p:nvSpPr>
          <p:cNvPr id="6" name="Content Placeholder 5">
            <a:extLst>
              <a:ext uri="{FF2B5EF4-FFF2-40B4-BE49-F238E27FC236}">
                <a16:creationId xmlns:a16="http://schemas.microsoft.com/office/drawing/2014/main" id="{15CCD279-C9EA-4365-AFA2-A727B90028EB}"/>
              </a:ext>
            </a:extLst>
          </p:cNvPr>
          <p:cNvSpPr>
            <a:spLocks noGrp="1"/>
          </p:cNvSpPr>
          <p:nvPr>
            <p:ph sz="quarter" idx="21"/>
          </p:nvPr>
        </p:nvSpPr>
        <p:spPr/>
        <p:txBody>
          <a:bodyPr/>
          <a:lstStyle/>
          <a:p>
            <a:endParaRPr lang="en-GB" dirty="0"/>
          </a:p>
          <a:p>
            <a:r>
              <a:rPr lang="en-GB" dirty="0"/>
              <a:t>Rapid, professional IoT device development</a:t>
            </a:r>
            <a:endParaRPr lang="en-US" altLang="en-US" dirty="0">
              <a:ea typeface="ＭＳ Ｐゴシック" panose="020B0600070205080204" pitchFamily="34" charset="-128"/>
            </a:endParaRPr>
          </a:p>
          <a:p>
            <a:pPr lvl="1"/>
            <a:r>
              <a:rPr lang="en-GB" dirty="0"/>
              <a:t>An open source platform and libraries for Cortex</a:t>
            </a:r>
            <a:r>
              <a:rPr lang="en-GB" baseline="30000" dirty="0"/>
              <a:t> </a:t>
            </a:r>
            <a:r>
              <a:rPr lang="en-GB" dirty="0"/>
              <a:t>-M microcontrollers</a:t>
            </a:r>
            <a:endParaRPr lang="en-US" altLang="en-US" dirty="0">
              <a:ea typeface="ＭＳ Ｐゴシック" panose="020B0600070205080204" pitchFamily="34" charset="-128"/>
            </a:endParaRPr>
          </a:p>
          <a:p>
            <a:r>
              <a:rPr lang="en-GB" dirty="0"/>
              <a:t>Mix and match essential components for your product design</a:t>
            </a:r>
            <a:endParaRPr lang="en-US" altLang="en-US" dirty="0">
              <a:ea typeface="ＭＳ Ｐゴシック" panose="020B0600070205080204" pitchFamily="34" charset="-128"/>
            </a:endParaRPr>
          </a:p>
          <a:p>
            <a:pPr lvl="1"/>
            <a:r>
              <a:rPr lang="en-GB" dirty="0"/>
              <a:t>Microcontrollers, radios, sensors, and software stacks</a:t>
            </a:r>
          </a:p>
          <a:p>
            <a:pPr lvl="1"/>
            <a:r>
              <a:rPr lang="en-GB" dirty="0">
                <a:ea typeface="Gill Sans MT" pitchFamily="34" charset="0"/>
              </a:rPr>
              <a:t>Bluetooth, 802.15.4/6LoWPAN, WiFi, and cellular</a:t>
            </a:r>
            <a:endParaRPr lang="en-US" altLang="en-US" dirty="0">
              <a:ea typeface="ＭＳ Ｐゴシック" panose="020B0600070205080204" pitchFamily="34" charset="-128"/>
            </a:endParaRPr>
          </a:p>
          <a:p>
            <a:r>
              <a:rPr lang="en-GB" dirty="0"/>
              <a:t>Simplify integration with cloud services</a:t>
            </a:r>
            <a:endParaRPr lang="en-US" altLang="en-US" dirty="0">
              <a:ea typeface="ＭＳ Ｐゴシック" panose="020B0600070205080204" pitchFamily="34" charset="-128"/>
            </a:endParaRPr>
          </a:p>
          <a:p>
            <a:pPr lvl="1"/>
            <a:r>
              <a:rPr lang="en-GB" dirty="0"/>
              <a:t>Integration with Arm Pelion IoT platform</a:t>
            </a:r>
            <a:endParaRPr lang="en-US" dirty="0">
              <a:ea typeface="ＭＳ Ｐゴシック" panose="020B0600070205080204" pitchFamily="34" charset="-128"/>
            </a:endParaRPr>
          </a:p>
          <a:p>
            <a:pPr lvl="1"/>
            <a:r>
              <a:rPr lang="en-GB" dirty="0"/>
              <a:t>Embedded agents and APIs for cloud services</a:t>
            </a:r>
            <a:endParaRPr lang="en-US" altLang="en-US" dirty="0">
              <a:ea typeface="ＭＳ Ｐゴシック" panose="020B0600070205080204" pitchFamily="34" charset="-128"/>
            </a:endParaRPr>
          </a:p>
          <a:p>
            <a:pPr marL="0" indent="0">
              <a:buNone/>
            </a:pPr>
            <a:endParaRPr lang="en-GB" dirty="0"/>
          </a:p>
        </p:txBody>
      </p:sp>
      <p:grpSp>
        <p:nvGrpSpPr>
          <p:cNvPr id="7" name="Group 6">
            <a:extLst>
              <a:ext uri="{FF2B5EF4-FFF2-40B4-BE49-F238E27FC236}">
                <a16:creationId xmlns:a16="http://schemas.microsoft.com/office/drawing/2014/main" id="{18C68CAA-50D7-4360-990D-E77F70897BA5}"/>
              </a:ext>
            </a:extLst>
          </p:cNvPr>
          <p:cNvGrpSpPr/>
          <p:nvPr/>
        </p:nvGrpSpPr>
        <p:grpSpPr>
          <a:xfrm>
            <a:off x="1116844" y="1631112"/>
            <a:ext cx="1094000" cy="4405360"/>
            <a:chOff x="490475" y="1346200"/>
            <a:chExt cx="1149200" cy="4885544"/>
          </a:xfrm>
        </p:grpSpPr>
        <p:sp>
          <p:nvSpPr>
            <p:cNvPr id="8" name="Rounded Rectangle 8">
              <a:extLst>
                <a:ext uri="{FF2B5EF4-FFF2-40B4-BE49-F238E27FC236}">
                  <a16:creationId xmlns:a16="http://schemas.microsoft.com/office/drawing/2014/main" id="{82A98F1A-DCD7-4AFD-A58C-160A38D20256}"/>
                </a:ext>
              </a:extLst>
            </p:cNvPr>
            <p:cNvSpPr/>
            <p:nvPr/>
          </p:nvSpPr>
          <p:spPr bwMode="auto">
            <a:xfrm>
              <a:off x="493649" y="1346200"/>
              <a:ext cx="1119041" cy="1104900"/>
            </a:xfrm>
            <a:prstGeom prst="roundRect">
              <a:avLst>
                <a:gd name="adj" fmla="val 0"/>
              </a:avLst>
            </a:prstGeom>
            <a:solidFill>
              <a:schemeClr val="bg1"/>
            </a:solidFill>
            <a:ln w="19050" cap="flat" cmpd="sng" algn="ctr">
              <a:solidFill>
                <a:schemeClr val="bg2"/>
              </a:solidFill>
              <a:prstDash val="solid"/>
              <a:round/>
              <a:headEnd type="none" w="med" len="med"/>
              <a:tailEnd type="none" w="med" len="med"/>
            </a:ln>
            <a:effectLst/>
          </p:spPr>
          <p:txBody>
            <a:bodyPr wrap="none" anchor="ctr"/>
            <a:lstStyle/>
            <a:p>
              <a:pPr algn="ctr" defTabSz="914400">
                <a:defRPr/>
              </a:pPr>
              <a:endParaRPr lang="en-GB" sz="1400" b="1" dirty="0">
                <a:solidFill>
                  <a:srgbClr val="000000"/>
                </a:solidFill>
                <a:latin typeface="Arial" charset="0"/>
              </a:endParaRPr>
            </a:p>
          </p:txBody>
        </p:sp>
        <p:sp>
          <p:nvSpPr>
            <p:cNvPr id="9" name="Rounded Rectangle 10">
              <a:extLst>
                <a:ext uri="{FF2B5EF4-FFF2-40B4-BE49-F238E27FC236}">
                  <a16:creationId xmlns:a16="http://schemas.microsoft.com/office/drawing/2014/main" id="{63046FC2-2A0C-4462-B77D-68274A96EA1C}"/>
                </a:ext>
              </a:extLst>
            </p:cNvPr>
            <p:cNvSpPr/>
            <p:nvPr/>
          </p:nvSpPr>
          <p:spPr bwMode="auto">
            <a:xfrm>
              <a:off x="519046" y="3114675"/>
              <a:ext cx="1120629" cy="1104900"/>
            </a:xfrm>
            <a:prstGeom prst="roundRect">
              <a:avLst>
                <a:gd name="adj" fmla="val 0"/>
              </a:avLst>
            </a:prstGeom>
            <a:solidFill>
              <a:schemeClr val="bg1"/>
            </a:solidFill>
            <a:ln w="19050" cap="flat" cmpd="sng" algn="ctr">
              <a:solidFill>
                <a:schemeClr val="bg2"/>
              </a:solidFill>
              <a:prstDash val="solid"/>
              <a:round/>
              <a:headEnd type="none" w="med" len="med"/>
              <a:tailEnd type="none" w="med" len="med"/>
            </a:ln>
            <a:effectLst/>
          </p:spPr>
          <p:txBody>
            <a:bodyPr wrap="none" anchor="ctr"/>
            <a:lstStyle/>
            <a:p>
              <a:pPr algn="ctr" defTabSz="914400">
                <a:defRPr/>
              </a:pPr>
              <a:endParaRPr lang="en-GB" sz="1400" b="1" dirty="0">
                <a:solidFill>
                  <a:srgbClr val="000000"/>
                </a:solidFill>
                <a:latin typeface="Arial" charset="0"/>
              </a:endParaRPr>
            </a:p>
          </p:txBody>
        </p:sp>
        <p:sp>
          <p:nvSpPr>
            <p:cNvPr id="10" name="Rounded Rectangle 11">
              <a:extLst>
                <a:ext uri="{FF2B5EF4-FFF2-40B4-BE49-F238E27FC236}">
                  <a16:creationId xmlns:a16="http://schemas.microsoft.com/office/drawing/2014/main" id="{E56705C0-EE91-427F-90E5-A23339EE64B5}"/>
                </a:ext>
              </a:extLst>
            </p:cNvPr>
            <p:cNvSpPr/>
            <p:nvPr/>
          </p:nvSpPr>
          <p:spPr bwMode="auto">
            <a:xfrm>
              <a:off x="490475" y="4746625"/>
              <a:ext cx="1119041" cy="1106488"/>
            </a:xfrm>
            <a:prstGeom prst="roundRect">
              <a:avLst>
                <a:gd name="adj" fmla="val 0"/>
              </a:avLst>
            </a:prstGeom>
            <a:solidFill>
              <a:schemeClr val="bg1"/>
            </a:solidFill>
            <a:ln w="19050" cap="flat" cmpd="sng" algn="ctr">
              <a:solidFill>
                <a:schemeClr val="bg2"/>
              </a:solidFill>
              <a:prstDash val="solid"/>
              <a:round/>
              <a:headEnd type="none" w="med" len="med"/>
              <a:tailEnd type="none" w="med" len="med"/>
            </a:ln>
            <a:effectLst/>
          </p:spPr>
          <p:txBody>
            <a:bodyPr wrap="none" anchor="ctr"/>
            <a:lstStyle/>
            <a:p>
              <a:pPr algn="ctr" defTabSz="914400">
                <a:defRPr/>
              </a:pPr>
              <a:endParaRPr lang="en-GB" sz="1400" b="1" dirty="0">
                <a:solidFill>
                  <a:srgbClr val="000000"/>
                </a:solidFill>
                <a:latin typeface="Arial" charset="0"/>
              </a:endParaRPr>
            </a:p>
          </p:txBody>
        </p:sp>
        <p:pic>
          <p:nvPicPr>
            <p:cNvPr id="11" name="Picture 9">
              <a:extLst>
                <a:ext uri="{FF2B5EF4-FFF2-40B4-BE49-F238E27FC236}">
                  <a16:creationId xmlns:a16="http://schemas.microsoft.com/office/drawing/2014/main" id="{ABA923BE-5D83-4CB0-9317-2ECE8655A73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3330" y="5148264"/>
              <a:ext cx="8619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a:extLst>
                <a:ext uri="{FF2B5EF4-FFF2-40B4-BE49-F238E27FC236}">
                  <a16:creationId xmlns:a16="http://schemas.microsoft.com/office/drawing/2014/main" id="{966ACAE1-1013-435B-A490-4D38BED543F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80949" y="3400425"/>
              <a:ext cx="396823" cy="59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a:extLst>
                <a:ext uri="{FF2B5EF4-FFF2-40B4-BE49-F238E27FC236}">
                  <a16:creationId xmlns:a16="http://schemas.microsoft.com/office/drawing/2014/main" id="{E8BFBFDC-C109-4565-8C92-A1AC0B2CDAA4}"/>
                </a:ext>
              </a:extLst>
            </p:cNvPr>
            <p:cNvSpPr txBox="1"/>
            <p:nvPr/>
          </p:nvSpPr>
          <p:spPr>
            <a:xfrm>
              <a:off x="598410" y="2460625"/>
              <a:ext cx="901583" cy="338554"/>
            </a:xfrm>
            <a:prstGeom prst="rect">
              <a:avLst/>
            </a:prstGeom>
            <a:noFill/>
          </p:spPr>
          <p:txBody>
            <a:bodyPr>
              <a:spAutoFit/>
            </a:bodyPr>
            <a:lstStyle/>
            <a:p>
              <a:pPr algn="ctr" fontAlgn="auto">
                <a:spcBef>
                  <a:spcPts val="0"/>
                </a:spcBef>
                <a:spcAft>
                  <a:spcPts val="0"/>
                </a:spcAft>
                <a:defRPr/>
              </a:pPr>
              <a:r>
                <a:rPr lang="en-GB" sz="1600" dirty="0">
                  <a:solidFill>
                    <a:schemeClr val="tx1">
                      <a:lumMod val="75000"/>
                      <a:lumOff val="25000"/>
                    </a:schemeClr>
                  </a:solidFill>
                  <a:latin typeface="+mn-lt"/>
                  <a:ea typeface="+mn-ea"/>
                </a:rPr>
                <a:t>MCUs</a:t>
              </a:r>
            </a:p>
          </p:txBody>
        </p:sp>
        <p:sp>
          <p:nvSpPr>
            <p:cNvPr id="14" name="TextBox 13">
              <a:extLst>
                <a:ext uri="{FF2B5EF4-FFF2-40B4-BE49-F238E27FC236}">
                  <a16:creationId xmlns:a16="http://schemas.microsoft.com/office/drawing/2014/main" id="{D716AC10-039E-405C-A95B-492977780415}"/>
                </a:ext>
              </a:extLst>
            </p:cNvPr>
            <p:cNvSpPr txBox="1"/>
            <p:nvPr/>
          </p:nvSpPr>
          <p:spPr>
            <a:xfrm>
              <a:off x="647615" y="4205288"/>
              <a:ext cx="863488" cy="375456"/>
            </a:xfrm>
            <a:prstGeom prst="rect">
              <a:avLst/>
            </a:prstGeom>
            <a:noFill/>
          </p:spPr>
          <p:txBody>
            <a:bodyPr>
              <a:spAutoFit/>
            </a:bodyPr>
            <a:lstStyle/>
            <a:p>
              <a:pPr algn="ctr" fontAlgn="auto">
                <a:spcBef>
                  <a:spcPts val="0"/>
                </a:spcBef>
                <a:spcAft>
                  <a:spcPts val="0"/>
                </a:spcAft>
                <a:defRPr/>
              </a:pPr>
              <a:r>
                <a:rPr lang="en-GB" sz="1600" dirty="0">
                  <a:solidFill>
                    <a:schemeClr val="tx1">
                      <a:lumMod val="75000"/>
                      <a:lumOff val="25000"/>
                    </a:schemeClr>
                  </a:solidFill>
                  <a:latin typeface="+mn-lt"/>
                  <a:ea typeface="+mn-ea"/>
                </a:rPr>
                <a:t>Radios</a:t>
              </a:r>
            </a:p>
          </p:txBody>
        </p:sp>
        <p:sp>
          <p:nvSpPr>
            <p:cNvPr id="15" name="TextBox 14">
              <a:extLst>
                <a:ext uri="{FF2B5EF4-FFF2-40B4-BE49-F238E27FC236}">
                  <a16:creationId xmlns:a16="http://schemas.microsoft.com/office/drawing/2014/main" id="{F06E7655-95DB-44A0-9D35-A06FE817B39E}"/>
                </a:ext>
              </a:extLst>
            </p:cNvPr>
            <p:cNvSpPr txBox="1"/>
            <p:nvPr/>
          </p:nvSpPr>
          <p:spPr>
            <a:xfrm>
              <a:off x="533330" y="5856288"/>
              <a:ext cx="961900" cy="375456"/>
            </a:xfrm>
            <a:prstGeom prst="rect">
              <a:avLst/>
            </a:prstGeom>
            <a:noFill/>
          </p:spPr>
          <p:txBody>
            <a:bodyPr>
              <a:spAutoFit/>
            </a:bodyPr>
            <a:lstStyle/>
            <a:p>
              <a:pPr algn="ctr" fontAlgn="auto">
                <a:spcBef>
                  <a:spcPts val="0"/>
                </a:spcBef>
                <a:spcAft>
                  <a:spcPts val="0"/>
                </a:spcAft>
                <a:defRPr/>
              </a:pPr>
              <a:r>
                <a:rPr lang="en-GB" sz="1600" dirty="0">
                  <a:solidFill>
                    <a:schemeClr val="tx1">
                      <a:lumMod val="75000"/>
                      <a:lumOff val="25000"/>
                    </a:schemeClr>
                  </a:solidFill>
                  <a:latin typeface="+mn-lt"/>
                  <a:ea typeface="+mn-ea"/>
                </a:rPr>
                <a:t>Sensors</a:t>
              </a:r>
            </a:p>
          </p:txBody>
        </p:sp>
        <p:sp>
          <p:nvSpPr>
            <p:cNvPr id="16" name="Rectangle 18">
              <a:extLst>
                <a:ext uri="{FF2B5EF4-FFF2-40B4-BE49-F238E27FC236}">
                  <a16:creationId xmlns:a16="http://schemas.microsoft.com/office/drawing/2014/main" id="{012C80BA-E738-4348-A03D-CADCBED9E0CC}"/>
                </a:ext>
              </a:extLst>
            </p:cNvPr>
            <p:cNvSpPr>
              <a:spLocks noChangeArrowheads="1"/>
            </p:cNvSpPr>
            <p:nvPr/>
          </p:nvSpPr>
          <p:spPr bwMode="auto">
            <a:xfrm>
              <a:off x="844440" y="1884363"/>
              <a:ext cx="342855" cy="328612"/>
            </a:xfrm>
            <a:prstGeom prst="rect">
              <a:avLst/>
            </a:prstGeom>
            <a:solidFill>
              <a:schemeClr val="accent1"/>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lvl1pPr eaLnBrk="0" hangingPunct="0">
                <a:defRPr sz="2400">
                  <a:solidFill>
                    <a:schemeClr val="tx1"/>
                  </a:solidFill>
                  <a:latin typeface="Gill Sans MT" pitchFamily="34" charset="0"/>
                  <a:ea typeface="MS PGothic" pitchFamily="34" charset="-128"/>
                </a:defRPr>
              </a:lvl1pPr>
              <a:lvl2pPr marL="742950" indent="-285750" eaLnBrk="0" hangingPunct="0">
                <a:defRPr sz="2400">
                  <a:solidFill>
                    <a:schemeClr val="tx1"/>
                  </a:solidFill>
                  <a:latin typeface="Gill Sans MT" pitchFamily="34" charset="0"/>
                  <a:ea typeface="MS PGothic" pitchFamily="34" charset="-128"/>
                </a:defRPr>
              </a:lvl2pPr>
              <a:lvl3pPr marL="1143000" indent="-228600" eaLnBrk="0" hangingPunct="0">
                <a:defRPr sz="2400">
                  <a:solidFill>
                    <a:schemeClr val="tx1"/>
                  </a:solidFill>
                  <a:latin typeface="Gill Sans MT" pitchFamily="34" charset="0"/>
                  <a:ea typeface="MS PGothic" pitchFamily="34" charset="-128"/>
                </a:defRPr>
              </a:lvl3pPr>
              <a:lvl4pPr marL="1600200" indent="-228600" eaLnBrk="0" hangingPunct="0">
                <a:defRPr sz="2400">
                  <a:solidFill>
                    <a:schemeClr val="tx1"/>
                  </a:solidFill>
                  <a:latin typeface="Gill Sans MT" pitchFamily="34" charset="0"/>
                  <a:ea typeface="MS PGothic" pitchFamily="34" charset="-128"/>
                </a:defRPr>
              </a:lvl4pPr>
              <a:lvl5pPr marL="2057400" indent="-228600" eaLnBrk="0" hangingPunct="0">
                <a:defRPr sz="2400">
                  <a:solidFill>
                    <a:schemeClr val="tx1"/>
                  </a:solidFill>
                  <a:latin typeface="Gill Sans MT"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Gill Sans MT"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Gill Sans MT"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Gill Sans MT"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Gill Sans MT" pitchFamily="34" charset="0"/>
                  <a:ea typeface="MS PGothic" pitchFamily="34" charset="-128"/>
                </a:defRPr>
              </a:lvl9pPr>
            </a:lstStyle>
            <a:p>
              <a:pPr algn="ctr" defTabSz="914400" eaLnBrk="1" hangingPunct="1"/>
              <a:endParaRPr lang="en-GB" altLang="en-US" sz="1400" b="1" dirty="0">
                <a:solidFill>
                  <a:srgbClr val="000000"/>
                </a:solidFill>
                <a:latin typeface="Arial" pitchFamily="34" charset="0"/>
              </a:endParaRPr>
            </a:p>
          </p:txBody>
        </p:sp>
        <p:cxnSp>
          <p:nvCxnSpPr>
            <p:cNvPr id="17" name="Straight Connector 19">
              <a:extLst>
                <a:ext uri="{FF2B5EF4-FFF2-40B4-BE49-F238E27FC236}">
                  <a16:creationId xmlns:a16="http://schemas.microsoft.com/office/drawing/2014/main" id="{D5A6EE34-5568-4894-8AF6-54265EBA58FD}"/>
                </a:ext>
              </a:extLst>
            </p:cNvPr>
            <p:cNvCxnSpPr>
              <a:cxnSpLocks noChangeShapeType="1"/>
            </p:cNvCxnSpPr>
            <p:nvPr/>
          </p:nvCxnSpPr>
          <p:spPr bwMode="auto">
            <a:xfrm>
              <a:off x="806345" y="1919288"/>
              <a:ext cx="409522"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cxnSp>
        <p:cxnSp>
          <p:nvCxnSpPr>
            <p:cNvPr id="18" name="Straight Connector 20">
              <a:extLst>
                <a:ext uri="{FF2B5EF4-FFF2-40B4-BE49-F238E27FC236}">
                  <a16:creationId xmlns:a16="http://schemas.microsoft.com/office/drawing/2014/main" id="{CE57E57C-6F90-4D44-AAD0-72DD17D376D7}"/>
                </a:ext>
              </a:extLst>
            </p:cNvPr>
            <p:cNvCxnSpPr>
              <a:cxnSpLocks noChangeShapeType="1"/>
            </p:cNvCxnSpPr>
            <p:nvPr/>
          </p:nvCxnSpPr>
          <p:spPr bwMode="auto">
            <a:xfrm>
              <a:off x="806345" y="1957388"/>
              <a:ext cx="409522"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cxnSp>
        <p:cxnSp>
          <p:nvCxnSpPr>
            <p:cNvPr id="19" name="Straight Connector 21">
              <a:extLst>
                <a:ext uri="{FF2B5EF4-FFF2-40B4-BE49-F238E27FC236}">
                  <a16:creationId xmlns:a16="http://schemas.microsoft.com/office/drawing/2014/main" id="{9089C880-A767-471D-BB9D-2C0E955804EB}"/>
                </a:ext>
              </a:extLst>
            </p:cNvPr>
            <p:cNvCxnSpPr>
              <a:cxnSpLocks noChangeShapeType="1"/>
            </p:cNvCxnSpPr>
            <p:nvPr/>
          </p:nvCxnSpPr>
          <p:spPr bwMode="auto">
            <a:xfrm>
              <a:off x="806345" y="1997075"/>
              <a:ext cx="409522"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cxnSp>
        <p:cxnSp>
          <p:nvCxnSpPr>
            <p:cNvPr id="20" name="Straight Connector 22">
              <a:extLst>
                <a:ext uri="{FF2B5EF4-FFF2-40B4-BE49-F238E27FC236}">
                  <a16:creationId xmlns:a16="http://schemas.microsoft.com/office/drawing/2014/main" id="{6A61F119-6AA0-4DE7-B08D-9257F8B425A9}"/>
                </a:ext>
              </a:extLst>
            </p:cNvPr>
            <p:cNvCxnSpPr>
              <a:cxnSpLocks noChangeShapeType="1"/>
            </p:cNvCxnSpPr>
            <p:nvPr/>
          </p:nvCxnSpPr>
          <p:spPr bwMode="auto">
            <a:xfrm>
              <a:off x="806345" y="2035175"/>
              <a:ext cx="409522"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cxnSp>
        <p:cxnSp>
          <p:nvCxnSpPr>
            <p:cNvPr id="21" name="Straight Connector 23">
              <a:extLst>
                <a:ext uri="{FF2B5EF4-FFF2-40B4-BE49-F238E27FC236}">
                  <a16:creationId xmlns:a16="http://schemas.microsoft.com/office/drawing/2014/main" id="{81D5E4BB-0088-4E31-B6F0-7D4D531A9E7A}"/>
                </a:ext>
              </a:extLst>
            </p:cNvPr>
            <p:cNvCxnSpPr>
              <a:cxnSpLocks noChangeShapeType="1"/>
            </p:cNvCxnSpPr>
            <p:nvPr/>
          </p:nvCxnSpPr>
          <p:spPr bwMode="auto">
            <a:xfrm>
              <a:off x="806345" y="2071688"/>
              <a:ext cx="409522"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cxnSp>
        <p:cxnSp>
          <p:nvCxnSpPr>
            <p:cNvPr id="22" name="Straight Connector 24">
              <a:extLst>
                <a:ext uri="{FF2B5EF4-FFF2-40B4-BE49-F238E27FC236}">
                  <a16:creationId xmlns:a16="http://schemas.microsoft.com/office/drawing/2014/main" id="{5B8913DC-DD94-4BAF-905A-B3A8B53B2B03}"/>
                </a:ext>
              </a:extLst>
            </p:cNvPr>
            <p:cNvCxnSpPr>
              <a:cxnSpLocks noChangeShapeType="1"/>
            </p:cNvCxnSpPr>
            <p:nvPr/>
          </p:nvCxnSpPr>
          <p:spPr bwMode="auto">
            <a:xfrm>
              <a:off x="806345" y="2111375"/>
              <a:ext cx="409522"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cxnSp>
        <p:cxnSp>
          <p:nvCxnSpPr>
            <p:cNvPr id="23" name="Straight Connector 25">
              <a:extLst>
                <a:ext uri="{FF2B5EF4-FFF2-40B4-BE49-F238E27FC236}">
                  <a16:creationId xmlns:a16="http://schemas.microsoft.com/office/drawing/2014/main" id="{09540123-1554-4AD3-8277-F26DDBAE9DB2}"/>
                </a:ext>
              </a:extLst>
            </p:cNvPr>
            <p:cNvCxnSpPr>
              <a:cxnSpLocks noChangeShapeType="1"/>
            </p:cNvCxnSpPr>
            <p:nvPr/>
          </p:nvCxnSpPr>
          <p:spPr bwMode="auto">
            <a:xfrm>
              <a:off x="806345" y="2149475"/>
              <a:ext cx="409522"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cxnSp>
        <p:cxnSp>
          <p:nvCxnSpPr>
            <p:cNvPr id="24" name="Straight Connector 26">
              <a:extLst>
                <a:ext uri="{FF2B5EF4-FFF2-40B4-BE49-F238E27FC236}">
                  <a16:creationId xmlns:a16="http://schemas.microsoft.com/office/drawing/2014/main" id="{4F21607B-D0DE-49FE-AE63-097E90D52D94}"/>
                </a:ext>
              </a:extLst>
            </p:cNvPr>
            <p:cNvCxnSpPr>
              <a:cxnSpLocks noChangeShapeType="1"/>
            </p:cNvCxnSpPr>
            <p:nvPr/>
          </p:nvCxnSpPr>
          <p:spPr bwMode="auto">
            <a:xfrm>
              <a:off x="806345" y="2185988"/>
              <a:ext cx="409522"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cxnSp>
        <p:sp>
          <p:nvSpPr>
            <p:cNvPr id="25" name="Oval 27">
              <a:extLst>
                <a:ext uri="{FF2B5EF4-FFF2-40B4-BE49-F238E27FC236}">
                  <a16:creationId xmlns:a16="http://schemas.microsoft.com/office/drawing/2014/main" id="{AECD65B1-854C-491B-9369-C582B50F71B4}"/>
                </a:ext>
              </a:extLst>
            </p:cNvPr>
            <p:cNvSpPr>
              <a:spLocks noChangeArrowheads="1"/>
            </p:cNvSpPr>
            <p:nvPr/>
          </p:nvSpPr>
          <p:spPr bwMode="auto">
            <a:xfrm>
              <a:off x="987297" y="1838325"/>
              <a:ext cx="61905" cy="69850"/>
            </a:xfrm>
            <a:prstGeom prst="ellipse">
              <a:avLst/>
            </a:prstGeom>
            <a:solidFill>
              <a:schemeClr val="bg1"/>
            </a:solidFill>
            <a:ln w="19050">
              <a:solidFill>
                <a:schemeClr val="bg1"/>
              </a:solidFill>
              <a:round/>
              <a:headEnd/>
              <a:tailEnd/>
            </a:ln>
          </p:spPr>
          <p:txBody>
            <a:bodyPr wrap="none" anchor="ctr"/>
            <a:lstStyle>
              <a:lvl1pPr eaLnBrk="0" hangingPunct="0">
                <a:defRPr sz="2400">
                  <a:solidFill>
                    <a:schemeClr val="tx1"/>
                  </a:solidFill>
                  <a:latin typeface="Gill Sans MT" pitchFamily="34" charset="0"/>
                  <a:ea typeface="MS PGothic" pitchFamily="34" charset="-128"/>
                </a:defRPr>
              </a:lvl1pPr>
              <a:lvl2pPr marL="742950" indent="-285750" eaLnBrk="0" hangingPunct="0">
                <a:defRPr sz="2400">
                  <a:solidFill>
                    <a:schemeClr val="tx1"/>
                  </a:solidFill>
                  <a:latin typeface="Gill Sans MT" pitchFamily="34" charset="0"/>
                  <a:ea typeface="MS PGothic" pitchFamily="34" charset="-128"/>
                </a:defRPr>
              </a:lvl2pPr>
              <a:lvl3pPr marL="1143000" indent="-228600" eaLnBrk="0" hangingPunct="0">
                <a:defRPr sz="2400">
                  <a:solidFill>
                    <a:schemeClr val="tx1"/>
                  </a:solidFill>
                  <a:latin typeface="Gill Sans MT" pitchFamily="34" charset="0"/>
                  <a:ea typeface="MS PGothic" pitchFamily="34" charset="-128"/>
                </a:defRPr>
              </a:lvl3pPr>
              <a:lvl4pPr marL="1600200" indent="-228600" eaLnBrk="0" hangingPunct="0">
                <a:defRPr sz="2400">
                  <a:solidFill>
                    <a:schemeClr val="tx1"/>
                  </a:solidFill>
                  <a:latin typeface="Gill Sans MT" pitchFamily="34" charset="0"/>
                  <a:ea typeface="MS PGothic" pitchFamily="34" charset="-128"/>
                </a:defRPr>
              </a:lvl4pPr>
              <a:lvl5pPr marL="2057400" indent="-228600" eaLnBrk="0" hangingPunct="0">
                <a:defRPr sz="2400">
                  <a:solidFill>
                    <a:schemeClr val="tx1"/>
                  </a:solidFill>
                  <a:latin typeface="Gill Sans MT"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Gill Sans MT"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Gill Sans MT"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Gill Sans MT"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Gill Sans MT" pitchFamily="34" charset="0"/>
                  <a:ea typeface="MS PGothic" pitchFamily="34" charset="-128"/>
                </a:defRPr>
              </a:lvl9pPr>
            </a:lstStyle>
            <a:p>
              <a:pPr algn="ctr" defTabSz="914400" eaLnBrk="1" hangingPunct="1"/>
              <a:endParaRPr lang="en-GB" altLang="en-US" sz="1400" b="1" dirty="0">
                <a:solidFill>
                  <a:srgbClr val="000000"/>
                </a:solidFill>
                <a:latin typeface="Arial" pitchFamily="34" charset="0"/>
              </a:endParaRPr>
            </a:p>
          </p:txBody>
        </p:sp>
        <p:sp>
          <p:nvSpPr>
            <p:cNvPr id="26" name="Rectangle 29">
              <a:extLst>
                <a:ext uri="{FF2B5EF4-FFF2-40B4-BE49-F238E27FC236}">
                  <a16:creationId xmlns:a16="http://schemas.microsoft.com/office/drawing/2014/main" id="{3A4355D6-5415-4D08-AABC-A757611DD492}"/>
                </a:ext>
              </a:extLst>
            </p:cNvPr>
            <p:cNvSpPr>
              <a:spLocks noChangeArrowheads="1"/>
            </p:cNvSpPr>
            <p:nvPr/>
          </p:nvSpPr>
          <p:spPr bwMode="auto">
            <a:xfrm>
              <a:off x="1028566" y="1646238"/>
              <a:ext cx="342855" cy="330200"/>
            </a:xfrm>
            <a:prstGeom prst="rect">
              <a:avLst/>
            </a:prstGeom>
            <a:solidFill>
              <a:srgbClr val="00B1DB"/>
            </a:solidFill>
            <a:ln w="19050">
              <a:solidFill>
                <a:srgbClr val="00B1DB"/>
              </a:solidFill>
              <a:round/>
              <a:headEnd/>
              <a:tailEnd/>
            </a:ln>
          </p:spPr>
          <p:txBody>
            <a:bodyPr wrap="none" anchor="ctr"/>
            <a:lstStyle>
              <a:lvl1pPr eaLnBrk="0" hangingPunct="0">
                <a:defRPr sz="2400">
                  <a:solidFill>
                    <a:schemeClr val="tx1"/>
                  </a:solidFill>
                  <a:latin typeface="Gill Sans MT" pitchFamily="34" charset="0"/>
                  <a:ea typeface="MS PGothic" pitchFamily="34" charset="-128"/>
                </a:defRPr>
              </a:lvl1pPr>
              <a:lvl2pPr marL="742950" indent="-285750" eaLnBrk="0" hangingPunct="0">
                <a:defRPr sz="2400">
                  <a:solidFill>
                    <a:schemeClr val="tx1"/>
                  </a:solidFill>
                  <a:latin typeface="Gill Sans MT" pitchFamily="34" charset="0"/>
                  <a:ea typeface="MS PGothic" pitchFamily="34" charset="-128"/>
                </a:defRPr>
              </a:lvl2pPr>
              <a:lvl3pPr marL="1143000" indent="-228600" eaLnBrk="0" hangingPunct="0">
                <a:defRPr sz="2400">
                  <a:solidFill>
                    <a:schemeClr val="tx1"/>
                  </a:solidFill>
                  <a:latin typeface="Gill Sans MT" pitchFamily="34" charset="0"/>
                  <a:ea typeface="MS PGothic" pitchFamily="34" charset="-128"/>
                </a:defRPr>
              </a:lvl3pPr>
              <a:lvl4pPr marL="1600200" indent="-228600" eaLnBrk="0" hangingPunct="0">
                <a:defRPr sz="2400">
                  <a:solidFill>
                    <a:schemeClr val="tx1"/>
                  </a:solidFill>
                  <a:latin typeface="Gill Sans MT" pitchFamily="34" charset="0"/>
                  <a:ea typeface="MS PGothic" pitchFamily="34" charset="-128"/>
                </a:defRPr>
              </a:lvl4pPr>
              <a:lvl5pPr marL="2057400" indent="-228600" eaLnBrk="0" hangingPunct="0">
                <a:defRPr sz="2400">
                  <a:solidFill>
                    <a:schemeClr val="tx1"/>
                  </a:solidFill>
                  <a:latin typeface="Gill Sans MT"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Gill Sans MT"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Gill Sans MT"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Gill Sans MT"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Gill Sans MT" pitchFamily="34" charset="0"/>
                  <a:ea typeface="MS PGothic" pitchFamily="34" charset="-128"/>
                </a:defRPr>
              </a:lvl9pPr>
            </a:lstStyle>
            <a:p>
              <a:pPr algn="ctr" defTabSz="914400" eaLnBrk="1" hangingPunct="1"/>
              <a:endParaRPr lang="en-GB" altLang="en-US" sz="1400" b="1" dirty="0">
                <a:solidFill>
                  <a:srgbClr val="000000"/>
                </a:solidFill>
                <a:latin typeface="Arial" pitchFamily="34" charset="0"/>
              </a:endParaRPr>
            </a:p>
          </p:txBody>
        </p:sp>
        <p:cxnSp>
          <p:nvCxnSpPr>
            <p:cNvPr id="27" name="Straight Connector 30">
              <a:extLst>
                <a:ext uri="{FF2B5EF4-FFF2-40B4-BE49-F238E27FC236}">
                  <a16:creationId xmlns:a16="http://schemas.microsoft.com/office/drawing/2014/main" id="{B688AB6E-B506-481D-836F-ABAC211CC328}"/>
                </a:ext>
              </a:extLst>
            </p:cNvPr>
            <p:cNvCxnSpPr>
              <a:cxnSpLocks noChangeShapeType="1"/>
            </p:cNvCxnSpPr>
            <p:nvPr/>
          </p:nvCxnSpPr>
          <p:spPr bwMode="auto">
            <a:xfrm>
              <a:off x="992059" y="1682750"/>
              <a:ext cx="409522" cy="0"/>
            </a:xfrm>
            <a:prstGeom prst="line">
              <a:avLst/>
            </a:prstGeom>
            <a:noFill/>
            <a:ln w="19050">
              <a:solidFill>
                <a:srgbClr val="00B1DB"/>
              </a:solidFill>
              <a:round/>
              <a:headEnd/>
              <a:tailEnd/>
            </a:ln>
            <a:extLst>
              <a:ext uri="{909E8E84-426E-40DD-AFC4-6F175D3DCCD1}">
                <a14:hiddenFill xmlns:a14="http://schemas.microsoft.com/office/drawing/2010/main">
                  <a:noFill/>
                </a14:hiddenFill>
              </a:ext>
            </a:extLst>
          </p:spPr>
        </p:cxnSp>
        <p:cxnSp>
          <p:nvCxnSpPr>
            <p:cNvPr id="28" name="Straight Connector 32">
              <a:extLst>
                <a:ext uri="{FF2B5EF4-FFF2-40B4-BE49-F238E27FC236}">
                  <a16:creationId xmlns:a16="http://schemas.microsoft.com/office/drawing/2014/main" id="{B6BBC390-D250-4CAC-AD26-D907D9668A6E}"/>
                </a:ext>
              </a:extLst>
            </p:cNvPr>
            <p:cNvCxnSpPr>
              <a:cxnSpLocks noChangeShapeType="1"/>
            </p:cNvCxnSpPr>
            <p:nvPr/>
          </p:nvCxnSpPr>
          <p:spPr bwMode="auto">
            <a:xfrm>
              <a:off x="992059" y="1720850"/>
              <a:ext cx="409522" cy="0"/>
            </a:xfrm>
            <a:prstGeom prst="line">
              <a:avLst/>
            </a:prstGeom>
            <a:noFill/>
            <a:ln w="19050">
              <a:solidFill>
                <a:srgbClr val="00B1DB"/>
              </a:solidFill>
              <a:round/>
              <a:headEnd/>
              <a:tailEnd/>
            </a:ln>
            <a:extLst>
              <a:ext uri="{909E8E84-426E-40DD-AFC4-6F175D3DCCD1}">
                <a14:hiddenFill xmlns:a14="http://schemas.microsoft.com/office/drawing/2010/main">
                  <a:noFill/>
                </a14:hiddenFill>
              </a:ext>
            </a:extLst>
          </p:spPr>
        </p:cxnSp>
        <p:cxnSp>
          <p:nvCxnSpPr>
            <p:cNvPr id="29" name="Straight Connector 33">
              <a:extLst>
                <a:ext uri="{FF2B5EF4-FFF2-40B4-BE49-F238E27FC236}">
                  <a16:creationId xmlns:a16="http://schemas.microsoft.com/office/drawing/2014/main" id="{B2DEDB89-BC2D-423C-8115-98224C57EA54}"/>
                </a:ext>
              </a:extLst>
            </p:cNvPr>
            <p:cNvCxnSpPr>
              <a:cxnSpLocks noChangeShapeType="1"/>
            </p:cNvCxnSpPr>
            <p:nvPr/>
          </p:nvCxnSpPr>
          <p:spPr bwMode="auto">
            <a:xfrm>
              <a:off x="992059" y="1760538"/>
              <a:ext cx="409522" cy="0"/>
            </a:xfrm>
            <a:prstGeom prst="line">
              <a:avLst/>
            </a:prstGeom>
            <a:noFill/>
            <a:ln w="19050">
              <a:solidFill>
                <a:srgbClr val="00B1DB"/>
              </a:solidFill>
              <a:round/>
              <a:headEnd/>
              <a:tailEnd/>
            </a:ln>
            <a:extLst>
              <a:ext uri="{909E8E84-426E-40DD-AFC4-6F175D3DCCD1}">
                <a14:hiddenFill xmlns:a14="http://schemas.microsoft.com/office/drawing/2010/main">
                  <a:noFill/>
                </a14:hiddenFill>
              </a:ext>
            </a:extLst>
          </p:spPr>
        </p:cxnSp>
        <p:cxnSp>
          <p:nvCxnSpPr>
            <p:cNvPr id="30" name="Straight Connector 34">
              <a:extLst>
                <a:ext uri="{FF2B5EF4-FFF2-40B4-BE49-F238E27FC236}">
                  <a16:creationId xmlns:a16="http://schemas.microsoft.com/office/drawing/2014/main" id="{85171CD5-677E-4C59-93C6-6A6928C56C73}"/>
                </a:ext>
              </a:extLst>
            </p:cNvPr>
            <p:cNvCxnSpPr>
              <a:cxnSpLocks noChangeShapeType="1"/>
            </p:cNvCxnSpPr>
            <p:nvPr/>
          </p:nvCxnSpPr>
          <p:spPr bwMode="auto">
            <a:xfrm>
              <a:off x="992059" y="1798638"/>
              <a:ext cx="409522" cy="0"/>
            </a:xfrm>
            <a:prstGeom prst="line">
              <a:avLst/>
            </a:prstGeom>
            <a:noFill/>
            <a:ln w="19050">
              <a:solidFill>
                <a:srgbClr val="00B1DB"/>
              </a:solidFill>
              <a:round/>
              <a:headEnd/>
              <a:tailEnd/>
            </a:ln>
            <a:extLst>
              <a:ext uri="{909E8E84-426E-40DD-AFC4-6F175D3DCCD1}">
                <a14:hiddenFill xmlns:a14="http://schemas.microsoft.com/office/drawing/2010/main">
                  <a:noFill/>
                </a14:hiddenFill>
              </a:ext>
            </a:extLst>
          </p:spPr>
        </p:cxnSp>
        <p:cxnSp>
          <p:nvCxnSpPr>
            <p:cNvPr id="31" name="Straight Connector 35">
              <a:extLst>
                <a:ext uri="{FF2B5EF4-FFF2-40B4-BE49-F238E27FC236}">
                  <a16:creationId xmlns:a16="http://schemas.microsoft.com/office/drawing/2014/main" id="{D97A5CBD-949A-477D-AC00-6484D0D94008}"/>
                </a:ext>
              </a:extLst>
            </p:cNvPr>
            <p:cNvCxnSpPr>
              <a:cxnSpLocks noChangeShapeType="1"/>
            </p:cNvCxnSpPr>
            <p:nvPr/>
          </p:nvCxnSpPr>
          <p:spPr bwMode="auto">
            <a:xfrm>
              <a:off x="992059" y="1835150"/>
              <a:ext cx="409522" cy="0"/>
            </a:xfrm>
            <a:prstGeom prst="line">
              <a:avLst/>
            </a:prstGeom>
            <a:noFill/>
            <a:ln w="19050">
              <a:solidFill>
                <a:srgbClr val="00B1DB"/>
              </a:solidFill>
              <a:round/>
              <a:headEnd/>
              <a:tailEnd/>
            </a:ln>
            <a:extLst>
              <a:ext uri="{909E8E84-426E-40DD-AFC4-6F175D3DCCD1}">
                <a14:hiddenFill xmlns:a14="http://schemas.microsoft.com/office/drawing/2010/main">
                  <a:noFill/>
                </a14:hiddenFill>
              </a:ext>
            </a:extLst>
          </p:spPr>
        </p:cxnSp>
        <p:cxnSp>
          <p:nvCxnSpPr>
            <p:cNvPr id="32" name="Straight Connector 39">
              <a:extLst>
                <a:ext uri="{FF2B5EF4-FFF2-40B4-BE49-F238E27FC236}">
                  <a16:creationId xmlns:a16="http://schemas.microsoft.com/office/drawing/2014/main" id="{DE047E4E-8D22-41BD-A9A7-6AA75046C9B9}"/>
                </a:ext>
              </a:extLst>
            </p:cNvPr>
            <p:cNvCxnSpPr>
              <a:cxnSpLocks noChangeShapeType="1"/>
            </p:cNvCxnSpPr>
            <p:nvPr/>
          </p:nvCxnSpPr>
          <p:spPr bwMode="auto">
            <a:xfrm>
              <a:off x="992059" y="1873250"/>
              <a:ext cx="409522" cy="0"/>
            </a:xfrm>
            <a:prstGeom prst="line">
              <a:avLst/>
            </a:prstGeom>
            <a:noFill/>
            <a:ln w="19050">
              <a:solidFill>
                <a:srgbClr val="00B1DB"/>
              </a:solidFill>
              <a:round/>
              <a:headEnd/>
              <a:tailEnd/>
            </a:ln>
            <a:extLst>
              <a:ext uri="{909E8E84-426E-40DD-AFC4-6F175D3DCCD1}">
                <a14:hiddenFill xmlns:a14="http://schemas.microsoft.com/office/drawing/2010/main">
                  <a:noFill/>
                </a14:hiddenFill>
              </a:ext>
            </a:extLst>
          </p:spPr>
        </p:cxnSp>
        <p:cxnSp>
          <p:nvCxnSpPr>
            <p:cNvPr id="33" name="Straight Connector 40">
              <a:extLst>
                <a:ext uri="{FF2B5EF4-FFF2-40B4-BE49-F238E27FC236}">
                  <a16:creationId xmlns:a16="http://schemas.microsoft.com/office/drawing/2014/main" id="{8CF750A0-0E8D-4557-A3E8-918810EA454E}"/>
                </a:ext>
              </a:extLst>
            </p:cNvPr>
            <p:cNvCxnSpPr>
              <a:cxnSpLocks noChangeShapeType="1"/>
            </p:cNvCxnSpPr>
            <p:nvPr/>
          </p:nvCxnSpPr>
          <p:spPr bwMode="auto">
            <a:xfrm>
              <a:off x="992059" y="1911350"/>
              <a:ext cx="409522" cy="0"/>
            </a:xfrm>
            <a:prstGeom prst="line">
              <a:avLst/>
            </a:prstGeom>
            <a:noFill/>
            <a:ln w="19050">
              <a:solidFill>
                <a:srgbClr val="00B1DB"/>
              </a:solidFill>
              <a:round/>
              <a:headEnd/>
              <a:tailEnd/>
            </a:ln>
            <a:extLst>
              <a:ext uri="{909E8E84-426E-40DD-AFC4-6F175D3DCCD1}">
                <a14:hiddenFill xmlns:a14="http://schemas.microsoft.com/office/drawing/2010/main">
                  <a:noFill/>
                </a14:hiddenFill>
              </a:ext>
            </a:extLst>
          </p:spPr>
        </p:cxnSp>
        <p:cxnSp>
          <p:nvCxnSpPr>
            <p:cNvPr id="34" name="Straight Connector 41">
              <a:extLst>
                <a:ext uri="{FF2B5EF4-FFF2-40B4-BE49-F238E27FC236}">
                  <a16:creationId xmlns:a16="http://schemas.microsoft.com/office/drawing/2014/main" id="{E6B2948D-F994-44DE-BCAA-EA2587931C44}"/>
                </a:ext>
              </a:extLst>
            </p:cNvPr>
            <p:cNvCxnSpPr>
              <a:cxnSpLocks noChangeShapeType="1"/>
            </p:cNvCxnSpPr>
            <p:nvPr/>
          </p:nvCxnSpPr>
          <p:spPr bwMode="auto">
            <a:xfrm>
              <a:off x="992059" y="1947863"/>
              <a:ext cx="409522" cy="0"/>
            </a:xfrm>
            <a:prstGeom prst="line">
              <a:avLst/>
            </a:prstGeom>
            <a:noFill/>
            <a:ln w="19050">
              <a:solidFill>
                <a:srgbClr val="00B1DB"/>
              </a:solidFill>
              <a:round/>
              <a:headEnd/>
              <a:tailEnd/>
            </a:ln>
            <a:extLst>
              <a:ext uri="{909E8E84-426E-40DD-AFC4-6F175D3DCCD1}">
                <a14:hiddenFill xmlns:a14="http://schemas.microsoft.com/office/drawing/2010/main">
                  <a:noFill/>
                </a14:hiddenFill>
              </a:ext>
            </a:extLst>
          </p:spPr>
        </p:cxnSp>
        <p:sp>
          <p:nvSpPr>
            <p:cNvPr id="35" name="Oval 42">
              <a:extLst>
                <a:ext uri="{FF2B5EF4-FFF2-40B4-BE49-F238E27FC236}">
                  <a16:creationId xmlns:a16="http://schemas.microsoft.com/office/drawing/2014/main" id="{59C1AB0D-0CEF-4A6C-8F06-979B42F3D5B0}"/>
                </a:ext>
              </a:extLst>
            </p:cNvPr>
            <p:cNvSpPr>
              <a:spLocks noChangeArrowheads="1"/>
            </p:cNvSpPr>
            <p:nvPr/>
          </p:nvSpPr>
          <p:spPr bwMode="auto">
            <a:xfrm>
              <a:off x="1173010" y="1601788"/>
              <a:ext cx="61904" cy="68262"/>
            </a:xfrm>
            <a:prstGeom prst="ellipse">
              <a:avLst/>
            </a:prstGeom>
            <a:solidFill>
              <a:schemeClr val="bg1"/>
            </a:solidFill>
            <a:ln w="19050">
              <a:solidFill>
                <a:schemeClr val="bg1"/>
              </a:solidFill>
              <a:round/>
              <a:headEnd/>
              <a:tailEnd/>
            </a:ln>
          </p:spPr>
          <p:txBody>
            <a:bodyPr wrap="none" anchor="ctr"/>
            <a:lstStyle>
              <a:lvl1pPr eaLnBrk="0" hangingPunct="0">
                <a:defRPr sz="2400">
                  <a:solidFill>
                    <a:schemeClr val="tx1"/>
                  </a:solidFill>
                  <a:latin typeface="Gill Sans MT" pitchFamily="34" charset="0"/>
                  <a:ea typeface="MS PGothic" pitchFamily="34" charset="-128"/>
                </a:defRPr>
              </a:lvl1pPr>
              <a:lvl2pPr marL="742950" indent="-285750" eaLnBrk="0" hangingPunct="0">
                <a:defRPr sz="2400">
                  <a:solidFill>
                    <a:schemeClr val="tx1"/>
                  </a:solidFill>
                  <a:latin typeface="Gill Sans MT" pitchFamily="34" charset="0"/>
                  <a:ea typeface="MS PGothic" pitchFamily="34" charset="-128"/>
                </a:defRPr>
              </a:lvl2pPr>
              <a:lvl3pPr marL="1143000" indent="-228600" eaLnBrk="0" hangingPunct="0">
                <a:defRPr sz="2400">
                  <a:solidFill>
                    <a:schemeClr val="tx1"/>
                  </a:solidFill>
                  <a:latin typeface="Gill Sans MT" pitchFamily="34" charset="0"/>
                  <a:ea typeface="MS PGothic" pitchFamily="34" charset="-128"/>
                </a:defRPr>
              </a:lvl3pPr>
              <a:lvl4pPr marL="1600200" indent="-228600" eaLnBrk="0" hangingPunct="0">
                <a:defRPr sz="2400">
                  <a:solidFill>
                    <a:schemeClr val="tx1"/>
                  </a:solidFill>
                  <a:latin typeface="Gill Sans MT" pitchFamily="34" charset="0"/>
                  <a:ea typeface="MS PGothic" pitchFamily="34" charset="-128"/>
                </a:defRPr>
              </a:lvl4pPr>
              <a:lvl5pPr marL="2057400" indent="-228600" eaLnBrk="0" hangingPunct="0">
                <a:defRPr sz="2400">
                  <a:solidFill>
                    <a:schemeClr val="tx1"/>
                  </a:solidFill>
                  <a:latin typeface="Gill Sans MT"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Gill Sans MT"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Gill Sans MT"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Gill Sans MT"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Gill Sans MT" pitchFamily="34" charset="0"/>
                  <a:ea typeface="MS PGothic" pitchFamily="34" charset="-128"/>
                </a:defRPr>
              </a:lvl9pPr>
            </a:lstStyle>
            <a:p>
              <a:pPr algn="ctr" defTabSz="914400" eaLnBrk="1" hangingPunct="1"/>
              <a:endParaRPr lang="en-GB" altLang="en-US" sz="1400" b="1" dirty="0">
                <a:solidFill>
                  <a:srgbClr val="000000"/>
                </a:solidFill>
                <a:latin typeface="Arial" pitchFamily="34" charset="0"/>
              </a:endParaRPr>
            </a:p>
          </p:txBody>
        </p:sp>
      </p:grpSp>
    </p:spTree>
    <p:extLst>
      <p:ext uri="{BB962C8B-B14F-4D97-AF65-F5344CB8AC3E}">
        <p14:creationId xmlns:p14="http://schemas.microsoft.com/office/powerpoint/2010/main" val="21290961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EF007CC-FFA0-478A-B29A-B92B5A487017}"/>
              </a:ext>
            </a:extLst>
          </p:cNvPr>
          <p:cNvSpPr>
            <a:spLocks noGrp="1"/>
          </p:cNvSpPr>
          <p:nvPr>
            <p:ph type="title"/>
          </p:nvPr>
        </p:nvSpPr>
        <p:spPr>
          <a:xfrm>
            <a:off x="479425" y="478302"/>
            <a:ext cx="11233150" cy="512830"/>
          </a:xfrm>
          <a:prstGeom prst="rect">
            <a:avLst/>
          </a:prstGeom>
        </p:spPr>
        <p:txBody>
          <a:bodyPr anchor="t">
            <a:normAutofit/>
          </a:bodyPr>
          <a:lstStyle/>
          <a:p>
            <a:r>
              <a:rPr lang="en-US" dirty="0"/>
              <a:t>Challenges facing IoT</a:t>
            </a:r>
          </a:p>
        </p:txBody>
      </p:sp>
      <p:sp>
        <p:nvSpPr>
          <p:cNvPr id="9" name="Text Placeholder 8">
            <a:extLst>
              <a:ext uri="{FF2B5EF4-FFF2-40B4-BE49-F238E27FC236}">
                <a16:creationId xmlns:a16="http://schemas.microsoft.com/office/drawing/2014/main" id="{AB86FDC4-1F4C-45D6-A0A0-BADBFBF92714}"/>
              </a:ext>
            </a:extLst>
          </p:cNvPr>
          <p:cNvSpPr>
            <a:spLocks noGrp="1"/>
          </p:cNvSpPr>
          <p:nvPr>
            <p:ph type="body" sz="quarter" idx="13"/>
          </p:nvPr>
        </p:nvSpPr>
        <p:spPr>
          <a:xfrm>
            <a:off x="479425" y="991131"/>
            <a:ext cx="11233150" cy="344488"/>
          </a:xfrm>
          <a:prstGeom prst="rect">
            <a:avLst/>
          </a:prstGeom>
        </p:spPr>
        <p:txBody>
          <a:bodyPr>
            <a:normAutofit/>
          </a:bodyPr>
          <a:lstStyle/>
          <a:p>
            <a:pPr>
              <a:lnSpc>
                <a:spcPct val="90000"/>
              </a:lnSpc>
            </a:pPr>
            <a:r>
              <a:rPr lang="en-US" dirty="0"/>
              <a:t>Interconnecting many devices that exchange (big) data can be challenging</a:t>
            </a:r>
          </a:p>
        </p:txBody>
      </p:sp>
      <p:graphicFrame>
        <p:nvGraphicFramePr>
          <p:cNvPr id="13" name="Content Placeholder 7">
            <a:extLst>
              <a:ext uri="{FF2B5EF4-FFF2-40B4-BE49-F238E27FC236}">
                <a16:creationId xmlns:a16="http://schemas.microsoft.com/office/drawing/2014/main" id="{3FCF645D-1252-456B-8E2E-39027F481F1A}"/>
              </a:ext>
            </a:extLst>
          </p:cNvPr>
          <p:cNvGraphicFramePr>
            <a:graphicFrameLocks noGrp="1"/>
          </p:cNvGraphicFramePr>
          <p:nvPr>
            <p:ph idx="1"/>
            <p:extLst>
              <p:ext uri="{D42A27DB-BD31-4B8C-83A1-F6EECF244321}">
                <p14:modId xmlns:p14="http://schemas.microsoft.com/office/powerpoint/2010/main" val="1299753695"/>
              </p:ext>
            </p:extLst>
          </p:nvPr>
        </p:nvGraphicFramePr>
        <p:xfrm>
          <a:off x="1572125" y="1353762"/>
          <a:ext cx="9689433" cy="50440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76746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3F4AC75-0AC4-412D-B651-72C578C6A97D}"/>
              </a:ext>
            </a:extLst>
          </p:cNvPr>
          <p:cNvSpPr>
            <a:spLocks noGrp="1"/>
          </p:cNvSpPr>
          <p:nvPr>
            <p:ph type="title"/>
          </p:nvPr>
        </p:nvSpPr>
        <p:spPr/>
        <p:txBody>
          <a:bodyPr/>
          <a:lstStyle/>
          <a:p>
            <a:r>
              <a:rPr lang="en-US" dirty="0"/>
              <a:t>Example: Wearable specific constraints</a:t>
            </a:r>
          </a:p>
        </p:txBody>
      </p:sp>
      <p:sp>
        <p:nvSpPr>
          <p:cNvPr id="7" name="Text Placeholder 6">
            <a:extLst>
              <a:ext uri="{FF2B5EF4-FFF2-40B4-BE49-F238E27FC236}">
                <a16:creationId xmlns:a16="http://schemas.microsoft.com/office/drawing/2014/main" id="{6817126E-218A-4EF4-A9CA-FAE16EAFC9D5}"/>
              </a:ext>
            </a:extLst>
          </p:cNvPr>
          <p:cNvSpPr>
            <a:spLocks noGrp="1"/>
          </p:cNvSpPr>
          <p:nvPr>
            <p:ph type="body" sz="quarter" idx="13"/>
          </p:nvPr>
        </p:nvSpPr>
        <p:spPr/>
        <p:txBody>
          <a:bodyPr/>
          <a:lstStyle/>
          <a:p>
            <a:r>
              <a:rPr lang="en-US" dirty="0"/>
              <a:t>Wristband fitness trackers monitoring activity, sleep, heart rate, etc.</a:t>
            </a:r>
          </a:p>
        </p:txBody>
      </p:sp>
      <p:pic>
        <p:nvPicPr>
          <p:cNvPr id="13" name="Content Placeholder 12" descr="A close up of a sign&#10;&#10;Description automatically generated">
            <a:extLst>
              <a:ext uri="{FF2B5EF4-FFF2-40B4-BE49-F238E27FC236}">
                <a16:creationId xmlns:a16="http://schemas.microsoft.com/office/drawing/2014/main" id="{348E057D-BF39-420A-88BC-833D0E5B63DC}"/>
              </a:ext>
            </a:extLst>
          </p:cNvPr>
          <p:cNvPicPr>
            <a:picLocks noGrp="1" noChangeAspect="1"/>
          </p:cNvPicPr>
          <p:nvPr>
            <p:ph sz="quarter" idx="15"/>
          </p:nvPr>
        </p:nvPicPr>
        <p:blipFill>
          <a:blip r:embed="rId3"/>
          <a:stretch>
            <a:fillRect/>
          </a:stretch>
        </p:blipFill>
        <p:spPr>
          <a:xfrm>
            <a:off x="9409864" y="2446269"/>
            <a:ext cx="2302711" cy="2302711"/>
          </a:xfrm>
        </p:spPr>
      </p:pic>
      <p:sp>
        <p:nvSpPr>
          <p:cNvPr id="9" name="Content Placeholder 8">
            <a:extLst>
              <a:ext uri="{FF2B5EF4-FFF2-40B4-BE49-F238E27FC236}">
                <a16:creationId xmlns:a16="http://schemas.microsoft.com/office/drawing/2014/main" id="{98AF9D64-9A5A-4E92-AC18-87840A86BA21}"/>
              </a:ext>
            </a:extLst>
          </p:cNvPr>
          <p:cNvSpPr>
            <a:spLocks noGrp="1"/>
          </p:cNvSpPr>
          <p:nvPr>
            <p:ph sz="quarter" idx="21"/>
          </p:nvPr>
        </p:nvSpPr>
        <p:spPr/>
        <p:txBody>
          <a:bodyPr/>
          <a:lstStyle/>
          <a:p>
            <a:endParaRPr lang="en-US" dirty="0"/>
          </a:p>
          <a:p>
            <a:r>
              <a:rPr lang="en-US" dirty="0"/>
              <a:t>Limited memory</a:t>
            </a:r>
          </a:p>
          <a:p>
            <a:r>
              <a:rPr lang="en-US" dirty="0"/>
              <a:t>Battery powered</a:t>
            </a:r>
          </a:p>
          <a:p>
            <a:r>
              <a:rPr lang="en-US" dirty="0"/>
              <a:t>Minimal user interface</a:t>
            </a:r>
          </a:p>
          <a:p>
            <a:r>
              <a:rPr lang="en-US" dirty="0"/>
              <a:t>Short range communication </a:t>
            </a:r>
          </a:p>
          <a:p>
            <a:pPr lvl="1"/>
            <a:r>
              <a:rPr lang="en-US" dirty="0"/>
              <a:t>Bluetooth Low Energy (BLE)</a:t>
            </a:r>
          </a:p>
          <a:p>
            <a:r>
              <a:rPr lang="en-US" dirty="0"/>
              <a:t>Wireless communication</a:t>
            </a:r>
          </a:p>
          <a:p>
            <a:pPr lvl="1"/>
            <a:r>
              <a:rPr lang="en-US" sz="1800" dirty="0"/>
              <a:t>Risks of eavesdropping, surveillance, etc.</a:t>
            </a:r>
          </a:p>
          <a:p>
            <a:endParaRPr lang="en-US" dirty="0"/>
          </a:p>
        </p:txBody>
      </p:sp>
    </p:spTree>
    <p:extLst>
      <p:ext uri="{BB962C8B-B14F-4D97-AF65-F5344CB8AC3E}">
        <p14:creationId xmlns:p14="http://schemas.microsoft.com/office/powerpoint/2010/main" val="8030611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BA029-FD37-42C9-9A63-1B71522C1C24}"/>
              </a:ext>
            </a:extLst>
          </p:cNvPr>
          <p:cNvSpPr>
            <a:spLocks noGrp="1"/>
          </p:cNvSpPr>
          <p:nvPr>
            <p:ph type="title"/>
          </p:nvPr>
        </p:nvSpPr>
        <p:spPr>
          <a:xfrm>
            <a:off x="479425" y="478302"/>
            <a:ext cx="11233150" cy="512830"/>
          </a:xfrm>
          <a:prstGeom prst="rect">
            <a:avLst/>
          </a:prstGeom>
        </p:spPr>
        <p:txBody>
          <a:bodyPr anchor="t">
            <a:normAutofit/>
          </a:bodyPr>
          <a:lstStyle/>
          <a:p>
            <a:r>
              <a:rPr lang="en-US" dirty="0"/>
              <a:t>Tackling IoT challenges</a:t>
            </a:r>
          </a:p>
        </p:txBody>
      </p:sp>
      <p:sp>
        <p:nvSpPr>
          <p:cNvPr id="3" name="Text Placeholder 2">
            <a:extLst>
              <a:ext uri="{FF2B5EF4-FFF2-40B4-BE49-F238E27FC236}">
                <a16:creationId xmlns:a16="http://schemas.microsoft.com/office/drawing/2014/main" id="{6062F0FC-96DB-43E0-BE66-0CE48E33747C}"/>
              </a:ext>
            </a:extLst>
          </p:cNvPr>
          <p:cNvSpPr>
            <a:spLocks noGrp="1"/>
          </p:cNvSpPr>
          <p:nvPr>
            <p:ph type="body" sz="quarter" idx="13"/>
          </p:nvPr>
        </p:nvSpPr>
        <p:spPr>
          <a:xfrm>
            <a:off x="479425" y="991131"/>
            <a:ext cx="11233150" cy="344488"/>
          </a:xfrm>
          <a:prstGeom prst="rect">
            <a:avLst/>
          </a:prstGeom>
        </p:spPr>
        <p:txBody>
          <a:bodyPr>
            <a:normAutofit/>
          </a:bodyPr>
          <a:lstStyle/>
          <a:p>
            <a:pPr>
              <a:lnSpc>
                <a:spcPct val="90000"/>
              </a:lnSpc>
            </a:pPr>
            <a:r>
              <a:rPr lang="en-US" dirty="0"/>
              <a:t>Multiple approaches required</a:t>
            </a:r>
          </a:p>
        </p:txBody>
      </p:sp>
      <p:graphicFrame>
        <p:nvGraphicFramePr>
          <p:cNvPr id="6" name="Content Placeholder 3">
            <a:extLst>
              <a:ext uri="{FF2B5EF4-FFF2-40B4-BE49-F238E27FC236}">
                <a16:creationId xmlns:a16="http://schemas.microsoft.com/office/drawing/2014/main" id="{C04B9D62-5336-4C7A-BCCB-7177EBE23282}"/>
              </a:ext>
            </a:extLst>
          </p:cNvPr>
          <p:cNvGraphicFramePr>
            <a:graphicFrameLocks noGrp="1"/>
          </p:cNvGraphicFramePr>
          <p:nvPr>
            <p:ph idx="1"/>
            <p:extLst>
              <p:ext uri="{D42A27DB-BD31-4B8C-83A1-F6EECF244321}">
                <p14:modId xmlns:p14="http://schemas.microsoft.com/office/powerpoint/2010/main" val="2090123032"/>
              </p:ext>
            </p:extLst>
          </p:nvPr>
        </p:nvGraphicFramePr>
        <p:xfrm>
          <a:off x="479425" y="1554490"/>
          <a:ext cx="11233150" cy="40871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628014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FB7A3-A6B8-44E1-BA91-3F3EFFC4316A}"/>
              </a:ext>
            </a:extLst>
          </p:cNvPr>
          <p:cNvSpPr>
            <a:spLocks noGrp="1"/>
          </p:cNvSpPr>
          <p:nvPr>
            <p:ph type="title"/>
          </p:nvPr>
        </p:nvSpPr>
        <p:spPr/>
        <p:txBody>
          <a:bodyPr/>
          <a:lstStyle/>
          <a:p>
            <a:r>
              <a:rPr lang="en-US" dirty="0"/>
              <a:t>Opportunities</a:t>
            </a:r>
          </a:p>
        </p:txBody>
      </p:sp>
      <p:sp>
        <p:nvSpPr>
          <p:cNvPr id="4" name="Content Placeholder 3">
            <a:extLst>
              <a:ext uri="{FF2B5EF4-FFF2-40B4-BE49-F238E27FC236}">
                <a16:creationId xmlns:a16="http://schemas.microsoft.com/office/drawing/2014/main" id="{2DC09122-28E1-4B69-B780-D578135E70F6}"/>
              </a:ext>
            </a:extLst>
          </p:cNvPr>
          <p:cNvSpPr>
            <a:spLocks noGrp="1"/>
          </p:cNvSpPr>
          <p:nvPr>
            <p:ph sz="quarter" idx="15"/>
          </p:nvPr>
        </p:nvSpPr>
        <p:spPr>
          <a:xfrm>
            <a:off x="9037637" y="1629597"/>
            <a:ext cx="2731600" cy="4086428"/>
          </a:xfrm>
        </p:spPr>
        <p:txBody>
          <a:bodyPr/>
          <a:lstStyle/>
          <a:p>
            <a:pPr marL="0" indent="0">
              <a:buNone/>
            </a:pPr>
            <a:r>
              <a:rPr lang="en-US" b="1" dirty="0">
                <a:solidFill>
                  <a:schemeClr val="accent1"/>
                </a:solidFill>
              </a:rPr>
              <a:t>Application domains</a:t>
            </a:r>
          </a:p>
          <a:p>
            <a:r>
              <a:rPr lang="en-US" sz="2000" b="1" dirty="0">
                <a:solidFill>
                  <a:schemeClr val="accent2"/>
                </a:solidFill>
              </a:rPr>
              <a:t>Industry</a:t>
            </a:r>
            <a:r>
              <a:rPr lang="en-US" sz="2000" dirty="0"/>
              <a:t> (manufacturing, transportation, agriculture)</a:t>
            </a:r>
          </a:p>
          <a:p>
            <a:r>
              <a:rPr lang="en-US" sz="2000" b="1" dirty="0">
                <a:solidFill>
                  <a:schemeClr val="accent2"/>
                </a:solidFill>
              </a:rPr>
              <a:t>Consumer</a:t>
            </a:r>
            <a:r>
              <a:rPr lang="en-US" sz="2000" dirty="0"/>
              <a:t> (smart homes, appliances, assisted living)</a:t>
            </a:r>
          </a:p>
          <a:p>
            <a:r>
              <a:rPr lang="en-US" sz="2000" b="1" dirty="0">
                <a:solidFill>
                  <a:schemeClr val="accent2"/>
                </a:solidFill>
              </a:rPr>
              <a:t>Wearables</a:t>
            </a:r>
            <a:r>
              <a:rPr lang="en-US" sz="2000" dirty="0"/>
              <a:t> (healthcare, fitness, productivity)</a:t>
            </a:r>
            <a:endParaRPr lang="en-US" dirty="0"/>
          </a:p>
          <a:p>
            <a:pPr marL="0" indent="0">
              <a:buNone/>
            </a:pPr>
            <a:endParaRPr lang="en-US" dirty="0"/>
          </a:p>
        </p:txBody>
      </p:sp>
      <p:grpSp>
        <p:nvGrpSpPr>
          <p:cNvPr id="6" name="Group 5">
            <a:extLst>
              <a:ext uri="{FF2B5EF4-FFF2-40B4-BE49-F238E27FC236}">
                <a16:creationId xmlns:a16="http://schemas.microsoft.com/office/drawing/2014/main" id="{DEC95A6B-0300-431D-A787-0BECB91C757B}"/>
              </a:ext>
            </a:extLst>
          </p:cNvPr>
          <p:cNvGrpSpPr/>
          <p:nvPr/>
        </p:nvGrpSpPr>
        <p:grpSpPr>
          <a:xfrm>
            <a:off x="-188969" y="991131"/>
            <a:ext cx="8594111" cy="5023291"/>
            <a:chOff x="-611732" y="988770"/>
            <a:chExt cx="8594111" cy="5023291"/>
          </a:xfrm>
        </p:grpSpPr>
        <p:sp>
          <p:nvSpPr>
            <p:cNvPr id="7" name="TextBox 6">
              <a:extLst>
                <a:ext uri="{FF2B5EF4-FFF2-40B4-BE49-F238E27FC236}">
                  <a16:creationId xmlns:a16="http://schemas.microsoft.com/office/drawing/2014/main" id="{CB436A40-5721-4D9B-A284-57C0CACBAFCF}"/>
                </a:ext>
              </a:extLst>
            </p:cNvPr>
            <p:cNvSpPr txBox="1"/>
            <p:nvPr/>
          </p:nvSpPr>
          <p:spPr>
            <a:xfrm>
              <a:off x="4947744" y="2882113"/>
              <a:ext cx="3034635" cy="923330"/>
            </a:xfrm>
            <a:prstGeom prst="rect">
              <a:avLst/>
            </a:prstGeom>
            <a:noFill/>
          </p:spPr>
          <p:txBody>
            <a:bodyPr wrap="square" rtlCol="0">
              <a:spAutoFit/>
            </a:bodyPr>
            <a:lstStyle/>
            <a:p>
              <a:pPr algn="ctr"/>
              <a:r>
                <a:rPr lang="en-US" dirty="0">
                  <a:solidFill>
                    <a:srgbClr val="000000"/>
                  </a:solidFill>
                </a:rPr>
                <a:t>Portable and</a:t>
              </a:r>
              <a:br>
                <a:rPr lang="en-US" dirty="0">
                  <a:solidFill>
                    <a:srgbClr val="000000"/>
                  </a:solidFill>
                </a:rPr>
              </a:br>
              <a:r>
                <a:rPr lang="en-US" dirty="0">
                  <a:solidFill>
                    <a:srgbClr val="000000"/>
                  </a:solidFill>
                </a:rPr>
                <a:t>Wearable</a:t>
              </a:r>
            </a:p>
            <a:p>
              <a:pPr algn="ctr"/>
              <a:r>
                <a:rPr lang="en-US" dirty="0">
                  <a:solidFill>
                    <a:srgbClr val="000000"/>
                  </a:solidFill>
                </a:rPr>
                <a:t>Electronics</a:t>
              </a:r>
            </a:p>
          </p:txBody>
        </p:sp>
        <p:sp>
          <p:nvSpPr>
            <p:cNvPr id="8" name="TextBox 7">
              <a:extLst>
                <a:ext uri="{FF2B5EF4-FFF2-40B4-BE49-F238E27FC236}">
                  <a16:creationId xmlns:a16="http://schemas.microsoft.com/office/drawing/2014/main" id="{C1AA1763-1815-4AC4-8F42-78F0B41A6655}"/>
                </a:ext>
              </a:extLst>
            </p:cNvPr>
            <p:cNvSpPr txBox="1"/>
            <p:nvPr/>
          </p:nvSpPr>
          <p:spPr>
            <a:xfrm>
              <a:off x="4737224" y="4319184"/>
              <a:ext cx="3034635" cy="646331"/>
            </a:xfrm>
            <a:prstGeom prst="rect">
              <a:avLst/>
            </a:prstGeom>
            <a:noFill/>
          </p:spPr>
          <p:txBody>
            <a:bodyPr wrap="square" rtlCol="0">
              <a:spAutoFit/>
            </a:bodyPr>
            <a:lstStyle/>
            <a:p>
              <a:pPr algn="ctr"/>
              <a:r>
                <a:rPr lang="en-US" dirty="0">
                  <a:solidFill>
                    <a:srgbClr val="000000"/>
                  </a:solidFill>
                </a:rPr>
                <a:t>Resource</a:t>
              </a:r>
            </a:p>
            <a:p>
              <a:pPr algn="ctr"/>
              <a:r>
                <a:rPr lang="en-US" dirty="0">
                  <a:solidFill>
                    <a:srgbClr val="000000"/>
                  </a:solidFill>
                </a:rPr>
                <a:t>Management</a:t>
              </a:r>
            </a:p>
          </p:txBody>
        </p:sp>
        <p:grpSp>
          <p:nvGrpSpPr>
            <p:cNvPr id="9" name="Group 8">
              <a:extLst>
                <a:ext uri="{FF2B5EF4-FFF2-40B4-BE49-F238E27FC236}">
                  <a16:creationId xmlns:a16="http://schemas.microsoft.com/office/drawing/2014/main" id="{7402CC72-C11E-4A34-9B6D-B7D8074D2D42}"/>
                </a:ext>
              </a:extLst>
            </p:cNvPr>
            <p:cNvGrpSpPr/>
            <p:nvPr/>
          </p:nvGrpSpPr>
          <p:grpSpPr>
            <a:xfrm>
              <a:off x="-611732" y="988770"/>
              <a:ext cx="8286585" cy="5023291"/>
              <a:chOff x="-611732" y="988770"/>
              <a:chExt cx="8286585" cy="5023291"/>
            </a:xfrm>
          </p:grpSpPr>
          <p:pic>
            <p:nvPicPr>
              <p:cNvPr id="10" name="Picture 9" descr="IOT Image.png">
                <a:extLst>
                  <a:ext uri="{FF2B5EF4-FFF2-40B4-BE49-F238E27FC236}">
                    <a16:creationId xmlns:a16="http://schemas.microsoft.com/office/drawing/2014/main" id="{38B4356D-7AEC-4A48-A34B-F5E2F67E9118}"/>
                  </a:ext>
                </a:extLst>
              </p:cNvPr>
              <p:cNvPicPr>
                <a:picLocks noChangeAspect="1"/>
              </p:cNvPicPr>
              <p:nvPr/>
            </p:nvPicPr>
            <p:blipFill>
              <a:blip r:embed="rId3" cstate="screen"/>
              <a:stretch>
                <a:fillRect/>
              </a:stretch>
            </p:blipFill>
            <p:spPr>
              <a:xfrm>
                <a:off x="0" y="1152063"/>
                <a:ext cx="6765905" cy="4858674"/>
              </a:xfrm>
              <a:prstGeom prst="rect">
                <a:avLst/>
              </a:prstGeom>
            </p:spPr>
          </p:pic>
          <p:sp>
            <p:nvSpPr>
              <p:cNvPr id="11" name="TextBox 10">
                <a:extLst>
                  <a:ext uri="{FF2B5EF4-FFF2-40B4-BE49-F238E27FC236}">
                    <a16:creationId xmlns:a16="http://schemas.microsoft.com/office/drawing/2014/main" id="{CA13129E-FD31-49C9-86E9-E991FACC2279}"/>
                  </a:ext>
                </a:extLst>
              </p:cNvPr>
              <p:cNvSpPr txBox="1"/>
              <p:nvPr/>
            </p:nvSpPr>
            <p:spPr>
              <a:xfrm>
                <a:off x="4640218" y="1867602"/>
                <a:ext cx="3034635" cy="369332"/>
              </a:xfrm>
              <a:prstGeom prst="rect">
                <a:avLst/>
              </a:prstGeom>
              <a:noFill/>
            </p:spPr>
            <p:txBody>
              <a:bodyPr wrap="square" rtlCol="0">
                <a:spAutoFit/>
              </a:bodyPr>
              <a:lstStyle/>
              <a:p>
                <a:pPr algn="ctr"/>
                <a:r>
                  <a:rPr lang="en-US" dirty="0">
                    <a:solidFill>
                      <a:srgbClr val="000000"/>
                    </a:solidFill>
                  </a:rPr>
                  <a:t>Fitness/Healthcare</a:t>
                </a:r>
              </a:p>
            </p:txBody>
          </p:sp>
          <p:sp>
            <p:nvSpPr>
              <p:cNvPr id="12" name="TextBox 11">
                <a:extLst>
                  <a:ext uri="{FF2B5EF4-FFF2-40B4-BE49-F238E27FC236}">
                    <a16:creationId xmlns:a16="http://schemas.microsoft.com/office/drawing/2014/main" id="{8C43290F-826D-4EEC-8195-412CCF90459F}"/>
                  </a:ext>
                </a:extLst>
              </p:cNvPr>
              <p:cNvSpPr txBox="1"/>
              <p:nvPr/>
            </p:nvSpPr>
            <p:spPr>
              <a:xfrm>
                <a:off x="-611732" y="4428671"/>
                <a:ext cx="3034635" cy="369332"/>
              </a:xfrm>
              <a:prstGeom prst="rect">
                <a:avLst/>
              </a:prstGeom>
              <a:noFill/>
            </p:spPr>
            <p:txBody>
              <a:bodyPr wrap="square" rtlCol="0">
                <a:spAutoFit/>
              </a:bodyPr>
              <a:lstStyle/>
              <a:p>
                <a:pPr algn="ctr"/>
                <a:r>
                  <a:rPr lang="en-US" dirty="0">
                    <a:solidFill>
                      <a:srgbClr val="000000"/>
                    </a:solidFill>
                  </a:rPr>
                  <a:t>Lighting</a:t>
                </a:r>
              </a:p>
            </p:txBody>
          </p:sp>
          <p:sp>
            <p:nvSpPr>
              <p:cNvPr id="13" name="TextBox 12">
                <a:extLst>
                  <a:ext uri="{FF2B5EF4-FFF2-40B4-BE49-F238E27FC236}">
                    <a16:creationId xmlns:a16="http://schemas.microsoft.com/office/drawing/2014/main" id="{84C59E5C-8920-4579-A122-8F5A4160E846}"/>
                  </a:ext>
                </a:extLst>
              </p:cNvPr>
              <p:cNvSpPr txBox="1"/>
              <p:nvPr/>
            </p:nvSpPr>
            <p:spPr>
              <a:xfrm>
                <a:off x="1991679" y="988770"/>
                <a:ext cx="3034635" cy="369332"/>
              </a:xfrm>
              <a:prstGeom prst="rect">
                <a:avLst/>
              </a:prstGeom>
              <a:noFill/>
            </p:spPr>
            <p:txBody>
              <a:bodyPr wrap="square" rtlCol="0">
                <a:spAutoFit/>
              </a:bodyPr>
              <a:lstStyle/>
              <a:p>
                <a:pPr algn="ctr"/>
                <a:r>
                  <a:rPr lang="en-US" dirty="0">
                    <a:solidFill>
                      <a:srgbClr val="000000"/>
                    </a:solidFill>
                  </a:rPr>
                  <a:t>Automotive</a:t>
                </a:r>
              </a:p>
            </p:txBody>
          </p:sp>
          <p:sp>
            <p:nvSpPr>
              <p:cNvPr id="14" name="TextBox 13">
                <a:extLst>
                  <a:ext uri="{FF2B5EF4-FFF2-40B4-BE49-F238E27FC236}">
                    <a16:creationId xmlns:a16="http://schemas.microsoft.com/office/drawing/2014/main" id="{33EA86B1-8E06-4CA8-A320-3100AC2AAC38}"/>
                  </a:ext>
                </a:extLst>
              </p:cNvPr>
              <p:cNvSpPr txBox="1"/>
              <p:nvPr/>
            </p:nvSpPr>
            <p:spPr>
              <a:xfrm>
                <a:off x="-165680" y="5623679"/>
                <a:ext cx="3034635" cy="369332"/>
              </a:xfrm>
              <a:prstGeom prst="rect">
                <a:avLst/>
              </a:prstGeom>
              <a:noFill/>
            </p:spPr>
            <p:txBody>
              <a:bodyPr wrap="square" rtlCol="0">
                <a:spAutoFit/>
              </a:bodyPr>
              <a:lstStyle/>
              <a:p>
                <a:pPr algn="ctr"/>
                <a:r>
                  <a:rPr lang="en-US" dirty="0">
                    <a:solidFill>
                      <a:srgbClr val="000000"/>
                    </a:solidFill>
                  </a:rPr>
                  <a:t>Manufacturing</a:t>
                </a:r>
              </a:p>
            </p:txBody>
          </p:sp>
          <p:sp>
            <p:nvSpPr>
              <p:cNvPr id="15" name="TextBox 14">
                <a:extLst>
                  <a:ext uri="{FF2B5EF4-FFF2-40B4-BE49-F238E27FC236}">
                    <a16:creationId xmlns:a16="http://schemas.microsoft.com/office/drawing/2014/main" id="{48A86FB1-585C-40F3-B1A0-9E2738785680}"/>
                  </a:ext>
                </a:extLst>
              </p:cNvPr>
              <p:cNvSpPr txBox="1"/>
              <p:nvPr/>
            </p:nvSpPr>
            <p:spPr>
              <a:xfrm>
                <a:off x="-530903" y="1867602"/>
                <a:ext cx="3034635" cy="369332"/>
              </a:xfrm>
              <a:prstGeom prst="rect">
                <a:avLst/>
              </a:prstGeom>
              <a:noFill/>
            </p:spPr>
            <p:txBody>
              <a:bodyPr wrap="square" rtlCol="0">
                <a:spAutoFit/>
              </a:bodyPr>
              <a:lstStyle/>
              <a:p>
                <a:pPr algn="ctr"/>
                <a:r>
                  <a:rPr lang="en-US" dirty="0">
                    <a:solidFill>
                      <a:srgbClr val="000000"/>
                    </a:solidFill>
                  </a:rPr>
                  <a:t>Appliances</a:t>
                </a:r>
              </a:p>
            </p:txBody>
          </p:sp>
          <p:sp>
            <p:nvSpPr>
              <p:cNvPr id="16" name="TextBox 15">
                <a:extLst>
                  <a:ext uri="{FF2B5EF4-FFF2-40B4-BE49-F238E27FC236}">
                    <a16:creationId xmlns:a16="http://schemas.microsoft.com/office/drawing/2014/main" id="{78B8D48C-1881-435E-ACEE-6552812B0B5A}"/>
                  </a:ext>
                </a:extLst>
              </p:cNvPr>
              <p:cNvSpPr txBox="1"/>
              <p:nvPr/>
            </p:nvSpPr>
            <p:spPr>
              <a:xfrm>
                <a:off x="3922503" y="5642729"/>
                <a:ext cx="3034635" cy="369332"/>
              </a:xfrm>
              <a:prstGeom prst="rect">
                <a:avLst/>
              </a:prstGeom>
              <a:noFill/>
            </p:spPr>
            <p:txBody>
              <a:bodyPr wrap="square" rtlCol="0">
                <a:spAutoFit/>
              </a:bodyPr>
              <a:lstStyle/>
              <a:p>
                <a:pPr algn="ctr"/>
                <a:r>
                  <a:rPr lang="en-US" dirty="0">
                    <a:solidFill>
                      <a:srgbClr val="000000"/>
                    </a:solidFill>
                  </a:rPr>
                  <a:t>Industrial Internet</a:t>
                </a:r>
              </a:p>
            </p:txBody>
          </p:sp>
          <p:sp>
            <p:nvSpPr>
              <p:cNvPr id="17" name="TextBox 16">
                <a:extLst>
                  <a:ext uri="{FF2B5EF4-FFF2-40B4-BE49-F238E27FC236}">
                    <a16:creationId xmlns:a16="http://schemas.microsoft.com/office/drawing/2014/main" id="{89D9EA85-9B0B-40E5-AE7C-8D0BA20153A9}"/>
                  </a:ext>
                </a:extLst>
              </p:cNvPr>
              <p:cNvSpPr txBox="1"/>
              <p:nvPr/>
            </p:nvSpPr>
            <p:spPr>
              <a:xfrm>
                <a:off x="0" y="3082762"/>
                <a:ext cx="1045883" cy="369332"/>
              </a:xfrm>
              <a:prstGeom prst="rect">
                <a:avLst/>
              </a:prstGeom>
              <a:noFill/>
            </p:spPr>
            <p:txBody>
              <a:bodyPr wrap="square" rtlCol="0">
                <a:spAutoFit/>
              </a:bodyPr>
              <a:lstStyle/>
              <a:p>
                <a:pPr algn="ctr"/>
                <a:r>
                  <a:rPr lang="en-US" dirty="0">
                    <a:solidFill>
                      <a:srgbClr val="000000"/>
                    </a:solidFill>
                  </a:rPr>
                  <a:t>Farming</a:t>
                </a:r>
              </a:p>
            </p:txBody>
          </p:sp>
        </p:grpSp>
      </p:grpSp>
    </p:spTree>
    <p:extLst>
      <p:ext uri="{BB962C8B-B14F-4D97-AF65-F5344CB8AC3E}">
        <p14:creationId xmlns:p14="http://schemas.microsoft.com/office/powerpoint/2010/main" val="37744311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22B26-188E-9245-AB7A-3FE62164D511}"/>
              </a:ext>
            </a:extLst>
          </p:cNvPr>
          <p:cNvSpPr>
            <a:spLocks noGrp="1"/>
          </p:cNvSpPr>
          <p:nvPr>
            <p:ph type="title"/>
          </p:nvPr>
        </p:nvSpPr>
        <p:spPr/>
        <p:txBody>
          <a:bodyPr/>
          <a:lstStyle/>
          <a:p>
            <a:r>
              <a:rPr lang="en-US" dirty="0"/>
              <a:t>Syllabus</a:t>
            </a:r>
          </a:p>
        </p:txBody>
      </p:sp>
      <p:sp>
        <p:nvSpPr>
          <p:cNvPr id="3" name="Text Placeholder 2">
            <a:extLst>
              <a:ext uri="{FF2B5EF4-FFF2-40B4-BE49-F238E27FC236}">
                <a16:creationId xmlns:a16="http://schemas.microsoft.com/office/drawing/2014/main" id="{DEE07DF9-1503-2C45-9B96-0DC82048771F}"/>
              </a:ext>
            </a:extLst>
          </p:cNvPr>
          <p:cNvSpPr>
            <a:spLocks noGrp="1"/>
          </p:cNvSpPr>
          <p:nvPr>
            <p:ph type="body" sz="quarter" idx="13"/>
          </p:nvPr>
        </p:nvSpPr>
        <p:spPr/>
        <p:txBody>
          <a:bodyPr/>
          <a:lstStyle/>
          <a:p>
            <a:r>
              <a:rPr lang="en-US" dirty="0"/>
              <a:t>This module introduces the Internet of Things (IoT) technology, covering</a:t>
            </a:r>
          </a:p>
        </p:txBody>
      </p:sp>
      <p:sp>
        <p:nvSpPr>
          <p:cNvPr id="4" name="Content Placeholder 3">
            <a:extLst>
              <a:ext uri="{FF2B5EF4-FFF2-40B4-BE49-F238E27FC236}">
                <a16:creationId xmlns:a16="http://schemas.microsoft.com/office/drawing/2014/main" id="{004AE7B5-32B8-1044-A5B9-C68205F8DCC2}"/>
              </a:ext>
            </a:extLst>
          </p:cNvPr>
          <p:cNvSpPr>
            <a:spLocks noGrp="1"/>
          </p:cNvSpPr>
          <p:nvPr>
            <p:ph idx="1"/>
          </p:nvPr>
        </p:nvSpPr>
        <p:spPr/>
        <p:txBody>
          <a:bodyPr/>
          <a:lstStyle/>
          <a:p>
            <a:endParaRPr lang="en-US" dirty="0"/>
          </a:p>
          <a:p>
            <a:r>
              <a:rPr lang="en-US" dirty="0"/>
              <a:t>The meaning of IoT</a:t>
            </a:r>
          </a:p>
          <a:p>
            <a:r>
              <a:rPr lang="en-US" dirty="0"/>
              <a:t>A brief history of IoT</a:t>
            </a:r>
          </a:p>
          <a:p>
            <a:r>
              <a:rPr lang="en-US" dirty="0"/>
              <a:t>Technologies that enable the IoT paradigm</a:t>
            </a:r>
          </a:p>
          <a:p>
            <a:r>
              <a:rPr lang="en-US" dirty="0"/>
              <a:t>The technical challenges facing IoT ecosystems</a:t>
            </a:r>
          </a:p>
          <a:p>
            <a:r>
              <a:rPr lang="en-US" dirty="0"/>
              <a:t>Opportunities and potential applications</a:t>
            </a:r>
          </a:p>
          <a:p>
            <a:endParaRPr lang="en-US" dirty="0"/>
          </a:p>
        </p:txBody>
      </p:sp>
    </p:spTree>
    <p:extLst>
      <p:ext uri="{BB962C8B-B14F-4D97-AF65-F5344CB8AC3E}">
        <p14:creationId xmlns:p14="http://schemas.microsoft.com/office/powerpoint/2010/main" val="29960170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7EBC5C3-0267-431B-8835-989191991245}"/>
              </a:ext>
            </a:extLst>
          </p:cNvPr>
          <p:cNvSpPr>
            <a:spLocks noGrp="1"/>
          </p:cNvSpPr>
          <p:nvPr>
            <p:ph type="title"/>
          </p:nvPr>
        </p:nvSpPr>
        <p:spPr/>
        <p:txBody>
          <a:bodyPr/>
          <a:lstStyle/>
          <a:p>
            <a:r>
              <a:rPr lang="en-US" dirty="0"/>
              <a:t>The IoT opportunity gap</a:t>
            </a:r>
          </a:p>
        </p:txBody>
      </p:sp>
      <p:sp>
        <p:nvSpPr>
          <p:cNvPr id="9" name="TextBox 8">
            <a:extLst>
              <a:ext uri="{FF2B5EF4-FFF2-40B4-BE49-F238E27FC236}">
                <a16:creationId xmlns:a16="http://schemas.microsoft.com/office/drawing/2014/main" id="{5FE016E7-AA00-483E-93F9-ECAB0B44611C}"/>
              </a:ext>
            </a:extLst>
          </p:cNvPr>
          <p:cNvSpPr txBox="1"/>
          <p:nvPr/>
        </p:nvSpPr>
        <p:spPr>
          <a:xfrm>
            <a:off x="6539994" y="1442898"/>
            <a:ext cx="4280393" cy="1928763"/>
          </a:xfrm>
          <a:prstGeom prst="rect">
            <a:avLst/>
          </a:prstGeom>
          <a:noFill/>
        </p:spPr>
        <p:txBody>
          <a:bodyPr wrap="square">
            <a:spAutoFit/>
          </a:bodyPr>
          <a:lstStyle/>
          <a:p>
            <a:pPr eaLnBrk="1" hangingPunct="1">
              <a:defRPr/>
            </a:pPr>
            <a:r>
              <a:rPr lang="en-US" sz="2000" b="1" dirty="0">
                <a:solidFill>
                  <a:srgbClr val="D56409"/>
                </a:solidFill>
              </a:rPr>
              <a:t>The IoT opportunity is huge</a:t>
            </a:r>
          </a:p>
          <a:p>
            <a:pPr eaLnBrk="1" hangingPunct="1">
              <a:defRPr/>
            </a:pPr>
            <a:r>
              <a:rPr lang="en-US" sz="2000" dirty="0">
                <a:solidFill>
                  <a:srgbClr val="D56409"/>
                </a:solidFill>
              </a:rPr>
              <a:t>Analysts’ predictions for the number </a:t>
            </a:r>
          </a:p>
          <a:p>
            <a:pPr eaLnBrk="1" hangingPunct="1">
              <a:defRPr/>
            </a:pPr>
            <a:r>
              <a:rPr lang="en-US" sz="2000" dirty="0">
                <a:solidFill>
                  <a:srgbClr val="D56409"/>
                </a:solidFill>
              </a:rPr>
              <a:t>of connected devices by 2030:</a:t>
            </a:r>
          </a:p>
          <a:p>
            <a:pPr eaLnBrk="1" hangingPunct="1">
              <a:defRPr/>
            </a:pPr>
            <a:r>
              <a:rPr lang="en-US" sz="2000" b="1" dirty="0">
                <a:solidFill>
                  <a:srgbClr val="D56409"/>
                </a:solidFill>
              </a:rPr>
              <a:t>		</a:t>
            </a:r>
            <a:r>
              <a:rPr lang="en-US" sz="2000" dirty="0">
                <a:solidFill>
                  <a:srgbClr val="D56409"/>
                </a:solidFill>
              </a:rPr>
              <a:t>125 billion?</a:t>
            </a:r>
          </a:p>
          <a:p>
            <a:pPr eaLnBrk="1" hangingPunct="1">
              <a:defRPr/>
            </a:pPr>
            <a:r>
              <a:rPr lang="en-US" sz="2000" dirty="0">
                <a:solidFill>
                  <a:srgbClr val="D56409"/>
                </a:solidFill>
              </a:rPr>
              <a:t>		500 billion?</a:t>
            </a:r>
          </a:p>
          <a:p>
            <a:pPr eaLnBrk="1" hangingPunct="1">
              <a:defRPr/>
            </a:pPr>
            <a:r>
              <a:rPr lang="en-US" sz="2000" dirty="0">
                <a:solidFill>
                  <a:srgbClr val="D56409"/>
                </a:solidFill>
              </a:rPr>
              <a:t>		1 trillion?</a:t>
            </a:r>
          </a:p>
        </p:txBody>
      </p:sp>
      <p:pic>
        <p:nvPicPr>
          <p:cNvPr id="10" name="Picture 2" descr="C:\Users\bilcur01\AppData\Local\Microsoft\Windows\Temporary Internet Files\Content.IE5\TTMZVMBF\MC900297429[1].wmf">
            <a:extLst>
              <a:ext uri="{FF2B5EF4-FFF2-40B4-BE49-F238E27FC236}">
                <a16:creationId xmlns:a16="http://schemas.microsoft.com/office/drawing/2014/main" id="{AED3ECB6-D861-425E-8A18-3941B1ACF49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093981" y="2246152"/>
            <a:ext cx="1006506" cy="112550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C4D6FC6-CE82-4746-9568-A952C055C09F}"/>
              </a:ext>
            </a:extLst>
          </p:cNvPr>
          <p:cNvSpPr txBox="1"/>
          <p:nvPr/>
        </p:nvSpPr>
        <p:spPr>
          <a:xfrm>
            <a:off x="6539994" y="3716112"/>
            <a:ext cx="4902695" cy="1938992"/>
          </a:xfrm>
          <a:prstGeom prst="rect">
            <a:avLst/>
          </a:prstGeom>
          <a:noFill/>
        </p:spPr>
        <p:txBody>
          <a:bodyPr wrap="square">
            <a:spAutoFit/>
          </a:bodyPr>
          <a:lstStyle/>
          <a:p>
            <a:pPr eaLnBrk="1" hangingPunct="1">
              <a:defRPr/>
            </a:pPr>
            <a:r>
              <a:rPr lang="en-US" sz="2000" b="1" dirty="0">
                <a:solidFill>
                  <a:schemeClr val="accent1">
                    <a:lumMod val="75000"/>
                  </a:schemeClr>
                </a:solidFill>
              </a:rPr>
              <a:t>Current trends show strong growth</a:t>
            </a:r>
          </a:p>
          <a:p>
            <a:r>
              <a:rPr lang="en-US" sz="2000" dirty="0">
                <a:solidFill>
                  <a:schemeClr val="accent1">
                    <a:lumMod val="75000"/>
                  </a:schemeClr>
                </a:solidFill>
              </a:rPr>
              <a:t>IoT has been around for about 25 years, </a:t>
            </a:r>
            <a:r>
              <a:rPr lang="en-US" sz="2000" dirty="0">
                <a:solidFill>
                  <a:schemeClr val="accent1">
                    <a:lumMod val="75000"/>
                  </a:schemeClr>
                </a:solidFill>
                <a:cs typeface="Courier New" panose="02070309020205020404" pitchFamily="49" charset="0"/>
              </a:rPr>
              <a:t>but the number of connected things (20bn in 2020) is now increasing faster than the world’s human population (7.7bn in 2020).</a:t>
            </a:r>
          </a:p>
          <a:p>
            <a:pPr eaLnBrk="1" hangingPunct="1">
              <a:defRPr/>
            </a:pPr>
            <a:endParaRPr lang="en-US" sz="2000" b="1" dirty="0">
              <a:solidFill>
                <a:schemeClr val="accent1">
                  <a:lumMod val="75000"/>
                </a:schemeClr>
              </a:solidFill>
            </a:endParaRPr>
          </a:p>
        </p:txBody>
      </p:sp>
      <p:grpSp>
        <p:nvGrpSpPr>
          <p:cNvPr id="43" name="Group 42">
            <a:extLst>
              <a:ext uri="{FF2B5EF4-FFF2-40B4-BE49-F238E27FC236}">
                <a16:creationId xmlns:a16="http://schemas.microsoft.com/office/drawing/2014/main" id="{B6BDD577-2D35-44E5-B2D5-CBC3B6CC4311}"/>
              </a:ext>
            </a:extLst>
          </p:cNvPr>
          <p:cNvGrpSpPr/>
          <p:nvPr/>
        </p:nvGrpSpPr>
        <p:grpSpPr>
          <a:xfrm>
            <a:off x="579191" y="1663701"/>
            <a:ext cx="5728471" cy="4620676"/>
            <a:chOff x="850558" y="1882589"/>
            <a:chExt cx="5457104" cy="4401787"/>
          </a:xfrm>
        </p:grpSpPr>
        <p:sp>
          <p:nvSpPr>
            <p:cNvPr id="13" name="Rectangle 12">
              <a:extLst>
                <a:ext uri="{FF2B5EF4-FFF2-40B4-BE49-F238E27FC236}">
                  <a16:creationId xmlns:a16="http://schemas.microsoft.com/office/drawing/2014/main" id="{1EA15580-F040-4692-BE94-844BB6F92A69}"/>
                </a:ext>
              </a:extLst>
            </p:cNvPr>
            <p:cNvSpPr/>
            <p:nvPr/>
          </p:nvSpPr>
          <p:spPr>
            <a:xfrm>
              <a:off x="1338477" y="3648469"/>
              <a:ext cx="2867735" cy="2214264"/>
            </a:xfrm>
            <a:prstGeom prst="rect">
              <a:avLst/>
            </a:prstGeom>
            <a:solidFill>
              <a:schemeClr val="bg2"/>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cxnSp>
          <p:nvCxnSpPr>
            <p:cNvPr id="14" name="Straight Arrow Connector 13">
              <a:extLst>
                <a:ext uri="{FF2B5EF4-FFF2-40B4-BE49-F238E27FC236}">
                  <a16:creationId xmlns:a16="http://schemas.microsoft.com/office/drawing/2014/main" id="{B33CA44C-3DF9-4E5D-AD7D-87A94568A48C}"/>
                </a:ext>
              </a:extLst>
            </p:cNvPr>
            <p:cNvCxnSpPr/>
            <p:nvPr/>
          </p:nvCxnSpPr>
          <p:spPr>
            <a:xfrm>
              <a:off x="1338610" y="5857949"/>
              <a:ext cx="4809530" cy="0"/>
            </a:xfrm>
            <a:prstGeom prst="straightConnector1">
              <a:avLst/>
            </a:prstGeom>
            <a:ln>
              <a:solidFill>
                <a:schemeClr val="accent6"/>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C080D1D7-F383-4C11-9433-0EBA51C93E18}"/>
                </a:ext>
              </a:extLst>
            </p:cNvPr>
            <p:cNvSpPr txBox="1"/>
            <p:nvPr/>
          </p:nvSpPr>
          <p:spPr>
            <a:xfrm rot="16200000">
              <a:off x="628805" y="3559340"/>
              <a:ext cx="843615" cy="400110"/>
            </a:xfrm>
            <a:prstGeom prst="rect">
              <a:avLst/>
            </a:prstGeom>
            <a:noFill/>
          </p:spPr>
          <p:txBody>
            <a:bodyPr wrap="none" lIns="108000">
              <a:spAutoFit/>
              <a:scene3d>
                <a:camera prst="orthographicFront">
                  <a:rot lat="0" lon="0" rev="5400000"/>
                </a:camera>
                <a:lightRig rig="threePt" dir="t"/>
              </a:scene3d>
              <a:flatTx/>
            </a:bodyPr>
            <a:lstStyle/>
            <a:p>
              <a:pPr eaLnBrk="1" hangingPunct="1">
                <a:defRPr/>
              </a:pPr>
              <a:r>
                <a:rPr lang="en-US" sz="2000" dirty="0">
                  <a:solidFill>
                    <a:schemeClr val="accent6"/>
                  </a:solidFill>
                </a:rPr>
                <a:t>Reach</a:t>
              </a:r>
            </a:p>
          </p:txBody>
        </p:sp>
        <p:sp>
          <p:nvSpPr>
            <p:cNvPr id="16" name="Freeform 30">
              <a:extLst>
                <a:ext uri="{FF2B5EF4-FFF2-40B4-BE49-F238E27FC236}">
                  <a16:creationId xmlns:a16="http://schemas.microsoft.com/office/drawing/2014/main" id="{6E7A760E-DEF7-420B-BABC-371E88B47BDD}"/>
                </a:ext>
              </a:extLst>
            </p:cNvPr>
            <p:cNvSpPr/>
            <p:nvPr/>
          </p:nvSpPr>
          <p:spPr>
            <a:xfrm>
              <a:off x="4275771" y="3740907"/>
              <a:ext cx="2031891" cy="804812"/>
            </a:xfrm>
            <a:custGeom>
              <a:avLst/>
              <a:gdLst>
                <a:gd name="connsiteX0" fmla="*/ 0 w 5864087"/>
                <a:gd name="connsiteY0" fmla="*/ 4152348 h 4152348"/>
                <a:gd name="connsiteX1" fmla="*/ 2065130 w 5864087"/>
                <a:gd name="connsiteY1" fmla="*/ 3931479 h 4152348"/>
                <a:gd name="connsiteX2" fmla="*/ 3677478 w 5864087"/>
                <a:gd name="connsiteY2" fmla="*/ 3511826 h 4152348"/>
                <a:gd name="connsiteX3" fmla="*/ 4505739 w 5864087"/>
                <a:gd name="connsiteY3" fmla="*/ 3136348 h 4152348"/>
                <a:gd name="connsiteX4" fmla="*/ 5212522 w 5864087"/>
                <a:gd name="connsiteY4" fmla="*/ 2650435 h 4152348"/>
                <a:gd name="connsiteX5" fmla="*/ 5477565 w 5864087"/>
                <a:gd name="connsiteY5" fmla="*/ 2054087 h 4152348"/>
                <a:gd name="connsiteX6" fmla="*/ 5709478 w 5864087"/>
                <a:gd name="connsiteY6" fmla="*/ 982870 h 4152348"/>
                <a:gd name="connsiteX7" fmla="*/ 5864087 w 5864087"/>
                <a:gd name="connsiteY7" fmla="*/ 0 h 4152348"/>
                <a:gd name="connsiteX0" fmla="*/ 0 w 5709478"/>
                <a:gd name="connsiteY0" fmla="*/ 3169478 h 3169478"/>
                <a:gd name="connsiteX1" fmla="*/ 2065130 w 5709478"/>
                <a:gd name="connsiteY1" fmla="*/ 2948609 h 3169478"/>
                <a:gd name="connsiteX2" fmla="*/ 3677478 w 5709478"/>
                <a:gd name="connsiteY2" fmla="*/ 2528956 h 3169478"/>
                <a:gd name="connsiteX3" fmla="*/ 4505739 w 5709478"/>
                <a:gd name="connsiteY3" fmla="*/ 2153478 h 3169478"/>
                <a:gd name="connsiteX4" fmla="*/ 5212522 w 5709478"/>
                <a:gd name="connsiteY4" fmla="*/ 1667565 h 3169478"/>
                <a:gd name="connsiteX5" fmla="*/ 5477565 w 5709478"/>
                <a:gd name="connsiteY5" fmla="*/ 1071217 h 3169478"/>
                <a:gd name="connsiteX6" fmla="*/ 5709478 w 5709478"/>
                <a:gd name="connsiteY6" fmla="*/ 0 h 3169478"/>
                <a:gd name="connsiteX0" fmla="*/ 0 w 5477565"/>
                <a:gd name="connsiteY0" fmla="*/ 2098261 h 2098261"/>
                <a:gd name="connsiteX1" fmla="*/ 2065130 w 5477565"/>
                <a:gd name="connsiteY1" fmla="*/ 1877392 h 2098261"/>
                <a:gd name="connsiteX2" fmla="*/ 3677478 w 5477565"/>
                <a:gd name="connsiteY2" fmla="*/ 1457739 h 2098261"/>
                <a:gd name="connsiteX3" fmla="*/ 4505739 w 5477565"/>
                <a:gd name="connsiteY3" fmla="*/ 1082261 h 2098261"/>
                <a:gd name="connsiteX4" fmla="*/ 5212522 w 5477565"/>
                <a:gd name="connsiteY4" fmla="*/ 596348 h 2098261"/>
                <a:gd name="connsiteX5" fmla="*/ 5477565 w 5477565"/>
                <a:gd name="connsiteY5" fmla="*/ 0 h 2098261"/>
                <a:gd name="connsiteX0" fmla="*/ 0 w 5212522"/>
                <a:gd name="connsiteY0" fmla="*/ 1501913 h 1501913"/>
                <a:gd name="connsiteX1" fmla="*/ 2065130 w 5212522"/>
                <a:gd name="connsiteY1" fmla="*/ 1281044 h 1501913"/>
                <a:gd name="connsiteX2" fmla="*/ 3677478 w 5212522"/>
                <a:gd name="connsiteY2" fmla="*/ 861391 h 1501913"/>
                <a:gd name="connsiteX3" fmla="*/ 4505739 w 5212522"/>
                <a:gd name="connsiteY3" fmla="*/ 485913 h 1501913"/>
                <a:gd name="connsiteX4" fmla="*/ 5212522 w 5212522"/>
                <a:gd name="connsiteY4" fmla="*/ 0 h 1501913"/>
                <a:gd name="connsiteX0" fmla="*/ 0 w 4999044"/>
                <a:gd name="connsiteY0" fmla="*/ 1319057 h 1319057"/>
                <a:gd name="connsiteX1" fmla="*/ 2065130 w 4999044"/>
                <a:gd name="connsiteY1" fmla="*/ 1098188 h 1319057"/>
                <a:gd name="connsiteX2" fmla="*/ 3677478 w 4999044"/>
                <a:gd name="connsiteY2" fmla="*/ 678535 h 1319057"/>
                <a:gd name="connsiteX3" fmla="*/ 4505739 w 4999044"/>
                <a:gd name="connsiteY3" fmla="*/ 303057 h 1319057"/>
                <a:gd name="connsiteX4" fmla="*/ 4999044 w 4999044"/>
                <a:gd name="connsiteY4" fmla="*/ 0 h 1319057"/>
                <a:gd name="connsiteX0" fmla="*/ 0 w 4999044"/>
                <a:gd name="connsiteY0" fmla="*/ 1319057 h 1319057"/>
                <a:gd name="connsiteX1" fmla="*/ 2065130 w 4999044"/>
                <a:gd name="connsiteY1" fmla="*/ 1098188 h 1319057"/>
                <a:gd name="connsiteX2" fmla="*/ 3677478 w 4999044"/>
                <a:gd name="connsiteY2" fmla="*/ 678535 h 1319057"/>
                <a:gd name="connsiteX3" fmla="*/ 4505739 w 4999044"/>
                <a:gd name="connsiteY3" fmla="*/ 303057 h 1319057"/>
                <a:gd name="connsiteX4" fmla="*/ 4999044 w 4999044"/>
                <a:gd name="connsiteY4" fmla="*/ 0 h 1319057"/>
                <a:gd name="connsiteX0" fmla="*/ 0 w 5014166"/>
                <a:gd name="connsiteY0" fmla="*/ 1296200 h 1296200"/>
                <a:gd name="connsiteX1" fmla="*/ 2065130 w 5014166"/>
                <a:gd name="connsiteY1" fmla="*/ 1075331 h 1296200"/>
                <a:gd name="connsiteX2" fmla="*/ 3677478 w 5014166"/>
                <a:gd name="connsiteY2" fmla="*/ 655678 h 1296200"/>
                <a:gd name="connsiteX3" fmla="*/ 4505739 w 5014166"/>
                <a:gd name="connsiteY3" fmla="*/ 280200 h 1296200"/>
                <a:gd name="connsiteX4" fmla="*/ 5014166 w 5014166"/>
                <a:gd name="connsiteY4" fmla="*/ 0 h 1296200"/>
                <a:gd name="connsiteX0" fmla="*/ 0 w 5014166"/>
                <a:gd name="connsiteY0" fmla="*/ 1296200 h 1296200"/>
                <a:gd name="connsiteX1" fmla="*/ 2065130 w 5014166"/>
                <a:gd name="connsiteY1" fmla="*/ 1075331 h 1296200"/>
                <a:gd name="connsiteX2" fmla="*/ 3677478 w 5014166"/>
                <a:gd name="connsiteY2" fmla="*/ 655678 h 1296200"/>
                <a:gd name="connsiteX3" fmla="*/ 4505739 w 5014166"/>
                <a:gd name="connsiteY3" fmla="*/ 280200 h 1296200"/>
                <a:gd name="connsiteX4" fmla="*/ 5014166 w 5014166"/>
                <a:gd name="connsiteY4" fmla="*/ 0 h 1296200"/>
                <a:gd name="connsiteX0" fmla="*/ 0 w 4505739"/>
                <a:gd name="connsiteY0" fmla="*/ 1016000 h 1016000"/>
                <a:gd name="connsiteX1" fmla="*/ 2065130 w 4505739"/>
                <a:gd name="connsiteY1" fmla="*/ 795131 h 1016000"/>
                <a:gd name="connsiteX2" fmla="*/ 3677478 w 4505739"/>
                <a:gd name="connsiteY2" fmla="*/ 375478 h 1016000"/>
                <a:gd name="connsiteX3" fmla="*/ 4505739 w 4505739"/>
                <a:gd name="connsiteY3" fmla="*/ 0 h 1016000"/>
                <a:gd name="connsiteX0" fmla="*/ 0 w 4764934"/>
                <a:gd name="connsiteY0" fmla="*/ 688498 h 688498"/>
                <a:gd name="connsiteX1" fmla="*/ 2065130 w 4764934"/>
                <a:gd name="connsiteY1" fmla="*/ 467629 h 688498"/>
                <a:gd name="connsiteX2" fmla="*/ 3677478 w 4764934"/>
                <a:gd name="connsiteY2" fmla="*/ 47976 h 688498"/>
                <a:gd name="connsiteX3" fmla="*/ 4764934 w 4764934"/>
                <a:gd name="connsiteY3" fmla="*/ 0 h 688498"/>
                <a:gd name="connsiteX0" fmla="*/ 0 w 4764934"/>
                <a:gd name="connsiteY0" fmla="*/ 688498 h 688498"/>
                <a:gd name="connsiteX1" fmla="*/ 1983005 w 4764934"/>
                <a:gd name="connsiteY1" fmla="*/ 70382 h 688498"/>
                <a:gd name="connsiteX2" fmla="*/ 2065130 w 4764934"/>
                <a:gd name="connsiteY2" fmla="*/ 467629 h 688498"/>
                <a:gd name="connsiteX3" fmla="*/ 3677478 w 4764934"/>
                <a:gd name="connsiteY3" fmla="*/ 47976 h 688498"/>
                <a:gd name="connsiteX4" fmla="*/ 4764934 w 4764934"/>
                <a:gd name="connsiteY4" fmla="*/ 0 h 688498"/>
                <a:gd name="connsiteX0" fmla="*/ 0 w 4764934"/>
                <a:gd name="connsiteY0" fmla="*/ 821415 h 821415"/>
                <a:gd name="connsiteX1" fmla="*/ 1983005 w 4764934"/>
                <a:gd name="connsiteY1" fmla="*/ 203299 h 821415"/>
                <a:gd name="connsiteX2" fmla="*/ 2870281 w 4764934"/>
                <a:gd name="connsiteY2" fmla="*/ 63 h 821415"/>
                <a:gd name="connsiteX3" fmla="*/ 3677478 w 4764934"/>
                <a:gd name="connsiteY3" fmla="*/ 180893 h 821415"/>
                <a:gd name="connsiteX4" fmla="*/ 4764934 w 4764934"/>
                <a:gd name="connsiteY4" fmla="*/ 132917 h 821415"/>
                <a:gd name="connsiteX0" fmla="*/ 0 w 4764934"/>
                <a:gd name="connsiteY0" fmla="*/ 821415 h 821415"/>
                <a:gd name="connsiteX1" fmla="*/ 1983005 w 4764934"/>
                <a:gd name="connsiteY1" fmla="*/ 203299 h 821415"/>
                <a:gd name="connsiteX2" fmla="*/ 2870281 w 4764934"/>
                <a:gd name="connsiteY2" fmla="*/ 63 h 821415"/>
                <a:gd name="connsiteX3" fmla="*/ 3677478 w 4764934"/>
                <a:gd name="connsiteY3" fmla="*/ 180893 h 821415"/>
                <a:gd name="connsiteX4" fmla="*/ 4764934 w 4764934"/>
                <a:gd name="connsiteY4" fmla="*/ 132917 h 821415"/>
                <a:gd name="connsiteX0" fmla="*/ 0 w 4764934"/>
                <a:gd name="connsiteY0" fmla="*/ 821415 h 821415"/>
                <a:gd name="connsiteX1" fmla="*/ 1982958 w 4764934"/>
                <a:gd name="connsiteY1" fmla="*/ 203272 h 821415"/>
                <a:gd name="connsiteX2" fmla="*/ 2870281 w 4764934"/>
                <a:gd name="connsiteY2" fmla="*/ 63 h 821415"/>
                <a:gd name="connsiteX3" fmla="*/ 3677478 w 4764934"/>
                <a:gd name="connsiteY3" fmla="*/ 180893 h 821415"/>
                <a:gd name="connsiteX4" fmla="*/ 4764934 w 4764934"/>
                <a:gd name="connsiteY4" fmla="*/ 132917 h 821415"/>
                <a:gd name="connsiteX0" fmla="*/ 0 w 4764934"/>
                <a:gd name="connsiteY0" fmla="*/ 821415 h 821415"/>
                <a:gd name="connsiteX1" fmla="*/ 2870281 w 4764934"/>
                <a:gd name="connsiteY1" fmla="*/ 63 h 821415"/>
                <a:gd name="connsiteX2" fmla="*/ 3677478 w 4764934"/>
                <a:gd name="connsiteY2" fmla="*/ 180893 h 821415"/>
                <a:gd name="connsiteX3" fmla="*/ 4764934 w 4764934"/>
                <a:gd name="connsiteY3" fmla="*/ 132917 h 821415"/>
                <a:gd name="connsiteX0" fmla="*/ 0 w 4764934"/>
                <a:gd name="connsiteY0" fmla="*/ 688498 h 688498"/>
                <a:gd name="connsiteX1" fmla="*/ 2092310 w 4764934"/>
                <a:gd name="connsiteY1" fmla="*/ 181003 h 688498"/>
                <a:gd name="connsiteX2" fmla="*/ 3677478 w 4764934"/>
                <a:gd name="connsiteY2" fmla="*/ 47976 h 688498"/>
                <a:gd name="connsiteX3" fmla="*/ 4764934 w 4764934"/>
                <a:gd name="connsiteY3" fmla="*/ 0 h 688498"/>
                <a:gd name="connsiteX0" fmla="*/ 0 w 4764934"/>
                <a:gd name="connsiteY0" fmla="*/ 688498 h 688498"/>
                <a:gd name="connsiteX1" fmla="*/ 2092310 w 4764934"/>
                <a:gd name="connsiteY1" fmla="*/ 181003 h 688498"/>
                <a:gd name="connsiteX2" fmla="*/ 4764934 w 4764934"/>
                <a:gd name="connsiteY2" fmla="*/ 0 h 688498"/>
                <a:gd name="connsiteX0" fmla="*/ 0 w 3127129"/>
                <a:gd name="connsiteY0" fmla="*/ 715789 h 715789"/>
                <a:gd name="connsiteX1" fmla="*/ 2092310 w 3127129"/>
                <a:gd name="connsiteY1" fmla="*/ 208294 h 715789"/>
                <a:gd name="connsiteX2" fmla="*/ 3127129 w 3127129"/>
                <a:gd name="connsiteY2" fmla="*/ 0 h 715789"/>
                <a:gd name="connsiteX0" fmla="*/ 0 w 3127129"/>
                <a:gd name="connsiteY0" fmla="*/ 715789 h 715789"/>
                <a:gd name="connsiteX1" fmla="*/ 2092310 w 3127129"/>
                <a:gd name="connsiteY1" fmla="*/ 208294 h 715789"/>
                <a:gd name="connsiteX2" fmla="*/ 3127129 w 3127129"/>
                <a:gd name="connsiteY2" fmla="*/ 0 h 715789"/>
                <a:gd name="connsiteX0" fmla="*/ 0 w 3127129"/>
                <a:gd name="connsiteY0" fmla="*/ 715789 h 715789"/>
                <a:gd name="connsiteX1" fmla="*/ 2092310 w 3127129"/>
                <a:gd name="connsiteY1" fmla="*/ 208294 h 715789"/>
                <a:gd name="connsiteX2" fmla="*/ 3127129 w 3127129"/>
                <a:gd name="connsiteY2" fmla="*/ 0 h 715789"/>
                <a:gd name="connsiteX0" fmla="*/ 0 w 3127129"/>
                <a:gd name="connsiteY0" fmla="*/ 715789 h 715789"/>
                <a:gd name="connsiteX1" fmla="*/ 2092260 w 3127129"/>
                <a:gd name="connsiteY1" fmla="*/ 112744 h 715789"/>
                <a:gd name="connsiteX2" fmla="*/ 3127129 w 3127129"/>
                <a:gd name="connsiteY2" fmla="*/ 0 h 715789"/>
                <a:gd name="connsiteX0" fmla="*/ 0 w 3987653"/>
                <a:gd name="connsiteY0" fmla="*/ 797664 h 797664"/>
                <a:gd name="connsiteX1" fmla="*/ 2092260 w 3987653"/>
                <a:gd name="connsiteY1" fmla="*/ 194619 h 797664"/>
                <a:gd name="connsiteX2" fmla="*/ 3987653 w 3987653"/>
                <a:gd name="connsiteY2" fmla="*/ 0 h 797664"/>
                <a:gd name="connsiteX0" fmla="*/ 0 w 4359243"/>
                <a:gd name="connsiteY0" fmla="*/ 893185 h 893185"/>
                <a:gd name="connsiteX1" fmla="*/ 2092260 w 4359243"/>
                <a:gd name="connsiteY1" fmla="*/ 290140 h 893185"/>
                <a:gd name="connsiteX2" fmla="*/ 4359243 w 4359243"/>
                <a:gd name="connsiteY2" fmla="*/ 0 h 893185"/>
                <a:gd name="connsiteX0" fmla="*/ 0 w 4359243"/>
                <a:gd name="connsiteY0" fmla="*/ 893185 h 893185"/>
                <a:gd name="connsiteX1" fmla="*/ 2092260 w 4359243"/>
                <a:gd name="connsiteY1" fmla="*/ 210040 h 893185"/>
                <a:gd name="connsiteX2" fmla="*/ 4359243 w 4359243"/>
                <a:gd name="connsiteY2" fmla="*/ 0 h 893185"/>
                <a:gd name="connsiteX0" fmla="*/ 0 w 4402926"/>
                <a:gd name="connsiteY0" fmla="*/ 1030500 h 1030500"/>
                <a:gd name="connsiteX1" fmla="*/ 2092260 w 4402926"/>
                <a:gd name="connsiteY1" fmla="*/ 347355 h 1030500"/>
                <a:gd name="connsiteX2" fmla="*/ 4402926 w 4402926"/>
                <a:gd name="connsiteY2" fmla="*/ 0 h 1030500"/>
                <a:gd name="connsiteX0" fmla="*/ 0 w 4402926"/>
                <a:gd name="connsiteY0" fmla="*/ 1030500 h 1030500"/>
                <a:gd name="connsiteX1" fmla="*/ 2157785 w 4402926"/>
                <a:gd name="connsiteY1" fmla="*/ 393126 h 1030500"/>
                <a:gd name="connsiteX2" fmla="*/ 4402926 w 4402926"/>
                <a:gd name="connsiteY2" fmla="*/ 0 h 1030500"/>
                <a:gd name="connsiteX0" fmla="*/ 0 w 4402926"/>
                <a:gd name="connsiteY0" fmla="*/ 1030500 h 1030500"/>
                <a:gd name="connsiteX1" fmla="*/ 2157785 w 4402926"/>
                <a:gd name="connsiteY1" fmla="*/ 393126 h 1030500"/>
                <a:gd name="connsiteX2" fmla="*/ 4402926 w 4402926"/>
                <a:gd name="connsiteY2" fmla="*/ 0 h 1030500"/>
              </a:gdLst>
              <a:ahLst/>
              <a:cxnLst>
                <a:cxn ang="0">
                  <a:pos x="connsiteX0" y="connsiteY0"/>
                </a:cxn>
                <a:cxn ang="0">
                  <a:pos x="connsiteX1" y="connsiteY1"/>
                </a:cxn>
                <a:cxn ang="0">
                  <a:pos x="connsiteX2" y="connsiteY2"/>
                </a:cxn>
              </a:cxnLst>
              <a:rect l="l" t="t" r="r" b="b"/>
              <a:pathLst>
                <a:path w="4402926" h="1030500">
                  <a:moveTo>
                    <a:pt x="0" y="1030500"/>
                  </a:moveTo>
                  <a:cubicBezTo>
                    <a:pt x="584378" y="852260"/>
                    <a:pt x="1431245" y="541990"/>
                    <a:pt x="2157785" y="393126"/>
                  </a:cubicBezTo>
                  <a:cubicBezTo>
                    <a:pt x="2884325" y="244262"/>
                    <a:pt x="3968895" y="24058"/>
                    <a:pt x="4402926" y="0"/>
                  </a:cubicBezTo>
                </a:path>
              </a:pathLst>
            </a:custGeom>
            <a:ln w="44450" cmpd="sng">
              <a:solidFill>
                <a:srgbClr val="128CAB"/>
              </a:solidFill>
              <a:headEnd type="none" w="med" len="med"/>
              <a:tailEnd type="triangle" w="med" len="med"/>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anchor="ctr"/>
            <a:lstStyle/>
            <a:p>
              <a:pPr algn="ctr" eaLnBrk="1" hangingPunct="1">
                <a:defRPr/>
              </a:pPr>
              <a:endParaRPr lang="en-US" dirty="0"/>
            </a:p>
          </p:txBody>
        </p:sp>
        <p:sp>
          <p:nvSpPr>
            <p:cNvPr id="17" name="TextBox 16">
              <a:extLst>
                <a:ext uri="{FF2B5EF4-FFF2-40B4-BE49-F238E27FC236}">
                  <a16:creationId xmlns:a16="http://schemas.microsoft.com/office/drawing/2014/main" id="{05127E9A-0945-45CE-BE82-2F80C8A0F542}"/>
                </a:ext>
              </a:extLst>
            </p:cNvPr>
            <p:cNvSpPr txBox="1"/>
            <p:nvPr/>
          </p:nvSpPr>
          <p:spPr>
            <a:xfrm>
              <a:off x="3096110" y="5884266"/>
              <a:ext cx="728776" cy="400110"/>
            </a:xfrm>
            <a:prstGeom prst="rect">
              <a:avLst/>
            </a:prstGeom>
            <a:noFill/>
          </p:spPr>
          <p:txBody>
            <a:bodyPr wrap="none" lIns="108000">
              <a:spAutoFit/>
              <a:scene3d>
                <a:camera prst="orthographicFront">
                  <a:rot lat="0" lon="0" rev="5400000"/>
                </a:camera>
                <a:lightRig rig="threePt" dir="t"/>
              </a:scene3d>
              <a:flatTx/>
            </a:bodyPr>
            <a:lstStyle/>
            <a:p>
              <a:pPr eaLnBrk="1" hangingPunct="1">
                <a:defRPr/>
              </a:pPr>
              <a:r>
                <a:rPr lang="en-US" sz="2000" dirty="0">
                  <a:solidFill>
                    <a:schemeClr val="accent6"/>
                  </a:solidFill>
                </a:rPr>
                <a:t>Time</a:t>
              </a:r>
            </a:p>
          </p:txBody>
        </p:sp>
        <p:sp>
          <p:nvSpPr>
            <p:cNvPr id="18" name="Freeform 1">
              <a:extLst>
                <a:ext uri="{FF2B5EF4-FFF2-40B4-BE49-F238E27FC236}">
                  <a16:creationId xmlns:a16="http://schemas.microsoft.com/office/drawing/2014/main" id="{6A54156D-519D-4842-9197-2EE25F381060}"/>
                </a:ext>
              </a:extLst>
            </p:cNvPr>
            <p:cNvSpPr/>
            <p:nvPr/>
          </p:nvSpPr>
          <p:spPr>
            <a:xfrm>
              <a:off x="4384789" y="2063514"/>
              <a:ext cx="1742981" cy="2420674"/>
            </a:xfrm>
            <a:custGeom>
              <a:avLst/>
              <a:gdLst>
                <a:gd name="connsiteX0" fmla="*/ 0 w 2178996"/>
                <a:gd name="connsiteY0" fmla="*/ 2937753 h 2937753"/>
                <a:gd name="connsiteX1" fmla="*/ 817124 w 2178996"/>
                <a:gd name="connsiteY1" fmla="*/ 2286000 h 2937753"/>
                <a:gd name="connsiteX2" fmla="*/ 1624520 w 2178996"/>
                <a:gd name="connsiteY2" fmla="*/ 1206230 h 2937753"/>
                <a:gd name="connsiteX3" fmla="*/ 2178996 w 2178996"/>
                <a:gd name="connsiteY3" fmla="*/ 0 h 2937753"/>
              </a:gdLst>
              <a:ahLst/>
              <a:cxnLst>
                <a:cxn ang="0">
                  <a:pos x="connsiteX0" y="connsiteY0"/>
                </a:cxn>
                <a:cxn ang="0">
                  <a:pos x="connsiteX1" y="connsiteY1"/>
                </a:cxn>
                <a:cxn ang="0">
                  <a:pos x="connsiteX2" y="connsiteY2"/>
                </a:cxn>
                <a:cxn ang="0">
                  <a:pos x="connsiteX3" y="connsiteY3"/>
                </a:cxn>
              </a:cxnLst>
              <a:rect l="l" t="t" r="r" b="b"/>
              <a:pathLst>
                <a:path w="2178996" h="2937753">
                  <a:moveTo>
                    <a:pt x="0" y="2937753"/>
                  </a:moveTo>
                  <a:cubicBezTo>
                    <a:pt x="273185" y="2756170"/>
                    <a:pt x="546371" y="2574587"/>
                    <a:pt x="817124" y="2286000"/>
                  </a:cubicBezTo>
                  <a:cubicBezTo>
                    <a:pt x="1087877" y="1997413"/>
                    <a:pt x="1397541" y="1587230"/>
                    <a:pt x="1624520" y="1206230"/>
                  </a:cubicBezTo>
                  <a:cubicBezTo>
                    <a:pt x="1851499" y="825230"/>
                    <a:pt x="2015247" y="412615"/>
                    <a:pt x="2178996" y="0"/>
                  </a:cubicBezTo>
                </a:path>
              </a:pathLst>
            </a:custGeom>
            <a:noFill/>
            <a:ln w="44450">
              <a:solidFill>
                <a:schemeClr val="accent5"/>
              </a:solidFill>
              <a:prstDash val="dash"/>
              <a:headEnd type="none" w="med" len="med"/>
              <a:tailEnd type="triangle" w="med" len="med"/>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Freeform 52">
              <a:extLst>
                <a:ext uri="{FF2B5EF4-FFF2-40B4-BE49-F238E27FC236}">
                  <a16:creationId xmlns:a16="http://schemas.microsoft.com/office/drawing/2014/main" id="{8D43B077-C467-411F-8109-2CD23340F788}"/>
                </a:ext>
              </a:extLst>
            </p:cNvPr>
            <p:cNvSpPr/>
            <p:nvPr/>
          </p:nvSpPr>
          <p:spPr>
            <a:xfrm>
              <a:off x="1358141" y="4497576"/>
              <a:ext cx="3001909" cy="1059546"/>
            </a:xfrm>
            <a:custGeom>
              <a:avLst/>
              <a:gdLst>
                <a:gd name="connsiteX0" fmla="*/ 0 w 5864087"/>
                <a:gd name="connsiteY0" fmla="*/ 4152348 h 4152348"/>
                <a:gd name="connsiteX1" fmla="*/ 2065130 w 5864087"/>
                <a:gd name="connsiteY1" fmla="*/ 3931479 h 4152348"/>
                <a:gd name="connsiteX2" fmla="*/ 3677478 w 5864087"/>
                <a:gd name="connsiteY2" fmla="*/ 3511826 h 4152348"/>
                <a:gd name="connsiteX3" fmla="*/ 4505739 w 5864087"/>
                <a:gd name="connsiteY3" fmla="*/ 3136348 h 4152348"/>
                <a:gd name="connsiteX4" fmla="*/ 5212522 w 5864087"/>
                <a:gd name="connsiteY4" fmla="*/ 2650435 h 4152348"/>
                <a:gd name="connsiteX5" fmla="*/ 5477565 w 5864087"/>
                <a:gd name="connsiteY5" fmla="*/ 2054087 h 4152348"/>
                <a:gd name="connsiteX6" fmla="*/ 5709478 w 5864087"/>
                <a:gd name="connsiteY6" fmla="*/ 982870 h 4152348"/>
                <a:gd name="connsiteX7" fmla="*/ 5864087 w 5864087"/>
                <a:gd name="connsiteY7" fmla="*/ 0 h 4152348"/>
                <a:gd name="connsiteX0" fmla="*/ 0 w 5709478"/>
                <a:gd name="connsiteY0" fmla="*/ 3169478 h 3169478"/>
                <a:gd name="connsiteX1" fmla="*/ 2065130 w 5709478"/>
                <a:gd name="connsiteY1" fmla="*/ 2948609 h 3169478"/>
                <a:gd name="connsiteX2" fmla="*/ 3677478 w 5709478"/>
                <a:gd name="connsiteY2" fmla="*/ 2528956 h 3169478"/>
                <a:gd name="connsiteX3" fmla="*/ 4505739 w 5709478"/>
                <a:gd name="connsiteY3" fmla="*/ 2153478 h 3169478"/>
                <a:gd name="connsiteX4" fmla="*/ 5212522 w 5709478"/>
                <a:gd name="connsiteY4" fmla="*/ 1667565 h 3169478"/>
                <a:gd name="connsiteX5" fmla="*/ 5477565 w 5709478"/>
                <a:gd name="connsiteY5" fmla="*/ 1071217 h 3169478"/>
                <a:gd name="connsiteX6" fmla="*/ 5709478 w 5709478"/>
                <a:gd name="connsiteY6" fmla="*/ 0 h 3169478"/>
                <a:gd name="connsiteX0" fmla="*/ 0 w 5477565"/>
                <a:gd name="connsiteY0" fmla="*/ 2098261 h 2098261"/>
                <a:gd name="connsiteX1" fmla="*/ 2065130 w 5477565"/>
                <a:gd name="connsiteY1" fmla="*/ 1877392 h 2098261"/>
                <a:gd name="connsiteX2" fmla="*/ 3677478 w 5477565"/>
                <a:gd name="connsiteY2" fmla="*/ 1457739 h 2098261"/>
                <a:gd name="connsiteX3" fmla="*/ 4505739 w 5477565"/>
                <a:gd name="connsiteY3" fmla="*/ 1082261 h 2098261"/>
                <a:gd name="connsiteX4" fmla="*/ 5212522 w 5477565"/>
                <a:gd name="connsiteY4" fmla="*/ 596348 h 2098261"/>
                <a:gd name="connsiteX5" fmla="*/ 5477565 w 5477565"/>
                <a:gd name="connsiteY5" fmla="*/ 0 h 2098261"/>
                <a:gd name="connsiteX0" fmla="*/ 0 w 5212522"/>
                <a:gd name="connsiteY0" fmla="*/ 1501913 h 1501913"/>
                <a:gd name="connsiteX1" fmla="*/ 2065130 w 5212522"/>
                <a:gd name="connsiteY1" fmla="*/ 1281044 h 1501913"/>
                <a:gd name="connsiteX2" fmla="*/ 3677478 w 5212522"/>
                <a:gd name="connsiteY2" fmla="*/ 861391 h 1501913"/>
                <a:gd name="connsiteX3" fmla="*/ 4505739 w 5212522"/>
                <a:gd name="connsiteY3" fmla="*/ 485913 h 1501913"/>
                <a:gd name="connsiteX4" fmla="*/ 5212522 w 5212522"/>
                <a:gd name="connsiteY4" fmla="*/ 0 h 1501913"/>
                <a:gd name="connsiteX0" fmla="*/ 0 w 4999044"/>
                <a:gd name="connsiteY0" fmla="*/ 1319057 h 1319057"/>
                <a:gd name="connsiteX1" fmla="*/ 2065130 w 4999044"/>
                <a:gd name="connsiteY1" fmla="*/ 1098188 h 1319057"/>
                <a:gd name="connsiteX2" fmla="*/ 3677478 w 4999044"/>
                <a:gd name="connsiteY2" fmla="*/ 678535 h 1319057"/>
                <a:gd name="connsiteX3" fmla="*/ 4505739 w 4999044"/>
                <a:gd name="connsiteY3" fmla="*/ 303057 h 1319057"/>
                <a:gd name="connsiteX4" fmla="*/ 4999044 w 4999044"/>
                <a:gd name="connsiteY4" fmla="*/ 0 h 1319057"/>
                <a:gd name="connsiteX0" fmla="*/ 0 w 4999044"/>
                <a:gd name="connsiteY0" fmla="*/ 1319057 h 1319057"/>
                <a:gd name="connsiteX1" fmla="*/ 2065130 w 4999044"/>
                <a:gd name="connsiteY1" fmla="*/ 1098188 h 1319057"/>
                <a:gd name="connsiteX2" fmla="*/ 3677478 w 4999044"/>
                <a:gd name="connsiteY2" fmla="*/ 678535 h 1319057"/>
                <a:gd name="connsiteX3" fmla="*/ 4505739 w 4999044"/>
                <a:gd name="connsiteY3" fmla="*/ 303057 h 1319057"/>
                <a:gd name="connsiteX4" fmla="*/ 4999044 w 4999044"/>
                <a:gd name="connsiteY4" fmla="*/ 0 h 1319057"/>
                <a:gd name="connsiteX0" fmla="*/ 0 w 5014166"/>
                <a:gd name="connsiteY0" fmla="*/ 1296200 h 1296200"/>
                <a:gd name="connsiteX1" fmla="*/ 2065130 w 5014166"/>
                <a:gd name="connsiteY1" fmla="*/ 1075331 h 1296200"/>
                <a:gd name="connsiteX2" fmla="*/ 3677478 w 5014166"/>
                <a:gd name="connsiteY2" fmla="*/ 655678 h 1296200"/>
                <a:gd name="connsiteX3" fmla="*/ 4505739 w 5014166"/>
                <a:gd name="connsiteY3" fmla="*/ 280200 h 1296200"/>
                <a:gd name="connsiteX4" fmla="*/ 5014166 w 5014166"/>
                <a:gd name="connsiteY4" fmla="*/ 0 h 1296200"/>
                <a:gd name="connsiteX0" fmla="*/ 0 w 5014166"/>
                <a:gd name="connsiteY0" fmla="*/ 1296200 h 1296200"/>
                <a:gd name="connsiteX1" fmla="*/ 2065130 w 5014166"/>
                <a:gd name="connsiteY1" fmla="*/ 1075331 h 1296200"/>
                <a:gd name="connsiteX2" fmla="*/ 3677478 w 5014166"/>
                <a:gd name="connsiteY2" fmla="*/ 655678 h 1296200"/>
                <a:gd name="connsiteX3" fmla="*/ 4505739 w 5014166"/>
                <a:gd name="connsiteY3" fmla="*/ 280200 h 1296200"/>
                <a:gd name="connsiteX4" fmla="*/ 5014166 w 5014166"/>
                <a:gd name="connsiteY4" fmla="*/ 0 h 1296200"/>
                <a:gd name="connsiteX0" fmla="*/ 0 w 4505739"/>
                <a:gd name="connsiteY0" fmla="*/ 1016000 h 1016000"/>
                <a:gd name="connsiteX1" fmla="*/ 2065130 w 4505739"/>
                <a:gd name="connsiteY1" fmla="*/ 795131 h 1016000"/>
                <a:gd name="connsiteX2" fmla="*/ 3677478 w 4505739"/>
                <a:gd name="connsiteY2" fmla="*/ 375478 h 1016000"/>
                <a:gd name="connsiteX3" fmla="*/ 4505739 w 4505739"/>
                <a:gd name="connsiteY3" fmla="*/ 0 h 1016000"/>
                <a:gd name="connsiteX0" fmla="*/ 0 w 4664379"/>
                <a:gd name="connsiteY0" fmla="*/ 1098539 h 1098539"/>
                <a:gd name="connsiteX1" fmla="*/ 2065130 w 4664379"/>
                <a:gd name="connsiteY1" fmla="*/ 877670 h 1098539"/>
                <a:gd name="connsiteX2" fmla="*/ 3677478 w 4664379"/>
                <a:gd name="connsiteY2" fmla="*/ 458017 h 1098539"/>
                <a:gd name="connsiteX3" fmla="*/ 4664379 w 4664379"/>
                <a:gd name="connsiteY3" fmla="*/ 0 h 1098539"/>
                <a:gd name="connsiteX0" fmla="*/ 0 w 5003697"/>
                <a:gd name="connsiteY0" fmla="*/ 1285550 h 1285550"/>
                <a:gd name="connsiteX1" fmla="*/ 2065130 w 5003697"/>
                <a:gd name="connsiteY1" fmla="*/ 1064681 h 1285550"/>
                <a:gd name="connsiteX2" fmla="*/ 3677478 w 5003697"/>
                <a:gd name="connsiteY2" fmla="*/ 645028 h 1285550"/>
                <a:gd name="connsiteX3" fmla="*/ 5003697 w 5003697"/>
                <a:gd name="connsiteY3" fmla="*/ 0 h 1285550"/>
              </a:gdLst>
              <a:ahLst/>
              <a:cxnLst>
                <a:cxn ang="0">
                  <a:pos x="connsiteX0" y="connsiteY0"/>
                </a:cxn>
                <a:cxn ang="0">
                  <a:pos x="connsiteX1" y="connsiteY1"/>
                </a:cxn>
                <a:cxn ang="0">
                  <a:pos x="connsiteX2" y="connsiteY2"/>
                </a:cxn>
                <a:cxn ang="0">
                  <a:pos x="connsiteX3" y="connsiteY3"/>
                </a:cxn>
              </a:cxnLst>
              <a:rect l="l" t="t" r="r" b="b"/>
              <a:pathLst>
                <a:path w="5003697" h="1285550">
                  <a:moveTo>
                    <a:pt x="0" y="1285550"/>
                  </a:moveTo>
                  <a:cubicBezTo>
                    <a:pt x="726108" y="1228492"/>
                    <a:pt x="1452217" y="1171435"/>
                    <a:pt x="2065130" y="1064681"/>
                  </a:cubicBezTo>
                  <a:cubicBezTo>
                    <a:pt x="2678043" y="957927"/>
                    <a:pt x="3187717" y="822475"/>
                    <a:pt x="3677478" y="645028"/>
                  </a:cubicBezTo>
                  <a:cubicBezTo>
                    <a:pt x="4167239" y="467581"/>
                    <a:pt x="4780916" y="109280"/>
                    <a:pt x="5003697" y="0"/>
                  </a:cubicBezTo>
                </a:path>
              </a:pathLst>
            </a:custGeom>
            <a:ln w="44450" cmpd="sng">
              <a:solidFill>
                <a:srgbClr val="128CAB"/>
              </a:solidFill>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eaLnBrk="1" hangingPunct="1">
                <a:defRPr/>
              </a:pPr>
              <a:endParaRPr lang="en-US" dirty="0"/>
            </a:p>
          </p:txBody>
        </p:sp>
        <p:cxnSp>
          <p:nvCxnSpPr>
            <p:cNvPr id="20" name="Straight Arrow Connector 19">
              <a:extLst>
                <a:ext uri="{FF2B5EF4-FFF2-40B4-BE49-F238E27FC236}">
                  <a16:creationId xmlns:a16="http://schemas.microsoft.com/office/drawing/2014/main" id="{54BD9F15-4F86-4362-81C4-20223D983840}"/>
                </a:ext>
              </a:extLst>
            </p:cNvPr>
            <p:cNvCxnSpPr/>
            <p:nvPr/>
          </p:nvCxnSpPr>
          <p:spPr>
            <a:xfrm flipV="1">
              <a:off x="1338610" y="1882589"/>
              <a:ext cx="0" cy="3975361"/>
            </a:xfrm>
            <a:prstGeom prst="straightConnector1">
              <a:avLst/>
            </a:prstGeom>
            <a:ln>
              <a:solidFill>
                <a:schemeClr val="accent6"/>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D635549B-0539-4287-BC15-EE440626887C}"/>
                </a:ext>
              </a:extLst>
            </p:cNvPr>
            <p:cNvSpPr txBox="1"/>
            <p:nvPr/>
          </p:nvSpPr>
          <p:spPr>
            <a:xfrm>
              <a:off x="3969616" y="4333077"/>
              <a:ext cx="885499" cy="397999"/>
            </a:xfrm>
            <a:prstGeom prst="rect">
              <a:avLst/>
            </a:prstGeom>
            <a:solidFill>
              <a:schemeClr val="bg1"/>
            </a:solidFill>
            <a:effectLst>
              <a:softEdge rad="127000"/>
            </a:effectLst>
          </p:spPr>
          <p:txBody>
            <a:bodyPr wrap="none">
              <a:spAutoFit/>
            </a:bodyPr>
            <a:lstStyle/>
            <a:p>
              <a:pPr eaLnBrk="1" hangingPunct="1">
                <a:defRPr/>
              </a:pPr>
              <a:r>
                <a:rPr lang="en-US" sz="2000" b="1" dirty="0">
                  <a:solidFill>
                    <a:schemeClr val="accent1">
                      <a:lumMod val="75000"/>
                    </a:schemeClr>
                  </a:solidFill>
                </a:rPr>
                <a:t>Today</a:t>
              </a:r>
            </a:p>
          </p:txBody>
        </p:sp>
        <p:grpSp>
          <p:nvGrpSpPr>
            <p:cNvPr id="22" name="Group 21">
              <a:extLst>
                <a:ext uri="{FF2B5EF4-FFF2-40B4-BE49-F238E27FC236}">
                  <a16:creationId xmlns:a16="http://schemas.microsoft.com/office/drawing/2014/main" id="{843861EE-7B1D-43AC-977B-6124567426D7}"/>
                </a:ext>
              </a:extLst>
            </p:cNvPr>
            <p:cNvGrpSpPr/>
            <p:nvPr/>
          </p:nvGrpSpPr>
          <p:grpSpPr>
            <a:xfrm>
              <a:off x="1393014" y="3658444"/>
              <a:ext cx="2640357" cy="2153547"/>
              <a:chOff x="794386" y="953741"/>
              <a:chExt cx="3056608" cy="3232627"/>
            </a:xfrm>
          </p:grpSpPr>
          <p:pic>
            <p:nvPicPr>
              <p:cNvPr id="23" name="Picture 2" descr="Syncing cloud">
                <a:extLst>
                  <a:ext uri="{FF2B5EF4-FFF2-40B4-BE49-F238E27FC236}">
                    <a16:creationId xmlns:a16="http://schemas.microsoft.com/office/drawing/2014/main" id="{5B8067B4-C533-443A-AD19-E4E2C907E37C}"/>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bwMode="auto">
              <a:xfrm>
                <a:off x="917856" y="1928382"/>
                <a:ext cx="474643" cy="615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2" descr="Tractor">
                <a:extLst>
                  <a:ext uri="{FF2B5EF4-FFF2-40B4-BE49-F238E27FC236}">
                    <a16:creationId xmlns:a16="http://schemas.microsoft.com/office/drawing/2014/main" id="{C71AD1CA-9677-49B5-BFF0-CA13FD122B87}"/>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bwMode="auto">
              <a:xfrm>
                <a:off x="3270338" y="3456607"/>
                <a:ext cx="562803" cy="729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3" descr="Walk">
                <a:extLst>
                  <a:ext uri="{FF2B5EF4-FFF2-40B4-BE49-F238E27FC236}">
                    <a16:creationId xmlns:a16="http://schemas.microsoft.com/office/drawing/2014/main" id="{6AD3D7AB-BF20-46B3-97DC-72159877B53D}"/>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bwMode="auto">
              <a:xfrm>
                <a:off x="1700101" y="3481459"/>
                <a:ext cx="465042" cy="60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4" descr="Factory">
                <a:extLst>
                  <a:ext uri="{FF2B5EF4-FFF2-40B4-BE49-F238E27FC236}">
                    <a16:creationId xmlns:a16="http://schemas.microsoft.com/office/drawing/2014/main" id="{1B40A3D1-511A-4CB1-AFE8-97FEFACD93DE}"/>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bwMode="auto">
              <a:xfrm>
                <a:off x="2444565" y="3396237"/>
                <a:ext cx="596490" cy="773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5" descr="Home">
                <a:extLst>
                  <a:ext uri="{FF2B5EF4-FFF2-40B4-BE49-F238E27FC236}">
                    <a16:creationId xmlns:a16="http://schemas.microsoft.com/office/drawing/2014/main" id="{0483844A-CA9D-4967-804C-4FB5BC5526D5}"/>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bwMode="auto">
              <a:xfrm>
                <a:off x="899346" y="3444965"/>
                <a:ext cx="521331" cy="675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1" name="Straight Arrow Connector 18">
                <a:extLst>
                  <a:ext uri="{FF2B5EF4-FFF2-40B4-BE49-F238E27FC236}">
                    <a16:creationId xmlns:a16="http://schemas.microsoft.com/office/drawing/2014/main" id="{3F3EF8ED-2B64-4411-B44C-DE569BC955A9}"/>
                  </a:ext>
                </a:extLst>
              </p:cNvPr>
              <p:cNvCxnSpPr>
                <a:cxnSpLocks noChangeShapeType="1"/>
              </p:cNvCxnSpPr>
              <p:nvPr/>
            </p:nvCxnSpPr>
            <p:spPr bwMode="auto">
              <a:xfrm>
                <a:off x="1144796" y="2557641"/>
                <a:ext cx="1" cy="898694"/>
              </a:xfrm>
              <a:prstGeom prst="straightConnector1">
                <a:avLst/>
              </a:prstGeom>
              <a:noFill/>
              <a:ln w="44450">
                <a:solidFill>
                  <a:srgbClr val="679E2A"/>
                </a:solidFill>
                <a:round/>
                <a:headEnd type="triangle" w="lg" len="lg"/>
                <a:tailEnd type="triangle" w="lg" len="lg"/>
              </a:ln>
              <a:extLst>
                <a:ext uri="{909E8E84-426E-40DD-AFC4-6F175D3DCCD1}">
                  <a14:hiddenFill xmlns:a14="http://schemas.microsoft.com/office/drawing/2010/main">
                    <a:noFill/>
                  </a14:hiddenFill>
                </a:ext>
              </a:extLst>
            </p:spPr>
          </p:cxnSp>
          <p:sp>
            <p:nvSpPr>
              <p:cNvPr id="32" name="Rectangle 65">
                <a:extLst>
                  <a:ext uri="{FF2B5EF4-FFF2-40B4-BE49-F238E27FC236}">
                    <a16:creationId xmlns:a16="http://schemas.microsoft.com/office/drawing/2014/main" id="{EC35F787-CF01-467F-9E3B-299657B44ACC}"/>
                  </a:ext>
                </a:extLst>
              </p:cNvPr>
              <p:cNvSpPr>
                <a:spLocks noChangeArrowheads="1"/>
              </p:cNvSpPr>
              <p:nvPr/>
            </p:nvSpPr>
            <p:spPr bwMode="auto">
              <a:xfrm>
                <a:off x="794386" y="953741"/>
                <a:ext cx="3056608" cy="1016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331" tIns="47165" rIns="94331" bIns="47165">
                <a:spAutoFit/>
              </a:bodyPr>
              <a:lstStyle/>
              <a:p>
                <a:pPr algn="ctr"/>
                <a:r>
                  <a:rPr lang="en-US" sz="2000" dirty="0">
                    <a:solidFill>
                      <a:schemeClr val="tx2"/>
                    </a:solidFill>
                  </a:rPr>
                  <a:t>Heterogeneous Tech/ Silos of Things</a:t>
                </a:r>
              </a:p>
            </p:txBody>
          </p:sp>
          <p:cxnSp>
            <p:nvCxnSpPr>
              <p:cNvPr id="33" name="Straight Arrow Connector 18">
                <a:extLst>
                  <a:ext uri="{FF2B5EF4-FFF2-40B4-BE49-F238E27FC236}">
                    <a16:creationId xmlns:a16="http://schemas.microsoft.com/office/drawing/2014/main" id="{9BFF3BD8-FBEA-4633-85CE-1F2C7579EDC8}"/>
                  </a:ext>
                </a:extLst>
              </p:cNvPr>
              <p:cNvCxnSpPr>
                <a:cxnSpLocks noChangeShapeType="1"/>
              </p:cNvCxnSpPr>
              <p:nvPr/>
            </p:nvCxnSpPr>
            <p:spPr bwMode="auto">
              <a:xfrm>
                <a:off x="1941147" y="2568730"/>
                <a:ext cx="1" cy="896902"/>
              </a:xfrm>
              <a:prstGeom prst="straightConnector1">
                <a:avLst/>
              </a:prstGeom>
              <a:noFill/>
              <a:ln w="44450">
                <a:solidFill>
                  <a:srgbClr val="679E2A"/>
                </a:solidFill>
                <a:round/>
                <a:headEnd type="triangle" w="lg" len="lg"/>
                <a:tailEnd type="triangle" w="lg" len="lg"/>
              </a:ln>
              <a:extLst>
                <a:ext uri="{909E8E84-426E-40DD-AFC4-6F175D3DCCD1}">
                  <a14:hiddenFill xmlns:a14="http://schemas.microsoft.com/office/drawing/2010/main">
                    <a:noFill/>
                  </a14:hiddenFill>
                </a:ext>
              </a:extLst>
            </p:spPr>
          </p:cxnSp>
          <p:cxnSp>
            <p:nvCxnSpPr>
              <p:cNvPr id="34" name="Straight Arrow Connector 18">
                <a:extLst>
                  <a:ext uri="{FF2B5EF4-FFF2-40B4-BE49-F238E27FC236}">
                    <a16:creationId xmlns:a16="http://schemas.microsoft.com/office/drawing/2014/main" id="{5EFE1945-7CB8-4150-A975-F858166C9B39}"/>
                  </a:ext>
                </a:extLst>
              </p:cNvPr>
              <p:cNvCxnSpPr>
                <a:cxnSpLocks noChangeShapeType="1"/>
              </p:cNvCxnSpPr>
              <p:nvPr/>
            </p:nvCxnSpPr>
            <p:spPr bwMode="auto">
              <a:xfrm>
                <a:off x="2755389" y="2525166"/>
                <a:ext cx="1" cy="931874"/>
              </a:xfrm>
              <a:prstGeom prst="straightConnector1">
                <a:avLst/>
              </a:prstGeom>
              <a:noFill/>
              <a:ln w="44450">
                <a:solidFill>
                  <a:srgbClr val="679E2A"/>
                </a:solidFill>
                <a:round/>
                <a:headEnd type="triangle" w="lg" len="lg"/>
                <a:tailEnd type="triangle" w="lg" len="lg"/>
              </a:ln>
              <a:extLst>
                <a:ext uri="{909E8E84-426E-40DD-AFC4-6F175D3DCCD1}">
                  <a14:hiddenFill xmlns:a14="http://schemas.microsoft.com/office/drawing/2010/main">
                    <a:noFill/>
                  </a14:hiddenFill>
                </a:ext>
              </a:extLst>
            </p:spPr>
          </p:cxnSp>
          <p:cxnSp>
            <p:nvCxnSpPr>
              <p:cNvPr id="35" name="Straight Arrow Connector 18">
                <a:extLst>
                  <a:ext uri="{FF2B5EF4-FFF2-40B4-BE49-F238E27FC236}">
                    <a16:creationId xmlns:a16="http://schemas.microsoft.com/office/drawing/2014/main" id="{D7E2F16D-E45F-4CFB-8694-ADA18014447A}"/>
                  </a:ext>
                </a:extLst>
              </p:cNvPr>
              <p:cNvCxnSpPr>
                <a:cxnSpLocks noChangeShapeType="1"/>
              </p:cNvCxnSpPr>
              <p:nvPr/>
            </p:nvCxnSpPr>
            <p:spPr bwMode="auto">
              <a:xfrm>
                <a:off x="3551970" y="2525161"/>
                <a:ext cx="1" cy="905398"/>
              </a:xfrm>
              <a:prstGeom prst="straightConnector1">
                <a:avLst/>
              </a:prstGeom>
              <a:noFill/>
              <a:ln w="44450">
                <a:solidFill>
                  <a:srgbClr val="679E2A"/>
                </a:solidFill>
                <a:round/>
                <a:headEnd type="triangle" w="lg" len="lg"/>
                <a:tailEnd type="triangle" w="lg" len="lg"/>
              </a:ln>
              <a:extLst>
                <a:ext uri="{909E8E84-426E-40DD-AFC4-6F175D3DCCD1}">
                  <a14:hiddenFill xmlns:a14="http://schemas.microsoft.com/office/drawing/2010/main">
                    <a:noFill/>
                  </a14:hiddenFill>
                </a:ext>
              </a:extLst>
            </p:spPr>
          </p:cxnSp>
        </p:grpSp>
        <p:pic>
          <p:nvPicPr>
            <p:cNvPr id="36" name="Picture 2" descr="Syncing cloud">
              <a:extLst>
                <a:ext uri="{FF2B5EF4-FFF2-40B4-BE49-F238E27FC236}">
                  <a16:creationId xmlns:a16="http://schemas.microsoft.com/office/drawing/2014/main" id="{ABCD792D-E305-4773-BECC-16CAA95AB326}"/>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bwMode="auto">
            <a:xfrm>
              <a:off x="2187716" y="4305361"/>
              <a:ext cx="410006" cy="410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2" descr="Syncing cloud">
              <a:extLst>
                <a:ext uri="{FF2B5EF4-FFF2-40B4-BE49-F238E27FC236}">
                  <a16:creationId xmlns:a16="http://schemas.microsoft.com/office/drawing/2014/main" id="{00FD3A74-5AE1-4A19-907A-66BE17948787}"/>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bwMode="auto">
            <a:xfrm>
              <a:off x="2891107" y="4303261"/>
              <a:ext cx="410006" cy="410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2" descr="Syncing cloud">
              <a:extLst>
                <a:ext uri="{FF2B5EF4-FFF2-40B4-BE49-F238E27FC236}">
                  <a16:creationId xmlns:a16="http://schemas.microsoft.com/office/drawing/2014/main" id="{761A83BF-4CBC-4F9D-8061-862E51AA6CF9}"/>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bwMode="auto">
            <a:xfrm>
              <a:off x="3579153" y="4302026"/>
              <a:ext cx="410006" cy="410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4034475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240E1-B836-4FCC-B553-781378B9BB90}"/>
              </a:ext>
            </a:extLst>
          </p:cNvPr>
          <p:cNvSpPr>
            <a:spLocks noGrp="1"/>
          </p:cNvSpPr>
          <p:nvPr>
            <p:ph type="title"/>
          </p:nvPr>
        </p:nvSpPr>
        <p:spPr/>
        <p:txBody>
          <a:bodyPr/>
          <a:lstStyle/>
          <a:p>
            <a:r>
              <a:rPr lang="en-US" dirty="0"/>
              <a:t>Scale and diversity of IoT is very different to mobile</a:t>
            </a:r>
          </a:p>
        </p:txBody>
      </p:sp>
      <p:pic>
        <p:nvPicPr>
          <p:cNvPr id="5" name="Content Placeholder 4">
            <a:extLst>
              <a:ext uri="{FF2B5EF4-FFF2-40B4-BE49-F238E27FC236}">
                <a16:creationId xmlns:a16="http://schemas.microsoft.com/office/drawing/2014/main" id="{36A5F677-53B9-45D5-A828-D6392DC3F3DC}"/>
              </a:ext>
            </a:extLst>
          </p:cNvPr>
          <p:cNvPicPr>
            <a:picLocks noGrp="1" noChangeAspect="1"/>
          </p:cNvPicPr>
          <p:nvPr>
            <p:ph idx="1"/>
          </p:nvPr>
        </p:nvPicPr>
        <p:blipFill>
          <a:blip r:embed="rId3"/>
          <a:srcRect/>
          <a:stretch/>
        </p:blipFill>
        <p:spPr>
          <a:xfrm>
            <a:off x="1458720" y="1115108"/>
            <a:ext cx="9274559" cy="5029804"/>
          </a:xfrm>
        </p:spPr>
      </p:pic>
    </p:spTree>
    <p:extLst>
      <p:ext uri="{BB962C8B-B14F-4D97-AF65-F5344CB8AC3E}">
        <p14:creationId xmlns:p14="http://schemas.microsoft.com/office/powerpoint/2010/main" val="26492434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2FE51-18DA-4A0E-B32B-F9DF4F213489}"/>
              </a:ext>
            </a:extLst>
          </p:cNvPr>
          <p:cNvSpPr>
            <a:spLocks noGrp="1"/>
          </p:cNvSpPr>
          <p:nvPr>
            <p:ph type="title"/>
          </p:nvPr>
        </p:nvSpPr>
        <p:spPr/>
        <p:txBody>
          <a:bodyPr/>
          <a:lstStyle/>
          <a:p>
            <a:r>
              <a:rPr lang="en-US" dirty="0"/>
              <a:t>IoT in the home</a:t>
            </a:r>
          </a:p>
        </p:txBody>
      </p:sp>
      <p:sp>
        <p:nvSpPr>
          <p:cNvPr id="5" name="Text Placeholder 4">
            <a:extLst>
              <a:ext uri="{FF2B5EF4-FFF2-40B4-BE49-F238E27FC236}">
                <a16:creationId xmlns:a16="http://schemas.microsoft.com/office/drawing/2014/main" id="{075FEA1D-3DB1-4B25-AE8E-A87DF4C66784}"/>
              </a:ext>
            </a:extLst>
          </p:cNvPr>
          <p:cNvSpPr>
            <a:spLocks noGrp="1"/>
          </p:cNvSpPr>
          <p:nvPr>
            <p:ph type="body" sz="quarter" idx="13"/>
          </p:nvPr>
        </p:nvSpPr>
        <p:spPr/>
        <p:txBody>
          <a:bodyPr/>
          <a:lstStyle/>
          <a:p>
            <a:r>
              <a:rPr lang="en-US" dirty="0"/>
              <a:t>15 devices per person expected by 2030</a:t>
            </a:r>
          </a:p>
        </p:txBody>
      </p:sp>
      <p:sp>
        <p:nvSpPr>
          <p:cNvPr id="7" name="Text Placeholder 6">
            <a:extLst>
              <a:ext uri="{FF2B5EF4-FFF2-40B4-BE49-F238E27FC236}">
                <a16:creationId xmlns:a16="http://schemas.microsoft.com/office/drawing/2014/main" id="{3B2AD3F0-D886-4983-8D85-A4A6D9391006}"/>
              </a:ext>
            </a:extLst>
          </p:cNvPr>
          <p:cNvSpPr>
            <a:spLocks noGrp="1"/>
          </p:cNvSpPr>
          <p:nvPr>
            <p:ph type="body" sz="quarter" idx="16"/>
          </p:nvPr>
        </p:nvSpPr>
        <p:spPr/>
        <p:txBody>
          <a:bodyPr/>
          <a:lstStyle/>
          <a:p>
            <a:r>
              <a:rPr lang="en-US" dirty="0"/>
              <a:t>Benefits</a:t>
            </a:r>
          </a:p>
        </p:txBody>
      </p:sp>
      <p:sp>
        <p:nvSpPr>
          <p:cNvPr id="4" name="Content Placeholder 3">
            <a:extLst>
              <a:ext uri="{FF2B5EF4-FFF2-40B4-BE49-F238E27FC236}">
                <a16:creationId xmlns:a16="http://schemas.microsoft.com/office/drawing/2014/main" id="{88C5BD6A-38B9-4611-8DF6-D1C9866DAA2E}"/>
              </a:ext>
            </a:extLst>
          </p:cNvPr>
          <p:cNvSpPr>
            <a:spLocks noGrp="1"/>
          </p:cNvSpPr>
          <p:nvPr>
            <p:ph sz="quarter" idx="19"/>
          </p:nvPr>
        </p:nvSpPr>
        <p:spPr/>
        <p:txBody>
          <a:bodyPr/>
          <a:lstStyle/>
          <a:p>
            <a:pPr algn="l"/>
            <a:r>
              <a:rPr lang="en-US" dirty="0"/>
              <a:t>Lower home carbon footprint (thermostats, smart metering, smart lighting)</a:t>
            </a:r>
          </a:p>
          <a:p>
            <a:pPr algn="l"/>
            <a:r>
              <a:rPr lang="en-US" dirty="0"/>
              <a:t>Personalization (voice-controlled personal assistants, access control)</a:t>
            </a:r>
          </a:p>
          <a:p>
            <a:pPr algn="l"/>
            <a:r>
              <a:rPr lang="en-US" dirty="0"/>
              <a:t>Increased comfort (appliances automation, assisted living robotics)</a:t>
            </a:r>
          </a:p>
          <a:p>
            <a:r>
              <a:rPr lang="en-US" dirty="0"/>
              <a:t>Safety (smart cameras, smart locks)</a:t>
            </a:r>
          </a:p>
          <a:p>
            <a:endParaRPr lang="en-US" dirty="0"/>
          </a:p>
        </p:txBody>
      </p:sp>
      <p:sp>
        <p:nvSpPr>
          <p:cNvPr id="8" name="Text Placeholder 7">
            <a:extLst>
              <a:ext uri="{FF2B5EF4-FFF2-40B4-BE49-F238E27FC236}">
                <a16:creationId xmlns:a16="http://schemas.microsoft.com/office/drawing/2014/main" id="{80506903-00F3-436E-B130-D0C38A7A86CA}"/>
              </a:ext>
            </a:extLst>
          </p:cNvPr>
          <p:cNvSpPr>
            <a:spLocks noGrp="1"/>
          </p:cNvSpPr>
          <p:nvPr>
            <p:ph type="body" sz="quarter" idx="18"/>
          </p:nvPr>
        </p:nvSpPr>
        <p:spPr/>
        <p:txBody>
          <a:bodyPr/>
          <a:lstStyle/>
          <a:p>
            <a:r>
              <a:rPr lang="en-US" dirty="0"/>
              <a:t>Risks</a:t>
            </a:r>
          </a:p>
        </p:txBody>
      </p:sp>
      <p:sp>
        <p:nvSpPr>
          <p:cNvPr id="9" name="Content Placeholder 8">
            <a:extLst>
              <a:ext uri="{FF2B5EF4-FFF2-40B4-BE49-F238E27FC236}">
                <a16:creationId xmlns:a16="http://schemas.microsoft.com/office/drawing/2014/main" id="{11790F4A-5CCB-43D8-A7CE-F93036D4C4FE}"/>
              </a:ext>
            </a:extLst>
          </p:cNvPr>
          <p:cNvSpPr>
            <a:spLocks noGrp="1"/>
          </p:cNvSpPr>
          <p:nvPr>
            <p:ph sz="quarter" idx="21"/>
          </p:nvPr>
        </p:nvSpPr>
        <p:spPr/>
        <p:txBody>
          <a:bodyPr/>
          <a:lstStyle/>
          <a:p>
            <a:r>
              <a:rPr lang="en-US" dirty="0"/>
              <a:t>Communication is wireless and therefore potentially subject to abuse</a:t>
            </a:r>
          </a:p>
          <a:p>
            <a:r>
              <a:rPr lang="en-US" dirty="0"/>
              <a:t>Control via software running on phone (app) – risk of malware and privileges abuse</a:t>
            </a:r>
          </a:p>
          <a:p>
            <a:r>
              <a:rPr lang="en-US" dirty="0"/>
              <a:t>Hijacking and weaponization (e.g., Mirai botnet)</a:t>
            </a:r>
          </a:p>
          <a:p>
            <a:endParaRPr lang="en-US" dirty="0"/>
          </a:p>
        </p:txBody>
      </p:sp>
      <p:pic>
        <p:nvPicPr>
          <p:cNvPr id="10" name="Picture 9">
            <a:extLst>
              <a:ext uri="{FF2B5EF4-FFF2-40B4-BE49-F238E27FC236}">
                <a16:creationId xmlns:a16="http://schemas.microsoft.com/office/drawing/2014/main" id="{44991F1F-9E23-4E3B-B910-DD026935A0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06518" y="3988962"/>
            <a:ext cx="2351979" cy="2406660"/>
          </a:xfrm>
          <a:prstGeom prst="rect">
            <a:avLst/>
          </a:prstGeom>
        </p:spPr>
      </p:pic>
    </p:spTree>
    <p:extLst>
      <p:ext uri="{BB962C8B-B14F-4D97-AF65-F5344CB8AC3E}">
        <p14:creationId xmlns:p14="http://schemas.microsoft.com/office/powerpoint/2010/main" val="9469189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55C3B4A-5DD6-421B-B324-2FB288BA8DC3}"/>
              </a:ext>
            </a:extLst>
          </p:cNvPr>
          <p:cNvSpPr>
            <a:spLocks noGrp="1"/>
          </p:cNvSpPr>
          <p:nvPr>
            <p:ph type="title"/>
          </p:nvPr>
        </p:nvSpPr>
        <p:spPr/>
        <p:txBody>
          <a:bodyPr/>
          <a:lstStyle/>
          <a:p>
            <a:r>
              <a:rPr lang="en-GB" dirty="0"/>
              <a:t>Coming next</a:t>
            </a:r>
          </a:p>
        </p:txBody>
      </p:sp>
      <p:graphicFrame>
        <p:nvGraphicFramePr>
          <p:cNvPr id="10" name="Table 10">
            <a:extLst>
              <a:ext uri="{FF2B5EF4-FFF2-40B4-BE49-F238E27FC236}">
                <a16:creationId xmlns:a16="http://schemas.microsoft.com/office/drawing/2014/main" id="{629BCCE0-D758-4341-AECE-F8CDE2C62AC6}"/>
              </a:ext>
            </a:extLst>
          </p:cNvPr>
          <p:cNvGraphicFramePr>
            <a:graphicFrameLocks noGrp="1"/>
          </p:cNvGraphicFramePr>
          <p:nvPr>
            <p:ph type="tbl" sz="quarter" idx="13"/>
            <p:extLst>
              <p:ext uri="{D42A27DB-BD31-4B8C-83A1-F6EECF244321}">
                <p14:modId xmlns:p14="http://schemas.microsoft.com/office/powerpoint/2010/main" val="1057341631"/>
              </p:ext>
            </p:extLst>
          </p:nvPr>
        </p:nvGraphicFramePr>
        <p:xfrm>
          <a:off x="479424" y="1258888"/>
          <a:ext cx="9197976" cy="4754880"/>
        </p:xfrm>
        <a:graphic>
          <a:graphicData uri="http://schemas.openxmlformats.org/drawingml/2006/table">
            <a:tbl>
              <a:tblPr firstRow="1" bandRow="1">
                <a:tableStyleId>{69012ECD-51FC-41F1-AA8D-1B2483CD663E}</a:tableStyleId>
              </a:tblPr>
              <a:tblGrid>
                <a:gridCol w="3813176">
                  <a:extLst>
                    <a:ext uri="{9D8B030D-6E8A-4147-A177-3AD203B41FA5}">
                      <a16:colId xmlns:a16="http://schemas.microsoft.com/office/drawing/2014/main" val="1947611529"/>
                    </a:ext>
                  </a:extLst>
                </a:gridCol>
                <a:gridCol w="5384800">
                  <a:extLst>
                    <a:ext uri="{9D8B030D-6E8A-4147-A177-3AD203B41FA5}">
                      <a16:colId xmlns:a16="http://schemas.microsoft.com/office/drawing/2014/main" val="2208612124"/>
                    </a:ext>
                  </a:extLst>
                </a:gridCol>
              </a:tblGrid>
              <a:tr h="370840">
                <a:tc>
                  <a:txBody>
                    <a:bodyPr/>
                    <a:lstStyle/>
                    <a:p>
                      <a:r>
                        <a:rPr lang="en-US" sz="2400" noProof="0" dirty="0"/>
                        <a:t>Module</a:t>
                      </a:r>
                    </a:p>
                  </a:txBody>
                  <a:tcPr/>
                </a:tc>
                <a:tc>
                  <a:txBody>
                    <a:bodyPr/>
                    <a:lstStyle/>
                    <a:p>
                      <a:r>
                        <a:rPr lang="en-US" sz="2400" noProof="0" dirty="0"/>
                        <a:t>Contents</a:t>
                      </a:r>
                    </a:p>
                  </a:txBody>
                  <a:tcPr/>
                </a:tc>
                <a:extLst>
                  <a:ext uri="{0D108BD9-81ED-4DB2-BD59-A6C34878D82A}">
                    <a16:rowId xmlns:a16="http://schemas.microsoft.com/office/drawing/2014/main" val="1447108313"/>
                  </a:ext>
                </a:extLst>
              </a:tr>
              <a:tr h="370840">
                <a:tc>
                  <a:txBody>
                    <a:bodyPr/>
                    <a:lstStyle/>
                    <a:p>
                      <a:r>
                        <a:rPr lang="en-US" sz="2400" noProof="0" dirty="0"/>
                        <a:t>IoT System Architectures and Standards</a:t>
                      </a:r>
                    </a:p>
                  </a:txBody>
                  <a:tcPr>
                    <a:solidFill>
                      <a:schemeClr val="bg2"/>
                    </a:solidFill>
                  </a:tcPr>
                </a:tc>
                <a:tc>
                  <a:txBody>
                    <a:bodyPr/>
                    <a:lstStyle/>
                    <a:p>
                      <a:pPr marL="342900" indent="-342900">
                        <a:buFont typeface="Arial" panose="020B0604020202020204" pitchFamily="34" charset="0"/>
                        <a:buChar char="•"/>
                      </a:pPr>
                      <a:r>
                        <a:rPr lang="en-US" sz="2400" noProof="0" dirty="0"/>
                        <a:t>Key considerations for IoT systems</a:t>
                      </a:r>
                    </a:p>
                    <a:p>
                      <a:pPr marL="342900" indent="-342900">
                        <a:buFont typeface="Arial" panose="020B0604020202020204" pitchFamily="34" charset="0"/>
                        <a:buChar char="•"/>
                      </a:pPr>
                      <a:r>
                        <a:rPr lang="en-US" sz="2400" noProof="0" dirty="0"/>
                        <a:t>Cloud vs. Edge vs. Fog</a:t>
                      </a:r>
                    </a:p>
                    <a:p>
                      <a:pPr marL="342900" indent="-342900">
                        <a:buFont typeface="Arial" panose="020B0604020202020204" pitchFamily="34" charset="0"/>
                        <a:buChar char="•"/>
                      </a:pPr>
                      <a:r>
                        <a:rPr lang="en-US" sz="2400" noProof="0" dirty="0"/>
                        <a:t>IoT standards</a:t>
                      </a:r>
                    </a:p>
                  </a:txBody>
                  <a:tcPr/>
                </a:tc>
                <a:extLst>
                  <a:ext uri="{0D108BD9-81ED-4DB2-BD59-A6C34878D82A}">
                    <a16:rowId xmlns:a16="http://schemas.microsoft.com/office/drawing/2014/main" val="2368880679"/>
                  </a:ext>
                </a:extLst>
              </a:tr>
              <a:tr h="370840">
                <a:tc>
                  <a:txBody>
                    <a:bodyPr/>
                    <a:lstStyle/>
                    <a:p>
                      <a:r>
                        <a:rPr lang="en-US" sz="2400" noProof="0" dirty="0"/>
                        <a:t>Introduction to Embedded Systems</a:t>
                      </a:r>
                    </a:p>
                  </a:txBody>
                  <a:tcPr>
                    <a:solidFill>
                      <a:schemeClr val="bg2"/>
                    </a:solidFill>
                  </a:tcPr>
                </a:tc>
                <a:tc>
                  <a:txBody>
                    <a:bodyPr/>
                    <a:lstStyle/>
                    <a:p>
                      <a:pPr marL="342900" indent="-342900">
                        <a:buFont typeface="Arial" panose="020B0604020202020204" pitchFamily="34" charset="0"/>
                        <a:buChar char="•"/>
                      </a:pPr>
                      <a:r>
                        <a:rPr lang="en-US" sz="2400" noProof="0" dirty="0"/>
                        <a:t>What is an embedded system?</a:t>
                      </a:r>
                    </a:p>
                    <a:p>
                      <a:pPr marL="342900" indent="-342900">
                        <a:buFont typeface="Arial" panose="020B0604020202020204" pitchFamily="34" charset="0"/>
                        <a:buChar char="•"/>
                      </a:pPr>
                      <a:r>
                        <a:rPr lang="en-US" sz="2400" noProof="0" dirty="0"/>
                        <a:t>Examples of embedded systems</a:t>
                      </a:r>
                    </a:p>
                    <a:p>
                      <a:pPr marL="342900" indent="-342900">
                        <a:buFont typeface="Arial" panose="020B0604020202020204" pitchFamily="34" charset="0"/>
                        <a:buChar char="•"/>
                      </a:pPr>
                      <a:r>
                        <a:rPr lang="en-US" sz="2400" noProof="0" dirty="0"/>
                        <a:t>Features of embedded systems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noProof="0" dirty="0"/>
                        <a:t>Embedded systems programming</a:t>
                      </a:r>
                    </a:p>
                  </a:txBody>
                  <a:tcPr/>
                </a:tc>
                <a:extLst>
                  <a:ext uri="{0D108BD9-81ED-4DB2-BD59-A6C34878D82A}">
                    <a16:rowId xmlns:a16="http://schemas.microsoft.com/office/drawing/2014/main" val="2379542287"/>
                  </a:ext>
                </a:extLst>
              </a:tr>
              <a:tr h="370840">
                <a:tc>
                  <a:txBody>
                    <a:bodyPr/>
                    <a:lstStyle/>
                    <a:p>
                      <a:r>
                        <a:rPr lang="en-US" sz="2400" noProof="0" dirty="0"/>
                        <a:t>Hardware Platforms for IoT</a:t>
                      </a:r>
                    </a:p>
                  </a:txBody>
                  <a:tcPr>
                    <a:solidFill>
                      <a:schemeClr val="bg2"/>
                    </a:solidFill>
                  </a:tcPr>
                </a:tc>
                <a:tc>
                  <a:txBody>
                    <a:bodyPr/>
                    <a:lstStyle/>
                    <a:p>
                      <a:pPr marL="342900" indent="-342900">
                        <a:buFont typeface="Arial" panose="020B0604020202020204" pitchFamily="34" charset="0"/>
                        <a:buChar char="•"/>
                      </a:pPr>
                      <a:r>
                        <a:rPr lang="en-US" sz="2400" noProof="0" dirty="0"/>
                        <a:t>What is a hardware platform?</a:t>
                      </a:r>
                    </a:p>
                    <a:p>
                      <a:pPr marL="342900" indent="-342900">
                        <a:buFont typeface="Arial" panose="020B0604020202020204" pitchFamily="34" charset="0"/>
                        <a:buChar char="•"/>
                      </a:pPr>
                      <a:r>
                        <a:rPr lang="en-US" sz="2400" noProof="0" dirty="0"/>
                        <a:t>Types of memory</a:t>
                      </a:r>
                    </a:p>
                    <a:p>
                      <a:pPr marL="342900" indent="-342900">
                        <a:buFont typeface="Arial" panose="020B0604020202020204" pitchFamily="34" charset="0"/>
                        <a:buChar char="•"/>
                      </a:pPr>
                      <a:r>
                        <a:rPr lang="en-US" sz="2400" noProof="0" dirty="0"/>
                        <a:t>Power saving techniques</a:t>
                      </a:r>
                    </a:p>
                    <a:p>
                      <a:pPr marL="342900" indent="-342900">
                        <a:buFont typeface="Arial" panose="020B0604020202020204" pitchFamily="34" charset="0"/>
                        <a:buChar char="•"/>
                      </a:pPr>
                      <a:r>
                        <a:rPr lang="en-US" sz="2400" noProof="0" dirty="0"/>
                        <a:t>Types of sensors</a:t>
                      </a:r>
                    </a:p>
                  </a:txBody>
                  <a:tcPr/>
                </a:tc>
                <a:extLst>
                  <a:ext uri="{0D108BD9-81ED-4DB2-BD59-A6C34878D82A}">
                    <a16:rowId xmlns:a16="http://schemas.microsoft.com/office/drawing/2014/main" val="2439833927"/>
                  </a:ext>
                </a:extLst>
              </a:tr>
            </a:tbl>
          </a:graphicData>
        </a:graphic>
      </p:graphicFrame>
    </p:spTree>
    <p:extLst>
      <p:ext uri="{BB962C8B-B14F-4D97-AF65-F5344CB8AC3E}">
        <p14:creationId xmlns:p14="http://schemas.microsoft.com/office/powerpoint/2010/main" val="35131511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22B26-188E-9245-AB7A-3FE62164D511}"/>
              </a:ext>
            </a:extLst>
          </p:cNvPr>
          <p:cNvSpPr>
            <a:spLocks noGrp="1"/>
          </p:cNvSpPr>
          <p:nvPr>
            <p:ph type="title"/>
          </p:nvPr>
        </p:nvSpPr>
        <p:spPr/>
        <p:txBody>
          <a:bodyPr/>
          <a:lstStyle/>
          <a:p>
            <a:r>
              <a:rPr lang="en-US" dirty="0"/>
              <a:t>What is IoT?</a:t>
            </a:r>
          </a:p>
        </p:txBody>
      </p:sp>
      <p:sp>
        <p:nvSpPr>
          <p:cNvPr id="4" name="Content Placeholder 3">
            <a:extLst>
              <a:ext uri="{FF2B5EF4-FFF2-40B4-BE49-F238E27FC236}">
                <a16:creationId xmlns:a16="http://schemas.microsoft.com/office/drawing/2014/main" id="{004AE7B5-32B8-1044-A5B9-C68205F8DCC2}"/>
              </a:ext>
            </a:extLst>
          </p:cNvPr>
          <p:cNvSpPr>
            <a:spLocks noGrp="1"/>
          </p:cNvSpPr>
          <p:nvPr>
            <p:ph idx="1"/>
          </p:nvPr>
        </p:nvSpPr>
        <p:spPr/>
        <p:txBody>
          <a:bodyPr/>
          <a:lstStyle/>
          <a:p>
            <a:pPr marL="0" lvl="1" indent="0">
              <a:spcAft>
                <a:spcPts val="1600"/>
              </a:spcAft>
              <a:buNone/>
            </a:pPr>
            <a:r>
              <a:rPr lang="en-GB" sz="2400" dirty="0"/>
              <a:t>Internet of Things (IoT) refers to a </a:t>
            </a:r>
            <a:r>
              <a:rPr lang="en-US" sz="2400" dirty="0"/>
              <a:t>large</a:t>
            </a:r>
            <a:r>
              <a:rPr lang="en-GB" sz="2400" dirty="0"/>
              <a:t> ecosystem of devices and smart objects that can gather, exchange, and act on information over networking infrastructure.</a:t>
            </a:r>
          </a:p>
          <a:p>
            <a:pPr marL="0" lvl="1" indent="0">
              <a:spcAft>
                <a:spcPts val="1600"/>
              </a:spcAft>
              <a:buNone/>
            </a:pPr>
            <a:r>
              <a:rPr lang="en-GB" sz="2400" dirty="0"/>
              <a:t>These “things” include:</a:t>
            </a:r>
            <a:endParaRPr lang="en-US" altLang="en-US" sz="2400" dirty="0"/>
          </a:p>
          <a:p>
            <a:pPr lvl="1"/>
            <a:r>
              <a:rPr lang="en-GB" dirty="0"/>
              <a:t>Home appliances, e.g., washing machines, fridges, kettles, vacuum cleaners, light bulbs, thermostats, door locks, and video cameras</a:t>
            </a:r>
            <a:endParaRPr lang="en-US" altLang="en-US" dirty="0"/>
          </a:p>
          <a:p>
            <a:pPr lvl="1"/>
            <a:r>
              <a:rPr lang="en-US" dirty="0"/>
              <a:t>Civil</a:t>
            </a:r>
            <a:r>
              <a:rPr lang="en-GB" dirty="0"/>
              <a:t> engineering structures, e.g., bridges and railways</a:t>
            </a:r>
          </a:p>
          <a:p>
            <a:pPr lvl="1"/>
            <a:r>
              <a:rPr lang="en-GB" dirty="0"/>
              <a:t>Wearable devices, e.g., smart watches, smart glasses, rings, and clothes</a:t>
            </a:r>
          </a:p>
          <a:p>
            <a:pPr lvl="1"/>
            <a:r>
              <a:rPr lang="en-GB" dirty="0"/>
              <a:t>Entertainment devices, e.g., TVs, game consoles, and toys</a:t>
            </a:r>
          </a:p>
          <a:p>
            <a:pPr lvl="1"/>
            <a:r>
              <a:rPr lang="en-GB" dirty="0"/>
              <a:t>Biomedical devices, e.g., pacemakers, blood pressure monitors, digital pills</a:t>
            </a:r>
          </a:p>
          <a:p>
            <a:pPr lvl="1"/>
            <a:r>
              <a:rPr lang="en-GB" dirty="0"/>
              <a:t>And conceivably any THING in the world</a:t>
            </a:r>
            <a:endParaRPr lang="en-US" altLang="en-US" dirty="0">
              <a:ea typeface="ＭＳ Ｐゴシック" panose="020B0600070205080204" pitchFamily="34" charset="-128"/>
            </a:endParaRPr>
          </a:p>
          <a:p>
            <a:pPr marL="0" indent="0">
              <a:buNone/>
            </a:pPr>
            <a:endParaRPr lang="en-US" dirty="0"/>
          </a:p>
        </p:txBody>
      </p:sp>
    </p:spTree>
    <p:extLst>
      <p:ext uri="{BB962C8B-B14F-4D97-AF65-F5344CB8AC3E}">
        <p14:creationId xmlns:p14="http://schemas.microsoft.com/office/powerpoint/2010/main" val="32473898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22B26-188E-9245-AB7A-3FE62164D511}"/>
              </a:ext>
            </a:extLst>
          </p:cNvPr>
          <p:cNvSpPr>
            <a:spLocks noGrp="1"/>
          </p:cNvSpPr>
          <p:nvPr>
            <p:ph type="title"/>
          </p:nvPr>
        </p:nvSpPr>
        <p:spPr>
          <a:xfrm>
            <a:off x="479425" y="478301"/>
            <a:ext cx="11233150" cy="512830"/>
          </a:xfrm>
          <a:prstGeom prst="rect">
            <a:avLst/>
          </a:prstGeom>
        </p:spPr>
        <p:txBody>
          <a:bodyPr anchor="t">
            <a:normAutofit/>
          </a:bodyPr>
          <a:lstStyle/>
          <a:p>
            <a:r>
              <a:rPr lang="en-US" dirty="0"/>
              <a:t>How does an object become part of the IoT family?</a:t>
            </a:r>
          </a:p>
        </p:txBody>
      </p:sp>
      <p:sp>
        <p:nvSpPr>
          <p:cNvPr id="3" name="Text Placeholder 2">
            <a:extLst>
              <a:ext uri="{FF2B5EF4-FFF2-40B4-BE49-F238E27FC236}">
                <a16:creationId xmlns:a16="http://schemas.microsoft.com/office/drawing/2014/main" id="{DEE07DF9-1503-2C45-9B96-0DC82048771F}"/>
              </a:ext>
            </a:extLst>
          </p:cNvPr>
          <p:cNvSpPr>
            <a:spLocks noGrp="1"/>
          </p:cNvSpPr>
          <p:nvPr>
            <p:ph type="body" sz="quarter" idx="13"/>
          </p:nvPr>
        </p:nvSpPr>
        <p:spPr>
          <a:xfrm>
            <a:off x="479425" y="991131"/>
            <a:ext cx="11233150" cy="344488"/>
          </a:xfrm>
          <a:prstGeom prst="rect">
            <a:avLst/>
          </a:prstGeom>
        </p:spPr>
        <p:txBody>
          <a:bodyPr>
            <a:normAutofit/>
          </a:bodyPr>
          <a:lstStyle/>
          <a:p>
            <a:pPr>
              <a:lnSpc>
                <a:spcPct val="90000"/>
              </a:lnSpc>
            </a:pPr>
            <a:r>
              <a:rPr lang="en-US" dirty="0"/>
              <a:t>Objects that make up the IoT typically have the following properties:</a:t>
            </a:r>
          </a:p>
        </p:txBody>
      </p:sp>
      <p:graphicFrame>
        <p:nvGraphicFramePr>
          <p:cNvPr id="6" name="Content Placeholder 3">
            <a:extLst>
              <a:ext uri="{FF2B5EF4-FFF2-40B4-BE49-F238E27FC236}">
                <a16:creationId xmlns:a16="http://schemas.microsoft.com/office/drawing/2014/main" id="{3D7A4F33-85BE-4959-AE46-230A3AC923D6}"/>
              </a:ext>
            </a:extLst>
          </p:cNvPr>
          <p:cNvGraphicFramePr>
            <a:graphicFrameLocks noGrp="1"/>
          </p:cNvGraphicFramePr>
          <p:nvPr>
            <p:ph sz="quarter" idx="21"/>
            <p:extLst>
              <p:ext uri="{D42A27DB-BD31-4B8C-83A1-F6EECF244321}">
                <p14:modId xmlns:p14="http://schemas.microsoft.com/office/powerpoint/2010/main" val="194327760"/>
              </p:ext>
            </p:extLst>
          </p:nvPr>
        </p:nvGraphicFramePr>
        <p:xfrm>
          <a:off x="3416035" y="1631112"/>
          <a:ext cx="8296540" cy="4086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Content Placeholder 6">
            <a:extLst>
              <a:ext uri="{FF2B5EF4-FFF2-40B4-BE49-F238E27FC236}">
                <a16:creationId xmlns:a16="http://schemas.microsoft.com/office/drawing/2014/main" id="{CADD72EE-A9F7-465A-84F5-67860B20A257}"/>
              </a:ext>
            </a:extLst>
          </p:cNvPr>
          <p:cNvPicPr>
            <a:picLocks noGrp="1" noChangeAspect="1"/>
          </p:cNvPicPr>
          <p:nvPr>
            <p:ph idx="1"/>
          </p:nvPr>
        </p:nvPicPr>
        <p:blipFill>
          <a:blip r:embed="rId8" cstate="screen">
            <a:extLst>
              <a:ext uri="{28A0092B-C50C-407E-A947-70E740481C1C}">
                <a14:useLocalDpi xmlns:a14="http://schemas.microsoft.com/office/drawing/2010/main"/>
              </a:ext>
            </a:extLst>
          </a:blip>
          <a:stretch>
            <a:fillRect/>
          </a:stretch>
        </p:blipFill>
        <p:spPr>
          <a:xfrm>
            <a:off x="479425" y="2870121"/>
            <a:ext cx="2619375" cy="1608296"/>
          </a:xfrm>
          <a:prstGeom prst="rect">
            <a:avLst/>
          </a:prstGeom>
        </p:spPr>
      </p:pic>
    </p:spTree>
    <p:extLst>
      <p:ext uri="{BB962C8B-B14F-4D97-AF65-F5344CB8AC3E}">
        <p14:creationId xmlns:p14="http://schemas.microsoft.com/office/powerpoint/2010/main" val="7561319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0138817-D141-4274-819F-FF8DD8BD2A47}"/>
              </a:ext>
            </a:extLst>
          </p:cNvPr>
          <p:cNvSpPr>
            <a:spLocks noGrp="1"/>
          </p:cNvSpPr>
          <p:nvPr>
            <p:ph type="title"/>
          </p:nvPr>
        </p:nvSpPr>
        <p:spPr/>
        <p:txBody>
          <a:bodyPr/>
          <a:lstStyle/>
          <a:p>
            <a:r>
              <a:rPr lang="en-US" dirty="0"/>
              <a:t>The history of IoT</a:t>
            </a:r>
          </a:p>
        </p:txBody>
      </p:sp>
      <p:cxnSp>
        <p:nvCxnSpPr>
          <p:cNvPr id="8" name="Straight Arrow Connector 7">
            <a:extLst>
              <a:ext uri="{FF2B5EF4-FFF2-40B4-BE49-F238E27FC236}">
                <a16:creationId xmlns:a16="http://schemas.microsoft.com/office/drawing/2014/main" id="{1F68D3D8-3F10-4B01-9946-9405D0E3D397}"/>
              </a:ext>
            </a:extLst>
          </p:cNvPr>
          <p:cNvCxnSpPr>
            <a:cxnSpLocks/>
          </p:cNvCxnSpPr>
          <p:nvPr/>
        </p:nvCxnSpPr>
        <p:spPr>
          <a:xfrm>
            <a:off x="771525" y="1977625"/>
            <a:ext cx="10442575" cy="13053"/>
          </a:xfrm>
          <a:prstGeom prst="straightConnector1">
            <a:avLst/>
          </a:prstGeom>
          <a:ln w="22225">
            <a:solidFill>
              <a:schemeClr val="accent5"/>
            </a:solidFill>
            <a:tailEnd type="triangle" w="med" len="lg"/>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D082625-B894-46F6-80DE-9350B5C7BD22}"/>
              </a:ext>
            </a:extLst>
          </p:cNvPr>
          <p:cNvSpPr txBox="1"/>
          <p:nvPr/>
        </p:nvSpPr>
        <p:spPr>
          <a:xfrm>
            <a:off x="857250" y="1608293"/>
            <a:ext cx="704850" cy="369332"/>
          </a:xfrm>
          <a:prstGeom prst="rect">
            <a:avLst/>
          </a:prstGeom>
          <a:noFill/>
        </p:spPr>
        <p:txBody>
          <a:bodyPr wrap="square" rtlCol="0">
            <a:spAutoFit/>
          </a:bodyPr>
          <a:lstStyle/>
          <a:p>
            <a:pPr algn="ctr"/>
            <a:r>
              <a:rPr lang="en-US" altLang="en-US" b="1" dirty="0">
                <a:solidFill>
                  <a:schemeClr val="accent5"/>
                </a:solidFill>
              </a:rPr>
              <a:t>1988</a:t>
            </a:r>
            <a:endParaRPr lang="en-GB" b="1" dirty="0">
              <a:solidFill>
                <a:schemeClr val="accent5"/>
              </a:solidFill>
              <a:latin typeface="+mj-lt"/>
            </a:endParaRPr>
          </a:p>
        </p:txBody>
      </p:sp>
      <p:grpSp>
        <p:nvGrpSpPr>
          <p:cNvPr id="11" name="Group 10">
            <a:extLst>
              <a:ext uri="{FF2B5EF4-FFF2-40B4-BE49-F238E27FC236}">
                <a16:creationId xmlns:a16="http://schemas.microsoft.com/office/drawing/2014/main" id="{FED1BBC4-C039-49EF-990B-D45BE10B6B14}"/>
              </a:ext>
            </a:extLst>
          </p:cNvPr>
          <p:cNvGrpSpPr/>
          <p:nvPr/>
        </p:nvGrpSpPr>
        <p:grpSpPr>
          <a:xfrm>
            <a:off x="1133474" y="2259255"/>
            <a:ext cx="6131621" cy="2990452"/>
            <a:chOff x="6767577" y="1034704"/>
            <a:chExt cx="4388272" cy="2220568"/>
          </a:xfrm>
        </p:grpSpPr>
        <p:sp>
          <p:nvSpPr>
            <p:cNvPr id="12" name="100 Shipped">
              <a:extLst>
                <a:ext uri="{FF2B5EF4-FFF2-40B4-BE49-F238E27FC236}">
                  <a16:creationId xmlns:a16="http://schemas.microsoft.com/office/drawing/2014/main" id="{1920AB0E-14B5-4622-9C86-0BBFA07DC7A8}"/>
                </a:ext>
              </a:extLst>
            </p:cNvPr>
            <p:cNvSpPr/>
            <p:nvPr/>
          </p:nvSpPr>
          <p:spPr>
            <a:xfrm>
              <a:off x="7005976" y="1273169"/>
              <a:ext cx="4094227" cy="18213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t"/>
            <a:lstStyle>
              <a:lvl1pPr defTabSz="455613">
                <a:defRPr>
                  <a:solidFill>
                    <a:schemeClr val="tx1"/>
                  </a:solidFill>
                  <a:latin typeface="Calibri" pitchFamily="34" charset="0"/>
                  <a:ea typeface="ＭＳ Ｐゴシック" pitchFamily="34" charset="-128"/>
                </a:defRPr>
              </a:lvl1pPr>
              <a:lvl2pPr marL="742950" indent="-285750" defTabSz="455613">
                <a:defRPr>
                  <a:solidFill>
                    <a:schemeClr val="tx1"/>
                  </a:solidFill>
                  <a:latin typeface="Calibri" pitchFamily="34" charset="0"/>
                  <a:ea typeface="ＭＳ Ｐゴシック" pitchFamily="34" charset="-128"/>
                </a:defRPr>
              </a:lvl2pPr>
              <a:lvl3pPr marL="1143000" indent="-228600" defTabSz="455613">
                <a:defRPr>
                  <a:solidFill>
                    <a:schemeClr val="tx1"/>
                  </a:solidFill>
                  <a:latin typeface="Calibri" pitchFamily="34" charset="0"/>
                  <a:ea typeface="ＭＳ Ｐゴシック" pitchFamily="34" charset="-128"/>
                </a:defRPr>
              </a:lvl3pPr>
              <a:lvl4pPr marL="1600200" indent="-228600" defTabSz="455613">
                <a:defRPr>
                  <a:solidFill>
                    <a:schemeClr val="tx1"/>
                  </a:solidFill>
                  <a:latin typeface="Calibri" pitchFamily="34" charset="0"/>
                  <a:ea typeface="ＭＳ Ｐゴシック" pitchFamily="34" charset="-128"/>
                </a:defRPr>
              </a:lvl4pPr>
              <a:lvl5pPr marL="2057400" indent="-228600" defTabSz="455613">
                <a:defRPr>
                  <a:solidFill>
                    <a:schemeClr val="tx1"/>
                  </a:solidFill>
                  <a:latin typeface="Calibri" pitchFamily="34" charset="0"/>
                  <a:ea typeface="ＭＳ Ｐゴシック" pitchFamily="34" charset="-128"/>
                </a:defRPr>
              </a:lvl5pPr>
              <a:lvl6pPr marL="2514600" indent="-228600" defTabSz="4556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56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56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56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defRPr/>
              </a:pPr>
              <a:r>
                <a:rPr lang="en-US" altLang="en-US" sz="2000" b="1" dirty="0">
                  <a:solidFill>
                    <a:schemeClr val="accent1"/>
                  </a:solidFill>
                  <a:latin typeface="+mn-lt"/>
                </a:rPr>
                <a:t>Mark Weiser (Xerox PARC) – Ubiquitous Computing</a:t>
              </a:r>
            </a:p>
            <a:p>
              <a:pPr>
                <a:buSzPct val="70000"/>
                <a:defRPr/>
              </a:pPr>
              <a:endParaRPr lang="en-US" altLang="en-US" sz="1600" dirty="0">
                <a:solidFill>
                  <a:schemeClr val="accent1"/>
                </a:solidFill>
                <a:latin typeface="+mn-lt"/>
              </a:endParaRPr>
            </a:p>
            <a:p>
              <a:pPr>
                <a:buSzPct val="70000"/>
                <a:defRPr/>
              </a:pPr>
              <a:r>
                <a:rPr lang="en-GB" altLang="en-US" sz="1600" dirty="0">
                  <a:solidFill>
                    <a:schemeClr val="accent1"/>
                  </a:solidFill>
                  <a:latin typeface="+mn-lt"/>
                  <a:ea typeface="ＭＳ Ｐゴシック"/>
                </a:rPr>
                <a:t>“…hundreds of wireless computing devices per person per office, of all scales […] This is different from PDA’s, dynabooks, or information at your fingertips. It is invisible, everywhere computing that does not live </a:t>
              </a:r>
              <a:r>
                <a:rPr lang="en-US" altLang="en-US" sz="1600" dirty="0">
                  <a:solidFill>
                    <a:schemeClr val="accent1"/>
                  </a:solidFill>
                  <a:latin typeface="+mn-lt"/>
                  <a:ea typeface="ＭＳ Ｐゴシック"/>
                </a:rPr>
                <a:t>on</a:t>
              </a:r>
              <a:r>
                <a:rPr lang="en-GB" altLang="en-US" sz="1600" dirty="0">
                  <a:solidFill>
                    <a:schemeClr val="accent1"/>
                  </a:solidFill>
                  <a:latin typeface="+mn-lt"/>
                  <a:ea typeface="ＭＳ Ｐゴシック"/>
                </a:rPr>
                <a:t> a personal device of any sort, but is in the woodwork everywhere. […] its highest ideal is to make a computer so imbedded, so fitting, so natural, that we use it without even thinking about it.” </a:t>
              </a:r>
              <a:endParaRPr lang="en-GB" altLang="en-US" sz="1600" dirty="0">
                <a:solidFill>
                  <a:schemeClr val="accent1"/>
                </a:solidFill>
                <a:latin typeface="+mn-lt"/>
                <a:cs typeface="Calibri"/>
              </a:endParaRPr>
            </a:p>
            <a:p>
              <a:pPr>
                <a:buSzPct val="70000"/>
                <a:defRPr/>
              </a:pPr>
              <a:endParaRPr lang="en-US" altLang="en-US" sz="1600" dirty="0">
                <a:solidFill>
                  <a:schemeClr val="accent1"/>
                </a:solidFill>
              </a:endParaRPr>
            </a:p>
          </p:txBody>
        </p:sp>
        <p:grpSp>
          <p:nvGrpSpPr>
            <p:cNvPr id="13" name="Group 12">
              <a:extLst>
                <a:ext uri="{FF2B5EF4-FFF2-40B4-BE49-F238E27FC236}">
                  <a16:creationId xmlns:a16="http://schemas.microsoft.com/office/drawing/2014/main" id="{9231E881-20B4-4C04-A6CC-D0592F7A1956}"/>
                </a:ext>
              </a:extLst>
            </p:cNvPr>
            <p:cNvGrpSpPr/>
            <p:nvPr/>
          </p:nvGrpSpPr>
          <p:grpSpPr>
            <a:xfrm>
              <a:off x="6767577" y="1034704"/>
              <a:ext cx="4388272" cy="2220568"/>
              <a:chOff x="6382508" y="847045"/>
              <a:chExt cx="4388272" cy="2220568"/>
            </a:xfrm>
          </p:grpSpPr>
          <p:sp>
            <p:nvSpPr>
              <p:cNvPr id="14" name="Freeform 49">
                <a:extLst>
                  <a:ext uri="{FF2B5EF4-FFF2-40B4-BE49-F238E27FC236}">
                    <a16:creationId xmlns:a16="http://schemas.microsoft.com/office/drawing/2014/main" id="{4AE7E6C3-E308-4D2D-99F3-3E76C4BCC594}"/>
                  </a:ext>
                </a:extLst>
              </p:cNvPr>
              <p:cNvSpPr/>
              <p:nvPr/>
            </p:nvSpPr>
            <p:spPr>
              <a:xfrm>
                <a:off x="6449333" y="924717"/>
                <a:ext cx="4321447" cy="2142896"/>
              </a:xfrm>
              <a:custGeom>
                <a:avLst/>
                <a:gdLst>
                  <a:gd name="connsiteX0" fmla="*/ 178326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0 w 1430409"/>
                  <a:gd name="connsiteY4" fmla="*/ 178327 h 717102"/>
                  <a:gd name="connsiteX0" fmla="*/ 127526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0 w 1430409"/>
                  <a:gd name="connsiteY4" fmla="*/ 178327 h 717102"/>
                  <a:gd name="connsiteX0" fmla="*/ 127526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0 w 1430409"/>
                  <a:gd name="connsiteY4" fmla="*/ 127527 h 717102"/>
                  <a:gd name="connsiteX0" fmla="*/ 127526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0 w 1430409"/>
                  <a:gd name="connsiteY4" fmla="*/ 168348 h 717102"/>
                  <a:gd name="connsiteX0" fmla="*/ 127526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0 w 1430409"/>
                  <a:gd name="connsiteY4" fmla="*/ 120259 h 717102"/>
                  <a:gd name="connsiteX0" fmla="*/ 127526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0 w 1430409"/>
                  <a:gd name="connsiteY4" fmla="*/ 142700 h 717102"/>
                  <a:gd name="connsiteX0" fmla="*/ 127526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3329 w 1430409"/>
                  <a:gd name="connsiteY4" fmla="*/ 113541 h 717102"/>
                  <a:gd name="connsiteX0" fmla="*/ 94593 w 1430409"/>
                  <a:gd name="connsiteY0" fmla="*/ 1586 h 717102"/>
                  <a:gd name="connsiteX1" fmla="*/ 1430409 w 1430409"/>
                  <a:gd name="connsiteY1" fmla="*/ 0 h 717102"/>
                  <a:gd name="connsiteX2" fmla="*/ 1430409 w 1430409"/>
                  <a:gd name="connsiteY2" fmla="*/ 717102 h 717102"/>
                  <a:gd name="connsiteX3" fmla="*/ 0 w 1430409"/>
                  <a:gd name="connsiteY3" fmla="*/ 717102 h 717102"/>
                  <a:gd name="connsiteX4" fmla="*/ 3329 w 1430409"/>
                  <a:gd name="connsiteY4" fmla="*/ 113541 h 717102"/>
                  <a:gd name="connsiteX0" fmla="*/ 94593 w 1430409"/>
                  <a:gd name="connsiteY0" fmla="*/ 1586 h 717102"/>
                  <a:gd name="connsiteX1" fmla="*/ 1430409 w 1430409"/>
                  <a:gd name="connsiteY1" fmla="*/ 0 h 717102"/>
                  <a:gd name="connsiteX2" fmla="*/ 1430409 w 1430409"/>
                  <a:gd name="connsiteY2" fmla="*/ 717102 h 717102"/>
                  <a:gd name="connsiteX3" fmla="*/ 0 w 1430409"/>
                  <a:gd name="connsiteY3" fmla="*/ 717102 h 717102"/>
                  <a:gd name="connsiteX4" fmla="*/ 1761 w 1430409"/>
                  <a:gd name="connsiteY4" fmla="*/ 77075 h 717102"/>
                  <a:gd name="connsiteX0" fmla="*/ 80479 w 1430409"/>
                  <a:gd name="connsiteY0" fmla="*/ 1586 h 717102"/>
                  <a:gd name="connsiteX1" fmla="*/ 1430409 w 1430409"/>
                  <a:gd name="connsiteY1" fmla="*/ 0 h 717102"/>
                  <a:gd name="connsiteX2" fmla="*/ 1430409 w 1430409"/>
                  <a:gd name="connsiteY2" fmla="*/ 717102 h 717102"/>
                  <a:gd name="connsiteX3" fmla="*/ 0 w 1430409"/>
                  <a:gd name="connsiteY3" fmla="*/ 717102 h 717102"/>
                  <a:gd name="connsiteX4" fmla="*/ 1761 w 1430409"/>
                  <a:gd name="connsiteY4" fmla="*/ 77075 h 717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0409" h="717102">
                    <a:moveTo>
                      <a:pt x="80479" y="1586"/>
                    </a:moveTo>
                    <a:lnTo>
                      <a:pt x="1430409" y="0"/>
                    </a:lnTo>
                    <a:lnTo>
                      <a:pt x="1430409" y="717102"/>
                    </a:lnTo>
                    <a:lnTo>
                      <a:pt x="0" y="717102"/>
                    </a:lnTo>
                    <a:cubicBezTo>
                      <a:pt x="0" y="525635"/>
                      <a:pt x="1761" y="268542"/>
                      <a:pt x="1761" y="77075"/>
                    </a:cubicBez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50">
                <a:extLst>
                  <a:ext uri="{FF2B5EF4-FFF2-40B4-BE49-F238E27FC236}">
                    <a16:creationId xmlns:a16="http://schemas.microsoft.com/office/drawing/2014/main" id="{A92F3750-B9F6-4432-8B37-945AC916FE4A}"/>
                  </a:ext>
                </a:extLst>
              </p:cNvPr>
              <p:cNvSpPr/>
              <p:nvPr/>
            </p:nvSpPr>
            <p:spPr>
              <a:xfrm rot="5400000" flipV="1">
                <a:off x="6382508" y="847045"/>
                <a:ext cx="144953" cy="144953"/>
              </a:xfrm>
              <a:custGeom>
                <a:avLst/>
                <a:gdLst>
                  <a:gd name="connsiteX0" fmla="*/ 1716375 w 4433572"/>
                  <a:gd name="connsiteY0" fmla="*/ 1716373 h 4433570"/>
                  <a:gd name="connsiteX1" fmla="*/ 1716375 w 4433572"/>
                  <a:gd name="connsiteY1" fmla="*/ 0 h 4433570"/>
                  <a:gd name="connsiteX2" fmla="*/ 2717199 w 4433572"/>
                  <a:gd name="connsiteY2" fmla="*/ 0 h 4433570"/>
                  <a:gd name="connsiteX3" fmla="*/ 2717199 w 4433572"/>
                  <a:gd name="connsiteY3" fmla="*/ 1716373 h 4433570"/>
                  <a:gd name="connsiteX4" fmla="*/ 4433572 w 4433572"/>
                  <a:gd name="connsiteY4" fmla="*/ 1716373 h 4433570"/>
                  <a:gd name="connsiteX5" fmla="*/ 4433572 w 4433572"/>
                  <a:gd name="connsiteY5" fmla="*/ 2717197 h 4433570"/>
                  <a:gd name="connsiteX6" fmla="*/ 2717199 w 4433572"/>
                  <a:gd name="connsiteY6" fmla="*/ 2717197 h 4433570"/>
                  <a:gd name="connsiteX7" fmla="*/ 2717199 w 4433572"/>
                  <a:gd name="connsiteY7" fmla="*/ 1716373 h 4433570"/>
                  <a:gd name="connsiteX8" fmla="*/ 1716374 w 4433572"/>
                  <a:gd name="connsiteY8" fmla="*/ 4433570 h 4433570"/>
                  <a:gd name="connsiteX9" fmla="*/ 1716374 w 4433572"/>
                  <a:gd name="connsiteY9" fmla="*/ 2717197 h 4433570"/>
                  <a:gd name="connsiteX10" fmla="*/ 2717198 w 4433572"/>
                  <a:gd name="connsiteY10" fmla="*/ 2717197 h 4433570"/>
                  <a:gd name="connsiteX11" fmla="*/ 2717198 w 4433572"/>
                  <a:gd name="connsiteY11" fmla="*/ 4433570 h 4433570"/>
                  <a:gd name="connsiteX12" fmla="*/ 0 w 4433572"/>
                  <a:gd name="connsiteY12" fmla="*/ 2717197 h 4433570"/>
                  <a:gd name="connsiteX13" fmla="*/ 0 w 4433572"/>
                  <a:gd name="connsiteY13" fmla="*/ 1716373 h 4433570"/>
                  <a:gd name="connsiteX14" fmla="*/ 1716373 w 4433572"/>
                  <a:gd name="connsiteY14" fmla="*/ 1716373 h 4433570"/>
                  <a:gd name="connsiteX15" fmla="*/ 1716373 w 4433572"/>
                  <a:gd name="connsiteY15" fmla="*/ 2717197 h 443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33572" h="4433570">
                    <a:moveTo>
                      <a:pt x="1716375" y="1716373"/>
                    </a:moveTo>
                    <a:lnTo>
                      <a:pt x="1716375" y="0"/>
                    </a:lnTo>
                    <a:lnTo>
                      <a:pt x="2717199" y="0"/>
                    </a:lnTo>
                    <a:lnTo>
                      <a:pt x="2717199" y="1716373"/>
                    </a:lnTo>
                    <a:lnTo>
                      <a:pt x="4433572" y="1716373"/>
                    </a:lnTo>
                    <a:lnTo>
                      <a:pt x="4433572" y="2717197"/>
                    </a:lnTo>
                    <a:lnTo>
                      <a:pt x="2717199" y="2717197"/>
                    </a:lnTo>
                    <a:lnTo>
                      <a:pt x="2717199" y="1716373"/>
                    </a:lnTo>
                    <a:close/>
                    <a:moveTo>
                      <a:pt x="1716374" y="4433570"/>
                    </a:moveTo>
                    <a:lnTo>
                      <a:pt x="1716374" y="2717197"/>
                    </a:lnTo>
                    <a:lnTo>
                      <a:pt x="2717198" y="2717197"/>
                    </a:lnTo>
                    <a:lnTo>
                      <a:pt x="2717198" y="4433570"/>
                    </a:lnTo>
                    <a:close/>
                    <a:moveTo>
                      <a:pt x="0" y="2717197"/>
                    </a:moveTo>
                    <a:lnTo>
                      <a:pt x="0" y="1716373"/>
                    </a:lnTo>
                    <a:lnTo>
                      <a:pt x="1716373" y="1716373"/>
                    </a:lnTo>
                    <a:lnTo>
                      <a:pt x="1716373" y="271719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3" name="TextBox 2">
            <a:extLst>
              <a:ext uri="{FF2B5EF4-FFF2-40B4-BE49-F238E27FC236}">
                <a16:creationId xmlns:a16="http://schemas.microsoft.com/office/drawing/2014/main" id="{9C981C41-DBEE-4CC4-BBD4-4A100DB8BEB9}"/>
              </a:ext>
            </a:extLst>
          </p:cNvPr>
          <p:cNvSpPr txBox="1"/>
          <p:nvPr/>
        </p:nvSpPr>
        <p:spPr>
          <a:xfrm>
            <a:off x="771525" y="5949336"/>
            <a:ext cx="6782843" cy="249299"/>
          </a:xfrm>
          <a:prstGeom prst="rect">
            <a:avLst/>
          </a:prstGeom>
          <a:noFill/>
        </p:spPr>
        <p:txBody>
          <a:bodyPr wrap="square" lIns="0" tIns="0" rIns="0" bIns="0" rtlCol="0">
            <a:spAutoFit/>
          </a:bodyPr>
          <a:lstStyle/>
          <a:p>
            <a:pPr eaLnBrk="1" hangingPunct="1">
              <a:lnSpc>
                <a:spcPct val="90000"/>
              </a:lnSpc>
              <a:spcBef>
                <a:spcPts val="0"/>
              </a:spcBef>
              <a:spcAft>
                <a:spcPts val="600"/>
              </a:spcAft>
            </a:pPr>
            <a:r>
              <a:rPr lang="en-GB" dirty="0">
                <a:solidFill>
                  <a:schemeClr val="tx2"/>
                </a:solidFill>
                <a:latin typeface="+mn-lt"/>
                <a:ea typeface="+mn-ea"/>
              </a:rPr>
              <a:t>Weiser, M. (1988). What Ubiquitous Computing Isn’t.</a:t>
            </a:r>
            <a:endParaRPr lang="en-GB" kern="1200" dirty="0">
              <a:solidFill>
                <a:schemeClr val="tx2"/>
              </a:solidFill>
              <a:latin typeface="+mn-lt"/>
              <a:ea typeface="+mn-ea"/>
              <a:cs typeface="+mn-cs"/>
            </a:endParaRPr>
          </a:p>
        </p:txBody>
      </p:sp>
    </p:spTree>
    <p:extLst>
      <p:ext uri="{BB962C8B-B14F-4D97-AF65-F5344CB8AC3E}">
        <p14:creationId xmlns:p14="http://schemas.microsoft.com/office/powerpoint/2010/main" val="22278209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0138817-D141-4274-819F-FF8DD8BD2A47}"/>
              </a:ext>
            </a:extLst>
          </p:cNvPr>
          <p:cNvSpPr>
            <a:spLocks noGrp="1"/>
          </p:cNvSpPr>
          <p:nvPr>
            <p:ph type="title"/>
          </p:nvPr>
        </p:nvSpPr>
        <p:spPr/>
        <p:txBody>
          <a:bodyPr/>
          <a:lstStyle/>
          <a:p>
            <a:r>
              <a:rPr lang="en-US" dirty="0"/>
              <a:t>The history of IoT</a:t>
            </a:r>
          </a:p>
        </p:txBody>
      </p:sp>
      <p:cxnSp>
        <p:nvCxnSpPr>
          <p:cNvPr id="8" name="Straight Arrow Connector 7">
            <a:extLst>
              <a:ext uri="{FF2B5EF4-FFF2-40B4-BE49-F238E27FC236}">
                <a16:creationId xmlns:a16="http://schemas.microsoft.com/office/drawing/2014/main" id="{1F68D3D8-3F10-4B01-9946-9405D0E3D397}"/>
              </a:ext>
            </a:extLst>
          </p:cNvPr>
          <p:cNvCxnSpPr>
            <a:cxnSpLocks/>
          </p:cNvCxnSpPr>
          <p:nvPr/>
        </p:nvCxnSpPr>
        <p:spPr>
          <a:xfrm>
            <a:off x="771525" y="1977625"/>
            <a:ext cx="10442575" cy="13053"/>
          </a:xfrm>
          <a:prstGeom prst="straightConnector1">
            <a:avLst/>
          </a:prstGeom>
          <a:ln w="22225">
            <a:solidFill>
              <a:schemeClr val="accent5"/>
            </a:solidFill>
            <a:tailEnd type="triangle" w="med" len="lg"/>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D082625-B894-46F6-80DE-9350B5C7BD22}"/>
              </a:ext>
            </a:extLst>
          </p:cNvPr>
          <p:cNvSpPr txBox="1"/>
          <p:nvPr/>
        </p:nvSpPr>
        <p:spPr>
          <a:xfrm>
            <a:off x="857250" y="1608293"/>
            <a:ext cx="704850" cy="369332"/>
          </a:xfrm>
          <a:prstGeom prst="rect">
            <a:avLst/>
          </a:prstGeom>
          <a:noFill/>
        </p:spPr>
        <p:txBody>
          <a:bodyPr wrap="square" rtlCol="0">
            <a:spAutoFit/>
          </a:bodyPr>
          <a:lstStyle/>
          <a:p>
            <a:pPr algn="ctr"/>
            <a:r>
              <a:rPr lang="en-US" altLang="en-US" b="1" dirty="0">
                <a:solidFill>
                  <a:schemeClr val="accent5"/>
                </a:solidFill>
              </a:rPr>
              <a:t>1988</a:t>
            </a:r>
            <a:endParaRPr lang="en-GB" b="1" dirty="0">
              <a:solidFill>
                <a:schemeClr val="accent5"/>
              </a:solidFill>
              <a:latin typeface="+mj-lt"/>
            </a:endParaRPr>
          </a:p>
        </p:txBody>
      </p:sp>
      <p:grpSp>
        <p:nvGrpSpPr>
          <p:cNvPr id="11" name="Group 10">
            <a:extLst>
              <a:ext uri="{FF2B5EF4-FFF2-40B4-BE49-F238E27FC236}">
                <a16:creationId xmlns:a16="http://schemas.microsoft.com/office/drawing/2014/main" id="{FED1BBC4-C039-49EF-990B-D45BE10B6B14}"/>
              </a:ext>
            </a:extLst>
          </p:cNvPr>
          <p:cNvGrpSpPr/>
          <p:nvPr/>
        </p:nvGrpSpPr>
        <p:grpSpPr>
          <a:xfrm>
            <a:off x="3054350" y="2214241"/>
            <a:ext cx="6928213" cy="3373372"/>
            <a:chOff x="6767577" y="1034704"/>
            <a:chExt cx="4388272" cy="2220568"/>
          </a:xfrm>
        </p:grpSpPr>
        <p:sp>
          <p:nvSpPr>
            <p:cNvPr id="12" name="100 Shipped">
              <a:extLst>
                <a:ext uri="{FF2B5EF4-FFF2-40B4-BE49-F238E27FC236}">
                  <a16:creationId xmlns:a16="http://schemas.microsoft.com/office/drawing/2014/main" id="{1920AB0E-14B5-4622-9C86-0BBFA07DC7A8}"/>
                </a:ext>
              </a:extLst>
            </p:cNvPr>
            <p:cNvSpPr/>
            <p:nvPr/>
          </p:nvSpPr>
          <p:spPr>
            <a:xfrm>
              <a:off x="7005976" y="1273169"/>
              <a:ext cx="4094227" cy="18213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defTabSz="455613">
                <a:defRPr>
                  <a:solidFill>
                    <a:schemeClr val="tx1"/>
                  </a:solidFill>
                  <a:latin typeface="Calibri" pitchFamily="34" charset="0"/>
                  <a:ea typeface="ＭＳ Ｐゴシック" pitchFamily="34" charset="-128"/>
                </a:defRPr>
              </a:lvl1pPr>
              <a:lvl2pPr marL="742950" indent="-285750" defTabSz="455613">
                <a:defRPr>
                  <a:solidFill>
                    <a:schemeClr val="tx1"/>
                  </a:solidFill>
                  <a:latin typeface="Calibri" pitchFamily="34" charset="0"/>
                  <a:ea typeface="ＭＳ Ｐゴシック" pitchFamily="34" charset="-128"/>
                </a:defRPr>
              </a:lvl2pPr>
              <a:lvl3pPr marL="1143000" indent="-228600" defTabSz="455613">
                <a:defRPr>
                  <a:solidFill>
                    <a:schemeClr val="tx1"/>
                  </a:solidFill>
                  <a:latin typeface="Calibri" pitchFamily="34" charset="0"/>
                  <a:ea typeface="ＭＳ Ｐゴシック" pitchFamily="34" charset="-128"/>
                </a:defRPr>
              </a:lvl3pPr>
              <a:lvl4pPr marL="1600200" indent="-228600" defTabSz="455613">
                <a:defRPr>
                  <a:solidFill>
                    <a:schemeClr val="tx1"/>
                  </a:solidFill>
                  <a:latin typeface="Calibri" pitchFamily="34" charset="0"/>
                  <a:ea typeface="ＭＳ Ｐゴシック" pitchFamily="34" charset="-128"/>
                </a:defRPr>
              </a:lvl4pPr>
              <a:lvl5pPr marL="2057400" indent="-228600" defTabSz="455613">
                <a:defRPr>
                  <a:solidFill>
                    <a:schemeClr val="tx1"/>
                  </a:solidFill>
                  <a:latin typeface="Calibri" pitchFamily="34" charset="0"/>
                  <a:ea typeface="ＭＳ Ｐゴシック" pitchFamily="34" charset="-128"/>
                </a:defRPr>
              </a:lvl5pPr>
              <a:lvl6pPr marL="2514600" indent="-228600" defTabSz="4556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56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56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56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defRPr/>
              </a:pPr>
              <a:r>
                <a:rPr lang="de-DE" altLang="en-US" sz="2000" b="1" dirty="0">
                  <a:solidFill>
                    <a:schemeClr val="accent1"/>
                  </a:solidFill>
                  <a:latin typeface="+mn-lt"/>
                </a:rPr>
                <a:t>Neil Gershenfeld (MIT Media Lab)</a:t>
              </a:r>
              <a:endParaRPr lang="en-US" altLang="en-US" sz="2000" b="1" dirty="0">
                <a:solidFill>
                  <a:schemeClr val="accent1"/>
                </a:solidFill>
                <a:latin typeface="+mn-lt"/>
              </a:endParaRPr>
            </a:p>
            <a:p>
              <a:pPr>
                <a:buSzPct val="70000"/>
                <a:defRPr/>
              </a:pPr>
              <a:endParaRPr lang="en-US" altLang="en-US" sz="1600" dirty="0">
                <a:solidFill>
                  <a:schemeClr val="accent1"/>
                </a:solidFill>
                <a:latin typeface="+mn-lt"/>
              </a:endParaRPr>
            </a:p>
            <a:p>
              <a:pPr>
                <a:buSzPct val="70000"/>
                <a:defRPr/>
              </a:pPr>
              <a:r>
                <a:rPr lang="en-GB" altLang="en-US" sz="1600" dirty="0">
                  <a:solidFill>
                    <a:schemeClr val="accent1"/>
                  </a:solidFill>
                  <a:latin typeface="+mn-lt"/>
                </a:rPr>
                <a:t>“in retrospect it looks like the rapid growth of the World Wide Web may have been just the trigger charge that is now setting off the real explosion, as things start to use the Net.”</a:t>
              </a:r>
            </a:p>
            <a:p>
              <a:pPr>
                <a:buSzPct val="70000"/>
                <a:defRPr/>
              </a:pPr>
              <a:endParaRPr lang="en-GB" altLang="en-US" sz="1100" dirty="0">
                <a:solidFill>
                  <a:schemeClr val="accent1"/>
                </a:solidFill>
                <a:latin typeface="+mn-lt"/>
              </a:endParaRPr>
            </a:p>
            <a:p>
              <a:pPr>
                <a:buSzPct val="70000"/>
                <a:defRPr/>
              </a:pPr>
              <a:endParaRPr lang="en-GB" altLang="en-US" sz="1600" dirty="0">
                <a:solidFill>
                  <a:schemeClr val="accent1"/>
                </a:solidFill>
                <a:latin typeface="+mn-lt"/>
              </a:endParaRPr>
            </a:p>
            <a:p>
              <a:pPr>
                <a:buSzPct val="70000"/>
                <a:defRPr/>
              </a:pPr>
              <a:r>
                <a:rPr lang="en-GB" altLang="en-US" sz="2000" b="1" dirty="0">
                  <a:solidFill>
                    <a:schemeClr val="accent1"/>
                  </a:solidFill>
                  <a:latin typeface="+mn-lt"/>
                </a:rPr>
                <a:t>Kevin Ashton (Auto-ID @ MIT) – Internet of Things</a:t>
              </a:r>
            </a:p>
            <a:p>
              <a:pPr>
                <a:buSzPct val="70000"/>
                <a:defRPr/>
              </a:pPr>
              <a:endParaRPr lang="en-GB" altLang="en-US" sz="1600" dirty="0">
                <a:solidFill>
                  <a:schemeClr val="accent1"/>
                </a:solidFill>
                <a:latin typeface="+mn-lt"/>
              </a:endParaRPr>
            </a:p>
            <a:p>
              <a:pPr>
                <a:buSzPct val="70000"/>
                <a:defRPr/>
              </a:pPr>
              <a:r>
                <a:rPr lang="en-GB" altLang="en-US" sz="1600" dirty="0">
                  <a:solidFill>
                    <a:schemeClr val="accent1"/>
                  </a:solidFill>
                  <a:latin typeface="+mn-lt"/>
                </a:rPr>
                <a:t>“We need an internet for things, a standardized way for computers to understand the real world.” </a:t>
              </a:r>
            </a:p>
            <a:p>
              <a:pPr>
                <a:buSzPct val="70000"/>
                <a:defRPr/>
              </a:pPr>
              <a:r>
                <a:rPr lang="en-GB" altLang="en-US" sz="1600" dirty="0">
                  <a:solidFill>
                    <a:schemeClr val="accent1"/>
                  </a:solidFill>
                  <a:latin typeface="+mn-lt"/>
                </a:rPr>
                <a:t> </a:t>
              </a:r>
            </a:p>
            <a:p>
              <a:pPr>
                <a:buSzPct val="70000"/>
                <a:defRPr/>
              </a:pPr>
              <a:endParaRPr lang="en-US" altLang="en-US" sz="1600" dirty="0">
                <a:solidFill>
                  <a:schemeClr val="accent1"/>
                </a:solidFill>
              </a:endParaRPr>
            </a:p>
          </p:txBody>
        </p:sp>
        <p:grpSp>
          <p:nvGrpSpPr>
            <p:cNvPr id="13" name="Group 12">
              <a:extLst>
                <a:ext uri="{FF2B5EF4-FFF2-40B4-BE49-F238E27FC236}">
                  <a16:creationId xmlns:a16="http://schemas.microsoft.com/office/drawing/2014/main" id="{9231E881-20B4-4C04-A6CC-D0592F7A1956}"/>
                </a:ext>
              </a:extLst>
            </p:cNvPr>
            <p:cNvGrpSpPr/>
            <p:nvPr/>
          </p:nvGrpSpPr>
          <p:grpSpPr>
            <a:xfrm>
              <a:off x="6767577" y="1034704"/>
              <a:ext cx="4388272" cy="2220568"/>
              <a:chOff x="6382508" y="847045"/>
              <a:chExt cx="4388272" cy="2220568"/>
            </a:xfrm>
          </p:grpSpPr>
          <p:sp>
            <p:nvSpPr>
              <p:cNvPr id="14" name="Freeform 49">
                <a:extLst>
                  <a:ext uri="{FF2B5EF4-FFF2-40B4-BE49-F238E27FC236}">
                    <a16:creationId xmlns:a16="http://schemas.microsoft.com/office/drawing/2014/main" id="{4AE7E6C3-E308-4D2D-99F3-3E76C4BCC594}"/>
                  </a:ext>
                </a:extLst>
              </p:cNvPr>
              <p:cNvSpPr/>
              <p:nvPr/>
            </p:nvSpPr>
            <p:spPr>
              <a:xfrm>
                <a:off x="6449333" y="924717"/>
                <a:ext cx="4321447" cy="2142896"/>
              </a:xfrm>
              <a:custGeom>
                <a:avLst/>
                <a:gdLst>
                  <a:gd name="connsiteX0" fmla="*/ 178326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0 w 1430409"/>
                  <a:gd name="connsiteY4" fmla="*/ 178327 h 717102"/>
                  <a:gd name="connsiteX0" fmla="*/ 127526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0 w 1430409"/>
                  <a:gd name="connsiteY4" fmla="*/ 178327 h 717102"/>
                  <a:gd name="connsiteX0" fmla="*/ 127526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0 w 1430409"/>
                  <a:gd name="connsiteY4" fmla="*/ 127527 h 717102"/>
                  <a:gd name="connsiteX0" fmla="*/ 127526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0 w 1430409"/>
                  <a:gd name="connsiteY4" fmla="*/ 168348 h 717102"/>
                  <a:gd name="connsiteX0" fmla="*/ 127526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0 w 1430409"/>
                  <a:gd name="connsiteY4" fmla="*/ 120259 h 717102"/>
                  <a:gd name="connsiteX0" fmla="*/ 127526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0 w 1430409"/>
                  <a:gd name="connsiteY4" fmla="*/ 142700 h 717102"/>
                  <a:gd name="connsiteX0" fmla="*/ 127526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3329 w 1430409"/>
                  <a:gd name="connsiteY4" fmla="*/ 113541 h 717102"/>
                  <a:gd name="connsiteX0" fmla="*/ 94593 w 1430409"/>
                  <a:gd name="connsiteY0" fmla="*/ 1586 h 717102"/>
                  <a:gd name="connsiteX1" fmla="*/ 1430409 w 1430409"/>
                  <a:gd name="connsiteY1" fmla="*/ 0 h 717102"/>
                  <a:gd name="connsiteX2" fmla="*/ 1430409 w 1430409"/>
                  <a:gd name="connsiteY2" fmla="*/ 717102 h 717102"/>
                  <a:gd name="connsiteX3" fmla="*/ 0 w 1430409"/>
                  <a:gd name="connsiteY3" fmla="*/ 717102 h 717102"/>
                  <a:gd name="connsiteX4" fmla="*/ 3329 w 1430409"/>
                  <a:gd name="connsiteY4" fmla="*/ 113541 h 717102"/>
                  <a:gd name="connsiteX0" fmla="*/ 94593 w 1430409"/>
                  <a:gd name="connsiteY0" fmla="*/ 1586 h 717102"/>
                  <a:gd name="connsiteX1" fmla="*/ 1430409 w 1430409"/>
                  <a:gd name="connsiteY1" fmla="*/ 0 h 717102"/>
                  <a:gd name="connsiteX2" fmla="*/ 1430409 w 1430409"/>
                  <a:gd name="connsiteY2" fmla="*/ 717102 h 717102"/>
                  <a:gd name="connsiteX3" fmla="*/ 0 w 1430409"/>
                  <a:gd name="connsiteY3" fmla="*/ 717102 h 717102"/>
                  <a:gd name="connsiteX4" fmla="*/ 1761 w 1430409"/>
                  <a:gd name="connsiteY4" fmla="*/ 77075 h 717102"/>
                  <a:gd name="connsiteX0" fmla="*/ 80479 w 1430409"/>
                  <a:gd name="connsiteY0" fmla="*/ 1586 h 717102"/>
                  <a:gd name="connsiteX1" fmla="*/ 1430409 w 1430409"/>
                  <a:gd name="connsiteY1" fmla="*/ 0 h 717102"/>
                  <a:gd name="connsiteX2" fmla="*/ 1430409 w 1430409"/>
                  <a:gd name="connsiteY2" fmla="*/ 717102 h 717102"/>
                  <a:gd name="connsiteX3" fmla="*/ 0 w 1430409"/>
                  <a:gd name="connsiteY3" fmla="*/ 717102 h 717102"/>
                  <a:gd name="connsiteX4" fmla="*/ 1761 w 1430409"/>
                  <a:gd name="connsiteY4" fmla="*/ 77075 h 717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0409" h="717102">
                    <a:moveTo>
                      <a:pt x="80479" y="1586"/>
                    </a:moveTo>
                    <a:lnTo>
                      <a:pt x="1430409" y="0"/>
                    </a:lnTo>
                    <a:lnTo>
                      <a:pt x="1430409" y="717102"/>
                    </a:lnTo>
                    <a:lnTo>
                      <a:pt x="0" y="717102"/>
                    </a:lnTo>
                    <a:cubicBezTo>
                      <a:pt x="0" y="525635"/>
                      <a:pt x="1761" y="268542"/>
                      <a:pt x="1761" y="77075"/>
                    </a:cubicBez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50">
                <a:extLst>
                  <a:ext uri="{FF2B5EF4-FFF2-40B4-BE49-F238E27FC236}">
                    <a16:creationId xmlns:a16="http://schemas.microsoft.com/office/drawing/2014/main" id="{A92F3750-B9F6-4432-8B37-945AC916FE4A}"/>
                  </a:ext>
                </a:extLst>
              </p:cNvPr>
              <p:cNvSpPr/>
              <p:nvPr/>
            </p:nvSpPr>
            <p:spPr>
              <a:xfrm rot="5400000" flipV="1">
                <a:off x="6382508" y="847045"/>
                <a:ext cx="144953" cy="144953"/>
              </a:xfrm>
              <a:custGeom>
                <a:avLst/>
                <a:gdLst>
                  <a:gd name="connsiteX0" fmla="*/ 1716375 w 4433572"/>
                  <a:gd name="connsiteY0" fmla="*/ 1716373 h 4433570"/>
                  <a:gd name="connsiteX1" fmla="*/ 1716375 w 4433572"/>
                  <a:gd name="connsiteY1" fmla="*/ 0 h 4433570"/>
                  <a:gd name="connsiteX2" fmla="*/ 2717199 w 4433572"/>
                  <a:gd name="connsiteY2" fmla="*/ 0 h 4433570"/>
                  <a:gd name="connsiteX3" fmla="*/ 2717199 w 4433572"/>
                  <a:gd name="connsiteY3" fmla="*/ 1716373 h 4433570"/>
                  <a:gd name="connsiteX4" fmla="*/ 4433572 w 4433572"/>
                  <a:gd name="connsiteY4" fmla="*/ 1716373 h 4433570"/>
                  <a:gd name="connsiteX5" fmla="*/ 4433572 w 4433572"/>
                  <a:gd name="connsiteY5" fmla="*/ 2717197 h 4433570"/>
                  <a:gd name="connsiteX6" fmla="*/ 2717199 w 4433572"/>
                  <a:gd name="connsiteY6" fmla="*/ 2717197 h 4433570"/>
                  <a:gd name="connsiteX7" fmla="*/ 2717199 w 4433572"/>
                  <a:gd name="connsiteY7" fmla="*/ 1716373 h 4433570"/>
                  <a:gd name="connsiteX8" fmla="*/ 1716374 w 4433572"/>
                  <a:gd name="connsiteY8" fmla="*/ 4433570 h 4433570"/>
                  <a:gd name="connsiteX9" fmla="*/ 1716374 w 4433572"/>
                  <a:gd name="connsiteY9" fmla="*/ 2717197 h 4433570"/>
                  <a:gd name="connsiteX10" fmla="*/ 2717198 w 4433572"/>
                  <a:gd name="connsiteY10" fmla="*/ 2717197 h 4433570"/>
                  <a:gd name="connsiteX11" fmla="*/ 2717198 w 4433572"/>
                  <a:gd name="connsiteY11" fmla="*/ 4433570 h 4433570"/>
                  <a:gd name="connsiteX12" fmla="*/ 0 w 4433572"/>
                  <a:gd name="connsiteY12" fmla="*/ 2717197 h 4433570"/>
                  <a:gd name="connsiteX13" fmla="*/ 0 w 4433572"/>
                  <a:gd name="connsiteY13" fmla="*/ 1716373 h 4433570"/>
                  <a:gd name="connsiteX14" fmla="*/ 1716373 w 4433572"/>
                  <a:gd name="connsiteY14" fmla="*/ 1716373 h 4433570"/>
                  <a:gd name="connsiteX15" fmla="*/ 1716373 w 4433572"/>
                  <a:gd name="connsiteY15" fmla="*/ 2717197 h 443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33572" h="4433570">
                    <a:moveTo>
                      <a:pt x="1716375" y="1716373"/>
                    </a:moveTo>
                    <a:lnTo>
                      <a:pt x="1716375" y="0"/>
                    </a:lnTo>
                    <a:lnTo>
                      <a:pt x="2717199" y="0"/>
                    </a:lnTo>
                    <a:lnTo>
                      <a:pt x="2717199" y="1716373"/>
                    </a:lnTo>
                    <a:lnTo>
                      <a:pt x="4433572" y="1716373"/>
                    </a:lnTo>
                    <a:lnTo>
                      <a:pt x="4433572" y="2717197"/>
                    </a:lnTo>
                    <a:lnTo>
                      <a:pt x="2717199" y="2717197"/>
                    </a:lnTo>
                    <a:lnTo>
                      <a:pt x="2717199" y="1716373"/>
                    </a:lnTo>
                    <a:close/>
                    <a:moveTo>
                      <a:pt x="1716374" y="4433570"/>
                    </a:moveTo>
                    <a:lnTo>
                      <a:pt x="1716374" y="2717197"/>
                    </a:lnTo>
                    <a:lnTo>
                      <a:pt x="2717198" y="2717197"/>
                    </a:lnTo>
                    <a:lnTo>
                      <a:pt x="2717198" y="4433570"/>
                    </a:lnTo>
                    <a:close/>
                    <a:moveTo>
                      <a:pt x="0" y="2717197"/>
                    </a:moveTo>
                    <a:lnTo>
                      <a:pt x="0" y="1716373"/>
                    </a:lnTo>
                    <a:lnTo>
                      <a:pt x="1716373" y="1716373"/>
                    </a:lnTo>
                    <a:lnTo>
                      <a:pt x="1716373" y="271719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10" name="TextBox 9">
            <a:extLst>
              <a:ext uri="{FF2B5EF4-FFF2-40B4-BE49-F238E27FC236}">
                <a16:creationId xmlns:a16="http://schemas.microsoft.com/office/drawing/2014/main" id="{FA7AA506-44D3-4769-B433-44AD3D44AC3E}"/>
              </a:ext>
            </a:extLst>
          </p:cNvPr>
          <p:cNvSpPr txBox="1"/>
          <p:nvPr/>
        </p:nvSpPr>
        <p:spPr>
          <a:xfrm>
            <a:off x="2286000" y="1608293"/>
            <a:ext cx="1536700" cy="369332"/>
          </a:xfrm>
          <a:prstGeom prst="rect">
            <a:avLst/>
          </a:prstGeom>
          <a:noFill/>
        </p:spPr>
        <p:txBody>
          <a:bodyPr wrap="square" rtlCol="0">
            <a:spAutoFit/>
          </a:bodyPr>
          <a:lstStyle/>
          <a:p>
            <a:pPr algn="ctr"/>
            <a:r>
              <a:rPr lang="en-US" altLang="en-US" b="1" dirty="0">
                <a:solidFill>
                  <a:schemeClr val="accent5"/>
                </a:solidFill>
              </a:rPr>
              <a:t>1999-2002</a:t>
            </a:r>
            <a:endParaRPr lang="en-GB" b="1" dirty="0">
              <a:solidFill>
                <a:schemeClr val="accent5"/>
              </a:solidFill>
              <a:latin typeface="+mj-lt"/>
            </a:endParaRPr>
          </a:p>
        </p:txBody>
      </p:sp>
      <p:sp>
        <p:nvSpPr>
          <p:cNvPr id="16" name="TextBox 15">
            <a:extLst>
              <a:ext uri="{FF2B5EF4-FFF2-40B4-BE49-F238E27FC236}">
                <a16:creationId xmlns:a16="http://schemas.microsoft.com/office/drawing/2014/main" id="{8BE3F3E3-3F73-4698-9B22-EDE7269BD775}"/>
              </a:ext>
            </a:extLst>
          </p:cNvPr>
          <p:cNvSpPr txBox="1"/>
          <p:nvPr/>
        </p:nvSpPr>
        <p:spPr>
          <a:xfrm>
            <a:off x="771525" y="5718135"/>
            <a:ext cx="6782843" cy="901785"/>
          </a:xfrm>
          <a:prstGeom prst="rect">
            <a:avLst/>
          </a:prstGeom>
          <a:noFill/>
        </p:spPr>
        <p:txBody>
          <a:bodyPr wrap="square" lIns="0" tIns="0" rIns="0" bIns="0" rtlCol="0">
            <a:spAutoFit/>
          </a:bodyPr>
          <a:lstStyle/>
          <a:p>
            <a:pPr eaLnBrk="1" hangingPunct="1">
              <a:lnSpc>
                <a:spcPct val="90000"/>
              </a:lnSpc>
              <a:spcBef>
                <a:spcPts val="0"/>
              </a:spcBef>
              <a:spcAft>
                <a:spcPts val="600"/>
              </a:spcAft>
            </a:pPr>
            <a:r>
              <a:rPr lang="en-US" dirty="0">
                <a:solidFill>
                  <a:schemeClr val="tx2"/>
                </a:solidFill>
                <a:latin typeface="+mn-lt"/>
                <a:ea typeface="+mn-ea"/>
              </a:rPr>
              <a:t>Ghershenfeld, N. (1999). When Things Start to Think.</a:t>
            </a:r>
          </a:p>
          <a:p>
            <a:pPr eaLnBrk="1" hangingPunct="1">
              <a:lnSpc>
                <a:spcPct val="90000"/>
              </a:lnSpc>
              <a:spcBef>
                <a:spcPts val="0"/>
              </a:spcBef>
              <a:spcAft>
                <a:spcPts val="600"/>
              </a:spcAft>
            </a:pPr>
            <a:r>
              <a:rPr lang="en-US" dirty="0">
                <a:solidFill>
                  <a:schemeClr val="tx2"/>
                </a:solidFill>
                <a:latin typeface="+mn-lt"/>
                <a:ea typeface="+mn-ea"/>
              </a:rPr>
              <a:t>Forbes (2002). The internet of things.</a:t>
            </a:r>
          </a:p>
          <a:p>
            <a:pPr eaLnBrk="1" hangingPunct="1">
              <a:lnSpc>
                <a:spcPct val="90000"/>
              </a:lnSpc>
              <a:spcBef>
                <a:spcPts val="0"/>
              </a:spcBef>
              <a:spcAft>
                <a:spcPts val="600"/>
              </a:spcAft>
            </a:pPr>
            <a:endParaRPr lang="en-US" kern="1200" dirty="0">
              <a:solidFill>
                <a:schemeClr val="tx2"/>
              </a:solidFill>
              <a:latin typeface="+mn-lt"/>
              <a:ea typeface="+mn-ea"/>
            </a:endParaRPr>
          </a:p>
        </p:txBody>
      </p:sp>
    </p:spTree>
    <p:extLst>
      <p:ext uri="{BB962C8B-B14F-4D97-AF65-F5344CB8AC3E}">
        <p14:creationId xmlns:p14="http://schemas.microsoft.com/office/powerpoint/2010/main" val="28465306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0138817-D141-4274-819F-FF8DD8BD2A47}"/>
              </a:ext>
            </a:extLst>
          </p:cNvPr>
          <p:cNvSpPr>
            <a:spLocks noGrp="1"/>
          </p:cNvSpPr>
          <p:nvPr>
            <p:ph type="title"/>
          </p:nvPr>
        </p:nvSpPr>
        <p:spPr/>
        <p:txBody>
          <a:bodyPr/>
          <a:lstStyle/>
          <a:p>
            <a:r>
              <a:rPr lang="en-US" dirty="0"/>
              <a:t>The history of IoT</a:t>
            </a:r>
          </a:p>
        </p:txBody>
      </p:sp>
      <p:cxnSp>
        <p:nvCxnSpPr>
          <p:cNvPr id="8" name="Straight Arrow Connector 7">
            <a:extLst>
              <a:ext uri="{FF2B5EF4-FFF2-40B4-BE49-F238E27FC236}">
                <a16:creationId xmlns:a16="http://schemas.microsoft.com/office/drawing/2014/main" id="{1F68D3D8-3F10-4B01-9946-9405D0E3D397}"/>
              </a:ext>
            </a:extLst>
          </p:cNvPr>
          <p:cNvCxnSpPr>
            <a:cxnSpLocks/>
          </p:cNvCxnSpPr>
          <p:nvPr/>
        </p:nvCxnSpPr>
        <p:spPr>
          <a:xfrm>
            <a:off x="771525" y="1977625"/>
            <a:ext cx="10442575" cy="13053"/>
          </a:xfrm>
          <a:prstGeom prst="straightConnector1">
            <a:avLst/>
          </a:prstGeom>
          <a:ln w="22225">
            <a:solidFill>
              <a:schemeClr val="accent5"/>
            </a:solidFill>
            <a:tailEnd type="triangle" w="med" len="lg"/>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D082625-B894-46F6-80DE-9350B5C7BD22}"/>
              </a:ext>
            </a:extLst>
          </p:cNvPr>
          <p:cNvSpPr txBox="1"/>
          <p:nvPr/>
        </p:nvSpPr>
        <p:spPr>
          <a:xfrm>
            <a:off x="857250" y="1608293"/>
            <a:ext cx="704850" cy="369332"/>
          </a:xfrm>
          <a:prstGeom prst="rect">
            <a:avLst/>
          </a:prstGeom>
          <a:noFill/>
        </p:spPr>
        <p:txBody>
          <a:bodyPr wrap="square" rtlCol="0">
            <a:spAutoFit/>
          </a:bodyPr>
          <a:lstStyle/>
          <a:p>
            <a:pPr algn="ctr"/>
            <a:r>
              <a:rPr lang="en-US" altLang="en-US" b="1" dirty="0">
                <a:solidFill>
                  <a:schemeClr val="accent5"/>
                </a:solidFill>
              </a:rPr>
              <a:t>1988</a:t>
            </a:r>
            <a:endParaRPr lang="en-GB" b="1" dirty="0">
              <a:solidFill>
                <a:schemeClr val="accent5"/>
              </a:solidFill>
              <a:latin typeface="+mj-lt"/>
            </a:endParaRPr>
          </a:p>
        </p:txBody>
      </p:sp>
      <p:grpSp>
        <p:nvGrpSpPr>
          <p:cNvPr id="11" name="Group 10">
            <a:extLst>
              <a:ext uri="{FF2B5EF4-FFF2-40B4-BE49-F238E27FC236}">
                <a16:creationId xmlns:a16="http://schemas.microsoft.com/office/drawing/2014/main" id="{FED1BBC4-C039-49EF-990B-D45BE10B6B14}"/>
              </a:ext>
            </a:extLst>
          </p:cNvPr>
          <p:cNvGrpSpPr/>
          <p:nvPr/>
        </p:nvGrpSpPr>
        <p:grpSpPr>
          <a:xfrm>
            <a:off x="4257675" y="2211417"/>
            <a:ext cx="6293825" cy="3184822"/>
            <a:chOff x="6767577" y="1034704"/>
            <a:chExt cx="4388272" cy="2220568"/>
          </a:xfrm>
        </p:grpSpPr>
        <p:sp>
          <p:nvSpPr>
            <p:cNvPr id="12" name="100 Shipped">
              <a:extLst>
                <a:ext uri="{FF2B5EF4-FFF2-40B4-BE49-F238E27FC236}">
                  <a16:creationId xmlns:a16="http://schemas.microsoft.com/office/drawing/2014/main" id="{1920AB0E-14B5-4622-9C86-0BBFA07DC7A8}"/>
                </a:ext>
              </a:extLst>
            </p:cNvPr>
            <p:cNvSpPr/>
            <p:nvPr/>
          </p:nvSpPr>
          <p:spPr>
            <a:xfrm>
              <a:off x="7005976" y="1273169"/>
              <a:ext cx="4094227" cy="18213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defTabSz="455613">
                <a:defRPr>
                  <a:solidFill>
                    <a:schemeClr val="tx1"/>
                  </a:solidFill>
                  <a:latin typeface="Calibri" pitchFamily="34" charset="0"/>
                  <a:ea typeface="ＭＳ Ｐゴシック" pitchFamily="34" charset="-128"/>
                </a:defRPr>
              </a:lvl1pPr>
              <a:lvl2pPr marL="742950" indent="-285750" defTabSz="455613">
                <a:defRPr>
                  <a:solidFill>
                    <a:schemeClr val="tx1"/>
                  </a:solidFill>
                  <a:latin typeface="Calibri" pitchFamily="34" charset="0"/>
                  <a:ea typeface="ＭＳ Ｐゴシック" pitchFamily="34" charset="-128"/>
                </a:defRPr>
              </a:lvl2pPr>
              <a:lvl3pPr marL="1143000" indent="-228600" defTabSz="455613">
                <a:defRPr>
                  <a:solidFill>
                    <a:schemeClr val="tx1"/>
                  </a:solidFill>
                  <a:latin typeface="Calibri" pitchFamily="34" charset="0"/>
                  <a:ea typeface="ＭＳ Ｐゴシック" pitchFamily="34" charset="-128"/>
                </a:defRPr>
              </a:lvl3pPr>
              <a:lvl4pPr marL="1600200" indent="-228600" defTabSz="455613">
                <a:defRPr>
                  <a:solidFill>
                    <a:schemeClr val="tx1"/>
                  </a:solidFill>
                  <a:latin typeface="Calibri" pitchFamily="34" charset="0"/>
                  <a:ea typeface="ＭＳ Ｐゴシック" pitchFamily="34" charset="-128"/>
                </a:defRPr>
              </a:lvl4pPr>
              <a:lvl5pPr marL="2057400" indent="-228600" defTabSz="455613">
                <a:defRPr>
                  <a:solidFill>
                    <a:schemeClr val="tx1"/>
                  </a:solidFill>
                  <a:latin typeface="Calibri" pitchFamily="34" charset="0"/>
                  <a:ea typeface="ＭＳ Ｐゴシック" pitchFamily="34" charset="-128"/>
                </a:defRPr>
              </a:lvl5pPr>
              <a:lvl6pPr marL="2514600" indent="-228600" defTabSz="4556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56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56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56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defRPr/>
              </a:pPr>
              <a:r>
                <a:rPr lang="en-GB" altLang="en-US" sz="2000" b="1" dirty="0">
                  <a:solidFill>
                    <a:schemeClr val="accent1"/>
                  </a:solidFill>
                  <a:latin typeface="+mn-lt"/>
                </a:rPr>
                <a:t>International Telecommunications Union (ITU)		 Internet Report: The Internet of Things</a:t>
              </a:r>
              <a:endParaRPr lang="en-US" altLang="en-US" sz="1600" dirty="0">
                <a:solidFill>
                  <a:schemeClr val="accent1"/>
                </a:solidFill>
                <a:latin typeface="+mn-lt"/>
              </a:endParaRPr>
            </a:p>
            <a:p>
              <a:pPr>
                <a:buSzPct val="70000"/>
                <a:defRPr/>
              </a:pPr>
              <a:endParaRPr lang="en-GB" altLang="en-US" sz="1600" dirty="0">
                <a:solidFill>
                  <a:schemeClr val="accent1"/>
                </a:solidFill>
                <a:latin typeface="+mn-lt"/>
              </a:endParaRPr>
            </a:p>
            <a:p>
              <a:pPr>
                <a:buSzPct val="70000"/>
                <a:defRPr/>
              </a:pPr>
              <a:r>
                <a:rPr lang="en-GB" altLang="en-US" sz="1600" dirty="0">
                  <a:solidFill>
                    <a:schemeClr val="accent1"/>
                  </a:solidFill>
                  <a:latin typeface="+mn-lt"/>
                </a:rPr>
                <a:t>“always on communications, in which new ubiquitous technologies (such as radio-frequency identification and sensors) promise a world of networked and interconnected devices (e.g. fridge, television, vehicle, garage door, etc.) that provide relevant content and information whatever the location of the user – heralding the dawn of a new era, one in which the internet (of data and people) acquires a new dimension to become an Internet of Things.” </a:t>
              </a:r>
            </a:p>
            <a:p>
              <a:pPr>
                <a:buSzPct val="70000"/>
                <a:defRPr/>
              </a:pPr>
              <a:r>
                <a:rPr lang="en-GB" altLang="en-US" sz="1600" dirty="0">
                  <a:solidFill>
                    <a:schemeClr val="accent1"/>
                  </a:solidFill>
                  <a:latin typeface="+mn-lt"/>
                </a:rPr>
                <a:t> </a:t>
              </a:r>
            </a:p>
            <a:p>
              <a:pPr>
                <a:buSzPct val="70000"/>
                <a:defRPr/>
              </a:pPr>
              <a:endParaRPr lang="en-US" altLang="en-US" sz="1600" dirty="0">
                <a:solidFill>
                  <a:schemeClr val="accent1"/>
                </a:solidFill>
              </a:endParaRPr>
            </a:p>
          </p:txBody>
        </p:sp>
        <p:grpSp>
          <p:nvGrpSpPr>
            <p:cNvPr id="13" name="Group 12">
              <a:extLst>
                <a:ext uri="{FF2B5EF4-FFF2-40B4-BE49-F238E27FC236}">
                  <a16:creationId xmlns:a16="http://schemas.microsoft.com/office/drawing/2014/main" id="{9231E881-20B4-4C04-A6CC-D0592F7A1956}"/>
                </a:ext>
              </a:extLst>
            </p:cNvPr>
            <p:cNvGrpSpPr/>
            <p:nvPr/>
          </p:nvGrpSpPr>
          <p:grpSpPr>
            <a:xfrm>
              <a:off x="6767577" y="1034704"/>
              <a:ext cx="4388272" cy="2220568"/>
              <a:chOff x="6382508" y="847045"/>
              <a:chExt cx="4388272" cy="2220568"/>
            </a:xfrm>
          </p:grpSpPr>
          <p:sp>
            <p:nvSpPr>
              <p:cNvPr id="14" name="Freeform 49">
                <a:extLst>
                  <a:ext uri="{FF2B5EF4-FFF2-40B4-BE49-F238E27FC236}">
                    <a16:creationId xmlns:a16="http://schemas.microsoft.com/office/drawing/2014/main" id="{4AE7E6C3-E308-4D2D-99F3-3E76C4BCC594}"/>
                  </a:ext>
                </a:extLst>
              </p:cNvPr>
              <p:cNvSpPr/>
              <p:nvPr/>
            </p:nvSpPr>
            <p:spPr>
              <a:xfrm>
                <a:off x="6449333" y="924717"/>
                <a:ext cx="4321447" cy="2142896"/>
              </a:xfrm>
              <a:custGeom>
                <a:avLst/>
                <a:gdLst>
                  <a:gd name="connsiteX0" fmla="*/ 178326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0 w 1430409"/>
                  <a:gd name="connsiteY4" fmla="*/ 178327 h 717102"/>
                  <a:gd name="connsiteX0" fmla="*/ 127526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0 w 1430409"/>
                  <a:gd name="connsiteY4" fmla="*/ 178327 h 717102"/>
                  <a:gd name="connsiteX0" fmla="*/ 127526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0 w 1430409"/>
                  <a:gd name="connsiteY4" fmla="*/ 127527 h 717102"/>
                  <a:gd name="connsiteX0" fmla="*/ 127526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0 w 1430409"/>
                  <a:gd name="connsiteY4" fmla="*/ 168348 h 717102"/>
                  <a:gd name="connsiteX0" fmla="*/ 127526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0 w 1430409"/>
                  <a:gd name="connsiteY4" fmla="*/ 120259 h 717102"/>
                  <a:gd name="connsiteX0" fmla="*/ 127526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0 w 1430409"/>
                  <a:gd name="connsiteY4" fmla="*/ 142700 h 717102"/>
                  <a:gd name="connsiteX0" fmla="*/ 127526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3329 w 1430409"/>
                  <a:gd name="connsiteY4" fmla="*/ 113541 h 717102"/>
                  <a:gd name="connsiteX0" fmla="*/ 94593 w 1430409"/>
                  <a:gd name="connsiteY0" fmla="*/ 1586 h 717102"/>
                  <a:gd name="connsiteX1" fmla="*/ 1430409 w 1430409"/>
                  <a:gd name="connsiteY1" fmla="*/ 0 h 717102"/>
                  <a:gd name="connsiteX2" fmla="*/ 1430409 w 1430409"/>
                  <a:gd name="connsiteY2" fmla="*/ 717102 h 717102"/>
                  <a:gd name="connsiteX3" fmla="*/ 0 w 1430409"/>
                  <a:gd name="connsiteY3" fmla="*/ 717102 h 717102"/>
                  <a:gd name="connsiteX4" fmla="*/ 3329 w 1430409"/>
                  <a:gd name="connsiteY4" fmla="*/ 113541 h 717102"/>
                  <a:gd name="connsiteX0" fmla="*/ 94593 w 1430409"/>
                  <a:gd name="connsiteY0" fmla="*/ 1586 h 717102"/>
                  <a:gd name="connsiteX1" fmla="*/ 1430409 w 1430409"/>
                  <a:gd name="connsiteY1" fmla="*/ 0 h 717102"/>
                  <a:gd name="connsiteX2" fmla="*/ 1430409 w 1430409"/>
                  <a:gd name="connsiteY2" fmla="*/ 717102 h 717102"/>
                  <a:gd name="connsiteX3" fmla="*/ 0 w 1430409"/>
                  <a:gd name="connsiteY3" fmla="*/ 717102 h 717102"/>
                  <a:gd name="connsiteX4" fmla="*/ 1761 w 1430409"/>
                  <a:gd name="connsiteY4" fmla="*/ 77075 h 717102"/>
                  <a:gd name="connsiteX0" fmla="*/ 80479 w 1430409"/>
                  <a:gd name="connsiteY0" fmla="*/ 1586 h 717102"/>
                  <a:gd name="connsiteX1" fmla="*/ 1430409 w 1430409"/>
                  <a:gd name="connsiteY1" fmla="*/ 0 h 717102"/>
                  <a:gd name="connsiteX2" fmla="*/ 1430409 w 1430409"/>
                  <a:gd name="connsiteY2" fmla="*/ 717102 h 717102"/>
                  <a:gd name="connsiteX3" fmla="*/ 0 w 1430409"/>
                  <a:gd name="connsiteY3" fmla="*/ 717102 h 717102"/>
                  <a:gd name="connsiteX4" fmla="*/ 1761 w 1430409"/>
                  <a:gd name="connsiteY4" fmla="*/ 77075 h 717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0409" h="717102">
                    <a:moveTo>
                      <a:pt x="80479" y="1586"/>
                    </a:moveTo>
                    <a:lnTo>
                      <a:pt x="1430409" y="0"/>
                    </a:lnTo>
                    <a:lnTo>
                      <a:pt x="1430409" y="717102"/>
                    </a:lnTo>
                    <a:lnTo>
                      <a:pt x="0" y="717102"/>
                    </a:lnTo>
                    <a:cubicBezTo>
                      <a:pt x="0" y="525635"/>
                      <a:pt x="1761" y="268542"/>
                      <a:pt x="1761" y="77075"/>
                    </a:cubicBez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50">
                <a:extLst>
                  <a:ext uri="{FF2B5EF4-FFF2-40B4-BE49-F238E27FC236}">
                    <a16:creationId xmlns:a16="http://schemas.microsoft.com/office/drawing/2014/main" id="{A92F3750-B9F6-4432-8B37-945AC916FE4A}"/>
                  </a:ext>
                </a:extLst>
              </p:cNvPr>
              <p:cNvSpPr/>
              <p:nvPr/>
            </p:nvSpPr>
            <p:spPr>
              <a:xfrm rot="5400000" flipV="1">
                <a:off x="6382508" y="847045"/>
                <a:ext cx="144953" cy="144953"/>
              </a:xfrm>
              <a:custGeom>
                <a:avLst/>
                <a:gdLst>
                  <a:gd name="connsiteX0" fmla="*/ 1716375 w 4433572"/>
                  <a:gd name="connsiteY0" fmla="*/ 1716373 h 4433570"/>
                  <a:gd name="connsiteX1" fmla="*/ 1716375 w 4433572"/>
                  <a:gd name="connsiteY1" fmla="*/ 0 h 4433570"/>
                  <a:gd name="connsiteX2" fmla="*/ 2717199 w 4433572"/>
                  <a:gd name="connsiteY2" fmla="*/ 0 h 4433570"/>
                  <a:gd name="connsiteX3" fmla="*/ 2717199 w 4433572"/>
                  <a:gd name="connsiteY3" fmla="*/ 1716373 h 4433570"/>
                  <a:gd name="connsiteX4" fmla="*/ 4433572 w 4433572"/>
                  <a:gd name="connsiteY4" fmla="*/ 1716373 h 4433570"/>
                  <a:gd name="connsiteX5" fmla="*/ 4433572 w 4433572"/>
                  <a:gd name="connsiteY5" fmla="*/ 2717197 h 4433570"/>
                  <a:gd name="connsiteX6" fmla="*/ 2717199 w 4433572"/>
                  <a:gd name="connsiteY6" fmla="*/ 2717197 h 4433570"/>
                  <a:gd name="connsiteX7" fmla="*/ 2717199 w 4433572"/>
                  <a:gd name="connsiteY7" fmla="*/ 1716373 h 4433570"/>
                  <a:gd name="connsiteX8" fmla="*/ 1716374 w 4433572"/>
                  <a:gd name="connsiteY8" fmla="*/ 4433570 h 4433570"/>
                  <a:gd name="connsiteX9" fmla="*/ 1716374 w 4433572"/>
                  <a:gd name="connsiteY9" fmla="*/ 2717197 h 4433570"/>
                  <a:gd name="connsiteX10" fmla="*/ 2717198 w 4433572"/>
                  <a:gd name="connsiteY10" fmla="*/ 2717197 h 4433570"/>
                  <a:gd name="connsiteX11" fmla="*/ 2717198 w 4433572"/>
                  <a:gd name="connsiteY11" fmla="*/ 4433570 h 4433570"/>
                  <a:gd name="connsiteX12" fmla="*/ 0 w 4433572"/>
                  <a:gd name="connsiteY12" fmla="*/ 2717197 h 4433570"/>
                  <a:gd name="connsiteX13" fmla="*/ 0 w 4433572"/>
                  <a:gd name="connsiteY13" fmla="*/ 1716373 h 4433570"/>
                  <a:gd name="connsiteX14" fmla="*/ 1716373 w 4433572"/>
                  <a:gd name="connsiteY14" fmla="*/ 1716373 h 4433570"/>
                  <a:gd name="connsiteX15" fmla="*/ 1716373 w 4433572"/>
                  <a:gd name="connsiteY15" fmla="*/ 2717197 h 443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33572" h="4433570">
                    <a:moveTo>
                      <a:pt x="1716375" y="1716373"/>
                    </a:moveTo>
                    <a:lnTo>
                      <a:pt x="1716375" y="0"/>
                    </a:lnTo>
                    <a:lnTo>
                      <a:pt x="2717199" y="0"/>
                    </a:lnTo>
                    <a:lnTo>
                      <a:pt x="2717199" y="1716373"/>
                    </a:lnTo>
                    <a:lnTo>
                      <a:pt x="4433572" y="1716373"/>
                    </a:lnTo>
                    <a:lnTo>
                      <a:pt x="4433572" y="2717197"/>
                    </a:lnTo>
                    <a:lnTo>
                      <a:pt x="2717199" y="2717197"/>
                    </a:lnTo>
                    <a:lnTo>
                      <a:pt x="2717199" y="1716373"/>
                    </a:lnTo>
                    <a:close/>
                    <a:moveTo>
                      <a:pt x="1716374" y="4433570"/>
                    </a:moveTo>
                    <a:lnTo>
                      <a:pt x="1716374" y="2717197"/>
                    </a:lnTo>
                    <a:lnTo>
                      <a:pt x="2717198" y="2717197"/>
                    </a:lnTo>
                    <a:lnTo>
                      <a:pt x="2717198" y="4433570"/>
                    </a:lnTo>
                    <a:close/>
                    <a:moveTo>
                      <a:pt x="0" y="2717197"/>
                    </a:moveTo>
                    <a:lnTo>
                      <a:pt x="0" y="1716373"/>
                    </a:lnTo>
                    <a:lnTo>
                      <a:pt x="1716373" y="1716373"/>
                    </a:lnTo>
                    <a:lnTo>
                      <a:pt x="1716373" y="271719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10" name="TextBox 9">
            <a:extLst>
              <a:ext uri="{FF2B5EF4-FFF2-40B4-BE49-F238E27FC236}">
                <a16:creationId xmlns:a16="http://schemas.microsoft.com/office/drawing/2014/main" id="{FA7AA506-44D3-4769-B433-44AD3D44AC3E}"/>
              </a:ext>
            </a:extLst>
          </p:cNvPr>
          <p:cNvSpPr txBox="1"/>
          <p:nvPr/>
        </p:nvSpPr>
        <p:spPr>
          <a:xfrm>
            <a:off x="2286000" y="1608293"/>
            <a:ext cx="1536700" cy="369332"/>
          </a:xfrm>
          <a:prstGeom prst="rect">
            <a:avLst/>
          </a:prstGeom>
          <a:noFill/>
        </p:spPr>
        <p:txBody>
          <a:bodyPr wrap="square" rtlCol="0">
            <a:spAutoFit/>
          </a:bodyPr>
          <a:lstStyle/>
          <a:p>
            <a:pPr algn="ctr"/>
            <a:r>
              <a:rPr lang="en-US" altLang="en-US" b="1" dirty="0">
                <a:solidFill>
                  <a:schemeClr val="accent5"/>
                </a:solidFill>
              </a:rPr>
              <a:t>1999-2002</a:t>
            </a:r>
            <a:endParaRPr lang="en-GB" b="1" dirty="0">
              <a:solidFill>
                <a:schemeClr val="accent5"/>
              </a:solidFill>
              <a:latin typeface="+mj-lt"/>
            </a:endParaRPr>
          </a:p>
        </p:txBody>
      </p:sp>
      <p:sp>
        <p:nvSpPr>
          <p:cNvPr id="16" name="TextBox 15">
            <a:extLst>
              <a:ext uri="{FF2B5EF4-FFF2-40B4-BE49-F238E27FC236}">
                <a16:creationId xmlns:a16="http://schemas.microsoft.com/office/drawing/2014/main" id="{C942C4F4-E501-40EA-898B-BDFB7ED849B2}"/>
              </a:ext>
            </a:extLst>
          </p:cNvPr>
          <p:cNvSpPr txBox="1"/>
          <p:nvPr/>
        </p:nvSpPr>
        <p:spPr>
          <a:xfrm>
            <a:off x="3905250" y="1608293"/>
            <a:ext cx="704850" cy="369332"/>
          </a:xfrm>
          <a:prstGeom prst="rect">
            <a:avLst/>
          </a:prstGeom>
          <a:noFill/>
        </p:spPr>
        <p:txBody>
          <a:bodyPr wrap="square" rtlCol="0">
            <a:spAutoFit/>
          </a:bodyPr>
          <a:lstStyle/>
          <a:p>
            <a:pPr algn="ctr"/>
            <a:r>
              <a:rPr lang="en-US" altLang="en-US" b="1" dirty="0">
                <a:solidFill>
                  <a:schemeClr val="accent5"/>
                </a:solidFill>
              </a:rPr>
              <a:t>2005</a:t>
            </a:r>
            <a:endParaRPr lang="en-GB" b="1" dirty="0">
              <a:solidFill>
                <a:schemeClr val="accent5"/>
              </a:solidFill>
              <a:latin typeface="+mj-lt"/>
            </a:endParaRPr>
          </a:p>
        </p:txBody>
      </p:sp>
      <p:sp>
        <p:nvSpPr>
          <p:cNvPr id="17" name="TextBox 16">
            <a:extLst>
              <a:ext uri="{FF2B5EF4-FFF2-40B4-BE49-F238E27FC236}">
                <a16:creationId xmlns:a16="http://schemas.microsoft.com/office/drawing/2014/main" id="{DBA7FD2F-1C24-4DF0-BA07-8C79FD35D007}"/>
              </a:ext>
            </a:extLst>
          </p:cNvPr>
          <p:cNvSpPr txBox="1"/>
          <p:nvPr/>
        </p:nvSpPr>
        <p:spPr>
          <a:xfrm>
            <a:off x="771525" y="5949336"/>
            <a:ext cx="6782843" cy="249299"/>
          </a:xfrm>
          <a:prstGeom prst="rect">
            <a:avLst/>
          </a:prstGeom>
          <a:noFill/>
        </p:spPr>
        <p:txBody>
          <a:bodyPr wrap="square" lIns="0" tIns="0" rIns="0" bIns="0" rtlCol="0">
            <a:spAutoFit/>
          </a:bodyPr>
          <a:lstStyle/>
          <a:p>
            <a:pPr eaLnBrk="1" hangingPunct="1">
              <a:lnSpc>
                <a:spcPct val="90000"/>
              </a:lnSpc>
              <a:spcBef>
                <a:spcPts val="0"/>
              </a:spcBef>
              <a:spcAft>
                <a:spcPts val="600"/>
              </a:spcAft>
            </a:pPr>
            <a:r>
              <a:rPr lang="en-US" dirty="0">
                <a:solidFill>
                  <a:schemeClr val="tx2"/>
                </a:solidFill>
                <a:latin typeface="+mn-lt"/>
                <a:ea typeface="+mn-ea"/>
              </a:rPr>
              <a:t>ITU (2005). ITU Internet Reports 2005: The Internet of Things.</a:t>
            </a:r>
            <a:endParaRPr lang="en-US" kern="1200" dirty="0">
              <a:solidFill>
                <a:schemeClr val="tx2"/>
              </a:solidFill>
              <a:latin typeface="+mn-lt"/>
              <a:ea typeface="+mn-ea"/>
            </a:endParaRPr>
          </a:p>
        </p:txBody>
      </p:sp>
    </p:spTree>
    <p:extLst>
      <p:ext uri="{BB962C8B-B14F-4D97-AF65-F5344CB8AC3E}">
        <p14:creationId xmlns:p14="http://schemas.microsoft.com/office/powerpoint/2010/main" val="11446106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0138817-D141-4274-819F-FF8DD8BD2A47}"/>
              </a:ext>
            </a:extLst>
          </p:cNvPr>
          <p:cNvSpPr>
            <a:spLocks noGrp="1"/>
          </p:cNvSpPr>
          <p:nvPr>
            <p:ph type="title"/>
          </p:nvPr>
        </p:nvSpPr>
        <p:spPr/>
        <p:txBody>
          <a:bodyPr/>
          <a:lstStyle/>
          <a:p>
            <a:r>
              <a:rPr lang="en-US" dirty="0"/>
              <a:t>The history of IoT</a:t>
            </a:r>
          </a:p>
        </p:txBody>
      </p:sp>
      <p:cxnSp>
        <p:nvCxnSpPr>
          <p:cNvPr id="8" name="Straight Arrow Connector 7">
            <a:extLst>
              <a:ext uri="{FF2B5EF4-FFF2-40B4-BE49-F238E27FC236}">
                <a16:creationId xmlns:a16="http://schemas.microsoft.com/office/drawing/2014/main" id="{1F68D3D8-3F10-4B01-9946-9405D0E3D397}"/>
              </a:ext>
            </a:extLst>
          </p:cNvPr>
          <p:cNvCxnSpPr>
            <a:cxnSpLocks/>
          </p:cNvCxnSpPr>
          <p:nvPr/>
        </p:nvCxnSpPr>
        <p:spPr>
          <a:xfrm>
            <a:off x="771525" y="1977625"/>
            <a:ext cx="10442575" cy="13053"/>
          </a:xfrm>
          <a:prstGeom prst="straightConnector1">
            <a:avLst/>
          </a:prstGeom>
          <a:ln w="22225">
            <a:solidFill>
              <a:schemeClr val="accent5"/>
            </a:solidFill>
            <a:tailEnd type="triangle" w="med" len="lg"/>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D082625-B894-46F6-80DE-9350B5C7BD22}"/>
              </a:ext>
            </a:extLst>
          </p:cNvPr>
          <p:cNvSpPr txBox="1"/>
          <p:nvPr/>
        </p:nvSpPr>
        <p:spPr>
          <a:xfrm>
            <a:off x="857250" y="1608293"/>
            <a:ext cx="704850" cy="369332"/>
          </a:xfrm>
          <a:prstGeom prst="rect">
            <a:avLst/>
          </a:prstGeom>
          <a:noFill/>
        </p:spPr>
        <p:txBody>
          <a:bodyPr wrap="square" rtlCol="0">
            <a:spAutoFit/>
          </a:bodyPr>
          <a:lstStyle/>
          <a:p>
            <a:pPr algn="ctr"/>
            <a:r>
              <a:rPr lang="en-US" altLang="en-US" b="1" dirty="0">
                <a:solidFill>
                  <a:schemeClr val="accent5"/>
                </a:solidFill>
              </a:rPr>
              <a:t>1988</a:t>
            </a:r>
            <a:endParaRPr lang="en-GB" b="1" dirty="0">
              <a:solidFill>
                <a:schemeClr val="accent5"/>
              </a:solidFill>
              <a:latin typeface="+mj-lt"/>
            </a:endParaRPr>
          </a:p>
        </p:txBody>
      </p:sp>
      <p:grpSp>
        <p:nvGrpSpPr>
          <p:cNvPr id="11" name="Group 10">
            <a:extLst>
              <a:ext uri="{FF2B5EF4-FFF2-40B4-BE49-F238E27FC236}">
                <a16:creationId xmlns:a16="http://schemas.microsoft.com/office/drawing/2014/main" id="{FED1BBC4-C039-49EF-990B-D45BE10B6B14}"/>
              </a:ext>
            </a:extLst>
          </p:cNvPr>
          <p:cNvGrpSpPr/>
          <p:nvPr/>
        </p:nvGrpSpPr>
        <p:grpSpPr>
          <a:xfrm>
            <a:off x="5362575" y="2230467"/>
            <a:ext cx="5879158" cy="2974991"/>
            <a:chOff x="6767577" y="1034704"/>
            <a:chExt cx="4388272" cy="2220568"/>
          </a:xfrm>
        </p:grpSpPr>
        <p:sp>
          <p:nvSpPr>
            <p:cNvPr id="12" name="100 Shipped">
              <a:extLst>
                <a:ext uri="{FF2B5EF4-FFF2-40B4-BE49-F238E27FC236}">
                  <a16:creationId xmlns:a16="http://schemas.microsoft.com/office/drawing/2014/main" id="{1920AB0E-14B5-4622-9C86-0BBFA07DC7A8}"/>
                </a:ext>
              </a:extLst>
            </p:cNvPr>
            <p:cNvSpPr/>
            <p:nvPr/>
          </p:nvSpPr>
          <p:spPr>
            <a:xfrm>
              <a:off x="7005976" y="1273169"/>
              <a:ext cx="4094227" cy="18213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defTabSz="455613">
                <a:defRPr>
                  <a:solidFill>
                    <a:schemeClr val="tx1"/>
                  </a:solidFill>
                  <a:latin typeface="Calibri" pitchFamily="34" charset="0"/>
                  <a:ea typeface="ＭＳ Ｐゴシック" pitchFamily="34" charset="-128"/>
                </a:defRPr>
              </a:lvl1pPr>
              <a:lvl2pPr marL="742950" indent="-285750" defTabSz="455613">
                <a:defRPr>
                  <a:solidFill>
                    <a:schemeClr val="tx1"/>
                  </a:solidFill>
                  <a:latin typeface="Calibri" pitchFamily="34" charset="0"/>
                  <a:ea typeface="ＭＳ Ｐゴシック" pitchFamily="34" charset="-128"/>
                </a:defRPr>
              </a:lvl2pPr>
              <a:lvl3pPr marL="1143000" indent="-228600" defTabSz="455613">
                <a:defRPr>
                  <a:solidFill>
                    <a:schemeClr val="tx1"/>
                  </a:solidFill>
                  <a:latin typeface="Calibri" pitchFamily="34" charset="0"/>
                  <a:ea typeface="ＭＳ Ｐゴシック" pitchFamily="34" charset="-128"/>
                </a:defRPr>
              </a:lvl3pPr>
              <a:lvl4pPr marL="1600200" indent="-228600" defTabSz="455613">
                <a:defRPr>
                  <a:solidFill>
                    <a:schemeClr val="tx1"/>
                  </a:solidFill>
                  <a:latin typeface="Calibri" pitchFamily="34" charset="0"/>
                  <a:ea typeface="ＭＳ Ｐゴシック" pitchFamily="34" charset="-128"/>
                </a:defRPr>
              </a:lvl4pPr>
              <a:lvl5pPr marL="2057400" indent="-228600" defTabSz="455613">
                <a:defRPr>
                  <a:solidFill>
                    <a:schemeClr val="tx1"/>
                  </a:solidFill>
                  <a:latin typeface="Calibri" pitchFamily="34" charset="0"/>
                  <a:ea typeface="ＭＳ Ｐゴシック" pitchFamily="34" charset="-128"/>
                </a:defRPr>
              </a:lvl5pPr>
              <a:lvl6pPr marL="2514600" indent="-228600" defTabSz="4556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56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56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56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defRPr/>
              </a:pPr>
              <a:r>
                <a:rPr lang="en-US" altLang="en-US" sz="2000" b="1" dirty="0">
                  <a:solidFill>
                    <a:schemeClr val="accent1"/>
                  </a:solidFill>
                  <a:latin typeface="+mn-lt"/>
                </a:rPr>
                <a:t>European Commission, </a:t>
              </a:r>
            </a:p>
            <a:p>
              <a:pPr>
                <a:defRPr/>
              </a:pPr>
              <a:r>
                <a:rPr lang="en-US" altLang="en-US" sz="2000" b="1" dirty="0">
                  <a:solidFill>
                    <a:schemeClr val="accent1"/>
                  </a:solidFill>
                  <a:latin typeface="+mn-lt"/>
                </a:rPr>
                <a:t>IoT — An action plan for Europe</a:t>
              </a:r>
            </a:p>
            <a:p>
              <a:pPr>
                <a:buSzPct val="70000"/>
                <a:defRPr/>
              </a:pPr>
              <a:endParaRPr lang="en-US" altLang="en-US" sz="1600" dirty="0">
                <a:solidFill>
                  <a:schemeClr val="accent1"/>
                </a:solidFill>
                <a:latin typeface="+mn-lt"/>
              </a:endParaRPr>
            </a:p>
            <a:p>
              <a:pPr>
                <a:buSzPct val="70000"/>
                <a:defRPr/>
              </a:pPr>
              <a:r>
                <a:rPr lang="en-US" altLang="en-US" sz="1600" dirty="0">
                  <a:solidFill>
                    <a:schemeClr val="accent1"/>
                  </a:solidFill>
                  <a:latin typeface="+mn-lt"/>
                </a:rPr>
                <a:t>“network of interconnected objects, from books to cars, from electrical appliances to food […]. These objects will sometimes have their own Internet Protocol addresses, be embedded in complex systems and use sensors to obtain information from their environment […] and/or use actuators to interact with it.”</a:t>
              </a:r>
            </a:p>
            <a:p>
              <a:pPr>
                <a:buSzPct val="70000"/>
                <a:defRPr/>
              </a:pPr>
              <a:r>
                <a:rPr lang="en-US" altLang="en-US" sz="1600" dirty="0">
                  <a:solidFill>
                    <a:schemeClr val="accent1"/>
                  </a:solidFill>
                  <a:latin typeface="+mn-lt"/>
                </a:rPr>
                <a:t> </a:t>
              </a:r>
            </a:p>
            <a:p>
              <a:pPr>
                <a:buSzPct val="70000"/>
                <a:defRPr/>
              </a:pPr>
              <a:r>
                <a:rPr lang="en-US" altLang="en-US" sz="1600" dirty="0">
                  <a:solidFill>
                    <a:schemeClr val="accent1"/>
                  </a:solidFill>
                  <a:latin typeface="+mn-lt"/>
                </a:rPr>
                <a:t> </a:t>
              </a:r>
            </a:p>
            <a:p>
              <a:pPr>
                <a:buSzPct val="70000"/>
                <a:defRPr/>
              </a:pPr>
              <a:endParaRPr lang="en-US" altLang="en-US" sz="1600" dirty="0">
                <a:solidFill>
                  <a:schemeClr val="accent1"/>
                </a:solidFill>
              </a:endParaRPr>
            </a:p>
          </p:txBody>
        </p:sp>
        <p:grpSp>
          <p:nvGrpSpPr>
            <p:cNvPr id="13" name="Group 12">
              <a:extLst>
                <a:ext uri="{FF2B5EF4-FFF2-40B4-BE49-F238E27FC236}">
                  <a16:creationId xmlns:a16="http://schemas.microsoft.com/office/drawing/2014/main" id="{9231E881-20B4-4C04-A6CC-D0592F7A1956}"/>
                </a:ext>
              </a:extLst>
            </p:cNvPr>
            <p:cNvGrpSpPr/>
            <p:nvPr/>
          </p:nvGrpSpPr>
          <p:grpSpPr>
            <a:xfrm>
              <a:off x="6767577" y="1034704"/>
              <a:ext cx="4388272" cy="2220568"/>
              <a:chOff x="6382508" y="847045"/>
              <a:chExt cx="4388272" cy="2220568"/>
            </a:xfrm>
          </p:grpSpPr>
          <p:sp>
            <p:nvSpPr>
              <p:cNvPr id="14" name="Freeform 49">
                <a:extLst>
                  <a:ext uri="{FF2B5EF4-FFF2-40B4-BE49-F238E27FC236}">
                    <a16:creationId xmlns:a16="http://schemas.microsoft.com/office/drawing/2014/main" id="{4AE7E6C3-E308-4D2D-99F3-3E76C4BCC594}"/>
                  </a:ext>
                </a:extLst>
              </p:cNvPr>
              <p:cNvSpPr/>
              <p:nvPr/>
            </p:nvSpPr>
            <p:spPr>
              <a:xfrm>
                <a:off x="6449333" y="924717"/>
                <a:ext cx="4321447" cy="2142896"/>
              </a:xfrm>
              <a:custGeom>
                <a:avLst/>
                <a:gdLst>
                  <a:gd name="connsiteX0" fmla="*/ 178326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0 w 1430409"/>
                  <a:gd name="connsiteY4" fmla="*/ 178327 h 717102"/>
                  <a:gd name="connsiteX0" fmla="*/ 127526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0 w 1430409"/>
                  <a:gd name="connsiteY4" fmla="*/ 178327 h 717102"/>
                  <a:gd name="connsiteX0" fmla="*/ 127526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0 w 1430409"/>
                  <a:gd name="connsiteY4" fmla="*/ 127527 h 717102"/>
                  <a:gd name="connsiteX0" fmla="*/ 127526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0 w 1430409"/>
                  <a:gd name="connsiteY4" fmla="*/ 168348 h 717102"/>
                  <a:gd name="connsiteX0" fmla="*/ 127526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0 w 1430409"/>
                  <a:gd name="connsiteY4" fmla="*/ 120259 h 717102"/>
                  <a:gd name="connsiteX0" fmla="*/ 127526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0 w 1430409"/>
                  <a:gd name="connsiteY4" fmla="*/ 142700 h 717102"/>
                  <a:gd name="connsiteX0" fmla="*/ 127526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3329 w 1430409"/>
                  <a:gd name="connsiteY4" fmla="*/ 113541 h 717102"/>
                  <a:gd name="connsiteX0" fmla="*/ 94593 w 1430409"/>
                  <a:gd name="connsiteY0" fmla="*/ 1586 h 717102"/>
                  <a:gd name="connsiteX1" fmla="*/ 1430409 w 1430409"/>
                  <a:gd name="connsiteY1" fmla="*/ 0 h 717102"/>
                  <a:gd name="connsiteX2" fmla="*/ 1430409 w 1430409"/>
                  <a:gd name="connsiteY2" fmla="*/ 717102 h 717102"/>
                  <a:gd name="connsiteX3" fmla="*/ 0 w 1430409"/>
                  <a:gd name="connsiteY3" fmla="*/ 717102 h 717102"/>
                  <a:gd name="connsiteX4" fmla="*/ 3329 w 1430409"/>
                  <a:gd name="connsiteY4" fmla="*/ 113541 h 717102"/>
                  <a:gd name="connsiteX0" fmla="*/ 94593 w 1430409"/>
                  <a:gd name="connsiteY0" fmla="*/ 1586 h 717102"/>
                  <a:gd name="connsiteX1" fmla="*/ 1430409 w 1430409"/>
                  <a:gd name="connsiteY1" fmla="*/ 0 h 717102"/>
                  <a:gd name="connsiteX2" fmla="*/ 1430409 w 1430409"/>
                  <a:gd name="connsiteY2" fmla="*/ 717102 h 717102"/>
                  <a:gd name="connsiteX3" fmla="*/ 0 w 1430409"/>
                  <a:gd name="connsiteY3" fmla="*/ 717102 h 717102"/>
                  <a:gd name="connsiteX4" fmla="*/ 1761 w 1430409"/>
                  <a:gd name="connsiteY4" fmla="*/ 77075 h 717102"/>
                  <a:gd name="connsiteX0" fmla="*/ 80479 w 1430409"/>
                  <a:gd name="connsiteY0" fmla="*/ 1586 h 717102"/>
                  <a:gd name="connsiteX1" fmla="*/ 1430409 w 1430409"/>
                  <a:gd name="connsiteY1" fmla="*/ 0 h 717102"/>
                  <a:gd name="connsiteX2" fmla="*/ 1430409 w 1430409"/>
                  <a:gd name="connsiteY2" fmla="*/ 717102 h 717102"/>
                  <a:gd name="connsiteX3" fmla="*/ 0 w 1430409"/>
                  <a:gd name="connsiteY3" fmla="*/ 717102 h 717102"/>
                  <a:gd name="connsiteX4" fmla="*/ 1761 w 1430409"/>
                  <a:gd name="connsiteY4" fmla="*/ 77075 h 717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0409" h="717102">
                    <a:moveTo>
                      <a:pt x="80479" y="1586"/>
                    </a:moveTo>
                    <a:lnTo>
                      <a:pt x="1430409" y="0"/>
                    </a:lnTo>
                    <a:lnTo>
                      <a:pt x="1430409" y="717102"/>
                    </a:lnTo>
                    <a:lnTo>
                      <a:pt x="0" y="717102"/>
                    </a:lnTo>
                    <a:cubicBezTo>
                      <a:pt x="0" y="525635"/>
                      <a:pt x="1761" y="268542"/>
                      <a:pt x="1761" y="77075"/>
                    </a:cubicBez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50">
                <a:extLst>
                  <a:ext uri="{FF2B5EF4-FFF2-40B4-BE49-F238E27FC236}">
                    <a16:creationId xmlns:a16="http://schemas.microsoft.com/office/drawing/2014/main" id="{A92F3750-B9F6-4432-8B37-945AC916FE4A}"/>
                  </a:ext>
                </a:extLst>
              </p:cNvPr>
              <p:cNvSpPr/>
              <p:nvPr/>
            </p:nvSpPr>
            <p:spPr>
              <a:xfrm rot="5400000" flipV="1">
                <a:off x="6382508" y="847045"/>
                <a:ext cx="144953" cy="144953"/>
              </a:xfrm>
              <a:custGeom>
                <a:avLst/>
                <a:gdLst>
                  <a:gd name="connsiteX0" fmla="*/ 1716375 w 4433572"/>
                  <a:gd name="connsiteY0" fmla="*/ 1716373 h 4433570"/>
                  <a:gd name="connsiteX1" fmla="*/ 1716375 w 4433572"/>
                  <a:gd name="connsiteY1" fmla="*/ 0 h 4433570"/>
                  <a:gd name="connsiteX2" fmla="*/ 2717199 w 4433572"/>
                  <a:gd name="connsiteY2" fmla="*/ 0 h 4433570"/>
                  <a:gd name="connsiteX3" fmla="*/ 2717199 w 4433572"/>
                  <a:gd name="connsiteY3" fmla="*/ 1716373 h 4433570"/>
                  <a:gd name="connsiteX4" fmla="*/ 4433572 w 4433572"/>
                  <a:gd name="connsiteY4" fmla="*/ 1716373 h 4433570"/>
                  <a:gd name="connsiteX5" fmla="*/ 4433572 w 4433572"/>
                  <a:gd name="connsiteY5" fmla="*/ 2717197 h 4433570"/>
                  <a:gd name="connsiteX6" fmla="*/ 2717199 w 4433572"/>
                  <a:gd name="connsiteY6" fmla="*/ 2717197 h 4433570"/>
                  <a:gd name="connsiteX7" fmla="*/ 2717199 w 4433572"/>
                  <a:gd name="connsiteY7" fmla="*/ 1716373 h 4433570"/>
                  <a:gd name="connsiteX8" fmla="*/ 1716374 w 4433572"/>
                  <a:gd name="connsiteY8" fmla="*/ 4433570 h 4433570"/>
                  <a:gd name="connsiteX9" fmla="*/ 1716374 w 4433572"/>
                  <a:gd name="connsiteY9" fmla="*/ 2717197 h 4433570"/>
                  <a:gd name="connsiteX10" fmla="*/ 2717198 w 4433572"/>
                  <a:gd name="connsiteY10" fmla="*/ 2717197 h 4433570"/>
                  <a:gd name="connsiteX11" fmla="*/ 2717198 w 4433572"/>
                  <a:gd name="connsiteY11" fmla="*/ 4433570 h 4433570"/>
                  <a:gd name="connsiteX12" fmla="*/ 0 w 4433572"/>
                  <a:gd name="connsiteY12" fmla="*/ 2717197 h 4433570"/>
                  <a:gd name="connsiteX13" fmla="*/ 0 w 4433572"/>
                  <a:gd name="connsiteY13" fmla="*/ 1716373 h 4433570"/>
                  <a:gd name="connsiteX14" fmla="*/ 1716373 w 4433572"/>
                  <a:gd name="connsiteY14" fmla="*/ 1716373 h 4433570"/>
                  <a:gd name="connsiteX15" fmla="*/ 1716373 w 4433572"/>
                  <a:gd name="connsiteY15" fmla="*/ 2717197 h 443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33572" h="4433570">
                    <a:moveTo>
                      <a:pt x="1716375" y="1716373"/>
                    </a:moveTo>
                    <a:lnTo>
                      <a:pt x="1716375" y="0"/>
                    </a:lnTo>
                    <a:lnTo>
                      <a:pt x="2717199" y="0"/>
                    </a:lnTo>
                    <a:lnTo>
                      <a:pt x="2717199" y="1716373"/>
                    </a:lnTo>
                    <a:lnTo>
                      <a:pt x="4433572" y="1716373"/>
                    </a:lnTo>
                    <a:lnTo>
                      <a:pt x="4433572" y="2717197"/>
                    </a:lnTo>
                    <a:lnTo>
                      <a:pt x="2717199" y="2717197"/>
                    </a:lnTo>
                    <a:lnTo>
                      <a:pt x="2717199" y="1716373"/>
                    </a:lnTo>
                    <a:close/>
                    <a:moveTo>
                      <a:pt x="1716374" y="4433570"/>
                    </a:moveTo>
                    <a:lnTo>
                      <a:pt x="1716374" y="2717197"/>
                    </a:lnTo>
                    <a:lnTo>
                      <a:pt x="2717198" y="2717197"/>
                    </a:lnTo>
                    <a:lnTo>
                      <a:pt x="2717198" y="4433570"/>
                    </a:lnTo>
                    <a:close/>
                    <a:moveTo>
                      <a:pt x="0" y="2717197"/>
                    </a:moveTo>
                    <a:lnTo>
                      <a:pt x="0" y="1716373"/>
                    </a:lnTo>
                    <a:lnTo>
                      <a:pt x="1716373" y="1716373"/>
                    </a:lnTo>
                    <a:lnTo>
                      <a:pt x="1716373" y="271719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10" name="TextBox 9">
            <a:extLst>
              <a:ext uri="{FF2B5EF4-FFF2-40B4-BE49-F238E27FC236}">
                <a16:creationId xmlns:a16="http://schemas.microsoft.com/office/drawing/2014/main" id="{FA7AA506-44D3-4769-B433-44AD3D44AC3E}"/>
              </a:ext>
            </a:extLst>
          </p:cNvPr>
          <p:cNvSpPr txBox="1"/>
          <p:nvPr/>
        </p:nvSpPr>
        <p:spPr>
          <a:xfrm>
            <a:off x="2286000" y="1608293"/>
            <a:ext cx="1536700" cy="369332"/>
          </a:xfrm>
          <a:prstGeom prst="rect">
            <a:avLst/>
          </a:prstGeom>
          <a:noFill/>
        </p:spPr>
        <p:txBody>
          <a:bodyPr wrap="square" rtlCol="0">
            <a:spAutoFit/>
          </a:bodyPr>
          <a:lstStyle/>
          <a:p>
            <a:pPr algn="ctr"/>
            <a:r>
              <a:rPr lang="en-US" altLang="en-US" b="1" dirty="0">
                <a:solidFill>
                  <a:schemeClr val="accent5"/>
                </a:solidFill>
              </a:rPr>
              <a:t>1999-2002</a:t>
            </a:r>
            <a:endParaRPr lang="en-GB" b="1" dirty="0">
              <a:solidFill>
                <a:schemeClr val="accent5"/>
              </a:solidFill>
              <a:latin typeface="+mj-lt"/>
            </a:endParaRPr>
          </a:p>
        </p:txBody>
      </p:sp>
      <p:sp>
        <p:nvSpPr>
          <p:cNvPr id="16" name="TextBox 15">
            <a:extLst>
              <a:ext uri="{FF2B5EF4-FFF2-40B4-BE49-F238E27FC236}">
                <a16:creationId xmlns:a16="http://schemas.microsoft.com/office/drawing/2014/main" id="{C942C4F4-E501-40EA-898B-BDFB7ED849B2}"/>
              </a:ext>
            </a:extLst>
          </p:cNvPr>
          <p:cNvSpPr txBox="1"/>
          <p:nvPr/>
        </p:nvSpPr>
        <p:spPr>
          <a:xfrm>
            <a:off x="3905250" y="1608293"/>
            <a:ext cx="704850" cy="369332"/>
          </a:xfrm>
          <a:prstGeom prst="rect">
            <a:avLst/>
          </a:prstGeom>
          <a:noFill/>
        </p:spPr>
        <p:txBody>
          <a:bodyPr wrap="square" rtlCol="0">
            <a:spAutoFit/>
          </a:bodyPr>
          <a:lstStyle/>
          <a:p>
            <a:pPr algn="ctr"/>
            <a:r>
              <a:rPr lang="en-US" altLang="en-US" b="1" dirty="0">
                <a:solidFill>
                  <a:schemeClr val="accent5"/>
                </a:solidFill>
              </a:rPr>
              <a:t>2005</a:t>
            </a:r>
            <a:endParaRPr lang="en-GB" b="1" dirty="0">
              <a:solidFill>
                <a:schemeClr val="accent5"/>
              </a:solidFill>
              <a:latin typeface="+mj-lt"/>
            </a:endParaRPr>
          </a:p>
        </p:txBody>
      </p:sp>
      <p:sp>
        <p:nvSpPr>
          <p:cNvPr id="17" name="TextBox 16">
            <a:extLst>
              <a:ext uri="{FF2B5EF4-FFF2-40B4-BE49-F238E27FC236}">
                <a16:creationId xmlns:a16="http://schemas.microsoft.com/office/drawing/2014/main" id="{A07C5285-50C0-4095-8AC7-F8ECC577ECD8}"/>
              </a:ext>
            </a:extLst>
          </p:cNvPr>
          <p:cNvSpPr txBox="1"/>
          <p:nvPr/>
        </p:nvSpPr>
        <p:spPr>
          <a:xfrm>
            <a:off x="5010150" y="1588336"/>
            <a:ext cx="704850" cy="369332"/>
          </a:xfrm>
          <a:prstGeom prst="rect">
            <a:avLst/>
          </a:prstGeom>
          <a:noFill/>
        </p:spPr>
        <p:txBody>
          <a:bodyPr wrap="square" rtlCol="0">
            <a:spAutoFit/>
          </a:bodyPr>
          <a:lstStyle/>
          <a:p>
            <a:pPr algn="ctr"/>
            <a:r>
              <a:rPr lang="en-US" altLang="en-US" b="1" dirty="0">
                <a:solidFill>
                  <a:schemeClr val="accent5"/>
                </a:solidFill>
              </a:rPr>
              <a:t>2009</a:t>
            </a:r>
            <a:endParaRPr lang="en-GB" b="1" dirty="0">
              <a:solidFill>
                <a:schemeClr val="accent5"/>
              </a:solidFill>
              <a:latin typeface="+mj-lt"/>
            </a:endParaRPr>
          </a:p>
        </p:txBody>
      </p:sp>
      <p:sp>
        <p:nvSpPr>
          <p:cNvPr id="19" name="TextBox 18">
            <a:extLst>
              <a:ext uri="{FF2B5EF4-FFF2-40B4-BE49-F238E27FC236}">
                <a16:creationId xmlns:a16="http://schemas.microsoft.com/office/drawing/2014/main" id="{65D342E4-D89F-4FD1-A6D8-8403D7EED2C7}"/>
              </a:ext>
            </a:extLst>
          </p:cNvPr>
          <p:cNvSpPr txBox="1"/>
          <p:nvPr/>
        </p:nvSpPr>
        <p:spPr>
          <a:xfrm>
            <a:off x="771525" y="5949336"/>
            <a:ext cx="10007122" cy="249299"/>
          </a:xfrm>
          <a:prstGeom prst="rect">
            <a:avLst/>
          </a:prstGeom>
          <a:noFill/>
        </p:spPr>
        <p:txBody>
          <a:bodyPr wrap="square" lIns="0" tIns="0" rIns="0" bIns="0" rtlCol="0">
            <a:spAutoFit/>
          </a:bodyPr>
          <a:lstStyle/>
          <a:p>
            <a:pPr eaLnBrk="1" hangingPunct="1">
              <a:lnSpc>
                <a:spcPct val="90000"/>
              </a:lnSpc>
              <a:spcBef>
                <a:spcPts val="0"/>
              </a:spcBef>
              <a:spcAft>
                <a:spcPts val="600"/>
              </a:spcAft>
            </a:pPr>
            <a:r>
              <a:rPr lang="en-US" dirty="0">
                <a:solidFill>
                  <a:schemeClr val="tx2"/>
                </a:solidFill>
                <a:latin typeface="+mn-lt"/>
                <a:ea typeface="+mn-ea"/>
              </a:rPr>
              <a:t>Commission of the European Communities (2009). Internet of Things — An action plan for Europe</a:t>
            </a:r>
            <a:endParaRPr lang="en-US" kern="1200" dirty="0">
              <a:solidFill>
                <a:schemeClr val="tx2"/>
              </a:solidFill>
              <a:latin typeface="+mn-lt"/>
              <a:ea typeface="+mn-ea"/>
            </a:endParaRPr>
          </a:p>
        </p:txBody>
      </p:sp>
    </p:spTree>
    <p:extLst>
      <p:ext uri="{BB962C8B-B14F-4D97-AF65-F5344CB8AC3E}">
        <p14:creationId xmlns:p14="http://schemas.microsoft.com/office/powerpoint/2010/main" val="1042350579"/>
      </p:ext>
    </p:extLst>
  </p:cSld>
  <p:clrMapOvr>
    <a:masterClrMapping/>
  </p:clrMapOvr>
</p:sld>
</file>

<file path=ppt/theme/theme1.xml><?xml version="1.0" encoding="utf-8"?>
<a:theme xmlns:a="http://schemas.openxmlformats.org/drawingml/2006/main" name="Arm_PPT_Public">
  <a:themeElements>
    <a:clrScheme name="Arm PPT">
      <a:dk1>
        <a:srgbClr val="000000"/>
      </a:dk1>
      <a:lt1>
        <a:srgbClr val="FFFFFF"/>
      </a:lt1>
      <a:dk2>
        <a:srgbClr val="333E48"/>
      </a:dk2>
      <a:lt2>
        <a:srgbClr val="E5ECEB"/>
      </a:lt2>
      <a:accent1>
        <a:srgbClr val="0091BD"/>
      </a:accent1>
      <a:accent2>
        <a:srgbClr val="002B49"/>
      </a:accent2>
      <a:accent3>
        <a:srgbClr val="FFC700"/>
      </a:accent3>
      <a:accent4>
        <a:srgbClr val="95D600"/>
      </a:accent4>
      <a:accent5>
        <a:srgbClr val="FF6B00"/>
      </a:accent5>
      <a:accent6>
        <a:srgbClr val="7D868C"/>
      </a:accent6>
      <a:hlink>
        <a:srgbClr val="00C1DE"/>
      </a:hlink>
      <a:folHlink>
        <a:srgbClr val="002F6C"/>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0" indent="0" algn="l" defTabSz="914400" rtl="0" eaLnBrk="1" latinLnBrk="0" hangingPunct="1">
          <a:lnSpc>
            <a:spcPct val="90000"/>
          </a:lnSpc>
          <a:spcBef>
            <a:spcPts val="0"/>
          </a:spcBef>
          <a:spcAft>
            <a:spcPts val="600"/>
          </a:spcAft>
          <a:buFont typeface="Arial" panose="020B0604020202020204" pitchFamily="34" charset="0"/>
          <a:buNone/>
          <a:defRPr sz="2100" kern="1200" dirty="0" err="1" smtClean="0">
            <a:solidFill>
              <a:schemeClr val="tx2"/>
            </a:solidFill>
            <a:latin typeface="+mn-lt"/>
            <a:ea typeface="+mn-ea"/>
            <a:cs typeface="+mn-cs"/>
          </a:defRPr>
        </a:defPPr>
      </a:lstStyle>
    </a:txDef>
  </a:objectDefaults>
  <a:extraClrSchemeLst/>
  <a:extLst>
    <a:ext uri="{05A4C25C-085E-4340-85A3-A5531E510DB2}">
      <thm15:themeFamily xmlns:thm15="http://schemas.microsoft.com/office/thememl/2012/main" name="Arm_PPT_Master_Arm_Limited_2019.potx  -  Read-Only" id="{D09A6074-4508-4365-A1DC-9585CABF9D5F}" vid="{3CD30893-EED7-4292-8C0A-ECC25221B6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3BA80DA31481A4DA5275E3FE23881F9" ma:contentTypeVersion="4" ma:contentTypeDescription="Create a new document." ma:contentTypeScope="" ma:versionID="192edbcebe8121abff1221bc1c40c495">
  <xsd:schema xmlns:xsd="http://www.w3.org/2001/XMLSchema" xmlns:xs="http://www.w3.org/2001/XMLSchema" xmlns:p="http://schemas.microsoft.com/office/2006/metadata/properties" xmlns:ns2="9a0a0977-86e6-4cda-a829-8760642e3403" targetNamespace="http://schemas.microsoft.com/office/2006/metadata/properties" ma:root="true" ma:fieldsID="049be9206697e850e65dec1059c6b86a" ns2:_="">
    <xsd:import namespace="9a0a0977-86e6-4cda-a829-8760642e340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0a0977-86e6-4cda-a829-8760642e34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211AA36-9BAE-4373-942B-A7D66348762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a0a0977-86e6-4cda-a829-8760642e340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61D4E06-5D3F-4994-A4A7-4BA626FA722D}">
  <ds:schemaRefs>
    <ds:schemaRef ds:uri="http://purl.org/dc/dcmitype/"/>
    <ds:schemaRef ds:uri="http://schemas.microsoft.com/office/infopath/2007/PartnerControls"/>
    <ds:schemaRef ds:uri="c0950e01-db07-4e41-9c32-b7a8e9fccc9b"/>
    <ds:schemaRef ds:uri="http://schemas.microsoft.com/office/2006/documentManagement/types"/>
    <ds:schemaRef ds:uri="http://schemas.microsoft.com/office/2006/metadata/properties"/>
    <ds:schemaRef ds:uri="f2ad5090-61a8-4b8c-ab70-68f4ff4d1933"/>
    <ds:schemaRef ds:uri="http://schemas.microsoft.com/sharepoint/v3"/>
    <ds:schemaRef ds:uri="http://purl.org/dc/terms/"/>
    <ds:schemaRef ds:uri="http://schemas.openxmlformats.org/package/2006/metadata/core-properties"/>
    <ds:schemaRef ds:uri="http://schemas.microsoft.com/sharepoint/v3/fields"/>
    <ds:schemaRef ds:uri="http://www.w3.org/XML/1998/namespace"/>
    <ds:schemaRef ds:uri="http://purl.org/dc/elements/1.1/"/>
  </ds:schemaRefs>
</ds:datastoreItem>
</file>

<file path=customXml/itemProps3.xml><?xml version="1.0" encoding="utf-8"?>
<ds:datastoreItem xmlns:ds="http://schemas.openxmlformats.org/officeDocument/2006/customXml" ds:itemID="{82EFBBFE-5AFC-4CAD-AD38-1CB870BDB25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6617</Words>
  <Application>Microsoft Office PowerPoint</Application>
  <PresentationFormat>Widescreen</PresentationFormat>
  <Paragraphs>541</Paragraphs>
  <Slides>33</Slides>
  <Notes>33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GillSans</vt:lpstr>
      <vt:lpstr>Arial</vt:lpstr>
      <vt:lpstr>Calibri</vt:lpstr>
      <vt:lpstr>Calibri Light</vt:lpstr>
      <vt:lpstr>Gill Sans MT</vt:lpstr>
      <vt:lpstr>Times New Roman</vt:lpstr>
      <vt:lpstr>Wingdings</vt:lpstr>
      <vt:lpstr>Arm_PPT_Public</vt:lpstr>
      <vt:lpstr>Inclusive Language Commitment</vt:lpstr>
      <vt:lpstr> Introduction to the Internet of Things</vt:lpstr>
      <vt:lpstr>Syllabus</vt:lpstr>
      <vt:lpstr>What is IoT?</vt:lpstr>
      <vt:lpstr>How does an object become part of the IoT family?</vt:lpstr>
      <vt:lpstr>The history of IoT</vt:lpstr>
      <vt:lpstr>The history of IoT</vt:lpstr>
      <vt:lpstr>The history of IoT</vt:lpstr>
      <vt:lpstr>The history of IoT</vt:lpstr>
      <vt:lpstr>The history of IoT</vt:lpstr>
      <vt:lpstr>From embedded systems to IoT</vt:lpstr>
      <vt:lpstr>Technologies that enable IoT</vt:lpstr>
      <vt:lpstr>Technologies that enable IoT</vt:lpstr>
      <vt:lpstr>Technologies that enable IoT</vt:lpstr>
      <vt:lpstr>Technologies that enable IoT</vt:lpstr>
      <vt:lpstr>The Arm architecture across IoT: From sensor to server</vt:lpstr>
      <vt:lpstr>Arm Cortex-A class processors</vt:lpstr>
      <vt:lpstr>Technologies that enable IoT</vt:lpstr>
      <vt:lpstr>Little devices and sensing (little data)</vt:lpstr>
      <vt:lpstr>Arm Cortex-M: Enabling little devices</vt:lpstr>
      <vt:lpstr>Technologies that enable IoT</vt:lpstr>
      <vt:lpstr>Bluetooth Low Energy (BLE) connectivity</vt:lpstr>
      <vt:lpstr>Wi-Fi connectivity</vt:lpstr>
      <vt:lpstr>Technologies that enable IoT</vt:lpstr>
      <vt:lpstr>Cloud and community-based development</vt:lpstr>
      <vt:lpstr>Challenges facing IoT</vt:lpstr>
      <vt:lpstr>Example: Wearable specific constraints</vt:lpstr>
      <vt:lpstr>Tackling IoT challenges</vt:lpstr>
      <vt:lpstr>Opportunities</vt:lpstr>
      <vt:lpstr>The IoT opportunity gap</vt:lpstr>
      <vt:lpstr>Scale and diversity of IoT is very different to mobile</vt:lpstr>
      <vt:lpstr>IoT in the home</vt:lpstr>
      <vt:lpstr>Coming next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Introduction to the Internet of Things</dc:title>
  <dc:creator/>
  <cp:lastModifiedBy/>
  <cp:revision>20</cp:revision>
  <dcterms:created xsi:type="dcterms:W3CDTF">2020-01-13T15:58:16Z</dcterms:created>
  <dcterms:modified xsi:type="dcterms:W3CDTF">2021-12-09T00:51:08Z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0x010100D3BA80DA31481A4DA5275E3FE23881F9</vt:lpwstr>
  </property>
</Properties>
</file>