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26"/>
  </p:notesMasterIdLst>
  <p:handoutMasterIdLst>
    <p:handoutMasterId r:id="rId27"/>
  </p:handoutMasterIdLst>
  <p:sldIdLst>
    <p:sldId id="371" r:id="rId5"/>
    <p:sldId id="346" r:id="rId6"/>
    <p:sldId id="372" r:id="rId7"/>
    <p:sldId id="373" r:id="rId8"/>
    <p:sldId id="419" r:id="rId9"/>
    <p:sldId id="420" r:id="rId10"/>
    <p:sldId id="375" r:id="rId11"/>
    <p:sldId id="421" r:id="rId12"/>
    <p:sldId id="402" r:id="rId13"/>
    <p:sldId id="406" r:id="rId14"/>
    <p:sldId id="403" r:id="rId15"/>
    <p:sldId id="422" r:id="rId16"/>
    <p:sldId id="423" r:id="rId17"/>
    <p:sldId id="424" r:id="rId18"/>
    <p:sldId id="425" r:id="rId19"/>
    <p:sldId id="427" r:id="rId20"/>
    <p:sldId id="428" r:id="rId21"/>
    <p:sldId id="401" r:id="rId22"/>
    <p:sldId id="429" r:id="rId23"/>
    <p:sldId id="404" r:id="rId24"/>
    <p:sldId id="400" r:id="rId2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4FB154-60C7-4658-A765-6CD7C9F81EBC}" v="19" dt="2020-06-22T22:45:29.252"/>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68" autoAdjust="0"/>
    <p:restoredTop sz="84308" autoAdjust="0"/>
  </p:normalViewPr>
  <p:slideViewPr>
    <p:cSldViewPr snapToGrid="0">
      <p:cViewPr varScale="1">
        <p:scale>
          <a:sx n="56" d="100"/>
          <a:sy n="56" d="100"/>
        </p:scale>
        <p:origin x="1376"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06" d="100"/>
          <a:sy n="106" d="100"/>
        </p:scale>
        <p:origin x="5076" y="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4.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5.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ata6.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ata7.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svg"/><Relationship Id="rId1" Type="http://schemas.openxmlformats.org/officeDocument/2006/relationships/image" Target="../media/image76.png"/><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diagrams/_rels/data8.xml.rels><?xml version="1.0" encoding="UTF-8" standalone="yes"?>
<Relationships xmlns="http://schemas.openxmlformats.org/package/2006/relationships"><Relationship Id="rId8" Type="http://schemas.openxmlformats.org/officeDocument/2006/relationships/image" Target="../media/image101.sv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svg"/><Relationship Id="rId1" Type="http://schemas.openxmlformats.org/officeDocument/2006/relationships/image" Target="../media/image94.png"/><Relationship Id="rId6" Type="http://schemas.openxmlformats.org/officeDocument/2006/relationships/image" Target="../media/image99.svg"/><Relationship Id="rId5" Type="http://schemas.openxmlformats.org/officeDocument/2006/relationships/image" Target="../media/image98.png"/><Relationship Id="rId10" Type="http://schemas.openxmlformats.org/officeDocument/2006/relationships/image" Target="../media/image103.svg"/><Relationship Id="rId4" Type="http://schemas.openxmlformats.org/officeDocument/2006/relationships/image" Target="../media/image97.svg"/><Relationship Id="rId9" Type="http://schemas.openxmlformats.org/officeDocument/2006/relationships/image" Target="../media/image10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svg"/><Relationship Id="rId1" Type="http://schemas.openxmlformats.org/officeDocument/2006/relationships/image" Target="../media/image25.png"/><Relationship Id="rId6" Type="http://schemas.openxmlformats.org/officeDocument/2006/relationships/image" Target="../media/image24.svg"/><Relationship Id="rId5" Type="http://schemas.openxmlformats.org/officeDocument/2006/relationships/image" Target="../media/image27.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0.svg"/><Relationship Id="rId1" Type="http://schemas.openxmlformats.org/officeDocument/2006/relationships/image" Target="../media/image25.png"/><Relationship Id="rId6" Type="http://schemas.openxmlformats.org/officeDocument/2006/relationships/image" Target="../media/image31.svg"/><Relationship Id="rId5" Type="http://schemas.openxmlformats.org/officeDocument/2006/relationships/image" Target="../media/image33.png"/><Relationship Id="rId4" Type="http://schemas.openxmlformats.org/officeDocument/2006/relationships/image" Target="../media/image2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image" Target="../media/image43.svg"/><Relationship Id="rId1" Type="http://schemas.openxmlformats.org/officeDocument/2006/relationships/image" Target="../media/image50.png"/><Relationship Id="rId6" Type="http://schemas.openxmlformats.org/officeDocument/2006/relationships/image" Target="../media/image47.svg"/><Relationship Id="rId5" Type="http://schemas.openxmlformats.org/officeDocument/2006/relationships/image" Target="../media/image52.png"/><Relationship Id="rId4" Type="http://schemas.openxmlformats.org/officeDocument/2006/relationships/image" Target="../media/image4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rawing6.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image" Target="../media/image65.svg"/><Relationship Id="rId1" Type="http://schemas.openxmlformats.org/officeDocument/2006/relationships/image" Target="../media/image72.png"/><Relationship Id="rId6" Type="http://schemas.openxmlformats.org/officeDocument/2006/relationships/image" Target="../media/image69.svg"/><Relationship Id="rId5" Type="http://schemas.openxmlformats.org/officeDocument/2006/relationships/image" Target="../media/image74.png"/><Relationship Id="rId4" Type="http://schemas.openxmlformats.org/officeDocument/2006/relationships/image" Target="../media/image6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87.png"/><Relationship Id="rId7" Type="http://schemas.openxmlformats.org/officeDocument/2006/relationships/image" Target="../media/image89.png"/><Relationship Id="rId2" Type="http://schemas.openxmlformats.org/officeDocument/2006/relationships/image" Target="../media/image77.svg"/><Relationship Id="rId1" Type="http://schemas.openxmlformats.org/officeDocument/2006/relationships/image" Target="../media/image86.png"/><Relationship Id="rId6" Type="http://schemas.openxmlformats.org/officeDocument/2006/relationships/image" Target="../media/image81.svg"/><Relationship Id="rId5" Type="http://schemas.openxmlformats.org/officeDocument/2006/relationships/image" Target="../media/image88.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90.png"/></Relationships>
</file>

<file path=ppt/diagrams/_rels/drawing8.xml.rels><?xml version="1.0" encoding="UTF-8" standalone="yes"?>
<Relationships xmlns="http://schemas.openxmlformats.org/package/2006/relationships"><Relationship Id="rId8" Type="http://schemas.openxmlformats.org/officeDocument/2006/relationships/image" Target="../media/image101.svg"/><Relationship Id="rId3" Type="http://schemas.openxmlformats.org/officeDocument/2006/relationships/image" Target="../media/image105.png"/><Relationship Id="rId7" Type="http://schemas.openxmlformats.org/officeDocument/2006/relationships/image" Target="../media/image107.png"/><Relationship Id="rId2" Type="http://schemas.openxmlformats.org/officeDocument/2006/relationships/image" Target="../media/image95.svg"/><Relationship Id="rId1" Type="http://schemas.openxmlformats.org/officeDocument/2006/relationships/image" Target="../media/image104.png"/><Relationship Id="rId6" Type="http://schemas.openxmlformats.org/officeDocument/2006/relationships/image" Target="../media/image99.svg"/><Relationship Id="rId5" Type="http://schemas.openxmlformats.org/officeDocument/2006/relationships/image" Target="../media/image106.png"/><Relationship Id="rId10" Type="http://schemas.openxmlformats.org/officeDocument/2006/relationships/image" Target="../media/image103.svg"/><Relationship Id="rId4" Type="http://schemas.openxmlformats.org/officeDocument/2006/relationships/image" Target="../media/image97.svg"/><Relationship Id="rId9" Type="http://schemas.openxmlformats.org/officeDocument/2006/relationships/image" Target="../media/image10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BBF8E4-9800-4F57-BBCF-1ECE998DE89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E73E865-8F3A-4B6C-B697-3F70916731FD}">
      <dgm:prSet/>
      <dgm:spPr/>
      <dgm:t>
        <a:bodyPr/>
        <a:lstStyle/>
        <a:p>
          <a:pPr>
            <a:lnSpc>
              <a:spcPct val="100000"/>
            </a:lnSpc>
          </a:pPr>
          <a:r>
            <a:rPr lang="en-US" noProof="0" dirty="0"/>
            <a:t>Defined typically as a single processor core that supports at least instruction fetching, decoding, and executing</a:t>
          </a:r>
        </a:p>
      </dgm:t>
    </dgm:pt>
    <dgm:pt modelId="{69A6D6BD-3B15-4E7B-B541-888A7F56E6AE}" type="parTrans" cxnId="{E3D57C5C-E4D3-4845-8013-484D0F6CDF7A}">
      <dgm:prSet/>
      <dgm:spPr/>
      <dgm:t>
        <a:bodyPr/>
        <a:lstStyle/>
        <a:p>
          <a:endParaRPr lang="en-US"/>
        </a:p>
      </dgm:t>
    </dgm:pt>
    <dgm:pt modelId="{077767DA-4339-4746-9FB0-2E3B6A70E813}" type="sibTrans" cxnId="{E3D57C5C-E4D3-4845-8013-484D0F6CDF7A}">
      <dgm:prSet/>
      <dgm:spPr/>
      <dgm:t>
        <a:bodyPr/>
        <a:lstStyle/>
        <a:p>
          <a:endParaRPr lang="en-US"/>
        </a:p>
      </dgm:t>
    </dgm:pt>
    <dgm:pt modelId="{EC1C4E8C-1AFC-4452-9B8E-B8A364D0A78A}">
      <dgm:prSet/>
      <dgm:spPr/>
      <dgm:t>
        <a:bodyPr/>
        <a:lstStyle/>
        <a:p>
          <a:pPr>
            <a:lnSpc>
              <a:spcPct val="100000"/>
            </a:lnSpc>
          </a:pPr>
          <a:r>
            <a:rPr lang="en-US" noProof="0" dirty="0"/>
            <a:t>Used for general purpose computing, but needs to be supported with memory and Input/Output (I/O) interfaces</a:t>
          </a:r>
        </a:p>
      </dgm:t>
    </dgm:pt>
    <dgm:pt modelId="{A8F46DEE-A2B6-4956-929C-25E6585831DF}" type="parTrans" cxnId="{7582A1AF-19FC-4FE9-811A-E70F117593E5}">
      <dgm:prSet/>
      <dgm:spPr/>
      <dgm:t>
        <a:bodyPr/>
        <a:lstStyle/>
        <a:p>
          <a:endParaRPr lang="en-GB"/>
        </a:p>
      </dgm:t>
    </dgm:pt>
    <dgm:pt modelId="{3A2FF9E0-6ACE-43B4-8E19-DD133DC60FD1}" type="sibTrans" cxnId="{7582A1AF-19FC-4FE9-811A-E70F117593E5}">
      <dgm:prSet/>
      <dgm:spPr/>
      <dgm:t>
        <a:bodyPr/>
        <a:lstStyle/>
        <a:p>
          <a:endParaRPr lang="en-GB"/>
        </a:p>
      </dgm:t>
    </dgm:pt>
    <dgm:pt modelId="{49852EBC-67F5-4452-AA11-AF57BB9E0E1F}" type="pres">
      <dgm:prSet presAssocID="{5ABBF8E4-9800-4F57-BBCF-1ECE998DE89A}" presName="root" presStyleCnt="0">
        <dgm:presLayoutVars>
          <dgm:dir/>
          <dgm:resizeHandles val="exact"/>
        </dgm:presLayoutVars>
      </dgm:prSet>
      <dgm:spPr/>
    </dgm:pt>
    <dgm:pt modelId="{4BAFE3BF-7A9F-4FDA-A007-5D3D88C02A8C}" type="pres">
      <dgm:prSet presAssocID="{0E73E865-8F3A-4B6C-B697-3F70916731FD}" presName="compNode" presStyleCnt="0"/>
      <dgm:spPr/>
    </dgm:pt>
    <dgm:pt modelId="{9232CA52-4CE1-41C0-9C20-9E39E1E5AE1F}" type="pres">
      <dgm:prSet presAssocID="{0E73E865-8F3A-4B6C-B697-3F70916731FD}" presName="bgRect" presStyleLbl="bgShp" presStyleIdx="0" presStyleCnt="2"/>
      <dgm:spPr/>
    </dgm:pt>
    <dgm:pt modelId="{B3912EDB-E7B9-4D9A-87BA-5365FA5DE3D3}" type="pres">
      <dgm:prSet presAssocID="{0E73E865-8F3A-4B6C-B697-3F70916731FD}"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ist"/>
        </a:ext>
      </dgm:extLst>
    </dgm:pt>
    <dgm:pt modelId="{C9BF74C8-E006-4310-BD38-5B65E0024DDE}" type="pres">
      <dgm:prSet presAssocID="{0E73E865-8F3A-4B6C-B697-3F70916731FD}" presName="spaceRect" presStyleCnt="0"/>
      <dgm:spPr/>
    </dgm:pt>
    <dgm:pt modelId="{DD56449A-9408-46B5-A992-C9853CD9AFFF}" type="pres">
      <dgm:prSet presAssocID="{0E73E865-8F3A-4B6C-B697-3F70916731FD}" presName="parTx" presStyleLbl="revTx" presStyleIdx="0" presStyleCnt="2">
        <dgm:presLayoutVars>
          <dgm:chMax val="0"/>
          <dgm:chPref val="0"/>
        </dgm:presLayoutVars>
      </dgm:prSet>
      <dgm:spPr/>
    </dgm:pt>
    <dgm:pt modelId="{64CBA6BF-9953-4186-9338-1F834BB81C6A}" type="pres">
      <dgm:prSet presAssocID="{077767DA-4339-4746-9FB0-2E3B6A70E813}" presName="sibTrans" presStyleCnt="0"/>
      <dgm:spPr/>
    </dgm:pt>
    <dgm:pt modelId="{F88B43F5-4B13-45D6-938B-F14B968FDDC4}" type="pres">
      <dgm:prSet presAssocID="{EC1C4E8C-1AFC-4452-9B8E-B8A364D0A78A}" presName="compNode" presStyleCnt="0"/>
      <dgm:spPr/>
    </dgm:pt>
    <dgm:pt modelId="{30747458-811A-4C2D-A0A9-C82F5BF68FE4}" type="pres">
      <dgm:prSet presAssocID="{EC1C4E8C-1AFC-4452-9B8E-B8A364D0A78A}" presName="bgRect" presStyleLbl="bgShp" presStyleIdx="1" presStyleCnt="2"/>
      <dgm:spPr/>
    </dgm:pt>
    <dgm:pt modelId="{5589E11F-C29B-46CC-A8AD-46993EC7E31E}" type="pres">
      <dgm:prSet presAssocID="{EC1C4E8C-1AFC-4452-9B8E-B8A364D0A78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atabase"/>
        </a:ext>
      </dgm:extLst>
    </dgm:pt>
    <dgm:pt modelId="{4EB32D64-2827-4BAE-8D74-75898B9966ED}" type="pres">
      <dgm:prSet presAssocID="{EC1C4E8C-1AFC-4452-9B8E-B8A364D0A78A}" presName="spaceRect" presStyleCnt="0"/>
      <dgm:spPr/>
    </dgm:pt>
    <dgm:pt modelId="{9F26CDF3-824C-40BB-8FEA-48F68CDDE85A}" type="pres">
      <dgm:prSet presAssocID="{EC1C4E8C-1AFC-4452-9B8E-B8A364D0A78A}" presName="parTx" presStyleLbl="revTx" presStyleIdx="1" presStyleCnt="2">
        <dgm:presLayoutVars>
          <dgm:chMax val="0"/>
          <dgm:chPref val="0"/>
        </dgm:presLayoutVars>
      </dgm:prSet>
      <dgm:spPr/>
    </dgm:pt>
  </dgm:ptLst>
  <dgm:cxnLst>
    <dgm:cxn modelId="{E3D57C5C-E4D3-4845-8013-484D0F6CDF7A}" srcId="{5ABBF8E4-9800-4F57-BBCF-1ECE998DE89A}" destId="{0E73E865-8F3A-4B6C-B697-3F70916731FD}" srcOrd="0" destOrd="0" parTransId="{69A6D6BD-3B15-4E7B-B541-888A7F56E6AE}" sibTransId="{077767DA-4339-4746-9FB0-2E3B6A70E813}"/>
    <dgm:cxn modelId="{37FF7444-B02F-4124-83F0-679DD7FF250D}" type="presOf" srcId="{5ABBF8E4-9800-4F57-BBCF-1ECE998DE89A}" destId="{49852EBC-67F5-4452-AA11-AF57BB9E0E1F}" srcOrd="0" destOrd="0" presId="urn:microsoft.com/office/officeart/2018/2/layout/IconVerticalSolidList"/>
    <dgm:cxn modelId="{5EED6056-6585-41AF-8405-ABCD0C45241F}" type="presOf" srcId="{EC1C4E8C-1AFC-4452-9B8E-B8A364D0A78A}" destId="{9F26CDF3-824C-40BB-8FEA-48F68CDDE85A}" srcOrd="0" destOrd="0" presId="urn:microsoft.com/office/officeart/2018/2/layout/IconVerticalSolidList"/>
    <dgm:cxn modelId="{014F4AAE-D74B-4A25-9E61-574FC2DB4522}" type="presOf" srcId="{0E73E865-8F3A-4B6C-B697-3F70916731FD}" destId="{DD56449A-9408-46B5-A992-C9853CD9AFFF}" srcOrd="0" destOrd="0" presId="urn:microsoft.com/office/officeart/2018/2/layout/IconVerticalSolidList"/>
    <dgm:cxn modelId="{7582A1AF-19FC-4FE9-811A-E70F117593E5}" srcId="{5ABBF8E4-9800-4F57-BBCF-1ECE998DE89A}" destId="{EC1C4E8C-1AFC-4452-9B8E-B8A364D0A78A}" srcOrd="1" destOrd="0" parTransId="{A8F46DEE-A2B6-4956-929C-25E6585831DF}" sibTransId="{3A2FF9E0-6ACE-43B4-8E19-DD133DC60FD1}"/>
    <dgm:cxn modelId="{7BA417F2-7008-490F-9300-22E8EDDE8E8D}" type="presParOf" srcId="{49852EBC-67F5-4452-AA11-AF57BB9E0E1F}" destId="{4BAFE3BF-7A9F-4FDA-A007-5D3D88C02A8C}" srcOrd="0" destOrd="0" presId="urn:microsoft.com/office/officeart/2018/2/layout/IconVerticalSolidList"/>
    <dgm:cxn modelId="{F493C4E2-5C33-4973-A339-61249705712D}" type="presParOf" srcId="{4BAFE3BF-7A9F-4FDA-A007-5D3D88C02A8C}" destId="{9232CA52-4CE1-41C0-9C20-9E39E1E5AE1F}" srcOrd="0" destOrd="0" presId="urn:microsoft.com/office/officeart/2018/2/layout/IconVerticalSolidList"/>
    <dgm:cxn modelId="{5984EED1-91C5-47E7-85C4-ECBDE0A2532D}" type="presParOf" srcId="{4BAFE3BF-7A9F-4FDA-A007-5D3D88C02A8C}" destId="{B3912EDB-E7B9-4D9A-87BA-5365FA5DE3D3}" srcOrd="1" destOrd="0" presId="urn:microsoft.com/office/officeart/2018/2/layout/IconVerticalSolidList"/>
    <dgm:cxn modelId="{88FD1BF2-E9D2-45F6-BF24-45CB71BA4A78}" type="presParOf" srcId="{4BAFE3BF-7A9F-4FDA-A007-5D3D88C02A8C}" destId="{C9BF74C8-E006-4310-BD38-5B65E0024DDE}" srcOrd="2" destOrd="0" presId="urn:microsoft.com/office/officeart/2018/2/layout/IconVerticalSolidList"/>
    <dgm:cxn modelId="{BC4852D4-E7A8-483C-B4D2-CAFEB715F62E}" type="presParOf" srcId="{4BAFE3BF-7A9F-4FDA-A007-5D3D88C02A8C}" destId="{DD56449A-9408-46B5-A992-C9853CD9AFFF}" srcOrd="3" destOrd="0" presId="urn:microsoft.com/office/officeart/2018/2/layout/IconVerticalSolidList"/>
    <dgm:cxn modelId="{98A6B3CB-9F09-4CD1-A014-0C986E69F3DF}" type="presParOf" srcId="{49852EBC-67F5-4452-AA11-AF57BB9E0E1F}" destId="{64CBA6BF-9953-4186-9338-1F834BB81C6A}" srcOrd="1" destOrd="0" presId="urn:microsoft.com/office/officeart/2018/2/layout/IconVerticalSolidList"/>
    <dgm:cxn modelId="{C0566472-E05C-4695-9368-31B4BD2BD224}" type="presParOf" srcId="{49852EBC-67F5-4452-AA11-AF57BB9E0E1F}" destId="{F88B43F5-4B13-45D6-938B-F14B968FDDC4}" srcOrd="2" destOrd="0" presId="urn:microsoft.com/office/officeart/2018/2/layout/IconVerticalSolidList"/>
    <dgm:cxn modelId="{55D5C2F9-9DF5-40AB-95D4-E527D7C01B27}" type="presParOf" srcId="{F88B43F5-4B13-45D6-938B-F14B968FDDC4}" destId="{30747458-811A-4C2D-A0A9-C82F5BF68FE4}" srcOrd="0" destOrd="0" presId="urn:microsoft.com/office/officeart/2018/2/layout/IconVerticalSolidList"/>
    <dgm:cxn modelId="{01B882F0-6497-4720-87CA-08205A7C30E3}" type="presParOf" srcId="{F88B43F5-4B13-45D6-938B-F14B968FDDC4}" destId="{5589E11F-C29B-46CC-A8AD-46993EC7E31E}" srcOrd="1" destOrd="0" presId="urn:microsoft.com/office/officeart/2018/2/layout/IconVerticalSolidList"/>
    <dgm:cxn modelId="{B732D4AC-0A8A-42A1-83F9-35AF9B38BC2C}" type="presParOf" srcId="{F88B43F5-4B13-45D6-938B-F14B968FDDC4}" destId="{4EB32D64-2827-4BAE-8D74-75898B9966ED}" srcOrd="2" destOrd="0" presId="urn:microsoft.com/office/officeart/2018/2/layout/IconVerticalSolidList"/>
    <dgm:cxn modelId="{AFD6B960-2171-4F7D-A23B-FD06BA74EC41}" type="presParOf" srcId="{F88B43F5-4B13-45D6-938B-F14B968FDDC4}" destId="{9F26CDF3-824C-40BB-8FEA-48F68CDDE85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BBF8E4-9800-4F57-BBCF-1ECE998DE89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E73E865-8F3A-4B6C-B697-3F70916731FD}">
      <dgm:prSet custT="1"/>
      <dgm:spPr/>
      <dgm:t>
        <a:bodyPr/>
        <a:lstStyle/>
        <a:p>
          <a:pPr>
            <a:lnSpc>
              <a:spcPct val="100000"/>
            </a:lnSpc>
          </a:pPr>
          <a:r>
            <a:rPr lang="en-US" sz="2000" noProof="0" dirty="0"/>
            <a:t>Typically has a single processor core</a:t>
          </a:r>
        </a:p>
      </dgm:t>
    </dgm:pt>
    <dgm:pt modelId="{69A6D6BD-3B15-4E7B-B541-888A7F56E6AE}" type="parTrans" cxnId="{E3D57C5C-E4D3-4845-8013-484D0F6CDF7A}">
      <dgm:prSet/>
      <dgm:spPr/>
      <dgm:t>
        <a:bodyPr/>
        <a:lstStyle/>
        <a:p>
          <a:endParaRPr lang="en-US"/>
        </a:p>
      </dgm:t>
    </dgm:pt>
    <dgm:pt modelId="{077767DA-4339-4746-9FB0-2E3B6A70E813}" type="sibTrans" cxnId="{E3D57C5C-E4D3-4845-8013-484D0F6CDF7A}">
      <dgm:prSet/>
      <dgm:spPr/>
      <dgm:t>
        <a:bodyPr/>
        <a:lstStyle/>
        <a:p>
          <a:endParaRPr lang="en-US"/>
        </a:p>
      </dgm:t>
    </dgm:pt>
    <dgm:pt modelId="{94D883AF-2AB9-4093-BCD8-9D1B4C029028}">
      <dgm:prSet custT="1"/>
      <dgm:spPr/>
      <dgm:t>
        <a:bodyPr/>
        <a:lstStyle/>
        <a:p>
          <a:pPr>
            <a:lnSpc>
              <a:spcPct val="100000"/>
            </a:lnSpc>
          </a:pPr>
          <a:r>
            <a:rPr lang="en-US" sz="2000" noProof="0" dirty="0"/>
            <a:t>Has memory blocks, digital I/Os, analog I/Os, and other basic peripherals</a:t>
          </a:r>
        </a:p>
      </dgm:t>
    </dgm:pt>
    <dgm:pt modelId="{4DDB1191-A875-4D7C-ACF8-C7C3FB843648}" type="parTrans" cxnId="{BDD5025A-CAF6-4FD4-AC53-26AD448FB880}">
      <dgm:prSet/>
      <dgm:spPr/>
      <dgm:t>
        <a:bodyPr/>
        <a:lstStyle/>
        <a:p>
          <a:endParaRPr lang="en-GB"/>
        </a:p>
      </dgm:t>
    </dgm:pt>
    <dgm:pt modelId="{D801F034-7C7D-4E60-92DB-F0CCE82B63E7}" type="sibTrans" cxnId="{BDD5025A-CAF6-4FD4-AC53-26AD448FB880}">
      <dgm:prSet/>
      <dgm:spPr/>
      <dgm:t>
        <a:bodyPr/>
        <a:lstStyle/>
        <a:p>
          <a:endParaRPr lang="en-GB"/>
        </a:p>
      </dgm:t>
    </dgm:pt>
    <dgm:pt modelId="{A4D46F38-CD9D-4E5A-9DEE-C77C0EE1DBC5}">
      <dgm:prSet custT="1"/>
      <dgm:spPr/>
      <dgm:t>
        <a:bodyPr/>
        <a:lstStyle/>
        <a:p>
          <a:pPr>
            <a:lnSpc>
              <a:spcPct val="100000"/>
            </a:lnSpc>
          </a:pPr>
          <a:r>
            <a:rPr lang="en-US" sz="2000" noProof="0" dirty="0"/>
            <a:t>Used for basic control purposes, such as embedded applications</a:t>
          </a:r>
        </a:p>
      </dgm:t>
    </dgm:pt>
    <dgm:pt modelId="{F7F242BD-DE50-45F6-A395-0FEE8F3A6332}" type="parTrans" cxnId="{BD95EBF3-ACCA-4D06-8C42-15730D831FDA}">
      <dgm:prSet/>
      <dgm:spPr/>
      <dgm:t>
        <a:bodyPr/>
        <a:lstStyle/>
        <a:p>
          <a:endParaRPr lang="en-GB"/>
        </a:p>
      </dgm:t>
    </dgm:pt>
    <dgm:pt modelId="{D3FA14E8-70BA-4F31-83C9-1EDADD3849BC}" type="sibTrans" cxnId="{BD95EBF3-ACCA-4D06-8C42-15730D831FDA}">
      <dgm:prSet/>
      <dgm:spPr/>
      <dgm:t>
        <a:bodyPr/>
        <a:lstStyle/>
        <a:p>
          <a:endParaRPr lang="en-GB"/>
        </a:p>
      </dgm:t>
    </dgm:pt>
    <dgm:pt modelId="{49852EBC-67F5-4452-AA11-AF57BB9E0E1F}" type="pres">
      <dgm:prSet presAssocID="{5ABBF8E4-9800-4F57-BBCF-1ECE998DE89A}" presName="root" presStyleCnt="0">
        <dgm:presLayoutVars>
          <dgm:dir/>
          <dgm:resizeHandles val="exact"/>
        </dgm:presLayoutVars>
      </dgm:prSet>
      <dgm:spPr/>
    </dgm:pt>
    <dgm:pt modelId="{4BAFE3BF-7A9F-4FDA-A007-5D3D88C02A8C}" type="pres">
      <dgm:prSet presAssocID="{0E73E865-8F3A-4B6C-B697-3F70916731FD}" presName="compNode" presStyleCnt="0"/>
      <dgm:spPr/>
    </dgm:pt>
    <dgm:pt modelId="{9232CA52-4CE1-41C0-9C20-9E39E1E5AE1F}" type="pres">
      <dgm:prSet presAssocID="{0E73E865-8F3A-4B6C-B697-3F70916731FD}" presName="bgRect" presStyleLbl="bgShp" presStyleIdx="0" presStyleCnt="3"/>
      <dgm:spPr/>
    </dgm:pt>
    <dgm:pt modelId="{B3912EDB-E7B9-4D9A-87BA-5365FA5DE3D3}" type="pres">
      <dgm:prSet presAssocID="{0E73E865-8F3A-4B6C-B697-3F70916731F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rocessor"/>
        </a:ext>
      </dgm:extLst>
    </dgm:pt>
    <dgm:pt modelId="{C9BF74C8-E006-4310-BD38-5B65E0024DDE}" type="pres">
      <dgm:prSet presAssocID="{0E73E865-8F3A-4B6C-B697-3F70916731FD}" presName="spaceRect" presStyleCnt="0"/>
      <dgm:spPr/>
    </dgm:pt>
    <dgm:pt modelId="{DD56449A-9408-46B5-A992-C9853CD9AFFF}" type="pres">
      <dgm:prSet presAssocID="{0E73E865-8F3A-4B6C-B697-3F70916731FD}" presName="parTx" presStyleLbl="revTx" presStyleIdx="0" presStyleCnt="3">
        <dgm:presLayoutVars>
          <dgm:chMax val="0"/>
          <dgm:chPref val="0"/>
        </dgm:presLayoutVars>
      </dgm:prSet>
      <dgm:spPr/>
    </dgm:pt>
    <dgm:pt modelId="{64CBA6BF-9953-4186-9338-1F834BB81C6A}" type="pres">
      <dgm:prSet presAssocID="{077767DA-4339-4746-9FB0-2E3B6A70E813}" presName="sibTrans" presStyleCnt="0"/>
      <dgm:spPr/>
    </dgm:pt>
    <dgm:pt modelId="{C95527E4-CDB5-469B-AE58-3C3E37374B44}" type="pres">
      <dgm:prSet presAssocID="{94D883AF-2AB9-4093-BCD8-9D1B4C029028}" presName="compNode" presStyleCnt="0"/>
      <dgm:spPr/>
    </dgm:pt>
    <dgm:pt modelId="{DBFE7E14-5ED1-4228-AFBA-136FE8038443}" type="pres">
      <dgm:prSet presAssocID="{94D883AF-2AB9-4093-BCD8-9D1B4C029028}" presName="bgRect" presStyleLbl="bgShp" presStyleIdx="1" presStyleCnt="3"/>
      <dgm:spPr/>
    </dgm:pt>
    <dgm:pt modelId="{119965CD-0BB1-45A0-87FB-176CDE2CE86B}" type="pres">
      <dgm:prSet presAssocID="{94D883AF-2AB9-4093-BCD8-9D1B4C02902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USB"/>
        </a:ext>
      </dgm:extLst>
    </dgm:pt>
    <dgm:pt modelId="{3FED01AE-2B93-4971-A92A-7E35168759EA}" type="pres">
      <dgm:prSet presAssocID="{94D883AF-2AB9-4093-BCD8-9D1B4C029028}" presName="spaceRect" presStyleCnt="0"/>
      <dgm:spPr/>
    </dgm:pt>
    <dgm:pt modelId="{C45FDB22-0D43-4A92-8D90-6341DA631E2B}" type="pres">
      <dgm:prSet presAssocID="{94D883AF-2AB9-4093-BCD8-9D1B4C029028}" presName="parTx" presStyleLbl="revTx" presStyleIdx="1" presStyleCnt="3">
        <dgm:presLayoutVars>
          <dgm:chMax val="0"/>
          <dgm:chPref val="0"/>
        </dgm:presLayoutVars>
      </dgm:prSet>
      <dgm:spPr/>
    </dgm:pt>
    <dgm:pt modelId="{BE9523D7-7215-49D2-BE34-00C34BB9B7C1}" type="pres">
      <dgm:prSet presAssocID="{D801F034-7C7D-4E60-92DB-F0CCE82B63E7}" presName="sibTrans" presStyleCnt="0"/>
      <dgm:spPr/>
    </dgm:pt>
    <dgm:pt modelId="{2E9C77B8-1D9E-43F7-9ACE-BFA503D38F23}" type="pres">
      <dgm:prSet presAssocID="{A4D46F38-CD9D-4E5A-9DEE-C77C0EE1DBC5}" presName="compNode" presStyleCnt="0"/>
      <dgm:spPr/>
    </dgm:pt>
    <dgm:pt modelId="{F70FCF6C-C5FD-4686-8A45-B92A8204087D}" type="pres">
      <dgm:prSet presAssocID="{A4D46F38-CD9D-4E5A-9DEE-C77C0EE1DBC5}" presName="bgRect" presStyleLbl="bgShp" presStyleIdx="2" presStyleCnt="3"/>
      <dgm:spPr/>
    </dgm:pt>
    <dgm:pt modelId="{CE295915-FD34-49EA-850A-183E5D140DDE}" type="pres">
      <dgm:prSet presAssocID="{A4D46F38-CD9D-4E5A-9DEE-C77C0EE1DBC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ears"/>
        </a:ext>
      </dgm:extLst>
    </dgm:pt>
    <dgm:pt modelId="{F50BDB95-E4B1-4F5C-BD3F-313898F05D83}" type="pres">
      <dgm:prSet presAssocID="{A4D46F38-CD9D-4E5A-9DEE-C77C0EE1DBC5}" presName="spaceRect" presStyleCnt="0"/>
      <dgm:spPr/>
    </dgm:pt>
    <dgm:pt modelId="{081AA993-1041-40BD-9298-FA485A23036F}" type="pres">
      <dgm:prSet presAssocID="{A4D46F38-CD9D-4E5A-9DEE-C77C0EE1DBC5}" presName="parTx" presStyleLbl="revTx" presStyleIdx="2" presStyleCnt="3">
        <dgm:presLayoutVars>
          <dgm:chMax val="0"/>
          <dgm:chPref val="0"/>
        </dgm:presLayoutVars>
      </dgm:prSet>
      <dgm:spPr/>
    </dgm:pt>
  </dgm:ptLst>
  <dgm:cxnLst>
    <dgm:cxn modelId="{E3D57C5C-E4D3-4845-8013-484D0F6CDF7A}" srcId="{5ABBF8E4-9800-4F57-BBCF-1ECE998DE89A}" destId="{0E73E865-8F3A-4B6C-B697-3F70916731FD}" srcOrd="0" destOrd="0" parTransId="{69A6D6BD-3B15-4E7B-B541-888A7F56E6AE}" sibTransId="{077767DA-4339-4746-9FB0-2E3B6A70E813}"/>
    <dgm:cxn modelId="{37FF7444-B02F-4124-83F0-679DD7FF250D}" type="presOf" srcId="{5ABBF8E4-9800-4F57-BBCF-1ECE998DE89A}" destId="{49852EBC-67F5-4452-AA11-AF57BB9E0E1F}" srcOrd="0" destOrd="0" presId="urn:microsoft.com/office/officeart/2018/2/layout/IconVerticalSolidList"/>
    <dgm:cxn modelId="{BDD5025A-CAF6-4FD4-AC53-26AD448FB880}" srcId="{5ABBF8E4-9800-4F57-BBCF-1ECE998DE89A}" destId="{94D883AF-2AB9-4093-BCD8-9D1B4C029028}" srcOrd="1" destOrd="0" parTransId="{4DDB1191-A875-4D7C-ACF8-C7C3FB843648}" sibTransId="{D801F034-7C7D-4E60-92DB-F0CCE82B63E7}"/>
    <dgm:cxn modelId="{A366BAA1-44B5-4C00-8E4A-2EF8499B58DD}" type="presOf" srcId="{A4D46F38-CD9D-4E5A-9DEE-C77C0EE1DBC5}" destId="{081AA993-1041-40BD-9298-FA485A23036F}" srcOrd="0" destOrd="0" presId="urn:microsoft.com/office/officeart/2018/2/layout/IconVerticalSolidList"/>
    <dgm:cxn modelId="{014F4AAE-D74B-4A25-9E61-574FC2DB4522}" type="presOf" srcId="{0E73E865-8F3A-4B6C-B697-3F70916731FD}" destId="{DD56449A-9408-46B5-A992-C9853CD9AFFF}" srcOrd="0" destOrd="0" presId="urn:microsoft.com/office/officeart/2018/2/layout/IconVerticalSolidList"/>
    <dgm:cxn modelId="{615CDDE1-6EB5-4F93-B20D-F4EC11032D14}" type="presOf" srcId="{94D883AF-2AB9-4093-BCD8-9D1B4C029028}" destId="{C45FDB22-0D43-4A92-8D90-6341DA631E2B}" srcOrd="0" destOrd="0" presId="urn:microsoft.com/office/officeart/2018/2/layout/IconVerticalSolidList"/>
    <dgm:cxn modelId="{BD95EBF3-ACCA-4D06-8C42-15730D831FDA}" srcId="{5ABBF8E4-9800-4F57-BBCF-1ECE998DE89A}" destId="{A4D46F38-CD9D-4E5A-9DEE-C77C0EE1DBC5}" srcOrd="2" destOrd="0" parTransId="{F7F242BD-DE50-45F6-A395-0FEE8F3A6332}" sibTransId="{D3FA14E8-70BA-4F31-83C9-1EDADD3849BC}"/>
    <dgm:cxn modelId="{7BA417F2-7008-490F-9300-22E8EDDE8E8D}" type="presParOf" srcId="{49852EBC-67F5-4452-AA11-AF57BB9E0E1F}" destId="{4BAFE3BF-7A9F-4FDA-A007-5D3D88C02A8C}" srcOrd="0" destOrd="0" presId="urn:microsoft.com/office/officeart/2018/2/layout/IconVerticalSolidList"/>
    <dgm:cxn modelId="{F493C4E2-5C33-4973-A339-61249705712D}" type="presParOf" srcId="{4BAFE3BF-7A9F-4FDA-A007-5D3D88C02A8C}" destId="{9232CA52-4CE1-41C0-9C20-9E39E1E5AE1F}" srcOrd="0" destOrd="0" presId="urn:microsoft.com/office/officeart/2018/2/layout/IconVerticalSolidList"/>
    <dgm:cxn modelId="{5984EED1-91C5-47E7-85C4-ECBDE0A2532D}" type="presParOf" srcId="{4BAFE3BF-7A9F-4FDA-A007-5D3D88C02A8C}" destId="{B3912EDB-E7B9-4D9A-87BA-5365FA5DE3D3}" srcOrd="1" destOrd="0" presId="urn:microsoft.com/office/officeart/2018/2/layout/IconVerticalSolidList"/>
    <dgm:cxn modelId="{88FD1BF2-E9D2-45F6-BF24-45CB71BA4A78}" type="presParOf" srcId="{4BAFE3BF-7A9F-4FDA-A007-5D3D88C02A8C}" destId="{C9BF74C8-E006-4310-BD38-5B65E0024DDE}" srcOrd="2" destOrd="0" presId="urn:microsoft.com/office/officeart/2018/2/layout/IconVerticalSolidList"/>
    <dgm:cxn modelId="{BC4852D4-E7A8-483C-B4D2-CAFEB715F62E}" type="presParOf" srcId="{4BAFE3BF-7A9F-4FDA-A007-5D3D88C02A8C}" destId="{DD56449A-9408-46B5-A992-C9853CD9AFFF}" srcOrd="3" destOrd="0" presId="urn:microsoft.com/office/officeart/2018/2/layout/IconVerticalSolidList"/>
    <dgm:cxn modelId="{98A6B3CB-9F09-4CD1-A014-0C986E69F3DF}" type="presParOf" srcId="{49852EBC-67F5-4452-AA11-AF57BB9E0E1F}" destId="{64CBA6BF-9953-4186-9338-1F834BB81C6A}" srcOrd="1" destOrd="0" presId="urn:microsoft.com/office/officeart/2018/2/layout/IconVerticalSolidList"/>
    <dgm:cxn modelId="{DC0C6BE1-4BB5-4612-B274-EB6A0A9DEF38}" type="presParOf" srcId="{49852EBC-67F5-4452-AA11-AF57BB9E0E1F}" destId="{C95527E4-CDB5-469B-AE58-3C3E37374B44}" srcOrd="2" destOrd="0" presId="urn:microsoft.com/office/officeart/2018/2/layout/IconVerticalSolidList"/>
    <dgm:cxn modelId="{777F73B7-3DFE-4C55-8938-D67936B41007}" type="presParOf" srcId="{C95527E4-CDB5-469B-AE58-3C3E37374B44}" destId="{DBFE7E14-5ED1-4228-AFBA-136FE8038443}" srcOrd="0" destOrd="0" presId="urn:microsoft.com/office/officeart/2018/2/layout/IconVerticalSolidList"/>
    <dgm:cxn modelId="{6D2FFE74-9013-4C5E-ACC8-2987548E2D39}" type="presParOf" srcId="{C95527E4-CDB5-469B-AE58-3C3E37374B44}" destId="{119965CD-0BB1-45A0-87FB-176CDE2CE86B}" srcOrd="1" destOrd="0" presId="urn:microsoft.com/office/officeart/2018/2/layout/IconVerticalSolidList"/>
    <dgm:cxn modelId="{EEE54CE6-AC01-45BC-AC9C-79CC6D468122}" type="presParOf" srcId="{C95527E4-CDB5-469B-AE58-3C3E37374B44}" destId="{3FED01AE-2B93-4971-A92A-7E35168759EA}" srcOrd="2" destOrd="0" presId="urn:microsoft.com/office/officeart/2018/2/layout/IconVerticalSolidList"/>
    <dgm:cxn modelId="{9E12647F-2A66-4693-89CE-C37985C38764}" type="presParOf" srcId="{C95527E4-CDB5-469B-AE58-3C3E37374B44}" destId="{C45FDB22-0D43-4A92-8D90-6341DA631E2B}" srcOrd="3" destOrd="0" presId="urn:microsoft.com/office/officeart/2018/2/layout/IconVerticalSolidList"/>
    <dgm:cxn modelId="{19BED790-B5C2-4E41-8233-376BBB35EAE5}" type="presParOf" srcId="{49852EBC-67F5-4452-AA11-AF57BB9E0E1F}" destId="{BE9523D7-7215-49D2-BE34-00C34BB9B7C1}" srcOrd="3" destOrd="0" presId="urn:microsoft.com/office/officeart/2018/2/layout/IconVerticalSolidList"/>
    <dgm:cxn modelId="{09D4F6DB-020C-4846-B017-0973D393E7D8}" type="presParOf" srcId="{49852EBC-67F5-4452-AA11-AF57BB9E0E1F}" destId="{2E9C77B8-1D9E-43F7-9ACE-BFA503D38F23}" srcOrd="4" destOrd="0" presId="urn:microsoft.com/office/officeart/2018/2/layout/IconVerticalSolidList"/>
    <dgm:cxn modelId="{A0741291-FEE2-44A8-85B1-67B18972E3D4}" type="presParOf" srcId="{2E9C77B8-1D9E-43F7-9ACE-BFA503D38F23}" destId="{F70FCF6C-C5FD-4686-8A45-B92A8204087D}" srcOrd="0" destOrd="0" presId="urn:microsoft.com/office/officeart/2018/2/layout/IconVerticalSolidList"/>
    <dgm:cxn modelId="{7670555B-97F1-499E-936B-429B38FF1EB7}" type="presParOf" srcId="{2E9C77B8-1D9E-43F7-9ACE-BFA503D38F23}" destId="{CE295915-FD34-49EA-850A-183E5D140DDE}" srcOrd="1" destOrd="0" presId="urn:microsoft.com/office/officeart/2018/2/layout/IconVerticalSolidList"/>
    <dgm:cxn modelId="{31CD515F-7374-4191-89AF-DF0C8F3331B9}" type="presParOf" srcId="{2E9C77B8-1D9E-43F7-9ACE-BFA503D38F23}" destId="{F50BDB95-E4B1-4F5C-BD3F-313898F05D83}" srcOrd="2" destOrd="0" presId="urn:microsoft.com/office/officeart/2018/2/layout/IconVerticalSolidList"/>
    <dgm:cxn modelId="{D5FD2969-B3F6-493B-8223-D8B876065EDE}" type="presParOf" srcId="{2E9C77B8-1D9E-43F7-9ACE-BFA503D38F23}" destId="{081AA993-1041-40BD-9298-FA485A23036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BBF8E4-9800-4F57-BBCF-1ECE998DE89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E73E865-8F3A-4B6C-B697-3F70916731FD}">
      <dgm:prSet custT="1"/>
      <dgm:spPr/>
      <dgm:t>
        <a:bodyPr/>
        <a:lstStyle/>
        <a:p>
          <a:pPr>
            <a:lnSpc>
              <a:spcPct val="100000"/>
            </a:lnSpc>
          </a:pPr>
          <a:r>
            <a:rPr lang="en-US" sz="2000" noProof="0" dirty="0"/>
            <a:t>Typically implemented using MCUs</a:t>
          </a:r>
        </a:p>
      </dgm:t>
    </dgm:pt>
    <dgm:pt modelId="{69A6D6BD-3B15-4E7B-B541-888A7F56E6AE}" type="parTrans" cxnId="{E3D57C5C-E4D3-4845-8013-484D0F6CDF7A}">
      <dgm:prSet/>
      <dgm:spPr/>
      <dgm:t>
        <a:bodyPr/>
        <a:lstStyle/>
        <a:p>
          <a:endParaRPr lang="en-US"/>
        </a:p>
      </dgm:t>
    </dgm:pt>
    <dgm:pt modelId="{077767DA-4339-4746-9FB0-2E3B6A70E813}" type="sibTrans" cxnId="{E3D57C5C-E4D3-4845-8013-484D0F6CDF7A}">
      <dgm:prSet/>
      <dgm:spPr/>
      <dgm:t>
        <a:bodyPr/>
        <a:lstStyle/>
        <a:p>
          <a:endParaRPr lang="en-US"/>
        </a:p>
      </dgm:t>
    </dgm:pt>
    <dgm:pt modelId="{326B27B0-B86A-483D-AB47-E0CC51947227}">
      <dgm:prSet custT="1"/>
      <dgm:spPr/>
      <dgm:t>
        <a:bodyPr/>
        <a:lstStyle/>
        <a:p>
          <a:pPr>
            <a:lnSpc>
              <a:spcPct val="100000"/>
            </a:lnSpc>
          </a:pPr>
          <a:r>
            <a:rPr lang="en-US" sz="2000" noProof="0" dirty="0"/>
            <a:t>Often integrated into a larger mechanical or electrical system</a:t>
          </a:r>
        </a:p>
      </dgm:t>
    </dgm:pt>
    <dgm:pt modelId="{39860128-3C66-4026-A045-68EDA1360074}" type="parTrans" cxnId="{3C4ED498-8292-400B-B89C-7768EE4579F6}">
      <dgm:prSet/>
      <dgm:spPr/>
      <dgm:t>
        <a:bodyPr/>
        <a:lstStyle/>
        <a:p>
          <a:endParaRPr lang="en-GB"/>
        </a:p>
      </dgm:t>
    </dgm:pt>
    <dgm:pt modelId="{97F12606-70AB-491D-8A15-C3B61218F94C}" type="sibTrans" cxnId="{3C4ED498-8292-400B-B89C-7768EE4579F6}">
      <dgm:prSet/>
      <dgm:spPr/>
      <dgm:t>
        <a:bodyPr/>
        <a:lstStyle/>
        <a:p>
          <a:endParaRPr lang="en-GB"/>
        </a:p>
      </dgm:t>
    </dgm:pt>
    <dgm:pt modelId="{52BF87EE-C447-43E6-85CC-F8790FAF411F}">
      <dgm:prSet custT="1"/>
      <dgm:spPr/>
      <dgm:t>
        <a:bodyPr/>
        <a:lstStyle/>
        <a:p>
          <a:pPr>
            <a:lnSpc>
              <a:spcPct val="100000"/>
            </a:lnSpc>
          </a:pPr>
          <a:r>
            <a:rPr lang="en-US" sz="2000" noProof="0" dirty="0"/>
            <a:t>Usually has real-time constraints</a:t>
          </a:r>
        </a:p>
      </dgm:t>
    </dgm:pt>
    <dgm:pt modelId="{FDEEFD8E-C62D-403E-9BFC-C82000F781A6}" type="parTrans" cxnId="{A95E68E1-E697-4CC7-AF81-3594E0D52CC2}">
      <dgm:prSet/>
      <dgm:spPr/>
      <dgm:t>
        <a:bodyPr/>
        <a:lstStyle/>
        <a:p>
          <a:endParaRPr lang="en-GB"/>
        </a:p>
      </dgm:t>
    </dgm:pt>
    <dgm:pt modelId="{884CA309-6C45-422A-AE9C-694690C85DD2}" type="sibTrans" cxnId="{A95E68E1-E697-4CC7-AF81-3594E0D52CC2}">
      <dgm:prSet/>
      <dgm:spPr/>
      <dgm:t>
        <a:bodyPr/>
        <a:lstStyle/>
        <a:p>
          <a:endParaRPr lang="en-GB"/>
        </a:p>
      </dgm:t>
    </dgm:pt>
    <dgm:pt modelId="{49852EBC-67F5-4452-AA11-AF57BB9E0E1F}" type="pres">
      <dgm:prSet presAssocID="{5ABBF8E4-9800-4F57-BBCF-1ECE998DE89A}" presName="root" presStyleCnt="0">
        <dgm:presLayoutVars>
          <dgm:dir/>
          <dgm:resizeHandles val="exact"/>
        </dgm:presLayoutVars>
      </dgm:prSet>
      <dgm:spPr/>
    </dgm:pt>
    <dgm:pt modelId="{4BAFE3BF-7A9F-4FDA-A007-5D3D88C02A8C}" type="pres">
      <dgm:prSet presAssocID="{0E73E865-8F3A-4B6C-B697-3F70916731FD}" presName="compNode" presStyleCnt="0"/>
      <dgm:spPr/>
    </dgm:pt>
    <dgm:pt modelId="{9232CA52-4CE1-41C0-9C20-9E39E1E5AE1F}" type="pres">
      <dgm:prSet presAssocID="{0E73E865-8F3A-4B6C-B697-3F70916731FD}" presName="bgRect" presStyleLbl="bgShp" presStyleIdx="0" presStyleCnt="3"/>
      <dgm:spPr/>
    </dgm:pt>
    <dgm:pt modelId="{B3912EDB-E7B9-4D9A-87BA-5365FA5DE3D3}" type="pres">
      <dgm:prSet presAssocID="{0E73E865-8F3A-4B6C-B697-3F70916731F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rocessor"/>
        </a:ext>
      </dgm:extLst>
    </dgm:pt>
    <dgm:pt modelId="{C9BF74C8-E006-4310-BD38-5B65E0024DDE}" type="pres">
      <dgm:prSet presAssocID="{0E73E865-8F3A-4B6C-B697-3F70916731FD}" presName="spaceRect" presStyleCnt="0"/>
      <dgm:spPr/>
    </dgm:pt>
    <dgm:pt modelId="{DD56449A-9408-46B5-A992-C9853CD9AFFF}" type="pres">
      <dgm:prSet presAssocID="{0E73E865-8F3A-4B6C-B697-3F70916731FD}" presName="parTx" presStyleLbl="revTx" presStyleIdx="0" presStyleCnt="3">
        <dgm:presLayoutVars>
          <dgm:chMax val="0"/>
          <dgm:chPref val="0"/>
        </dgm:presLayoutVars>
      </dgm:prSet>
      <dgm:spPr/>
    </dgm:pt>
    <dgm:pt modelId="{64CBA6BF-9953-4186-9338-1F834BB81C6A}" type="pres">
      <dgm:prSet presAssocID="{077767DA-4339-4746-9FB0-2E3B6A70E813}" presName="sibTrans" presStyleCnt="0"/>
      <dgm:spPr/>
    </dgm:pt>
    <dgm:pt modelId="{A18D2EED-AD42-4C39-89B0-867788E2FF7A}" type="pres">
      <dgm:prSet presAssocID="{326B27B0-B86A-483D-AB47-E0CC51947227}" presName="compNode" presStyleCnt="0"/>
      <dgm:spPr/>
    </dgm:pt>
    <dgm:pt modelId="{776868A6-FE94-4468-9C7C-88ADF20C0433}" type="pres">
      <dgm:prSet presAssocID="{326B27B0-B86A-483D-AB47-E0CC51947227}" presName="bgRect" presStyleLbl="bgShp" presStyleIdx="1" presStyleCnt="3"/>
      <dgm:spPr/>
    </dgm:pt>
    <dgm:pt modelId="{6DFCD5AA-FAF7-428D-8BF0-64C7DEFC33D6}" type="pres">
      <dgm:prSet presAssocID="{326B27B0-B86A-483D-AB47-E0CC5194722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obot"/>
        </a:ext>
      </dgm:extLst>
    </dgm:pt>
    <dgm:pt modelId="{EBF457A6-A30C-487B-96D2-E61B788DA8AD}" type="pres">
      <dgm:prSet presAssocID="{326B27B0-B86A-483D-AB47-E0CC51947227}" presName="spaceRect" presStyleCnt="0"/>
      <dgm:spPr/>
    </dgm:pt>
    <dgm:pt modelId="{6DB62773-DDA8-4885-B37D-C95860CBA833}" type="pres">
      <dgm:prSet presAssocID="{326B27B0-B86A-483D-AB47-E0CC51947227}" presName="parTx" presStyleLbl="revTx" presStyleIdx="1" presStyleCnt="3">
        <dgm:presLayoutVars>
          <dgm:chMax val="0"/>
          <dgm:chPref val="0"/>
        </dgm:presLayoutVars>
      </dgm:prSet>
      <dgm:spPr/>
    </dgm:pt>
    <dgm:pt modelId="{926CC4B4-AB8A-45BF-880B-D2AA6A64C387}" type="pres">
      <dgm:prSet presAssocID="{97F12606-70AB-491D-8A15-C3B61218F94C}" presName="sibTrans" presStyleCnt="0"/>
      <dgm:spPr/>
    </dgm:pt>
    <dgm:pt modelId="{04A9F5AE-0B1A-4478-AEA4-35E8BF3A8213}" type="pres">
      <dgm:prSet presAssocID="{52BF87EE-C447-43E6-85CC-F8790FAF411F}" presName="compNode" presStyleCnt="0"/>
      <dgm:spPr/>
    </dgm:pt>
    <dgm:pt modelId="{1283CA9A-15C3-4749-8B05-A9ABDC8BF019}" type="pres">
      <dgm:prSet presAssocID="{52BF87EE-C447-43E6-85CC-F8790FAF411F}" presName="bgRect" presStyleLbl="bgShp" presStyleIdx="2" presStyleCnt="3"/>
      <dgm:spPr/>
    </dgm:pt>
    <dgm:pt modelId="{17538D5A-F7E9-4207-9C04-748D00288356}" type="pres">
      <dgm:prSet presAssocID="{52BF87EE-C447-43E6-85CC-F8790FAF411F}"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watch"/>
        </a:ext>
      </dgm:extLst>
    </dgm:pt>
    <dgm:pt modelId="{D1540F41-447B-4643-B2C1-A3255B27324E}" type="pres">
      <dgm:prSet presAssocID="{52BF87EE-C447-43E6-85CC-F8790FAF411F}" presName="spaceRect" presStyleCnt="0"/>
      <dgm:spPr/>
    </dgm:pt>
    <dgm:pt modelId="{1A95145A-7073-4493-BEFB-FCF0C9F6517E}" type="pres">
      <dgm:prSet presAssocID="{52BF87EE-C447-43E6-85CC-F8790FAF411F}" presName="parTx" presStyleLbl="revTx" presStyleIdx="2" presStyleCnt="3">
        <dgm:presLayoutVars>
          <dgm:chMax val="0"/>
          <dgm:chPref val="0"/>
        </dgm:presLayoutVars>
      </dgm:prSet>
      <dgm:spPr/>
    </dgm:pt>
  </dgm:ptLst>
  <dgm:cxnLst>
    <dgm:cxn modelId="{E3D57C5C-E4D3-4845-8013-484D0F6CDF7A}" srcId="{5ABBF8E4-9800-4F57-BBCF-1ECE998DE89A}" destId="{0E73E865-8F3A-4B6C-B697-3F70916731FD}" srcOrd="0" destOrd="0" parTransId="{69A6D6BD-3B15-4E7B-B541-888A7F56E6AE}" sibTransId="{077767DA-4339-4746-9FB0-2E3B6A70E813}"/>
    <dgm:cxn modelId="{260AAB63-3EE3-49E0-AAB7-5B7033C6BC7B}" type="presOf" srcId="{52BF87EE-C447-43E6-85CC-F8790FAF411F}" destId="{1A95145A-7073-4493-BEFB-FCF0C9F6517E}" srcOrd="0" destOrd="0" presId="urn:microsoft.com/office/officeart/2018/2/layout/IconVerticalSolidList"/>
    <dgm:cxn modelId="{37FF7444-B02F-4124-83F0-679DD7FF250D}" type="presOf" srcId="{5ABBF8E4-9800-4F57-BBCF-1ECE998DE89A}" destId="{49852EBC-67F5-4452-AA11-AF57BB9E0E1F}" srcOrd="0" destOrd="0" presId="urn:microsoft.com/office/officeart/2018/2/layout/IconVerticalSolidList"/>
    <dgm:cxn modelId="{C248394C-FFA6-4BD4-98A1-44E203E26D0A}" type="presOf" srcId="{326B27B0-B86A-483D-AB47-E0CC51947227}" destId="{6DB62773-DDA8-4885-B37D-C95860CBA833}" srcOrd="0" destOrd="0" presId="urn:microsoft.com/office/officeart/2018/2/layout/IconVerticalSolidList"/>
    <dgm:cxn modelId="{3C4ED498-8292-400B-B89C-7768EE4579F6}" srcId="{5ABBF8E4-9800-4F57-BBCF-1ECE998DE89A}" destId="{326B27B0-B86A-483D-AB47-E0CC51947227}" srcOrd="1" destOrd="0" parTransId="{39860128-3C66-4026-A045-68EDA1360074}" sibTransId="{97F12606-70AB-491D-8A15-C3B61218F94C}"/>
    <dgm:cxn modelId="{014F4AAE-D74B-4A25-9E61-574FC2DB4522}" type="presOf" srcId="{0E73E865-8F3A-4B6C-B697-3F70916731FD}" destId="{DD56449A-9408-46B5-A992-C9853CD9AFFF}" srcOrd="0" destOrd="0" presId="urn:microsoft.com/office/officeart/2018/2/layout/IconVerticalSolidList"/>
    <dgm:cxn modelId="{A95E68E1-E697-4CC7-AF81-3594E0D52CC2}" srcId="{5ABBF8E4-9800-4F57-BBCF-1ECE998DE89A}" destId="{52BF87EE-C447-43E6-85CC-F8790FAF411F}" srcOrd="2" destOrd="0" parTransId="{FDEEFD8E-C62D-403E-9BFC-C82000F781A6}" sibTransId="{884CA309-6C45-422A-AE9C-694690C85DD2}"/>
    <dgm:cxn modelId="{7BA417F2-7008-490F-9300-22E8EDDE8E8D}" type="presParOf" srcId="{49852EBC-67F5-4452-AA11-AF57BB9E0E1F}" destId="{4BAFE3BF-7A9F-4FDA-A007-5D3D88C02A8C}" srcOrd="0" destOrd="0" presId="urn:microsoft.com/office/officeart/2018/2/layout/IconVerticalSolidList"/>
    <dgm:cxn modelId="{F493C4E2-5C33-4973-A339-61249705712D}" type="presParOf" srcId="{4BAFE3BF-7A9F-4FDA-A007-5D3D88C02A8C}" destId="{9232CA52-4CE1-41C0-9C20-9E39E1E5AE1F}" srcOrd="0" destOrd="0" presId="urn:microsoft.com/office/officeart/2018/2/layout/IconVerticalSolidList"/>
    <dgm:cxn modelId="{5984EED1-91C5-47E7-85C4-ECBDE0A2532D}" type="presParOf" srcId="{4BAFE3BF-7A9F-4FDA-A007-5D3D88C02A8C}" destId="{B3912EDB-E7B9-4D9A-87BA-5365FA5DE3D3}" srcOrd="1" destOrd="0" presId="urn:microsoft.com/office/officeart/2018/2/layout/IconVerticalSolidList"/>
    <dgm:cxn modelId="{88FD1BF2-E9D2-45F6-BF24-45CB71BA4A78}" type="presParOf" srcId="{4BAFE3BF-7A9F-4FDA-A007-5D3D88C02A8C}" destId="{C9BF74C8-E006-4310-BD38-5B65E0024DDE}" srcOrd="2" destOrd="0" presId="urn:microsoft.com/office/officeart/2018/2/layout/IconVerticalSolidList"/>
    <dgm:cxn modelId="{BC4852D4-E7A8-483C-B4D2-CAFEB715F62E}" type="presParOf" srcId="{4BAFE3BF-7A9F-4FDA-A007-5D3D88C02A8C}" destId="{DD56449A-9408-46B5-A992-C9853CD9AFFF}" srcOrd="3" destOrd="0" presId="urn:microsoft.com/office/officeart/2018/2/layout/IconVerticalSolidList"/>
    <dgm:cxn modelId="{98A6B3CB-9F09-4CD1-A014-0C986E69F3DF}" type="presParOf" srcId="{49852EBC-67F5-4452-AA11-AF57BB9E0E1F}" destId="{64CBA6BF-9953-4186-9338-1F834BB81C6A}" srcOrd="1" destOrd="0" presId="urn:microsoft.com/office/officeart/2018/2/layout/IconVerticalSolidList"/>
    <dgm:cxn modelId="{E4DDBD92-B7C5-41EE-9D60-FE58CFE887FD}" type="presParOf" srcId="{49852EBC-67F5-4452-AA11-AF57BB9E0E1F}" destId="{A18D2EED-AD42-4C39-89B0-867788E2FF7A}" srcOrd="2" destOrd="0" presId="urn:microsoft.com/office/officeart/2018/2/layout/IconVerticalSolidList"/>
    <dgm:cxn modelId="{AD669145-6C95-412E-90AA-5978B9B09DE4}" type="presParOf" srcId="{A18D2EED-AD42-4C39-89B0-867788E2FF7A}" destId="{776868A6-FE94-4468-9C7C-88ADF20C0433}" srcOrd="0" destOrd="0" presId="urn:microsoft.com/office/officeart/2018/2/layout/IconVerticalSolidList"/>
    <dgm:cxn modelId="{41C6DE40-EA43-447B-8980-BF9FDBEB9407}" type="presParOf" srcId="{A18D2EED-AD42-4C39-89B0-867788E2FF7A}" destId="{6DFCD5AA-FAF7-428D-8BF0-64C7DEFC33D6}" srcOrd="1" destOrd="0" presId="urn:microsoft.com/office/officeart/2018/2/layout/IconVerticalSolidList"/>
    <dgm:cxn modelId="{FBBFB0A5-BF0E-4DE9-B873-9111DF48C68B}" type="presParOf" srcId="{A18D2EED-AD42-4C39-89B0-867788E2FF7A}" destId="{EBF457A6-A30C-487B-96D2-E61B788DA8AD}" srcOrd="2" destOrd="0" presId="urn:microsoft.com/office/officeart/2018/2/layout/IconVerticalSolidList"/>
    <dgm:cxn modelId="{E2C6BE23-F938-42DF-A111-9D1669BB7821}" type="presParOf" srcId="{A18D2EED-AD42-4C39-89B0-867788E2FF7A}" destId="{6DB62773-DDA8-4885-B37D-C95860CBA833}" srcOrd="3" destOrd="0" presId="urn:microsoft.com/office/officeart/2018/2/layout/IconVerticalSolidList"/>
    <dgm:cxn modelId="{93A1CE11-B3A7-43B4-8B12-8357D278A493}" type="presParOf" srcId="{49852EBC-67F5-4452-AA11-AF57BB9E0E1F}" destId="{926CC4B4-AB8A-45BF-880B-D2AA6A64C387}" srcOrd="3" destOrd="0" presId="urn:microsoft.com/office/officeart/2018/2/layout/IconVerticalSolidList"/>
    <dgm:cxn modelId="{B8E282A7-9D87-4725-A80A-8893D3D215EB}" type="presParOf" srcId="{49852EBC-67F5-4452-AA11-AF57BB9E0E1F}" destId="{04A9F5AE-0B1A-4478-AEA4-35E8BF3A8213}" srcOrd="4" destOrd="0" presId="urn:microsoft.com/office/officeart/2018/2/layout/IconVerticalSolidList"/>
    <dgm:cxn modelId="{9F5E7EE9-1513-4357-A604-7AE3BF9E83B3}" type="presParOf" srcId="{04A9F5AE-0B1A-4478-AEA4-35E8BF3A8213}" destId="{1283CA9A-15C3-4749-8B05-A9ABDC8BF019}" srcOrd="0" destOrd="0" presId="urn:microsoft.com/office/officeart/2018/2/layout/IconVerticalSolidList"/>
    <dgm:cxn modelId="{684CA083-B4AF-4E9D-8B2A-31613C9C7B5F}" type="presParOf" srcId="{04A9F5AE-0B1A-4478-AEA4-35E8BF3A8213}" destId="{17538D5A-F7E9-4207-9C04-748D00288356}" srcOrd="1" destOrd="0" presId="urn:microsoft.com/office/officeart/2018/2/layout/IconVerticalSolidList"/>
    <dgm:cxn modelId="{3C4693FA-6055-4AA4-9A40-1EB0F0BB9FCF}" type="presParOf" srcId="{04A9F5AE-0B1A-4478-AEA4-35E8BF3A8213}" destId="{D1540F41-447B-4643-B2C1-A3255B27324E}" srcOrd="2" destOrd="0" presId="urn:microsoft.com/office/officeart/2018/2/layout/IconVerticalSolidList"/>
    <dgm:cxn modelId="{338DD522-19FC-4FCB-8E25-53A758259092}" type="presParOf" srcId="{04A9F5AE-0B1A-4478-AEA4-35E8BF3A8213}" destId="{1A95145A-7073-4493-BEFB-FCF0C9F6517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881658-0478-4AE9-A36E-DD0E0D57BAA8}"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4F618352-6BBD-4900-98F9-1FD02C032C4B}">
      <dgm:prSet custT="1"/>
      <dgm:spPr/>
      <dgm:t>
        <a:bodyPr/>
        <a:lstStyle/>
        <a:p>
          <a:pPr>
            <a:lnSpc>
              <a:spcPct val="100000"/>
            </a:lnSpc>
            <a:defRPr b="1"/>
          </a:pPr>
          <a:r>
            <a:rPr lang="en-US" sz="2200" noProof="0" dirty="0"/>
            <a:t>Greater performance and efficiency</a:t>
          </a:r>
        </a:p>
      </dgm:t>
    </dgm:pt>
    <dgm:pt modelId="{017AA185-AFAE-4464-973F-17343914D592}" type="parTrans" cxnId="{06475114-5A67-4EE6-814E-3C30FFA6ABB5}">
      <dgm:prSet/>
      <dgm:spPr/>
      <dgm:t>
        <a:bodyPr/>
        <a:lstStyle/>
        <a:p>
          <a:endParaRPr lang="en-US"/>
        </a:p>
      </dgm:t>
    </dgm:pt>
    <dgm:pt modelId="{3C2F50DF-C37C-4FEE-94F2-E22BAD5FEB8D}" type="sibTrans" cxnId="{06475114-5A67-4EE6-814E-3C30FFA6ABB5}">
      <dgm:prSet/>
      <dgm:spPr/>
      <dgm:t>
        <a:bodyPr/>
        <a:lstStyle/>
        <a:p>
          <a:endParaRPr lang="en-US"/>
        </a:p>
      </dgm:t>
    </dgm:pt>
    <dgm:pt modelId="{DDD477B5-4AE8-4206-8D2E-FAA6A77287E1}">
      <dgm:prSet/>
      <dgm:spPr/>
      <dgm:t>
        <a:bodyPr/>
        <a:lstStyle/>
        <a:p>
          <a:pPr>
            <a:lnSpc>
              <a:spcPct val="100000"/>
            </a:lnSpc>
          </a:pPr>
          <a:r>
            <a:rPr lang="en-US" noProof="0" dirty="0"/>
            <a:t>More sophisticated control through software</a:t>
          </a:r>
        </a:p>
      </dgm:t>
    </dgm:pt>
    <dgm:pt modelId="{C6F5BFEC-BD0E-44DA-9193-EAC39E6A8F5B}" type="parTrans" cxnId="{783B7697-6294-4546-822E-3C462D19BFD8}">
      <dgm:prSet/>
      <dgm:spPr/>
      <dgm:t>
        <a:bodyPr/>
        <a:lstStyle/>
        <a:p>
          <a:endParaRPr lang="en-GB"/>
        </a:p>
      </dgm:t>
    </dgm:pt>
    <dgm:pt modelId="{D8D93385-0B92-427B-B277-BC02F4D8D512}" type="sibTrans" cxnId="{783B7697-6294-4546-822E-3C462D19BFD8}">
      <dgm:prSet/>
      <dgm:spPr/>
      <dgm:t>
        <a:bodyPr/>
        <a:lstStyle/>
        <a:p>
          <a:endParaRPr lang="en-GB"/>
        </a:p>
      </dgm:t>
    </dgm:pt>
    <dgm:pt modelId="{09155329-C5C5-41A2-9F73-702785C567C9}">
      <dgm:prSet/>
      <dgm:spPr/>
      <dgm:t>
        <a:bodyPr/>
        <a:lstStyle/>
        <a:p>
          <a:pPr>
            <a:lnSpc>
              <a:spcPct val="100000"/>
            </a:lnSpc>
            <a:defRPr b="1"/>
          </a:pPr>
          <a:r>
            <a:rPr lang="en-US" noProof="0" dirty="0"/>
            <a:t>Lower cost</a:t>
          </a:r>
        </a:p>
      </dgm:t>
    </dgm:pt>
    <dgm:pt modelId="{A472496E-A689-4E87-9563-3E57092BB92B}" type="parTrans" cxnId="{59C93F06-ADE7-4812-AE4E-7B0A19FC781D}">
      <dgm:prSet/>
      <dgm:spPr/>
      <dgm:t>
        <a:bodyPr/>
        <a:lstStyle/>
        <a:p>
          <a:endParaRPr lang="en-GB"/>
        </a:p>
      </dgm:t>
    </dgm:pt>
    <dgm:pt modelId="{15515942-09E8-4662-A4BE-8B562C316A76}" type="sibTrans" cxnId="{59C93F06-ADE7-4812-AE4E-7B0A19FC781D}">
      <dgm:prSet/>
      <dgm:spPr/>
      <dgm:t>
        <a:bodyPr/>
        <a:lstStyle/>
        <a:p>
          <a:endParaRPr lang="en-GB"/>
        </a:p>
      </dgm:t>
    </dgm:pt>
    <dgm:pt modelId="{05F58816-9593-4E9A-A6F8-808747B0A0C0}">
      <dgm:prSet/>
      <dgm:spPr/>
      <dgm:t>
        <a:bodyPr/>
        <a:lstStyle/>
        <a:p>
          <a:pPr>
            <a:lnSpc>
              <a:spcPct val="100000"/>
            </a:lnSpc>
          </a:pPr>
          <a:r>
            <a:rPr lang="en-US" noProof="0" dirty="0"/>
            <a:t>Cheaper components</a:t>
          </a:r>
        </a:p>
      </dgm:t>
    </dgm:pt>
    <dgm:pt modelId="{BCCFDB78-E809-4D7E-8622-62DA082972E6}" type="parTrans" cxnId="{EB87D834-DEC8-4531-9F07-F513E790E1B8}">
      <dgm:prSet/>
      <dgm:spPr/>
      <dgm:t>
        <a:bodyPr/>
        <a:lstStyle/>
        <a:p>
          <a:endParaRPr lang="en-GB"/>
        </a:p>
      </dgm:t>
    </dgm:pt>
    <dgm:pt modelId="{30BA5C29-8A80-40CF-9F04-3EF627AD028D}" type="sibTrans" cxnId="{EB87D834-DEC8-4531-9F07-F513E790E1B8}">
      <dgm:prSet/>
      <dgm:spPr/>
      <dgm:t>
        <a:bodyPr/>
        <a:lstStyle/>
        <a:p>
          <a:endParaRPr lang="en-GB"/>
        </a:p>
      </dgm:t>
    </dgm:pt>
    <dgm:pt modelId="{A7EDA04F-0037-4EA7-954A-BB5ABFA8B8BE}">
      <dgm:prSet/>
      <dgm:spPr/>
      <dgm:t>
        <a:bodyPr/>
        <a:lstStyle/>
        <a:p>
          <a:pPr>
            <a:lnSpc>
              <a:spcPct val="100000"/>
            </a:lnSpc>
          </a:pPr>
          <a:r>
            <a:rPr lang="en-US" noProof="0" dirty="0"/>
            <a:t>Reduced manufacturing costs</a:t>
          </a:r>
        </a:p>
      </dgm:t>
    </dgm:pt>
    <dgm:pt modelId="{96B642AF-2D5C-4869-9D54-C9B38DE94616}" type="parTrans" cxnId="{D2F827A7-E802-4A25-B9A4-255D6E520658}">
      <dgm:prSet/>
      <dgm:spPr/>
      <dgm:t>
        <a:bodyPr/>
        <a:lstStyle/>
        <a:p>
          <a:endParaRPr lang="en-GB"/>
        </a:p>
      </dgm:t>
    </dgm:pt>
    <dgm:pt modelId="{76196DB4-AA9F-419B-8D03-BEEE2268906B}" type="sibTrans" cxnId="{D2F827A7-E802-4A25-B9A4-255D6E520658}">
      <dgm:prSet/>
      <dgm:spPr/>
      <dgm:t>
        <a:bodyPr/>
        <a:lstStyle/>
        <a:p>
          <a:endParaRPr lang="en-GB"/>
        </a:p>
      </dgm:t>
    </dgm:pt>
    <dgm:pt modelId="{DF30755E-E1A9-41D7-B17D-2E2C0052A864}">
      <dgm:prSet/>
      <dgm:spPr/>
      <dgm:t>
        <a:bodyPr/>
        <a:lstStyle/>
        <a:p>
          <a:pPr>
            <a:lnSpc>
              <a:spcPct val="100000"/>
            </a:lnSpc>
          </a:pPr>
          <a:r>
            <a:rPr lang="en-US" noProof="0" dirty="0"/>
            <a:t>Reduced operating and maintenance costs</a:t>
          </a:r>
        </a:p>
      </dgm:t>
    </dgm:pt>
    <dgm:pt modelId="{F4DFA5DF-24FE-4D04-A0CA-FDA677411609}" type="parTrans" cxnId="{E02E0065-5D01-485D-890E-75F62F941135}">
      <dgm:prSet/>
      <dgm:spPr/>
      <dgm:t>
        <a:bodyPr/>
        <a:lstStyle/>
        <a:p>
          <a:endParaRPr lang="en-GB"/>
        </a:p>
      </dgm:t>
    </dgm:pt>
    <dgm:pt modelId="{41A62752-FB75-41FE-B897-534687C1C7EA}" type="sibTrans" cxnId="{E02E0065-5D01-485D-890E-75F62F941135}">
      <dgm:prSet/>
      <dgm:spPr/>
      <dgm:t>
        <a:bodyPr/>
        <a:lstStyle/>
        <a:p>
          <a:endParaRPr lang="en-GB"/>
        </a:p>
      </dgm:t>
    </dgm:pt>
    <dgm:pt modelId="{981616ED-45A8-4E92-9074-7B770D3F243A}">
      <dgm:prSet/>
      <dgm:spPr/>
      <dgm:t>
        <a:bodyPr/>
        <a:lstStyle/>
        <a:p>
          <a:pPr>
            <a:lnSpc>
              <a:spcPct val="100000"/>
            </a:lnSpc>
            <a:defRPr b="1"/>
          </a:pPr>
          <a:r>
            <a:rPr lang="en-US" noProof="0" dirty="0"/>
            <a:t>More features</a:t>
          </a:r>
        </a:p>
      </dgm:t>
    </dgm:pt>
    <dgm:pt modelId="{1D4EB532-9496-4A87-857C-2BF52735EB14}" type="parTrans" cxnId="{5272571A-2649-4FF7-9239-E7CC5F320A78}">
      <dgm:prSet/>
      <dgm:spPr/>
      <dgm:t>
        <a:bodyPr/>
        <a:lstStyle/>
        <a:p>
          <a:endParaRPr lang="en-GB"/>
        </a:p>
      </dgm:t>
    </dgm:pt>
    <dgm:pt modelId="{2B5E4E49-E21A-4DD9-A71A-586E55B49C3B}" type="sibTrans" cxnId="{5272571A-2649-4FF7-9239-E7CC5F320A78}">
      <dgm:prSet/>
      <dgm:spPr/>
      <dgm:t>
        <a:bodyPr/>
        <a:lstStyle/>
        <a:p>
          <a:endParaRPr lang="en-GB"/>
        </a:p>
      </dgm:t>
    </dgm:pt>
    <dgm:pt modelId="{37EB0702-71DD-44FF-8201-DD22CC4E863C}">
      <dgm:prSet/>
      <dgm:spPr/>
      <dgm:t>
        <a:bodyPr/>
        <a:lstStyle/>
        <a:p>
          <a:pPr>
            <a:lnSpc>
              <a:spcPct val="100000"/>
            </a:lnSpc>
          </a:pPr>
          <a:r>
            <a:rPr lang="en-US" noProof="0" dirty="0"/>
            <a:t>Many not possible or impractical using other approaches</a:t>
          </a:r>
        </a:p>
      </dgm:t>
    </dgm:pt>
    <dgm:pt modelId="{5CD07406-295C-488A-AC9A-F92B31FF541A}" type="parTrans" cxnId="{1715AD5A-CFB1-4287-A119-01F33C94F3AC}">
      <dgm:prSet/>
      <dgm:spPr/>
      <dgm:t>
        <a:bodyPr/>
        <a:lstStyle/>
        <a:p>
          <a:endParaRPr lang="en-GB"/>
        </a:p>
      </dgm:t>
    </dgm:pt>
    <dgm:pt modelId="{83392364-EC91-42C4-9526-F456ED144BC6}" type="sibTrans" cxnId="{1715AD5A-CFB1-4287-A119-01F33C94F3AC}">
      <dgm:prSet/>
      <dgm:spPr/>
      <dgm:t>
        <a:bodyPr/>
        <a:lstStyle/>
        <a:p>
          <a:endParaRPr lang="en-GB"/>
        </a:p>
      </dgm:t>
    </dgm:pt>
    <dgm:pt modelId="{BFF80A1A-B3CF-4A2A-B350-AA53E8172335}">
      <dgm:prSet/>
      <dgm:spPr/>
      <dgm:t>
        <a:bodyPr/>
        <a:lstStyle/>
        <a:p>
          <a:pPr>
            <a:lnSpc>
              <a:spcPct val="100000"/>
            </a:lnSpc>
            <a:defRPr b="1"/>
          </a:pPr>
          <a:r>
            <a:rPr lang="en-US" noProof="0" dirty="0"/>
            <a:t>Better dependability</a:t>
          </a:r>
        </a:p>
      </dgm:t>
    </dgm:pt>
    <dgm:pt modelId="{97B2C1A5-120D-43D7-B3EB-43792A6A98F7}" type="parTrans" cxnId="{2B454E35-53E2-4E97-ADDC-F787C71B7A2E}">
      <dgm:prSet/>
      <dgm:spPr/>
      <dgm:t>
        <a:bodyPr/>
        <a:lstStyle/>
        <a:p>
          <a:endParaRPr lang="en-GB"/>
        </a:p>
      </dgm:t>
    </dgm:pt>
    <dgm:pt modelId="{2C1C0FBB-6E19-40B9-B54C-CBFDEC1969ED}" type="sibTrans" cxnId="{2B454E35-53E2-4E97-ADDC-F787C71B7A2E}">
      <dgm:prSet/>
      <dgm:spPr/>
      <dgm:t>
        <a:bodyPr/>
        <a:lstStyle/>
        <a:p>
          <a:endParaRPr lang="en-GB"/>
        </a:p>
      </dgm:t>
    </dgm:pt>
    <dgm:pt modelId="{46F80EF2-A2D8-4E82-B63D-9B21F3D82FF7}">
      <dgm:prSet/>
      <dgm:spPr/>
      <dgm:t>
        <a:bodyPr/>
        <a:lstStyle/>
        <a:p>
          <a:pPr>
            <a:lnSpc>
              <a:spcPct val="100000"/>
            </a:lnSpc>
          </a:pPr>
          <a:r>
            <a:rPr lang="en-US" noProof="0" dirty="0"/>
            <a:t>Adaptive systems that can compensate for failures</a:t>
          </a:r>
        </a:p>
      </dgm:t>
    </dgm:pt>
    <dgm:pt modelId="{9E75E69F-3001-44DF-8602-3DA8A082760A}" type="parTrans" cxnId="{7FAA4430-8BA1-4412-9E2B-DE186FAB6F97}">
      <dgm:prSet/>
      <dgm:spPr/>
      <dgm:t>
        <a:bodyPr/>
        <a:lstStyle/>
        <a:p>
          <a:endParaRPr lang="en-GB"/>
        </a:p>
      </dgm:t>
    </dgm:pt>
    <dgm:pt modelId="{42C6B04F-4B93-42C6-B585-38ADECDF049B}" type="sibTrans" cxnId="{7FAA4430-8BA1-4412-9E2B-DE186FAB6F97}">
      <dgm:prSet/>
      <dgm:spPr/>
      <dgm:t>
        <a:bodyPr/>
        <a:lstStyle/>
        <a:p>
          <a:endParaRPr lang="en-GB"/>
        </a:p>
      </dgm:t>
    </dgm:pt>
    <dgm:pt modelId="{236912FE-A087-49FE-A5A9-4EE921DF3543}">
      <dgm:prSet/>
      <dgm:spPr/>
      <dgm:t>
        <a:bodyPr/>
        <a:lstStyle/>
        <a:p>
          <a:pPr>
            <a:lnSpc>
              <a:spcPct val="100000"/>
            </a:lnSpc>
          </a:pPr>
          <a:r>
            <a:rPr lang="en-US" noProof="0" dirty="0"/>
            <a:t>Better diagnostics to improve repair time</a:t>
          </a:r>
        </a:p>
      </dgm:t>
    </dgm:pt>
    <dgm:pt modelId="{996E2620-47B2-4CC0-99DC-DB9385E95591}" type="parTrans" cxnId="{2FD18641-51FC-4566-BF46-159E51D66655}">
      <dgm:prSet/>
      <dgm:spPr/>
      <dgm:t>
        <a:bodyPr/>
        <a:lstStyle/>
        <a:p>
          <a:endParaRPr lang="en-GB"/>
        </a:p>
      </dgm:t>
    </dgm:pt>
    <dgm:pt modelId="{EF06FA31-123D-49B0-8BAC-F379F357C27C}" type="sibTrans" cxnId="{2FD18641-51FC-4566-BF46-159E51D66655}">
      <dgm:prSet/>
      <dgm:spPr/>
      <dgm:t>
        <a:bodyPr/>
        <a:lstStyle/>
        <a:p>
          <a:endParaRPr lang="en-GB"/>
        </a:p>
      </dgm:t>
    </dgm:pt>
    <dgm:pt modelId="{D3E74E4E-578D-4F7C-B7B5-3F5F3E53634D}" type="pres">
      <dgm:prSet presAssocID="{FB881658-0478-4AE9-A36E-DD0E0D57BAA8}" presName="root" presStyleCnt="0">
        <dgm:presLayoutVars>
          <dgm:dir/>
          <dgm:resizeHandles val="exact"/>
        </dgm:presLayoutVars>
      </dgm:prSet>
      <dgm:spPr/>
    </dgm:pt>
    <dgm:pt modelId="{841C6E23-BE4D-44C1-91BE-14E821409553}" type="pres">
      <dgm:prSet presAssocID="{4F618352-6BBD-4900-98F9-1FD02C032C4B}" presName="compNode" presStyleCnt="0"/>
      <dgm:spPr/>
    </dgm:pt>
    <dgm:pt modelId="{AA997CA7-CBBA-4605-A2BC-D8B87270C2A7}" type="pres">
      <dgm:prSet presAssocID="{4F618352-6BBD-4900-98F9-1FD02C032C4B}"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auge"/>
        </a:ext>
      </dgm:extLst>
    </dgm:pt>
    <dgm:pt modelId="{5745FB58-615D-45A8-B636-10D29ADC5038}" type="pres">
      <dgm:prSet presAssocID="{4F618352-6BBD-4900-98F9-1FD02C032C4B}" presName="iconSpace" presStyleCnt="0"/>
      <dgm:spPr/>
    </dgm:pt>
    <dgm:pt modelId="{D072D798-9A92-40B6-AAFA-CF98B83466EF}" type="pres">
      <dgm:prSet presAssocID="{4F618352-6BBD-4900-98F9-1FD02C032C4B}" presName="parTx" presStyleLbl="revTx" presStyleIdx="0" presStyleCnt="8" custScaleX="118609">
        <dgm:presLayoutVars>
          <dgm:chMax val="0"/>
          <dgm:chPref val="0"/>
        </dgm:presLayoutVars>
      </dgm:prSet>
      <dgm:spPr/>
    </dgm:pt>
    <dgm:pt modelId="{106FE732-DA88-4100-B72A-003CD78C5636}" type="pres">
      <dgm:prSet presAssocID="{4F618352-6BBD-4900-98F9-1FD02C032C4B}" presName="txSpace" presStyleCnt="0"/>
      <dgm:spPr/>
    </dgm:pt>
    <dgm:pt modelId="{D17613BC-26D3-457A-B56A-72EFAFD8031E}" type="pres">
      <dgm:prSet presAssocID="{4F618352-6BBD-4900-98F9-1FD02C032C4B}" presName="desTx" presStyleLbl="revTx" presStyleIdx="1" presStyleCnt="8">
        <dgm:presLayoutVars/>
      </dgm:prSet>
      <dgm:spPr/>
    </dgm:pt>
    <dgm:pt modelId="{1AB026BB-BFF6-49B1-89F8-BA0FBF375ACD}" type="pres">
      <dgm:prSet presAssocID="{3C2F50DF-C37C-4FEE-94F2-E22BAD5FEB8D}" presName="sibTrans" presStyleCnt="0"/>
      <dgm:spPr/>
    </dgm:pt>
    <dgm:pt modelId="{FB073404-29F8-44B0-B02B-5AC8A34D76E8}" type="pres">
      <dgm:prSet presAssocID="{09155329-C5C5-41A2-9F73-702785C567C9}" presName="compNode" presStyleCnt="0"/>
      <dgm:spPr/>
    </dgm:pt>
    <dgm:pt modelId="{C6D85C9B-818D-4EDC-8427-6EC9FB18A21F}" type="pres">
      <dgm:prSet presAssocID="{09155329-C5C5-41A2-9F73-702785C567C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oney"/>
        </a:ext>
      </dgm:extLst>
    </dgm:pt>
    <dgm:pt modelId="{65319654-BE04-4A71-AF5B-B192645A2172}" type="pres">
      <dgm:prSet presAssocID="{09155329-C5C5-41A2-9F73-702785C567C9}" presName="iconSpace" presStyleCnt="0"/>
      <dgm:spPr/>
    </dgm:pt>
    <dgm:pt modelId="{4C9D1D9D-7317-4E50-B2F8-1B973FA3F711}" type="pres">
      <dgm:prSet presAssocID="{09155329-C5C5-41A2-9F73-702785C567C9}" presName="parTx" presStyleLbl="revTx" presStyleIdx="2" presStyleCnt="8">
        <dgm:presLayoutVars>
          <dgm:chMax val="0"/>
          <dgm:chPref val="0"/>
        </dgm:presLayoutVars>
      </dgm:prSet>
      <dgm:spPr/>
    </dgm:pt>
    <dgm:pt modelId="{2C301ED2-872F-4C0C-8011-AA4BE5EE42C9}" type="pres">
      <dgm:prSet presAssocID="{09155329-C5C5-41A2-9F73-702785C567C9}" presName="txSpace" presStyleCnt="0"/>
      <dgm:spPr/>
    </dgm:pt>
    <dgm:pt modelId="{8FE489C6-9B1A-40EF-9BD5-824FDEE8FB5F}" type="pres">
      <dgm:prSet presAssocID="{09155329-C5C5-41A2-9F73-702785C567C9}" presName="desTx" presStyleLbl="revTx" presStyleIdx="3" presStyleCnt="8" custScaleX="114338">
        <dgm:presLayoutVars/>
      </dgm:prSet>
      <dgm:spPr/>
    </dgm:pt>
    <dgm:pt modelId="{254A6878-B3BB-4D3A-95B2-E414F703A64A}" type="pres">
      <dgm:prSet presAssocID="{15515942-09E8-4662-A4BE-8B562C316A76}" presName="sibTrans" presStyleCnt="0"/>
      <dgm:spPr/>
    </dgm:pt>
    <dgm:pt modelId="{C304DB46-B837-4C65-92F9-C2A7B5E67252}" type="pres">
      <dgm:prSet presAssocID="{981616ED-45A8-4E92-9074-7B770D3F243A}" presName="compNode" presStyleCnt="0"/>
      <dgm:spPr/>
    </dgm:pt>
    <dgm:pt modelId="{AF0CFE87-AB11-44BB-BD9B-8AE7548D9D57}" type="pres">
      <dgm:prSet presAssocID="{981616ED-45A8-4E92-9074-7B770D3F243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CCFF0ECE-54F3-47C2-B32E-ACAEBB4FCA6A}" type="pres">
      <dgm:prSet presAssocID="{981616ED-45A8-4E92-9074-7B770D3F243A}" presName="iconSpace" presStyleCnt="0"/>
      <dgm:spPr/>
    </dgm:pt>
    <dgm:pt modelId="{D15BDBDE-332B-46BF-832C-3854178C20C5}" type="pres">
      <dgm:prSet presAssocID="{981616ED-45A8-4E92-9074-7B770D3F243A}" presName="parTx" presStyleLbl="revTx" presStyleIdx="4" presStyleCnt="8">
        <dgm:presLayoutVars>
          <dgm:chMax val="0"/>
          <dgm:chPref val="0"/>
        </dgm:presLayoutVars>
      </dgm:prSet>
      <dgm:spPr/>
    </dgm:pt>
    <dgm:pt modelId="{41522A56-C8C5-4ADB-A76B-5977FD1461D5}" type="pres">
      <dgm:prSet presAssocID="{981616ED-45A8-4E92-9074-7B770D3F243A}" presName="txSpace" presStyleCnt="0"/>
      <dgm:spPr/>
    </dgm:pt>
    <dgm:pt modelId="{2B9D7CE4-8ABA-472C-A5F7-A3D6323521A5}" type="pres">
      <dgm:prSet presAssocID="{981616ED-45A8-4E92-9074-7B770D3F243A}" presName="desTx" presStyleLbl="revTx" presStyleIdx="5" presStyleCnt="8">
        <dgm:presLayoutVars/>
      </dgm:prSet>
      <dgm:spPr/>
    </dgm:pt>
    <dgm:pt modelId="{F88BF676-B82B-4E25-A3C7-B8BA0938BEE5}" type="pres">
      <dgm:prSet presAssocID="{2B5E4E49-E21A-4DD9-A71A-586E55B49C3B}" presName="sibTrans" presStyleCnt="0"/>
      <dgm:spPr/>
    </dgm:pt>
    <dgm:pt modelId="{1A9E9691-051A-4DEE-8A3B-AFF56F7D2433}" type="pres">
      <dgm:prSet presAssocID="{BFF80A1A-B3CF-4A2A-B350-AA53E8172335}" presName="compNode" presStyleCnt="0"/>
      <dgm:spPr/>
    </dgm:pt>
    <dgm:pt modelId="{4B831548-E895-4640-8648-868E57149742}" type="pres">
      <dgm:prSet presAssocID="{BFF80A1A-B3CF-4A2A-B350-AA53E8172335}"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ircles with lines"/>
        </a:ext>
      </dgm:extLst>
    </dgm:pt>
    <dgm:pt modelId="{3FB08949-AA43-42CE-B31D-FD1E62A3919F}" type="pres">
      <dgm:prSet presAssocID="{BFF80A1A-B3CF-4A2A-B350-AA53E8172335}" presName="iconSpace" presStyleCnt="0"/>
      <dgm:spPr/>
    </dgm:pt>
    <dgm:pt modelId="{F522B2AA-080A-434E-8C20-37123B6B7A6A}" type="pres">
      <dgm:prSet presAssocID="{BFF80A1A-B3CF-4A2A-B350-AA53E8172335}" presName="parTx" presStyleLbl="revTx" presStyleIdx="6" presStyleCnt="8">
        <dgm:presLayoutVars>
          <dgm:chMax val="0"/>
          <dgm:chPref val="0"/>
        </dgm:presLayoutVars>
      </dgm:prSet>
      <dgm:spPr/>
    </dgm:pt>
    <dgm:pt modelId="{9E2EE7AE-B87E-46E7-82EA-59B220E2D0C7}" type="pres">
      <dgm:prSet presAssocID="{BFF80A1A-B3CF-4A2A-B350-AA53E8172335}" presName="txSpace" presStyleCnt="0"/>
      <dgm:spPr/>
    </dgm:pt>
    <dgm:pt modelId="{2FFF104D-30CC-4652-9CBC-F8DA6F8CC9DC}" type="pres">
      <dgm:prSet presAssocID="{BFF80A1A-B3CF-4A2A-B350-AA53E8172335}" presName="desTx" presStyleLbl="revTx" presStyleIdx="7" presStyleCnt="8">
        <dgm:presLayoutVars/>
      </dgm:prSet>
      <dgm:spPr/>
    </dgm:pt>
  </dgm:ptLst>
  <dgm:cxnLst>
    <dgm:cxn modelId="{59C93F06-ADE7-4812-AE4E-7B0A19FC781D}" srcId="{FB881658-0478-4AE9-A36E-DD0E0D57BAA8}" destId="{09155329-C5C5-41A2-9F73-702785C567C9}" srcOrd="1" destOrd="0" parTransId="{A472496E-A689-4E87-9563-3E57092BB92B}" sibTransId="{15515942-09E8-4662-A4BE-8B562C316A76}"/>
    <dgm:cxn modelId="{9682030E-3194-4A5A-B948-62BB3C7279EB}" type="presOf" srcId="{BFF80A1A-B3CF-4A2A-B350-AA53E8172335}" destId="{F522B2AA-080A-434E-8C20-37123B6B7A6A}" srcOrd="0" destOrd="0" presId="urn:microsoft.com/office/officeart/2018/5/layout/CenteredIconLabelDescriptionList"/>
    <dgm:cxn modelId="{06475114-5A67-4EE6-814E-3C30FFA6ABB5}" srcId="{FB881658-0478-4AE9-A36E-DD0E0D57BAA8}" destId="{4F618352-6BBD-4900-98F9-1FD02C032C4B}" srcOrd="0" destOrd="0" parTransId="{017AA185-AFAE-4464-973F-17343914D592}" sibTransId="{3C2F50DF-C37C-4FEE-94F2-E22BAD5FEB8D}"/>
    <dgm:cxn modelId="{5272571A-2649-4FF7-9239-E7CC5F320A78}" srcId="{FB881658-0478-4AE9-A36E-DD0E0D57BAA8}" destId="{981616ED-45A8-4E92-9074-7B770D3F243A}" srcOrd="2" destOrd="0" parTransId="{1D4EB532-9496-4A87-857C-2BF52735EB14}" sibTransId="{2B5E4E49-E21A-4DD9-A71A-586E55B49C3B}"/>
    <dgm:cxn modelId="{7FAA4430-8BA1-4412-9E2B-DE186FAB6F97}" srcId="{BFF80A1A-B3CF-4A2A-B350-AA53E8172335}" destId="{46F80EF2-A2D8-4E82-B63D-9B21F3D82FF7}" srcOrd="0" destOrd="0" parTransId="{9E75E69F-3001-44DF-8602-3DA8A082760A}" sibTransId="{42C6B04F-4B93-42C6-B585-38ADECDF049B}"/>
    <dgm:cxn modelId="{EB87D834-DEC8-4531-9F07-F513E790E1B8}" srcId="{09155329-C5C5-41A2-9F73-702785C567C9}" destId="{05F58816-9593-4E9A-A6F8-808747B0A0C0}" srcOrd="0" destOrd="0" parTransId="{BCCFDB78-E809-4D7E-8622-62DA082972E6}" sibTransId="{30BA5C29-8A80-40CF-9F04-3EF627AD028D}"/>
    <dgm:cxn modelId="{2B454E35-53E2-4E97-ADDC-F787C71B7A2E}" srcId="{FB881658-0478-4AE9-A36E-DD0E0D57BAA8}" destId="{BFF80A1A-B3CF-4A2A-B350-AA53E8172335}" srcOrd="3" destOrd="0" parTransId="{97B2C1A5-120D-43D7-B3EB-43792A6A98F7}" sibTransId="{2C1C0FBB-6E19-40B9-B54C-CBFDEC1969ED}"/>
    <dgm:cxn modelId="{ABD0253D-7C84-4881-908B-D10C65D3C14D}" type="presOf" srcId="{236912FE-A087-49FE-A5A9-4EE921DF3543}" destId="{2FFF104D-30CC-4652-9CBC-F8DA6F8CC9DC}" srcOrd="0" destOrd="1" presId="urn:microsoft.com/office/officeart/2018/5/layout/CenteredIconLabelDescriptionList"/>
    <dgm:cxn modelId="{5A022E3F-07FB-4210-BE82-32F8D3FC812E}" type="presOf" srcId="{A7EDA04F-0037-4EA7-954A-BB5ABFA8B8BE}" destId="{8FE489C6-9B1A-40EF-9BD5-824FDEE8FB5F}" srcOrd="0" destOrd="1" presId="urn:microsoft.com/office/officeart/2018/5/layout/CenteredIconLabelDescriptionList"/>
    <dgm:cxn modelId="{E74C5B61-88F9-486B-9C15-77B50364CC47}" type="presOf" srcId="{05F58816-9593-4E9A-A6F8-808747B0A0C0}" destId="{8FE489C6-9B1A-40EF-9BD5-824FDEE8FB5F}" srcOrd="0" destOrd="0" presId="urn:microsoft.com/office/officeart/2018/5/layout/CenteredIconLabelDescriptionList"/>
    <dgm:cxn modelId="{2FD18641-51FC-4566-BF46-159E51D66655}" srcId="{BFF80A1A-B3CF-4A2A-B350-AA53E8172335}" destId="{236912FE-A087-49FE-A5A9-4EE921DF3543}" srcOrd="1" destOrd="0" parTransId="{996E2620-47B2-4CC0-99DC-DB9385E95591}" sibTransId="{EF06FA31-123D-49B0-8BAC-F379F357C27C}"/>
    <dgm:cxn modelId="{E02E0065-5D01-485D-890E-75F62F941135}" srcId="{09155329-C5C5-41A2-9F73-702785C567C9}" destId="{DF30755E-E1A9-41D7-B17D-2E2C0052A864}" srcOrd="2" destOrd="0" parTransId="{F4DFA5DF-24FE-4D04-A0CA-FDA677411609}" sibTransId="{41A62752-FB75-41FE-B897-534687C1C7EA}"/>
    <dgm:cxn modelId="{1715AD5A-CFB1-4287-A119-01F33C94F3AC}" srcId="{981616ED-45A8-4E92-9074-7B770D3F243A}" destId="{37EB0702-71DD-44FF-8201-DD22CC4E863C}" srcOrd="0" destOrd="0" parTransId="{5CD07406-295C-488A-AC9A-F92B31FF541A}" sibTransId="{83392364-EC91-42C4-9526-F456ED144BC6}"/>
    <dgm:cxn modelId="{26E9487B-B4F4-4C59-B78E-49758B81D71F}" type="presOf" srcId="{DDD477B5-4AE8-4206-8D2E-FAA6A77287E1}" destId="{D17613BC-26D3-457A-B56A-72EFAFD8031E}" srcOrd="0" destOrd="0" presId="urn:microsoft.com/office/officeart/2018/5/layout/CenteredIconLabelDescriptionList"/>
    <dgm:cxn modelId="{0E98FD87-DB2C-4C77-8441-750C67E3AE80}" type="presOf" srcId="{981616ED-45A8-4E92-9074-7B770D3F243A}" destId="{D15BDBDE-332B-46BF-832C-3854178C20C5}" srcOrd="0" destOrd="0" presId="urn:microsoft.com/office/officeart/2018/5/layout/CenteredIconLabelDescriptionList"/>
    <dgm:cxn modelId="{9DBA4591-B3EE-47B4-AECB-1A3428B1CD69}" type="presOf" srcId="{FB881658-0478-4AE9-A36E-DD0E0D57BAA8}" destId="{D3E74E4E-578D-4F7C-B7B5-3F5F3E53634D}" srcOrd="0" destOrd="0" presId="urn:microsoft.com/office/officeart/2018/5/layout/CenteredIconLabelDescriptionList"/>
    <dgm:cxn modelId="{9D3CDE92-9569-4A5C-BBE6-E0FD1E6F0DA4}" type="presOf" srcId="{DF30755E-E1A9-41D7-B17D-2E2C0052A864}" destId="{8FE489C6-9B1A-40EF-9BD5-824FDEE8FB5F}" srcOrd="0" destOrd="2" presId="urn:microsoft.com/office/officeart/2018/5/layout/CenteredIconLabelDescriptionList"/>
    <dgm:cxn modelId="{783B7697-6294-4546-822E-3C462D19BFD8}" srcId="{4F618352-6BBD-4900-98F9-1FD02C032C4B}" destId="{DDD477B5-4AE8-4206-8D2E-FAA6A77287E1}" srcOrd="0" destOrd="0" parTransId="{C6F5BFEC-BD0E-44DA-9193-EAC39E6A8F5B}" sibTransId="{D8D93385-0B92-427B-B277-BC02F4D8D512}"/>
    <dgm:cxn modelId="{D2F827A7-E802-4A25-B9A4-255D6E520658}" srcId="{09155329-C5C5-41A2-9F73-702785C567C9}" destId="{A7EDA04F-0037-4EA7-954A-BB5ABFA8B8BE}" srcOrd="1" destOrd="0" parTransId="{96B642AF-2D5C-4869-9D54-C9B38DE94616}" sibTransId="{76196DB4-AA9F-419B-8D03-BEEE2268906B}"/>
    <dgm:cxn modelId="{94A882BC-42DA-4FAE-A345-39212D9A1E3C}" type="presOf" srcId="{37EB0702-71DD-44FF-8201-DD22CC4E863C}" destId="{2B9D7CE4-8ABA-472C-A5F7-A3D6323521A5}" srcOrd="0" destOrd="0" presId="urn:microsoft.com/office/officeart/2018/5/layout/CenteredIconLabelDescriptionList"/>
    <dgm:cxn modelId="{409A3DD5-B508-466C-ABAE-EC46E162089B}" type="presOf" srcId="{4F618352-6BBD-4900-98F9-1FD02C032C4B}" destId="{D072D798-9A92-40B6-AAFA-CF98B83466EF}" srcOrd="0" destOrd="0" presId="urn:microsoft.com/office/officeart/2018/5/layout/CenteredIconLabelDescriptionList"/>
    <dgm:cxn modelId="{0586AEDA-574E-48A3-9A8A-C524311B06F2}" type="presOf" srcId="{46F80EF2-A2D8-4E82-B63D-9B21F3D82FF7}" destId="{2FFF104D-30CC-4652-9CBC-F8DA6F8CC9DC}" srcOrd="0" destOrd="0" presId="urn:microsoft.com/office/officeart/2018/5/layout/CenteredIconLabelDescriptionList"/>
    <dgm:cxn modelId="{E90915F8-9508-4553-8349-5B79DA655123}" type="presOf" srcId="{09155329-C5C5-41A2-9F73-702785C567C9}" destId="{4C9D1D9D-7317-4E50-B2F8-1B973FA3F711}" srcOrd="0" destOrd="0" presId="urn:microsoft.com/office/officeart/2018/5/layout/CenteredIconLabelDescriptionList"/>
    <dgm:cxn modelId="{06880E03-02C1-4188-83B2-38C3684FFC25}" type="presParOf" srcId="{D3E74E4E-578D-4F7C-B7B5-3F5F3E53634D}" destId="{841C6E23-BE4D-44C1-91BE-14E821409553}" srcOrd="0" destOrd="0" presId="urn:microsoft.com/office/officeart/2018/5/layout/CenteredIconLabelDescriptionList"/>
    <dgm:cxn modelId="{A874D6A5-A55D-4197-866C-6988BB31BA93}" type="presParOf" srcId="{841C6E23-BE4D-44C1-91BE-14E821409553}" destId="{AA997CA7-CBBA-4605-A2BC-D8B87270C2A7}" srcOrd="0" destOrd="0" presId="urn:microsoft.com/office/officeart/2018/5/layout/CenteredIconLabelDescriptionList"/>
    <dgm:cxn modelId="{751F9E09-26B9-426A-B7A4-551C2E5EDA2E}" type="presParOf" srcId="{841C6E23-BE4D-44C1-91BE-14E821409553}" destId="{5745FB58-615D-45A8-B636-10D29ADC5038}" srcOrd="1" destOrd="0" presId="urn:microsoft.com/office/officeart/2018/5/layout/CenteredIconLabelDescriptionList"/>
    <dgm:cxn modelId="{531EAC55-76B8-403F-BFC9-8E9BA7EFD56C}" type="presParOf" srcId="{841C6E23-BE4D-44C1-91BE-14E821409553}" destId="{D072D798-9A92-40B6-AAFA-CF98B83466EF}" srcOrd="2" destOrd="0" presId="urn:microsoft.com/office/officeart/2018/5/layout/CenteredIconLabelDescriptionList"/>
    <dgm:cxn modelId="{390E500C-CF1B-4186-9412-343F0AC21EE6}" type="presParOf" srcId="{841C6E23-BE4D-44C1-91BE-14E821409553}" destId="{106FE732-DA88-4100-B72A-003CD78C5636}" srcOrd="3" destOrd="0" presId="urn:microsoft.com/office/officeart/2018/5/layout/CenteredIconLabelDescriptionList"/>
    <dgm:cxn modelId="{280980AA-F29F-4111-A4FD-BEDB1418C1DF}" type="presParOf" srcId="{841C6E23-BE4D-44C1-91BE-14E821409553}" destId="{D17613BC-26D3-457A-B56A-72EFAFD8031E}" srcOrd="4" destOrd="0" presId="urn:microsoft.com/office/officeart/2018/5/layout/CenteredIconLabelDescriptionList"/>
    <dgm:cxn modelId="{5C921C7F-A445-47B7-9DCC-942F71534181}" type="presParOf" srcId="{D3E74E4E-578D-4F7C-B7B5-3F5F3E53634D}" destId="{1AB026BB-BFF6-49B1-89F8-BA0FBF375ACD}" srcOrd="1" destOrd="0" presId="urn:microsoft.com/office/officeart/2018/5/layout/CenteredIconLabelDescriptionList"/>
    <dgm:cxn modelId="{1DE4472B-A905-42E6-AF41-18FFFAB7814A}" type="presParOf" srcId="{D3E74E4E-578D-4F7C-B7B5-3F5F3E53634D}" destId="{FB073404-29F8-44B0-B02B-5AC8A34D76E8}" srcOrd="2" destOrd="0" presId="urn:microsoft.com/office/officeart/2018/5/layout/CenteredIconLabelDescriptionList"/>
    <dgm:cxn modelId="{509088DF-5858-46EA-B394-A0F7E9616E59}" type="presParOf" srcId="{FB073404-29F8-44B0-B02B-5AC8A34D76E8}" destId="{C6D85C9B-818D-4EDC-8427-6EC9FB18A21F}" srcOrd="0" destOrd="0" presId="urn:microsoft.com/office/officeart/2018/5/layout/CenteredIconLabelDescriptionList"/>
    <dgm:cxn modelId="{A70DF2C1-E590-42F5-8155-311BF45DD680}" type="presParOf" srcId="{FB073404-29F8-44B0-B02B-5AC8A34D76E8}" destId="{65319654-BE04-4A71-AF5B-B192645A2172}" srcOrd="1" destOrd="0" presId="urn:microsoft.com/office/officeart/2018/5/layout/CenteredIconLabelDescriptionList"/>
    <dgm:cxn modelId="{D01C757D-84A2-4E93-AC07-A125D6297521}" type="presParOf" srcId="{FB073404-29F8-44B0-B02B-5AC8A34D76E8}" destId="{4C9D1D9D-7317-4E50-B2F8-1B973FA3F711}" srcOrd="2" destOrd="0" presId="urn:microsoft.com/office/officeart/2018/5/layout/CenteredIconLabelDescriptionList"/>
    <dgm:cxn modelId="{ACC9C00A-ADEC-4B22-B4F1-2492BEB289B4}" type="presParOf" srcId="{FB073404-29F8-44B0-B02B-5AC8A34D76E8}" destId="{2C301ED2-872F-4C0C-8011-AA4BE5EE42C9}" srcOrd="3" destOrd="0" presId="urn:microsoft.com/office/officeart/2018/5/layout/CenteredIconLabelDescriptionList"/>
    <dgm:cxn modelId="{3ECEBCAB-D845-4FFE-8E95-BA6FAB36FDF8}" type="presParOf" srcId="{FB073404-29F8-44B0-B02B-5AC8A34D76E8}" destId="{8FE489C6-9B1A-40EF-9BD5-824FDEE8FB5F}" srcOrd="4" destOrd="0" presId="urn:microsoft.com/office/officeart/2018/5/layout/CenteredIconLabelDescriptionList"/>
    <dgm:cxn modelId="{51B0D243-06DC-4F84-91BE-D2F82B60EB3C}" type="presParOf" srcId="{D3E74E4E-578D-4F7C-B7B5-3F5F3E53634D}" destId="{254A6878-B3BB-4D3A-95B2-E414F703A64A}" srcOrd="3" destOrd="0" presId="urn:microsoft.com/office/officeart/2018/5/layout/CenteredIconLabelDescriptionList"/>
    <dgm:cxn modelId="{DD96BA6A-F7E7-4DA0-8E88-61BFAA81A69C}" type="presParOf" srcId="{D3E74E4E-578D-4F7C-B7B5-3F5F3E53634D}" destId="{C304DB46-B837-4C65-92F9-C2A7B5E67252}" srcOrd="4" destOrd="0" presId="urn:microsoft.com/office/officeart/2018/5/layout/CenteredIconLabelDescriptionList"/>
    <dgm:cxn modelId="{C85CEF2D-CDA7-4654-AC9E-2A8382B1605F}" type="presParOf" srcId="{C304DB46-B837-4C65-92F9-C2A7B5E67252}" destId="{AF0CFE87-AB11-44BB-BD9B-8AE7548D9D57}" srcOrd="0" destOrd="0" presId="urn:microsoft.com/office/officeart/2018/5/layout/CenteredIconLabelDescriptionList"/>
    <dgm:cxn modelId="{28A2921A-9DBB-44D2-8AE6-62C6A99D9473}" type="presParOf" srcId="{C304DB46-B837-4C65-92F9-C2A7B5E67252}" destId="{CCFF0ECE-54F3-47C2-B32E-ACAEBB4FCA6A}" srcOrd="1" destOrd="0" presId="urn:microsoft.com/office/officeart/2018/5/layout/CenteredIconLabelDescriptionList"/>
    <dgm:cxn modelId="{96C5DC61-CB4D-4B2D-9E72-038A65ACBE44}" type="presParOf" srcId="{C304DB46-B837-4C65-92F9-C2A7B5E67252}" destId="{D15BDBDE-332B-46BF-832C-3854178C20C5}" srcOrd="2" destOrd="0" presId="urn:microsoft.com/office/officeart/2018/5/layout/CenteredIconLabelDescriptionList"/>
    <dgm:cxn modelId="{D67F33D0-859B-4D1C-8B4C-B1EFD224BF98}" type="presParOf" srcId="{C304DB46-B837-4C65-92F9-C2A7B5E67252}" destId="{41522A56-C8C5-4ADB-A76B-5977FD1461D5}" srcOrd="3" destOrd="0" presId="urn:microsoft.com/office/officeart/2018/5/layout/CenteredIconLabelDescriptionList"/>
    <dgm:cxn modelId="{4498EB7B-E9A6-4387-A2AF-A2991D872ABA}" type="presParOf" srcId="{C304DB46-B837-4C65-92F9-C2A7B5E67252}" destId="{2B9D7CE4-8ABA-472C-A5F7-A3D6323521A5}" srcOrd="4" destOrd="0" presId="urn:microsoft.com/office/officeart/2018/5/layout/CenteredIconLabelDescriptionList"/>
    <dgm:cxn modelId="{A5247B0E-D3B4-4594-ABC4-CCFAF205D68C}" type="presParOf" srcId="{D3E74E4E-578D-4F7C-B7B5-3F5F3E53634D}" destId="{F88BF676-B82B-4E25-A3C7-B8BA0938BEE5}" srcOrd="5" destOrd="0" presId="urn:microsoft.com/office/officeart/2018/5/layout/CenteredIconLabelDescriptionList"/>
    <dgm:cxn modelId="{A127593D-F970-400A-9FAF-417E34CA5913}" type="presParOf" srcId="{D3E74E4E-578D-4F7C-B7B5-3F5F3E53634D}" destId="{1A9E9691-051A-4DEE-8A3B-AFF56F7D2433}" srcOrd="6" destOrd="0" presId="urn:microsoft.com/office/officeart/2018/5/layout/CenteredIconLabelDescriptionList"/>
    <dgm:cxn modelId="{D43E0182-2806-4DBD-A35F-1D996D03E73A}" type="presParOf" srcId="{1A9E9691-051A-4DEE-8A3B-AFF56F7D2433}" destId="{4B831548-E895-4640-8648-868E57149742}" srcOrd="0" destOrd="0" presId="urn:microsoft.com/office/officeart/2018/5/layout/CenteredIconLabelDescriptionList"/>
    <dgm:cxn modelId="{7C457D1A-0C01-437F-8E72-36512AACB677}" type="presParOf" srcId="{1A9E9691-051A-4DEE-8A3B-AFF56F7D2433}" destId="{3FB08949-AA43-42CE-B31D-FD1E62A3919F}" srcOrd="1" destOrd="0" presId="urn:microsoft.com/office/officeart/2018/5/layout/CenteredIconLabelDescriptionList"/>
    <dgm:cxn modelId="{C4208908-2E71-4B88-B519-6FD7B9F411BF}" type="presParOf" srcId="{1A9E9691-051A-4DEE-8A3B-AFF56F7D2433}" destId="{F522B2AA-080A-434E-8C20-37123B6B7A6A}" srcOrd="2" destOrd="0" presId="urn:microsoft.com/office/officeart/2018/5/layout/CenteredIconLabelDescriptionList"/>
    <dgm:cxn modelId="{5769D2FE-169F-41C8-ABC1-0C358F3FF688}" type="presParOf" srcId="{1A9E9691-051A-4DEE-8A3B-AFF56F7D2433}" destId="{9E2EE7AE-B87E-46E7-82EA-59B220E2D0C7}" srcOrd="3" destOrd="0" presId="urn:microsoft.com/office/officeart/2018/5/layout/CenteredIconLabelDescriptionList"/>
    <dgm:cxn modelId="{320378D4-04B3-45B0-A3C8-FE4678132D77}" type="presParOf" srcId="{1A9E9691-051A-4DEE-8A3B-AFF56F7D2433}" destId="{2FFF104D-30CC-4652-9CBC-F8DA6F8CC9DC}"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C74E16-3D3C-47C2-A5E6-ABD93FF0D548}" type="doc">
      <dgm:prSet loTypeId="urn:microsoft.com/office/officeart/2018/2/layout/IconVerticalSolidList" loCatId="icon" qsTypeId="urn:microsoft.com/office/officeart/2005/8/quickstyle/simple1" qsCatId="simple" csTypeId="urn:microsoft.com/office/officeart/2005/8/colors/accent1_3" csCatId="accent1" phldr="1"/>
      <dgm:spPr/>
      <dgm:t>
        <a:bodyPr/>
        <a:lstStyle/>
        <a:p>
          <a:endParaRPr lang="en-US"/>
        </a:p>
      </dgm:t>
    </dgm:pt>
    <dgm:pt modelId="{E0C09631-8F4A-4382-84D1-349A0AF9D540}">
      <dgm:prSet custT="1"/>
      <dgm:spPr/>
      <dgm:t>
        <a:bodyPr/>
        <a:lstStyle/>
        <a:p>
          <a:pPr>
            <a:lnSpc>
              <a:spcPct val="100000"/>
            </a:lnSpc>
          </a:pPr>
          <a:r>
            <a:rPr lang="en-US" sz="2000" b="1" noProof="0" dirty="0">
              <a:solidFill>
                <a:schemeClr val="accent1">
                  <a:lumMod val="75000"/>
                </a:schemeClr>
              </a:solidFill>
            </a:rPr>
            <a:t>Closed-loop control system</a:t>
          </a:r>
          <a:br>
            <a:rPr lang="en-US" sz="1600" b="1" noProof="0" dirty="0">
              <a:solidFill>
                <a:schemeClr val="accent1">
                  <a:lumMod val="75000"/>
                </a:schemeClr>
              </a:solidFill>
            </a:rPr>
          </a:br>
          <a:r>
            <a:rPr lang="en-US" sz="1600" noProof="0" dirty="0"/>
            <a:t>Monitor a process, adjust an output to maintain the desired set point of operation (temperature, speed, direction, etc.)</a:t>
          </a:r>
        </a:p>
      </dgm:t>
    </dgm:pt>
    <dgm:pt modelId="{505109AF-2368-460D-BF86-E69550DADB32}" type="parTrans" cxnId="{5849C730-2870-40F3-967F-4B446FA3A093}">
      <dgm:prSet/>
      <dgm:spPr/>
      <dgm:t>
        <a:bodyPr/>
        <a:lstStyle/>
        <a:p>
          <a:endParaRPr lang="en-US"/>
        </a:p>
      </dgm:t>
    </dgm:pt>
    <dgm:pt modelId="{5E8CF441-C7C0-40F8-9114-A96C35FAF285}" type="sibTrans" cxnId="{5849C730-2870-40F3-967F-4B446FA3A093}">
      <dgm:prSet/>
      <dgm:spPr/>
      <dgm:t>
        <a:bodyPr/>
        <a:lstStyle/>
        <a:p>
          <a:endParaRPr lang="en-US"/>
        </a:p>
      </dgm:t>
    </dgm:pt>
    <dgm:pt modelId="{38D4CF44-1882-4EA8-BC0C-A8AE37EAEEE1}">
      <dgm:prSet custT="1"/>
      <dgm:spPr/>
      <dgm:t>
        <a:bodyPr/>
        <a:lstStyle/>
        <a:p>
          <a:pPr>
            <a:lnSpc>
              <a:spcPct val="100000"/>
            </a:lnSpc>
          </a:pPr>
          <a:r>
            <a:rPr lang="en-US" sz="2000" b="1" noProof="0" dirty="0">
              <a:solidFill>
                <a:schemeClr val="accent1">
                  <a:lumMod val="75000"/>
                </a:schemeClr>
              </a:solidFill>
            </a:rPr>
            <a:t>Sequencing</a:t>
          </a:r>
          <a:br>
            <a:rPr lang="en-US" sz="2000" b="1" noProof="0" dirty="0">
              <a:solidFill>
                <a:schemeClr val="accent1">
                  <a:lumMod val="75000"/>
                </a:schemeClr>
              </a:solidFill>
            </a:rPr>
          </a:br>
          <a:r>
            <a:rPr lang="en-US" sz="1600" noProof="0" dirty="0"/>
            <a:t>Step through different stages based on environment and system conditions</a:t>
          </a:r>
          <a:endParaRPr lang="en-US" sz="1800" noProof="0" dirty="0"/>
        </a:p>
      </dgm:t>
    </dgm:pt>
    <dgm:pt modelId="{54888F92-177B-42C1-9AB6-5ECFD1D7B1C6}" type="parTrans" cxnId="{636000E6-3F37-462D-99C8-7C64058A5943}">
      <dgm:prSet/>
      <dgm:spPr/>
      <dgm:t>
        <a:bodyPr/>
        <a:lstStyle/>
        <a:p>
          <a:endParaRPr lang="en-GB"/>
        </a:p>
      </dgm:t>
    </dgm:pt>
    <dgm:pt modelId="{62C9A783-459D-47E1-BE45-23F0D33BC4DD}" type="sibTrans" cxnId="{636000E6-3F37-462D-99C8-7C64058A5943}">
      <dgm:prSet/>
      <dgm:spPr/>
      <dgm:t>
        <a:bodyPr/>
        <a:lstStyle/>
        <a:p>
          <a:endParaRPr lang="en-GB"/>
        </a:p>
      </dgm:t>
    </dgm:pt>
    <dgm:pt modelId="{BBFDD60F-81F4-444E-B253-57D54F6A0C5A}">
      <dgm:prSet custT="1"/>
      <dgm:spPr/>
      <dgm:t>
        <a:bodyPr/>
        <a:lstStyle/>
        <a:p>
          <a:pPr>
            <a:lnSpc>
              <a:spcPct val="100000"/>
            </a:lnSpc>
          </a:pPr>
          <a:r>
            <a:rPr lang="en-US" sz="2000" b="1" noProof="0" dirty="0">
              <a:solidFill>
                <a:schemeClr val="accent1">
                  <a:lumMod val="75000"/>
                </a:schemeClr>
              </a:solidFill>
            </a:rPr>
            <a:t>Signal processing</a:t>
          </a:r>
          <a:br>
            <a:rPr lang="en-US" sz="2000" b="1" noProof="0" dirty="0">
              <a:solidFill>
                <a:schemeClr val="accent1">
                  <a:lumMod val="75000"/>
                </a:schemeClr>
              </a:solidFill>
            </a:rPr>
          </a:br>
          <a:r>
            <a:rPr lang="en-US" sz="1600" noProof="0" dirty="0"/>
            <a:t>Remove noise, select desired signal features</a:t>
          </a:r>
        </a:p>
      </dgm:t>
    </dgm:pt>
    <dgm:pt modelId="{CC4D2259-9649-4411-9B06-B7F338F12F97}" type="parTrans" cxnId="{6CBCA295-53A7-41ED-8880-32B45838E549}">
      <dgm:prSet/>
      <dgm:spPr/>
      <dgm:t>
        <a:bodyPr/>
        <a:lstStyle/>
        <a:p>
          <a:endParaRPr lang="en-GB"/>
        </a:p>
      </dgm:t>
    </dgm:pt>
    <dgm:pt modelId="{CF3C2783-6F0A-40BA-B28E-5C861BF575B5}" type="sibTrans" cxnId="{6CBCA295-53A7-41ED-8880-32B45838E549}">
      <dgm:prSet/>
      <dgm:spPr/>
      <dgm:t>
        <a:bodyPr/>
        <a:lstStyle/>
        <a:p>
          <a:endParaRPr lang="en-GB"/>
        </a:p>
      </dgm:t>
    </dgm:pt>
    <dgm:pt modelId="{D772EDD9-93FE-4EC1-A829-81A8715E3E5E}">
      <dgm:prSet custT="1"/>
      <dgm:spPr/>
      <dgm:t>
        <a:bodyPr/>
        <a:lstStyle/>
        <a:p>
          <a:pPr>
            <a:lnSpc>
              <a:spcPct val="100000"/>
            </a:lnSpc>
          </a:pPr>
          <a:r>
            <a:rPr lang="en-US" sz="2000" b="1" noProof="0" dirty="0">
              <a:solidFill>
                <a:schemeClr val="accent1">
                  <a:lumMod val="75000"/>
                </a:schemeClr>
              </a:solidFill>
            </a:rPr>
            <a:t>Communications and networking</a:t>
          </a:r>
          <a:br>
            <a:rPr lang="en-US" sz="2000" b="1" noProof="0" dirty="0">
              <a:solidFill>
                <a:schemeClr val="accent1">
                  <a:lumMod val="75000"/>
                </a:schemeClr>
              </a:solidFill>
            </a:rPr>
          </a:br>
          <a:r>
            <a:rPr lang="en-US" sz="1600" noProof="0" dirty="0"/>
            <a:t>Exchange information reliably and quickly</a:t>
          </a:r>
        </a:p>
      </dgm:t>
    </dgm:pt>
    <dgm:pt modelId="{4BD58C89-30CF-4E96-A9A9-DB46E1F60449}" type="parTrans" cxnId="{FC778266-E970-4216-BBB6-08ADDFF7B673}">
      <dgm:prSet/>
      <dgm:spPr/>
      <dgm:t>
        <a:bodyPr/>
        <a:lstStyle/>
        <a:p>
          <a:endParaRPr lang="en-GB"/>
        </a:p>
      </dgm:t>
    </dgm:pt>
    <dgm:pt modelId="{4E43AE08-ECCF-4B7B-BC1A-CBB0973C2D45}" type="sibTrans" cxnId="{FC778266-E970-4216-BBB6-08ADDFF7B673}">
      <dgm:prSet/>
      <dgm:spPr/>
      <dgm:t>
        <a:bodyPr/>
        <a:lstStyle/>
        <a:p>
          <a:endParaRPr lang="en-GB"/>
        </a:p>
      </dgm:t>
    </dgm:pt>
    <dgm:pt modelId="{74E63F5F-AA71-4158-81A3-E56786F5D26D}" type="pres">
      <dgm:prSet presAssocID="{F2C74E16-3D3C-47C2-A5E6-ABD93FF0D548}" presName="root" presStyleCnt="0">
        <dgm:presLayoutVars>
          <dgm:dir/>
          <dgm:resizeHandles val="exact"/>
        </dgm:presLayoutVars>
      </dgm:prSet>
      <dgm:spPr/>
    </dgm:pt>
    <dgm:pt modelId="{5D27939E-C40E-49A0-A5FA-F91DE09B6889}" type="pres">
      <dgm:prSet presAssocID="{E0C09631-8F4A-4382-84D1-349A0AF9D540}" presName="compNode" presStyleCnt="0"/>
      <dgm:spPr/>
    </dgm:pt>
    <dgm:pt modelId="{059414A5-B41A-4000-BF8A-A0ADDAD5D765}" type="pres">
      <dgm:prSet presAssocID="{E0C09631-8F4A-4382-84D1-349A0AF9D540}" presName="bgRect" presStyleLbl="bgShp" presStyleIdx="0" presStyleCnt="4"/>
      <dgm:spPr/>
    </dgm:pt>
    <dgm:pt modelId="{232107F5-863B-4423-9D94-FA8459A09A35}" type="pres">
      <dgm:prSet presAssocID="{E0C09631-8F4A-4382-84D1-349A0AF9D540}"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rrow circle"/>
        </a:ext>
      </dgm:extLst>
    </dgm:pt>
    <dgm:pt modelId="{6FC7DCCC-61BB-41C6-B248-74A37023B1EF}" type="pres">
      <dgm:prSet presAssocID="{E0C09631-8F4A-4382-84D1-349A0AF9D540}" presName="spaceRect" presStyleCnt="0"/>
      <dgm:spPr/>
    </dgm:pt>
    <dgm:pt modelId="{27968E5F-61D4-4652-BA17-441B896263CC}" type="pres">
      <dgm:prSet presAssocID="{E0C09631-8F4A-4382-84D1-349A0AF9D540}" presName="parTx" presStyleLbl="revTx" presStyleIdx="0" presStyleCnt="4">
        <dgm:presLayoutVars>
          <dgm:chMax val="0"/>
          <dgm:chPref val="0"/>
        </dgm:presLayoutVars>
      </dgm:prSet>
      <dgm:spPr/>
    </dgm:pt>
    <dgm:pt modelId="{50B76F77-9F56-49D8-8DF8-3A713D061E14}" type="pres">
      <dgm:prSet presAssocID="{5E8CF441-C7C0-40F8-9114-A96C35FAF285}" presName="sibTrans" presStyleCnt="0"/>
      <dgm:spPr/>
    </dgm:pt>
    <dgm:pt modelId="{2CF54DED-BE5A-4AC0-885A-4F0CB5C45952}" type="pres">
      <dgm:prSet presAssocID="{38D4CF44-1882-4EA8-BC0C-A8AE37EAEEE1}" presName="compNode" presStyleCnt="0"/>
      <dgm:spPr/>
    </dgm:pt>
    <dgm:pt modelId="{80D38381-4DB1-4CA7-BB42-E3D04D00D6CE}" type="pres">
      <dgm:prSet presAssocID="{38D4CF44-1882-4EA8-BC0C-A8AE37EAEEE1}" presName="bgRect" presStyleLbl="bgShp" presStyleIdx="1" presStyleCnt="4"/>
      <dgm:spPr/>
    </dgm:pt>
    <dgm:pt modelId="{9CA9A718-7468-4243-9AAE-CAD7AE3923AA}" type="pres">
      <dgm:prSet presAssocID="{38D4CF44-1882-4EA8-BC0C-A8AE37EAEEE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cklist RTL"/>
        </a:ext>
      </dgm:extLst>
    </dgm:pt>
    <dgm:pt modelId="{E86FF414-0768-429E-8756-9B0EDD398972}" type="pres">
      <dgm:prSet presAssocID="{38D4CF44-1882-4EA8-BC0C-A8AE37EAEEE1}" presName="spaceRect" presStyleCnt="0"/>
      <dgm:spPr/>
    </dgm:pt>
    <dgm:pt modelId="{4F9CEA61-C8CF-49E1-AA93-A221B631C38D}" type="pres">
      <dgm:prSet presAssocID="{38D4CF44-1882-4EA8-BC0C-A8AE37EAEEE1}" presName="parTx" presStyleLbl="revTx" presStyleIdx="1" presStyleCnt="4">
        <dgm:presLayoutVars>
          <dgm:chMax val="0"/>
          <dgm:chPref val="0"/>
        </dgm:presLayoutVars>
      </dgm:prSet>
      <dgm:spPr/>
    </dgm:pt>
    <dgm:pt modelId="{9BC4EF48-7ABD-4389-A7DF-450A6FAC7750}" type="pres">
      <dgm:prSet presAssocID="{62C9A783-459D-47E1-BE45-23F0D33BC4DD}" presName="sibTrans" presStyleCnt="0"/>
      <dgm:spPr/>
    </dgm:pt>
    <dgm:pt modelId="{4B8A8658-C123-4A82-8DB4-E75F143379F8}" type="pres">
      <dgm:prSet presAssocID="{BBFDD60F-81F4-444E-B253-57D54F6A0C5A}" presName="compNode" presStyleCnt="0"/>
      <dgm:spPr/>
    </dgm:pt>
    <dgm:pt modelId="{7AC40117-2AEA-428D-B089-A439024E2BEF}" type="pres">
      <dgm:prSet presAssocID="{BBFDD60F-81F4-444E-B253-57D54F6A0C5A}" presName="bgRect" presStyleLbl="bgShp" presStyleIdx="2" presStyleCnt="4"/>
      <dgm:spPr/>
    </dgm:pt>
    <dgm:pt modelId="{6D0BC5CE-4963-41B7-BEB6-4E2E5794D59A}" type="pres">
      <dgm:prSet presAssocID="{BBFDD60F-81F4-444E-B253-57D54F6A0C5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Voice"/>
        </a:ext>
      </dgm:extLst>
    </dgm:pt>
    <dgm:pt modelId="{AAA86944-109A-4A82-944E-00B95FB59C99}" type="pres">
      <dgm:prSet presAssocID="{BBFDD60F-81F4-444E-B253-57D54F6A0C5A}" presName="spaceRect" presStyleCnt="0"/>
      <dgm:spPr/>
    </dgm:pt>
    <dgm:pt modelId="{E83D8D70-5548-47DB-B460-8C170A34BAD6}" type="pres">
      <dgm:prSet presAssocID="{BBFDD60F-81F4-444E-B253-57D54F6A0C5A}" presName="parTx" presStyleLbl="revTx" presStyleIdx="2" presStyleCnt="4">
        <dgm:presLayoutVars>
          <dgm:chMax val="0"/>
          <dgm:chPref val="0"/>
        </dgm:presLayoutVars>
      </dgm:prSet>
      <dgm:spPr/>
    </dgm:pt>
    <dgm:pt modelId="{96F07C82-A95B-44DC-80BF-D948E8F60A32}" type="pres">
      <dgm:prSet presAssocID="{CF3C2783-6F0A-40BA-B28E-5C861BF575B5}" presName="sibTrans" presStyleCnt="0"/>
      <dgm:spPr/>
    </dgm:pt>
    <dgm:pt modelId="{ACFE9578-CBB5-42C8-B177-067043BA36BF}" type="pres">
      <dgm:prSet presAssocID="{D772EDD9-93FE-4EC1-A829-81A8715E3E5E}" presName="compNode" presStyleCnt="0"/>
      <dgm:spPr/>
    </dgm:pt>
    <dgm:pt modelId="{DC6D7D56-6B43-403C-B58B-F5F02544BB4D}" type="pres">
      <dgm:prSet presAssocID="{D772EDD9-93FE-4EC1-A829-81A8715E3E5E}" presName="bgRect" presStyleLbl="bgShp" presStyleIdx="3" presStyleCnt="4"/>
      <dgm:spPr/>
    </dgm:pt>
    <dgm:pt modelId="{45CA232D-25BF-4D8D-A7E4-53793E21D166}" type="pres">
      <dgm:prSet presAssocID="{D772EDD9-93FE-4EC1-A829-81A8715E3E5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Wireless"/>
        </a:ext>
      </dgm:extLst>
    </dgm:pt>
    <dgm:pt modelId="{656A73AE-3ABD-413D-89BD-D99C3543FA82}" type="pres">
      <dgm:prSet presAssocID="{D772EDD9-93FE-4EC1-A829-81A8715E3E5E}" presName="spaceRect" presStyleCnt="0"/>
      <dgm:spPr/>
    </dgm:pt>
    <dgm:pt modelId="{03526B38-E291-4901-9660-F9C69458A97F}" type="pres">
      <dgm:prSet presAssocID="{D772EDD9-93FE-4EC1-A829-81A8715E3E5E}" presName="parTx" presStyleLbl="revTx" presStyleIdx="3" presStyleCnt="4">
        <dgm:presLayoutVars>
          <dgm:chMax val="0"/>
          <dgm:chPref val="0"/>
        </dgm:presLayoutVars>
      </dgm:prSet>
      <dgm:spPr/>
    </dgm:pt>
  </dgm:ptLst>
  <dgm:cxnLst>
    <dgm:cxn modelId="{5D61EE2C-331B-40A3-AC0C-889DA98320E7}" type="presOf" srcId="{D772EDD9-93FE-4EC1-A829-81A8715E3E5E}" destId="{03526B38-E291-4901-9660-F9C69458A97F}" srcOrd="0" destOrd="0" presId="urn:microsoft.com/office/officeart/2018/2/layout/IconVerticalSolidList"/>
    <dgm:cxn modelId="{5849C730-2870-40F3-967F-4B446FA3A093}" srcId="{F2C74E16-3D3C-47C2-A5E6-ABD93FF0D548}" destId="{E0C09631-8F4A-4382-84D1-349A0AF9D540}" srcOrd="0" destOrd="0" parTransId="{505109AF-2368-460D-BF86-E69550DADB32}" sibTransId="{5E8CF441-C7C0-40F8-9114-A96C35FAF285}"/>
    <dgm:cxn modelId="{FC778266-E970-4216-BBB6-08ADDFF7B673}" srcId="{F2C74E16-3D3C-47C2-A5E6-ABD93FF0D548}" destId="{D772EDD9-93FE-4EC1-A829-81A8715E3E5E}" srcOrd="3" destOrd="0" parTransId="{4BD58C89-30CF-4E96-A9A9-DB46E1F60449}" sibTransId="{4E43AE08-ECCF-4B7B-BC1A-CBB0973C2D45}"/>
    <dgm:cxn modelId="{C6FB2155-A59C-46F4-851E-FFF81AEB9551}" type="presOf" srcId="{F2C74E16-3D3C-47C2-A5E6-ABD93FF0D548}" destId="{74E63F5F-AA71-4158-81A3-E56786F5D26D}" srcOrd="0" destOrd="0" presId="urn:microsoft.com/office/officeart/2018/2/layout/IconVerticalSolidList"/>
    <dgm:cxn modelId="{8FDD9879-5E9E-4F69-AD61-379374252465}" type="presOf" srcId="{BBFDD60F-81F4-444E-B253-57D54F6A0C5A}" destId="{E83D8D70-5548-47DB-B460-8C170A34BAD6}" srcOrd="0" destOrd="0" presId="urn:microsoft.com/office/officeart/2018/2/layout/IconVerticalSolidList"/>
    <dgm:cxn modelId="{6CBCA295-53A7-41ED-8880-32B45838E549}" srcId="{F2C74E16-3D3C-47C2-A5E6-ABD93FF0D548}" destId="{BBFDD60F-81F4-444E-B253-57D54F6A0C5A}" srcOrd="2" destOrd="0" parTransId="{CC4D2259-9649-4411-9B06-B7F338F12F97}" sibTransId="{CF3C2783-6F0A-40BA-B28E-5C861BF575B5}"/>
    <dgm:cxn modelId="{9EBF8BDD-D043-49EB-9AB7-9FD1E232F8F6}" type="presOf" srcId="{E0C09631-8F4A-4382-84D1-349A0AF9D540}" destId="{27968E5F-61D4-4652-BA17-441B896263CC}" srcOrd="0" destOrd="0" presId="urn:microsoft.com/office/officeart/2018/2/layout/IconVerticalSolidList"/>
    <dgm:cxn modelId="{636000E6-3F37-462D-99C8-7C64058A5943}" srcId="{F2C74E16-3D3C-47C2-A5E6-ABD93FF0D548}" destId="{38D4CF44-1882-4EA8-BC0C-A8AE37EAEEE1}" srcOrd="1" destOrd="0" parTransId="{54888F92-177B-42C1-9AB6-5ECFD1D7B1C6}" sibTransId="{62C9A783-459D-47E1-BE45-23F0D33BC4DD}"/>
    <dgm:cxn modelId="{3E9ABEFC-8978-4421-9848-1D6A80ADC532}" type="presOf" srcId="{38D4CF44-1882-4EA8-BC0C-A8AE37EAEEE1}" destId="{4F9CEA61-C8CF-49E1-AA93-A221B631C38D}" srcOrd="0" destOrd="0" presId="urn:microsoft.com/office/officeart/2018/2/layout/IconVerticalSolidList"/>
    <dgm:cxn modelId="{278626F3-75B0-4D72-B3F9-B18FD6D45430}" type="presParOf" srcId="{74E63F5F-AA71-4158-81A3-E56786F5D26D}" destId="{5D27939E-C40E-49A0-A5FA-F91DE09B6889}" srcOrd="0" destOrd="0" presId="urn:microsoft.com/office/officeart/2018/2/layout/IconVerticalSolidList"/>
    <dgm:cxn modelId="{A8BA70A2-2467-478F-B397-1E88FCAEB285}" type="presParOf" srcId="{5D27939E-C40E-49A0-A5FA-F91DE09B6889}" destId="{059414A5-B41A-4000-BF8A-A0ADDAD5D765}" srcOrd="0" destOrd="0" presId="urn:microsoft.com/office/officeart/2018/2/layout/IconVerticalSolidList"/>
    <dgm:cxn modelId="{3C408C80-94F6-4AB9-9311-6749700E33CF}" type="presParOf" srcId="{5D27939E-C40E-49A0-A5FA-F91DE09B6889}" destId="{232107F5-863B-4423-9D94-FA8459A09A35}" srcOrd="1" destOrd="0" presId="urn:microsoft.com/office/officeart/2018/2/layout/IconVerticalSolidList"/>
    <dgm:cxn modelId="{8F48B194-6290-493D-AAB4-E7A6C16C04FF}" type="presParOf" srcId="{5D27939E-C40E-49A0-A5FA-F91DE09B6889}" destId="{6FC7DCCC-61BB-41C6-B248-74A37023B1EF}" srcOrd="2" destOrd="0" presId="urn:microsoft.com/office/officeart/2018/2/layout/IconVerticalSolidList"/>
    <dgm:cxn modelId="{76924B49-4E70-4C80-B87A-6A69FB856C0F}" type="presParOf" srcId="{5D27939E-C40E-49A0-A5FA-F91DE09B6889}" destId="{27968E5F-61D4-4652-BA17-441B896263CC}" srcOrd="3" destOrd="0" presId="urn:microsoft.com/office/officeart/2018/2/layout/IconVerticalSolidList"/>
    <dgm:cxn modelId="{BE505842-ECCE-47B6-81F5-01059C878FF6}" type="presParOf" srcId="{74E63F5F-AA71-4158-81A3-E56786F5D26D}" destId="{50B76F77-9F56-49D8-8DF8-3A713D061E14}" srcOrd="1" destOrd="0" presId="urn:microsoft.com/office/officeart/2018/2/layout/IconVerticalSolidList"/>
    <dgm:cxn modelId="{43C69D8B-5A44-414D-AFD5-5C51B4924A97}" type="presParOf" srcId="{74E63F5F-AA71-4158-81A3-E56786F5D26D}" destId="{2CF54DED-BE5A-4AC0-885A-4F0CB5C45952}" srcOrd="2" destOrd="0" presId="urn:microsoft.com/office/officeart/2018/2/layout/IconVerticalSolidList"/>
    <dgm:cxn modelId="{C6A7A2D8-FF22-4429-8F42-58408B776E70}" type="presParOf" srcId="{2CF54DED-BE5A-4AC0-885A-4F0CB5C45952}" destId="{80D38381-4DB1-4CA7-BB42-E3D04D00D6CE}" srcOrd="0" destOrd="0" presId="urn:microsoft.com/office/officeart/2018/2/layout/IconVerticalSolidList"/>
    <dgm:cxn modelId="{FC695EFC-8A7A-47D4-A8E4-EB3420F9C277}" type="presParOf" srcId="{2CF54DED-BE5A-4AC0-885A-4F0CB5C45952}" destId="{9CA9A718-7468-4243-9AAE-CAD7AE3923AA}" srcOrd="1" destOrd="0" presId="urn:microsoft.com/office/officeart/2018/2/layout/IconVerticalSolidList"/>
    <dgm:cxn modelId="{2902675D-923B-4260-B685-DFA7A3F0ECDD}" type="presParOf" srcId="{2CF54DED-BE5A-4AC0-885A-4F0CB5C45952}" destId="{E86FF414-0768-429E-8756-9B0EDD398972}" srcOrd="2" destOrd="0" presId="urn:microsoft.com/office/officeart/2018/2/layout/IconVerticalSolidList"/>
    <dgm:cxn modelId="{EBB1525F-8C5F-4F01-A32C-284FF111022C}" type="presParOf" srcId="{2CF54DED-BE5A-4AC0-885A-4F0CB5C45952}" destId="{4F9CEA61-C8CF-49E1-AA93-A221B631C38D}" srcOrd="3" destOrd="0" presId="urn:microsoft.com/office/officeart/2018/2/layout/IconVerticalSolidList"/>
    <dgm:cxn modelId="{2069FC98-ED44-4043-A96E-E09D271E3607}" type="presParOf" srcId="{74E63F5F-AA71-4158-81A3-E56786F5D26D}" destId="{9BC4EF48-7ABD-4389-A7DF-450A6FAC7750}" srcOrd="3" destOrd="0" presId="urn:microsoft.com/office/officeart/2018/2/layout/IconVerticalSolidList"/>
    <dgm:cxn modelId="{9D5378F4-BE68-421B-BA8B-2C0CCC846DF9}" type="presParOf" srcId="{74E63F5F-AA71-4158-81A3-E56786F5D26D}" destId="{4B8A8658-C123-4A82-8DB4-E75F143379F8}" srcOrd="4" destOrd="0" presId="urn:microsoft.com/office/officeart/2018/2/layout/IconVerticalSolidList"/>
    <dgm:cxn modelId="{D3FECED0-9E4C-4586-967B-390A7CF864AD}" type="presParOf" srcId="{4B8A8658-C123-4A82-8DB4-E75F143379F8}" destId="{7AC40117-2AEA-428D-B089-A439024E2BEF}" srcOrd="0" destOrd="0" presId="urn:microsoft.com/office/officeart/2018/2/layout/IconVerticalSolidList"/>
    <dgm:cxn modelId="{D4120326-8606-4785-B74F-0AF3E188ADD5}" type="presParOf" srcId="{4B8A8658-C123-4A82-8DB4-E75F143379F8}" destId="{6D0BC5CE-4963-41B7-BEB6-4E2E5794D59A}" srcOrd="1" destOrd="0" presId="urn:microsoft.com/office/officeart/2018/2/layout/IconVerticalSolidList"/>
    <dgm:cxn modelId="{59B5CD22-3A95-4B1E-846D-3086C2840679}" type="presParOf" srcId="{4B8A8658-C123-4A82-8DB4-E75F143379F8}" destId="{AAA86944-109A-4A82-944E-00B95FB59C99}" srcOrd="2" destOrd="0" presId="urn:microsoft.com/office/officeart/2018/2/layout/IconVerticalSolidList"/>
    <dgm:cxn modelId="{D466CE1C-9F95-4D99-8421-1761B1AE4243}" type="presParOf" srcId="{4B8A8658-C123-4A82-8DB4-E75F143379F8}" destId="{E83D8D70-5548-47DB-B460-8C170A34BAD6}" srcOrd="3" destOrd="0" presId="urn:microsoft.com/office/officeart/2018/2/layout/IconVerticalSolidList"/>
    <dgm:cxn modelId="{88433C35-3CA7-4B00-B98D-0D539A7DFB43}" type="presParOf" srcId="{74E63F5F-AA71-4158-81A3-E56786F5D26D}" destId="{96F07C82-A95B-44DC-80BF-D948E8F60A32}" srcOrd="5" destOrd="0" presId="urn:microsoft.com/office/officeart/2018/2/layout/IconVerticalSolidList"/>
    <dgm:cxn modelId="{34AE2D65-06AC-444C-B1E0-44F0E8D5004C}" type="presParOf" srcId="{74E63F5F-AA71-4158-81A3-E56786F5D26D}" destId="{ACFE9578-CBB5-42C8-B177-067043BA36BF}" srcOrd="6" destOrd="0" presId="urn:microsoft.com/office/officeart/2018/2/layout/IconVerticalSolidList"/>
    <dgm:cxn modelId="{9EECCF89-6E6B-4E2E-80B4-51A759E380ED}" type="presParOf" srcId="{ACFE9578-CBB5-42C8-B177-067043BA36BF}" destId="{DC6D7D56-6B43-403C-B58B-F5F02544BB4D}" srcOrd="0" destOrd="0" presId="urn:microsoft.com/office/officeart/2018/2/layout/IconVerticalSolidList"/>
    <dgm:cxn modelId="{56B4C8A3-EE6F-4455-8A56-E3BF4552C617}" type="presParOf" srcId="{ACFE9578-CBB5-42C8-B177-067043BA36BF}" destId="{45CA232D-25BF-4D8D-A7E4-53793E21D166}" srcOrd="1" destOrd="0" presId="urn:microsoft.com/office/officeart/2018/2/layout/IconVerticalSolidList"/>
    <dgm:cxn modelId="{E301865C-E83A-42A6-8B97-C9276F9E404A}" type="presParOf" srcId="{ACFE9578-CBB5-42C8-B177-067043BA36BF}" destId="{656A73AE-3ABD-413D-89BD-D99C3543FA82}" srcOrd="2" destOrd="0" presId="urn:microsoft.com/office/officeart/2018/2/layout/IconVerticalSolidList"/>
    <dgm:cxn modelId="{93FBEFFB-BC56-4DC4-BD81-187DDB6FC9F6}" type="presParOf" srcId="{ACFE9578-CBB5-42C8-B177-067043BA36BF}" destId="{03526B38-E291-4901-9660-F9C69458A97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C14D3A-306A-42EB-A3CC-73938B087E8B}"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8925B1BB-1E45-4FA7-83DB-B2A9FF9BA086}">
      <dgm:prSet custT="1"/>
      <dgm:spPr/>
      <dgm:t>
        <a:bodyPr/>
        <a:lstStyle/>
        <a:p>
          <a:pPr>
            <a:lnSpc>
              <a:spcPct val="100000"/>
            </a:lnSpc>
            <a:defRPr b="1"/>
          </a:pPr>
          <a:r>
            <a:rPr lang="en-US" sz="2200" noProof="0" dirty="0"/>
            <a:t>Cost</a:t>
          </a:r>
        </a:p>
      </dgm:t>
    </dgm:pt>
    <dgm:pt modelId="{25886F1F-DF2A-4E09-AB50-58D8364ED798}" type="parTrans" cxnId="{C16B2305-C6DD-4944-AEAF-3F239454A072}">
      <dgm:prSet/>
      <dgm:spPr/>
      <dgm:t>
        <a:bodyPr/>
        <a:lstStyle/>
        <a:p>
          <a:endParaRPr lang="en-US"/>
        </a:p>
      </dgm:t>
    </dgm:pt>
    <dgm:pt modelId="{6A2CB804-1C50-46A4-AA1D-4017FEFC1A44}" type="sibTrans" cxnId="{C16B2305-C6DD-4944-AEAF-3F239454A072}">
      <dgm:prSet/>
      <dgm:spPr/>
      <dgm:t>
        <a:bodyPr/>
        <a:lstStyle/>
        <a:p>
          <a:endParaRPr lang="en-US"/>
        </a:p>
      </dgm:t>
    </dgm:pt>
    <dgm:pt modelId="{C1B1EC3C-898D-47A6-B7DE-E19BF6C6A11E}">
      <dgm:prSet/>
      <dgm:spPr/>
      <dgm:t>
        <a:bodyPr/>
        <a:lstStyle/>
        <a:p>
          <a:pPr>
            <a:lnSpc>
              <a:spcPct val="100000"/>
            </a:lnSpc>
          </a:pPr>
          <a:r>
            <a:rPr lang="en-US" noProof="0" dirty="0"/>
            <a:t>Competitive markets penalize products that do not deliver adequate value for money</a:t>
          </a:r>
        </a:p>
      </dgm:t>
    </dgm:pt>
    <dgm:pt modelId="{A26BE04C-6250-4CB5-BEEF-6336D31CFBCD}" type="parTrans" cxnId="{B03A3F42-71E8-49EC-B7B2-89FF44AD2696}">
      <dgm:prSet/>
      <dgm:spPr/>
      <dgm:t>
        <a:bodyPr/>
        <a:lstStyle/>
        <a:p>
          <a:endParaRPr lang="en-US"/>
        </a:p>
      </dgm:t>
    </dgm:pt>
    <dgm:pt modelId="{85247858-7209-4DAB-B05F-1B53EC426559}" type="sibTrans" cxnId="{B03A3F42-71E8-49EC-B7B2-89FF44AD2696}">
      <dgm:prSet/>
      <dgm:spPr/>
      <dgm:t>
        <a:bodyPr/>
        <a:lstStyle/>
        <a:p>
          <a:endParaRPr lang="en-US"/>
        </a:p>
      </dgm:t>
    </dgm:pt>
    <dgm:pt modelId="{44F4176C-A9D9-4FF7-AE92-9CF6926913F6}">
      <dgm:prSet custT="1"/>
      <dgm:spPr/>
      <dgm:t>
        <a:bodyPr/>
        <a:lstStyle/>
        <a:p>
          <a:pPr>
            <a:lnSpc>
              <a:spcPct val="100000"/>
            </a:lnSpc>
            <a:defRPr b="1"/>
          </a:pPr>
          <a:r>
            <a:rPr lang="en-US" sz="2200" noProof="0" dirty="0"/>
            <a:t>Size and weight limits </a:t>
          </a:r>
        </a:p>
      </dgm:t>
    </dgm:pt>
    <dgm:pt modelId="{0AF5E32F-6F5B-42EA-8161-FCEF173B912D}" type="parTrans" cxnId="{489727F3-8295-4BB4-8B48-F88432240A00}">
      <dgm:prSet/>
      <dgm:spPr/>
      <dgm:t>
        <a:bodyPr/>
        <a:lstStyle/>
        <a:p>
          <a:endParaRPr lang="en-US"/>
        </a:p>
      </dgm:t>
    </dgm:pt>
    <dgm:pt modelId="{D7EEAC06-4622-4CC7-81EA-E6534210ED27}" type="sibTrans" cxnId="{489727F3-8295-4BB4-8B48-F88432240A00}">
      <dgm:prSet/>
      <dgm:spPr/>
      <dgm:t>
        <a:bodyPr/>
        <a:lstStyle/>
        <a:p>
          <a:endParaRPr lang="en-US"/>
        </a:p>
      </dgm:t>
    </dgm:pt>
    <dgm:pt modelId="{01AA34A4-0F72-4563-A7CE-3C76975FF8A9}">
      <dgm:prSet/>
      <dgm:spPr/>
      <dgm:t>
        <a:bodyPr/>
        <a:lstStyle/>
        <a:p>
          <a:pPr>
            <a:lnSpc>
              <a:spcPct val="100000"/>
            </a:lnSpc>
          </a:pPr>
          <a:r>
            <a:rPr lang="en-US" noProof="0" dirty="0"/>
            <a:t>Mobile (aviation, automotive) and portable (e.g., handheld, wearable) systems</a:t>
          </a:r>
        </a:p>
      </dgm:t>
    </dgm:pt>
    <dgm:pt modelId="{D2899E63-F256-4274-8773-A282D67314B7}" type="parTrans" cxnId="{58D2FC00-6B98-4040-BFB2-0B159BB154C7}">
      <dgm:prSet/>
      <dgm:spPr/>
      <dgm:t>
        <a:bodyPr/>
        <a:lstStyle/>
        <a:p>
          <a:endParaRPr lang="en-US"/>
        </a:p>
      </dgm:t>
    </dgm:pt>
    <dgm:pt modelId="{23D48764-5476-4B87-815F-688BAA9C4F2B}" type="sibTrans" cxnId="{58D2FC00-6B98-4040-BFB2-0B159BB154C7}">
      <dgm:prSet/>
      <dgm:spPr/>
      <dgm:t>
        <a:bodyPr/>
        <a:lstStyle/>
        <a:p>
          <a:endParaRPr lang="en-US"/>
        </a:p>
      </dgm:t>
    </dgm:pt>
    <dgm:pt modelId="{08571331-3161-4693-A409-E300B3483F78}">
      <dgm:prSet/>
      <dgm:spPr/>
      <dgm:t>
        <a:bodyPr/>
        <a:lstStyle/>
        <a:p>
          <a:pPr>
            <a:lnSpc>
              <a:spcPct val="100000"/>
            </a:lnSpc>
            <a:defRPr b="1"/>
          </a:pPr>
          <a:r>
            <a:rPr lang="en-US" noProof="0" dirty="0"/>
            <a:t>Power and energy limits </a:t>
          </a:r>
        </a:p>
      </dgm:t>
    </dgm:pt>
    <dgm:pt modelId="{B4116A95-C564-42E3-AF04-162C93983F9B}" type="parTrans" cxnId="{71922421-DD15-45DB-88A0-C64BD071D0C4}">
      <dgm:prSet/>
      <dgm:spPr/>
      <dgm:t>
        <a:bodyPr/>
        <a:lstStyle/>
        <a:p>
          <a:endParaRPr lang="en-US"/>
        </a:p>
      </dgm:t>
    </dgm:pt>
    <dgm:pt modelId="{1A1B0C3E-AA25-46C7-AF14-497727EA2182}" type="sibTrans" cxnId="{71922421-DD15-45DB-88A0-C64BD071D0C4}">
      <dgm:prSet/>
      <dgm:spPr/>
      <dgm:t>
        <a:bodyPr/>
        <a:lstStyle/>
        <a:p>
          <a:endParaRPr lang="en-US"/>
        </a:p>
      </dgm:t>
    </dgm:pt>
    <dgm:pt modelId="{8AFF6039-E335-4ACF-BD7E-F83E956E4CDB}">
      <dgm:prSet/>
      <dgm:spPr/>
      <dgm:t>
        <a:bodyPr/>
        <a:lstStyle/>
        <a:p>
          <a:pPr>
            <a:lnSpc>
              <a:spcPct val="100000"/>
            </a:lnSpc>
          </a:pPr>
          <a:r>
            <a:rPr lang="en-US" noProof="0" dirty="0"/>
            <a:t>Battery capacity, </a:t>
          </a:r>
          <a:br>
            <a:rPr lang="en-US" noProof="0" dirty="0"/>
          </a:br>
          <a:r>
            <a:rPr lang="en-US" noProof="0" dirty="0"/>
            <a:t>cooling limits</a:t>
          </a:r>
        </a:p>
      </dgm:t>
    </dgm:pt>
    <dgm:pt modelId="{DF89F1B9-ADBA-4918-8371-970C0D797FC3}" type="parTrans" cxnId="{4C25549B-4CE1-45B0-93A7-623982054A1F}">
      <dgm:prSet/>
      <dgm:spPr/>
      <dgm:t>
        <a:bodyPr/>
        <a:lstStyle/>
        <a:p>
          <a:endParaRPr lang="en-US"/>
        </a:p>
      </dgm:t>
    </dgm:pt>
    <dgm:pt modelId="{96E64A7E-A946-40DC-9BF0-4E855FB27FD7}" type="sibTrans" cxnId="{4C25549B-4CE1-45B0-93A7-623982054A1F}">
      <dgm:prSet/>
      <dgm:spPr/>
      <dgm:t>
        <a:bodyPr/>
        <a:lstStyle/>
        <a:p>
          <a:endParaRPr lang="en-US"/>
        </a:p>
      </dgm:t>
    </dgm:pt>
    <dgm:pt modelId="{3D56692C-8FAF-4753-AD46-688B66A5AB0E}">
      <dgm:prSet/>
      <dgm:spPr/>
      <dgm:t>
        <a:bodyPr/>
        <a:lstStyle/>
        <a:p>
          <a:pPr>
            <a:lnSpc>
              <a:spcPct val="100000"/>
            </a:lnSpc>
            <a:defRPr b="1"/>
          </a:pPr>
          <a:r>
            <a:rPr lang="en-US" noProof="0" dirty="0"/>
            <a:t>Environment </a:t>
          </a:r>
        </a:p>
      </dgm:t>
    </dgm:pt>
    <dgm:pt modelId="{C5C05A92-7D3C-4118-8CC8-94A75AA07889}" type="parTrans" cxnId="{78592ABA-1FBA-4D3F-9A51-ADA2A49CC3E5}">
      <dgm:prSet/>
      <dgm:spPr/>
      <dgm:t>
        <a:bodyPr/>
        <a:lstStyle/>
        <a:p>
          <a:endParaRPr lang="en-US"/>
        </a:p>
      </dgm:t>
    </dgm:pt>
    <dgm:pt modelId="{947FBDC1-9F77-4FCE-9E43-2035EBD53AFF}" type="sibTrans" cxnId="{78592ABA-1FBA-4D3F-9A51-ADA2A49CC3E5}">
      <dgm:prSet/>
      <dgm:spPr/>
      <dgm:t>
        <a:bodyPr/>
        <a:lstStyle/>
        <a:p>
          <a:endParaRPr lang="en-US"/>
        </a:p>
      </dgm:t>
    </dgm:pt>
    <dgm:pt modelId="{A76B1D20-2424-4885-AAC5-CA21CD043D6D}">
      <dgm:prSet/>
      <dgm:spPr/>
      <dgm:t>
        <a:bodyPr/>
        <a:lstStyle/>
        <a:p>
          <a:pPr>
            <a:lnSpc>
              <a:spcPct val="100000"/>
            </a:lnSpc>
          </a:pPr>
          <a:r>
            <a:rPr lang="en-US" noProof="0" dirty="0"/>
            <a:t>Temperatures may range from -40 degrees C to 125 degrees C, or even more.</a:t>
          </a:r>
        </a:p>
      </dgm:t>
    </dgm:pt>
    <dgm:pt modelId="{FDAEC0A7-BC43-4841-AAA8-E753923E6A3F}" type="parTrans" cxnId="{6C330451-E9D4-4BBC-879A-86F900AC9BCD}">
      <dgm:prSet/>
      <dgm:spPr/>
      <dgm:t>
        <a:bodyPr/>
        <a:lstStyle/>
        <a:p>
          <a:endParaRPr lang="en-US"/>
        </a:p>
      </dgm:t>
    </dgm:pt>
    <dgm:pt modelId="{5ADB5BF9-D1AF-4A2C-BC14-B49BC6B3B945}" type="sibTrans" cxnId="{6C330451-E9D4-4BBC-879A-86F900AC9BCD}">
      <dgm:prSet/>
      <dgm:spPr/>
      <dgm:t>
        <a:bodyPr/>
        <a:lstStyle/>
        <a:p>
          <a:endParaRPr lang="en-US"/>
        </a:p>
      </dgm:t>
    </dgm:pt>
    <dgm:pt modelId="{DC1D8C14-4F1F-40AE-9DBB-3FD75576C2DB}" type="pres">
      <dgm:prSet presAssocID="{7AC14D3A-306A-42EB-A3CC-73938B087E8B}" presName="root" presStyleCnt="0">
        <dgm:presLayoutVars>
          <dgm:dir/>
          <dgm:resizeHandles val="exact"/>
        </dgm:presLayoutVars>
      </dgm:prSet>
      <dgm:spPr/>
    </dgm:pt>
    <dgm:pt modelId="{B8D318E6-04C1-49FD-A185-94C76A2DFDB3}" type="pres">
      <dgm:prSet presAssocID="{8925B1BB-1E45-4FA7-83DB-B2A9FF9BA086}" presName="compNode" presStyleCnt="0"/>
      <dgm:spPr/>
    </dgm:pt>
    <dgm:pt modelId="{248B1051-8177-4EB7-942D-ECB254C3D51E}" type="pres">
      <dgm:prSet presAssocID="{8925B1BB-1E45-4FA7-83DB-B2A9FF9BA08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ins"/>
        </a:ext>
      </dgm:extLst>
    </dgm:pt>
    <dgm:pt modelId="{62A0ADF2-D6B1-4980-871F-558CB595932C}" type="pres">
      <dgm:prSet presAssocID="{8925B1BB-1E45-4FA7-83DB-B2A9FF9BA086}" presName="iconSpace" presStyleCnt="0"/>
      <dgm:spPr/>
    </dgm:pt>
    <dgm:pt modelId="{5707D2DB-F620-4DED-889A-0614CC355AE0}" type="pres">
      <dgm:prSet presAssocID="{8925B1BB-1E45-4FA7-83DB-B2A9FF9BA086}" presName="parTx" presStyleLbl="revTx" presStyleIdx="0" presStyleCnt="8">
        <dgm:presLayoutVars>
          <dgm:chMax val="0"/>
          <dgm:chPref val="0"/>
        </dgm:presLayoutVars>
      </dgm:prSet>
      <dgm:spPr/>
    </dgm:pt>
    <dgm:pt modelId="{8F9C5CE7-1795-49A2-84CA-F2F634495306}" type="pres">
      <dgm:prSet presAssocID="{8925B1BB-1E45-4FA7-83DB-B2A9FF9BA086}" presName="txSpace" presStyleCnt="0"/>
      <dgm:spPr/>
    </dgm:pt>
    <dgm:pt modelId="{72EE8AF7-EF5E-4277-B9FF-E0F6849B71C1}" type="pres">
      <dgm:prSet presAssocID="{8925B1BB-1E45-4FA7-83DB-B2A9FF9BA086}" presName="desTx" presStyleLbl="revTx" presStyleIdx="1" presStyleCnt="8" custScaleX="118561" custLinFactNeighborY="942">
        <dgm:presLayoutVars/>
      </dgm:prSet>
      <dgm:spPr/>
    </dgm:pt>
    <dgm:pt modelId="{18FEA7D1-FD15-4A7A-8395-C11EAD5831D9}" type="pres">
      <dgm:prSet presAssocID="{6A2CB804-1C50-46A4-AA1D-4017FEFC1A44}" presName="sibTrans" presStyleCnt="0"/>
      <dgm:spPr/>
    </dgm:pt>
    <dgm:pt modelId="{991C3099-AC48-4ACE-A308-B4578716C83A}" type="pres">
      <dgm:prSet presAssocID="{44F4176C-A9D9-4FF7-AE92-9CF6926913F6}" presName="compNode" presStyleCnt="0"/>
      <dgm:spPr/>
    </dgm:pt>
    <dgm:pt modelId="{8D1F085B-490D-4815-B645-F6AE814909F2}" type="pres">
      <dgm:prSet presAssocID="{44F4176C-A9D9-4FF7-AE92-9CF6926913F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ox"/>
        </a:ext>
      </dgm:extLst>
    </dgm:pt>
    <dgm:pt modelId="{B209A754-89EC-4F13-B5F5-6FC53EE34B82}" type="pres">
      <dgm:prSet presAssocID="{44F4176C-A9D9-4FF7-AE92-9CF6926913F6}" presName="iconSpace" presStyleCnt="0"/>
      <dgm:spPr/>
    </dgm:pt>
    <dgm:pt modelId="{6E896A0A-BCAD-4BF1-B9B6-93492CD4105C}" type="pres">
      <dgm:prSet presAssocID="{44F4176C-A9D9-4FF7-AE92-9CF6926913F6}" presName="parTx" presStyleLbl="revTx" presStyleIdx="2" presStyleCnt="8">
        <dgm:presLayoutVars>
          <dgm:chMax val="0"/>
          <dgm:chPref val="0"/>
        </dgm:presLayoutVars>
      </dgm:prSet>
      <dgm:spPr/>
    </dgm:pt>
    <dgm:pt modelId="{A2280C80-8556-46C8-A3CF-E1D26F0B71EC}" type="pres">
      <dgm:prSet presAssocID="{44F4176C-A9D9-4FF7-AE92-9CF6926913F6}" presName="txSpace" presStyleCnt="0"/>
      <dgm:spPr/>
    </dgm:pt>
    <dgm:pt modelId="{5B8CA332-47F1-4CCF-8528-57CA4C5F3060}" type="pres">
      <dgm:prSet presAssocID="{44F4176C-A9D9-4FF7-AE92-9CF6926913F6}" presName="desTx" presStyleLbl="revTx" presStyleIdx="3" presStyleCnt="8" custScaleX="109302" custLinFactNeighborX="-543" custLinFactNeighborY="17756">
        <dgm:presLayoutVars/>
      </dgm:prSet>
      <dgm:spPr/>
    </dgm:pt>
    <dgm:pt modelId="{3504E792-D45E-4F51-AB94-01F9A8A3196C}" type="pres">
      <dgm:prSet presAssocID="{D7EEAC06-4622-4CC7-81EA-E6534210ED27}" presName="sibTrans" presStyleCnt="0"/>
      <dgm:spPr/>
    </dgm:pt>
    <dgm:pt modelId="{C43DE07C-BA2F-44C8-99FC-70A919E91E8F}" type="pres">
      <dgm:prSet presAssocID="{08571331-3161-4693-A409-E300B3483F78}" presName="compNode" presStyleCnt="0"/>
      <dgm:spPr/>
    </dgm:pt>
    <dgm:pt modelId="{A661006F-13C3-48DB-8F5D-18109D4AC2EA}" type="pres">
      <dgm:prSet presAssocID="{08571331-3161-4693-A409-E300B3483F7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ull Battery"/>
        </a:ext>
      </dgm:extLst>
    </dgm:pt>
    <dgm:pt modelId="{335566CA-FED2-4916-9733-70F0DF452422}" type="pres">
      <dgm:prSet presAssocID="{08571331-3161-4693-A409-E300B3483F78}" presName="iconSpace" presStyleCnt="0"/>
      <dgm:spPr/>
    </dgm:pt>
    <dgm:pt modelId="{AEF5BF4B-3A7E-4F66-854B-8D53102F5831}" type="pres">
      <dgm:prSet presAssocID="{08571331-3161-4693-A409-E300B3483F78}" presName="parTx" presStyleLbl="revTx" presStyleIdx="4" presStyleCnt="8">
        <dgm:presLayoutVars>
          <dgm:chMax val="0"/>
          <dgm:chPref val="0"/>
        </dgm:presLayoutVars>
      </dgm:prSet>
      <dgm:spPr/>
    </dgm:pt>
    <dgm:pt modelId="{E2A7E6F0-FEF7-4B37-9989-8A424E970E91}" type="pres">
      <dgm:prSet presAssocID="{08571331-3161-4693-A409-E300B3483F78}" presName="txSpace" presStyleCnt="0"/>
      <dgm:spPr/>
    </dgm:pt>
    <dgm:pt modelId="{E4FBB378-9EF6-4FEB-9A20-49585E9C9068}" type="pres">
      <dgm:prSet presAssocID="{08571331-3161-4693-A409-E300B3483F78}" presName="desTx" presStyleLbl="revTx" presStyleIdx="5" presStyleCnt="8" custLinFactNeighborY="20553">
        <dgm:presLayoutVars/>
      </dgm:prSet>
      <dgm:spPr/>
    </dgm:pt>
    <dgm:pt modelId="{6E67815E-5050-4508-A7B6-40CF3B598F61}" type="pres">
      <dgm:prSet presAssocID="{1A1B0C3E-AA25-46C7-AF14-497727EA2182}" presName="sibTrans" presStyleCnt="0"/>
      <dgm:spPr/>
    </dgm:pt>
    <dgm:pt modelId="{64E25CF4-A0AC-45D4-9FCF-F7A0F174FD85}" type="pres">
      <dgm:prSet presAssocID="{3D56692C-8FAF-4753-AD46-688B66A5AB0E}" presName="compNode" presStyleCnt="0"/>
      <dgm:spPr/>
    </dgm:pt>
    <dgm:pt modelId="{A83D9085-128D-48CC-BA1D-5990335EF880}" type="pres">
      <dgm:prSet presAssocID="{3D56692C-8FAF-4753-AD46-688B66A5AB0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ermometer"/>
        </a:ext>
      </dgm:extLst>
    </dgm:pt>
    <dgm:pt modelId="{1273227B-C236-44B9-97ED-6379380DFC29}" type="pres">
      <dgm:prSet presAssocID="{3D56692C-8FAF-4753-AD46-688B66A5AB0E}" presName="iconSpace" presStyleCnt="0"/>
      <dgm:spPr/>
    </dgm:pt>
    <dgm:pt modelId="{B9B6678C-E5B1-481A-99D5-6AC7B7741A1E}" type="pres">
      <dgm:prSet presAssocID="{3D56692C-8FAF-4753-AD46-688B66A5AB0E}" presName="parTx" presStyleLbl="revTx" presStyleIdx="6" presStyleCnt="8">
        <dgm:presLayoutVars>
          <dgm:chMax val="0"/>
          <dgm:chPref val="0"/>
        </dgm:presLayoutVars>
      </dgm:prSet>
      <dgm:spPr/>
    </dgm:pt>
    <dgm:pt modelId="{C6FBC8A9-1807-4F3C-93C6-2105C990C3CF}" type="pres">
      <dgm:prSet presAssocID="{3D56692C-8FAF-4753-AD46-688B66A5AB0E}" presName="txSpace" presStyleCnt="0"/>
      <dgm:spPr/>
    </dgm:pt>
    <dgm:pt modelId="{BEFD9175-246C-4B93-8B98-556BA424CC6D}" type="pres">
      <dgm:prSet presAssocID="{3D56692C-8FAF-4753-AD46-688B66A5AB0E}" presName="desTx" presStyleLbl="revTx" presStyleIdx="7" presStyleCnt="8">
        <dgm:presLayoutVars/>
      </dgm:prSet>
      <dgm:spPr/>
    </dgm:pt>
  </dgm:ptLst>
  <dgm:cxnLst>
    <dgm:cxn modelId="{58D2FC00-6B98-4040-BFB2-0B159BB154C7}" srcId="{44F4176C-A9D9-4FF7-AE92-9CF6926913F6}" destId="{01AA34A4-0F72-4563-A7CE-3C76975FF8A9}" srcOrd="0" destOrd="0" parTransId="{D2899E63-F256-4274-8773-A282D67314B7}" sibTransId="{23D48764-5476-4B87-815F-688BAA9C4F2B}"/>
    <dgm:cxn modelId="{C16B2305-C6DD-4944-AEAF-3F239454A072}" srcId="{7AC14D3A-306A-42EB-A3CC-73938B087E8B}" destId="{8925B1BB-1E45-4FA7-83DB-B2A9FF9BA086}" srcOrd="0" destOrd="0" parTransId="{25886F1F-DF2A-4E09-AB50-58D8364ED798}" sibTransId="{6A2CB804-1C50-46A4-AA1D-4017FEFC1A44}"/>
    <dgm:cxn modelId="{DFADF00E-448E-4DDA-99A2-E8AECA0A1854}" type="presOf" srcId="{3D56692C-8FAF-4753-AD46-688B66A5AB0E}" destId="{B9B6678C-E5B1-481A-99D5-6AC7B7741A1E}" srcOrd="0" destOrd="0" presId="urn:microsoft.com/office/officeart/2018/5/layout/CenteredIconLabelDescriptionList"/>
    <dgm:cxn modelId="{71922421-DD15-45DB-88A0-C64BD071D0C4}" srcId="{7AC14D3A-306A-42EB-A3CC-73938B087E8B}" destId="{08571331-3161-4693-A409-E300B3483F78}" srcOrd="2" destOrd="0" parTransId="{B4116A95-C564-42E3-AF04-162C93983F9B}" sibTransId="{1A1B0C3E-AA25-46C7-AF14-497727EA2182}"/>
    <dgm:cxn modelId="{B03A3F42-71E8-49EC-B7B2-89FF44AD2696}" srcId="{8925B1BB-1E45-4FA7-83DB-B2A9FF9BA086}" destId="{C1B1EC3C-898D-47A6-B7DE-E19BF6C6A11E}" srcOrd="0" destOrd="0" parTransId="{A26BE04C-6250-4CB5-BEEF-6336D31CFBCD}" sibTransId="{85247858-7209-4DAB-B05F-1B53EC426559}"/>
    <dgm:cxn modelId="{E50E2B70-C12A-4B4A-B9F9-9B83FCCB988F}" type="presOf" srcId="{01AA34A4-0F72-4563-A7CE-3C76975FF8A9}" destId="{5B8CA332-47F1-4CCF-8528-57CA4C5F3060}" srcOrd="0" destOrd="0" presId="urn:microsoft.com/office/officeart/2018/5/layout/CenteredIconLabelDescriptionList"/>
    <dgm:cxn modelId="{6C330451-E9D4-4BBC-879A-86F900AC9BCD}" srcId="{3D56692C-8FAF-4753-AD46-688B66A5AB0E}" destId="{A76B1D20-2424-4885-AAC5-CA21CD043D6D}" srcOrd="0" destOrd="0" parTransId="{FDAEC0A7-BC43-4841-AAA8-E753923E6A3F}" sibTransId="{5ADB5BF9-D1AF-4A2C-BC14-B49BC6B3B945}"/>
    <dgm:cxn modelId="{F4065752-32B2-442D-B2AB-7472ED5782AB}" type="presOf" srcId="{44F4176C-A9D9-4FF7-AE92-9CF6926913F6}" destId="{6E896A0A-BCAD-4BF1-B9B6-93492CD4105C}" srcOrd="0" destOrd="0" presId="urn:microsoft.com/office/officeart/2018/5/layout/CenteredIconLabelDescriptionList"/>
    <dgm:cxn modelId="{BD0B2353-E73C-41C3-80B3-AFE30304B4EB}" type="presOf" srcId="{8AFF6039-E335-4ACF-BD7E-F83E956E4CDB}" destId="{E4FBB378-9EF6-4FEB-9A20-49585E9C9068}" srcOrd="0" destOrd="0" presId="urn:microsoft.com/office/officeart/2018/5/layout/CenteredIconLabelDescriptionList"/>
    <dgm:cxn modelId="{4C25549B-4CE1-45B0-93A7-623982054A1F}" srcId="{08571331-3161-4693-A409-E300B3483F78}" destId="{8AFF6039-E335-4ACF-BD7E-F83E956E4CDB}" srcOrd="0" destOrd="0" parTransId="{DF89F1B9-ADBA-4918-8371-970C0D797FC3}" sibTransId="{96E64A7E-A946-40DC-9BF0-4E855FB27FD7}"/>
    <dgm:cxn modelId="{D5F991B6-17B1-4687-A190-280ED6A2E1CB}" type="presOf" srcId="{C1B1EC3C-898D-47A6-B7DE-E19BF6C6A11E}" destId="{72EE8AF7-EF5E-4277-B9FF-E0F6849B71C1}" srcOrd="0" destOrd="0" presId="urn:microsoft.com/office/officeart/2018/5/layout/CenteredIconLabelDescriptionList"/>
    <dgm:cxn modelId="{1DD8CCB7-AA5B-4C97-8B55-5FDFF6A23D4C}" type="presOf" srcId="{8925B1BB-1E45-4FA7-83DB-B2A9FF9BA086}" destId="{5707D2DB-F620-4DED-889A-0614CC355AE0}" srcOrd="0" destOrd="0" presId="urn:microsoft.com/office/officeart/2018/5/layout/CenteredIconLabelDescriptionList"/>
    <dgm:cxn modelId="{A0CCD3B9-64FE-4497-90D5-A5108D81E5DB}" type="presOf" srcId="{7AC14D3A-306A-42EB-A3CC-73938B087E8B}" destId="{DC1D8C14-4F1F-40AE-9DBB-3FD75576C2DB}" srcOrd="0" destOrd="0" presId="urn:microsoft.com/office/officeart/2018/5/layout/CenteredIconLabelDescriptionList"/>
    <dgm:cxn modelId="{78592ABA-1FBA-4D3F-9A51-ADA2A49CC3E5}" srcId="{7AC14D3A-306A-42EB-A3CC-73938B087E8B}" destId="{3D56692C-8FAF-4753-AD46-688B66A5AB0E}" srcOrd="3" destOrd="0" parTransId="{C5C05A92-7D3C-4118-8CC8-94A75AA07889}" sibTransId="{947FBDC1-9F77-4FCE-9E43-2035EBD53AFF}"/>
    <dgm:cxn modelId="{52A3C2C8-A2A6-41D6-97EC-8BD8D5628C73}" type="presOf" srcId="{A76B1D20-2424-4885-AAC5-CA21CD043D6D}" destId="{BEFD9175-246C-4B93-8B98-556BA424CC6D}" srcOrd="0" destOrd="0" presId="urn:microsoft.com/office/officeart/2018/5/layout/CenteredIconLabelDescriptionList"/>
    <dgm:cxn modelId="{669906EE-226E-4A5E-BBEC-CAEE02958F53}" type="presOf" srcId="{08571331-3161-4693-A409-E300B3483F78}" destId="{AEF5BF4B-3A7E-4F66-854B-8D53102F5831}" srcOrd="0" destOrd="0" presId="urn:microsoft.com/office/officeart/2018/5/layout/CenteredIconLabelDescriptionList"/>
    <dgm:cxn modelId="{489727F3-8295-4BB4-8B48-F88432240A00}" srcId="{7AC14D3A-306A-42EB-A3CC-73938B087E8B}" destId="{44F4176C-A9D9-4FF7-AE92-9CF6926913F6}" srcOrd="1" destOrd="0" parTransId="{0AF5E32F-6F5B-42EA-8161-FCEF173B912D}" sibTransId="{D7EEAC06-4622-4CC7-81EA-E6534210ED27}"/>
    <dgm:cxn modelId="{88A1BCBF-7CFE-4774-A7DD-BE22E87A91B1}" type="presParOf" srcId="{DC1D8C14-4F1F-40AE-9DBB-3FD75576C2DB}" destId="{B8D318E6-04C1-49FD-A185-94C76A2DFDB3}" srcOrd="0" destOrd="0" presId="urn:microsoft.com/office/officeart/2018/5/layout/CenteredIconLabelDescriptionList"/>
    <dgm:cxn modelId="{32D40845-1C09-4C15-B931-0A3351684FE9}" type="presParOf" srcId="{B8D318E6-04C1-49FD-A185-94C76A2DFDB3}" destId="{248B1051-8177-4EB7-942D-ECB254C3D51E}" srcOrd="0" destOrd="0" presId="urn:microsoft.com/office/officeart/2018/5/layout/CenteredIconLabelDescriptionList"/>
    <dgm:cxn modelId="{547904EB-4000-4AC5-8ED1-C0B1307D936B}" type="presParOf" srcId="{B8D318E6-04C1-49FD-A185-94C76A2DFDB3}" destId="{62A0ADF2-D6B1-4980-871F-558CB595932C}" srcOrd="1" destOrd="0" presId="urn:microsoft.com/office/officeart/2018/5/layout/CenteredIconLabelDescriptionList"/>
    <dgm:cxn modelId="{B2320DE4-8A5D-4ACB-941B-928B3E5BE34D}" type="presParOf" srcId="{B8D318E6-04C1-49FD-A185-94C76A2DFDB3}" destId="{5707D2DB-F620-4DED-889A-0614CC355AE0}" srcOrd="2" destOrd="0" presId="urn:microsoft.com/office/officeart/2018/5/layout/CenteredIconLabelDescriptionList"/>
    <dgm:cxn modelId="{8F2B776B-3437-4C98-B12B-35FCE89BA683}" type="presParOf" srcId="{B8D318E6-04C1-49FD-A185-94C76A2DFDB3}" destId="{8F9C5CE7-1795-49A2-84CA-F2F634495306}" srcOrd="3" destOrd="0" presId="urn:microsoft.com/office/officeart/2018/5/layout/CenteredIconLabelDescriptionList"/>
    <dgm:cxn modelId="{008014AF-F9B1-459D-AE9F-755779812323}" type="presParOf" srcId="{B8D318E6-04C1-49FD-A185-94C76A2DFDB3}" destId="{72EE8AF7-EF5E-4277-B9FF-E0F6849B71C1}" srcOrd="4" destOrd="0" presId="urn:microsoft.com/office/officeart/2018/5/layout/CenteredIconLabelDescriptionList"/>
    <dgm:cxn modelId="{097E5458-9CEC-4A42-A985-F5C542AD6F94}" type="presParOf" srcId="{DC1D8C14-4F1F-40AE-9DBB-3FD75576C2DB}" destId="{18FEA7D1-FD15-4A7A-8395-C11EAD5831D9}" srcOrd="1" destOrd="0" presId="urn:microsoft.com/office/officeart/2018/5/layout/CenteredIconLabelDescriptionList"/>
    <dgm:cxn modelId="{03B0CE20-3A6F-46F1-9B9A-8966B89B99F1}" type="presParOf" srcId="{DC1D8C14-4F1F-40AE-9DBB-3FD75576C2DB}" destId="{991C3099-AC48-4ACE-A308-B4578716C83A}" srcOrd="2" destOrd="0" presId="urn:microsoft.com/office/officeart/2018/5/layout/CenteredIconLabelDescriptionList"/>
    <dgm:cxn modelId="{CAFB4D26-77D1-4C98-A60D-F2C5BE8AEC5F}" type="presParOf" srcId="{991C3099-AC48-4ACE-A308-B4578716C83A}" destId="{8D1F085B-490D-4815-B645-F6AE814909F2}" srcOrd="0" destOrd="0" presId="urn:microsoft.com/office/officeart/2018/5/layout/CenteredIconLabelDescriptionList"/>
    <dgm:cxn modelId="{53C67F4C-805F-403E-8A3F-41E7CAC4B7F8}" type="presParOf" srcId="{991C3099-AC48-4ACE-A308-B4578716C83A}" destId="{B209A754-89EC-4F13-B5F5-6FC53EE34B82}" srcOrd="1" destOrd="0" presId="urn:microsoft.com/office/officeart/2018/5/layout/CenteredIconLabelDescriptionList"/>
    <dgm:cxn modelId="{FC233F4E-F7C8-4D76-A374-97C7E2F12A87}" type="presParOf" srcId="{991C3099-AC48-4ACE-A308-B4578716C83A}" destId="{6E896A0A-BCAD-4BF1-B9B6-93492CD4105C}" srcOrd="2" destOrd="0" presId="urn:microsoft.com/office/officeart/2018/5/layout/CenteredIconLabelDescriptionList"/>
    <dgm:cxn modelId="{36F8E0BA-591D-4853-A6BA-0A9BCDCAA7B0}" type="presParOf" srcId="{991C3099-AC48-4ACE-A308-B4578716C83A}" destId="{A2280C80-8556-46C8-A3CF-E1D26F0B71EC}" srcOrd="3" destOrd="0" presId="urn:microsoft.com/office/officeart/2018/5/layout/CenteredIconLabelDescriptionList"/>
    <dgm:cxn modelId="{EA18B713-9ADF-4E12-B819-6045C6D502B9}" type="presParOf" srcId="{991C3099-AC48-4ACE-A308-B4578716C83A}" destId="{5B8CA332-47F1-4CCF-8528-57CA4C5F3060}" srcOrd="4" destOrd="0" presId="urn:microsoft.com/office/officeart/2018/5/layout/CenteredIconLabelDescriptionList"/>
    <dgm:cxn modelId="{DFB8AECE-E35A-424F-8B1E-0F24E2B3BB70}" type="presParOf" srcId="{DC1D8C14-4F1F-40AE-9DBB-3FD75576C2DB}" destId="{3504E792-D45E-4F51-AB94-01F9A8A3196C}" srcOrd="3" destOrd="0" presId="urn:microsoft.com/office/officeart/2018/5/layout/CenteredIconLabelDescriptionList"/>
    <dgm:cxn modelId="{6D93B023-6526-4444-B7DB-57D354C48568}" type="presParOf" srcId="{DC1D8C14-4F1F-40AE-9DBB-3FD75576C2DB}" destId="{C43DE07C-BA2F-44C8-99FC-70A919E91E8F}" srcOrd="4" destOrd="0" presId="urn:microsoft.com/office/officeart/2018/5/layout/CenteredIconLabelDescriptionList"/>
    <dgm:cxn modelId="{621DC3E5-9CAF-4281-A137-109F4BA4B375}" type="presParOf" srcId="{C43DE07C-BA2F-44C8-99FC-70A919E91E8F}" destId="{A661006F-13C3-48DB-8F5D-18109D4AC2EA}" srcOrd="0" destOrd="0" presId="urn:microsoft.com/office/officeart/2018/5/layout/CenteredIconLabelDescriptionList"/>
    <dgm:cxn modelId="{B09FAC89-2F6E-4071-82E2-408676F5B8C8}" type="presParOf" srcId="{C43DE07C-BA2F-44C8-99FC-70A919E91E8F}" destId="{335566CA-FED2-4916-9733-70F0DF452422}" srcOrd="1" destOrd="0" presId="urn:microsoft.com/office/officeart/2018/5/layout/CenteredIconLabelDescriptionList"/>
    <dgm:cxn modelId="{FB20A459-DBFD-408E-BE05-39FF55D1029F}" type="presParOf" srcId="{C43DE07C-BA2F-44C8-99FC-70A919E91E8F}" destId="{AEF5BF4B-3A7E-4F66-854B-8D53102F5831}" srcOrd="2" destOrd="0" presId="urn:microsoft.com/office/officeart/2018/5/layout/CenteredIconLabelDescriptionList"/>
    <dgm:cxn modelId="{76BEC4E6-28C1-4CE7-A0F2-E94B6FF0B5D4}" type="presParOf" srcId="{C43DE07C-BA2F-44C8-99FC-70A919E91E8F}" destId="{E2A7E6F0-FEF7-4B37-9989-8A424E970E91}" srcOrd="3" destOrd="0" presId="urn:microsoft.com/office/officeart/2018/5/layout/CenteredIconLabelDescriptionList"/>
    <dgm:cxn modelId="{86718CA3-7148-4D22-B894-D63A7F8A02E5}" type="presParOf" srcId="{C43DE07C-BA2F-44C8-99FC-70A919E91E8F}" destId="{E4FBB378-9EF6-4FEB-9A20-49585E9C9068}" srcOrd="4" destOrd="0" presId="urn:microsoft.com/office/officeart/2018/5/layout/CenteredIconLabelDescriptionList"/>
    <dgm:cxn modelId="{0E4E766F-DDD6-426A-AA89-4CCE7E20A817}" type="presParOf" srcId="{DC1D8C14-4F1F-40AE-9DBB-3FD75576C2DB}" destId="{6E67815E-5050-4508-A7B6-40CF3B598F61}" srcOrd="5" destOrd="0" presId="urn:microsoft.com/office/officeart/2018/5/layout/CenteredIconLabelDescriptionList"/>
    <dgm:cxn modelId="{57F80156-F74A-4514-B010-A886691EA37D}" type="presParOf" srcId="{DC1D8C14-4F1F-40AE-9DBB-3FD75576C2DB}" destId="{64E25CF4-A0AC-45D4-9FCF-F7A0F174FD85}" srcOrd="6" destOrd="0" presId="urn:microsoft.com/office/officeart/2018/5/layout/CenteredIconLabelDescriptionList"/>
    <dgm:cxn modelId="{2159B904-5A18-40BB-B39C-24FBF1F1A2F2}" type="presParOf" srcId="{64E25CF4-A0AC-45D4-9FCF-F7A0F174FD85}" destId="{A83D9085-128D-48CC-BA1D-5990335EF880}" srcOrd="0" destOrd="0" presId="urn:microsoft.com/office/officeart/2018/5/layout/CenteredIconLabelDescriptionList"/>
    <dgm:cxn modelId="{54851FD2-CABC-40FB-BFA5-35DA8FEDAD95}" type="presParOf" srcId="{64E25CF4-A0AC-45D4-9FCF-F7A0F174FD85}" destId="{1273227B-C236-44B9-97ED-6379380DFC29}" srcOrd="1" destOrd="0" presId="urn:microsoft.com/office/officeart/2018/5/layout/CenteredIconLabelDescriptionList"/>
    <dgm:cxn modelId="{A3AD11A5-19E7-4D95-B3BB-2CA57A3ADBA8}" type="presParOf" srcId="{64E25CF4-A0AC-45D4-9FCF-F7A0F174FD85}" destId="{B9B6678C-E5B1-481A-99D5-6AC7B7741A1E}" srcOrd="2" destOrd="0" presId="urn:microsoft.com/office/officeart/2018/5/layout/CenteredIconLabelDescriptionList"/>
    <dgm:cxn modelId="{114360C6-CAA5-4109-B7B2-F369D8B2D580}" type="presParOf" srcId="{64E25CF4-A0AC-45D4-9FCF-F7A0F174FD85}" destId="{C6FBC8A9-1807-4F3C-93C6-2105C990C3CF}" srcOrd="3" destOrd="0" presId="urn:microsoft.com/office/officeart/2018/5/layout/CenteredIconLabelDescriptionList"/>
    <dgm:cxn modelId="{E1A1470E-FBFA-4CAA-B51B-93C773593192}" type="presParOf" srcId="{64E25CF4-A0AC-45D4-9FCF-F7A0F174FD85}" destId="{BEFD9175-246C-4B93-8B98-556BA424CC6D}"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D9AE66-439A-439E-9A85-A789D121A615}"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6C8AA83C-5B92-4D22-8015-07620670EEFE}">
      <dgm:prSet custT="1"/>
      <dgm:spPr/>
      <dgm:t>
        <a:bodyPr/>
        <a:lstStyle/>
        <a:p>
          <a:r>
            <a:rPr lang="en-US" sz="2000" b="1" noProof="0" dirty="0">
              <a:solidFill>
                <a:schemeClr val="accent5"/>
              </a:solidFill>
            </a:rPr>
            <a:t>Lack of abstraction</a:t>
          </a:r>
          <a:r>
            <a:rPr lang="en-US" sz="2000" noProof="0" dirty="0"/>
            <a:t> developer directly exposed to underlying hardware</a:t>
          </a:r>
        </a:p>
      </dgm:t>
    </dgm:pt>
    <dgm:pt modelId="{99ED803C-A06C-4A76-AC62-1A4D0A49E91F}" type="parTrans" cxnId="{7B471D4A-9E90-46DB-8F39-A1065BF52428}">
      <dgm:prSet/>
      <dgm:spPr/>
      <dgm:t>
        <a:bodyPr/>
        <a:lstStyle/>
        <a:p>
          <a:endParaRPr lang="en-US"/>
        </a:p>
      </dgm:t>
    </dgm:pt>
    <dgm:pt modelId="{20B03D27-1C23-4FAD-A1E0-AD53B3CF6DCB}" type="sibTrans" cxnId="{7B471D4A-9E90-46DB-8F39-A1065BF52428}">
      <dgm:prSet/>
      <dgm:spPr/>
      <dgm:t>
        <a:bodyPr/>
        <a:lstStyle/>
        <a:p>
          <a:endParaRPr lang="en-US"/>
        </a:p>
      </dgm:t>
    </dgm:pt>
    <dgm:pt modelId="{4357809E-0408-48C7-8C80-05B75B4B4C5C}">
      <dgm:prSet custT="1"/>
      <dgm:spPr/>
      <dgm:t>
        <a:bodyPr/>
        <a:lstStyle/>
        <a:p>
          <a:r>
            <a:rPr lang="en-US" sz="2000" b="1" noProof="0" dirty="0">
              <a:solidFill>
                <a:schemeClr val="accent5"/>
              </a:solidFill>
            </a:rPr>
            <a:t>Responsiveness</a:t>
          </a:r>
          <a:r>
            <a:rPr lang="en-US" sz="2000" noProof="0" dirty="0"/>
            <a:t> system needs to react to external triggers in a timely manner</a:t>
          </a:r>
        </a:p>
      </dgm:t>
    </dgm:pt>
    <dgm:pt modelId="{98C9E57A-5491-4D27-8E22-47EEAACD39DB}" type="parTrans" cxnId="{1F58C3F4-B973-4FB6-90B7-81578DBF3232}">
      <dgm:prSet/>
      <dgm:spPr/>
      <dgm:t>
        <a:bodyPr/>
        <a:lstStyle/>
        <a:p>
          <a:endParaRPr lang="en-US"/>
        </a:p>
      </dgm:t>
    </dgm:pt>
    <dgm:pt modelId="{B25025B2-84F4-4C1C-A786-92721C081F3E}" type="sibTrans" cxnId="{1F58C3F4-B973-4FB6-90B7-81578DBF3232}">
      <dgm:prSet/>
      <dgm:spPr/>
      <dgm:t>
        <a:bodyPr/>
        <a:lstStyle/>
        <a:p>
          <a:endParaRPr lang="en-US"/>
        </a:p>
      </dgm:t>
    </dgm:pt>
    <dgm:pt modelId="{AC0A774F-2F13-43F9-B02D-9BF1187FEF7A}">
      <dgm:prSet custT="1"/>
      <dgm:spPr/>
      <dgm:t>
        <a:bodyPr/>
        <a:lstStyle/>
        <a:p>
          <a:r>
            <a:rPr lang="en-US" sz="2000" b="1" noProof="0" dirty="0">
              <a:solidFill>
                <a:schemeClr val="accent5"/>
              </a:solidFill>
            </a:rPr>
            <a:t>Concurrency</a:t>
          </a:r>
          <a:r>
            <a:rPr lang="en-US" sz="2000" noProof="0" dirty="0"/>
            <a:t> multiple physical events happening at the same time must be handled</a:t>
          </a:r>
        </a:p>
      </dgm:t>
    </dgm:pt>
    <dgm:pt modelId="{2A687510-1EBB-4F94-B921-EFD94460DD6E}" type="parTrans" cxnId="{ED8BD6F6-60A9-4338-9884-B30419963157}">
      <dgm:prSet/>
      <dgm:spPr/>
      <dgm:t>
        <a:bodyPr/>
        <a:lstStyle/>
        <a:p>
          <a:endParaRPr lang="en-US"/>
        </a:p>
      </dgm:t>
    </dgm:pt>
    <dgm:pt modelId="{FEE03C3D-7C3C-4BA0-8492-DDD9B2E9F8B2}" type="sibTrans" cxnId="{ED8BD6F6-60A9-4338-9884-B30419963157}">
      <dgm:prSet/>
      <dgm:spPr/>
      <dgm:t>
        <a:bodyPr/>
        <a:lstStyle/>
        <a:p>
          <a:endParaRPr lang="en-US"/>
        </a:p>
      </dgm:t>
    </dgm:pt>
    <dgm:pt modelId="{A6C4C54B-709B-45FA-BD81-8707BDD20168}">
      <dgm:prSet custT="1"/>
      <dgm:spPr/>
      <dgm:t>
        <a:bodyPr/>
        <a:lstStyle/>
        <a:p>
          <a:r>
            <a:rPr lang="en-US" sz="2000" b="1" noProof="0" dirty="0">
              <a:solidFill>
                <a:schemeClr val="accent5"/>
              </a:solidFill>
            </a:rPr>
            <a:t>Reliability</a:t>
          </a:r>
          <a:br>
            <a:rPr lang="en-US" sz="2000" b="1" noProof="0" dirty="0">
              <a:solidFill>
                <a:schemeClr val="accent5"/>
              </a:solidFill>
            </a:rPr>
          </a:br>
          <a:r>
            <a:rPr lang="en-US" sz="2000" noProof="0" dirty="0"/>
            <a:t>code errors can have catastrophic events in practice</a:t>
          </a:r>
        </a:p>
      </dgm:t>
    </dgm:pt>
    <dgm:pt modelId="{931AB6AA-77A0-406B-A860-E10763521CCC}" type="parTrans" cxnId="{B1F20CDE-34D9-4BFC-9DF5-63F075E47E6A}">
      <dgm:prSet/>
      <dgm:spPr/>
      <dgm:t>
        <a:bodyPr/>
        <a:lstStyle/>
        <a:p>
          <a:endParaRPr lang="en-US"/>
        </a:p>
      </dgm:t>
    </dgm:pt>
    <dgm:pt modelId="{E4E56E61-3AE3-4708-921E-4B4CBBBC16E7}" type="sibTrans" cxnId="{B1F20CDE-34D9-4BFC-9DF5-63F075E47E6A}">
      <dgm:prSet/>
      <dgm:spPr/>
      <dgm:t>
        <a:bodyPr/>
        <a:lstStyle/>
        <a:p>
          <a:endParaRPr lang="en-US"/>
        </a:p>
      </dgm:t>
    </dgm:pt>
    <dgm:pt modelId="{80CA993D-E460-4339-A6CD-7F535AD03C8D}">
      <dgm:prSet custT="1"/>
      <dgm:spPr/>
      <dgm:t>
        <a:bodyPr/>
        <a:lstStyle/>
        <a:p>
          <a:r>
            <a:rPr lang="en-US" sz="2000" b="1" noProof="0" dirty="0">
              <a:solidFill>
                <a:schemeClr val="accent5"/>
              </a:solidFill>
            </a:rPr>
            <a:t>Efficiency</a:t>
          </a:r>
          <a:r>
            <a:rPr lang="en-US" sz="2000" noProof="0" dirty="0"/>
            <a:t> </a:t>
          </a:r>
          <a:br>
            <a:rPr lang="en-US" sz="2000" noProof="0" dirty="0"/>
          </a:br>
          <a:r>
            <a:rPr lang="en-US" sz="2000" noProof="0" dirty="0"/>
            <a:t>given energy &amp; timing budgets, optimization is required</a:t>
          </a:r>
        </a:p>
      </dgm:t>
    </dgm:pt>
    <dgm:pt modelId="{CAE23986-C808-4064-8826-68F4FFBAD2D3}" type="parTrans" cxnId="{E0275B3B-6652-4F91-8ECE-86254A5D504D}">
      <dgm:prSet/>
      <dgm:spPr/>
      <dgm:t>
        <a:bodyPr/>
        <a:lstStyle/>
        <a:p>
          <a:endParaRPr lang="en-US"/>
        </a:p>
      </dgm:t>
    </dgm:pt>
    <dgm:pt modelId="{92E5544B-1301-476E-B34A-01A08B759F6C}" type="sibTrans" cxnId="{E0275B3B-6652-4F91-8ECE-86254A5D504D}">
      <dgm:prSet/>
      <dgm:spPr/>
      <dgm:t>
        <a:bodyPr/>
        <a:lstStyle/>
        <a:p>
          <a:endParaRPr lang="en-US"/>
        </a:p>
      </dgm:t>
    </dgm:pt>
    <dgm:pt modelId="{6356388F-7443-4EF3-B3DD-EB839950962E}" type="pres">
      <dgm:prSet presAssocID="{78D9AE66-439A-439E-9A85-A789D121A615}" presName="root" presStyleCnt="0">
        <dgm:presLayoutVars>
          <dgm:dir/>
          <dgm:resizeHandles val="exact"/>
        </dgm:presLayoutVars>
      </dgm:prSet>
      <dgm:spPr/>
    </dgm:pt>
    <dgm:pt modelId="{F416C474-1C54-4E96-AE11-2F7E8EA774F3}" type="pres">
      <dgm:prSet presAssocID="{78D9AE66-439A-439E-9A85-A789D121A615}" presName="container" presStyleCnt="0">
        <dgm:presLayoutVars>
          <dgm:dir/>
          <dgm:resizeHandles val="exact"/>
        </dgm:presLayoutVars>
      </dgm:prSet>
      <dgm:spPr/>
    </dgm:pt>
    <dgm:pt modelId="{AB611691-42BB-4DC6-9B15-85776009A7B7}" type="pres">
      <dgm:prSet presAssocID="{6C8AA83C-5B92-4D22-8015-07620670EEFE}" presName="compNode" presStyleCnt="0"/>
      <dgm:spPr/>
    </dgm:pt>
    <dgm:pt modelId="{7E24F3E9-40A7-4C55-B685-E58014DF87D8}" type="pres">
      <dgm:prSet presAssocID="{6C8AA83C-5B92-4D22-8015-07620670EEFE}" presName="iconBgRect" presStyleLbl="bgShp" presStyleIdx="0" presStyleCnt="5" custLinFactNeighborY="-27540"/>
      <dgm:spPr/>
    </dgm:pt>
    <dgm:pt modelId="{779A4FC6-9BD9-4017-85B1-B592304CA315}" type="pres">
      <dgm:prSet presAssocID="{6C8AA83C-5B92-4D22-8015-07620670EEFE}" presName="iconRect" presStyleLbl="node1" presStyleIdx="0" presStyleCnt="5" custLinFactNeighborY="-4985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AAAEB99E-CA42-4D20-A4E4-460AFE7B28E7}" type="pres">
      <dgm:prSet presAssocID="{6C8AA83C-5B92-4D22-8015-07620670EEFE}" presName="spaceRect" presStyleCnt="0"/>
      <dgm:spPr/>
    </dgm:pt>
    <dgm:pt modelId="{E40F582E-D108-44BB-AEEA-151B94F2ABDB}" type="pres">
      <dgm:prSet presAssocID="{6C8AA83C-5B92-4D22-8015-07620670EEFE}" presName="textRect" presStyleLbl="revTx" presStyleIdx="0" presStyleCnt="5" custScaleX="93317" custLinFactNeighborY="-28917">
        <dgm:presLayoutVars>
          <dgm:chMax val="1"/>
          <dgm:chPref val="1"/>
        </dgm:presLayoutVars>
      </dgm:prSet>
      <dgm:spPr/>
    </dgm:pt>
    <dgm:pt modelId="{21EB8719-2C3C-4893-822B-3D3158580E87}" type="pres">
      <dgm:prSet presAssocID="{20B03D27-1C23-4FAD-A1E0-AD53B3CF6DCB}" presName="sibTrans" presStyleLbl="sibTrans2D1" presStyleIdx="0" presStyleCnt="0"/>
      <dgm:spPr/>
    </dgm:pt>
    <dgm:pt modelId="{98A51784-B2C8-4FA6-903A-0646EC989EA9}" type="pres">
      <dgm:prSet presAssocID="{4357809E-0408-48C7-8C80-05B75B4B4C5C}" presName="compNode" presStyleCnt="0"/>
      <dgm:spPr/>
    </dgm:pt>
    <dgm:pt modelId="{BF111699-D62C-41E7-B7CE-8B2B14EC345E}" type="pres">
      <dgm:prSet presAssocID="{4357809E-0408-48C7-8C80-05B75B4B4C5C}" presName="iconBgRect" presStyleLbl="bgShp" presStyleIdx="1" presStyleCnt="5" custLinFactNeighborY="-27540"/>
      <dgm:spPr/>
    </dgm:pt>
    <dgm:pt modelId="{1BD5B08F-3F3D-47F0-800A-D9DF3BE48805}" type="pres">
      <dgm:prSet presAssocID="{4357809E-0408-48C7-8C80-05B75B4B4C5C}" presName="iconRect" presStyleLbl="node1" presStyleIdx="1" presStyleCnt="5" custLinFactNeighborY="-4985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ign Language"/>
        </a:ext>
      </dgm:extLst>
    </dgm:pt>
    <dgm:pt modelId="{B8C1C554-AEE7-4F75-8E6A-6D688FE4CBFC}" type="pres">
      <dgm:prSet presAssocID="{4357809E-0408-48C7-8C80-05B75B4B4C5C}" presName="spaceRect" presStyleCnt="0"/>
      <dgm:spPr/>
    </dgm:pt>
    <dgm:pt modelId="{D8704CF2-7CDA-4DEC-8FDF-6C8E7BD89673}" type="pres">
      <dgm:prSet presAssocID="{4357809E-0408-48C7-8C80-05B75B4B4C5C}" presName="textRect" presStyleLbl="revTx" presStyleIdx="1" presStyleCnt="5" custLinFactNeighborY="-28917">
        <dgm:presLayoutVars>
          <dgm:chMax val="1"/>
          <dgm:chPref val="1"/>
        </dgm:presLayoutVars>
      </dgm:prSet>
      <dgm:spPr/>
    </dgm:pt>
    <dgm:pt modelId="{E74A0B64-70D0-4E50-ABCC-A2A0F7846075}" type="pres">
      <dgm:prSet presAssocID="{B25025B2-84F4-4C1C-A786-92721C081F3E}" presName="sibTrans" presStyleLbl="sibTrans2D1" presStyleIdx="0" presStyleCnt="0"/>
      <dgm:spPr/>
    </dgm:pt>
    <dgm:pt modelId="{264A155A-C44C-4804-8409-AEA738DF6F63}" type="pres">
      <dgm:prSet presAssocID="{AC0A774F-2F13-43F9-B02D-9BF1187FEF7A}" presName="compNode" presStyleCnt="0"/>
      <dgm:spPr/>
    </dgm:pt>
    <dgm:pt modelId="{964D53A6-43AD-4354-940D-4E71D8C60053}" type="pres">
      <dgm:prSet presAssocID="{AC0A774F-2F13-43F9-B02D-9BF1187FEF7A}" presName="iconBgRect" presStyleLbl="bgShp" presStyleIdx="2" presStyleCnt="5" custLinFactNeighborY="-27540"/>
      <dgm:spPr/>
    </dgm:pt>
    <dgm:pt modelId="{85A5666C-DFC3-4323-9729-447625BAE874}" type="pres">
      <dgm:prSet presAssocID="{AC0A774F-2F13-43F9-B02D-9BF1187FEF7A}" presName="iconRect" presStyleLbl="node1" presStyleIdx="2" presStyleCnt="5" custLinFactNeighborY="-4985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lowchart"/>
        </a:ext>
      </dgm:extLst>
    </dgm:pt>
    <dgm:pt modelId="{C0557998-E321-45E3-9403-944DF1DC4421}" type="pres">
      <dgm:prSet presAssocID="{AC0A774F-2F13-43F9-B02D-9BF1187FEF7A}" presName="spaceRect" presStyleCnt="0"/>
      <dgm:spPr/>
    </dgm:pt>
    <dgm:pt modelId="{F93E6329-CC50-40BA-8E92-85ECFD9DF9DD}" type="pres">
      <dgm:prSet presAssocID="{AC0A774F-2F13-43F9-B02D-9BF1187FEF7A}" presName="textRect" presStyleLbl="revTx" presStyleIdx="2" presStyleCnt="5" custLinFactNeighborY="-28917">
        <dgm:presLayoutVars>
          <dgm:chMax val="1"/>
          <dgm:chPref val="1"/>
        </dgm:presLayoutVars>
      </dgm:prSet>
      <dgm:spPr/>
    </dgm:pt>
    <dgm:pt modelId="{B48C7B0D-1963-4632-AA0E-78F804117374}" type="pres">
      <dgm:prSet presAssocID="{FEE03C3D-7C3C-4BA0-8492-DDD9B2E9F8B2}" presName="sibTrans" presStyleLbl="sibTrans2D1" presStyleIdx="0" presStyleCnt="0"/>
      <dgm:spPr/>
    </dgm:pt>
    <dgm:pt modelId="{B4B4523A-D4CE-45FD-9A3A-3BB726C41EB9}" type="pres">
      <dgm:prSet presAssocID="{A6C4C54B-709B-45FA-BD81-8707BDD20168}" presName="compNode" presStyleCnt="0"/>
      <dgm:spPr/>
    </dgm:pt>
    <dgm:pt modelId="{7C820B2D-E185-4EBE-BC06-BCDF08D19054}" type="pres">
      <dgm:prSet presAssocID="{A6C4C54B-709B-45FA-BD81-8707BDD20168}" presName="iconBgRect" presStyleLbl="bgShp" presStyleIdx="3" presStyleCnt="5" custLinFactX="300000" custLinFactNeighborX="334753" custLinFactNeighborY="17901"/>
      <dgm:spPr/>
    </dgm:pt>
    <dgm:pt modelId="{953B3A82-7703-4D19-8D12-E5F6C7044252}" type="pres">
      <dgm:prSet presAssocID="{A6C4C54B-709B-45FA-BD81-8707BDD20168}" presName="iconRect" presStyleLbl="node1" presStyleIdx="3" presStyleCnt="5" custLinFactX="500000" custLinFactNeighborX="594410" custLinFactNeighborY="2848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07966E07-8A0A-45BE-91C1-1A95DAFDB6E1}" type="pres">
      <dgm:prSet presAssocID="{A6C4C54B-709B-45FA-BD81-8707BDD20168}" presName="spaceRect" presStyleCnt="0"/>
      <dgm:spPr/>
    </dgm:pt>
    <dgm:pt modelId="{7DA0A81C-25EF-4D18-A3CD-3E84D278316A}" type="pres">
      <dgm:prSet presAssocID="{A6C4C54B-709B-45FA-BD81-8707BDD20168}" presName="textRect" presStyleLbl="revTx" presStyleIdx="3" presStyleCnt="5" custLinFactX="100000" custLinFactNeighborX="169280" custLinFactNeighborY="16524">
        <dgm:presLayoutVars>
          <dgm:chMax val="1"/>
          <dgm:chPref val="1"/>
        </dgm:presLayoutVars>
      </dgm:prSet>
      <dgm:spPr/>
    </dgm:pt>
    <dgm:pt modelId="{03359577-9F06-47F8-85CA-ADEA332E9746}" type="pres">
      <dgm:prSet presAssocID="{E4E56E61-3AE3-4708-921E-4B4CBBBC16E7}" presName="sibTrans" presStyleLbl="sibTrans2D1" presStyleIdx="0" presStyleCnt="0"/>
      <dgm:spPr/>
    </dgm:pt>
    <dgm:pt modelId="{27E7C330-3950-476B-942A-C642AF493F00}" type="pres">
      <dgm:prSet presAssocID="{80CA993D-E460-4339-A6CD-7F535AD03C8D}" presName="compNode" presStyleCnt="0"/>
      <dgm:spPr/>
    </dgm:pt>
    <dgm:pt modelId="{19024362-11CB-44E7-B97A-71DE6F11DDBA}" type="pres">
      <dgm:prSet presAssocID="{80CA993D-E460-4339-A6CD-7F535AD03C8D}" presName="iconBgRect" presStyleLbl="bgShp" presStyleIdx="4" presStyleCnt="5" custLinFactX="-100000" custLinFactNeighborX="-105154" custLinFactNeighborY="16424"/>
      <dgm:spPr/>
    </dgm:pt>
    <dgm:pt modelId="{5A27EC03-3DAF-46CE-A98F-C2CADE86CA43}" type="pres">
      <dgm:prSet presAssocID="{80CA993D-E460-4339-A6CD-7F535AD03C8D}" presName="iconRect" presStyleLbl="node1" presStyleIdx="4" presStyleCnt="5" custLinFactX="-151330" custLinFactNeighborX="-200000" custLinFactNeighborY="2416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uge"/>
        </a:ext>
      </dgm:extLst>
    </dgm:pt>
    <dgm:pt modelId="{2C9FC9B9-4E60-478A-B8B9-6410E4BCF6CD}" type="pres">
      <dgm:prSet presAssocID="{80CA993D-E460-4339-A6CD-7F535AD03C8D}" presName="spaceRect" presStyleCnt="0"/>
      <dgm:spPr/>
    </dgm:pt>
    <dgm:pt modelId="{0996B40B-DA1C-481E-AE1B-D7C17C4D9A3D}" type="pres">
      <dgm:prSet presAssocID="{80CA993D-E460-4339-A6CD-7F535AD03C8D}" presName="textRect" presStyleLbl="revTx" presStyleIdx="4" presStyleCnt="5" custScaleX="109218" custLinFactNeighborX="-82037" custLinFactNeighborY="16424">
        <dgm:presLayoutVars>
          <dgm:chMax val="1"/>
          <dgm:chPref val="1"/>
        </dgm:presLayoutVars>
      </dgm:prSet>
      <dgm:spPr/>
    </dgm:pt>
  </dgm:ptLst>
  <dgm:cxnLst>
    <dgm:cxn modelId="{91491808-8BC1-40D9-A60F-1C9FDE8F551E}" type="presOf" srcId="{78D9AE66-439A-439E-9A85-A789D121A615}" destId="{6356388F-7443-4EF3-B3DD-EB839950962E}" srcOrd="0" destOrd="0" presId="urn:microsoft.com/office/officeart/2018/2/layout/IconCircleList"/>
    <dgm:cxn modelId="{573A210E-B3E8-4ADA-9C29-C82788316EF2}" type="presOf" srcId="{AC0A774F-2F13-43F9-B02D-9BF1187FEF7A}" destId="{F93E6329-CC50-40BA-8E92-85ECFD9DF9DD}" srcOrd="0" destOrd="0" presId="urn:microsoft.com/office/officeart/2018/2/layout/IconCircleList"/>
    <dgm:cxn modelId="{E0009B2D-8F39-497D-8B87-2083B842761B}" type="presOf" srcId="{20B03D27-1C23-4FAD-A1E0-AD53B3CF6DCB}" destId="{21EB8719-2C3C-4893-822B-3D3158580E87}" srcOrd="0" destOrd="0" presId="urn:microsoft.com/office/officeart/2018/2/layout/IconCircleList"/>
    <dgm:cxn modelId="{E0275B3B-6652-4F91-8ECE-86254A5D504D}" srcId="{78D9AE66-439A-439E-9A85-A789D121A615}" destId="{80CA993D-E460-4339-A6CD-7F535AD03C8D}" srcOrd="4" destOrd="0" parTransId="{CAE23986-C808-4064-8826-68F4FFBAD2D3}" sibTransId="{92E5544B-1301-476E-B34A-01A08B759F6C}"/>
    <dgm:cxn modelId="{7B471D4A-9E90-46DB-8F39-A1065BF52428}" srcId="{78D9AE66-439A-439E-9A85-A789D121A615}" destId="{6C8AA83C-5B92-4D22-8015-07620670EEFE}" srcOrd="0" destOrd="0" parTransId="{99ED803C-A06C-4A76-AC62-1A4D0A49E91F}" sibTransId="{20B03D27-1C23-4FAD-A1E0-AD53B3CF6DCB}"/>
    <dgm:cxn modelId="{1052F76A-249F-495B-99E4-97CD18601973}" type="presOf" srcId="{A6C4C54B-709B-45FA-BD81-8707BDD20168}" destId="{7DA0A81C-25EF-4D18-A3CD-3E84D278316A}" srcOrd="0" destOrd="0" presId="urn:microsoft.com/office/officeart/2018/2/layout/IconCircleList"/>
    <dgm:cxn modelId="{7B193359-5535-43F6-9919-2482355AD5C1}" type="presOf" srcId="{4357809E-0408-48C7-8C80-05B75B4B4C5C}" destId="{D8704CF2-7CDA-4DEC-8FDF-6C8E7BD89673}" srcOrd="0" destOrd="0" presId="urn:microsoft.com/office/officeart/2018/2/layout/IconCircleList"/>
    <dgm:cxn modelId="{6CEFCD5A-C371-4591-B008-7ED58D1FD8B4}" type="presOf" srcId="{FEE03C3D-7C3C-4BA0-8492-DDD9B2E9F8B2}" destId="{B48C7B0D-1963-4632-AA0E-78F804117374}" srcOrd="0" destOrd="0" presId="urn:microsoft.com/office/officeart/2018/2/layout/IconCircleList"/>
    <dgm:cxn modelId="{2C759A93-03C5-4FDA-9472-E2794A5B7D4A}" type="presOf" srcId="{E4E56E61-3AE3-4708-921E-4B4CBBBC16E7}" destId="{03359577-9F06-47F8-85CA-ADEA332E9746}" srcOrd="0" destOrd="0" presId="urn:microsoft.com/office/officeart/2018/2/layout/IconCircleList"/>
    <dgm:cxn modelId="{24FFEF96-BF70-4351-AD5C-E1536476B500}" type="presOf" srcId="{B25025B2-84F4-4C1C-A786-92721C081F3E}" destId="{E74A0B64-70D0-4E50-ABCC-A2A0F7846075}" srcOrd="0" destOrd="0" presId="urn:microsoft.com/office/officeart/2018/2/layout/IconCircleList"/>
    <dgm:cxn modelId="{3301659B-1BCA-4E8C-90E0-08C77D17012A}" type="presOf" srcId="{6C8AA83C-5B92-4D22-8015-07620670EEFE}" destId="{E40F582E-D108-44BB-AEEA-151B94F2ABDB}" srcOrd="0" destOrd="0" presId="urn:microsoft.com/office/officeart/2018/2/layout/IconCircleList"/>
    <dgm:cxn modelId="{B1F20CDE-34D9-4BFC-9DF5-63F075E47E6A}" srcId="{78D9AE66-439A-439E-9A85-A789D121A615}" destId="{A6C4C54B-709B-45FA-BD81-8707BDD20168}" srcOrd="3" destOrd="0" parTransId="{931AB6AA-77A0-406B-A860-E10763521CCC}" sibTransId="{E4E56E61-3AE3-4708-921E-4B4CBBBC16E7}"/>
    <dgm:cxn modelId="{1F58C3F4-B973-4FB6-90B7-81578DBF3232}" srcId="{78D9AE66-439A-439E-9A85-A789D121A615}" destId="{4357809E-0408-48C7-8C80-05B75B4B4C5C}" srcOrd="1" destOrd="0" parTransId="{98C9E57A-5491-4D27-8E22-47EEAACD39DB}" sibTransId="{B25025B2-84F4-4C1C-A786-92721C081F3E}"/>
    <dgm:cxn modelId="{242E8DF6-BDA9-4103-AAEC-0EA86E3A0F64}" type="presOf" srcId="{80CA993D-E460-4339-A6CD-7F535AD03C8D}" destId="{0996B40B-DA1C-481E-AE1B-D7C17C4D9A3D}" srcOrd="0" destOrd="0" presId="urn:microsoft.com/office/officeart/2018/2/layout/IconCircleList"/>
    <dgm:cxn modelId="{ED8BD6F6-60A9-4338-9884-B30419963157}" srcId="{78D9AE66-439A-439E-9A85-A789D121A615}" destId="{AC0A774F-2F13-43F9-B02D-9BF1187FEF7A}" srcOrd="2" destOrd="0" parTransId="{2A687510-1EBB-4F94-B921-EFD94460DD6E}" sibTransId="{FEE03C3D-7C3C-4BA0-8492-DDD9B2E9F8B2}"/>
    <dgm:cxn modelId="{30E0DF54-C9D2-4E15-8033-CA70E27EE195}" type="presParOf" srcId="{6356388F-7443-4EF3-B3DD-EB839950962E}" destId="{F416C474-1C54-4E96-AE11-2F7E8EA774F3}" srcOrd="0" destOrd="0" presId="urn:microsoft.com/office/officeart/2018/2/layout/IconCircleList"/>
    <dgm:cxn modelId="{E0624705-780B-49A9-98EF-A7DF7F342F10}" type="presParOf" srcId="{F416C474-1C54-4E96-AE11-2F7E8EA774F3}" destId="{AB611691-42BB-4DC6-9B15-85776009A7B7}" srcOrd="0" destOrd="0" presId="urn:microsoft.com/office/officeart/2018/2/layout/IconCircleList"/>
    <dgm:cxn modelId="{A8AD7E21-A8BE-43AD-BF59-E2D6081B3030}" type="presParOf" srcId="{AB611691-42BB-4DC6-9B15-85776009A7B7}" destId="{7E24F3E9-40A7-4C55-B685-E58014DF87D8}" srcOrd="0" destOrd="0" presId="urn:microsoft.com/office/officeart/2018/2/layout/IconCircleList"/>
    <dgm:cxn modelId="{C5ECA3B6-6731-4F18-925D-9A2343C9792B}" type="presParOf" srcId="{AB611691-42BB-4DC6-9B15-85776009A7B7}" destId="{779A4FC6-9BD9-4017-85B1-B592304CA315}" srcOrd="1" destOrd="0" presId="urn:microsoft.com/office/officeart/2018/2/layout/IconCircleList"/>
    <dgm:cxn modelId="{0BE91116-4AD6-413F-BC71-63E295B7AC46}" type="presParOf" srcId="{AB611691-42BB-4DC6-9B15-85776009A7B7}" destId="{AAAEB99E-CA42-4D20-A4E4-460AFE7B28E7}" srcOrd="2" destOrd="0" presId="urn:microsoft.com/office/officeart/2018/2/layout/IconCircleList"/>
    <dgm:cxn modelId="{D3758155-516B-4C7D-BD6A-59BB869E60C4}" type="presParOf" srcId="{AB611691-42BB-4DC6-9B15-85776009A7B7}" destId="{E40F582E-D108-44BB-AEEA-151B94F2ABDB}" srcOrd="3" destOrd="0" presId="urn:microsoft.com/office/officeart/2018/2/layout/IconCircleList"/>
    <dgm:cxn modelId="{1167791C-96FC-4669-9505-E85304FAA34E}" type="presParOf" srcId="{F416C474-1C54-4E96-AE11-2F7E8EA774F3}" destId="{21EB8719-2C3C-4893-822B-3D3158580E87}" srcOrd="1" destOrd="0" presId="urn:microsoft.com/office/officeart/2018/2/layout/IconCircleList"/>
    <dgm:cxn modelId="{A08A5592-1F49-4038-82C4-5F59F304AA1A}" type="presParOf" srcId="{F416C474-1C54-4E96-AE11-2F7E8EA774F3}" destId="{98A51784-B2C8-4FA6-903A-0646EC989EA9}" srcOrd="2" destOrd="0" presId="urn:microsoft.com/office/officeart/2018/2/layout/IconCircleList"/>
    <dgm:cxn modelId="{D68FE65C-CE33-49D1-97F9-AC32D1BE7C76}" type="presParOf" srcId="{98A51784-B2C8-4FA6-903A-0646EC989EA9}" destId="{BF111699-D62C-41E7-B7CE-8B2B14EC345E}" srcOrd="0" destOrd="0" presId="urn:microsoft.com/office/officeart/2018/2/layout/IconCircleList"/>
    <dgm:cxn modelId="{D0253F42-A7B6-4A83-BEE7-459F6AB824F3}" type="presParOf" srcId="{98A51784-B2C8-4FA6-903A-0646EC989EA9}" destId="{1BD5B08F-3F3D-47F0-800A-D9DF3BE48805}" srcOrd="1" destOrd="0" presId="urn:microsoft.com/office/officeart/2018/2/layout/IconCircleList"/>
    <dgm:cxn modelId="{538EF877-712D-4C5B-A6E0-A7479950E330}" type="presParOf" srcId="{98A51784-B2C8-4FA6-903A-0646EC989EA9}" destId="{B8C1C554-AEE7-4F75-8E6A-6D688FE4CBFC}" srcOrd="2" destOrd="0" presId="urn:microsoft.com/office/officeart/2018/2/layout/IconCircleList"/>
    <dgm:cxn modelId="{1B3205F6-D8FE-4F88-867F-CBAFAAA35A9A}" type="presParOf" srcId="{98A51784-B2C8-4FA6-903A-0646EC989EA9}" destId="{D8704CF2-7CDA-4DEC-8FDF-6C8E7BD89673}" srcOrd="3" destOrd="0" presId="urn:microsoft.com/office/officeart/2018/2/layout/IconCircleList"/>
    <dgm:cxn modelId="{937F20F9-96B2-4865-98FB-D0C762554064}" type="presParOf" srcId="{F416C474-1C54-4E96-AE11-2F7E8EA774F3}" destId="{E74A0B64-70D0-4E50-ABCC-A2A0F7846075}" srcOrd="3" destOrd="0" presId="urn:microsoft.com/office/officeart/2018/2/layout/IconCircleList"/>
    <dgm:cxn modelId="{C05B7F79-690A-4498-A074-6C9D7016273E}" type="presParOf" srcId="{F416C474-1C54-4E96-AE11-2F7E8EA774F3}" destId="{264A155A-C44C-4804-8409-AEA738DF6F63}" srcOrd="4" destOrd="0" presId="urn:microsoft.com/office/officeart/2018/2/layout/IconCircleList"/>
    <dgm:cxn modelId="{75E9B384-09E0-4D68-8E14-E32982B27C78}" type="presParOf" srcId="{264A155A-C44C-4804-8409-AEA738DF6F63}" destId="{964D53A6-43AD-4354-940D-4E71D8C60053}" srcOrd="0" destOrd="0" presId="urn:microsoft.com/office/officeart/2018/2/layout/IconCircleList"/>
    <dgm:cxn modelId="{FE07EEB0-F19C-4087-AF48-8E0235D9CEF8}" type="presParOf" srcId="{264A155A-C44C-4804-8409-AEA738DF6F63}" destId="{85A5666C-DFC3-4323-9729-447625BAE874}" srcOrd="1" destOrd="0" presId="urn:microsoft.com/office/officeart/2018/2/layout/IconCircleList"/>
    <dgm:cxn modelId="{781B78DB-0558-4A30-AF82-76439662FC1D}" type="presParOf" srcId="{264A155A-C44C-4804-8409-AEA738DF6F63}" destId="{C0557998-E321-45E3-9403-944DF1DC4421}" srcOrd="2" destOrd="0" presId="urn:microsoft.com/office/officeart/2018/2/layout/IconCircleList"/>
    <dgm:cxn modelId="{911FDD2B-1BDE-4633-976A-327D38F14AF6}" type="presParOf" srcId="{264A155A-C44C-4804-8409-AEA738DF6F63}" destId="{F93E6329-CC50-40BA-8E92-85ECFD9DF9DD}" srcOrd="3" destOrd="0" presId="urn:microsoft.com/office/officeart/2018/2/layout/IconCircleList"/>
    <dgm:cxn modelId="{C036CFC0-A42D-4399-84F2-AFC8CCE8FBCE}" type="presParOf" srcId="{F416C474-1C54-4E96-AE11-2F7E8EA774F3}" destId="{B48C7B0D-1963-4632-AA0E-78F804117374}" srcOrd="5" destOrd="0" presId="urn:microsoft.com/office/officeart/2018/2/layout/IconCircleList"/>
    <dgm:cxn modelId="{0784E8F3-5BFE-4FC6-BE12-D6C185C71807}" type="presParOf" srcId="{F416C474-1C54-4E96-AE11-2F7E8EA774F3}" destId="{B4B4523A-D4CE-45FD-9A3A-3BB726C41EB9}" srcOrd="6" destOrd="0" presId="urn:microsoft.com/office/officeart/2018/2/layout/IconCircleList"/>
    <dgm:cxn modelId="{CA64996B-DEA5-4159-B404-D3137B18B9AC}" type="presParOf" srcId="{B4B4523A-D4CE-45FD-9A3A-3BB726C41EB9}" destId="{7C820B2D-E185-4EBE-BC06-BCDF08D19054}" srcOrd="0" destOrd="0" presId="urn:microsoft.com/office/officeart/2018/2/layout/IconCircleList"/>
    <dgm:cxn modelId="{D0C4833A-1CFF-4DC7-BCC3-9008BB6B380E}" type="presParOf" srcId="{B4B4523A-D4CE-45FD-9A3A-3BB726C41EB9}" destId="{953B3A82-7703-4D19-8D12-E5F6C7044252}" srcOrd="1" destOrd="0" presId="urn:microsoft.com/office/officeart/2018/2/layout/IconCircleList"/>
    <dgm:cxn modelId="{9ADC5BC6-F4C5-4B89-A7BB-F702DE68CD42}" type="presParOf" srcId="{B4B4523A-D4CE-45FD-9A3A-3BB726C41EB9}" destId="{07966E07-8A0A-45BE-91C1-1A95DAFDB6E1}" srcOrd="2" destOrd="0" presId="urn:microsoft.com/office/officeart/2018/2/layout/IconCircleList"/>
    <dgm:cxn modelId="{41428187-7BAA-4BD5-82DF-F4D3275CCB83}" type="presParOf" srcId="{B4B4523A-D4CE-45FD-9A3A-3BB726C41EB9}" destId="{7DA0A81C-25EF-4D18-A3CD-3E84D278316A}" srcOrd="3" destOrd="0" presId="urn:microsoft.com/office/officeart/2018/2/layout/IconCircleList"/>
    <dgm:cxn modelId="{4A8EC920-F33F-4067-ACAC-82CF28DD88E3}" type="presParOf" srcId="{F416C474-1C54-4E96-AE11-2F7E8EA774F3}" destId="{03359577-9F06-47F8-85CA-ADEA332E9746}" srcOrd="7" destOrd="0" presId="urn:microsoft.com/office/officeart/2018/2/layout/IconCircleList"/>
    <dgm:cxn modelId="{2C7A6E4E-932E-45EA-AC4A-4334E256194B}" type="presParOf" srcId="{F416C474-1C54-4E96-AE11-2F7E8EA774F3}" destId="{27E7C330-3950-476B-942A-C642AF493F00}" srcOrd="8" destOrd="0" presId="urn:microsoft.com/office/officeart/2018/2/layout/IconCircleList"/>
    <dgm:cxn modelId="{BF388307-C1A6-40B3-B205-A70E41812261}" type="presParOf" srcId="{27E7C330-3950-476B-942A-C642AF493F00}" destId="{19024362-11CB-44E7-B97A-71DE6F11DDBA}" srcOrd="0" destOrd="0" presId="urn:microsoft.com/office/officeart/2018/2/layout/IconCircleList"/>
    <dgm:cxn modelId="{C4DDD409-2954-4922-AF23-975EECEE0A4E}" type="presParOf" srcId="{27E7C330-3950-476B-942A-C642AF493F00}" destId="{5A27EC03-3DAF-46CE-A98F-C2CADE86CA43}" srcOrd="1" destOrd="0" presId="urn:microsoft.com/office/officeart/2018/2/layout/IconCircleList"/>
    <dgm:cxn modelId="{0D7BA36E-9B5E-4108-AB5C-B2329F9F9D2E}" type="presParOf" srcId="{27E7C330-3950-476B-942A-C642AF493F00}" destId="{2C9FC9B9-4E60-478A-B8B9-6410E4BCF6CD}" srcOrd="2" destOrd="0" presId="urn:microsoft.com/office/officeart/2018/2/layout/IconCircleList"/>
    <dgm:cxn modelId="{88D9E753-5A4F-47C5-98CD-09084D929A39}" type="presParOf" srcId="{27E7C330-3950-476B-942A-C642AF493F00}" destId="{0996B40B-DA1C-481E-AE1B-D7C17C4D9A3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75A3F6-01BB-4773-B60D-63B391B02AA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92333B0-C311-425C-A095-138D52487D0E}">
      <dgm:prSet/>
      <dgm:spPr/>
      <dgm:t>
        <a:bodyPr/>
        <a:lstStyle/>
        <a:p>
          <a:pPr>
            <a:lnSpc>
              <a:spcPct val="100000"/>
            </a:lnSpc>
          </a:pPr>
          <a:r>
            <a:rPr lang="en-US" noProof="0" dirty="0"/>
            <a:t>Much more complicated than debugging regular software and involves some hardware interface</a:t>
          </a:r>
        </a:p>
      </dgm:t>
    </dgm:pt>
    <dgm:pt modelId="{349C70DD-763A-4774-B66A-1299610A14AB}" type="parTrans" cxnId="{08E57C58-A5F8-4661-B539-D20533B5F4B4}">
      <dgm:prSet/>
      <dgm:spPr/>
      <dgm:t>
        <a:bodyPr/>
        <a:lstStyle/>
        <a:p>
          <a:endParaRPr lang="en-US"/>
        </a:p>
      </dgm:t>
    </dgm:pt>
    <dgm:pt modelId="{78F0B8BA-F42F-4B53-974A-4E2CA410A885}" type="sibTrans" cxnId="{08E57C58-A5F8-4661-B539-D20533B5F4B4}">
      <dgm:prSet/>
      <dgm:spPr/>
      <dgm:t>
        <a:bodyPr/>
        <a:lstStyle/>
        <a:p>
          <a:endParaRPr lang="en-US"/>
        </a:p>
      </dgm:t>
    </dgm:pt>
    <dgm:pt modelId="{0D66B3B3-2EF7-4F1A-BD22-EB36C412BBF5}">
      <dgm:prSet/>
      <dgm:spPr/>
      <dgm:t>
        <a:bodyPr/>
        <a:lstStyle/>
        <a:p>
          <a:pPr>
            <a:lnSpc>
              <a:spcPct val="100000"/>
            </a:lnSpc>
          </a:pPr>
          <a:r>
            <a:rPr lang="en-US" noProof="0" dirty="0"/>
            <a:t>Challenging to debug code involving interactions with peripherals</a:t>
          </a:r>
        </a:p>
      </dgm:t>
    </dgm:pt>
    <dgm:pt modelId="{2C0F8148-1868-466C-9953-E68C59098F7D}" type="parTrans" cxnId="{444F2CB1-B218-4116-BC2A-53696149265B}">
      <dgm:prSet/>
      <dgm:spPr/>
      <dgm:t>
        <a:bodyPr/>
        <a:lstStyle/>
        <a:p>
          <a:endParaRPr lang="en-US"/>
        </a:p>
      </dgm:t>
    </dgm:pt>
    <dgm:pt modelId="{4B4E527E-B711-4EA5-85AF-90806CB78525}" type="sibTrans" cxnId="{444F2CB1-B218-4116-BC2A-53696149265B}">
      <dgm:prSet/>
      <dgm:spPr/>
      <dgm:t>
        <a:bodyPr/>
        <a:lstStyle/>
        <a:p>
          <a:endParaRPr lang="en-US"/>
        </a:p>
      </dgm:t>
    </dgm:pt>
    <dgm:pt modelId="{468ECF8B-405C-4607-9FCD-AA395319388D}">
      <dgm:prSet/>
      <dgm:spPr/>
      <dgm:t>
        <a:bodyPr/>
        <a:lstStyle/>
        <a:p>
          <a:pPr>
            <a:lnSpc>
              <a:spcPct val="100000"/>
            </a:lnSpc>
          </a:pPr>
          <a:r>
            <a:rPr lang="en-US" noProof="0" dirty="0"/>
            <a:t>Debug pins could be made available for programming and testing during manufacturing</a:t>
          </a:r>
        </a:p>
      </dgm:t>
    </dgm:pt>
    <dgm:pt modelId="{F49CD3E3-E1AA-4337-8D88-E3E64A227E62}" type="parTrans" cxnId="{BC4258A5-338D-4DC3-BE75-9F670C32DB7F}">
      <dgm:prSet/>
      <dgm:spPr/>
      <dgm:t>
        <a:bodyPr/>
        <a:lstStyle/>
        <a:p>
          <a:endParaRPr lang="en-US"/>
        </a:p>
      </dgm:t>
    </dgm:pt>
    <dgm:pt modelId="{F1AD2621-ADF0-4483-A1A4-17C416773943}" type="sibTrans" cxnId="{BC4258A5-338D-4DC3-BE75-9F670C32DB7F}">
      <dgm:prSet/>
      <dgm:spPr/>
      <dgm:t>
        <a:bodyPr/>
        <a:lstStyle/>
        <a:p>
          <a:endParaRPr lang="en-US"/>
        </a:p>
      </dgm:t>
    </dgm:pt>
    <dgm:pt modelId="{B08D1231-E7FF-43C1-B7A2-CC74FA73C54D}">
      <dgm:prSet/>
      <dgm:spPr/>
      <dgm:t>
        <a:bodyPr/>
        <a:lstStyle/>
        <a:p>
          <a:pPr>
            <a:lnSpc>
              <a:spcPct val="100000"/>
            </a:lnSpc>
          </a:pPr>
          <a:r>
            <a:rPr lang="en-US" noProof="0" dirty="0"/>
            <a:t>Integrated Development Environments (IDEs) frequently used to simplify debugging</a:t>
          </a:r>
        </a:p>
      </dgm:t>
    </dgm:pt>
    <dgm:pt modelId="{7F78A773-26E3-4DA9-B5E4-1732625A396A}" type="parTrans" cxnId="{A2AE1145-314C-4725-8363-D5BC64D49173}">
      <dgm:prSet/>
      <dgm:spPr/>
      <dgm:t>
        <a:bodyPr/>
        <a:lstStyle/>
        <a:p>
          <a:endParaRPr lang="en-US"/>
        </a:p>
      </dgm:t>
    </dgm:pt>
    <dgm:pt modelId="{C97822FA-ED46-463B-A828-0505135BD675}" type="sibTrans" cxnId="{A2AE1145-314C-4725-8363-D5BC64D49173}">
      <dgm:prSet/>
      <dgm:spPr/>
      <dgm:t>
        <a:bodyPr/>
        <a:lstStyle/>
        <a:p>
          <a:endParaRPr lang="en-US"/>
        </a:p>
      </dgm:t>
    </dgm:pt>
    <dgm:pt modelId="{123037B7-5F83-42F5-9498-D1E3561743C3}">
      <dgm:prSet/>
      <dgm:spPr/>
      <dgm:t>
        <a:bodyPr/>
        <a:lstStyle/>
        <a:p>
          <a:pPr>
            <a:lnSpc>
              <a:spcPct val="100000"/>
            </a:lnSpc>
          </a:pPr>
          <a:r>
            <a:rPr lang="en-US" noProof="0" dirty="0"/>
            <a:t>Sometime convenient to implement a command-line interface (CLI) that can enable real-time inspection of registers and memory contents</a:t>
          </a:r>
        </a:p>
      </dgm:t>
    </dgm:pt>
    <dgm:pt modelId="{22815B09-42E1-41A9-903F-D36477246588}" type="parTrans" cxnId="{87FC9F04-DE8D-4D20-BCC9-15F9D9545A3A}">
      <dgm:prSet/>
      <dgm:spPr/>
      <dgm:t>
        <a:bodyPr/>
        <a:lstStyle/>
        <a:p>
          <a:endParaRPr lang="en-US"/>
        </a:p>
      </dgm:t>
    </dgm:pt>
    <dgm:pt modelId="{B21174E5-3A3B-4F9E-98C7-8A7AF8D65A75}" type="sibTrans" cxnId="{87FC9F04-DE8D-4D20-BCC9-15F9D9545A3A}">
      <dgm:prSet/>
      <dgm:spPr/>
      <dgm:t>
        <a:bodyPr/>
        <a:lstStyle/>
        <a:p>
          <a:endParaRPr lang="en-US"/>
        </a:p>
      </dgm:t>
    </dgm:pt>
    <dgm:pt modelId="{77AC4620-F3A6-434E-A1DD-0B3E18F3A19A}" type="pres">
      <dgm:prSet presAssocID="{9F75A3F6-01BB-4773-B60D-63B391B02AA5}" presName="root" presStyleCnt="0">
        <dgm:presLayoutVars>
          <dgm:dir/>
          <dgm:resizeHandles val="exact"/>
        </dgm:presLayoutVars>
      </dgm:prSet>
      <dgm:spPr/>
    </dgm:pt>
    <dgm:pt modelId="{5D128760-3502-49FD-B260-0D5E3B00D1FF}" type="pres">
      <dgm:prSet presAssocID="{392333B0-C311-425C-A095-138D52487D0E}" presName="compNode" presStyleCnt="0"/>
      <dgm:spPr/>
    </dgm:pt>
    <dgm:pt modelId="{9203164B-16A9-4C88-B3B7-66459D7E1452}" type="pres">
      <dgm:prSet presAssocID="{392333B0-C311-425C-A095-138D52487D0E}" presName="bgRect" presStyleLbl="bgShp" presStyleIdx="0" presStyleCnt="5"/>
      <dgm:spPr/>
    </dgm:pt>
    <dgm:pt modelId="{AB80498A-5E33-4873-B48A-71731903C3EB}" type="pres">
      <dgm:prSet presAssocID="{392333B0-C311-425C-A095-138D52487D0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rver"/>
        </a:ext>
      </dgm:extLst>
    </dgm:pt>
    <dgm:pt modelId="{5B5D980B-7F9D-4D4C-9A42-94D80819E010}" type="pres">
      <dgm:prSet presAssocID="{392333B0-C311-425C-A095-138D52487D0E}" presName="spaceRect" presStyleCnt="0"/>
      <dgm:spPr/>
    </dgm:pt>
    <dgm:pt modelId="{D2BD22E1-6050-49B4-84FE-89DF323738C0}" type="pres">
      <dgm:prSet presAssocID="{392333B0-C311-425C-A095-138D52487D0E}" presName="parTx" presStyleLbl="revTx" presStyleIdx="0" presStyleCnt="5">
        <dgm:presLayoutVars>
          <dgm:chMax val="0"/>
          <dgm:chPref val="0"/>
        </dgm:presLayoutVars>
      </dgm:prSet>
      <dgm:spPr/>
    </dgm:pt>
    <dgm:pt modelId="{016AD560-725A-473D-B8A2-CE547CDF768C}" type="pres">
      <dgm:prSet presAssocID="{78F0B8BA-F42F-4B53-974A-4E2CA410A885}" presName="sibTrans" presStyleCnt="0"/>
      <dgm:spPr/>
    </dgm:pt>
    <dgm:pt modelId="{B2F6E30F-CF2F-430F-8B26-6EF0B4BFEE22}" type="pres">
      <dgm:prSet presAssocID="{0D66B3B3-2EF7-4F1A-BD22-EB36C412BBF5}" presName="compNode" presStyleCnt="0"/>
      <dgm:spPr/>
    </dgm:pt>
    <dgm:pt modelId="{CF141E97-F701-4E8C-B735-D649E6EDF959}" type="pres">
      <dgm:prSet presAssocID="{0D66B3B3-2EF7-4F1A-BD22-EB36C412BBF5}" presName="bgRect" presStyleLbl="bgShp" presStyleIdx="1" presStyleCnt="5"/>
      <dgm:spPr/>
    </dgm:pt>
    <dgm:pt modelId="{64252306-126F-417D-976F-F04388CA37A8}" type="pres">
      <dgm:prSet presAssocID="{0D66B3B3-2EF7-4F1A-BD22-EB36C412BBF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ug"/>
        </a:ext>
      </dgm:extLst>
    </dgm:pt>
    <dgm:pt modelId="{8E4065A7-9C2D-41C5-9721-C81539A320CD}" type="pres">
      <dgm:prSet presAssocID="{0D66B3B3-2EF7-4F1A-BD22-EB36C412BBF5}" presName="spaceRect" presStyleCnt="0"/>
      <dgm:spPr/>
    </dgm:pt>
    <dgm:pt modelId="{3E6CA47A-34FB-4DED-8940-9CF14D8CE189}" type="pres">
      <dgm:prSet presAssocID="{0D66B3B3-2EF7-4F1A-BD22-EB36C412BBF5}" presName="parTx" presStyleLbl="revTx" presStyleIdx="1" presStyleCnt="5">
        <dgm:presLayoutVars>
          <dgm:chMax val="0"/>
          <dgm:chPref val="0"/>
        </dgm:presLayoutVars>
      </dgm:prSet>
      <dgm:spPr/>
    </dgm:pt>
    <dgm:pt modelId="{D5FBB9BD-A46F-4861-B3EE-F4ED861FD644}" type="pres">
      <dgm:prSet presAssocID="{4B4E527E-B711-4EA5-85AF-90806CB78525}" presName="sibTrans" presStyleCnt="0"/>
      <dgm:spPr/>
    </dgm:pt>
    <dgm:pt modelId="{05954D32-7B64-412C-8987-04D6EA745578}" type="pres">
      <dgm:prSet presAssocID="{468ECF8B-405C-4607-9FCD-AA395319388D}" presName="compNode" presStyleCnt="0"/>
      <dgm:spPr/>
    </dgm:pt>
    <dgm:pt modelId="{40791CC0-9B4C-4108-A080-B098EDA599D1}" type="pres">
      <dgm:prSet presAssocID="{468ECF8B-405C-4607-9FCD-AA395319388D}" presName="bgRect" presStyleLbl="bgShp" presStyleIdx="2" presStyleCnt="5"/>
      <dgm:spPr/>
    </dgm:pt>
    <dgm:pt modelId="{960FED87-6851-4927-98CF-5E00F2DA4A01}" type="pres">
      <dgm:prSet presAssocID="{468ECF8B-405C-4607-9FCD-AA395319388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in"/>
        </a:ext>
      </dgm:extLst>
    </dgm:pt>
    <dgm:pt modelId="{54344616-6AC8-40AE-84A3-4435C240DC7F}" type="pres">
      <dgm:prSet presAssocID="{468ECF8B-405C-4607-9FCD-AA395319388D}" presName="spaceRect" presStyleCnt="0"/>
      <dgm:spPr/>
    </dgm:pt>
    <dgm:pt modelId="{51EF3722-E408-47E7-A575-809A77D4D2A9}" type="pres">
      <dgm:prSet presAssocID="{468ECF8B-405C-4607-9FCD-AA395319388D}" presName="parTx" presStyleLbl="revTx" presStyleIdx="2" presStyleCnt="5">
        <dgm:presLayoutVars>
          <dgm:chMax val="0"/>
          <dgm:chPref val="0"/>
        </dgm:presLayoutVars>
      </dgm:prSet>
      <dgm:spPr/>
    </dgm:pt>
    <dgm:pt modelId="{8BDA66EA-736C-4DCF-BB02-BC99AECFF292}" type="pres">
      <dgm:prSet presAssocID="{F1AD2621-ADF0-4483-A1A4-17C416773943}" presName="sibTrans" presStyleCnt="0"/>
      <dgm:spPr/>
    </dgm:pt>
    <dgm:pt modelId="{DA74047C-0B14-4AB8-A66D-FE7DD6F5AA7B}" type="pres">
      <dgm:prSet presAssocID="{123037B7-5F83-42F5-9498-D1E3561743C3}" presName="compNode" presStyleCnt="0"/>
      <dgm:spPr/>
    </dgm:pt>
    <dgm:pt modelId="{D763E813-C29E-438B-AC22-68CCD7CAC8D8}" type="pres">
      <dgm:prSet presAssocID="{123037B7-5F83-42F5-9498-D1E3561743C3}" presName="bgRect" presStyleLbl="bgShp" presStyleIdx="3" presStyleCnt="5"/>
      <dgm:spPr/>
    </dgm:pt>
    <dgm:pt modelId="{92DDFCD5-0ED2-4553-9A12-E66501A57C05}" type="pres">
      <dgm:prSet presAssocID="{123037B7-5F83-42F5-9498-D1E3561743C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ptop Secure"/>
        </a:ext>
      </dgm:extLst>
    </dgm:pt>
    <dgm:pt modelId="{EE3DCC8E-769A-4408-B115-77C6BED6FE6E}" type="pres">
      <dgm:prSet presAssocID="{123037B7-5F83-42F5-9498-D1E3561743C3}" presName="spaceRect" presStyleCnt="0"/>
      <dgm:spPr/>
    </dgm:pt>
    <dgm:pt modelId="{200095F2-868D-41D3-B540-022F27D42D8B}" type="pres">
      <dgm:prSet presAssocID="{123037B7-5F83-42F5-9498-D1E3561743C3}" presName="parTx" presStyleLbl="revTx" presStyleIdx="3" presStyleCnt="5">
        <dgm:presLayoutVars>
          <dgm:chMax val="0"/>
          <dgm:chPref val="0"/>
        </dgm:presLayoutVars>
      </dgm:prSet>
      <dgm:spPr/>
    </dgm:pt>
    <dgm:pt modelId="{7F21DCD2-9335-4D84-988D-80A3760BB98B}" type="pres">
      <dgm:prSet presAssocID="{B21174E5-3A3B-4F9E-98C7-8A7AF8D65A75}" presName="sibTrans" presStyleCnt="0"/>
      <dgm:spPr/>
    </dgm:pt>
    <dgm:pt modelId="{98B7C598-6F0F-46F5-93C7-3A7A5DB870FA}" type="pres">
      <dgm:prSet presAssocID="{B08D1231-E7FF-43C1-B7A2-CC74FA73C54D}" presName="compNode" presStyleCnt="0"/>
      <dgm:spPr/>
    </dgm:pt>
    <dgm:pt modelId="{7FF56043-B366-4991-A3AD-4507149A6EB6}" type="pres">
      <dgm:prSet presAssocID="{B08D1231-E7FF-43C1-B7A2-CC74FA73C54D}" presName="bgRect" presStyleLbl="bgShp" presStyleIdx="4" presStyleCnt="5"/>
      <dgm:spPr/>
    </dgm:pt>
    <dgm:pt modelId="{FDF57341-F259-49A2-B0A3-C9842A9C4BEE}" type="pres">
      <dgm:prSet presAssocID="{B08D1231-E7FF-43C1-B7A2-CC74FA73C54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de Edit"/>
        </a:ext>
      </dgm:extLst>
    </dgm:pt>
    <dgm:pt modelId="{C3DA2A3F-DF87-41DA-B577-6B29793A4C9C}" type="pres">
      <dgm:prSet presAssocID="{B08D1231-E7FF-43C1-B7A2-CC74FA73C54D}" presName="spaceRect" presStyleCnt="0"/>
      <dgm:spPr/>
    </dgm:pt>
    <dgm:pt modelId="{D0EFAC94-9A75-48B1-B6F9-F7BDACAE10EF}" type="pres">
      <dgm:prSet presAssocID="{B08D1231-E7FF-43C1-B7A2-CC74FA73C54D}" presName="parTx" presStyleLbl="revTx" presStyleIdx="4" presStyleCnt="5">
        <dgm:presLayoutVars>
          <dgm:chMax val="0"/>
          <dgm:chPref val="0"/>
        </dgm:presLayoutVars>
      </dgm:prSet>
      <dgm:spPr/>
    </dgm:pt>
  </dgm:ptLst>
  <dgm:cxnLst>
    <dgm:cxn modelId="{87FC9F04-DE8D-4D20-BCC9-15F9D9545A3A}" srcId="{9F75A3F6-01BB-4773-B60D-63B391B02AA5}" destId="{123037B7-5F83-42F5-9498-D1E3561743C3}" srcOrd="3" destOrd="0" parTransId="{22815B09-42E1-41A9-903F-D36477246588}" sibTransId="{B21174E5-3A3B-4F9E-98C7-8A7AF8D65A75}"/>
    <dgm:cxn modelId="{A2AE1145-314C-4725-8363-D5BC64D49173}" srcId="{9F75A3F6-01BB-4773-B60D-63B391B02AA5}" destId="{B08D1231-E7FF-43C1-B7A2-CC74FA73C54D}" srcOrd="4" destOrd="0" parTransId="{7F78A773-26E3-4DA9-B5E4-1732625A396A}" sibTransId="{C97822FA-ED46-463B-A828-0505135BD675}"/>
    <dgm:cxn modelId="{08E57C58-A5F8-4661-B539-D20533B5F4B4}" srcId="{9F75A3F6-01BB-4773-B60D-63B391B02AA5}" destId="{392333B0-C311-425C-A095-138D52487D0E}" srcOrd="0" destOrd="0" parTransId="{349C70DD-763A-4774-B66A-1299610A14AB}" sibTransId="{78F0B8BA-F42F-4B53-974A-4E2CA410A885}"/>
    <dgm:cxn modelId="{1FDBD580-B480-4821-9101-E0A4B6D6456E}" type="presOf" srcId="{468ECF8B-405C-4607-9FCD-AA395319388D}" destId="{51EF3722-E408-47E7-A575-809A77D4D2A9}" srcOrd="0" destOrd="0" presId="urn:microsoft.com/office/officeart/2018/2/layout/IconVerticalSolidList"/>
    <dgm:cxn modelId="{9624E49E-9807-4BE7-8A48-F4A081931797}" type="presOf" srcId="{9F75A3F6-01BB-4773-B60D-63B391B02AA5}" destId="{77AC4620-F3A6-434E-A1DD-0B3E18F3A19A}" srcOrd="0" destOrd="0" presId="urn:microsoft.com/office/officeart/2018/2/layout/IconVerticalSolidList"/>
    <dgm:cxn modelId="{BC4258A5-338D-4DC3-BE75-9F670C32DB7F}" srcId="{9F75A3F6-01BB-4773-B60D-63B391B02AA5}" destId="{468ECF8B-405C-4607-9FCD-AA395319388D}" srcOrd="2" destOrd="0" parTransId="{F49CD3E3-E1AA-4337-8D88-E3E64A227E62}" sibTransId="{F1AD2621-ADF0-4483-A1A4-17C416773943}"/>
    <dgm:cxn modelId="{444F2CB1-B218-4116-BC2A-53696149265B}" srcId="{9F75A3F6-01BB-4773-B60D-63B391B02AA5}" destId="{0D66B3B3-2EF7-4F1A-BD22-EB36C412BBF5}" srcOrd="1" destOrd="0" parTransId="{2C0F8148-1868-466C-9953-E68C59098F7D}" sibTransId="{4B4E527E-B711-4EA5-85AF-90806CB78525}"/>
    <dgm:cxn modelId="{C6DA29B9-3AED-42A5-A517-E10FC28B58DD}" type="presOf" srcId="{123037B7-5F83-42F5-9498-D1E3561743C3}" destId="{200095F2-868D-41D3-B540-022F27D42D8B}" srcOrd="0" destOrd="0" presId="urn:microsoft.com/office/officeart/2018/2/layout/IconVerticalSolidList"/>
    <dgm:cxn modelId="{88D943C6-9C03-462F-B9E5-749D9B989675}" type="presOf" srcId="{392333B0-C311-425C-A095-138D52487D0E}" destId="{D2BD22E1-6050-49B4-84FE-89DF323738C0}" srcOrd="0" destOrd="0" presId="urn:microsoft.com/office/officeart/2018/2/layout/IconVerticalSolidList"/>
    <dgm:cxn modelId="{484620D9-0577-40CB-B241-3B8470851C75}" type="presOf" srcId="{0D66B3B3-2EF7-4F1A-BD22-EB36C412BBF5}" destId="{3E6CA47A-34FB-4DED-8940-9CF14D8CE189}" srcOrd="0" destOrd="0" presId="urn:microsoft.com/office/officeart/2018/2/layout/IconVerticalSolidList"/>
    <dgm:cxn modelId="{F47AC7E3-5F07-4EF7-BED0-3B64340B2BA8}" type="presOf" srcId="{B08D1231-E7FF-43C1-B7A2-CC74FA73C54D}" destId="{D0EFAC94-9A75-48B1-B6F9-F7BDACAE10EF}" srcOrd="0" destOrd="0" presId="urn:microsoft.com/office/officeart/2018/2/layout/IconVerticalSolidList"/>
    <dgm:cxn modelId="{A29041AB-1B2E-492A-9A0A-3C196FD33C03}" type="presParOf" srcId="{77AC4620-F3A6-434E-A1DD-0B3E18F3A19A}" destId="{5D128760-3502-49FD-B260-0D5E3B00D1FF}" srcOrd="0" destOrd="0" presId="urn:microsoft.com/office/officeart/2018/2/layout/IconVerticalSolidList"/>
    <dgm:cxn modelId="{E3D74FA4-3770-4D06-92B3-1F9A24DC786C}" type="presParOf" srcId="{5D128760-3502-49FD-B260-0D5E3B00D1FF}" destId="{9203164B-16A9-4C88-B3B7-66459D7E1452}" srcOrd="0" destOrd="0" presId="urn:microsoft.com/office/officeart/2018/2/layout/IconVerticalSolidList"/>
    <dgm:cxn modelId="{817AE32E-8717-4CDD-B3D1-DE307F985F98}" type="presParOf" srcId="{5D128760-3502-49FD-B260-0D5E3B00D1FF}" destId="{AB80498A-5E33-4873-B48A-71731903C3EB}" srcOrd="1" destOrd="0" presId="urn:microsoft.com/office/officeart/2018/2/layout/IconVerticalSolidList"/>
    <dgm:cxn modelId="{578858D2-B543-44E1-8BC2-9992F77D79B6}" type="presParOf" srcId="{5D128760-3502-49FD-B260-0D5E3B00D1FF}" destId="{5B5D980B-7F9D-4D4C-9A42-94D80819E010}" srcOrd="2" destOrd="0" presId="urn:microsoft.com/office/officeart/2018/2/layout/IconVerticalSolidList"/>
    <dgm:cxn modelId="{E4F6C2F3-9960-4E70-98E2-C76E2CB1D5E6}" type="presParOf" srcId="{5D128760-3502-49FD-B260-0D5E3B00D1FF}" destId="{D2BD22E1-6050-49B4-84FE-89DF323738C0}" srcOrd="3" destOrd="0" presId="urn:microsoft.com/office/officeart/2018/2/layout/IconVerticalSolidList"/>
    <dgm:cxn modelId="{704D78BB-6CF5-4099-9180-5F0F3497A9BC}" type="presParOf" srcId="{77AC4620-F3A6-434E-A1DD-0B3E18F3A19A}" destId="{016AD560-725A-473D-B8A2-CE547CDF768C}" srcOrd="1" destOrd="0" presId="urn:microsoft.com/office/officeart/2018/2/layout/IconVerticalSolidList"/>
    <dgm:cxn modelId="{67570165-745E-4013-8D81-02432C4697AA}" type="presParOf" srcId="{77AC4620-F3A6-434E-A1DD-0B3E18F3A19A}" destId="{B2F6E30F-CF2F-430F-8B26-6EF0B4BFEE22}" srcOrd="2" destOrd="0" presId="urn:microsoft.com/office/officeart/2018/2/layout/IconVerticalSolidList"/>
    <dgm:cxn modelId="{3ABC2D54-55C1-4927-84FD-6CFDBE316272}" type="presParOf" srcId="{B2F6E30F-CF2F-430F-8B26-6EF0B4BFEE22}" destId="{CF141E97-F701-4E8C-B735-D649E6EDF959}" srcOrd="0" destOrd="0" presId="urn:microsoft.com/office/officeart/2018/2/layout/IconVerticalSolidList"/>
    <dgm:cxn modelId="{BEE1CDBA-53CA-4E4B-9CF2-FBF1C327DA55}" type="presParOf" srcId="{B2F6E30F-CF2F-430F-8B26-6EF0B4BFEE22}" destId="{64252306-126F-417D-976F-F04388CA37A8}" srcOrd="1" destOrd="0" presId="urn:microsoft.com/office/officeart/2018/2/layout/IconVerticalSolidList"/>
    <dgm:cxn modelId="{4F29498A-E8E2-4FB2-8042-00D055C5CF05}" type="presParOf" srcId="{B2F6E30F-CF2F-430F-8B26-6EF0B4BFEE22}" destId="{8E4065A7-9C2D-41C5-9721-C81539A320CD}" srcOrd="2" destOrd="0" presId="urn:microsoft.com/office/officeart/2018/2/layout/IconVerticalSolidList"/>
    <dgm:cxn modelId="{75B26BEC-CBA2-47B7-B455-2DCF9BE6117E}" type="presParOf" srcId="{B2F6E30F-CF2F-430F-8B26-6EF0B4BFEE22}" destId="{3E6CA47A-34FB-4DED-8940-9CF14D8CE189}" srcOrd="3" destOrd="0" presId="urn:microsoft.com/office/officeart/2018/2/layout/IconVerticalSolidList"/>
    <dgm:cxn modelId="{88F47500-5BD9-4FE5-8776-B725B401834F}" type="presParOf" srcId="{77AC4620-F3A6-434E-A1DD-0B3E18F3A19A}" destId="{D5FBB9BD-A46F-4861-B3EE-F4ED861FD644}" srcOrd="3" destOrd="0" presId="urn:microsoft.com/office/officeart/2018/2/layout/IconVerticalSolidList"/>
    <dgm:cxn modelId="{6AC55CB3-C71C-4B12-BCD5-DF5B8A7CA36C}" type="presParOf" srcId="{77AC4620-F3A6-434E-A1DD-0B3E18F3A19A}" destId="{05954D32-7B64-412C-8987-04D6EA745578}" srcOrd="4" destOrd="0" presId="urn:microsoft.com/office/officeart/2018/2/layout/IconVerticalSolidList"/>
    <dgm:cxn modelId="{9F1CD149-262E-44CD-9726-0FCBA545B962}" type="presParOf" srcId="{05954D32-7B64-412C-8987-04D6EA745578}" destId="{40791CC0-9B4C-4108-A080-B098EDA599D1}" srcOrd="0" destOrd="0" presId="urn:microsoft.com/office/officeart/2018/2/layout/IconVerticalSolidList"/>
    <dgm:cxn modelId="{29384240-BAE4-47B7-A97D-1A431A72CC27}" type="presParOf" srcId="{05954D32-7B64-412C-8987-04D6EA745578}" destId="{960FED87-6851-4927-98CF-5E00F2DA4A01}" srcOrd="1" destOrd="0" presId="urn:microsoft.com/office/officeart/2018/2/layout/IconVerticalSolidList"/>
    <dgm:cxn modelId="{6FC75B97-1FF8-4B5E-9138-6B83EDD43AF8}" type="presParOf" srcId="{05954D32-7B64-412C-8987-04D6EA745578}" destId="{54344616-6AC8-40AE-84A3-4435C240DC7F}" srcOrd="2" destOrd="0" presId="urn:microsoft.com/office/officeart/2018/2/layout/IconVerticalSolidList"/>
    <dgm:cxn modelId="{A8162B1D-A4F8-4303-9A0C-BB36CC3117B8}" type="presParOf" srcId="{05954D32-7B64-412C-8987-04D6EA745578}" destId="{51EF3722-E408-47E7-A575-809A77D4D2A9}" srcOrd="3" destOrd="0" presId="urn:microsoft.com/office/officeart/2018/2/layout/IconVerticalSolidList"/>
    <dgm:cxn modelId="{308E6F5A-D7F1-4315-843C-45BDEA600126}" type="presParOf" srcId="{77AC4620-F3A6-434E-A1DD-0B3E18F3A19A}" destId="{8BDA66EA-736C-4DCF-BB02-BC99AECFF292}" srcOrd="5" destOrd="0" presId="urn:microsoft.com/office/officeart/2018/2/layout/IconVerticalSolidList"/>
    <dgm:cxn modelId="{0659FF3C-EBD9-41AA-B364-74C8D6A86680}" type="presParOf" srcId="{77AC4620-F3A6-434E-A1DD-0B3E18F3A19A}" destId="{DA74047C-0B14-4AB8-A66D-FE7DD6F5AA7B}" srcOrd="6" destOrd="0" presId="urn:microsoft.com/office/officeart/2018/2/layout/IconVerticalSolidList"/>
    <dgm:cxn modelId="{5D69820D-9ECF-4525-BCC5-B9FAA87D45B8}" type="presParOf" srcId="{DA74047C-0B14-4AB8-A66D-FE7DD6F5AA7B}" destId="{D763E813-C29E-438B-AC22-68CCD7CAC8D8}" srcOrd="0" destOrd="0" presId="urn:microsoft.com/office/officeart/2018/2/layout/IconVerticalSolidList"/>
    <dgm:cxn modelId="{B36CB43D-E40D-4E45-AB51-A46547D37FF9}" type="presParOf" srcId="{DA74047C-0B14-4AB8-A66D-FE7DD6F5AA7B}" destId="{92DDFCD5-0ED2-4553-9A12-E66501A57C05}" srcOrd="1" destOrd="0" presId="urn:microsoft.com/office/officeart/2018/2/layout/IconVerticalSolidList"/>
    <dgm:cxn modelId="{1EA62AC8-5821-426A-8D60-271A54B0630C}" type="presParOf" srcId="{DA74047C-0B14-4AB8-A66D-FE7DD6F5AA7B}" destId="{EE3DCC8E-769A-4408-B115-77C6BED6FE6E}" srcOrd="2" destOrd="0" presId="urn:microsoft.com/office/officeart/2018/2/layout/IconVerticalSolidList"/>
    <dgm:cxn modelId="{385A8D26-0845-4164-B010-49668A0FF444}" type="presParOf" srcId="{DA74047C-0B14-4AB8-A66D-FE7DD6F5AA7B}" destId="{200095F2-868D-41D3-B540-022F27D42D8B}" srcOrd="3" destOrd="0" presId="urn:microsoft.com/office/officeart/2018/2/layout/IconVerticalSolidList"/>
    <dgm:cxn modelId="{D7C558B9-0E67-40A4-AE66-2BE0C8CDE094}" type="presParOf" srcId="{77AC4620-F3A6-434E-A1DD-0B3E18F3A19A}" destId="{7F21DCD2-9335-4D84-988D-80A3760BB98B}" srcOrd="7" destOrd="0" presId="urn:microsoft.com/office/officeart/2018/2/layout/IconVerticalSolidList"/>
    <dgm:cxn modelId="{5C45D4FC-7025-48F3-98DC-83E6E4EAFFD2}" type="presParOf" srcId="{77AC4620-F3A6-434E-A1DD-0B3E18F3A19A}" destId="{98B7C598-6F0F-46F5-93C7-3A7A5DB870FA}" srcOrd="8" destOrd="0" presId="urn:microsoft.com/office/officeart/2018/2/layout/IconVerticalSolidList"/>
    <dgm:cxn modelId="{85D7C532-8905-46FB-AD16-A4951BD3DBED}" type="presParOf" srcId="{98B7C598-6F0F-46F5-93C7-3A7A5DB870FA}" destId="{7FF56043-B366-4991-A3AD-4507149A6EB6}" srcOrd="0" destOrd="0" presId="urn:microsoft.com/office/officeart/2018/2/layout/IconVerticalSolidList"/>
    <dgm:cxn modelId="{F06675AD-1E63-4C46-B7D2-4998EA59E239}" type="presParOf" srcId="{98B7C598-6F0F-46F5-93C7-3A7A5DB870FA}" destId="{FDF57341-F259-49A2-B0A3-C9842A9C4BEE}" srcOrd="1" destOrd="0" presId="urn:microsoft.com/office/officeart/2018/2/layout/IconVerticalSolidList"/>
    <dgm:cxn modelId="{54A87BAE-E084-4170-8299-5E822F4A08AA}" type="presParOf" srcId="{98B7C598-6F0F-46F5-93C7-3A7A5DB870FA}" destId="{C3DA2A3F-DF87-41DA-B577-6B29793A4C9C}" srcOrd="2" destOrd="0" presId="urn:microsoft.com/office/officeart/2018/2/layout/IconVerticalSolidList"/>
    <dgm:cxn modelId="{5AADCB0F-D30C-4B8C-9AA1-EF54D9807AF0}" type="presParOf" srcId="{98B7C598-6F0F-46F5-93C7-3A7A5DB870FA}" destId="{D0EFAC94-9A75-48B1-B6F9-F7BDACAE10E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2CA52-4CE1-41C0-9C20-9E39E1E5AE1F}">
      <dsp:nvSpPr>
        <dsp:cNvPr id="0" name=""/>
        <dsp:cNvSpPr/>
      </dsp:nvSpPr>
      <dsp:spPr>
        <a:xfrm>
          <a:off x="0" y="664011"/>
          <a:ext cx="5481638" cy="12258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912EDB-E7B9-4D9A-87BA-5365FA5DE3D3}">
      <dsp:nvSpPr>
        <dsp:cNvPr id="0" name=""/>
        <dsp:cNvSpPr/>
      </dsp:nvSpPr>
      <dsp:spPr>
        <a:xfrm>
          <a:off x="370824" y="939831"/>
          <a:ext cx="674227" cy="67422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56449A-9408-46B5-A992-C9853CD9AFFF}">
      <dsp:nvSpPr>
        <dsp:cNvPr id="0" name=""/>
        <dsp:cNvSpPr/>
      </dsp:nvSpPr>
      <dsp:spPr>
        <a:xfrm>
          <a:off x="1415876" y="664011"/>
          <a:ext cx="4065761" cy="1225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738" tIns="129738" rIns="129738" bIns="129738" numCol="1" spcCol="1270" anchor="ctr" anchorCtr="0">
          <a:noAutofit/>
        </a:bodyPr>
        <a:lstStyle/>
        <a:p>
          <a:pPr marL="0" lvl="0" indent="0" algn="l" defTabSz="800100">
            <a:lnSpc>
              <a:spcPct val="100000"/>
            </a:lnSpc>
            <a:spcBef>
              <a:spcPct val="0"/>
            </a:spcBef>
            <a:spcAft>
              <a:spcPct val="35000"/>
            </a:spcAft>
            <a:buNone/>
          </a:pPr>
          <a:r>
            <a:rPr lang="en-US" sz="1800" kern="1200" noProof="0" dirty="0"/>
            <a:t>Defined typically as a single processor core that supports at least instruction fetching, decoding, and executing</a:t>
          </a:r>
        </a:p>
      </dsp:txBody>
      <dsp:txXfrm>
        <a:off x="1415876" y="664011"/>
        <a:ext cx="4065761" cy="1225867"/>
      </dsp:txXfrm>
    </dsp:sp>
    <dsp:sp modelId="{30747458-811A-4C2D-A0A9-C82F5BF68FE4}">
      <dsp:nvSpPr>
        <dsp:cNvPr id="0" name=""/>
        <dsp:cNvSpPr/>
      </dsp:nvSpPr>
      <dsp:spPr>
        <a:xfrm>
          <a:off x="0" y="2196345"/>
          <a:ext cx="5481638" cy="12258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89E11F-C29B-46CC-A8AD-46993EC7E31E}">
      <dsp:nvSpPr>
        <dsp:cNvPr id="0" name=""/>
        <dsp:cNvSpPr/>
      </dsp:nvSpPr>
      <dsp:spPr>
        <a:xfrm>
          <a:off x="370824" y="2472166"/>
          <a:ext cx="674227" cy="6742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26CDF3-824C-40BB-8FEA-48F68CDDE85A}">
      <dsp:nvSpPr>
        <dsp:cNvPr id="0" name=""/>
        <dsp:cNvSpPr/>
      </dsp:nvSpPr>
      <dsp:spPr>
        <a:xfrm>
          <a:off x="1415876" y="2196345"/>
          <a:ext cx="4065761" cy="1225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738" tIns="129738" rIns="129738" bIns="129738" numCol="1" spcCol="1270" anchor="ctr" anchorCtr="0">
          <a:noAutofit/>
        </a:bodyPr>
        <a:lstStyle/>
        <a:p>
          <a:pPr marL="0" lvl="0" indent="0" algn="l" defTabSz="800100">
            <a:lnSpc>
              <a:spcPct val="100000"/>
            </a:lnSpc>
            <a:spcBef>
              <a:spcPct val="0"/>
            </a:spcBef>
            <a:spcAft>
              <a:spcPct val="35000"/>
            </a:spcAft>
            <a:buNone/>
          </a:pPr>
          <a:r>
            <a:rPr lang="en-US" sz="1800" kern="1200" noProof="0" dirty="0"/>
            <a:t>Used for general purpose computing, but needs to be supported with memory and Input/Output (I/O) interfaces</a:t>
          </a:r>
        </a:p>
      </dsp:txBody>
      <dsp:txXfrm>
        <a:off x="1415876" y="2196345"/>
        <a:ext cx="4065761" cy="1225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2CA52-4CE1-41C0-9C20-9E39E1E5AE1F}">
      <dsp:nvSpPr>
        <dsp:cNvPr id="0" name=""/>
        <dsp:cNvSpPr/>
      </dsp:nvSpPr>
      <dsp:spPr>
        <a:xfrm>
          <a:off x="0" y="250"/>
          <a:ext cx="11027765" cy="5859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912EDB-E7B9-4D9A-87BA-5365FA5DE3D3}">
      <dsp:nvSpPr>
        <dsp:cNvPr id="0" name=""/>
        <dsp:cNvSpPr/>
      </dsp:nvSpPr>
      <dsp:spPr>
        <a:xfrm>
          <a:off x="177261" y="132097"/>
          <a:ext cx="322294" cy="3222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56449A-9408-46B5-A992-C9853CD9AFFF}">
      <dsp:nvSpPr>
        <dsp:cNvPr id="0" name=""/>
        <dsp:cNvSpPr/>
      </dsp:nvSpPr>
      <dsp:spPr>
        <a:xfrm>
          <a:off x="676817" y="250"/>
          <a:ext cx="10350947" cy="585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17" tIns="62017" rIns="62017" bIns="62017" numCol="1" spcCol="1270" anchor="ctr" anchorCtr="0">
          <a:noAutofit/>
        </a:bodyPr>
        <a:lstStyle/>
        <a:p>
          <a:pPr marL="0" lvl="0" indent="0" algn="l" defTabSz="889000">
            <a:lnSpc>
              <a:spcPct val="100000"/>
            </a:lnSpc>
            <a:spcBef>
              <a:spcPct val="0"/>
            </a:spcBef>
            <a:spcAft>
              <a:spcPct val="35000"/>
            </a:spcAft>
            <a:buNone/>
          </a:pPr>
          <a:r>
            <a:rPr lang="en-US" sz="2000" kern="1200" noProof="0" dirty="0"/>
            <a:t>Typically has a single processor core</a:t>
          </a:r>
        </a:p>
      </dsp:txBody>
      <dsp:txXfrm>
        <a:off x="676817" y="250"/>
        <a:ext cx="10350947" cy="585989"/>
      </dsp:txXfrm>
    </dsp:sp>
    <dsp:sp modelId="{DBFE7E14-5ED1-4228-AFBA-136FE8038443}">
      <dsp:nvSpPr>
        <dsp:cNvPr id="0" name=""/>
        <dsp:cNvSpPr/>
      </dsp:nvSpPr>
      <dsp:spPr>
        <a:xfrm>
          <a:off x="0" y="732736"/>
          <a:ext cx="11027765" cy="5859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9965CD-0BB1-45A0-87FB-176CDE2CE86B}">
      <dsp:nvSpPr>
        <dsp:cNvPr id="0" name=""/>
        <dsp:cNvSpPr/>
      </dsp:nvSpPr>
      <dsp:spPr>
        <a:xfrm>
          <a:off x="177261" y="864584"/>
          <a:ext cx="322294" cy="3222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5FDB22-0D43-4A92-8D90-6341DA631E2B}">
      <dsp:nvSpPr>
        <dsp:cNvPr id="0" name=""/>
        <dsp:cNvSpPr/>
      </dsp:nvSpPr>
      <dsp:spPr>
        <a:xfrm>
          <a:off x="676817" y="732736"/>
          <a:ext cx="10350947" cy="585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17" tIns="62017" rIns="62017" bIns="62017" numCol="1" spcCol="1270" anchor="ctr" anchorCtr="0">
          <a:noAutofit/>
        </a:bodyPr>
        <a:lstStyle/>
        <a:p>
          <a:pPr marL="0" lvl="0" indent="0" algn="l" defTabSz="889000">
            <a:lnSpc>
              <a:spcPct val="100000"/>
            </a:lnSpc>
            <a:spcBef>
              <a:spcPct val="0"/>
            </a:spcBef>
            <a:spcAft>
              <a:spcPct val="35000"/>
            </a:spcAft>
            <a:buNone/>
          </a:pPr>
          <a:r>
            <a:rPr lang="en-US" sz="2000" kern="1200" noProof="0" dirty="0"/>
            <a:t>Has memory blocks, digital I/Os, analog I/Os, and other basic peripherals</a:t>
          </a:r>
        </a:p>
      </dsp:txBody>
      <dsp:txXfrm>
        <a:off x="676817" y="732736"/>
        <a:ext cx="10350947" cy="585989"/>
      </dsp:txXfrm>
    </dsp:sp>
    <dsp:sp modelId="{F70FCF6C-C5FD-4686-8A45-B92A8204087D}">
      <dsp:nvSpPr>
        <dsp:cNvPr id="0" name=""/>
        <dsp:cNvSpPr/>
      </dsp:nvSpPr>
      <dsp:spPr>
        <a:xfrm>
          <a:off x="0" y="1465223"/>
          <a:ext cx="11027765" cy="5859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295915-FD34-49EA-850A-183E5D140DDE}">
      <dsp:nvSpPr>
        <dsp:cNvPr id="0" name=""/>
        <dsp:cNvSpPr/>
      </dsp:nvSpPr>
      <dsp:spPr>
        <a:xfrm>
          <a:off x="177261" y="1597070"/>
          <a:ext cx="322294" cy="3222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1AA993-1041-40BD-9298-FA485A23036F}">
      <dsp:nvSpPr>
        <dsp:cNvPr id="0" name=""/>
        <dsp:cNvSpPr/>
      </dsp:nvSpPr>
      <dsp:spPr>
        <a:xfrm>
          <a:off x="676817" y="1465223"/>
          <a:ext cx="10350947" cy="585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17" tIns="62017" rIns="62017" bIns="62017" numCol="1" spcCol="1270" anchor="ctr" anchorCtr="0">
          <a:noAutofit/>
        </a:bodyPr>
        <a:lstStyle/>
        <a:p>
          <a:pPr marL="0" lvl="0" indent="0" algn="l" defTabSz="889000">
            <a:lnSpc>
              <a:spcPct val="100000"/>
            </a:lnSpc>
            <a:spcBef>
              <a:spcPct val="0"/>
            </a:spcBef>
            <a:spcAft>
              <a:spcPct val="35000"/>
            </a:spcAft>
            <a:buNone/>
          </a:pPr>
          <a:r>
            <a:rPr lang="en-US" sz="2000" kern="1200" noProof="0" dirty="0"/>
            <a:t>Used for basic control purposes, such as embedded applications</a:t>
          </a:r>
        </a:p>
      </dsp:txBody>
      <dsp:txXfrm>
        <a:off x="676817" y="1465223"/>
        <a:ext cx="10350947" cy="5859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2CA52-4CE1-41C0-9C20-9E39E1E5AE1F}">
      <dsp:nvSpPr>
        <dsp:cNvPr id="0" name=""/>
        <dsp:cNvSpPr/>
      </dsp:nvSpPr>
      <dsp:spPr>
        <a:xfrm>
          <a:off x="0" y="250"/>
          <a:ext cx="11027765" cy="5859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912EDB-E7B9-4D9A-87BA-5365FA5DE3D3}">
      <dsp:nvSpPr>
        <dsp:cNvPr id="0" name=""/>
        <dsp:cNvSpPr/>
      </dsp:nvSpPr>
      <dsp:spPr>
        <a:xfrm>
          <a:off x="177261" y="132097"/>
          <a:ext cx="322294" cy="3222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56449A-9408-46B5-A992-C9853CD9AFFF}">
      <dsp:nvSpPr>
        <dsp:cNvPr id="0" name=""/>
        <dsp:cNvSpPr/>
      </dsp:nvSpPr>
      <dsp:spPr>
        <a:xfrm>
          <a:off x="676817" y="250"/>
          <a:ext cx="10350947" cy="585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17" tIns="62017" rIns="62017" bIns="62017" numCol="1" spcCol="1270" anchor="ctr" anchorCtr="0">
          <a:noAutofit/>
        </a:bodyPr>
        <a:lstStyle/>
        <a:p>
          <a:pPr marL="0" lvl="0" indent="0" algn="l" defTabSz="889000">
            <a:lnSpc>
              <a:spcPct val="100000"/>
            </a:lnSpc>
            <a:spcBef>
              <a:spcPct val="0"/>
            </a:spcBef>
            <a:spcAft>
              <a:spcPct val="35000"/>
            </a:spcAft>
            <a:buNone/>
          </a:pPr>
          <a:r>
            <a:rPr lang="en-US" sz="2000" kern="1200" noProof="0" dirty="0"/>
            <a:t>Typically implemented using MCUs</a:t>
          </a:r>
        </a:p>
      </dsp:txBody>
      <dsp:txXfrm>
        <a:off x="676817" y="250"/>
        <a:ext cx="10350947" cy="585989"/>
      </dsp:txXfrm>
    </dsp:sp>
    <dsp:sp modelId="{776868A6-FE94-4468-9C7C-88ADF20C0433}">
      <dsp:nvSpPr>
        <dsp:cNvPr id="0" name=""/>
        <dsp:cNvSpPr/>
      </dsp:nvSpPr>
      <dsp:spPr>
        <a:xfrm>
          <a:off x="0" y="732736"/>
          <a:ext cx="11027765" cy="5859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CD5AA-FAF7-428D-8BF0-64C7DEFC33D6}">
      <dsp:nvSpPr>
        <dsp:cNvPr id="0" name=""/>
        <dsp:cNvSpPr/>
      </dsp:nvSpPr>
      <dsp:spPr>
        <a:xfrm>
          <a:off x="177261" y="864584"/>
          <a:ext cx="322294" cy="3222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B62773-DDA8-4885-B37D-C95860CBA833}">
      <dsp:nvSpPr>
        <dsp:cNvPr id="0" name=""/>
        <dsp:cNvSpPr/>
      </dsp:nvSpPr>
      <dsp:spPr>
        <a:xfrm>
          <a:off x="676817" y="732736"/>
          <a:ext cx="10350947" cy="585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17" tIns="62017" rIns="62017" bIns="62017" numCol="1" spcCol="1270" anchor="ctr" anchorCtr="0">
          <a:noAutofit/>
        </a:bodyPr>
        <a:lstStyle/>
        <a:p>
          <a:pPr marL="0" lvl="0" indent="0" algn="l" defTabSz="889000">
            <a:lnSpc>
              <a:spcPct val="100000"/>
            </a:lnSpc>
            <a:spcBef>
              <a:spcPct val="0"/>
            </a:spcBef>
            <a:spcAft>
              <a:spcPct val="35000"/>
            </a:spcAft>
            <a:buNone/>
          </a:pPr>
          <a:r>
            <a:rPr lang="en-US" sz="2000" kern="1200" noProof="0" dirty="0"/>
            <a:t>Often integrated into a larger mechanical or electrical system</a:t>
          </a:r>
        </a:p>
      </dsp:txBody>
      <dsp:txXfrm>
        <a:off x="676817" y="732736"/>
        <a:ext cx="10350947" cy="585989"/>
      </dsp:txXfrm>
    </dsp:sp>
    <dsp:sp modelId="{1283CA9A-15C3-4749-8B05-A9ABDC8BF019}">
      <dsp:nvSpPr>
        <dsp:cNvPr id="0" name=""/>
        <dsp:cNvSpPr/>
      </dsp:nvSpPr>
      <dsp:spPr>
        <a:xfrm>
          <a:off x="0" y="1465223"/>
          <a:ext cx="11027765" cy="5859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538D5A-F7E9-4207-9C04-748D00288356}">
      <dsp:nvSpPr>
        <dsp:cNvPr id="0" name=""/>
        <dsp:cNvSpPr/>
      </dsp:nvSpPr>
      <dsp:spPr>
        <a:xfrm>
          <a:off x="177261" y="1597070"/>
          <a:ext cx="322294" cy="32229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95145A-7073-4493-BEFB-FCF0C9F6517E}">
      <dsp:nvSpPr>
        <dsp:cNvPr id="0" name=""/>
        <dsp:cNvSpPr/>
      </dsp:nvSpPr>
      <dsp:spPr>
        <a:xfrm>
          <a:off x="676817" y="1465223"/>
          <a:ext cx="10350947" cy="585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17" tIns="62017" rIns="62017" bIns="62017" numCol="1" spcCol="1270" anchor="ctr" anchorCtr="0">
          <a:noAutofit/>
        </a:bodyPr>
        <a:lstStyle/>
        <a:p>
          <a:pPr marL="0" lvl="0" indent="0" algn="l" defTabSz="889000">
            <a:lnSpc>
              <a:spcPct val="100000"/>
            </a:lnSpc>
            <a:spcBef>
              <a:spcPct val="0"/>
            </a:spcBef>
            <a:spcAft>
              <a:spcPct val="35000"/>
            </a:spcAft>
            <a:buNone/>
          </a:pPr>
          <a:r>
            <a:rPr lang="en-US" sz="2000" kern="1200" noProof="0" dirty="0"/>
            <a:t>Usually has real-time constraints</a:t>
          </a:r>
        </a:p>
      </dsp:txBody>
      <dsp:txXfrm>
        <a:off x="676817" y="1465223"/>
        <a:ext cx="10350947" cy="5859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97CA7-CBBA-4605-A2BC-D8B87270C2A7}">
      <dsp:nvSpPr>
        <dsp:cNvPr id="0" name=""/>
        <dsp:cNvSpPr/>
      </dsp:nvSpPr>
      <dsp:spPr>
        <a:xfrm>
          <a:off x="971578" y="630777"/>
          <a:ext cx="809156" cy="80915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72D798-9A92-40B6-AAFA-CF98B83466EF}">
      <dsp:nvSpPr>
        <dsp:cNvPr id="0" name=""/>
        <dsp:cNvSpPr/>
      </dsp:nvSpPr>
      <dsp:spPr>
        <a:xfrm>
          <a:off x="5111" y="1561394"/>
          <a:ext cx="2742091" cy="683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noProof="0" dirty="0"/>
            <a:t>Greater performance and efficiency</a:t>
          </a:r>
        </a:p>
      </dsp:txBody>
      <dsp:txXfrm>
        <a:off x="5111" y="1561394"/>
        <a:ext cx="2742091" cy="683392"/>
      </dsp:txXfrm>
    </dsp:sp>
    <dsp:sp modelId="{D17613BC-26D3-457A-B56A-72EFAFD8031E}">
      <dsp:nvSpPr>
        <dsp:cNvPr id="0" name=""/>
        <dsp:cNvSpPr/>
      </dsp:nvSpPr>
      <dsp:spPr>
        <a:xfrm>
          <a:off x="220219" y="2301280"/>
          <a:ext cx="2311874" cy="1154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noProof="0" dirty="0"/>
            <a:t>More sophisticated control through software</a:t>
          </a:r>
        </a:p>
      </dsp:txBody>
      <dsp:txXfrm>
        <a:off x="220219" y="2301280"/>
        <a:ext cx="2311874" cy="1154166"/>
      </dsp:txXfrm>
    </dsp:sp>
    <dsp:sp modelId="{C6D85C9B-818D-4EDC-8427-6EC9FB18A21F}">
      <dsp:nvSpPr>
        <dsp:cNvPr id="0" name=""/>
        <dsp:cNvSpPr/>
      </dsp:nvSpPr>
      <dsp:spPr>
        <a:xfrm>
          <a:off x="4068878" y="609298"/>
          <a:ext cx="809156" cy="8091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9D1D9D-7317-4E50-B2F8-1B973FA3F711}">
      <dsp:nvSpPr>
        <dsp:cNvPr id="0" name=""/>
        <dsp:cNvSpPr/>
      </dsp:nvSpPr>
      <dsp:spPr>
        <a:xfrm>
          <a:off x="3317519" y="1539915"/>
          <a:ext cx="2311874" cy="683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noProof="0" dirty="0"/>
            <a:t>Lower cost</a:t>
          </a:r>
        </a:p>
      </dsp:txBody>
      <dsp:txXfrm>
        <a:off x="3317519" y="1539915"/>
        <a:ext cx="2311874" cy="683392"/>
      </dsp:txXfrm>
    </dsp:sp>
    <dsp:sp modelId="{8FE489C6-9B1A-40EF-9BD5-824FDEE8FB5F}">
      <dsp:nvSpPr>
        <dsp:cNvPr id="0" name=""/>
        <dsp:cNvSpPr/>
      </dsp:nvSpPr>
      <dsp:spPr>
        <a:xfrm>
          <a:off x="3151781" y="2236841"/>
          <a:ext cx="2643351" cy="1240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noProof="0" dirty="0"/>
            <a:t>Cheaper components</a:t>
          </a:r>
        </a:p>
        <a:p>
          <a:pPr marL="0" lvl="0" indent="0" algn="ctr" defTabSz="755650">
            <a:lnSpc>
              <a:spcPct val="100000"/>
            </a:lnSpc>
            <a:spcBef>
              <a:spcPct val="0"/>
            </a:spcBef>
            <a:spcAft>
              <a:spcPct val="35000"/>
            </a:spcAft>
            <a:buNone/>
          </a:pPr>
          <a:r>
            <a:rPr lang="en-US" sz="1700" kern="1200" noProof="0" dirty="0"/>
            <a:t>Reduced manufacturing costs</a:t>
          </a:r>
        </a:p>
        <a:p>
          <a:pPr marL="0" lvl="0" indent="0" algn="ctr" defTabSz="755650">
            <a:lnSpc>
              <a:spcPct val="100000"/>
            </a:lnSpc>
            <a:spcBef>
              <a:spcPct val="0"/>
            </a:spcBef>
            <a:spcAft>
              <a:spcPct val="35000"/>
            </a:spcAft>
            <a:buNone/>
          </a:pPr>
          <a:r>
            <a:rPr lang="en-US" sz="1700" kern="1200" noProof="0" dirty="0"/>
            <a:t>Reduced operating and maintenance costs</a:t>
          </a:r>
        </a:p>
      </dsp:txBody>
      <dsp:txXfrm>
        <a:off x="3151781" y="2236841"/>
        <a:ext cx="2643351" cy="1240084"/>
      </dsp:txXfrm>
    </dsp:sp>
    <dsp:sp modelId="{AF0CFE87-AB11-44BB-BD9B-8AE7548D9D57}">
      <dsp:nvSpPr>
        <dsp:cNvPr id="0" name=""/>
        <dsp:cNvSpPr/>
      </dsp:nvSpPr>
      <dsp:spPr>
        <a:xfrm>
          <a:off x="6951070" y="630777"/>
          <a:ext cx="809156" cy="8091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5BDBDE-332B-46BF-832C-3854178C20C5}">
      <dsp:nvSpPr>
        <dsp:cNvPr id="0" name=""/>
        <dsp:cNvSpPr/>
      </dsp:nvSpPr>
      <dsp:spPr>
        <a:xfrm>
          <a:off x="6199710" y="1561394"/>
          <a:ext cx="2311874" cy="683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noProof="0" dirty="0"/>
            <a:t>More features</a:t>
          </a:r>
        </a:p>
      </dsp:txBody>
      <dsp:txXfrm>
        <a:off x="6199710" y="1561394"/>
        <a:ext cx="2311874" cy="683392"/>
      </dsp:txXfrm>
    </dsp:sp>
    <dsp:sp modelId="{2B9D7CE4-8ABA-472C-A5F7-A3D6323521A5}">
      <dsp:nvSpPr>
        <dsp:cNvPr id="0" name=""/>
        <dsp:cNvSpPr/>
      </dsp:nvSpPr>
      <dsp:spPr>
        <a:xfrm>
          <a:off x="6199710" y="2301280"/>
          <a:ext cx="2311874" cy="1154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noProof="0" dirty="0"/>
            <a:t>Many not possible or impractical using other approaches</a:t>
          </a:r>
        </a:p>
      </dsp:txBody>
      <dsp:txXfrm>
        <a:off x="6199710" y="2301280"/>
        <a:ext cx="2311874" cy="1154166"/>
      </dsp:txXfrm>
    </dsp:sp>
    <dsp:sp modelId="{4B831548-E895-4640-8648-868E57149742}">
      <dsp:nvSpPr>
        <dsp:cNvPr id="0" name=""/>
        <dsp:cNvSpPr/>
      </dsp:nvSpPr>
      <dsp:spPr>
        <a:xfrm>
          <a:off x="9667523" y="630777"/>
          <a:ext cx="809156" cy="80915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22B2AA-080A-434E-8C20-37123B6B7A6A}">
      <dsp:nvSpPr>
        <dsp:cNvPr id="0" name=""/>
        <dsp:cNvSpPr/>
      </dsp:nvSpPr>
      <dsp:spPr>
        <a:xfrm>
          <a:off x="8916163" y="1561394"/>
          <a:ext cx="2311874" cy="683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noProof="0" dirty="0"/>
            <a:t>Better dependability</a:t>
          </a:r>
        </a:p>
      </dsp:txBody>
      <dsp:txXfrm>
        <a:off x="8916163" y="1561394"/>
        <a:ext cx="2311874" cy="683392"/>
      </dsp:txXfrm>
    </dsp:sp>
    <dsp:sp modelId="{2FFF104D-30CC-4652-9CBC-F8DA6F8CC9DC}">
      <dsp:nvSpPr>
        <dsp:cNvPr id="0" name=""/>
        <dsp:cNvSpPr/>
      </dsp:nvSpPr>
      <dsp:spPr>
        <a:xfrm>
          <a:off x="8916163" y="2301280"/>
          <a:ext cx="2311874" cy="1154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noProof="0" dirty="0"/>
            <a:t>Adaptive systems that can compensate for failures</a:t>
          </a:r>
        </a:p>
        <a:p>
          <a:pPr marL="0" lvl="0" indent="0" algn="ctr" defTabSz="755650">
            <a:lnSpc>
              <a:spcPct val="100000"/>
            </a:lnSpc>
            <a:spcBef>
              <a:spcPct val="0"/>
            </a:spcBef>
            <a:spcAft>
              <a:spcPct val="35000"/>
            </a:spcAft>
            <a:buNone/>
          </a:pPr>
          <a:r>
            <a:rPr lang="en-US" sz="1700" kern="1200" noProof="0" dirty="0"/>
            <a:t>Better diagnostics to improve repair time</a:t>
          </a:r>
        </a:p>
      </dsp:txBody>
      <dsp:txXfrm>
        <a:off x="8916163" y="2301280"/>
        <a:ext cx="2311874" cy="11541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414A5-B41A-4000-BF8A-A0ADDAD5D765}">
      <dsp:nvSpPr>
        <dsp:cNvPr id="0" name=""/>
        <dsp:cNvSpPr/>
      </dsp:nvSpPr>
      <dsp:spPr>
        <a:xfrm>
          <a:off x="0" y="4185"/>
          <a:ext cx="8348663" cy="9168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2107F5-863B-4423-9D94-FA8459A09A35}">
      <dsp:nvSpPr>
        <dsp:cNvPr id="0" name=""/>
        <dsp:cNvSpPr/>
      </dsp:nvSpPr>
      <dsp:spPr>
        <a:xfrm>
          <a:off x="277341" y="210472"/>
          <a:ext cx="504749" cy="50425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968E5F-61D4-4652-BA17-441B896263CC}">
      <dsp:nvSpPr>
        <dsp:cNvPr id="0" name=""/>
        <dsp:cNvSpPr/>
      </dsp:nvSpPr>
      <dsp:spPr>
        <a:xfrm>
          <a:off x="1059432" y="4185"/>
          <a:ext cx="7257141" cy="974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96" tIns="103096" rIns="103096" bIns="103096" numCol="1" spcCol="1270" anchor="ctr" anchorCtr="0">
          <a:noAutofit/>
        </a:bodyPr>
        <a:lstStyle/>
        <a:p>
          <a:pPr marL="0" lvl="0" indent="0" algn="l" defTabSz="889000">
            <a:lnSpc>
              <a:spcPct val="100000"/>
            </a:lnSpc>
            <a:spcBef>
              <a:spcPct val="0"/>
            </a:spcBef>
            <a:spcAft>
              <a:spcPct val="35000"/>
            </a:spcAft>
            <a:buNone/>
          </a:pPr>
          <a:r>
            <a:rPr lang="en-US" sz="2000" b="1" kern="1200" noProof="0" dirty="0">
              <a:solidFill>
                <a:schemeClr val="accent1">
                  <a:lumMod val="75000"/>
                </a:schemeClr>
              </a:solidFill>
            </a:rPr>
            <a:t>Closed-loop control system</a:t>
          </a:r>
          <a:br>
            <a:rPr lang="en-US" sz="1600" b="1" kern="1200" noProof="0" dirty="0">
              <a:solidFill>
                <a:schemeClr val="accent1">
                  <a:lumMod val="75000"/>
                </a:schemeClr>
              </a:solidFill>
            </a:rPr>
          </a:br>
          <a:r>
            <a:rPr lang="en-US" sz="1600" kern="1200" noProof="0" dirty="0"/>
            <a:t>Monitor a process, adjust an output to maintain the desired set point of operation (temperature, speed, direction, etc.)</a:t>
          </a:r>
        </a:p>
      </dsp:txBody>
      <dsp:txXfrm>
        <a:off x="1059432" y="4185"/>
        <a:ext cx="7257141" cy="974132"/>
      </dsp:txXfrm>
    </dsp:sp>
    <dsp:sp modelId="{80D38381-4DB1-4CA7-BB42-E3D04D00D6CE}">
      <dsp:nvSpPr>
        <dsp:cNvPr id="0" name=""/>
        <dsp:cNvSpPr/>
      </dsp:nvSpPr>
      <dsp:spPr>
        <a:xfrm>
          <a:off x="0" y="1221851"/>
          <a:ext cx="8348663" cy="9168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A9A718-7468-4243-9AAE-CAD7AE3923AA}">
      <dsp:nvSpPr>
        <dsp:cNvPr id="0" name=""/>
        <dsp:cNvSpPr/>
      </dsp:nvSpPr>
      <dsp:spPr>
        <a:xfrm>
          <a:off x="277341" y="1428137"/>
          <a:ext cx="504749" cy="5042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9CEA61-C8CF-49E1-AA93-A221B631C38D}">
      <dsp:nvSpPr>
        <dsp:cNvPr id="0" name=""/>
        <dsp:cNvSpPr/>
      </dsp:nvSpPr>
      <dsp:spPr>
        <a:xfrm>
          <a:off x="1059432" y="1221851"/>
          <a:ext cx="7257141" cy="974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96" tIns="103096" rIns="103096" bIns="103096" numCol="1" spcCol="1270" anchor="ctr" anchorCtr="0">
          <a:noAutofit/>
        </a:bodyPr>
        <a:lstStyle/>
        <a:p>
          <a:pPr marL="0" lvl="0" indent="0" algn="l" defTabSz="889000">
            <a:lnSpc>
              <a:spcPct val="100000"/>
            </a:lnSpc>
            <a:spcBef>
              <a:spcPct val="0"/>
            </a:spcBef>
            <a:spcAft>
              <a:spcPct val="35000"/>
            </a:spcAft>
            <a:buNone/>
          </a:pPr>
          <a:r>
            <a:rPr lang="en-US" sz="2000" b="1" kern="1200" noProof="0" dirty="0">
              <a:solidFill>
                <a:schemeClr val="accent1">
                  <a:lumMod val="75000"/>
                </a:schemeClr>
              </a:solidFill>
            </a:rPr>
            <a:t>Sequencing</a:t>
          </a:r>
          <a:br>
            <a:rPr lang="en-US" sz="2000" b="1" kern="1200" noProof="0" dirty="0">
              <a:solidFill>
                <a:schemeClr val="accent1">
                  <a:lumMod val="75000"/>
                </a:schemeClr>
              </a:solidFill>
            </a:rPr>
          </a:br>
          <a:r>
            <a:rPr lang="en-US" sz="1600" kern="1200" noProof="0" dirty="0"/>
            <a:t>Step through different stages based on environment and system conditions</a:t>
          </a:r>
          <a:endParaRPr lang="en-US" sz="1800" kern="1200" noProof="0" dirty="0"/>
        </a:p>
      </dsp:txBody>
      <dsp:txXfrm>
        <a:off x="1059432" y="1221851"/>
        <a:ext cx="7257141" cy="974132"/>
      </dsp:txXfrm>
    </dsp:sp>
    <dsp:sp modelId="{7AC40117-2AEA-428D-B089-A439024E2BEF}">
      <dsp:nvSpPr>
        <dsp:cNvPr id="0" name=""/>
        <dsp:cNvSpPr/>
      </dsp:nvSpPr>
      <dsp:spPr>
        <a:xfrm>
          <a:off x="0" y="2439516"/>
          <a:ext cx="8348663" cy="9168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0BC5CE-4963-41B7-BEB6-4E2E5794D59A}">
      <dsp:nvSpPr>
        <dsp:cNvPr id="0" name=""/>
        <dsp:cNvSpPr/>
      </dsp:nvSpPr>
      <dsp:spPr>
        <a:xfrm>
          <a:off x="277341" y="2645803"/>
          <a:ext cx="504749" cy="5042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3D8D70-5548-47DB-B460-8C170A34BAD6}">
      <dsp:nvSpPr>
        <dsp:cNvPr id="0" name=""/>
        <dsp:cNvSpPr/>
      </dsp:nvSpPr>
      <dsp:spPr>
        <a:xfrm>
          <a:off x="1059432" y="2439516"/>
          <a:ext cx="7257141" cy="974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96" tIns="103096" rIns="103096" bIns="103096" numCol="1" spcCol="1270" anchor="ctr" anchorCtr="0">
          <a:noAutofit/>
        </a:bodyPr>
        <a:lstStyle/>
        <a:p>
          <a:pPr marL="0" lvl="0" indent="0" algn="l" defTabSz="889000">
            <a:lnSpc>
              <a:spcPct val="100000"/>
            </a:lnSpc>
            <a:spcBef>
              <a:spcPct val="0"/>
            </a:spcBef>
            <a:spcAft>
              <a:spcPct val="35000"/>
            </a:spcAft>
            <a:buNone/>
          </a:pPr>
          <a:r>
            <a:rPr lang="en-US" sz="2000" b="1" kern="1200" noProof="0" dirty="0">
              <a:solidFill>
                <a:schemeClr val="accent1">
                  <a:lumMod val="75000"/>
                </a:schemeClr>
              </a:solidFill>
            </a:rPr>
            <a:t>Signal processing</a:t>
          </a:r>
          <a:br>
            <a:rPr lang="en-US" sz="2000" b="1" kern="1200" noProof="0" dirty="0">
              <a:solidFill>
                <a:schemeClr val="accent1">
                  <a:lumMod val="75000"/>
                </a:schemeClr>
              </a:solidFill>
            </a:rPr>
          </a:br>
          <a:r>
            <a:rPr lang="en-US" sz="1600" kern="1200" noProof="0" dirty="0"/>
            <a:t>Remove noise, select desired signal features</a:t>
          </a:r>
        </a:p>
      </dsp:txBody>
      <dsp:txXfrm>
        <a:off x="1059432" y="2439516"/>
        <a:ext cx="7257141" cy="974132"/>
      </dsp:txXfrm>
    </dsp:sp>
    <dsp:sp modelId="{DC6D7D56-6B43-403C-B58B-F5F02544BB4D}">
      <dsp:nvSpPr>
        <dsp:cNvPr id="0" name=""/>
        <dsp:cNvSpPr/>
      </dsp:nvSpPr>
      <dsp:spPr>
        <a:xfrm>
          <a:off x="0" y="3657182"/>
          <a:ext cx="8348663" cy="9168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CA232D-25BF-4D8D-A7E4-53793E21D166}">
      <dsp:nvSpPr>
        <dsp:cNvPr id="0" name=""/>
        <dsp:cNvSpPr/>
      </dsp:nvSpPr>
      <dsp:spPr>
        <a:xfrm>
          <a:off x="277341" y="3863468"/>
          <a:ext cx="504749" cy="5042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526B38-E291-4901-9660-F9C69458A97F}">
      <dsp:nvSpPr>
        <dsp:cNvPr id="0" name=""/>
        <dsp:cNvSpPr/>
      </dsp:nvSpPr>
      <dsp:spPr>
        <a:xfrm>
          <a:off x="1059432" y="3657182"/>
          <a:ext cx="7257141" cy="974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96" tIns="103096" rIns="103096" bIns="103096" numCol="1" spcCol="1270" anchor="ctr" anchorCtr="0">
          <a:noAutofit/>
        </a:bodyPr>
        <a:lstStyle/>
        <a:p>
          <a:pPr marL="0" lvl="0" indent="0" algn="l" defTabSz="889000">
            <a:lnSpc>
              <a:spcPct val="100000"/>
            </a:lnSpc>
            <a:spcBef>
              <a:spcPct val="0"/>
            </a:spcBef>
            <a:spcAft>
              <a:spcPct val="35000"/>
            </a:spcAft>
            <a:buNone/>
          </a:pPr>
          <a:r>
            <a:rPr lang="en-US" sz="2000" b="1" kern="1200" noProof="0" dirty="0">
              <a:solidFill>
                <a:schemeClr val="accent1">
                  <a:lumMod val="75000"/>
                </a:schemeClr>
              </a:solidFill>
            </a:rPr>
            <a:t>Communications and networking</a:t>
          </a:r>
          <a:br>
            <a:rPr lang="en-US" sz="2000" b="1" kern="1200" noProof="0" dirty="0">
              <a:solidFill>
                <a:schemeClr val="accent1">
                  <a:lumMod val="75000"/>
                </a:schemeClr>
              </a:solidFill>
            </a:rPr>
          </a:br>
          <a:r>
            <a:rPr lang="en-US" sz="1600" kern="1200" noProof="0" dirty="0"/>
            <a:t>Exchange information reliably and quickly</a:t>
          </a:r>
        </a:p>
      </dsp:txBody>
      <dsp:txXfrm>
        <a:off x="1059432" y="3657182"/>
        <a:ext cx="7257141" cy="9741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B1051-8177-4EB7-942D-ECB254C3D51E}">
      <dsp:nvSpPr>
        <dsp:cNvPr id="0" name=""/>
        <dsp:cNvSpPr/>
      </dsp:nvSpPr>
      <dsp:spPr>
        <a:xfrm>
          <a:off x="979571" y="1142611"/>
          <a:ext cx="818015" cy="8180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07D2DB-F620-4DED-889A-0614CC355AE0}">
      <dsp:nvSpPr>
        <dsp:cNvPr id="0" name=""/>
        <dsp:cNvSpPr/>
      </dsp:nvSpPr>
      <dsp:spPr>
        <a:xfrm>
          <a:off x="219985" y="2066718"/>
          <a:ext cx="2337187" cy="69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noProof="0" dirty="0"/>
            <a:t>Cost</a:t>
          </a:r>
        </a:p>
      </dsp:txBody>
      <dsp:txXfrm>
        <a:off x="219985" y="2066718"/>
        <a:ext cx="2337187" cy="690200"/>
      </dsp:txXfrm>
    </dsp:sp>
    <dsp:sp modelId="{72EE8AF7-EF5E-4277-B9FF-E0F6849B71C1}">
      <dsp:nvSpPr>
        <dsp:cNvPr id="0" name=""/>
        <dsp:cNvSpPr/>
      </dsp:nvSpPr>
      <dsp:spPr>
        <a:xfrm>
          <a:off x="3083" y="2807956"/>
          <a:ext cx="2770992" cy="815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noProof="0" dirty="0"/>
            <a:t>Competitive markets penalize products that do not deliver adequate value for money</a:t>
          </a:r>
        </a:p>
      </dsp:txBody>
      <dsp:txXfrm>
        <a:off x="3083" y="2807956"/>
        <a:ext cx="2770992" cy="815567"/>
      </dsp:txXfrm>
    </dsp:sp>
    <dsp:sp modelId="{8D1F085B-490D-4815-B645-F6AE814909F2}">
      <dsp:nvSpPr>
        <dsp:cNvPr id="0" name=""/>
        <dsp:cNvSpPr/>
      </dsp:nvSpPr>
      <dsp:spPr>
        <a:xfrm>
          <a:off x="4051372" y="1082712"/>
          <a:ext cx="818015" cy="8180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896A0A-BCAD-4BF1-B9B6-93492CD4105C}">
      <dsp:nvSpPr>
        <dsp:cNvPr id="0" name=""/>
        <dsp:cNvSpPr/>
      </dsp:nvSpPr>
      <dsp:spPr>
        <a:xfrm>
          <a:off x="3291786" y="2006819"/>
          <a:ext cx="2337187" cy="69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noProof="0" dirty="0"/>
            <a:t>Size and weight limits </a:t>
          </a:r>
        </a:p>
      </dsp:txBody>
      <dsp:txXfrm>
        <a:off x="3291786" y="2006819"/>
        <a:ext cx="2337187" cy="690200"/>
      </dsp:txXfrm>
    </dsp:sp>
    <dsp:sp modelId="{5B8CA332-47F1-4CCF-8528-57CA4C5F3060}">
      <dsp:nvSpPr>
        <dsp:cNvPr id="0" name=""/>
        <dsp:cNvSpPr/>
      </dsp:nvSpPr>
      <dsp:spPr>
        <a:xfrm>
          <a:off x="3170392" y="2807931"/>
          <a:ext cx="2554592" cy="1055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noProof="0" dirty="0"/>
            <a:t>Mobile (aviation, automotive) and portable (e.g., handheld, wearable) systems</a:t>
          </a:r>
        </a:p>
      </dsp:txBody>
      <dsp:txXfrm>
        <a:off x="3170392" y="2807931"/>
        <a:ext cx="2554592" cy="1055164"/>
      </dsp:txXfrm>
    </dsp:sp>
    <dsp:sp modelId="{A661006F-13C3-48DB-8F5D-18109D4AC2EA}">
      <dsp:nvSpPr>
        <dsp:cNvPr id="0" name=""/>
        <dsp:cNvSpPr/>
      </dsp:nvSpPr>
      <dsp:spPr>
        <a:xfrm>
          <a:off x="6906270" y="1145606"/>
          <a:ext cx="818015" cy="8180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F5BF4B-3A7E-4F66-854B-8D53102F5831}">
      <dsp:nvSpPr>
        <dsp:cNvPr id="0" name=""/>
        <dsp:cNvSpPr/>
      </dsp:nvSpPr>
      <dsp:spPr>
        <a:xfrm>
          <a:off x="6146684" y="2069713"/>
          <a:ext cx="2337187" cy="69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noProof="0" dirty="0"/>
            <a:t>Power and energy limits </a:t>
          </a:r>
        </a:p>
      </dsp:txBody>
      <dsp:txXfrm>
        <a:off x="6146684" y="2069713"/>
        <a:ext cx="2337187" cy="690200"/>
      </dsp:txXfrm>
    </dsp:sp>
    <dsp:sp modelId="{E4FBB378-9EF6-4FEB-9A20-49585E9C9068}">
      <dsp:nvSpPr>
        <dsp:cNvPr id="0" name=""/>
        <dsp:cNvSpPr/>
      </dsp:nvSpPr>
      <dsp:spPr>
        <a:xfrm>
          <a:off x="6146684" y="2974420"/>
          <a:ext cx="2337187" cy="803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noProof="0" dirty="0"/>
            <a:t>Battery capacity, </a:t>
          </a:r>
          <a:br>
            <a:rPr lang="en-US" sz="1700" kern="1200" noProof="0" dirty="0"/>
          </a:br>
          <a:r>
            <a:rPr lang="en-US" sz="1700" kern="1200" noProof="0" dirty="0"/>
            <a:t>cooling limits</a:t>
          </a:r>
        </a:p>
      </dsp:txBody>
      <dsp:txXfrm>
        <a:off x="6146684" y="2974420"/>
        <a:ext cx="2337187" cy="803587"/>
      </dsp:txXfrm>
    </dsp:sp>
    <dsp:sp modelId="{A83D9085-128D-48CC-BA1D-5990335EF880}">
      <dsp:nvSpPr>
        <dsp:cNvPr id="0" name=""/>
        <dsp:cNvSpPr/>
      </dsp:nvSpPr>
      <dsp:spPr>
        <a:xfrm>
          <a:off x="9652465" y="1145606"/>
          <a:ext cx="818015" cy="8180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B6678C-E5B1-481A-99D5-6AC7B7741A1E}">
      <dsp:nvSpPr>
        <dsp:cNvPr id="0" name=""/>
        <dsp:cNvSpPr/>
      </dsp:nvSpPr>
      <dsp:spPr>
        <a:xfrm>
          <a:off x="8892879" y="2069713"/>
          <a:ext cx="2337187" cy="69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noProof="0" dirty="0"/>
            <a:t>Environment </a:t>
          </a:r>
        </a:p>
      </dsp:txBody>
      <dsp:txXfrm>
        <a:off x="8892879" y="2069713"/>
        <a:ext cx="2337187" cy="690200"/>
      </dsp:txXfrm>
    </dsp:sp>
    <dsp:sp modelId="{BEFD9175-246C-4B93-8B98-556BA424CC6D}">
      <dsp:nvSpPr>
        <dsp:cNvPr id="0" name=""/>
        <dsp:cNvSpPr/>
      </dsp:nvSpPr>
      <dsp:spPr>
        <a:xfrm>
          <a:off x="8892879" y="2809259"/>
          <a:ext cx="2337187" cy="803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noProof="0" dirty="0"/>
            <a:t>Temperatures may range from -40 degrees C to 125 degrees C, or even more.</a:t>
          </a:r>
        </a:p>
      </dsp:txBody>
      <dsp:txXfrm>
        <a:off x="8892879" y="2809259"/>
        <a:ext cx="2337187" cy="8035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4F3E9-40A7-4C55-B685-E58014DF87D8}">
      <dsp:nvSpPr>
        <dsp:cNvPr id="0" name=""/>
        <dsp:cNvSpPr/>
      </dsp:nvSpPr>
      <dsp:spPr>
        <a:xfrm>
          <a:off x="332856" y="519769"/>
          <a:ext cx="922360" cy="92236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9A4FC6-9BD9-4017-85B1-B592304CA315}">
      <dsp:nvSpPr>
        <dsp:cNvPr id="0" name=""/>
        <dsp:cNvSpPr/>
      </dsp:nvSpPr>
      <dsp:spPr>
        <a:xfrm>
          <a:off x="526552" y="700780"/>
          <a:ext cx="534968" cy="5349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0F582E-D108-44BB-AEEA-151B94F2ABDB}">
      <dsp:nvSpPr>
        <dsp:cNvPr id="0" name=""/>
        <dsp:cNvSpPr/>
      </dsp:nvSpPr>
      <dsp:spPr>
        <a:xfrm>
          <a:off x="1525514" y="507069"/>
          <a:ext cx="2028837" cy="92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solidFill>
                <a:schemeClr val="accent5"/>
              </a:solidFill>
            </a:rPr>
            <a:t>Lack of abstraction</a:t>
          </a:r>
          <a:r>
            <a:rPr lang="en-US" sz="2000" kern="1200" noProof="0" dirty="0"/>
            <a:t> developer directly exposed to underlying hardware</a:t>
          </a:r>
        </a:p>
      </dsp:txBody>
      <dsp:txXfrm>
        <a:off x="1525514" y="507069"/>
        <a:ext cx="2028837" cy="922360"/>
      </dsp:txXfrm>
    </dsp:sp>
    <dsp:sp modelId="{BF111699-D62C-41E7-B7CE-8B2B14EC345E}">
      <dsp:nvSpPr>
        <dsp:cNvPr id="0" name=""/>
        <dsp:cNvSpPr/>
      </dsp:nvSpPr>
      <dsp:spPr>
        <a:xfrm>
          <a:off x="3933178" y="519769"/>
          <a:ext cx="922360" cy="92236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D5B08F-3F3D-47F0-800A-D9DF3BE48805}">
      <dsp:nvSpPr>
        <dsp:cNvPr id="0" name=""/>
        <dsp:cNvSpPr/>
      </dsp:nvSpPr>
      <dsp:spPr>
        <a:xfrm>
          <a:off x="4126873" y="700780"/>
          <a:ext cx="534968" cy="5349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704CF2-7CDA-4DEC-8FDF-6C8E7BD89673}">
      <dsp:nvSpPr>
        <dsp:cNvPr id="0" name=""/>
        <dsp:cNvSpPr/>
      </dsp:nvSpPr>
      <dsp:spPr>
        <a:xfrm>
          <a:off x="5053187" y="507069"/>
          <a:ext cx="2174134" cy="92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solidFill>
                <a:schemeClr val="accent5"/>
              </a:solidFill>
            </a:rPr>
            <a:t>Responsiveness</a:t>
          </a:r>
          <a:r>
            <a:rPr lang="en-US" sz="2000" kern="1200" noProof="0" dirty="0"/>
            <a:t> system needs to react to external triggers in a timely manner</a:t>
          </a:r>
        </a:p>
      </dsp:txBody>
      <dsp:txXfrm>
        <a:off x="5053187" y="507069"/>
        <a:ext cx="2174134" cy="922360"/>
      </dsp:txXfrm>
    </dsp:sp>
    <dsp:sp modelId="{964D53A6-43AD-4354-940D-4E71D8C60053}">
      <dsp:nvSpPr>
        <dsp:cNvPr id="0" name=""/>
        <dsp:cNvSpPr/>
      </dsp:nvSpPr>
      <dsp:spPr>
        <a:xfrm>
          <a:off x="7606148" y="519769"/>
          <a:ext cx="922360" cy="92236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A5666C-DFC3-4323-9729-447625BAE874}">
      <dsp:nvSpPr>
        <dsp:cNvPr id="0" name=""/>
        <dsp:cNvSpPr/>
      </dsp:nvSpPr>
      <dsp:spPr>
        <a:xfrm>
          <a:off x="7799844" y="700780"/>
          <a:ext cx="534968" cy="53496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3E6329-CC50-40BA-8E92-85ECFD9DF9DD}">
      <dsp:nvSpPr>
        <dsp:cNvPr id="0" name=""/>
        <dsp:cNvSpPr/>
      </dsp:nvSpPr>
      <dsp:spPr>
        <a:xfrm>
          <a:off x="8726157" y="507069"/>
          <a:ext cx="2174134" cy="92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solidFill>
                <a:schemeClr val="accent5"/>
              </a:solidFill>
            </a:rPr>
            <a:t>Concurrency</a:t>
          </a:r>
          <a:r>
            <a:rPr lang="en-US" sz="2000" kern="1200" noProof="0" dirty="0"/>
            <a:t> multiple physical events happening at the same time must be handled</a:t>
          </a:r>
        </a:p>
      </dsp:txBody>
      <dsp:txXfrm>
        <a:off x="8726157" y="507069"/>
        <a:ext cx="2174134" cy="922360"/>
      </dsp:txXfrm>
    </dsp:sp>
    <dsp:sp modelId="{7C820B2D-E185-4EBE-BC06-BCDF08D19054}">
      <dsp:nvSpPr>
        <dsp:cNvPr id="0" name=""/>
        <dsp:cNvSpPr/>
      </dsp:nvSpPr>
      <dsp:spPr>
        <a:xfrm>
          <a:off x="6187566" y="2556067"/>
          <a:ext cx="922360" cy="92236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3B3A82-7703-4D19-8D12-E5F6C7044252}">
      <dsp:nvSpPr>
        <dsp:cNvPr id="0" name=""/>
        <dsp:cNvSpPr/>
      </dsp:nvSpPr>
      <dsp:spPr>
        <a:xfrm>
          <a:off x="6381305" y="2737053"/>
          <a:ext cx="534968" cy="5349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A0A81C-25EF-4D18-A3CD-3E84D278316A}">
      <dsp:nvSpPr>
        <dsp:cNvPr id="0" name=""/>
        <dsp:cNvSpPr/>
      </dsp:nvSpPr>
      <dsp:spPr>
        <a:xfrm>
          <a:off x="7307375" y="2543366"/>
          <a:ext cx="2174134" cy="92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solidFill>
                <a:schemeClr val="accent5"/>
              </a:solidFill>
            </a:rPr>
            <a:t>Reliability</a:t>
          </a:r>
          <a:br>
            <a:rPr lang="en-US" sz="2000" b="1" kern="1200" noProof="0" dirty="0">
              <a:solidFill>
                <a:schemeClr val="accent5"/>
              </a:solidFill>
            </a:rPr>
          </a:br>
          <a:r>
            <a:rPr lang="en-US" sz="2000" kern="1200" noProof="0" dirty="0"/>
            <a:t>code errors can have catastrophic events in practice</a:t>
          </a:r>
        </a:p>
      </dsp:txBody>
      <dsp:txXfrm>
        <a:off x="7307375" y="2543366"/>
        <a:ext cx="2174134" cy="922360"/>
      </dsp:txXfrm>
    </dsp:sp>
    <dsp:sp modelId="{19024362-11CB-44E7-B97A-71DE6F11DDBA}">
      <dsp:nvSpPr>
        <dsp:cNvPr id="0" name=""/>
        <dsp:cNvSpPr/>
      </dsp:nvSpPr>
      <dsp:spPr>
        <a:xfrm>
          <a:off x="2113568" y="2542444"/>
          <a:ext cx="922360" cy="92236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27EC03-3DAF-46CE-A98F-C2CADE86CA43}">
      <dsp:nvSpPr>
        <dsp:cNvPr id="0" name=""/>
        <dsp:cNvSpPr/>
      </dsp:nvSpPr>
      <dsp:spPr>
        <a:xfrm>
          <a:off x="2320016" y="2713937"/>
          <a:ext cx="534968" cy="53496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96B40B-DA1C-481E-AE1B-D7C17C4D9A3D}">
      <dsp:nvSpPr>
        <dsp:cNvPr id="0" name=""/>
        <dsp:cNvSpPr/>
      </dsp:nvSpPr>
      <dsp:spPr>
        <a:xfrm>
          <a:off x="3242035" y="2542444"/>
          <a:ext cx="2374546" cy="92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solidFill>
                <a:schemeClr val="accent5"/>
              </a:solidFill>
            </a:rPr>
            <a:t>Efficiency</a:t>
          </a:r>
          <a:r>
            <a:rPr lang="en-US" sz="2000" kern="1200" noProof="0" dirty="0"/>
            <a:t> </a:t>
          </a:r>
          <a:br>
            <a:rPr lang="en-US" sz="2000" kern="1200" noProof="0" dirty="0"/>
          </a:br>
          <a:r>
            <a:rPr lang="en-US" sz="2000" kern="1200" noProof="0" dirty="0"/>
            <a:t>given energy &amp; timing budgets, optimization is required</a:t>
          </a:r>
        </a:p>
      </dsp:txBody>
      <dsp:txXfrm>
        <a:off x="3242035" y="2542444"/>
        <a:ext cx="2374546" cy="9223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3164B-16A9-4C88-B3B7-66459D7E1452}">
      <dsp:nvSpPr>
        <dsp:cNvPr id="0" name=""/>
        <dsp:cNvSpPr/>
      </dsp:nvSpPr>
      <dsp:spPr>
        <a:xfrm>
          <a:off x="0" y="3717"/>
          <a:ext cx="11233150" cy="791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80498A-5E33-4873-B48A-71731903C3EB}">
      <dsp:nvSpPr>
        <dsp:cNvPr id="0" name=""/>
        <dsp:cNvSpPr/>
      </dsp:nvSpPr>
      <dsp:spPr>
        <a:xfrm>
          <a:off x="239530" y="181880"/>
          <a:ext cx="435509" cy="4355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BD22E1-6050-49B4-84FE-89DF323738C0}">
      <dsp:nvSpPr>
        <dsp:cNvPr id="0" name=""/>
        <dsp:cNvSpPr/>
      </dsp:nvSpPr>
      <dsp:spPr>
        <a:xfrm>
          <a:off x="914570" y="3717"/>
          <a:ext cx="10318579" cy="79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03" tIns="83803" rIns="83803" bIns="83803" numCol="1" spcCol="1270" anchor="ctr" anchorCtr="0">
          <a:noAutofit/>
        </a:bodyPr>
        <a:lstStyle/>
        <a:p>
          <a:pPr marL="0" lvl="0" indent="0" algn="l" defTabSz="844550">
            <a:lnSpc>
              <a:spcPct val="100000"/>
            </a:lnSpc>
            <a:spcBef>
              <a:spcPct val="0"/>
            </a:spcBef>
            <a:spcAft>
              <a:spcPct val="35000"/>
            </a:spcAft>
            <a:buNone/>
          </a:pPr>
          <a:r>
            <a:rPr lang="en-US" sz="1900" kern="1200" noProof="0" dirty="0"/>
            <a:t>Much more complicated than debugging regular software and involves some hardware interface</a:t>
          </a:r>
        </a:p>
      </dsp:txBody>
      <dsp:txXfrm>
        <a:off x="914570" y="3717"/>
        <a:ext cx="10318579" cy="791836"/>
      </dsp:txXfrm>
    </dsp:sp>
    <dsp:sp modelId="{CF141E97-F701-4E8C-B735-D649E6EDF959}">
      <dsp:nvSpPr>
        <dsp:cNvPr id="0" name=""/>
        <dsp:cNvSpPr/>
      </dsp:nvSpPr>
      <dsp:spPr>
        <a:xfrm>
          <a:off x="0" y="993512"/>
          <a:ext cx="11233150" cy="791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252306-126F-417D-976F-F04388CA37A8}">
      <dsp:nvSpPr>
        <dsp:cNvPr id="0" name=""/>
        <dsp:cNvSpPr/>
      </dsp:nvSpPr>
      <dsp:spPr>
        <a:xfrm>
          <a:off x="239530" y="1171676"/>
          <a:ext cx="435509" cy="4355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6CA47A-34FB-4DED-8940-9CF14D8CE189}">
      <dsp:nvSpPr>
        <dsp:cNvPr id="0" name=""/>
        <dsp:cNvSpPr/>
      </dsp:nvSpPr>
      <dsp:spPr>
        <a:xfrm>
          <a:off x="914570" y="993512"/>
          <a:ext cx="10318579" cy="79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03" tIns="83803" rIns="83803" bIns="83803" numCol="1" spcCol="1270" anchor="ctr" anchorCtr="0">
          <a:noAutofit/>
        </a:bodyPr>
        <a:lstStyle/>
        <a:p>
          <a:pPr marL="0" lvl="0" indent="0" algn="l" defTabSz="844550">
            <a:lnSpc>
              <a:spcPct val="100000"/>
            </a:lnSpc>
            <a:spcBef>
              <a:spcPct val="0"/>
            </a:spcBef>
            <a:spcAft>
              <a:spcPct val="35000"/>
            </a:spcAft>
            <a:buNone/>
          </a:pPr>
          <a:r>
            <a:rPr lang="en-US" sz="1900" kern="1200" noProof="0" dirty="0"/>
            <a:t>Challenging to debug code involving interactions with peripherals</a:t>
          </a:r>
        </a:p>
      </dsp:txBody>
      <dsp:txXfrm>
        <a:off x="914570" y="993512"/>
        <a:ext cx="10318579" cy="791836"/>
      </dsp:txXfrm>
    </dsp:sp>
    <dsp:sp modelId="{40791CC0-9B4C-4108-A080-B098EDA599D1}">
      <dsp:nvSpPr>
        <dsp:cNvPr id="0" name=""/>
        <dsp:cNvSpPr/>
      </dsp:nvSpPr>
      <dsp:spPr>
        <a:xfrm>
          <a:off x="0" y="1983308"/>
          <a:ext cx="11233150" cy="791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0FED87-6851-4927-98CF-5E00F2DA4A01}">
      <dsp:nvSpPr>
        <dsp:cNvPr id="0" name=""/>
        <dsp:cNvSpPr/>
      </dsp:nvSpPr>
      <dsp:spPr>
        <a:xfrm>
          <a:off x="239530" y="2161471"/>
          <a:ext cx="435509" cy="4355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EF3722-E408-47E7-A575-809A77D4D2A9}">
      <dsp:nvSpPr>
        <dsp:cNvPr id="0" name=""/>
        <dsp:cNvSpPr/>
      </dsp:nvSpPr>
      <dsp:spPr>
        <a:xfrm>
          <a:off x="914570" y="1983308"/>
          <a:ext cx="10318579" cy="79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03" tIns="83803" rIns="83803" bIns="83803" numCol="1" spcCol="1270" anchor="ctr" anchorCtr="0">
          <a:noAutofit/>
        </a:bodyPr>
        <a:lstStyle/>
        <a:p>
          <a:pPr marL="0" lvl="0" indent="0" algn="l" defTabSz="844550">
            <a:lnSpc>
              <a:spcPct val="100000"/>
            </a:lnSpc>
            <a:spcBef>
              <a:spcPct val="0"/>
            </a:spcBef>
            <a:spcAft>
              <a:spcPct val="35000"/>
            </a:spcAft>
            <a:buNone/>
          </a:pPr>
          <a:r>
            <a:rPr lang="en-US" sz="1900" kern="1200" noProof="0" dirty="0"/>
            <a:t>Debug pins could be made available for programming and testing during manufacturing</a:t>
          </a:r>
        </a:p>
      </dsp:txBody>
      <dsp:txXfrm>
        <a:off x="914570" y="1983308"/>
        <a:ext cx="10318579" cy="791836"/>
      </dsp:txXfrm>
    </dsp:sp>
    <dsp:sp modelId="{D763E813-C29E-438B-AC22-68CCD7CAC8D8}">
      <dsp:nvSpPr>
        <dsp:cNvPr id="0" name=""/>
        <dsp:cNvSpPr/>
      </dsp:nvSpPr>
      <dsp:spPr>
        <a:xfrm>
          <a:off x="0" y="2973103"/>
          <a:ext cx="11233150" cy="791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DDFCD5-0ED2-4553-9A12-E66501A57C05}">
      <dsp:nvSpPr>
        <dsp:cNvPr id="0" name=""/>
        <dsp:cNvSpPr/>
      </dsp:nvSpPr>
      <dsp:spPr>
        <a:xfrm>
          <a:off x="239530" y="3151266"/>
          <a:ext cx="435509" cy="4355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0095F2-868D-41D3-B540-022F27D42D8B}">
      <dsp:nvSpPr>
        <dsp:cNvPr id="0" name=""/>
        <dsp:cNvSpPr/>
      </dsp:nvSpPr>
      <dsp:spPr>
        <a:xfrm>
          <a:off x="914570" y="2973103"/>
          <a:ext cx="10318579" cy="79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03" tIns="83803" rIns="83803" bIns="83803" numCol="1" spcCol="1270" anchor="ctr" anchorCtr="0">
          <a:noAutofit/>
        </a:bodyPr>
        <a:lstStyle/>
        <a:p>
          <a:pPr marL="0" lvl="0" indent="0" algn="l" defTabSz="844550">
            <a:lnSpc>
              <a:spcPct val="100000"/>
            </a:lnSpc>
            <a:spcBef>
              <a:spcPct val="0"/>
            </a:spcBef>
            <a:spcAft>
              <a:spcPct val="35000"/>
            </a:spcAft>
            <a:buNone/>
          </a:pPr>
          <a:r>
            <a:rPr lang="en-US" sz="1900" kern="1200" noProof="0" dirty="0"/>
            <a:t>Sometime convenient to implement a command-line interface (CLI) that can enable real-time inspection of registers and memory contents</a:t>
          </a:r>
        </a:p>
      </dsp:txBody>
      <dsp:txXfrm>
        <a:off x="914570" y="2973103"/>
        <a:ext cx="10318579" cy="791836"/>
      </dsp:txXfrm>
    </dsp:sp>
    <dsp:sp modelId="{7FF56043-B366-4991-A3AD-4507149A6EB6}">
      <dsp:nvSpPr>
        <dsp:cNvPr id="0" name=""/>
        <dsp:cNvSpPr/>
      </dsp:nvSpPr>
      <dsp:spPr>
        <a:xfrm>
          <a:off x="0" y="3962899"/>
          <a:ext cx="11233150" cy="791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F57341-F259-49A2-B0A3-C9842A9C4BEE}">
      <dsp:nvSpPr>
        <dsp:cNvPr id="0" name=""/>
        <dsp:cNvSpPr/>
      </dsp:nvSpPr>
      <dsp:spPr>
        <a:xfrm>
          <a:off x="239530" y="4141062"/>
          <a:ext cx="435509" cy="4355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EFAC94-9A75-48B1-B6F9-F7BDACAE10EF}">
      <dsp:nvSpPr>
        <dsp:cNvPr id="0" name=""/>
        <dsp:cNvSpPr/>
      </dsp:nvSpPr>
      <dsp:spPr>
        <a:xfrm>
          <a:off x="914570" y="3962899"/>
          <a:ext cx="10318579" cy="79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03" tIns="83803" rIns="83803" bIns="83803" numCol="1" spcCol="1270" anchor="ctr" anchorCtr="0">
          <a:noAutofit/>
        </a:bodyPr>
        <a:lstStyle/>
        <a:p>
          <a:pPr marL="0" lvl="0" indent="0" algn="l" defTabSz="844550">
            <a:lnSpc>
              <a:spcPct val="100000"/>
            </a:lnSpc>
            <a:spcBef>
              <a:spcPct val="0"/>
            </a:spcBef>
            <a:spcAft>
              <a:spcPct val="35000"/>
            </a:spcAft>
            <a:buNone/>
          </a:pPr>
          <a:r>
            <a:rPr lang="en-US" sz="1900" kern="1200" noProof="0" dirty="0"/>
            <a:t>Integrated Development Environments (IDEs) frequently used to simplify debugging</a:t>
          </a:r>
        </a:p>
      </dsp:txBody>
      <dsp:txXfrm>
        <a:off x="914570" y="3962899"/>
        <a:ext cx="10318579" cy="79183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6/23/2020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6/23/2020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This module introduces embedded systems. </a:t>
            </a:r>
            <a:r>
              <a:rPr lang="en-US" baseline="0" noProof="0" dirty="0"/>
              <a:t>These are task specialized microcomputer systems with chip-embedded hardware components. The selection, type, functionality, etc. of the embedded components varies among suppliers, chip series, and so on, and need to be individually selected for each project to fit to the given requirements.</a:t>
            </a:r>
            <a:endParaRPr lang="en-US" noProof="0" dirty="0"/>
          </a:p>
          <a:p>
            <a:endParaRPr lang="x-none"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562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noProof="0" dirty="0"/>
              <a:t>Microcontroller-based embedded systems bring numerous advantages. </a:t>
            </a:r>
          </a:p>
          <a:p>
            <a:endParaRPr lang="en-US" baseline="0" noProof="0" dirty="0"/>
          </a:p>
          <a:p>
            <a:r>
              <a:rPr lang="en-US" baseline="0" noProof="0" dirty="0"/>
              <a:t>For instance, software-based applications provide better flexibility than pure hardware, and can be adapted more easily to changes in system requirements. </a:t>
            </a:r>
          </a:p>
          <a:p>
            <a:endParaRPr lang="en-US" baseline="0" noProof="0" dirty="0"/>
          </a:p>
          <a:p>
            <a:r>
              <a:rPr lang="en-US" baseline="0" noProof="0" dirty="0"/>
              <a:t>By partitioning the system into hard- and software components, the total system cost can be minimized. </a:t>
            </a:r>
          </a:p>
          <a:p>
            <a:endParaRPr lang="en-US" baseline="0" noProof="0" dirty="0"/>
          </a:p>
          <a:p>
            <a:r>
              <a:rPr lang="en-US" baseline="0" noProof="0" dirty="0"/>
              <a:t>The number of features implemented by a system can be easily extended in microcontroller-based designs. </a:t>
            </a:r>
            <a:r>
              <a:rPr lang="en-US" noProof="0" dirty="0"/>
              <a:t>Through </a:t>
            </a:r>
            <a:r>
              <a:rPr lang="en-US" baseline="0" noProof="0" dirty="0"/>
              <a:t>system optimization, memory and on chip-components redundancy can also be reduced.</a:t>
            </a:r>
          </a:p>
          <a:p>
            <a:endParaRPr lang="en-US" baseline="0" noProof="0" dirty="0"/>
          </a:p>
          <a:p>
            <a:r>
              <a:rPr lang="en-US" baseline="0" noProof="0" dirty="0"/>
              <a:t>Failures can be detected, debugged, and compensated for with a microcontroller-based embedded system.</a:t>
            </a:r>
          </a:p>
          <a:p>
            <a:pPr marL="171450" indent="-171450">
              <a:buFontTx/>
              <a:buChar char="-"/>
            </a:pPr>
            <a:endParaRPr lang="en-US" noProof="0"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3989352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range of</a:t>
            </a:r>
            <a:r>
              <a:rPr lang="en-US" baseline="0" noProof="0" dirty="0"/>
              <a:t> embedded systems applications and functions they could perform is infinitely large. For instance, monitoring and pre-processing in closed loop control systems are very common functions of embedded systems, as they are very small, inexpensive, and can be deployed nearly everywhere. </a:t>
            </a:r>
          </a:p>
          <a:p>
            <a:endParaRPr lang="en-US" baseline="0" noProof="0" dirty="0"/>
          </a:p>
          <a:p>
            <a:r>
              <a:rPr lang="en-US" baseline="0" noProof="0" dirty="0"/>
              <a:t>Digital signal processing is another common use of embedded systems, in which audio/electromechanical/other signals are processed or transferred according to the scope of the application. </a:t>
            </a:r>
          </a:p>
          <a:p>
            <a:endParaRPr lang="en-US" baseline="0" noProof="0" dirty="0"/>
          </a:p>
          <a:p>
            <a:r>
              <a:rPr lang="en-US" baseline="0" noProof="0" dirty="0"/>
              <a:t>When setting up and managing small local networks, simple protocols are usually used to reduce memory and power consumption. Examples include Bluetooth Smart (i.e., Bluetooth Low Energy) and ZigBee.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4234091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Many attributes</a:t>
            </a:r>
            <a:r>
              <a:rPr lang="en-US" baseline="0" noProof="0" dirty="0"/>
              <a:t> characterize an embedded system. </a:t>
            </a:r>
          </a:p>
          <a:p>
            <a:endParaRPr lang="en-US" baseline="0" noProof="0" dirty="0"/>
          </a:p>
          <a:p>
            <a:r>
              <a:rPr lang="en-US" baseline="0" noProof="0" dirty="0"/>
              <a:t>Given their interaction with the environment, an important aspect is the nature of that interface. Specifically, an interface is selected based on whether the signals to be read are analog or digital. The voltage range of a system’s inputs and outputs is also important, as well as the amount of power needed by the system itself and by its peripherals. Interfacing with other digital devices or users is another important attribute.</a:t>
            </a:r>
          </a:p>
          <a:p>
            <a:r>
              <a:rPr lang="en-US" baseline="0" noProof="0" dirty="0"/>
              <a:t> </a:t>
            </a:r>
          </a:p>
          <a:p>
            <a:r>
              <a:rPr lang="en-US" baseline="0" noProof="0" dirty="0"/>
              <a:t>Finally, timing and multi-tasking/multi-threading behaviors are key attributes of embedded systems that seek trying to execute more than a single task concurrently, usually within a specific time period.</a:t>
            </a:r>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4077844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noProof="0" dirty="0"/>
              <a:t>It is also important to know whether the system is allowed to crash, or whether fail-safe modes are required, especially for systems that run independently for a long periods of time. Usually, fault-handling code is complex compared to normal-case code, and this may pose further memory requirements. </a:t>
            </a:r>
          </a:p>
          <a:p>
            <a:pPr marL="0" indent="0">
              <a:buFontTx/>
              <a:buNone/>
            </a:pPr>
            <a:endParaRPr lang="en-US" baseline="0" noProof="0" dirty="0"/>
          </a:p>
          <a:p>
            <a:pPr marL="0" indent="0">
              <a:buFontTx/>
              <a:buNone/>
            </a:pPr>
            <a:r>
              <a:rPr lang="en-US" baseline="0" noProof="0" dirty="0"/>
              <a:t>Additionally, embedded systems should have diagnostic mechanisms to detect and debug system problems, in order to identify and localize problems quickly. This makes fault handling more efficient and serious system crashes less likely. </a:t>
            </a:r>
            <a:endParaRPr lang="en-US" noProof="0"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3123229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E</a:t>
            </a:r>
            <a:r>
              <a:rPr lang="en-US" baseline="0" noProof="0" dirty="0"/>
              <a:t>mbedded systems come with benefits, but they are also subject to constraints.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a:t>Cost is very important in high volume production, especially in today’s competitive markets. There is a balance to be struck in embedded systems manufacturing, between design and production cost.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a:t>Application size and weight can also be a constraint, especially for portable and wearable systems.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a:t>Battery capacity is another constraint, since batteries cannot offer unlimited energy. In turn, this impacts on the power consumption profile affordable to embedded devices.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a:t>Equally important are the effects of any heating issues that may arise due to the system’s operation or induced by the external environment. </a:t>
            </a:r>
            <a:endParaRPr lang="en-US" noProof="0" dirty="0"/>
          </a:p>
          <a:p>
            <a:endParaRPr lang="en-US" noProof="0" dirty="0"/>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135789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constraints specific to </a:t>
            </a:r>
            <a:r>
              <a:rPr lang="en-US" baseline="0" noProof="0" dirty="0"/>
              <a:t>microcontroller-based embedded system lead to difficulties in handling their operation and interfacing. For instance, as peripherals are already integrated on the chip, they are usually operated in a way that is unique to every controller type. Although this reduces manufacturing costs, it increases the engineering costs for design, development, and debugging. In other words, the board and design complexity is reduced, but the chip-and-coding complexity is increased.</a:t>
            </a:r>
          </a:p>
          <a:p>
            <a:endParaRPr lang="en-US" baseline="0" noProof="0" dirty="0"/>
          </a:p>
          <a:p>
            <a:pPr marL="0" indent="0">
              <a:buFontTx/>
              <a:buNone/>
            </a:pPr>
            <a:r>
              <a:rPr lang="en-US" baseline="0" noProof="0" dirty="0"/>
              <a:t>Programming is mostly done in C or Assembly language, due to inherent code efficiency and low programming overhead. C++, with all the benefits of object-oriented programming, is sometimes used in larger embedded systems with a major focus on algorithm centered applications. However, task-, interrupt-, and time-slice-based applications work best if written in C and Assembly, because these languages allow controlling the required clock cycles per operation more easily. Although some systems are also programmed in interpreting languages such as Basic or Java, this is the exception because code optimization is nearly impossible.</a:t>
            </a:r>
          </a:p>
          <a:p>
            <a:pPr marL="171450" indent="-171450">
              <a:buFontTx/>
              <a:buChar char="-"/>
            </a:pPr>
            <a:endParaRPr lang="en-US" baseline="0" noProof="0" dirty="0"/>
          </a:p>
          <a:p>
            <a:pPr marL="0" indent="0">
              <a:buFontTx/>
              <a:buNone/>
            </a:pPr>
            <a:r>
              <a:rPr lang="en-US" baseline="0" noProof="0" dirty="0"/>
              <a:t>Operating systems have been less common for embedded system, although this is changing in the IoT era. Arm Mbed OS is one such example. However, it should be noted that despite simplifying development, the RTOS overhead extends code size and reduces transparency around what is really happening inside the MCU.</a:t>
            </a:r>
            <a:endParaRPr lang="en-US" noProof="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626186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type of software running on embedded systems is very different than that written for personal computers. Embedded software is much simpler, as it specializes in one or small number of tasks, while being tailored to the unique characteristics of the underlying embedded hardware platform.</a:t>
            </a:r>
          </a:p>
          <a:p>
            <a:endParaRPr lang="en-US" noProof="0" dirty="0"/>
          </a:p>
          <a:p>
            <a:r>
              <a:rPr lang="en-US" noProof="0" dirty="0"/>
              <a:t>Given its simplicity and small memory footprint, embedded software frequently runs without an operating system and is also referred to as firmware.</a:t>
            </a:r>
          </a:p>
          <a:p>
            <a:endParaRPr lang="en-US" noProof="0" dirty="0"/>
          </a:p>
          <a:p>
            <a:r>
              <a:rPr lang="en-US" noProof="0" dirty="0"/>
              <a:t>Embedded software typically serves applications with tightly bounded timing requirements, such as automotive IoT or avionics.</a:t>
            </a:r>
          </a:p>
          <a:p>
            <a:endParaRPr lang="en-US" noProof="0" dirty="0"/>
          </a:p>
          <a:p>
            <a:r>
              <a:rPr lang="en-US" noProof="0" dirty="0"/>
              <a:t>In addition, embedded software may not require a human interface (e.g., buttons, keyboard, etc.) to provide the intended functionality, but instead have interfaces with software running on other devices, for e.g., via a Control Area Network (CAN) bus that allows different microcontrollers within a vehicle to communicate.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4019823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Many of the constraints posed on embedded software stem from the stringent requirements that the embedded systems (hardware + interfaces + software) must fulfill.</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As developers write code in C and Assembly and must optimize the code for a specific platform, there is no room for abstracting away hardware specifics and working with high level data structures.</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By their nature, embedded systems interact with physical processes, hence they are expected to guide their operation by inputs received from the environment. Such events often happen at the same time, so the system must be able to prioritize and handle them accordingly, or parallelize processing where possible.</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Naturally, to optimize energy and execution efficiency, embedded software must be optimized that sometimes requires significant domain knowledge and manual optimization.</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Fixing bugs in the production phase may be impossible and could have catastrophic consequences (e.g., bricking a device during a firmware update). Therefore embedded code should be well tested and have fail-safe mechanisms.</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3450915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Depending on the embedded hardware platform, developers use a particular type of interface to program an embedded device, e.g., JTAG, Serial, etc.</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Programming consists of writing the code into memory, typically electronically erasable programmable ROM (EEPROM) and configuring the device</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Other ROM memory bits are used to configure core functionality such as the clock source and rate, and timers.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190464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Debugging embedded software is not as easy as debugging regular software, primarily due to the constrained nature of the device and limited human control interfaces. It is particularly difficult to debug parts of code that involve some interactions with peripherals.</a:t>
            </a:r>
          </a:p>
          <a:p>
            <a:endParaRPr lang="en-US" noProof="0" dirty="0"/>
          </a:p>
          <a:p>
            <a:r>
              <a:rPr lang="en-US" noProof="0" dirty="0"/>
              <a:t>To simplify the debugging process during manufacturing, debug pins are exposed and sometimes it is convenient to implement a CLI that allows the developer to read from the memory and registers. Such features should be however disabled before product release, to prevent hardware security attacks.</a:t>
            </a:r>
          </a:p>
          <a:p>
            <a:endParaRPr lang="en-US" noProof="0" dirty="0"/>
          </a:p>
          <a:p>
            <a:r>
              <a:rPr lang="en-US" noProof="0" dirty="0"/>
              <a:t>IDEs that contain tools for inspecting the functionality of the device are often used to simplify debugging.</a:t>
            </a:r>
          </a:p>
          <a:p>
            <a:endParaRPr lang="en-US" noProof="0" dirty="0"/>
          </a:p>
          <a:p>
            <a:endParaRPr lang="en-US" noProof="0" dirty="0"/>
          </a:p>
          <a:p>
            <a:endParaRPr lang="en-US" noProof="0" dirty="0"/>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3694031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We will start with a definition and a high-level overview of embedded systems, discuss some representative example, as well as the functions, attributes, and constraints of embedded systems. We will then look at embedded systems-specific software, and programming debugging techniques.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1742558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When physical access to an embedded device is problematic, either during manufacturing or after product release, OTA can be a convenient way to reprogram/update the software running on an embedded device.</a:t>
            </a:r>
          </a:p>
          <a:p>
            <a:endParaRPr lang="en-US" noProof="0" dirty="0"/>
          </a:p>
          <a:p>
            <a:r>
              <a:rPr lang="en-US" noProof="0" dirty="0"/>
              <a:t>However, if the programming is interrupted before the process finishes or the software uploaded was not originally designed for the target device, OTA can brick the device. To avoid this problem, separate dedicated circuitry can be embedded to handle firmware updating, though this will increase the cost and size of the device that can be less desirable for some applications. Therefore, more often a separate piece of software called bootloader, co-located in the memory with the core application, is implemented. This will check if the operation of the device is appropriate after an update and otherwise attempt to roll back the software to the previous working version.</a:t>
            </a:r>
          </a:p>
          <a:p>
            <a:endParaRPr lang="en-US" noProof="0" dirty="0"/>
          </a:p>
          <a:p>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1724898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following modules, we will study hardware platforms for IoT, introduce the Arm Cortex-M4 processor architecture, and discuss interrupts and low power features.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321202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An </a:t>
            </a:r>
            <a:r>
              <a:rPr lang="en-US" baseline="0" noProof="0" dirty="0"/>
              <a:t>embedded system is a specialized computing system with chip-embedded hardware. There is no ultimate definition for embedded systems, but largely these are considered to have hybrid (pre)processing and computation capabilities, a task specialized (internal) design that interacts with the surrounding environment, and are usually subject to timing constraints.</a:t>
            </a:r>
          </a:p>
          <a:p>
            <a:pPr marL="0" indent="0">
              <a:buFontTx/>
              <a:buNone/>
            </a:pPr>
            <a:endParaRPr lang="en-US" baseline="0" noProof="0" dirty="0"/>
          </a:p>
          <a:p>
            <a:pPr marL="0" indent="0">
              <a:buFontTx/>
              <a:buNone/>
            </a:pPr>
            <a:r>
              <a:rPr lang="en-US" baseline="0" noProof="0" dirty="0"/>
              <a:t>Embedded systems are typically designed to perform a well-defined task that repeats either periodically or spontaneously upon a trigger, have low cost, a low power budget, and relatively high performance.</a:t>
            </a:r>
          </a:p>
          <a:p>
            <a:pPr marL="0" indent="0">
              <a:buFontTx/>
              <a:buNone/>
            </a:pPr>
            <a:endParaRPr lang="en-US" baseline="0" noProof="0" dirty="0"/>
          </a:p>
          <a:p>
            <a:pPr marL="0" indent="0">
              <a:buFontTx/>
              <a:buNone/>
            </a:pPr>
            <a:r>
              <a:rPr lang="en-US" baseline="0" noProof="0" dirty="0"/>
              <a:t>A real-time system </a:t>
            </a:r>
            <a:r>
              <a:rPr lang="en-US" i="0" baseline="0" noProof="0" dirty="0"/>
              <a:t>is a system that guarantees a meaningful output is produced within a defined short period of time or interval.</a:t>
            </a:r>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506342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microprocessor is the</a:t>
            </a:r>
            <a:r>
              <a:rPr lang="en-US" baseline="0" noProof="0" dirty="0"/>
              <a:t> central core of an embedded system. It is a multipurpose, clock driven, programmable electronic device designed to perform arithmetic and logic operations (using an arithmetic logic unit – ALU). It usually performs at least the instruction cycle of fetching, decoding, and executing. </a:t>
            </a:r>
          </a:p>
          <a:p>
            <a:endParaRPr lang="en-US" baseline="0" noProof="0" dirty="0"/>
          </a:p>
          <a:p>
            <a:r>
              <a:rPr lang="en-US" baseline="0" noProof="0" dirty="0"/>
              <a:t>The microprocessor also communicates with other external components, at least with a memory unit, via a memory interface, and can perform I/O operations based on specific instructions. In an embedded system, there are many more components that communicate, such as timers, interrupt handlers, analog-to-digital converters (ADCs), etc.</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1246440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noProof="0" dirty="0"/>
              <a:t>MCUs consist of a CPU plus additional peripheral components. </a:t>
            </a:r>
          </a:p>
          <a:p>
            <a:endParaRPr lang="en-US" baseline="0" noProof="0" dirty="0"/>
          </a:p>
          <a:p>
            <a:r>
              <a:rPr lang="en-US" baseline="0" noProof="0" dirty="0"/>
              <a:t>This means that the microprocessor is usually optimized for its task with regards to power and cost efficiency. Hence, it is usually a single core CPU. On-chip memory components are designed and selected for the target application. This includes low-cost standard random-access memory (RAM) and read-only memory (ROM), optimized for speed, cost, durability, and energy efficiency. </a:t>
            </a:r>
          </a:p>
          <a:p>
            <a:endParaRPr lang="en-US" baseline="0" noProof="0" dirty="0"/>
          </a:p>
          <a:p>
            <a:r>
              <a:rPr lang="en-US" baseline="0" noProof="0" dirty="0"/>
              <a:t>Additional hardware components are selected according to the controller’s final purpose. They can include a variety of input and output components, timers, interrupt structures, external buses, etc.</a:t>
            </a:r>
          </a:p>
          <a:p>
            <a:pPr marL="0" lvl="0" indent="0">
              <a:buFont typeface="Arial"/>
              <a:buNone/>
            </a:pPr>
            <a:endParaRPr lang="en-US" baseline="0" noProof="0" dirty="0"/>
          </a:p>
          <a:p>
            <a:pPr marL="0" lvl="0" indent="0">
              <a:buFont typeface="Arial"/>
              <a:buNone/>
            </a:pPr>
            <a:r>
              <a:rPr lang="en-US" baseline="0" noProof="0" dirty="0"/>
              <a:t>All components within a microcontroller communicate via an internal system bus.</a:t>
            </a:r>
          </a:p>
          <a:p>
            <a:pPr marL="0" lvl="0" indent="0">
              <a:buFont typeface="Arial"/>
              <a:buNone/>
            </a:pPr>
            <a:endParaRPr lang="en-US" baseline="0" noProof="0" dirty="0"/>
          </a:p>
          <a:p>
            <a:pPr marL="0" lvl="0" indent="0">
              <a:buFont typeface="Arial"/>
              <a:buNone/>
            </a:pPr>
            <a:r>
              <a:rPr lang="en-US" noProof="0" dirty="0"/>
              <a:t>Interfacing with peripherals is possible via a range of protocols. This includes the Universal asynchronous receiver-transmitter (UART) protocol, the Inter-integrated Circuit (I2C) protocol, and the Serial Peripheral Interface (SPI). We will discuss in more detail later, when we will cover the I/O aspects. </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1323822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An embedded system</a:t>
            </a:r>
            <a:r>
              <a:rPr lang="en-US" baseline="0" noProof="0" dirty="0"/>
              <a:t> usually contains one or more MCUs that are interconnected.</a:t>
            </a:r>
          </a:p>
          <a:p>
            <a:endParaRPr lang="en-US" baseline="0" noProof="0" dirty="0"/>
          </a:p>
          <a:p>
            <a:r>
              <a:rPr lang="en-US" baseline="0" noProof="0" dirty="0"/>
              <a:t>For example, a smartphone integrates a wireless connectivity capability. It can work without it, but usually an application relies on this capability to virtually extend the smartphone system, so as to control headphones, printers, or other devices. Such virtual systems establish on-the-fly connections to the other components depending on the software, context, and peripherals’ properties.</a:t>
            </a:r>
          </a:p>
          <a:p>
            <a:endParaRPr lang="en-US" baseline="0" noProof="0" dirty="0"/>
          </a:p>
          <a:p>
            <a:r>
              <a:rPr lang="en-US" baseline="0" noProof="0" dirty="0"/>
              <a:t>Most parts of an embedded system are electrical components. An elementary part of an embedded system can also be the mechanical structure or the housing of the sensor, providing a key functionality of the embedded system.</a:t>
            </a:r>
          </a:p>
          <a:p>
            <a:endParaRPr lang="en-US" baseline="0" noProof="0" dirty="0"/>
          </a:p>
          <a:p>
            <a:r>
              <a:rPr lang="en-US" baseline="0" noProof="0" dirty="0"/>
              <a:t>Real-time constraints (i.e., guaranteed response times) may be an important feature of an embedded system.</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3615527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 bike computer is an example</a:t>
            </a:r>
            <a:r>
              <a:rPr lang="en-US" baseline="0" noProof="0" dirty="0"/>
              <a:t> of a small embedded system.</a:t>
            </a:r>
          </a:p>
          <a:p>
            <a:endParaRPr lang="en-US" baseline="0" noProof="0" dirty="0"/>
          </a:p>
          <a:p>
            <a:r>
              <a:rPr lang="en-US" baseline="0" noProof="0" dirty="0"/>
              <a:t>The bike computer senses wheel rotation, mostly magnetically, and outputs the calculated values such as speed, distance, and time. Additional sensors such as a heart rate monitoring sensor could be connected to such a system.</a:t>
            </a:r>
          </a:p>
          <a:p>
            <a:endParaRPr lang="en-US" baseline="0" noProof="0" dirty="0"/>
          </a:p>
          <a:p>
            <a:r>
              <a:rPr lang="en-US" baseline="0" noProof="0" dirty="0"/>
              <a:t>The constraints defined by the user are primarily size/weight and cost, as well as battery lifetime that translate into</a:t>
            </a:r>
            <a:r>
              <a:rPr lang="en-US" baseline="0" noProof="0" dirty="0">
                <a:sym typeface="Wingdings"/>
              </a:rPr>
              <a:t> power consumption. This means that the total system must be very cost and power efficient. Fortunately, size, weight, and cost are usually proportional, and the only counteracting variable may be the processor performance.</a:t>
            </a:r>
          </a:p>
          <a:p>
            <a:endParaRPr lang="en-US" baseline="0" noProof="0" dirty="0">
              <a:sym typeface="Wingdings"/>
            </a:endParaRPr>
          </a:p>
          <a:p>
            <a:r>
              <a:rPr lang="en-US" baseline="0" noProof="0" dirty="0">
                <a:sym typeface="Wingdings"/>
              </a:rPr>
              <a:t>The bike computer, as a weak real-time system, should be able to process the input between two sensor impulses. </a:t>
            </a:r>
          </a:p>
          <a:p>
            <a:endParaRPr lang="en-US" baseline="0" noProof="0" dirty="0">
              <a:sym typeface="Wingdings"/>
            </a:endParaRPr>
          </a:p>
          <a:p>
            <a:r>
              <a:rPr lang="en-US" baseline="0" noProof="0" dirty="0">
                <a:sym typeface="Wingdings"/>
              </a:rPr>
              <a:t>This means that if the computer is designed for a non-professional cyclist, it should at least be able to measure speeds up to 60km/h = 16.7m/s, for a racing bike. The circumference of a wheel of a racing bike is about 2m that means 8–9 rotations/s.</a:t>
            </a:r>
          </a:p>
          <a:p>
            <a:endParaRPr lang="en-US" baseline="0" noProof="0" dirty="0">
              <a:sym typeface="Wingdings"/>
            </a:endParaRPr>
          </a:p>
          <a:p>
            <a:r>
              <a:rPr lang="en-US" baseline="0" noProof="0" dirty="0">
                <a:sym typeface="Wingdings"/>
              </a:rPr>
              <a:t>Consequently, the system should be able to measure a frequency of 10Hz without any complicated processing algorithms (time difference measurement, division, display, etc.).</a:t>
            </a:r>
          </a:p>
          <a:p>
            <a:endParaRPr lang="en-US" baseline="0" noProof="0" dirty="0">
              <a:sym typeface="Wingdings"/>
            </a:endParaRPr>
          </a:p>
          <a:p>
            <a:r>
              <a:rPr lang="en-US" baseline="0" noProof="0" dirty="0">
                <a:sym typeface="Wingdings"/>
              </a:rPr>
              <a:t>This means that a very simple, low cost, microcontroller can be selected for this application.</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1547266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Another example</a:t>
            </a:r>
            <a:r>
              <a:rPr lang="en-US" baseline="0" noProof="0" dirty="0"/>
              <a:t> of an embedded system is an engine control unit for a car:</a:t>
            </a:r>
          </a:p>
          <a:p>
            <a:endParaRPr lang="en-US" baseline="0" noProof="0" dirty="0"/>
          </a:p>
          <a:p>
            <a:r>
              <a:rPr lang="en-US" baseline="0" noProof="0" dirty="0"/>
              <a:t>In this example, the functional requirements and the constraints are much greater than those of a bike computer. Requirements such as spark and fuel injection timings need real-time calculations, to ensure appropriate operation of the engine. That is every computation must finish at a defined point in time; otherwise, the engine will run sub-optimally and may even become damaged.</a:t>
            </a:r>
          </a:p>
          <a:p>
            <a:endParaRPr lang="en-US" baseline="0" noProof="0" dirty="0"/>
          </a:p>
          <a:p>
            <a:r>
              <a:rPr lang="en-US" baseline="0" noProof="0" dirty="0"/>
              <a:t>Additional constraints are high reliability under harsh environments, for relatively low cost. Furthermore, limited installation space requires a small device footprint.</a:t>
            </a:r>
          </a:p>
          <a:p>
            <a:endParaRPr lang="en-US" baseline="0" noProof="0" dirty="0"/>
          </a:p>
          <a:p>
            <a:r>
              <a:rPr lang="en-US" baseline="0" noProof="0" dirty="0"/>
              <a:t>Many sensors and actuators have to be networked to the rest of the car and operated by the microcontroller. Consequently, a powerful, reliable, and high performance microcontroller is needed.</a:t>
            </a:r>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3712766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Although</a:t>
            </a:r>
            <a:r>
              <a:rPr lang="en-US" baseline="0" noProof="0" dirty="0"/>
              <a:t> the term “embedded system” is mostly used for microcontroller-based systems, it is not restricted to just those. Instead it encompasses systems with as much functionality as possible, embedded into few components. This covers systems ranging from discrete hardware components to fully embedded PCs. In between are microprocessors with dedicated hardware elements and microcontrollers with chip-embedded hardware.</a:t>
            </a:r>
          </a:p>
          <a:p>
            <a:endParaRPr lang="en-US" baseline="0" noProof="0" dirty="0"/>
          </a:p>
          <a:p>
            <a:r>
              <a:rPr lang="en-US" baseline="0" noProof="0" dirty="0"/>
              <a:t>The table above shows the pros and cons of different types of embedded systems, with the main advantages of each implementation highlighted in green.</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1114405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5223" t="21298" r="4245" b="2359"/>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80115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5" name="Title 1">
            <a:extLst>
              <a:ext uri="{FF2B5EF4-FFF2-40B4-BE49-F238E27FC236}">
                <a16:creationId xmlns:a16="http://schemas.microsoft.com/office/drawing/2014/main" id="{070E4E49-42EA-4646-806F-4543D65EF52F}"/>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7" name="Subtitle 2">
            <a:extLst>
              <a:ext uri="{FF2B5EF4-FFF2-40B4-BE49-F238E27FC236}">
                <a16:creationId xmlns:a16="http://schemas.microsoft.com/office/drawing/2014/main" id="{FC99A7BD-35E3-6C48-9932-949A94C6AB39}"/>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799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itle 1">
            <a:extLst>
              <a:ext uri="{FF2B5EF4-FFF2-40B4-BE49-F238E27FC236}">
                <a16:creationId xmlns:a16="http://schemas.microsoft.com/office/drawing/2014/main" id="{949AC842-3F8D-254D-90B4-AF304AFFF89D}"/>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8" name="Subtitle 2">
            <a:extLst>
              <a:ext uri="{FF2B5EF4-FFF2-40B4-BE49-F238E27FC236}">
                <a16:creationId xmlns:a16="http://schemas.microsoft.com/office/drawing/2014/main" id="{6F9C109C-BF81-F249-8D1F-C2696B6FECD7}"/>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4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5" y="2373786"/>
            <a:ext cx="3392553"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2"/>
            <a:ext cx="2619375" cy="4086426"/>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2"/>
            <a:ext cx="8296540" cy="4086426"/>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08642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086225"/>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80"/>
            <a:ext cx="5481108" cy="4086426"/>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086427"/>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758453"/>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11627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769446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1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 </a:t>
            </a:r>
          </a:p>
        </p:txBody>
      </p:sp>
      <p:pic>
        <p:nvPicPr>
          <p:cNvPr id="3" name="Picture 2">
            <a:extLst>
              <a:ext uri="{FF2B5EF4-FFF2-40B4-BE49-F238E27FC236}">
                <a16:creationId xmlns:a16="http://schemas.microsoft.com/office/drawing/2014/main" id="{9A012347-3565-314A-935A-F06376FE34D5}"/>
              </a:ext>
            </a:extLst>
          </p:cNvPr>
          <p:cNvPicPr>
            <a:picLocks noChangeAspect="1"/>
          </p:cNvPicPr>
          <p:nvPr userDrawn="1"/>
        </p:nvPicPr>
        <p:blipFill>
          <a:blip r:embed="rId30"/>
          <a:stretch>
            <a:fillRect/>
          </a:stretch>
        </p:blipFill>
        <p:spPr>
          <a:xfrm>
            <a:off x="10938720" y="6378893"/>
            <a:ext cx="774267" cy="23683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10" r:id="rId11"/>
    <p:sldLayoutId id="2147485436" r:id="rId12"/>
    <p:sldLayoutId id="2147485438" r:id="rId13"/>
    <p:sldLayoutId id="2147485440" r:id="rId14"/>
    <p:sldLayoutId id="2147485441" r:id="rId15"/>
    <p:sldLayoutId id="2147485442" r:id="rId16"/>
    <p:sldLayoutId id="2147485443" r:id="rId17"/>
    <p:sldLayoutId id="2147485444" r:id="rId18"/>
    <p:sldLayoutId id="2147485445" r:id="rId19"/>
    <p:sldLayoutId id="2147485446" r:id="rId20"/>
    <p:sldLayoutId id="2147485447" r:id="rId21"/>
    <p:sldLayoutId id="2147485448" r:id="rId22"/>
    <p:sldLayoutId id="2147485449" r:id="rId23"/>
    <p:sldLayoutId id="2147485450" r:id="rId24"/>
    <p:sldLayoutId id="2147485452" r:id="rId25"/>
    <p:sldLayoutId id="2147485512" r:id="rId26"/>
    <p:sldLayoutId id="2147485453" r:id="rId27"/>
    <p:sldLayoutId id="2147485513" r:id="rId28"/>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63.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18.xml"/><Relationship Id="rId1" Type="http://schemas.openxmlformats.org/officeDocument/2006/relationships/slideLayout" Target="../slideLayouts/slideLayout20.xml"/><Relationship Id="rId5" Type="http://schemas.openxmlformats.org/officeDocument/2006/relationships/image" Target="../media/image93.jpg"/><Relationship Id="rId4" Type="http://schemas.openxmlformats.org/officeDocument/2006/relationships/image" Target="../media/image92.jp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110.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diagramColors" Target="../diagrams/colors3.xml"/><Relationship Id="rId11" Type="http://schemas.openxmlformats.org/officeDocument/2006/relationships/image" Target="../media/image37.png"/><Relationship Id="rId5" Type="http://schemas.openxmlformats.org/officeDocument/2006/relationships/diagramQuickStyle" Target="../diagrams/quickStyle3.xml"/><Relationship Id="rId10" Type="http://schemas.openxmlformats.org/officeDocument/2006/relationships/image" Target="../media/image36.png"/><Relationship Id="rId4" Type="http://schemas.openxmlformats.org/officeDocument/2006/relationships/diagramLayout" Target="../diagrams/layout3.xml"/><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4349931" y="1909486"/>
            <a:ext cx="6859407" cy="1519514"/>
          </a:xfrm>
        </p:spPr>
        <p:txBody>
          <a:bodyPr/>
          <a:lstStyle/>
          <a:p>
            <a:r>
              <a:rPr lang="en-US" dirty="0"/>
              <a:t>Introduction to Embedded Systems</a:t>
            </a:r>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984411-4EDC-4C22-BA66-F02879B1C53A}"/>
              </a:ext>
            </a:extLst>
          </p:cNvPr>
          <p:cNvSpPr>
            <a:spLocks noGrp="1"/>
          </p:cNvSpPr>
          <p:nvPr>
            <p:ph type="title"/>
          </p:nvPr>
        </p:nvSpPr>
        <p:spPr>
          <a:xfrm>
            <a:off x="479425" y="478301"/>
            <a:ext cx="11233150" cy="654760"/>
          </a:xfrm>
          <a:prstGeom prst="rect">
            <a:avLst/>
          </a:prstGeom>
        </p:spPr>
        <p:txBody>
          <a:bodyPr anchor="t">
            <a:normAutofit/>
          </a:bodyPr>
          <a:lstStyle/>
          <a:p>
            <a:r>
              <a:rPr lang="en-US" dirty="0"/>
              <a:t>Benefits of embedded systems</a:t>
            </a:r>
          </a:p>
        </p:txBody>
      </p:sp>
      <p:graphicFrame>
        <p:nvGraphicFramePr>
          <p:cNvPr id="9" name="Content Placeholder 6">
            <a:extLst>
              <a:ext uri="{FF2B5EF4-FFF2-40B4-BE49-F238E27FC236}">
                <a16:creationId xmlns:a16="http://schemas.microsoft.com/office/drawing/2014/main" id="{544B1CC8-7BBF-4DA0-9570-BF1228906E89}"/>
              </a:ext>
            </a:extLst>
          </p:cNvPr>
          <p:cNvGraphicFramePr>
            <a:graphicFrameLocks noGrp="1"/>
          </p:cNvGraphicFramePr>
          <p:nvPr>
            <p:ph idx="1"/>
            <p:extLst>
              <p:ext uri="{D42A27DB-BD31-4B8C-83A1-F6EECF244321}">
                <p14:modId xmlns:p14="http://schemas.microsoft.com/office/powerpoint/2010/main" val="1865175668"/>
              </p:ext>
            </p:extLst>
          </p:nvPr>
        </p:nvGraphicFramePr>
        <p:xfrm>
          <a:off x="479425" y="1385887"/>
          <a:ext cx="11233150" cy="4086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1168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93DD7-E863-474B-B508-44C194593015}"/>
              </a:ext>
            </a:extLst>
          </p:cNvPr>
          <p:cNvSpPr>
            <a:spLocks noGrp="1"/>
          </p:cNvSpPr>
          <p:nvPr>
            <p:ph type="title"/>
          </p:nvPr>
        </p:nvSpPr>
        <p:spPr>
          <a:prstGeom prst="rect">
            <a:avLst/>
          </a:prstGeom>
        </p:spPr>
        <p:txBody>
          <a:bodyPr anchor="t">
            <a:normAutofit/>
          </a:bodyPr>
          <a:lstStyle/>
          <a:p>
            <a:r>
              <a:rPr lang="en-US" dirty="0"/>
              <a:t>Functions of embedded systems</a:t>
            </a:r>
          </a:p>
        </p:txBody>
      </p:sp>
      <p:sp>
        <p:nvSpPr>
          <p:cNvPr id="11" name="Content Placeholder 3">
            <a:extLst>
              <a:ext uri="{FF2B5EF4-FFF2-40B4-BE49-F238E27FC236}">
                <a16:creationId xmlns:a16="http://schemas.microsoft.com/office/drawing/2014/main" id="{31520F3A-DBFB-4149-8F5F-22D035EB699E}"/>
              </a:ext>
            </a:extLst>
          </p:cNvPr>
          <p:cNvSpPr>
            <a:spLocks noGrp="1"/>
          </p:cNvSpPr>
          <p:nvPr>
            <p:ph sz="quarter" idx="15"/>
          </p:nvPr>
        </p:nvSpPr>
        <p:spPr/>
        <p:txBody>
          <a:bodyPr/>
          <a:lstStyle/>
          <a:p>
            <a:endParaRPr lang="en-US" b="1" dirty="0">
              <a:solidFill>
                <a:schemeClr val="accent5"/>
              </a:solidFill>
            </a:endParaRPr>
          </a:p>
          <a:p>
            <a:endParaRPr lang="en-US" b="1" dirty="0">
              <a:solidFill>
                <a:schemeClr val="accent5"/>
              </a:solidFill>
            </a:endParaRPr>
          </a:p>
          <a:p>
            <a:endParaRPr lang="en-US" b="1" dirty="0">
              <a:solidFill>
                <a:schemeClr val="accent5"/>
              </a:solidFill>
            </a:endParaRPr>
          </a:p>
          <a:p>
            <a:endParaRPr lang="en-US" b="1" dirty="0">
              <a:solidFill>
                <a:schemeClr val="accent5"/>
              </a:solidFill>
            </a:endParaRPr>
          </a:p>
          <a:p>
            <a:endParaRPr lang="en-US" b="1" dirty="0">
              <a:solidFill>
                <a:schemeClr val="accent5"/>
              </a:solidFill>
            </a:endParaRPr>
          </a:p>
        </p:txBody>
      </p:sp>
      <p:graphicFrame>
        <p:nvGraphicFramePr>
          <p:cNvPr id="6" name="Content Placeholder 2">
            <a:extLst>
              <a:ext uri="{FF2B5EF4-FFF2-40B4-BE49-F238E27FC236}">
                <a16:creationId xmlns:a16="http://schemas.microsoft.com/office/drawing/2014/main" id="{50371C11-96AD-4C2C-9CA2-4E672F532EA5}"/>
              </a:ext>
            </a:extLst>
          </p:cNvPr>
          <p:cNvGraphicFramePr>
            <a:graphicFrameLocks noGrp="1"/>
          </p:cNvGraphicFramePr>
          <p:nvPr>
            <p:ph sz="quarter" idx="21"/>
            <p:extLst>
              <p:ext uri="{D42A27DB-BD31-4B8C-83A1-F6EECF244321}">
                <p14:modId xmlns:p14="http://schemas.microsoft.com/office/powerpoint/2010/main" val="2892045710"/>
              </p:ext>
            </p:extLst>
          </p:nvPr>
        </p:nvGraphicFramePr>
        <p:xfrm>
          <a:off x="479425" y="1358900"/>
          <a:ext cx="8348663" cy="4635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Processor">
            <a:extLst>
              <a:ext uri="{FF2B5EF4-FFF2-40B4-BE49-F238E27FC236}">
                <a16:creationId xmlns:a16="http://schemas.microsoft.com/office/drawing/2014/main" id="{5624514B-92D4-4761-99BA-C0286CEB558B}"/>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625804" y="2780817"/>
            <a:ext cx="1664183" cy="1664183"/>
          </a:xfrm>
          <a:prstGeom prst="rect">
            <a:avLst/>
          </a:prstGeom>
        </p:spPr>
      </p:pic>
    </p:spTree>
    <p:extLst>
      <p:ext uri="{BB962C8B-B14F-4D97-AF65-F5344CB8AC3E}">
        <p14:creationId xmlns:p14="http://schemas.microsoft.com/office/powerpoint/2010/main" val="3630408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ED8667-079F-430B-827C-1572561F83DF}"/>
              </a:ext>
            </a:extLst>
          </p:cNvPr>
          <p:cNvSpPr>
            <a:spLocks noGrp="1"/>
          </p:cNvSpPr>
          <p:nvPr>
            <p:ph type="title"/>
          </p:nvPr>
        </p:nvSpPr>
        <p:spPr/>
        <p:txBody>
          <a:bodyPr/>
          <a:lstStyle/>
          <a:p>
            <a:r>
              <a:rPr lang="en-US" dirty="0"/>
              <a:t>Attributes of embedded systems</a:t>
            </a:r>
          </a:p>
        </p:txBody>
      </p:sp>
      <p:sp>
        <p:nvSpPr>
          <p:cNvPr id="8" name="Text Placeholder 7">
            <a:extLst>
              <a:ext uri="{FF2B5EF4-FFF2-40B4-BE49-F238E27FC236}">
                <a16:creationId xmlns:a16="http://schemas.microsoft.com/office/drawing/2014/main" id="{2C3EA1A5-38B1-47E5-8550-226832072196}"/>
              </a:ext>
            </a:extLst>
          </p:cNvPr>
          <p:cNvSpPr>
            <a:spLocks noGrp="1"/>
          </p:cNvSpPr>
          <p:nvPr>
            <p:ph type="body" sz="quarter" idx="16"/>
          </p:nvPr>
        </p:nvSpPr>
        <p:spPr/>
        <p:txBody>
          <a:bodyPr/>
          <a:lstStyle/>
          <a:p>
            <a:r>
              <a:rPr lang="en-US" dirty="0"/>
              <a:t>Interfacing with larger systems/</a:t>
            </a:r>
            <a:br>
              <a:rPr lang="en-US" dirty="0"/>
            </a:br>
            <a:r>
              <a:rPr lang="en-US" dirty="0"/>
              <a:t>environment</a:t>
            </a:r>
          </a:p>
          <a:p>
            <a:endParaRPr lang="en-US" dirty="0"/>
          </a:p>
        </p:txBody>
      </p:sp>
      <p:sp>
        <p:nvSpPr>
          <p:cNvPr id="10" name="Content Placeholder 9">
            <a:extLst>
              <a:ext uri="{FF2B5EF4-FFF2-40B4-BE49-F238E27FC236}">
                <a16:creationId xmlns:a16="http://schemas.microsoft.com/office/drawing/2014/main" id="{F7131A8F-64DB-47EA-B0E3-3A13041F745D}"/>
              </a:ext>
            </a:extLst>
          </p:cNvPr>
          <p:cNvSpPr>
            <a:spLocks noGrp="1"/>
          </p:cNvSpPr>
          <p:nvPr>
            <p:ph sz="quarter" idx="19"/>
          </p:nvPr>
        </p:nvSpPr>
        <p:spPr/>
        <p:txBody>
          <a:bodyPr/>
          <a:lstStyle/>
          <a:p>
            <a:pPr algn="l"/>
            <a:endParaRPr lang="en-US" dirty="0"/>
          </a:p>
          <a:p>
            <a:pPr algn="l"/>
            <a:r>
              <a:rPr lang="en-US" dirty="0"/>
              <a:t>Analog signals for reading sensors</a:t>
            </a:r>
          </a:p>
          <a:p>
            <a:pPr algn="l"/>
            <a:r>
              <a:rPr lang="en-US" dirty="0"/>
              <a:t>Use voltage to represent a physical value</a:t>
            </a:r>
          </a:p>
          <a:p>
            <a:pPr algn="l"/>
            <a:r>
              <a:rPr lang="en-US" dirty="0"/>
              <a:t>Power electronics for driving motors and solenoids</a:t>
            </a:r>
          </a:p>
          <a:p>
            <a:pPr algn="l"/>
            <a:r>
              <a:rPr lang="en-US" dirty="0"/>
              <a:t>Digital interfaces for communicating with other digital devices</a:t>
            </a:r>
          </a:p>
          <a:p>
            <a:pPr algn="l"/>
            <a:r>
              <a:rPr lang="en-US" dirty="0"/>
              <a:t>Simple: switches</a:t>
            </a:r>
          </a:p>
          <a:p>
            <a:pPr algn="l"/>
            <a:r>
              <a:rPr lang="en-US" dirty="0"/>
              <a:t>Complex: displays</a:t>
            </a:r>
          </a:p>
          <a:p>
            <a:pPr algn="l"/>
            <a:endParaRPr lang="en-US" dirty="0"/>
          </a:p>
        </p:txBody>
      </p:sp>
      <p:sp>
        <p:nvSpPr>
          <p:cNvPr id="9" name="Text Placeholder 8">
            <a:extLst>
              <a:ext uri="{FF2B5EF4-FFF2-40B4-BE49-F238E27FC236}">
                <a16:creationId xmlns:a16="http://schemas.microsoft.com/office/drawing/2014/main" id="{B1C4D337-345F-40B4-B590-09C34F173960}"/>
              </a:ext>
            </a:extLst>
          </p:cNvPr>
          <p:cNvSpPr>
            <a:spLocks noGrp="1"/>
          </p:cNvSpPr>
          <p:nvPr>
            <p:ph type="body" sz="quarter" idx="18"/>
          </p:nvPr>
        </p:nvSpPr>
        <p:spPr/>
        <p:txBody>
          <a:bodyPr/>
          <a:lstStyle/>
          <a:p>
            <a:r>
              <a:rPr lang="en-US" dirty="0"/>
              <a:t>Concurrent, reactive behaviors</a:t>
            </a:r>
          </a:p>
        </p:txBody>
      </p:sp>
      <p:sp>
        <p:nvSpPr>
          <p:cNvPr id="11" name="Content Placeholder 10">
            <a:extLst>
              <a:ext uri="{FF2B5EF4-FFF2-40B4-BE49-F238E27FC236}">
                <a16:creationId xmlns:a16="http://schemas.microsoft.com/office/drawing/2014/main" id="{CCC61253-AF4D-4B95-9E52-183F883951F7}"/>
              </a:ext>
            </a:extLst>
          </p:cNvPr>
          <p:cNvSpPr>
            <a:spLocks noGrp="1"/>
          </p:cNvSpPr>
          <p:nvPr>
            <p:ph sz="quarter" idx="21"/>
          </p:nvPr>
        </p:nvSpPr>
        <p:spPr/>
        <p:txBody>
          <a:bodyPr/>
          <a:lstStyle/>
          <a:p>
            <a:endParaRPr lang="en-US" dirty="0"/>
          </a:p>
          <a:p>
            <a:r>
              <a:rPr lang="en-US" dirty="0"/>
              <a:t>Must respond to sequences and combinations of events</a:t>
            </a:r>
          </a:p>
          <a:p>
            <a:r>
              <a:rPr lang="en-US" dirty="0"/>
              <a:t>Real-time systems have deadlines on responses</a:t>
            </a:r>
          </a:p>
          <a:p>
            <a:r>
              <a:rPr lang="en-US" dirty="0"/>
              <a:t>Typically must perform multiple separate activities concurrently</a:t>
            </a:r>
          </a:p>
          <a:p>
            <a:pPr marL="0" indent="0">
              <a:buNone/>
            </a:pPr>
            <a:endParaRPr lang="en-US" dirty="0"/>
          </a:p>
        </p:txBody>
      </p:sp>
    </p:spTree>
    <p:extLst>
      <p:ext uri="{BB962C8B-B14F-4D97-AF65-F5344CB8AC3E}">
        <p14:creationId xmlns:p14="http://schemas.microsoft.com/office/powerpoint/2010/main" val="328620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ED8667-079F-430B-827C-1572561F83DF}"/>
              </a:ext>
            </a:extLst>
          </p:cNvPr>
          <p:cNvSpPr>
            <a:spLocks noGrp="1"/>
          </p:cNvSpPr>
          <p:nvPr>
            <p:ph type="title"/>
          </p:nvPr>
        </p:nvSpPr>
        <p:spPr/>
        <p:txBody>
          <a:bodyPr/>
          <a:lstStyle/>
          <a:p>
            <a:r>
              <a:rPr lang="en-US" dirty="0"/>
              <a:t>Attributes of embedded systems</a:t>
            </a:r>
          </a:p>
        </p:txBody>
      </p:sp>
      <p:sp>
        <p:nvSpPr>
          <p:cNvPr id="8" name="Text Placeholder 7">
            <a:extLst>
              <a:ext uri="{FF2B5EF4-FFF2-40B4-BE49-F238E27FC236}">
                <a16:creationId xmlns:a16="http://schemas.microsoft.com/office/drawing/2014/main" id="{2C3EA1A5-38B1-47E5-8550-226832072196}"/>
              </a:ext>
            </a:extLst>
          </p:cNvPr>
          <p:cNvSpPr>
            <a:spLocks noGrp="1"/>
          </p:cNvSpPr>
          <p:nvPr>
            <p:ph type="body" sz="quarter" idx="16"/>
          </p:nvPr>
        </p:nvSpPr>
        <p:spPr/>
        <p:txBody>
          <a:bodyPr/>
          <a:lstStyle/>
          <a:p>
            <a:r>
              <a:rPr lang="en-US" dirty="0"/>
              <a:t>Fault handling</a:t>
            </a:r>
          </a:p>
        </p:txBody>
      </p:sp>
      <p:sp>
        <p:nvSpPr>
          <p:cNvPr id="10" name="Content Placeholder 9">
            <a:extLst>
              <a:ext uri="{FF2B5EF4-FFF2-40B4-BE49-F238E27FC236}">
                <a16:creationId xmlns:a16="http://schemas.microsoft.com/office/drawing/2014/main" id="{F7131A8F-64DB-47EA-B0E3-3A13041F745D}"/>
              </a:ext>
            </a:extLst>
          </p:cNvPr>
          <p:cNvSpPr>
            <a:spLocks noGrp="1"/>
          </p:cNvSpPr>
          <p:nvPr>
            <p:ph sz="quarter" idx="19"/>
          </p:nvPr>
        </p:nvSpPr>
        <p:spPr/>
        <p:txBody>
          <a:bodyPr/>
          <a:lstStyle/>
          <a:p>
            <a:pPr algn="l"/>
            <a:endParaRPr lang="en-US" dirty="0"/>
          </a:p>
          <a:p>
            <a:pPr algn="l"/>
            <a:r>
              <a:rPr lang="en-US" dirty="0"/>
              <a:t>Many systems must operate independently for long periods of time that requires them to handle likely faults without crashing</a:t>
            </a:r>
          </a:p>
          <a:p>
            <a:pPr algn="l"/>
            <a:r>
              <a:rPr lang="en-US" dirty="0"/>
              <a:t>Often, the fault-handling code is larger and more complex than the normal-case code</a:t>
            </a:r>
          </a:p>
          <a:p>
            <a:pPr algn="l"/>
            <a:endParaRPr lang="en-US" dirty="0"/>
          </a:p>
        </p:txBody>
      </p:sp>
      <p:sp>
        <p:nvSpPr>
          <p:cNvPr id="9" name="Text Placeholder 8">
            <a:extLst>
              <a:ext uri="{FF2B5EF4-FFF2-40B4-BE49-F238E27FC236}">
                <a16:creationId xmlns:a16="http://schemas.microsoft.com/office/drawing/2014/main" id="{B1C4D337-345F-40B4-B590-09C34F173960}"/>
              </a:ext>
            </a:extLst>
          </p:cNvPr>
          <p:cNvSpPr>
            <a:spLocks noGrp="1"/>
          </p:cNvSpPr>
          <p:nvPr>
            <p:ph type="body" sz="quarter" idx="18"/>
          </p:nvPr>
        </p:nvSpPr>
        <p:spPr/>
        <p:txBody>
          <a:bodyPr/>
          <a:lstStyle/>
          <a:p>
            <a:r>
              <a:rPr lang="en-US" dirty="0"/>
              <a:t>Diagnostics</a:t>
            </a:r>
          </a:p>
        </p:txBody>
      </p:sp>
      <p:sp>
        <p:nvSpPr>
          <p:cNvPr id="11" name="Content Placeholder 10">
            <a:extLst>
              <a:ext uri="{FF2B5EF4-FFF2-40B4-BE49-F238E27FC236}">
                <a16:creationId xmlns:a16="http://schemas.microsoft.com/office/drawing/2014/main" id="{CCC61253-AF4D-4B95-9E52-183F883951F7}"/>
              </a:ext>
            </a:extLst>
          </p:cNvPr>
          <p:cNvSpPr>
            <a:spLocks noGrp="1"/>
          </p:cNvSpPr>
          <p:nvPr>
            <p:ph sz="quarter" idx="21"/>
          </p:nvPr>
        </p:nvSpPr>
        <p:spPr/>
        <p:txBody>
          <a:bodyPr/>
          <a:lstStyle/>
          <a:p>
            <a:endParaRPr lang="en-US" dirty="0"/>
          </a:p>
          <a:p>
            <a:endParaRPr lang="en-US" dirty="0"/>
          </a:p>
          <a:p>
            <a:r>
              <a:rPr lang="en-US" dirty="0"/>
              <a:t>Help systems developer and service personnel determine problems quickly</a:t>
            </a:r>
          </a:p>
          <a:p>
            <a:pPr marL="0" indent="0">
              <a:buNone/>
            </a:pPr>
            <a:endParaRPr lang="en-US" dirty="0"/>
          </a:p>
        </p:txBody>
      </p:sp>
    </p:spTree>
    <p:extLst>
      <p:ext uri="{BB962C8B-B14F-4D97-AF65-F5344CB8AC3E}">
        <p14:creationId xmlns:p14="http://schemas.microsoft.com/office/powerpoint/2010/main" val="1738404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952BA53-3BEE-4C33-B0DB-D2A7D589AE0B}"/>
              </a:ext>
            </a:extLst>
          </p:cNvPr>
          <p:cNvSpPr>
            <a:spLocks noGrp="1"/>
          </p:cNvSpPr>
          <p:nvPr>
            <p:ph type="title"/>
          </p:nvPr>
        </p:nvSpPr>
        <p:spPr>
          <a:xfrm>
            <a:off x="479425" y="478301"/>
            <a:ext cx="11233150" cy="654760"/>
          </a:xfrm>
          <a:prstGeom prst="rect">
            <a:avLst/>
          </a:prstGeom>
        </p:spPr>
        <p:txBody>
          <a:bodyPr anchor="t">
            <a:normAutofit/>
          </a:bodyPr>
          <a:lstStyle/>
          <a:p>
            <a:r>
              <a:rPr lang="en-US" dirty="0"/>
              <a:t>Constraints specific to embedded devices</a:t>
            </a:r>
          </a:p>
        </p:txBody>
      </p:sp>
      <p:graphicFrame>
        <p:nvGraphicFramePr>
          <p:cNvPr id="11" name="Content Placeholder 8">
            <a:extLst>
              <a:ext uri="{FF2B5EF4-FFF2-40B4-BE49-F238E27FC236}">
                <a16:creationId xmlns:a16="http://schemas.microsoft.com/office/drawing/2014/main" id="{B857873F-1B94-49F2-8AB4-223038D45069}"/>
              </a:ext>
            </a:extLst>
          </p:cNvPr>
          <p:cNvGraphicFramePr>
            <a:graphicFrameLocks noGrp="1"/>
          </p:cNvGraphicFramePr>
          <p:nvPr>
            <p:ph type="tbl" sz="quarter" idx="13"/>
            <p:extLst>
              <p:ext uri="{D42A27DB-BD31-4B8C-83A1-F6EECF244321}">
                <p14:modId xmlns:p14="http://schemas.microsoft.com/office/powerpoint/2010/main" val="3557254960"/>
              </p:ext>
            </p:extLst>
          </p:nvPr>
        </p:nvGraphicFramePr>
        <p:xfrm>
          <a:off x="479425" y="1259574"/>
          <a:ext cx="11233150" cy="4758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0485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79A661-40CC-4CB3-8B75-54B185DA6A07}"/>
              </a:ext>
            </a:extLst>
          </p:cNvPr>
          <p:cNvSpPr>
            <a:spLocks noGrp="1"/>
          </p:cNvSpPr>
          <p:nvPr>
            <p:ph type="title"/>
          </p:nvPr>
        </p:nvSpPr>
        <p:spPr/>
        <p:txBody>
          <a:bodyPr/>
          <a:lstStyle/>
          <a:p>
            <a:r>
              <a:rPr lang="en-US" dirty="0"/>
              <a:t>The impact of constraints</a:t>
            </a:r>
          </a:p>
        </p:txBody>
      </p:sp>
      <p:sp>
        <p:nvSpPr>
          <p:cNvPr id="5" name="Content Placeholder 4">
            <a:extLst>
              <a:ext uri="{FF2B5EF4-FFF2-40B4-BE49-F238E27FC236}">
                <a16:creationId xmlns:a16="http://schemas.microsoft.com/office/drawing/2014/main" id="{559873CD-3C56-49CC-86B2-BC958C56A269}"/>
              </a:ext>
            </a:extLst>
          </p:cNvPr>
          <p:cNvSpPr>
            <a:spLocks noGrp="1"/>
          </p:cNvSpPr>
          <p:nvPr>
            <p:ph idx="1"/>
          </p:nvPr>
        </p:nvSpPr>
        <p:spPr/>
        <p:txBody>
          <a:bodyPr/>
          <a:lstStyle/>
          <a:p>
            <a:r>
              <a:rPr lang="en-US" dirty="0"/>
              <a:t>Include peripherals to interface with other devices and respond efficiently </a:t>
            </a:r>
          </a:p>
          <a:p>
            <a:r>
              <a:rPr lang="en-US" dirty="0"/>
              <a:t>On-chip RAM and ROM reduce circuit board complexity and cost</a:t>
            </a:r>
          </a:p>
        </p:txBody>
      </p:sp>
      <p:sp>
        <p:nvSpPr>
          <p:cNvPr id="7" name="Text Placeholder 6">
            <a:extLst>
              <a:ext uri="{FF2B5EF4-FFF2-40B4-BE49-F238E27FC236}">
                <a16:creationId xmlns:a16="http://schemas.microsoft.com/office/drawing/2014/main" id="{5567691A-3114-4AA1-B71E-D648C3A78B0F}"/>
              </a:ext>
            </a:extLst>
          </p:cNvPr>
          <p:cNvSpPr>
            <a:spLocks noGrp="1"/>
          </p:cNvSpPr>
          <p:nvPr>
            <p:ph type="body" sz="quarter" idx="16"/>
          </p:nvPr>
        </p:nvSpPr>
        <p:spPr/>
        <p:txBody>
          <a:bodyPr/>
          <a:lstStyle/>
          <a:p>
            <a:r>
              <a:rPr lang="en-US" dirty="0"/>
              <a:t>MCUs used (rather than microprocessors)</a:t>
            </a:r>
          </a:p>
        </p:txBody>
      </p:sp>
      <p:sp>
        <p:nvSpPr>
          <p:cNvPr id="8" name="Content Placeholder 7">
            <a:extLst>
              <a:ext uri="{FF2B5EF4-FFF2-40B4-BE49-F238E27FC236}">
                <a16:creationId xmlns:a16="http://schemas.microsoft.com/office/drawing/2014/main" id="{8497E571-DDDC-472C-8ED3-4249475DFE69}"/>
              </a:ext>
            </a:extLst>
          </p:cNvPr>
          <p:cNvSpPr>
            <a:spLocks noGrp="1"/>
          </p:cNvSpPr>
          <p:nvPr>
            <p:ph idx="17"/>
          </p:nvPr>
        </p:nvSpPr>
        <p:spPr/>
        <p:txBody>
          <a:bodyPr/>
          <a:lstStyle/>
          <a:p>
            <a:r>
              <a:rPr lang="en-US" dirty="0"/>
              <a:t>Programmed in C rather than in Java that results in smaller and faster code, so less expensive MCU</a:t>
            </a:r>
          </a:p>
          <a:p>
            <a:r>
              <a:rPr lang="en-US" dirty="0"/>
              <a:t>Some performance-critical code may be in Assembly </a:t>
            </a:r>
            <a:br>
              <a:rPr lang="en-US" dirty="0"/>
            </a:br>
            <a:r>
              <a:rPr lang="en-US" dirty="0"/>
              <a:t>(a lower-level language)</a:t>
            </a:r>
          </a:p>
        </p:txBody>
      </p:sp>
      <p:sp>
        <p:nvSpPr>
          <p:cNvPr id="9" name="Content Placeholder 8">
            <a:extLst>
              <a:ext uri="{FF2B5EF4-FFF2-40B4-BE49-F238E27FC236}">
                <a16:creationId xmlns:a16="http://schemas.microsoft.com/office/drawing/2014/main" id="{90F7D9D0-ED44-45AD-8930-47B1FDF1C846}"/>
              </a:ext>
            </a:extLst>
          </p:cNvPr>
          <p:cNvSpPr>
            <a:spLocks noGrp="1"/>
          </p:cNvSpPr>
          <p:nvPr>
            <p:ph idx="18"/>
          </p:nvPr>
        </p:nvSpPr>
        <p:spPr/>
        <p:txBody>
          <a:bodyPr/>
          <a:lstStyle/>
          <a:p>
            <a:r>
              <a:rPr lang="en-US" dirty="0"/>
              <a:t>Typically no OS, but instead simple scheduler, or even just interrupts + main code (foreground/background system)</a:t>
            </a:r>
          </a:p>
          <a:p>
            <a:r>
              <a:rPr lang="en-US" dirty="0"/>
              <a:t>If OS used, likely to be a lean real-time one (RTOS).</a:t>
            </a:r>
          </a:p>
          <a:p>
            <a:endParaRPr lang="en-US" dirty="0"/>
          </a:p>
        </p:txBody>
      </p:sp>
      <p:sp>
        <p:nvSpPr>
          <p:cNvPr id="10" name="Text Placeholder 9">
            <a:extLst>
              <a:ext uri="{FF2B5EF4-FFF2-40B4-BE49-F238E27FC236}">
                <a16:creationId xmlns:a16="http://schemas.microsoft.com/office/drawing/2014/main" id="{27BF3D69-E878-443E-BFCD-7C93DF6D4DBB}"/>
              </a:ext>
            </a:extLst>
          </p:cNvPr>
          <p:cNvSpPr>
            <a:spLocks noGrp="1"/>
          </p:cNvSpPr>
          <p:nvPr>
            <p:ph type="body" sz="quarter" idx="19"/>
          </p:nvPr>
        </p:nvSpPr>
        <p:spPr/>
        <p:txBody>
          <a:bodyPr/>
          <a:lstStyle/>
          <a:p>
            <a:r>
              <a:rPr lang="en-US" dirty="0"/>
              <a:t>Programming language</a:t>
            </a:r>
          </a:p>
        </p:txBody>
      </p:sp>
      <p:sp>
        <p:nvSpPr>
          <p:cNvPr id="11" name="Text Placeholder 10">
            <a:extLst>
              <a:ext uri="{FF2B5EF4-FFF2-40B4-BE49-F238E27FC236}">
                <a16:creationId xmlns:a16="http://schemas.microsoft.com/office/drawing/2014/main" id="{8C609237-C2A6-46A8-81E9-95CFC0A6A2CB}"/>
              </a:ext>
            </a:extLst>
          </p:cNvPr>
          <p:cNvSpPr>
            <a:spLocks noGrp="1"/>
          </p:cNvSpPr>
          <p:nvPr>
            <p:ph type="body" sz="quarter" idx="20"/>
          </p:nvPr>
        </p:nvSpPr>
        <p:spPr/>
        <p:txBody>
          <a:bodyPr/>
          <a:lstStyle/>
          <a:p>
            <a:r>
              <a:rPr lang="en-US" dirty="0"/>
              <a:t>Operating system (OS)</a:t>
            </a:r>
          </a:p>
        </p:txBody>
      </p:sp>
    </p:spTree>
    <p:extLst>
      <p:ext uri="{BB962C8B-B14F-4D97-AF65-F5344CB8AC3E}">
        <p14:creationId xmlns:p14="http://schemas.microsoft.com/office/powerpoint/2010/main" val="1686540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2C8E6-F2A1-4BC4-A097-2A878443547C}"/>
              </a:ext>
            </a:extLst>
          </p:cNvPr>
          <p:cNvSpPr>
            <a:spLocks noGrp="1"/>
          </p:cNvSpPr>
          <p:nvPr>
            <p:ph type="title"/>
          </p:nvPr>
        </p:nvSpPr>
        <p:spPr/>
        <p:txBody>
          <a:bodyPr/>
          <a:lstStyle/>
          <a:p>
            <a:r>
              <a:rPr lang="en-US" dirty="0"/>
              <a:t>Embedded software</a:t>
            </a:r>
          </a:p>
        </p:txBody>
      </p:sp>
      <p:sp>
        <p:nvSpPr>
          <p:cNvPr id="3" name="Text Placeholder 2">
            <a:extLst>
              <a:ext uri="{FF2B5EF4-FFF2-40B4-BE49-F238E27FC236}">
                <a16:creationId xmlns:a16="http://schemas.microsoft.com/office/drawing/2014/main" id="{D309217D-B1AD-49F8-B394-5A5FE6A2B715}"/>
              </a:ext>
            </a:extLst>
          </p:cNvPr>
          <p:cNvSpPr>
            <a:spLocks noGrp="1"/>
          </p:cNvSpPr>
          <p:nvPr>
            <p:ph type="body" sz="quarter" idx="13"/>
          </p:nvPr>
        </p:nvSpPr>
        <p:spPr/>
        <p:txBody>
          <a:bodyPr/>
          <a:lstStyle/>
          <a:p>
            <a:r>
              <a:rPr lang="en-US" dirty="0"/>
              <a:t>Software incorporated into/aiming to control machines or devices</a:t>
            </a:r>
          </a:p>
        </p:txBody>
      </p:sp>
      <p:sp>
        <p:nvSpPr>
          <p:cNvPr id="4" name="Content Placeholder 3">
            <a:extLst>
              <a:ext uri="{FF2B5EF4-FFF2-40B4-BE49-F238E27FC236}">
                <a16:creationId xmlns:a16="http://schemas.microsoft.com/office/drawing/2014/main" id="{6612832C-4871-4DBE-8D12-3D1D7B1F147F}"/>
              </a:ext>
            </a:extLst>
          </p:cNvPr>
          <p:cNvSpPr>
            <a:spLocks noGrp="1"/>
          </p:cNvSpPr>
          <p:nvPr>
            <p:ph idx="1"/>
          </p:nvPr>
        </p:nvSpPr>
        <p:spPr/>
        <p:txBody>
          <a:bodyPr/>
          <a:lstStyle/>
          <a:p>
            <a:endParaRPr lang="en-US" dirty="0"/>
          </a:p>
          <a:p>
            <a:r>
              <a:rPr lang="en-US" dirty="0"/>
              <a:t>Usually specialized for a specific hardware platform</a:t>
            </a:r>
          </a:p>
          <a:p>
            <a:r>
              <a:rPr lang="en-US" dirty="0"/>
              <a:t>Simple, limited memory requirements</a:t>
            </a:r>
          </a:p>
          <a:p>
            <a:r>
              <a:rPr lang="en-US" dirty="0"/>
              <a:t>Often does not require OS support </a:t>
            </a:r>
            <a:r>
              <a:rPr lang="en-US" dirty="0">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firmware</a:t>
            </a:r>
          </a:p>
          <a:p>
            <a:r>
              <a:rPr lang="en-US" dirty="0">
                <a:cs typeface="Times New Roman" panose="02020603050405020304" pitchFamily="18" charset="0"/>
              </a:rPr>
              <a:t>Subject to timing constraints</a:t>
            </a:r>
          </a:p>
          <a:p>
            <a:r>
              <a:rPr lang="en-US" dirty="0">
                <a:cs typeface="Times New Roman" panose="02020603050405020304" pitchFamily="18" charset="0"/>
              </a:rPr>
              <a:t>Many control functions not tied to human interaction</a:t>
            </a:r>
            <a:endParaRPr lang="en-US" dirty="0"/>
          </a:p>
        </p:txBody>
      </p:sp>
    </p:spTree>
    <p:extLst>
      <p:ext uri="{BB962C8B-B14F-4D97-AF65-F5344CB8AC3E}">
        <p14:creationId xmlns:p14="http://schemas.microsoft.com/office/powerpoint/2010/main" val="1905203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26D10-1B4E-4CDA-8D24-AC16B540D25D}"/>
              </a:ext>
            </a:extLst>
          </p:cNvPr>
          <p:cNvSpPr>
            <a:spLocks noGrp="1"/>
          </p:cNvSpPr>
          <p:nvPr>
            <p:ph type="title"/>
          </p:nvPr>
        </p:nvSpPr>
        <p:spPr>
          <a:xfrm>
            <a:off x="479425" y="478302"/>
            <a:ext cx="11233150" cy="512830"/>
          </a:xfrm>
          <a:prstGeom prst="rect">
            <a:avLst/>
          </a:prstGeom>
        </p:spPr>
        <p:txBody>
          <a:bodyPr anchor="t">
            <a:normAutofit/>
          </a:bodyPr>
          <a:lstStyle/>
          <a:p>
            <a:r>
              <a:rPr lang="en-US" dirty="0"/>
              <a:t>Embedded software constraints</a:t>
            </a:r>
          </a:p>
        </p:txBody>
      </p:sp>
      <p:graphicFrame>
        <p:nvGraphicFramePr>
          <p:cNvPr id="8" name="Content Placeholder 3">
            <a:extLst>
              <a:ext uri="{FF2B5EF4-FFF2-40B4-BE49-F238E27FC236}">
                <a16:creationId xmlns:a16="http://schemas.microsoft.com/office/drawing/2014/main" id="{DD963384-7ECD-4C97-9DB2-D01B2D2BF11A}"/>
              </a:ext>
            </a:extLst>
          </p:cNvPr>
          <p:cNvGraphicFramePr>
            <a:graphicFrameLocks noGrp="1"/>
          </p:cNvGraphicFramePr>
          <p:nvPr>
            <p:ph idx="1"/>
            <p:extLst>
              <p:ext uri="{D42A27DB-BD31-4B8C-83A1-F6EECF244321}">
                <p14:modId xmlns:p14="http://schemas.microsoft.com/office/powerpoint/2010/main" val="3566061821"/>
              </p:ext>
            </p:extLst>
          </p:nvPr>
        </p:nvGraphicFramePr>
        <p:xfrm>
          <a:off x="479425" y="1554490"/>
          <a:ext cx="11233149" cy="4087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902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460B8-7FD1-44D3-8871-E9A90C3D8A1B}"/>
              </a:ext>
            </a:extLst>
          </p:cNvPr>
          <p:cNvSpPr>
            <a:spLocks noGrp="1"/>
          </p:cNvSpPr>
          <p:nvPr>
            <p:ph type="title"/>
          </p:nvPr>
        </p:nvSpPr>
        <p:spPr/>
        <p:txBody>
          <a:bodyPr/>
          <a:lstStyle/>
          <a:p>
            <a:r>
              <a:rPr lang="en-US" dirty="0"/>
              <a:t>Embedded systems programming and debugging</a:t>
            </a:r>
          </a:p>
        </p:txBody>
      </p:sp>
      <p:sp>
        <p:nvSpPr>
          <p:cNvPr id="22" name="Text Placeholder 21">
            <a:extLst>
              <a:ext uri="{FF2B5EF4-FFF2-40B4-BE49-F238E27FC236}">
                <a16:creationId xmlns:a16="http://schemas.microsoft.com/office/drawing/2014/main" id="{B0BAD8C0-E44B-4DFB-84A2-4091FA9D77CB}"/>
              </a:ext>
            </a:extLst>
          </p:cNvPr>
          <p:cNvSpPr>
            <a:spLocks noGrp="1"/>
          </p:cNvSpPr>
          <p:nvPr>
            <p:ph type="body" sz="quarter" idx="13"/>
          </p:nvPr>
        </p:nvSpPr>
        <p:spPr/>
        <p:txBody>
          <a:bodyPr/>
          <a:lstStyle/>
          <a:p>
            <a:r>
              <a:rPr lang="en-US" dirty="0"/>
              <a:t>Different option to upload/debug code on a microcontroller</a:t>
            </a:r>
          </a:p>
        </p:txBody>
      </p:sp>
      <p:sp>
        <p:nvSpPr>
          <p:cNvPr id="23" name="Content Placeholder 22">
            <a:extLst>
              <a:ext uri="{FF2B5EF4-FFF2-40B4-BE49-F238E27FC236}">
                <a16:creationId xmlns:a16="http://schemas.microsoft.com/office/drawing/2014/main" id="{89F61A91-B6BA-4EC0-A723-894882DA75D1}"/>
              </a:ext>
            </a:extLst>
          </p:cNvPr>
          <p:cNvSpPr>
            <a:spLocks noGrp="1"/>
          </p:cNvSpPr>
          <p:nvPr>
            <p:ph sz="quarter" idx="21"/>
          </p:nvPr>
        </p:nvSpPr>
        <p:spPr/>
        <p:txBody>
          <a:bodyPr vert="horz" lIns="0" tIns="0" rIns="0" bIns="0" rtlCol="0" anchor="t">
            <a:noAutofit/>
          </a:bodyPr>
          <a:lstStyle/>
          <a:p>
            <a:endParaRPr lang="en-US" dirty="0"/>
          </a:p>
          <a:p>
            <a:r>
              <a:rPr lang="en-US" dirty="0"/>
              <a:t>A range of interfaces are used to program embedded systems, including Joint Test Action Group (JTAG), Serial Wire Debug (SWD), Single Wire Interface Module (SWIM), etc.</a:t>
            </a:r>
          </a:p>
          <a:p>
            <a:endParaRPr lang="en-US" dirty="0"/>
          </a:p>
          <a:p>
            <a:r>
              <a:rPr lang="en-US" dirty="0">
                <a:ea typeface="ＭＳ Ｐゴシック"/>
              </a:rPr>
              <a:t>Programming consists of writing program code to non-volatile memory (e.g., </a:t>
            </a:r>
            <a:r>
              <a:rPr lang="en-US" dirty="0">
                <a:ea typeface="ＭＳ Ｐゴシック"/>
                <a:cs typeface="+mn-lt"/>
              </a:rPr>
              <a:t>E</a:t>
            </a:r>
            <a:r>
              <a:rPr lang="en-US" dirty="0">
                <a:ea typeface="+mn-lt"/>
                <a:cs typeface="+mn-lt"/>
              </a:rPr>
              <a:t>lectrically Erasable Programmable Read-Only Memory (</a:t>
            </a:r>
            <a:r>
              <a:rPr lang="en-US">
                <a:ea typeface="ＭＳ Ｐゴシック"/>
              </a:rPr>
              <a:t>EEPROM)) and configuring the system via </a:t>
            </a:r>
            <a:r>
              <a:rPr lang="en-US" dirty="0">
                <a:ea typeface="ＭＳ Ｐゴシック"/>
              </a:rPr>
              <a:t>fuses.</a:t>
            </a:r>
          </a:p>
          <a:p>
            <a:endParaRPr lang="en-US" dirty="0"/>
          </a:p>
          <a:p>
            <a:r>
              <a:rPr lang="en-US" dirty="0"/>
              <a:t>Configuration bits (fuses) control key behavior of embedded hardware, e.g., clock rate, power-up timer, etc.</a:t>
            </a:r>
          </a:p>
          <a:p>
            <a:pPr marL="0" indent="0">
              <a:buNone/>
            </a:pPr>
            <a:endParaRPr lang="en-US" dirty="0"/>
          </a:p>
          <a:p>
            <a:endParaRPr lang="en-US" dirty="0"/>
          </a:p>
          <a:p>
            <a:endParaRPr lang="en-US" dirty="0"/>
          </a:p>
        </p:txBody>
      </p:sp>
      <p:pic>
        <p:nvPicPr>
          <p:cNvPr id="13" name="Picture 12" descr="A circuit board&#10;&#10;Description automatically generated">
            <a:extLst>
              <a:ext uri="{FF2B5EF4-FFF2-40B4-BE49-F238E27FC236}">
                <a16:creationId xmlns:a16="http://schemas.microsoft.com/office/drawing/2014/main" id="{78DE4267-3ED1-4F9B-9B48-91827D44A728}"/>
              </a:ext>
            </a:extLst>
          </p:cNvPr>
          <p:cNvPicPr>
            <a:picLocks noChangeAspect="1"/>
          </p:cNvPicPr>
          <p:nvPr/>
        </p:nvPicPr>
        <p:blipFill>
          <a:blip r:embed="rId3"/>
          <a:stretch>
            <a:fillRect/>
          </a:stretch>
        </p:blipFill>
        <p:spPr>
          <a:xfrm>
            <a:off x="9635518" y="3070815"/>
            <a:ext cx="1470631" cy="1570397"/>
          </a:xfrm>
          <a:prstGeom prst="rect">
            <a:avLst/>
          </a:prstGeom>
        </p:spPr>
      </p:pic>
      <p:pic>
        <p:nvPicPr>
          <p:cNvPr id="15" name="Picture 14" descr="A close up of a device&#10;&#10;Description automatically generated">
            <a:extLst>
              <a:ext uri="{FF2B5EF4-FFF2-40B4-BE49-F238E27FC236}">
                <a16:creationId xmlns:a16="http://schemas.microsoft.com/office/drawing/2014/main" id="{134B9EDA-537F-48AB-9E3F-46FB93E9B526}"/>
              </a:ext>
            </a:extLst>
          </p:cNvPr>
          <p:cNvPicPr>
            <a:picLocks noChangeAspect="1"/>
          </p:cNvPicPr>
          <p:nvPr/>
        </p:nvPicPr>
        <p:blipFill rotWithShape="1">
          <a:blip r:embed="rId4"/>
          <a:srcRect l="12375" t="5725" r="6353" b="6161"/>
          <a:stretch/>
        </p:blipFill>
        <p:spPr>
          <a:xfrm>
            <a:off x="9709566" y="1510395"/>
            <a:ext cx="1800588" cy="1952170"/>
          </a:xfrm>
          <a:prstGeom prst="rect">
            <a:avLst/>
          </a:prstGeom>
        </p:spPr>
      </p:pic>
      <p:pic>
        <p:nvPicPr>
          <p:cNvPr id="21" name="Picture 20" descr="A picture containing indoor, sitting, black, table&#10;&#10;Description automatically generated">
            <a:extLst>
              <a:ext uri="{FF2B5EF4-FFF2-40B4-BE49-F238E27FC236}">
                <a16:creationId xmlns:a16="http://schemas.microsoft.com/office/drawing/2014/main" id="{D6C0657C-B006-479A-9DF3-BAC4C8FBAC06}"/>
              </a:ext>
            </a:extLst>
          </p:cNvPr>
          <p:cNvPicPr>
            <a:picLocks noChangeAspect="1"/>
          </p:cNvPicPr>
          <p:nvPr/>
        </p:nvPicPr>
        <p:blipFill>
          <a:blip r:embed="rId5"/>
          <a:stretch>
            <a:fillRect/>
          </a:stretch>
        </p:blipFill>
        <p:spPr>
          <a:xfrm>
            <a:off x="9502169" y="4365577"/>
            <a:ext cx="1737330" cy="1634670"/>
          </a:xfrm>
          <a:prstGeom prst="rect">
            <a:avLst/>
          </a:prstGeom>
        </p:spPr>
      </p:pic>
    </p:spTree>
    <p:extLst>
      <p:ext uri="{BB962C8B-B14F-4D97-AF65-F5344CB8AC3E}">
        <p14:creationId xmlns:p14="http://schemas.microsoft.com/office/powerpoint/2010/main" val="1992376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7EBD0C-573B-45B1-BC42-72B9E88008BC}"/>
              </a:ext>
            </a:extLst>
          </p:cNvPr>
          <p:cNvSpPr>
            <a:spLocks noGrp="1"/>
          </p:cNvSpPr>
          <p:nvPr>
            <p:ph type="title"/>
          </p:nvPr>
        </p:nvSpPr>
        <p:spPr>
          <a:xfrm>
            <a:off x="479425" y="478301"/>
            <a:ext cx="11233150" cy="654760"/>
          </a:xfrm>
          <a:prstGeom prst="rect">
            <a:avLst/>
          </a:prstGeom>
        </p:spPr>
        <p:txBody>
          <a:bodyPr anchor="t">
            <a:normAutofit/>
          </a:bodyPr>
          <a:lstStyle/>
          <a:p>
            <a:r>
              <a:rPr lang="en-US" dirty="0"/>
              <a:t>Embedded software debugging</a:t>
            </a:r>
          </a:p>
        </p:txBody>
      </p:sp>
      <p:graphicFrame>
        <p:nvGraphicFramePr>
          <p:cNvPr id="9" name="Content Placeholder 6">
            <a:extLst>
              <a:ext uri="{FF2B5EF4-FFF2-40B4-BE49-F238E27FC236}">
                <a16:creationId xmlns:a16="http://schemas.microsoft.com/office/drawing/2014/main" id="{CD1C2E79-AC62-4DB2-980D-97CCFCC19CC9}"/>
              </a:ext>
            </a:extLst>
          </p:cNvPr>
          <p:cNvGraphicFramePr>
            <a:graphicFrameLocks noGrp="1"/>
          </p:cNvGraphicFramePr>
          <p:nvPr>
            <p:ph type="tbl" sz="quarter" idx="13"/>
            <p:extLst>
              <p:ext uri="{D42A27DB-BD31-4B8C-83A1-F6EECF244321}">
                <p14:modId xmlns:p14="http://schemas.microsoft.com/office/powerpoint/2010/main" val="2838837565"/>
              </p:ext>
            </p:extLst>
          </p:nvPr>
        </p:nvGraphicFramePr>
        <p:xfrm>
          <a:off x="479425" y="1259574"/>
          <a:ext cx="11233150" cy="4758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403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r>
              <a:rPr lang="en-US" dirty="0"/>
              <a:t>Syllabus</a:t>
            </a:r>
          </a:p>
        </p:txBody>
      </p:sp>
      <p:sp>
        <p:nvSpPr>
          <p:cNvPr id="3" name="Text Placeholder 2">
            <a:extLst>
              <a:ext uri="{FF2B5EF4-FFF2-40B4-BE49-F238E27FC236}">
                <a16:creationId xmlns:a16="http://schemas.microsoft.com/office/drawing/2014/main" id="{DEE07DF9-1503-2C45-9B96-0DC82048771F}"/>
              </a:ext>
            </a:extLst>
          </p:cNvPr>
          <p:cNvSpPr>
            <a:spLocks noGrp="1"/>
          </p:cNvSpPr>
          <p:nvPr>
            <p:ph type="body" sz="quarter" idx="13"/>
          </p:nvPr>
        </p:nvSpPr>
        <p:spPr/>
        <p:txBody>
          <a:bodyPr/>
          <a:lstStyle/>
          <a:p>
            <a:r>
              <a:rPr lang="en-US" dirty="0"/>
              <a:t>This module will cover the following aspects</a:t>
            </a:r>
          </a:p>
        </p:txBody>
      </p:sp>
      <p:sp>
        <p:nvSpPr>
          <p:cNvPr id="4" name="Content Placeholder 3">
            <a:extLst>
              <a:ext uri="{FF2B5EF4-FFF2-40B4-BE49-F238E27FC236}">
                <a16:creationId xmlns:a16="http://schemas.microsoft.com/office/drawing/2014/main" id="{004AE7B5-32B8-1044-A5B9-C68205F8DCC2}"/>
              </a:ext>
            </a:extLst>
          </p:cNvPr>
          <p:cNvSpPr>
            <a:spLocks noGrp="1"/>
          </p:cNvSpPr>
          <p:nvPr>
            <p:ph idx="1"/>
          </p:nvPr>
        </p:nvSpPr>
        <p:spPr/>
        <p:txBody>
          <a:bodyPr/>
          <a:lstStyle/>
          <a:p>
            <a:endParaRPr lang="en-US" dirty="0"/>
          </a:p>
          <a:p>
            <a:r>
              <a:rPr lang="en-US" dirty="0"/>
              <a:t>An overview of embedded systems</a:t>
            </a:r>
          </a:p>
          <a:p>
            <a:r>
              <a:rPr lang="en-US" dirty="0"/>
              <a:t>Examples of embedded systems</a:t>
            </a:r>
          </a:p>
          <a:p>
            <a:r>
              <a:rPr lang="en-US" dirty="0"/>
              <a:t>Features of embedded systems</a:t>
            </a:r>
          </a:p>
          <a:p>
            <a:r>
              <a:rPr lang="en-US" dirty="0"/>
              <a:t>Software for embedded systems</a:t>
            </a:r>
          </a:p>
          <a:p>
            <a:r>
              <a:rPr lang="en-US" dirty="0"/>
              <a:t>Embedded systems programming and debuggin</a:t>
            </a:r>
            <a:r>
              <a:rPr lang="en-GB" dirty="0"/>
              <a:t>g</a:t>
            </a:r>
          </a:p>
          <a:p>
            <a:pPr marL="0" indent="0">
              <a:buNone/>
            </a:pPr>
            <a:endParaRPr lang="en-US" dirty="0"/>
          </a:p>
          <a:p>
            <a:endParaRPr lang="en-US" dirty="0"/>
          </a:p>
        </p:txBody>
      </p:sp>
    </p:spTree>
    <p:extLst>
      <p:ext uri="{BB962C8B-B14F-4D97-AF65-F5344CB8AC3E}">
        <p14:creationId xmlns:p14="http://schemas.microsoft.com/office/powerpoint/2010/main" val="2996017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93DD7-E863-474B-B508-44C194593015}"/>
              </a:ext>
            </a:extLst>
          </p:cNvPr>
          <p:cNvSpPr>
            <a:spLocks noGrp="1"/>
          </p:cNvSpPr>
          <p:nvPr>
            <p:ph type="title"/>
          </p:nvPr>
        </p:nvSpPr>
        <p:spPr>
          <a:prstGeom prst="rect">
            <a:avLst/>
          </a:prstGeom>
        </p:spPr>
        <p:txBody>
          <a:bodyPr anchor="t">
            <a:normAutofit/>
          </a:bodyPr>
          <a:lstStyle/>
          <a:p>
            <a:r>
              <a:rPr lang="en-US" dirty="0"/>
              <a:t>Over-the-air programming</a:t>
            </a:r>
          </a:p>
        </p:txBody>
      </p:sp>
      <p:sp>
        <p:nvSpPr>
          <p:cNvPr id="4" name="Text Placeholder 3">
            <a:extLst>
              <a:ext uri="{FF2B5EF4-FFF2-40B4-BE49-F238E27FC236}">
                <a16:creationId xmlns:a16="http://schemas.microsoft.com/office/drawing/2014/main" id="{854BC8B8-9142-487D-A64E-FBC766A1B27B}"/>
              </a:ext>
            </a:extLst>
          </p:cNvPr>
          <p:cNvSpPr>
            <a:spLocks noGrp="1"/>
          </p:cNvSpPr>
          <p:nvPr>
            <p:ph type="body" sz="quarter" idx="13"/>
          </p:nvPr>
        </p:nvSpPr>
        <p:spPr>
          <a:prstGeom prst="rect">
            <a:avLst/>
          </a:prstGeom>
        </p:spPr>
        <p:txBody>
          <a:bodyPr>
            <a:normAutofit/>
          </a:bodyPr>
          <a:lstStyle/>
          <a:p>
            <a:pPr>
              <a:lnSpc>
                <a:spcPct val="90000"/>
              </a:lnSpc>
            </a:pPr>
            <a:r>
              <a:rPr lang="en-US" dirty="0"/>
              <a:t>Sometimes possible for embedded devices equipped with a wireless interface</a:t>
            </a:r>
          </a:p>
        </p:txBody>
      </p:sp>
      <p:pic>
        <p:nvPicPr>
          <p:cNvPr id="15" name="Content Placeholder 14" descr="Wireless">
            <a:extLst>
              <a:ext uri="{FF2B5EF4-FFF2-40B4-BE49-F238E27FC236}">
                <a16:creationId xmlns:a16="http://schemas.microsoft.com/office/drawing/2014/main" id="{D287A665-88F0-4AF9-AC0B-9B0DA07AA47B}"/>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13581" y="2598738"/>
            <a:ext cx="2151062" cy="2151062"/>
          </a:xfrm>
        </p:spPr>
      </p:pic>
      <p:sp>
        <p:nvSpPr>
          <p:cNvPr id="17" name="Content Placeholder 16">
            <a:extLst>
              <a:ext uri="{FF2B5EF4-FFF2-40B4-BE49-F238E27FC236}">
                <a16:creationId xmlns:a16="http://schemas.microsoft.com/office/drawing/2014/main" id="{C66232D5-BE1F-44F9-9B18-B7DCD3FBF07C}"/>
              </a:ext>
            </a:extLst>
          </p:cNvPr>
          <p:cNvSpPr>
            <a:spLocks noGrp="1"/>
          </p:cNvSpPr>
          <p:nvPr>
            <p:ph sz="quarter" idx="21"/>
          </p:nvPr>
        </p:nvSpPr>
        <p:spPr/>
        <p:txBody>
          <a:bodyPr/>
          <a:lstStyle/>
          <a:p>
            <a:r>
              <a:rPr lang="en-US" dirty="0"/>
              <a:t>Over-the-air (OTA) programming is particularly useful for firmware updating after product release.</a:t>
            </a:r>
          </a:p>
          <a:p>
            <a:r>
              <a:rPr lang="en-US" dirty="0"/>
              <a:t>A risk of rendering the device unusable exists, if programming is interrupted or inappropriate software is uploaded </a:t>
            </a:r>
            <a:r>
              <a:rPr lang="en-US" dirty="0">
                <a:latin typeface="Times New Roman" panose="02020603050405020304" pitchFamily="18" charset="0"/>
                <a:cs typeface="Times New Roman" panose="02020603050405020304" pitchFamily="18" charset="0"/>
              </a:rPr>
              <a:t>→</a:t>
            </a:r>
            <a:r>
              <a:rPr lang="en-US" dirty="0"/>
              <a:t> some recovery mechanism should be implemented if OTA is desired.</a:t>
            </a:r>
          </a:p>
          <a:p>
            <a:r>
              <a:rPr lang="en-US" dirty="0"/>
              <a:t>Ideally, a separate chip would handle OTA programming, but this increases the footprint and cost of the device.</a:t>
            </a:r>
          </a:p>
          <a:p>
            <a:r>
              <a:rPr lang="en-US" dirty="0"/>
              <a:t>More often, memory is reserved for a bootloader that handles the OTA programming and, in case of update failure, this can revert the application to the previous version.</a:t>
            </a:r>
          </a:p>
          <a:p>
            <a:endParaRPr lang="en-US" dirty="0"/>
          </a:p>
        </p:txBody>
      </p:sp>
    </p:spTree>
    <p:extLst>
      <p:ext uri="{BB962C8B-B14F-4D97-AF65-F5344CB8AC3E}">
        <p14:creationId xmlns:p14="http://schemas.microsoft.com/office/powerpoint/2010/main" val="2183989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5C3B4A-5DD6-421B-B324-2FB288BA8DC3}"/>
              </a:ext>
            </a:extLst>
          </p:cNvPr>
          <p:cNvSpPr>
            <a:spLocks noGrp="1"/>
          </p:cNvSpPr>
          <p:nvPr>
            <p:ph type="title"/>
          </p:nvPr>
        </p:nvSpPr>
        <p:spPr/>
        <p:txBody>
          <a:bodyPr/>
          <a:lstStyle/>
          <a:p>
            <a:r>
              <a:rPr lang="en-GB" dirty="0"/>
              <a:t>Coming next</a:t>
            </a:r>
          </a:p>
        </p:txBody>
      </p:sp>
      <p:graphicFrame>
        <p:nvGraphicFramePr>
          <p:cNvPr id="10" name="Table 10">
            <a:extLst>
              <a:ext uri="{FF2B5EF4-FFF2-40B4-BE49-F238E27FC236}">
                <a16:creationId xmlns:a16="http://schemas.microsoft.com/office/drawing/2014/main" id="{629BCCE0-D758-4341-AECE-F8CDE2C62AC6}"/>
              </a:ext>
            </a:extLst>
          </p:cNvPr>
          <p:cNvGraphicFramePr>
            <a:graphicFrameLocks noGrp="1"/>
          </p:cNvGraphicFramePr>
          <p:nvPr>
            <p:ph type="tbl" sz="quarter" idx="13"/>
            <p:extLst>
              <p:ext uri="{D42A27DB-BD31-4B8C-83A1-F6EECF244321}">
                <p14:modId xmlns:p14="http://schemas.microsoft.com/office/powerpoint/2010/main" val="659942133"/>
              </p:ext>
            </p:extLst>
          </p:nvPr>
        </p:nvGraphicFramePr>
        <p:xfrm>
          <a:off x="479424" y="1258888"/>
          <a:ext cx="9197976" cy="4754880"/>
        </p:xfrm>
        <a:graphic>
          <a:graphicData uri="http://schemas.openxmlformats.org/drawingml/2006/table">
            <a:tbl>
              <a:tblPr firstRow="1" bandRow="1">
                <a:tableStyleId>{69012ECD-51FC-41F1-AA8D-1B2483CD663E}</a:tableStyleId>
              </a:tblPr>
              <a:tblGrid>
                <a:gridCol w="3813176">
                  <a:extLst>
                    <a:ext uri="{9D8B030D-6E8A-4147-A177-3AD203B41FA5}">
                      <a16:colId xmlns:a16="http://schemas.microsoft.com/office/drawing/2014/main" val="1947611529"/>
                    </a:ext>
                  </a:extLst>
                </a:gridCol>
                <a:gridCol w="5384800">
                  <a:extLst>
                    <a:ext uri="{9D8B030D-6E8A-4147-A177-3AD203B41FA5}">
                      <a16:colId xmlns:a16="http://schemas.microsoft.com/office/drawing/2014/main" val="2208612124"/>
                    </a:ext>
                  </a:extLst>
                </a:gridCol>
              </a:tblGrid>
              <a:tr h="370840">
                <a:tc>
                  <a:txBody>
                    <a:bodyPr/>
                    <a:lstStyle/>
                    <a:p>
                      <a:r>
                        <a:rPr lang="en-GB" sz="2400" dirty="0"/>
                        <a:t>Module</a:t>
                      </a:r>
                    </a:p>
                  </a:txBody>
                  <a:tcPr/>
                </a:tc>
                <a:tc>
                  <a:txBody>
                    <a:bodyPr/>
                    <a:lstStyle/>
                    <a:p>
                      <a:r>
                        <a:rPr lang="en-GB" sz="2400" dirty="0"/>
                        <a:t>Contents</a:t>
                      </a:r>
                    </a:p>
                  </a:txBody>
                  <a:tcPr/>
                </a:tc>
                <a:extLst>
                  <a:ext uri="{0D108BD9-81ED-4DB2-BD59-A6C34878D82A}">
                    <a16:rowId xmlns:a16="http://schemas.microsoft.com/office/drawing/2014/main" val="1447108313"/>
                  </a:ext>
                </a:extLst>
              </a:tr>
              <a:tr h="370840">
                <a:tc>
                  <a:txBody>
                    <a:bodyPr/>
                    <a:lstStyle/>
                    <a:p>
                      <a:r>
                        <a:rPr lang="en-GB" sz="2400" dirty="0"/>
                        <a:t>Hardware Platforms for IoT</a:t>
                      </a:r>
                    </a:p>
                  </a:txBody>
                  <a:tcPr>
                    <a:solidFill>
                      <a:schemeClr val="bg2"/>
                    </a:solidFill>
                  </a:tcPr>
                </a:tc>
                <a:tc>
                  <a:txBody>
                    <a:bodyPr/>
                    <a:lstStyle/>
                    <a:p>
                      <a:pPr marL="342900" indent="-342900">
                        <a:buFont typeface="Arial" panose="020B0604020202020204" pitchFamily="34" charset="0"/>
                        <a:buChar char="•"/>
                      </a:pPr>
                      <a:r>
                        <a:rPr lang="en-GB" sz="2400" dirty="0"/>
                        <a:t>What is a hardware platform</a:t>
                      </a:r>
                    </a:p>
                    <a:p>
                      <a:pPr marL="342900" indent="-342900">
                        <a:buFont typeface="Arial" panose="020B0604020202020204" pitchFamily="34" charset="0"/>
                        <a:buChar char="•"/>
                      </a:pPr>
                      <a:r>
                        <a:rPr lang="en-GB" sz="2400" dirty="0"/>
                        <a:t>Types of memory</a:t>
                      </a:r>
                    </a:p>
                    <a:p>
                      <a:pPr marL="342900" indent="-342900">
                        <a:buFont typeface="Arial" panose="020B0604020202020204" pitchFamily="34" charset="0"/>
                        <a:buChar char="•"/>
                      </a:pPr>
                      <a:r>
                        <a:rPr lang="en-GB" sz="2400" dirty="0"/>
                        <a:t>Power saving techniques</a:t>
                      </a:r>
                    </a:p>
                    <a:p>
                      <a:pPr marL="342900" indent="-342900">
                        <a:buFont typeface="Arial" panose="020B0604020202020204" pitchFamily="34" charset="0"/>
                        <a:buChar char="•"/>
                      </a:pPr>
                      <a:r>
                        <a:rPr lang="en-GB" sz="2400" dirty="0"/>
                        <a:t>Types of sensors</a:t>
                      </a:r>
                    </a:p>
                  </a:txBody>
                  <a:tcPr/>
                </a:tc>
                <a:extLst>
                  <a:ext uri="{0D108BD9-81ED-4DB2-BD59-A6C34878D82A}">
                    <a16:rowId xmlns:a16="http://schemas.microsoft.com/office/drawing/2014/main" val="2368880679"/>
                  </a:ext>
                </a:extLst>
              </a:tr>
              <a:tr h="370840">
                <a:tc>
                  <a:txBody>
                    <a:bodyPr/>
                    <a:lstStyle/>
                    <a:p>
                      <a:r>
                        <a:rPr lang="en-GB" sz="2400" dirty="0"/>
                        <a:t>The Arm Cortex-M4 Processor Architecture</a:t>
                      </a:r>
                    </a:p>
                  </a:txBody>
                  <a:tcPr>
                    <a:solidFill>
                      <a:schemeClr val="bg2"/>
                    </a:solidFill>
                  </a:tcPr>
                </a:tc>
                <a:tc>
                  <a:txBody>
                    <a:bodyPr/>
                    <a:lstStyle/>
                    <a:p>
                      <a:pPr marL="342900" indent="-342900">
                        <a:buFont typeface="Arial" panose="020B0604020202020204" pitchFamily="34" charset="0"/>
                        <a:buChar char="•"/>
                      </a:pPr>
                      <a:r>
                        <a:rPr lang="en-GB" sz="2400" dirty="0"/>
                        <a:t>Processors vs. architectures</a:t>
                      </a:r>
                    </a:p>
                    <a:p>
                      <a:pPr marL="342900" indent="-342900">
                        <a:buFont typeface="Arial" panose="020B0604020202020204" pitchFamily="34" charset="0"/>
                        <a:buChar char="•"/>
                      </a:pPr>
                      <a:r>
                        <a:rPr lang="en-GB" sz="2400" dirty="0"/>
                        <a:t>Cortex-M4 features</a:t>
                      </a:r>
                    </a:p>
                    <a:p>
                      <a:pPr marL="342900" indent="-342900">
                        <a:buFont typeface="Arial" panose="020B0604020202020204" pitchFamily="34" charset="0"/>
                        <a:buChar char="•"/>
                      </a:pPr>
                      <a:r>
                        <a:rPr lang="en-GB" sz="2400" dirty="0"/>
                        <a:t>Cortex-M4 registers</a:t>
                      </a:r>
                    </a:p>
                  </a:txBody>
                  <a:tcPr/>
                </a:tc>
                <a:extLst>
                  <a:ext uri="{0D108BD9-81ED-4DB2-BD59-A6C34878D82A}">
                    <a16:rowId xmlns:a16="http://schemas.microsoft.com/office/drawing/2014/main" val="1789002917"/>
                  </a:ext>
                </a:extLst>
              </a:tr>
              <a:tr h="370840">
                <a:tc>
                  <a:txBody>
                    <a:bodyPr/>
                    <a:lstStyle/>
                    <a:p>
                      <a:r>
                        <a:rPr lang="en-GB" sz="2400" dirty="0"/>
                        <a:t>Interrupts and Low Power Features</a:t>
                      </a:r>
                    </a:p>
                  </a:txBody>
                  <a:tcPr>
                    <a:solidFill>
                      <a:schemeClr val="bg2"/>
                    </a:solidFill>
                  </a:tcPr>
                </a:tc>
                <a:tc>
                  <a:txBody>
                    <a:bodyPr/>
                    <a:lstStyle/>
                    <a:p>
                      <a:pPr marL="342900" indent="-342900">
                        <a:buFont typeface="Arial" panose="020B0604020202020204" pitchFamily="34" charset="0"/>
                        <a:buChar char="•"/>
                      </a:pPr>
                      <a:r>
                        <a:rPr lang="en-GB" sz="2400" dirty="0"/>
                        <a:t>What are interrupts</a:t>
                      </a:r>
                    </a:p>
                    <a:p>
                      <a:pPr marL="342900" indent="-342900">
                        <a:buFont typeface="Arial" panose="020B0604020202020204" pitchFamily="34" charset="0"/>
                        <a:buChar char="•"/>
                      </a:pPr>
                      <a:r>
                        <a:rPr lang="en-GB" sz="2400" dirty="0"/>
                        <a:t>Exception handlers</a:t>
                      </a:r>
                    </a:p>
                    <a:p>
                      <a:pPr marL="342900" indent="-342900">
                        <a:buFont typeface="Arial" panose="020B0604020202020204" pitchFamily="34" charset="0"/>
                        <a:buChar char="•"/>
                      </a:pPr>
                      <a:r>
                        <a:rPr lang="en-GB" sz="2400" dirty="0"/>
                        <a:t>Timing analysis</a:t>
                      </a:r>
                    </a:p>
                    <a:p>
                      <a:pPr marL="342900" indent="-342900">
                        <a:buFont typeface="Arial" panose="020B0604020202020204" pitchFamily="34" charset="0"/>
                        <a:buChar char="•"/>
                      </a:pPr>
                      <a:r>
                        <a:rPr lang="en-GB" sz="2400" dirty="0"/>
                        <a:t>Program design with interrupts</a:t>
                      </a:r>
                    </a:p>
                  </a:txBody>
                  <a:tcPr/>
                </a:tc>
                <a:extLst>
                  <a:ext uri="{0D108BD9-81ED-4DB2-BD59-A6C34878D82A}">
                    <a16:rowId xmlns:a16="http://schemas.microsoft.com/office/drawing/2014/main" val="2406906207"/>
                  </a:ext>
                </a:extLst>
              </a:tr>
            </a:tbl>
          </a:graphicData>
        </a:graphic>
      </p:graphicFrame>
    </p:spTree>
    <p:extLst>
      <p:ext uri="{BB962C8B-B14F-4D97-AF65-F5344CB8AC3E}">
        <p14:creationId xmlns:p14="http://schemas.microsoft.com/office/powerpoint/2010/main" val="3513151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a:prstGeom prst="rect">
            <a:avLst/>
          </a:prstGeom>
        </p:spPr>
        <p:txBody>
          <a:bodyPr anchor="t">
            <a:normAutofit/>
          </a:bodyPr>
          <a:lstStyle/>
          <a:p>
            <a:r>
              <a:rPr lang="en-US" dirty="0"/>
              <a:t>Embedded systems</a:t>
            </a:r>
          </a:p>
        </p:txBody>
      </p:sp>
      <p:sp>
        <p:nvSpPr>
          <p:cNvPr id="7" name="Content Placeholder 6">
            <a:extLst>
              <a:ext uri="{FF2B5EF4-FFF2-40B4-BE49-F238E27FC236}">
                <a16:creationId xmlns:a16="http://schemas.microsoft.com/office/drawing/2014/main" id="{2B73F9C1-6F4A-48B5-9311-A83EF009ED11}"/>
              </a:ext>
            </a:extLst>
          </p:cNvPr>
          <p:cNvSpPr>
            <a:spLocks noGrp="1"/>
          </p:cNvSpPr>
          <p:nvPr>
            <p:ph idx="1"/>
          </p:nvPr>
        </p:nvSpPr>
        <p:spPr>
          <a:xfrm>
            <a:off x="479425" y="1203158"/>
            <a:ext cx="5481108" cy="4528883"/>
          </a:xfrm>
        </p:spPr>
        <p:txBody>
          <a:bodyPr/>
          <a:lstStyle/>
          <a:p>
            <a:pPr marL="0" indent="0">
              <a:spcAft>
                <a:spcPts val="1200"/>
              </a:spcAft>
              <a:buNone/>
            </a:pPr>
            <a:r>
              <a:rPr lang="en-US" sz="2200" dirty="0"/>
              <a:t>Internet of Things (IoT)</a:t>
            </a:r>
          </a:p>
          <a:p>
            <a:pPr lvl="1">
              <a:spcAft>
                <a:spcPts val="1200"/>
              </a:spcAft>
            </a:pPr>
            <a:r>
              <a:rPr lang="en-US" dirty="0"/>
              <a:t>Application-specific computer system</a:t>
            </a:r>
          </a:p>
          <a:p>
            <a:pPr lvl="1">
              <a:spcAft>
                <a:spcPts val="1200"/>
              </a:spcAft>
            </a:pPr>
            <a:r>
              <a:rPr lang="en-US" dirty="0"/>
              <a:t>Built into a larger system</a:t>
            </a:r>
          </a:p>
          <a:p>
            <a:pPr lvl="1">
              <a:spcAft>
                <a:spcPts val="1200"/>
              </a:spcAft>
            </a:pPr>
            <a:r>
              <a:rPr lang="en-US" dirty="0"/>
              <a:t>Often with real-time computing constraints</a:t>
            </a:r>
          </a:p>
          <a:p>
            <a:pPr marL="0" indent="0">
              <a:spcAft>
                <a:spcPts val="1200"/>
              </a:spcAft>
              <a:buNone/>
            </a:pPr>
            <a:r>
              <a:rPr lang="en-US" sz="2200" dirty="0"/>
              <a:t>Adding embedded systems to larger systems</a:t>
            </a:r>
          </a:p>
          <a:p>
            <a:pPr lvl="1">
              <a:spcAft>
                <a:spcPts val="1200"/>
              </a:spcAft>
            </a:pPr>
            <a:r>
              <a:rPr lang="en-US" dirty="0"/>
              <a:t>Better performance</a:t>
            </a:r>
          </a:p>
          <a:p>
            <a:pPr lvl="1">
              <a:spcAft>
                <a:spcPts val="1200"/>
              </a:spcAft>
            </a:pPr>
            <a:r>
              <a:rPr lang="en-US" dirty="0"/>
              <a:t>More functions and features</a:t>
            </a:r>
          </a:p>
          <a:p>
            <a:pPr lvl="1">
              <a:spcAft>
                <a:spcPts val="1200"/>
              </a:spcAft>
            </a:pPr>
            <a:r>
              <a:rPr lang="en-US" dirty="0"/>
              <a:t>Lower cost, for e.g., through automation</a:t>
            </a:r>
          </a:p>
          <a:p>
            <a:pPr lvl="1">
              <a:spcAft>
                <a:spcPts val="1200"/>
              </a:spcAft>
            </a:pPr>
            <a:r>
              <a:rPr lang="en-US" dirty="0"/>
              <a:t>More dependability</a:t>
            </a:r>
          </a:p>
          <a:p>
            <a:pPr marL="0" indent="0">
              <a:spcAft>
                <a:spcPts val="1200"/>
              </a:spcAft>
              <a:buNone/>
            </a:pPr>
            <a:r>
              <a:rPr lang="en-US" sz="2200" b="1" dirty="0">
                <a:solidFill>
                  <a:schemeClr val="accent1"/>
                </a:solidFill>
              </a:rPr>
              <a:t>Examples:</a:t>
            </a:r>
            <a:r>
              <a:rPr lang="en-US" sz="2200" dirty="0"/>
              <a:t> smartphones, smart watches, printers, gaming consoles, wireless routers </a:t>
            </a:r>
          </a:p>
        </p:txBody>
      </p:sp>
      <p:grpSp>
        <p:nvGrpSpPr>
          <p:cNvPr id="27" name="Group 26">
            <a:extLst>
              <a:ext uri="{FF2B5EF4-FFF2-40B4-BE49-F238E27FC236}">
                <a16:creationId xmlns:a16="http://schemas.microsoft.com/office/drawing/2014/main" id="{E4EBD0DA-0437-4EFF-BE4B-148E85F654E1}"/>
              </a:ext>
            </a:extLst>
          </p:cNvPr>
          <p:cNvGrpSpPr/>
          <p:nvPr/>
        </p:nvGrpSpPr>
        <p:grpSpPr>
          <a:xfrm>
            <a:off x="6420172" y="1298589"/>
            <a:ext cx="5292403" cy="4644784"/>
            <a:chOff x="6498244" y="1179320"/>
            <a:chExt cx="5292403" cy="4644784"/>
          </a:xfrm>
        </p:grpSpPr>
        <p:grpSp>
          <p:nvGrpSpPr>
            <p:cNvPr id="12" name="Group 11">
              <a:extLst>
                <a:ext uri="{FF2B5EF4-FFF2-40B4-BE49-F238E27FC236}">
                  <a16:creationId xmlns:a16="http://schemas.microsoft.com/office/drawing/2014/main" id="{267ECEB0-4B13-4311-AF98-F46AD4A8F5CB}"/>
                </a:ext>
              </a:extLst>
            </p:cNvPr>
            <p:cNvGrpSpPr/>
            <p:nvPr/>
          </p:nvGrpSpPr>
          <p:grpSpPr>
            <a:xfrm>
              <a:off x="7411752" y="2696343"/>
              <a:ext cx="3254356" cy="1949489"/>
              <a:chOff x="7377675" y="3428999"/>
              <a:chExt cx="3254356" cy="1949489"/>
            </a:xfrm>
          </p:grpSpPr>
          <p:sp>
            <p:nvSpPr>
              <p:cNvPr id="8" name="Rectangle: Rounded Corners 7">
                <a:extLst>
                  <a:ext uri="{FF2B5EF4-FFF2-40B4-BE49-F238E27FC236}">
                    <a16:creationId xmlns:a16="http://schemas.microsoft.com/office/drawing/2014/main" id="{A127DFAE-AB1A-4CF0-A976-63261A6ADEAE}"/>
                  </a:ext>
                </a:extLst>
              </p:cNvPr>
              <p:cNvSpPr/>
              <p:nvPr/>
            </p:nvSpPr>
            <p:spPr>
              <a:xfrm>
                <a:off x="7377675" y="3428999"/>
                <a:ext cx="3254356" cy="1949489"/>
              </a:xfrm>
              <a:prstGeom prst="roundRect">
                <a:avLst>
                  <a:gd name="adj" fmla="val 9174"/>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A258465C-8930-4D0C-AFBF-2E71AD6FAC62}"/>
                  </a:ext>
                </a:extLst>
              </p:cNvPr>
              <p:cNvSpPr txBox="1"/>
              <p:nvPr/>
            </p:nvSpPr>
            <p:spPr>
              <a:xfrm>
                <a:off x="7513982" y="3584104"/>
                <a:ext cx="3066931"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sz="2100" kern="1200" dirty="0">
                    <a:solidFill>
                      <a:schemeClr val="tx2"/>
                    </a:solidFill>
                    <a:latin typeface="+mn-lt"/>
                    <a:ea typeface="+mn-ea"/>
                    <a:cs typeface="+mn-cs"/>
                  </a:rPr>
                  <a:t>Embedded system</a:t>
                </a:r>
              </a:p>
            </p:txBody>
          </p:sp>
          <p:sp>
            <p:nvSpPr>
              <p:cNvPr id="10" name="Rectangle: Rounded Corners 9">
                <a:extLst>
                  <a:ext uri="{FF2B5EF4-FFF2-40B4-BE49-F238E27FC236}">
                    <a16:creationId xmlns:a16="http://schemas.microsoft.com/office/drawing/2014/main" id="{800B41E4-EC76-4453-B84E-8B3B3B69B408}"/>
                  </a:ext>
                </a:extLst>
              </p:cNvPr>
              <p:cNvSpPr/>
              <p:nvPr/>
            </p:nvSpPr>
            <p:spPr>
              <a:xfrm>
                <a:off x="7513983" y="3947255"/>
                <a:ext cx="2998777" cy="56227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Software</a:t>
                </a:r>
              </a:p>
            </p:txBody>
          </p:sp>
          <p:sp>
            <p:nvSpPr>
              <p:cNvPr id="11" name="Rectangle: Rounded Corners 10">
                <a:extLst>
                  <a:ext uri="{FF2B5EF4-FFF2-40B4-BE49-F238E27FC236}">
                    <a16:creationId xmlns:a16="http://schemas.microsoft.com/office/drawing/2014/main" id="{C9F1F60C-3FF7-4AA7-B135-43CFC7B1B3CE}"/>
                  </a:ext>
                </a:extLst>
              </p:cNvPr>
              <p:cNvSpPr/>
              <p:nvPr/>
            </p:nvSpPr>
            <p:spPr>
              <a:xfrm>
                <a:off x="7513982" y="4611756"/>
                <a:ext cx="2998777" cy="56227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Hardware</a:t>
                </a:r>
              </a:p>
            </p:txBody>
          </p:sp>
        </p:grpSp>
        <p:sp>
          <p:nvSpPr>
            <p:cNvPr id="14" name="Oval 13">
              <a:extLst>
                <a:ext uri="{FF2B5EF4-FFF2-40B4-BE49-F238E27FC236}">
                  <a16:creationId xmlns:a16="http://schemas.microsoft.com/office/drawing/2014/main" id="{C2B33A4A-833F-4A79-9E7F-F57E05E53D8A}"/>
                </a:ext>
              </a:extLst>
            </p:cNvPr>
            <p:cNvSpPr/>
            <p:nvPr/>
          </p:nvSpPr>
          <p:spPr>
            <a:xfrm>
              <a:off x="7488423" y="1179320"/>
              <a:ext cx="3152124" cy="1312561"/>
            </a:xfrm>
            <a:prstGeom prst="ellipse">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5"/>
                  </a:solidFill>
                </a:rPr>
                <a:t>Environment</a:t>
              </a:r>
            </a:p>
          </p:txBody>
        </p:sp>
        <p:sp>
          <p:nvSpPr>
            <p:cNvPr id="16" name="Arrow: U-Turn 15">
              <a:extLst>
                <a:ext uri="{FF2B5EF4-FFF2-40B4-BE49-F238E27FC236}">
                  <a16:creationId xmlns:a16="http://schemas.microsoft.com/office/drawing/2014/main" id="{D7BC509A-A2B0-4135-9517-46912E95B958}"/>
                </a:ext>
              </a:extLst>
            </p:cNvPr>
            <p:cNvSpPr/>
            <p:nvPr/>
          </p:nvSpPr>
          <p:spPr>
            <a:xfrm rot="16200000" flipH="1">
              <a:off x="5925290" y="2511906"/>
              <a:ext cx="2223228" cy="749697"/>
            </a:xfrm>
            <a:prstGeom prst="uturnArrow">
              <a:avLst>
                <a:gd name="adj1" fmla="val 25000"/>
                <a:gd name="adj2" fmla="val 25000"/>
                <a:gd name="adj3" fmla="val 25000"/>
                <a:gd name="adj4" fmla="val 43750"/>
                <a:gd name="adj5" fmla="val 10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Arrow: U-Turn 18">
              <a:extLst>
                <a:ext uri="{FF2B5EF4-FFF2-40B4-BE49-F238E27FC236}">
                  <a16:creationId xmlns:a16="http://schemas.microsoft.com/office/drawing/2014/main" id="{A2B55289-C611-4ED6-B166-C3EFBB7080D7}"/>
                </a:ext>
              </a:extLst>
            </p:cNvPr>
            <p:cNvSpPr/>
            <p:nvPr/>
          </p:nvSpPr>
          <p:spPr>
            <a:xfrm rot="5400000" flipH="1">
              <a:off x="9929339" y="2434934"/>
              <a:ext cx="2223226" cy="749697"/>
            </a:xfrm>
            <a:prstGeom prst="uturnArrow">
              <a:avLst>
                <a:gd name="adj1" fmla="val 25000"/>
                <a:gd name="adj2" fmla="val 25000"/>
                <a:gd name="adj3" fmla="val 25000"/>
                <a:gd name="adj4" fmla="val 43750"/>
                <a:gd name="adj5" fmla="val 10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Arrow: Up-Down 19">
              <a:extLst>
                <a:ext uri="{FF2B5EF4-FFF2-40B4-BE49-F238E27FC236}">
                  <a16:creationId xmlns:a16="http://schemas.microsoft.com/office/drawing/2014/main" id="{1AA37FC9-E034-4E03-B2DB-3B37BC9347BD}"/>
                </a:ext>
              </a:extLst>
            </p:cNvPr>
            <p:cNvSpPr/>
            <p:nvPr/>
          </p:nvSpPr>
          <p:spPr>
            <a:xfrm>
              <a:off x="7803638" y="4645832"/>
              <a:ext cx="374847" cy="817849"/>
            </a:xfrm>
            <a:prstGeom prst="up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Arrow: Up-Down 20">
              <a:extLst>
                <a:ext uri="{FF2B5EF4-FFF2-40B4-BE49-F238E27FC236}">
                  <a16:creationId xmlns:a16="http://schemas.microsoft.com/office/drawing/2014/main" id="{82A41DEF-FA62-484A-8873-76CEF9C88FC9}"/>
                </a:ext>
              </a:extLst>
            </p:cNvPr>
            <p:cNvSpPr/>
            <p:nvPr/>
          </p:nvSpPr>
          <p:spPr>
            <a:xfrm>
              <a:off x="9898428" y="4645831"/>
              <a:ext cx="374847" cy="817849"/>
            </a:xfrm>
            <a:prstGeom prst="up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7542A8AD-4ADD-4CF5-BE92-A146B1B53C6E}"/>
                </a:ext>
              </a:extLst>
            </p:cNvPr>
            <p:cNvSpPr txBox="1"/>
            <p:nvPr/>
          </p:nvSpPr>
          <p:spPr>
            <a:xfrm>
              <a:off x="9302079" y="5533255"/>
              <a:ext cx="1567543"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US" sz="2100" kern="1200" dirty="0">
                  <a:solidFill>
                    <a:schemeClr val="accent1"/>
                  </a:solidFill>
                  <a:latin typeface="+mn-lt"/>
                  <a:ea typeface="+mn-ea"/>
                  <a:cs typeface="+mn-cs"/>
                </a:rPr>
                <a:t>Other systems</a:t>
              </a:r>
            </a:p>
          </p:txBody>
        </p:sp>
        <p:sp>
          <p:nvSpPr>
            <p:cNvPr id="23" name="TextBox 22">
              <a:extLst>
                <a:ext uri="{FF2B5EF4-FFF2-40B4-BE49-F238E27FC236}">
                  <a16:creationId xmlns:a16="http://schemas.microsoft.com/office/drawing/2014/main" id="{DC65DAF1-25CE-4F24-89E8-7F604F25318F}"/>
                </a:ext>
              </a:extLst>
            </p:cNvPr>
            <p:cNvSpPr txBox="1"/>
            <p:nvPr/>
          </p:nvSpPr>
          <p:spPr>
            <a:xfrm>
              <a:off x="7207289" y="5533254"/>
              <a:ext cx="1567543"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US" sz="2100" kern="1200" dirty="0">
                  <a:solidFill>
                    <a:schemeClr val="accent1"/>
                  </a:solidFill>
                  <a:latin typeface="+mn-lt"/>
                  <a:ea typeface="+mn-ea"/>
                  <a:cs typeface="+mn-cs"/>
                </a:rPr>
                <a:t>User interface</a:t>
              </a:r>
            </a:p>
          </p:txBody>
        </p:sp>
        <p:sp>
          <p:nvSpPr>
            <p:cNvPr id="24" name="TextBox 23">
              <a:extLst>
                <a:ext uri="{FF2B5EF4-FFF2-40B4-BE49-F238E27FC236}">
                  <a16:creationId xmlns:a16="http://schemas.microsoft.com/office/drawing/2014/main" id="{FD4C0C22-DA7C-4F35-8A28-6569F3A292C0}"/>
                </a:ext>
              </a:extLst>
            </p:cNvPr>
            <p:cNvSpPr txBox="1"/>
            <p:nvPr/>
          </p:nvSpPr>
          <p:spPr>
            <a:xfrm>
              <a:off x="6498244" y="4067941"/>
              <a:ext cx="1049814"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US" sz="2100" kern="1200" dirty="0">
                  <a:solidFill>
                    <a:schemeClr val="accent6">
                      <a:lumMod val="75000"/>
                    </a:schemeClr>
                  </a:solidFill>
                  <a:latin typeface="+mn-lt"/>
                  <a:ea typeface="+mn-ea"/>
                  <a:cs typeface="+mn-cs"/>
                </a:rPr>
                <a:t>Input</a:t>
              </a:r>
            </a:p>
          </p:txBody>
        </p:sp>
        <p:sp>
          <p:nvSpPr>
            <p:cNvPr id="25" name="TextBox 24">
              <a:extLst>
                <a:ext uri="{FF2B5EF4-FFF2-40B4-BE49-F238E27FC236}">
                  <a16:creationId xmlns:a16="http://schemas.microsoft.com/office/drawing/2014/main" id="{1DE7DF88-6DB6-4CBD-8050-4433EE4F85B9}"/>
                </a:ext>
              </a:extLst>
            </p:cNvPr>
            <p:cNvSpPr txBox="1"/>
            <p:nvPr/>
          </p:nvSpPr>
          <p:spPr>
            <a:xfrm>
              <a:off x="10506530" y="4067941"/>
              <a:ext cx="1284117"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US" sz="2100" kern="1200" dirty="0">
                  <a:solidFill>
                    <a:schemeClr val="accent6">
                      <a:lumMod val="75000"/>
                    </a:schemeClr>
                  </a:solidFill>
                  <a:latin typeface="+mn-lt"/>
                  <a:ea typeface="+mn-ea"/>
                  <a:cs typeface="+mn-cs"/>
                </a:rPr>
                <a:t>Output</a:t>
              </a:r>
            </a:p>
          </p:txBody>
        </p:sp>
      </p:grpSp>
    </p:spTree>
    <p:extLst>
      <p:ext uri="{BB962C8B-B14F-4D97-AF65-F5344CB8AC3E}">
        <p14:creationId xmlns:p14="http://schemas.microsoft.com/office/powerpoint/2010/main" val="324738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a:prstGeom prst="rect">
            <a:avLst/>
          </a:prstGeom>
        </p:spPr>
        <p:txBody>
          <a:bodyPr anchor="t">
            <a:normAutofit/>
          </a:bodyPr>
          <a:lstStyle/>
          <a:p>
            <a:r>
              <a:rPr lang="en-US" dirty="0"/>
              <a:t>CPUs </a:t>
            </a:r>
            <a:r>
              <a:rPr lang="en-US" dirty="0">
                <a:latin typeface="Times New Roman"/>
                <a:cs typeface="Times New Roman"/>
              </a:rPr>
              <a:t>→</a:t>
            </a:r>
            <a:r>
              <a:rPr lang="en-US" dirty="0"/>
              <a:t> MCUs </a:t>
            </a:r>
            <a:r>
              <a:rPr lang="en-US" dirty="0">
                <a:latin typeface="Times New Roman"/>
                <a:cs typeface="Times New Roman"/>
              </a:rPr>
              <a:t>→</a:t>
            </a:r>
            <a:r>
              <a:rPr lang="en-US" dirty="0"/>
              <a:t> Embedded Systems</a:t>
            </a:r>
          </a:p>
        </p:txBody>
      </p:sp>
      <p:sp>
        <p:nvSpPr>
          <p:cNvPr id="3" name="Text Placeholder 2">
            <a:extLst>
              <a:ext uri="{FF2B5EF4-FFF2-40B4-BE49-F238E27FC236}">
                <a16:creationId xmlns:a16="http://schemas.microsoft.com/office/drawing/2014/main" id="{D88B28D6-D08A-4F9D-86EB-6F47F726FF9D}"/>
              </a:ext>
            </a:extLst>
          </p:cNvPr>
          <p:cNvSpPr>
            <a:spLocks noGrp="1"/>
          </p:cNvSpPr>
          <p:nvPr>
            <p:ph type="body" sz="quarter" idx="13"/>
          </p:nvPr>
        </p:nvSpPr>
        <p:spPr/>
        <p:txBody>
          <a:bodyPr/>
          <a:lstStyle/>
          <a:p>
            <a:r>
              <a:rPr lang="en-US" dirty="0"/>
              <a:t>Microprocessor or Central Processing unit (CPU)</a:t>
            </a:r>
          </a:p>
        </p:txBody>
      </p:sp>
      <p:graphicFrame>
        <p:nvGraphicFramePr>
          <p:cNvPr id="6" name="Content Placeholder 3">
            <a:extLst>
              <a:ext uri="{FF2B5EF4-FFF2-40B4-BE49-F238E27FC236}">
                <a16:creationId xmlns:a16="http://schemas.microsoft.com/office/drawing/2014/main" id="{3D7A4F33-85BE-4959-AE46-230A3AC923D6}"/>
              </a:ext>
            </a:extLst>
          </p:cNvPr>
          <p:cNvGraphicFramePr>
            <a:graphicFrameLocks noGrp="1"/>
          </p:cNvGraphicFramePr>
          <p:nvPr>
            <p:ph idx="1"/>
            <p:extLst>
              <p:ext uri="{D42A27DB-BD31-4B8C-83A1-F6EECF244321}">
                <p14:modId xmlns:p14="http://schemas.microsoft.com/office/powerpoint/2010/main" val="1503894882"/>
              </p:ext>
            </p:extLst>
          </p:nvPr>
        </p:nvGraphicFramePr>
        <p:xfrm>
          <a:off x="6250926" y="1629282"/>
          <a:ext cx="5481638" cy="4086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0" name="Group 59">
            <a:extLst>
              <a:ext uri="{FF2B5EF4-FFF2-40B4-BE49-F238E27FC236}">
                <a16:creationId xmlns:a16="http://schemas.microsoft.com/office/drawing/2014/main" id="{BDD74B83-0C7F-443D-9985-10A4E11B0AEF}"/>
              </a:ext>
            </a:extLst>
          </p:cNvPr>
          <p:cNvGrpSpPr/>
          <p:nvPr/>
        </p:nvGrpSpPr>
        <p:grpSpPr>
          <a:xfrm>
            <a:off x="479425" y="1629282"/>
            <a:ext cx="5616575" cy="4086224"/>
            <a:chOff x="479425" y="1629282"/>
            <a:chExt cx="5616575" cy="4086224"/>
          </a:xfrm>
        </p:grpSpPr>
        <p:grpSp>
          <p:nvGrpSpPr>
            <p:cNvPr id="59" name="Group 58">
              <a:extLst>
                <a:ext uri="{FF2B5EF4-FFF2-40B4-BE49-F238E27FC236}">
                  <a16:creationId xmlns:a16="http://schemas.microsoft.com/office/drawing/2014/main" id="{FEDC7059-CFA2-4CDC-9940-AA61C60DA7F0}"/>
                </a:ext>
              </a:extLst>
            </p:cNvPr>
            <p:cNvGrpSpPr/>
            <p:nvPr/>
          </p:nvGrpSpPr>
          <p:grpSpPr>
            <a:xfrm>
              <a:off x="479425" y="1629282"/>
              <a:ext cx="5495411" cy="4086224"/>
              <a:chOff x="479425" y="1629282"/>
              <a:chExt cx="5495411" cy="4086224"/>
            </a:xfrm>
          </p:grpSpPr>
          <p:sp>
            <p:nvSpPr>
              <p:cNvPr id="8" name="Rectangle 7">
                <a:extLst>
                  <a:ext uri="{FF2B5EF4-FFF2-40B4-BE49-F238E27FC236}">
                    <a16:creationId xmlns:a16="http://schemas.microsoft.com/office/drawing/2014/main" id="{D906EF79-AAF2-4214-A5A0-60A3571C95BC}"/>
                  </a:ext>
                </a:extLst>
              </p:cNvPr>
              <p:cNvSpPr/>
              <p:nvPr/>
            </p:nvSpPr>
            <p:spPr bwMode="auto">
              <a:xfrm>
                <a:off x="479425" y="1629282"/>
                <a:ext cx="5481638" cy="4086224"/>
              </a:xfrm>
              <a:prstGeom prst="rect">
                <a:avLst/>
              </a:prstGeom>
              <a:solidFill>
                <a:schemeClr val="bg1"/>
              </a:solidFill>
              <a:ln w="28575" cap="flat" cmpd="sng" algn="ctr">
                <a:solidFill>
                  <a:schemeClr val="tx1">
                    <a:lumMod val="50000"/>
                    <a:lumOff val="50000"/>
                  </a:schemeClr>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9" name="Rounded Rectangle 1">
                <a:extLst>
                  <a:ext uri="{FF2B5EF4-FFF2-40B4-BE49-F238E27FC236}">
                    <a16:creationId xmlns:a16="http://schemas.microsoft.com/office/drawing/2014/main" id="{E2F074A9-A395-4F02-969D-5BC68370B864}"/>
                  </a:ext>
                </a:extLst>
              </p:cNvPr>
              <p:cNvSpPr/>
              <p:nvPr/>
            </p:nvSpPr>
            <p:spPr bwMode="auto">
              <a:xfrm>
                <a:off x="1088544" y="2723394"/>
                <a:ext cx="2458461" cy="402021"/>
              </a:xfrm>
              <a:prstGeom prst="roundRect">
                <a:avLst/>
              </a:prstGeom>
              <a:solidFill>
                <a:schemeClr val="accent1"/>
              </a:solidFill>
              <a:ln w="127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dirty="0">
                    <a:solidFill>
                      <a:schemeClr val="bg1"/>
                    </a:solidFill>
                  </a:rPr>
                  <a:t>Instruction fetcher</a:t>
                </a:r>
              </a:p>
            </p:txBody>
          </p:sp>
          <p:sp>
            <p:nvSpPr>
              <p:cNvPr id="10" name="Rounded Rectangle 4">
                <a:extLst>
                  <a:ext uri="{FF2B5EF4-FFF2-40B4-BE49-F238E27FC236}">
                    <a16:creationId xmlns:a16="http://schemas.microsoft.com/office/drawing/2014/main" id="{556520A6-A168-48E7-AD8D-F99095E24248}"/>
                  </a:ext>
                </a:extLst>
              </p:cNvPr>
              <p:cNvSpPr/>
              <p:nvPr/>
            </p:nvSpPr>
            <p:spPr bwMode="auto">
              <a:xfrm>
                <a:off x="1088543" y="3366013"/>
                <a:ext cx="2458461" cy="402021"/>
              </a:xfrm>
              <a:prstGeom prst="roundRect">
                <a:avLst/>
              </a:prstGeom>
              <a:solidFill>
                <a:schemeClr val="accent1"/>
              </a:solidFill>
              <a:ln w="127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r>
                  <a:rPr lang="en-US" dirty="0">
                    <a:solidFill>
                      <a:schemeClr val="bg1"/>
                    </a:solidFill>
                  </a:rPr>
                  <a:t>Instruction decoder</a:t>
                </a:r>
              </a:p>
            </p:txBody>
          </p:sp>
          <p:sp>
            <p:nvSpPr>
              <p:cNvPr id="11" name="Rounded Rectangle 5">
                <a:extLst>
                  <a:ext uri="{FF2B5EF4-FFF2-40B4-BE49-F238E27FC236}">
                    <a16:creationId xmlns:a16="http://schemas.microsoft.com/office/drawing/2014/main" id="{37A86EE7-0988-48BE-ADE0-DDB4164C0797}"/>
                  </a:ext>
                </a:extLst>
              </p:cNvPr>
              <p:cNvSpPr/>
              <p:nvPr/>
            </p:nvSpPr>
            <p:spPr bwMode="auto">
              <a:xfrm>
                <a:off x="1086041" y="4007482"/>
                <a:ext cx="2458461" cy="402021"/>
              </a:xfrm>
              <a:prstGeom prst="roundRect">
                <a:avLst/>
              </a:prstGeom>
              <a:solidFill>
                <a:schemeClr val="accent1"/>
              </a:solidFill>
              <a:ln w="127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r>
                  <a:rPr lang="en-US" dirty="0">
                    <a:solidFill>
                      <a:schemeClr val="bg1"/>
                    </a:solidFill>
                  </a:rPr>
                  <a:t>Register banks</a:t>
                </a:r>
              </a:p>
            </p:txBody>
          </p:sp>
          <p:grpSp>
            <p:nvGrpSpPr>
              <p:cNvPr id="24" name="Group 23">
                <a:extLst>
                  <a:ext uri="{FF2B5EF4-FFF2-40B4-BE49-F238E27FC236}">
                    <a16:creationId xmlns:a16="http://schemas.microsoft.com/office/drawing/2014/main" id="{82629B76-C1E0-4A95-BFD0-800ABA53D2AD}"/>
                  </a:ext>
                </a:extLst>
              </p:cNvPr>
              <p:cNvGrpSpPr/>
              <p:nvPr/>
            </p:nvGrpSpPr>
            <p:grpSpPr>
              <a:xfrm>
                <a:off x="1086040" y="4669157"/>
                <a:ext cx="2458461" cy="594820"/>
                <a:chOff x="2466090" y="5653580"/>
                <a:chExt cx="1307553" cy="594820"/>
              </a:xfrm>
              <a:solidFill>
                <a:schemeClr val="accent1">
                  <a:lumMod val="20000"/>
                  <a:lumOff val="80000"/>
                </a:schemeClr>
              </a:solidFill>
            </p:grpSpPr>
            <p:sp>
              <p:nvSpPr>
                <p:cNvPr id="26" name="Flowchart: Manual Operation 25">
                  <a:extLst>
                    <a:ext uri="{FF2B5EF4-FFF2-40B4-BE49-F238E27FC236}">
                      <a16:creationId xmlns:a16="http://schemas.microsoft.com/office/drawing/2014/main" id="{0DC211BF-09EF-4D5E-99EF-CEB7A48A00C1}"/>
                    </a:ext>
                  </a:extLst>
                </p:cNvPr>
                <p:cNvSpPr/>
                <p:nvPr/>
              </p:nvSpPr>
              <p:spPr bwMode="auto">
                <a:xfrm>
                  <a:off x="2466090" y="5653580"/>
                  <a:ext cx="1307553" cy="594820"/>
                </a:xfrm>
                <a:prstGeom prst="flowChartManualOperation">
                  <a:avLst/>
                </a:prstGeom>
                <a:solidFill>
                  <a:schemeClr val="accent1"/>
                </a:solidFill>
                <a:ln w="127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27" name="Isosceles Triangle 26">
                  <a:extLst>
                    <a:ext uri="{FF2B5EF4-FFF2-40B4-BE49-F238E27FC236}">
                      <a16:creationId xmlns:a16="http://schemas.microsoft.com/office/drawing/2014/main" id="{83F2C2EE-FC66-4263-8EA0-EA32981E7216}"/>
                    </a:ext>
                  </a:extLst>
                </p:cNvPr>
                <p:cNvSpPr/>
                <p:nvPr/>
              </p:nvSpPr>
              <p:spPr bwMode="auto">
                <a:xfrm rot="10800000">
                  <a:off x="2949652" y="5653907"/>
                  <a:ext cx="359480" cy="297082"/>
                </a:xfrm>
                <a:prstGeom prst="triangle">
                  <a:avLst/>
                </a:prstGeom>
                <a:solidFill>
                  <a:schemeClr val="accent1">
                    <a:lumMod val="50000"/>
                  </a:schemeClr>
                </a:solidFill>
                <a:ln w="127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grpSp>
          <p:sp>
            <p:nvSpPr>
              <p:cNvPr id="25" name="TextBox 24">
                <a:extLst>
                  <a:ext uri="{FF2B5EF4-FFF2-40B4-BE49-F238E27FC236}">
                    <a16:creationId xmlns:a16="http://schemas.microsoft.com/office/drawing/2014/main" id="{9513F7F2-42F4-495E-A9F1-2EB2E8C37F43}"/>
                  </a:ext>
                </a:extLst>
              </p:cNvPr>
              <p:cNvSpPr txBox="1"/>
              <p:nvPr/>
            </p:nvSpPr>
            <p:spPr>
              <a:xfrm>
                <a:off x="1876575" y="4917012"/>
                <a:ext cx="945561" cy="369332"/>
              </a:xfrm>
              <a:prstGeom prst="rect">
                <a:avLst/>
              </a:prstGeom>
              <a:noFill/>
            </p:spPr>
            <p:txBody>
              <a:bodyPr wrap="square" rtlCol="0">
                <a:spAutoFit/>
              </a:bodyPr>
              <a:lstStyle/>
              <a:p>
                <a:pPr algn="ctr"/>
                <a:r>
                  <a:rPr lang="en-US" dirty="0">
                    <a:solidFill>
                      <a:schemeClr val="bg1"/>
                    </a:solidFill>
                  </a:rPr>
                  <a:t>ALU</a:t>
                </a:r>
              </a:p>
            </p:txBody>
          </p:sp>
          <p:cxnSp>
            <p:nvCxnSpPr>
              <p:cNvPr id="13" name="Straight Arrow Connector 12">
                <a:extLst>
                  <a:ext uri="{FF2B5EF4-FFF2-40B4-BE49-F238E27FC236}">
                    <a16:creationId xmlns:a16="http://schemas.microsoft.com/office/drawing/2014/main" id="{BC1EA850-C6D8-497B-91CA-27BAD514E889}"/>
                  </a:ext>
                </a:extLst>
              </p:cNvPr>
              <p:cNvCxnSpPr>
                <a:cxnSpLocks/>
                <a:stCxn id="9" idx="2"/>
                <a:endCxn id="10" idx="0"/>
              </p:cNvCxnSpPr>
              <p:nvPr/>
            </p:nvCxnSpPr>
            <p:spPr bwMode="auto">
              <a:xfrm flipH="1">
                <a:off x="2317774" y="3125415"/>
                <a:ext cx="1" cy="240598"/>
              </a:xfrm>
              <a:prstGeom prst="straightConnector1">
                <a:avLst/>
              </a:prstGeom>
              <a:noFill/>
              <a:ln w="28575" cap="flat" cmpd="sng" algn="ctr">
                <a:solidFill>
                  <a:schemeClr val="tx1">
                    <a:lumMod val="50000"/>
                    <a:lumOff val="50000"/>
                  </a:schemeClr>
                </a:solidFill>
                <a:prstDash val="solid"/>
                <a:round/>
                <a:headEnd type="none" w="med" len="med"/>
                <a:tailEnd type="triangle" w="lg" len="lg"/>
              </a:ln>
              <a:effectLst/>
            </p:spPr>
          </p:cxnSp>
          <p:cxnSp>
            <p:nvCxnSpPr>
              <p:cNvPr id="14" name="Straight Arrow Connector 13">
                <a:extLst>
                  <a:ext uri="{FF2B5EF4-FFF2-40B4-BE49-F238E27FC236}">
                    <a16:creationId xmlns:a16="http://schemas.microsoft.com/office/drawing/2014/main" id="{3E92CEC0-68E2-430D-83A4-77B3843A944F}"/>
                  </a:ext>
                </a:extLst>
              </p:cNvPr>
              <p:cNvCxnSpPr>
                <a:cxnSpLocks/>
                <a:stCxn id="10" idx="2"/>
                <a:endCxn id="11" idx="0"/>
              </p:cNvCxnSpPr>
              <p:nvPr/>
            </p:nvCxnSpPr>
            <p:spPr bwMode="auto">
              <a:xfrm flipH="1">
                <a:off x="2315272" y="3768034"/>
                <a:ext cx="2502" cy="239448"/>
              </a:xfrm>
              <a:prstGeom prst="straightConnector1">
                <a:avLst/>
              </a:prstGeom>
              <a:noFill/>
              <a:ln w="28575" cap="flat" cmpd="sng" algn="ctr">
                <a:solidFill>
                  <a:schemeClr val="tx1">
                    <a:lumMod val="50000"/>
                    <a:lumOff val="50000"/>
                  </a:schemeClr>
                </a:solidFill>
                <a:prstDash val="solid"/>
                <a:round/>
                <a:headEnd type="none" w="med" len="med"/>
                <a:tailEnd type="triangle" w="lg" len="lg"/>
              </a:ln>
              <a:effectLst/>
            </p:spPr>
          </p:cxnSp>
          <p:cxnSp>
            <p:nvCxnSpPr>
              <p:cNvPr id="15" name="Straight Arrow Connector 14">
                <a:extLst>
                  <a:ext uri="{FF2B5EF4-FFF2-40B4-BE49-F238E27FC236}">
                    <a16:creationId xmlns:a16="http://schemas.microsoft.com/office/drawing/2014/main" id="{131A0B8B-EAAA-4AAF-8254-1C4F07852C85}"/>
                  </a:ext>
                </a:extLst>
              </p:cNvPr>
              <p:cNvCxnSpPr/>
              <p:nvPr/>
            </p:nvCxnSpPr>
            <p:spPr bwMode="auto">
              <a:xfrm>
                <a:off x="1561898" y="4433000"/>
                <a:ext cx="0" cy="228976"/>
              </a:xfrm>
              <a:prstGeom prst="straightConnector1">
                <a:avLst/>
              </a:prstGeom>
              <a:noFill/>
              <a:ln w="28575" cap="flat" cmpd="sng" algn="ctr">
                <a:solidFill>
                  <a:schemeClr val="tx1">
                    <a:lumMod val="50000"/>
                    <a:lumOff val="50000"/>
                  </a:schemeClr>
                </a:solidFill>
                <a:prstDash val="solid"/>
                <a:round/>
                <a:headEnd type="none" w="med" len="med"/>
                <a:tailEnd type="triangle" w="lg" len="lg"/>
              </a:ln>
              <a:effectLst/>
            </p:spPr>
          </p:cxnSp>
          <p:cxnSp>
            <p:nvCxnSpPr>
              <p:cNvPr id="16" name="Straight Arrow Connector 15">
                <a:extLst>
                  <a:ext uri="{FF2B5EF4-FFF2-40B4-BE49-F238E27FC236}">
                    <a16:creationId xmlns:a16="http://schemas.microsoft.com/office/drawing/2014/main" id="{F2B18532-CFD4-4C86-ACE7-5F27B0DC1D0E}"/>
                  </a:ext>
                </a:extLst>
              </p:cNvPr>
              <p:cNvCxnSpPr/>
              <p:nvPr/>
            </p:nvCxnSpPr>
            <p:spPr bwMode="auto">
              <a:xfrm>
                <a:off x="3103360" y="4433000"/>
                <a:ext cx="0" cy="228976"/>
              </a:xfrm>
              <a:prstGeom prst="straightConnector1">
                <a:avLst/>
              </a:prstGeom>
              <a:noFill/>
              <a:ln w="28575" cap="flat" cmpd="sng" algn="ctr">
                <a:solidFill>
                  <a:schemeClr val="tx1">
                    <a:lumMod val="50000"/>
                    <a:lumOff val="50000"/>
                  </a:schemeClr>
                </a:solidFill>
                <a:prstDash val="solid"/>
                <a:round/>
                <a:headEnd type="none" w="med" len="med"/>
                <a:tailEnd type="triangle" w="lg" len="lg"/>
              </a:ln>
              <a:effectLst/>
            </p:spPr>
          </p:cxnSp>
          <p:cxnSp>
            <p:nvCxnSpPr>
              <p:cNvPr id="17" name="Elbow Connector 18">
                <a:extLst>
                  <a:ext uri="{FF2B5EF4-FFF2-40B4-BE49-F238E27FC236}">
                    <a16:creationId xmlns:a16="http://schemas.microsoft.com/office/drawing/2014/main" id="{E5803684-74A2-4D8D-BB50-4F5C3B89E34E}"/>
                  </a:ext>
                </a:extLst>
              </p:cNvPr>
              <p:cNvCxnSpPr>
                <a:stCxn id="26" idx="2"/>
                <a:endCxn id="11" idx="3"/>
              </p:cNvCxnSpPr>
              <p:nvPr/>
            </p:nvCxnSpPr>
            <p:spPr bwMode="auto">
              <a:xfrm rot="5400000" flipH="1" flipV="1">
                <a:off x="2402144" y="4121619"/>
                <a:ext cx="1055484" cy="1229231"/>
              </a:xfrm>
              <a:prstGeom prst="bentConnector4">
                <a:avLst>
                  <a:gd name="adj1" fmla="val -21658"/>
                  <a:gd name="adj2" fmla="val 130190"/>
                </a:avLst>
              </a:prstGeom>
              <a:noFill/>
              <a:ln w="28575" cap="flat" cmpd="sng" algn="ctr">
                <a:solidFill>
                  <a:schemeClr val="tx1">
                    <a:lumMod val="50000"/>
                    <a:lumOff val="50000"/>
                  </a:schemeClr>
                </a:solidFill>
                <a:prstDash val="solid"/>
                <a:round/>
                <a:headEnd type="none" w="med" len="med"/>
                <a:tailEnd type="triangle" w="lg" len="lg"/>
              </a:ln>
              <a:effectLst/>
            </p:spPr>
          </p:cxnSp>
          <p:cxnSp>
            <p:nvCxnSpPr>
              <p:cNvPr id="18" name="Elbow Connector 24">
                <a:extLst>
                  <a:ext uri="{FF2B5EF4-FFF2-40B4-BE49-F238E27FC236}">
                    <a16:creationId xmlns:a16="http://schemas.microsoft.com/office/drawing/2014/main" id="{60EF2C06-83EA-4AED-A2D2-018AB5EAD6E1}"/>
                  </a:ext>
                </a:extLst>
              </p:cNvPr>
              <p:cNvCxnSpPr>
                <a:cxnSpLocks/>
                <a:stCxn id="10" idx="1"/>
                <a:endCxn id="26" idx="1"/>
              </p:cNvCxnSpPr>
              <p:nvPr/>
            </p:nvCxnSpPr>
            <p:spPr bwMode="auto">
              <a:xfrm rot="10800000" flipH="1" flipV="1">
                <a:off x="1088542" y="3567023"/>
                <a:ext cx="243343" cy="1399543"/>
              </a:xfrm>
              <a:prstGeom prst="bentConnector3">
                <a:avLst>
                  <a:gd name="adj1" fmla="val -129130"/>
                </a:avLst>
              </a:prstGeom>
              <a:noFill/>
              <a:ln w="28575" cap="flat" cmpd="sng" algn="ctr">
                <a:solidFill>
                  <a:schemeClr val="tx1">
                    <a:lumMod val="50000"/>
                    <a:lumOff val="50000"/>
                  </a:schemeClr>
                </a:solidFill>
                <a:prstDash val="solid"/>
                <a:round/>
                <a:headEnd type="none" w="med" len="med"/>
                <a:tailEnd type="triangle" w="lg" len="lg"/>
              </a:ln>
              <a:effectLst/>
            </p:spPr>
          </p:cxnSp>
          <p:sp>
            <p:nvSpPr>
              <p:cNvPr id="19" name="Rounded Rectangle 32">
                <a:extLst>
                  <a:ext uri="{FF2B5EF4-FFF2-40B4-BE49-F238E27FC236}">
                    <a16:creationId xmlns:a16="http://schemas.microsoft.com/office/drawing/2014/main" id="{F52E3DE0-C974-4DCF-81F4-E572EAA86D1D}"/>
                  </a:ext>
                </a:extLst>
              </p:cNvPr>
              <p:cNvSpPr/>
              <p:nvPr/>
            </p:nvSpPr>
            <p:spPr bwMode="auto">
              <a:xfrm>
                <a:off x="1088542" y="2039332"/>
                <a:ext cx="2458461" cy="402021"/>
              </a:xfrm>
              <a:prstGeom prst="roundRect">
                <a:avLst/>
              </a:prstGeom>
              <a:solidFill>
                <a:schemeClr val="tx1">
                  <a:lumMod val="50000"/>
                  <a:lumOff val="50000"/>
                </a:schemeClr>
              </a:solidFill>
              <a:ln w="1270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chemeClr val="bg1"/>
                    </a:solidFill>
                  </a:rPr>
                  <a:t>Memory interface</a:t>
                </a:r>
                <a:endParaRPr kumimoji="0" lang="en-US" sz="1400" b="1" i="0" u="none" strike="noStrike" cap="none" normalizeH="0" baseline="0" dirty="0">
                  <a:ln>
                    <a:noFill/>
                  </a:ln>
                  <a:solidFill>
                    <a:schemeClr val="bg1"/>
                  </a:solidFill>
                  <a:effectLst/>
                  <a:latin typeface="Arial" charset="0"/>
                  <a:ea typeface="MS PGothic" pitchFamily="34" charset="-128"/>
                </a:endParaRPr>
              </a:p>
            </p:txBody>
          </p:sp>
          <p:cxnSp>
            <p:nvCxnSpPr>
              <p:cNvPr id="20" name="Straight Arrow Connector 19">
                <a:extLst>
                  <a:ext uri="{FF2B5EF4-FFF2-40B4-BE49-F238E27FC236}">
                    <a16:creationId xmlns:a16="http://schemas.microsoft.com/office/drawing/2014/main" id="{42F5E591-1A3E-476D-9559-A2B420D9FE86}"/>
                  </a:ext>
                </a:extLst>
              </p:cNvPr>
              <p:cNvCxnSpPr>
                <a:cxnSpLocks/>
                <a:stCxn id="19" idx="2"/>
                <a:endCxn id="9" idx="0"/>
              </p:cNvCxnSpPr>
              <p:nvPr/>
            </p:nvCxnSpPr>
            <p:spPr bwMode="auto">
              <a:xfrm>
                <a:off x="2317773" y="2441353"/>
                <a:ext cx="2" cy="282041"/>
              </a:xfrm>
              <a:prstGeom prst="straightConnector1">
                <a:avLst/>
              </a:prstGeom>
              <a:noFill/>
              <a:ln w="28575" cap="flat" cmpd="sng" algn="ctr">
                <a:solidFill>
                  <a:schemeClr val="tx1">
                    <a:lumMod val="50000"/>
                    <a:lumOff val="50000"/>
                  </a:schemeClr>
                </a:solidFill>
                <a:prstDash val="solid"/>
                <a:round/>
                <a:headEnd type="none" w="med" len="med"/>
                <a:tailEnd type="triangle" w="lg" len="lg"/>
              </a:ln>
              <a:effectLst/>
            </p:spPr>
          </p:cxnSp>
          <p:sp>
            <p:nvSpPr>
              <p:cNvPr id="21" name="TextBox 20">
                <a:extLst>
                  <a:ext uri="{FF2B5EF4-FFF2-40B4-BE49-F238E27FC236}">
                    <a16:creationId xmlns:a16="http://schemas.microsoft.com/office/drawing/2014/main" id="{B6A80BBE-81B7-45EC-ACEB-91599A9C6AA0}"/>
                  </a:ext>
                </a:extLst>
              </p:cNvPr>
              <p:cNvSpPr txBox="1"/>
              <p:nvPr/>
            </p:nvSpPr>
            <p:spPr>
              <a:xfrm>
                <a:off x="4294838" y="2601238"/>
                <a:ext cx="1679998" cy="646331"/>
              </a:xfrm>
              <a:prstGeom prst="rect">
                <a:avLst/>
              </a:prstGeom>
              <a:noFill/>
            </p:spPr>
            <p:txBody>
              <a:bodyPr wrap="square" rtlCol="0">
                <a:spAutoFit/>
              </a:bodyPr>
              <a:lstStyle/>
              <a:p>
                <a:pPr algn="ctr"/>
                <a:r>
                  <a:rPr lang="en-US" dirty="0">
                    <a:solidFill>
                      <a:schemeClr val="accent6">
                        <a:lumMod val="50000"/>
                      </a:schemeClr>
                    </a:solidFill>
                  </a:rPr>
                  <a:t>To memory blocks</a:t>
                </a:r>
              </a:p>
            </p:txBody>
          </p:sp>
          <p:cxnSp>
            <p:nvCxnSpPr>
              <p:cNvPr id="54" name="Connector: Elbow 53">
                <a:extLst>
                  <a:ext uri="{FF2B5EF4-FFF2-40B4-BE49-F238E27FC236}">
                    <a16:creationId xmlns:a16="http://schemas.microsoft.com/office/drawing/2014/main" id="{90FD4416-D118-4BEA-AE3A-928DB9888F5C}"/>
                  </a:ext>
                </a:extLst>
              </p:cNvPr>
              <p:cNvCxnSpPr>
                <a:cxnSpLocks/>
                <a:stCxn id="19" idx="3"/>
                <a:endCxn id="21" idx="0"/>
              </p:cNvCxnSpPr>
              <p:nvPr/>
            </p:nvCxnSpPr>
            <p:spPr>
              <a:xfrm>
                <a:off x="3547003" y="2240343"/>
                <a:ext cx="1587834" cy="360895"/>
              </a:xfrm>
              <a:prstGeom prst="bentConnector2">
                <a:avLst/>
              </a:prstGeom>
              <a:ln w="28575">
                <a:solidFill>
                  <a:schemeClr val="accent6"/>
                </a:solidFill>
                <a:round/>
                <a:headEnd type="triangle"/>
                <a:tailEnd type="triangle" w="lg" len="lg"/>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879F4EA3-CCF5-40F0-A903-FBA6324B4FD8}"/>
                </a:ext>
              </a:extLst>
            </p:cNvPr>
            <p:cNvSpPr txBox="1"/>
            <p:nvPr/>
          </p:nvSpPr>
          <p:spPr>
            <a:xfrm>
              <a:off x="4089192" y="5053632"/>
              <a:ext cx="2006808" cy="400110"/>
            </a:xfrm>
            <a:prstGeom prst="rect">
              <a:avLst/>
            </a:prstGeom>
            <a:noFill/>
          </p:spPr>
          <p:txBody>
            <a:bodyPr wrap="square" rtlCol="0">
              <a:spAutoFit/>
            </a:bodyPr>
            <a:lstStyle/>
            <a:p>
              <a:r>
                <a:rPr lang="en-US" sz="2000" b="1" dirty="0">
                  <a:solidFill>
                    <a:schemeClr val="accent2"/>
                  </a:solidFill>
                </a:rPr>
                <a:t>Microprocessor </a:t>
              </a:r>
            </a:p>
          </p:txBody>
        </p:sp>
      </p:grpSp>
      <p:sp>
        <p:nvSpPr>
          <p:cNvPr id="61" name="Isosceles Triangle 60">
            <a:extLst>
              <a:ext uri="{FF2B5EF4-FFF2-40B4-BE49-F238E27FC236}">
                <a16:creationId xmlns:a16="http://schemas.microsoft.com/office/drawing/2014/main" id="{D967CF5B-39FB-4700-AB68-2C6F0FD337C5}"/>
              </a:ext>
            </a:extLst>
          </p:cNvPr>
          <p:cNvSpPr/>
          <p:nvPr/>
        </p:nvSpPr>
        <p:spPr bwMode="auto">
          <a:xfrm rot="10800000">
            <a:off x="1981461" y="4650098"/>
            <a:ext cx="708395" cy="304369"/>
          </a:xfrm>
          <a:prstGeom prst="triangle">
            <a:avLst/>
          </a:prstGeom>
          <a:solidFill>
            <a:schemeClr val="bg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Tree>
    <p:extLst>
      <p:ext uri="{BB962C8B-B14F-4D97-AF65-F5344CB8AC3E}">
        <p14:creationId xmlns:p14="http://schemas.microsoft.com/office/powerpoint/2010/main" val="756131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a:prstGeom prst="rect">
            <a:avLst/>
          </a:prstGeom>
        </p:spPr>
        <p:txBody>
          <a:bodyPr anchor="t">
            <a:normAutofit/>
          </a:bodyPr>
          <a:lstStyle/>
          <a:p>
            <a:r>
              <a:rPr lang="en-US" dirty="0"/>
              <a:t>CPUs </a:t>
            </a:r>
            <a:r>
              <a:rPr lang="en-US" dirty="0">
                <a:latin typeface="Times New Roman"/>
                <a:cs typeface="Times New Roman"/>
              </a:rPr>
              <a:t>→</a:t>
            </a:r>
            <a:r>
              <a:rPr lang="en-US" dirty="0"/>
              <a:t> MCUs </a:t>
            </a:r>
            <a:r>
              <a:rPr lang="en-US" dirty="0">
                <a:latin typeface="Times New Roman"/>
                <a:cs typeface="Times New Roman"/>
              </a:rPr>
              <a:t>→</a:t>
            </a:r>
            <a:r>
              <a:rPr lang="en-US" dirty="0"/>
              <a:t> Embedded Systems</a:t>
            </a:r>
          </a:p>
        </p:txBody>
      </p:sp>
      <p:sp>
        <p:nvSpPr>
          <p:cNvPr id="3" name="Text Placeholder 2">
            <a:extLst>
              <a:ext uri="{FF2B5EF4-FFF2-40B4-BE49-F238E27FC236}">
                <a16:creationId xmlns:a16="http://schemas.microsoft.com/office/drawing/2014/main" id="{D88B28D6-D08A-4F9D-86EB-6F47F726FF9D}"/>
              </a:ext>
            </a:extLst>
          </p:cNvPr>
          <p:cNvSpPr>
            <a:spLocks noGrp="1"/>
          </p:cNvSpPr>
          <p:nvPr>
            <p:ph type="body" sz="quarter" idx="13"/>
          </p:nvPr>
        </p:nvSpPr>
        <p:spPr/>
        <p:txBody>
          <a:bodyPr vert="horz" lIns="0" tIns="0" rIns="0" bIns="0" rtlCol="0" anchor="t">
            <a:noAutofit/>
          </a:bodyPr>
          <a:lstStyle/>
          <a:p>
            <a:r>
              <a:rPr lang="en-US" dirty="0">
                <a:ea typeface="ＭＳ Ｐゴシック"/>
              </a:rPr>
              <a:t>Microcontroller Unit (MCU)</a:t>
            </a:r>
          </a:p>
        </p:txBody>
      </p:sp>
      <p:graphicFrame>
        <p:nvGraphicFramePr>
          <p:cNvPr id="6" name="Content Placeholder 3">
            <a:extLst>
              <a:ext uri="{FF2B5EF4-FFF2-40B4-BE49-F238E27FC236}">
                <a16:creationId xmlns:a16="http://schemas.microsoft.com/office/drawing/2014/main" id="{3D7A4F33-85BE-4959-AE46-230A3AC923D6}"/>
              </a:ext>
            </a:extLst>
          </p:cNvPr>
          <p:cNvGraphicFramePr>
            <a:graphicFrameLocks noGrp="1"/>
          </p:cNvGraphicFramePr>
          <p:nvPr>
            <p:ph idx="1"/>
            <p:extLst>
              <p:ext uri="{D42A27DB-BD31-4B8C-83A1-F6EECF244321}">
                <p14:modId xmlns:p14="http://schemas.microsoft.com/office/powerpoint/2010/main" val="664516400"/>
              </p:ext>
            </p:extLst>
          </p:nvPr>
        </p:nvGraphicFramePr>
        <p:xfrm>
          <a:off x="479424" y="4120737"/>
          <a:ext cx="11027765" cy="2051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29EC6834-0C0E-41B9-9838-5E0CB2A072E7}"/>
              </a:ext>
            </a:extLst>
          </p:cNvPr>
          <p:cNvGrpSpPr/>
          <p:nvPr/>
        </p:nvGrpSpPr>
        <p:grpSpPr>
          <a:xfrm>
            <a:off x="915967" y="1584218"/>
            <a:ext cx="10003670" cy="2306090"/>
            <a:chOff x="1064823" y="1586983"/>
            <a:chExt cx="10003670" cy="2306090"/>
          </a:xfrm>
        </p:grpSpPr>
        <p:sp>
          <p:nvSpPr>
            <p:cNvPr id="30" name="Rectangle 29">
              <a:extLst>
                <a:ext uri="{FF2B5EF4-FFF2-40B4-BE49-F238E27FC236}">
                  <a16:creationId xmlns:a16="http://schemas.microsoft.com/office/drawing/2014/main" id="{88B05FFE-98F0-47A5-9D59-054FC673D0D9}"/>
                </a:ext>
              </a:extLst>
            </p:cNvPr>
            <p:cNvSpPr/>
            <p:nvPr/>
          </p:nvSpPr>
          <p:spPr bwMode="auto">
            <a:xfrm>
              <a:off x="1064823" y="1586983"/>
              <a:ext cx="10003670" cy="2306090"/>
            </a:xfrm>
            <a:prstGeom prst="rect">
              <a:avLst/>
            </a:prstGeom>
            <a:noFill/>
            <a:ln w="19050" cap="flat" cmpd="sng" algn="ctr">
              <a:solidFill>
                <a:schemeClr val="tx1">
                  <a:lumMod val="50000"/>
                  <a:lumOff val="50000"/>
                </a:schemeClr>
              </a:solidFill>
              <a:prstDash val="sysDot"/>
              <a:round/>
              <a:headEnd type="none" w="med" len="med"/>
              <a:tailEnd type="none" w="med" len="med"/>
            </a:ln>
            <a:effectLst/>
          </p:spPr>
          <p:txBody>
            <a:bodyPr wrap="none" anchor="ctr"/>
            <a:lstStyle/>
            <a:p>
              <a:pPr algn="ctr">
                <a:defRPr/>
              </a:pPr>
              <a:endParaRPr lang="en-US" b="0" dirty="0"/>
            </a:p>
          </p:txBody>
        </p:sp>
        <p:sp>
          <p:nvSpPr>
            <p:cNvPr id="31" name="Down Arrow 5">
              <a:extLst>
                <a:ext uri="{FF2B5EF4-FFF2-40B4-BE49-F238E27FC236}">
                  <a16:creationId xmlns:a16="http://schemas.microsoft.com/office/drawing/2014/main" id="{4AD92004-EFD8-471C-A019-6E8699F9C40E}"/>
                </a:ext>
              </a:extLst>
            </p:cNvPr>
            <p:cNvSpPr/>
            <p:nvPr/>
          </p:nvSpPr>
          <p:spPr bwMode="auto">
            <a:xfrm rot="10800000">
              <a:off x="2204870" y="2323096"/>
              <a:ext cx="404125" cy="374650"/>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US" b="0" dirty="0"/>
            </a:p>
          </p:txBody>
        </p:sp>
        <p:sp>
          <p:nvSpPr>
            <p:cNvPr id="32" name="Rectangle 31">
              <a:extLst>
                <a:ext uri="{FF2B5EF4-FFF2-40B4-BE49-F238E27FC236}">
                  <a16:creationId xmlns:a16="http://schemas.microsoft.com/office/drawing/2014/main" id="{79CD0127-F51B-48B9-BC42-6A824F06D41B}"/>
                </a:ext>
              </a:extLst>
            </p:cNvPr>
            <p:cNvSpPr/>
            <p:nvPr/>
          </p:nvSpPr>
          <p:spPr bwMode="auto">
            <a:xfrm>
              <a:off x="1314102" y="1831732"/>
              <a:ext cx="2185663" cy="469900"/>
            </a:xfrm>
            <a:prstGeom prst="rect">
              <a:avLst/>
            </a:prstGeom>
            <a:solidFill>
              <a:schemeClr val="accent2"/>
            </a:solidFill>
            <a:ln w="12700" cap="flat" cmpd="sng" algn="ctr">
              <a:solidFill>
                <a:schemeClr val="tx2">
                  <a:lumMod val="50000"/>
                </a:schemeClr>
              </a:solidFill>
              <a:prstDash val="solid"/>
              <a:round/>
              <a:headEnd type="none" w="med" len="med"/>
              <a:tailEnd type="none" w="med" len="med"/>
            </a:ln>
            <a:effectLst/>
          </p:spPr>
          <p:txBody>
            <a:bodyPr wrap="none" anchor="ctr"/>
            <a:lstStyle/>
            <a:p>
              <a:pPr algn="ctr">
                <a:defRPr/>
              </a:pPr>
              <a:r>
                <a:rPr lang="en-US" b="0" dirty="0">
                  <a:solidFill>
                    <a:schemeClr val="bg1"/>
                  </a:solidFill>
                </a:rPr>
                <a:t>Microprocessor</a:t>
              </a:r>
            </a:p>
          </p:txBody>
        </p:sp>
        <p:sp>
          <p:nvSpPr>
            <p:cNvPr id="33" name="Rectangle 32">
              <a:extLst>
                <a:ext uri="{FF2B5EF4-FFF2-40B4-BE49-F238E27FC236}">
                  <a16:creationId xmlns:a16="http://schemas.microsoft.com/office/drawing/2014/main" id="{ED5475A7-43FE-492B-9BFF-2DCD0D553E63}"/>
                </a:ext>
              </a:extLst>
            </p:cNvPr>
            <p:cNvSpPr/>
            <p:nvPr/>
          </p:nvSpPr>
          <p:spPr bwMode="auto">
            <a:xfrm>
              <a:off x="3535556" y="3246373"/>
              <a:ext cx="1349906" cy="403225"/>
            </a:xfrm>
            <a:prstGeom prst="rect">
              <a:avLst/>
            </a:prstGeom>
            <a:solidFill>
              <a:schemeClr val="accent1"/>
            </a:solidFill>
            <a:ln w="12700" cap="flat" cmpd="sng" algn="ctr">
              <a:solidFill>
                <a:schemeClr val="accent1">
                  <a:lumMod val="75000"/>
                </a:schemeClr>
              </a:solidFill>
              <a:prstDash val="solid"/>
              <a:round/>
              <a:headEnd type="none" w="med" len="med"/>
              <a:tailEnd type="none" w="med" len="med"/>
            </a:ln>
            <a:effectLst/>
          </p:spPr>
          <p:txBody>
            <a:bodyPr wrap="none" anchor="ctr"/>
            <a:lstStyle/>
            <a:p>
              <a:pPr algn="ctr">
                <a:defRPr/>
              </a:pPr>
              <a:r>
                <a:rPr lang="en-US" b="0" dirty="0">
                  <a:solidFill>
                    <a:schemeClr val="bg1"/>
                  </a:solidFill>
                </a:rPr>
                <a:t>Analog I/O</a:t>
              </a:r>
            </a:p>
          </p:txBody>
        </p:sp>
        <p:sp>
          <p:nvSpPr>
            <p:cNvPr id="34" name="Rectangle 33">
              <a:extLst>
                <a:ext uri="{FF2B5EF4-FFF2-40B4-BE49-F238E27FC236}">
                  <a16:creationId xmlns:a16="http://schemas.microsoft.com/office/drawing/2014/main" id="{BE69B472-EAF3-4F84-BA92-126B16EFB5D5}"/>
                </a:ext>
              </a:extLst>
            </p:cNvPr>
            <p:cNvSpPr/>
            <p:nvPr/>
          </p:nvSpPr>
          <p:spPr bwMode="auto">
            <a:xfrm>
              <a:off x="5785452" y="3246373"/>
              <a:ext cx="1349906" cy="403225"/>
            </a:xfrm>
            <a:prstGeom prst="rect">
              <a:avLst/>
            </a:prstGeom>
            <a:solidFill>
              <a:schemeClr val="accent1"/>
            </a:solidFill>
            <a:ln w="12700" cap="flat" cmpd="sng" algn="ctr">
              <a:solidFill>
                <a:schemeClr val="accent1">
                  <a:lumMod val="75000"/>
                </a:schemeClr>
              </a:solidFill>
              <a:prstDash val="solid"/>
              <a:round/>
              <a:headEnd type="none" w="med" len="med"/>
              <a:tailEnd type="none" w="med" len="med"/>
            </a:ln>
            <a:effectLst/>
          </p:spPr>
          <p:txBody>
            <a:bodyPr wrap="none" anchor="ctr"/>
            <a:lstStyle/>
            <a:p>
              <a:pPr algn="ctr">
                <a:defRPr/>
              </a:pPr>
              <a:r>
                <a:rPr lang="en-US" b="0" dirty="0">
                  <a:solidFill>
                    <a:schemeClr val="bg1"/>
                  </a:solidFill>
                </a:rPr>
                <a:t>Timers</a:t>
              </a:r>
            </a:p>
          </p:txBody>
        </p:sp>
        <p:sp>
          <p:nvSpPr>
            <p:cNvPr id="35" name="Rectangle 34">
              <a:extLst>
                <a:ext uri="{FF2B5EF4-FFF2-40B4-BE49-F238E27FC236}">
                  <a16:creationId xmlns:a16="http://schemas.microsoft.com/office/drawing/2014/main" id="{C168531C-2B85-4E51-9036-2DA4DB19F95E}"/>
                </a:ext>
              </a:extLst>
            </p:cNvPr>
            <p:cNvSpPr/>
            <p:nvPr/>
          </p:nvSpPr>
          <p:spPr bwMode="auto">
            <a:xfrm>
              <a:off x="7942232" y="3247200"/>
              <a:ext cx="1980000" cy="403200"/>
            </a:xfrm>
            <a:prstGeom prst="rect">
              <a:avLst/>
            </a:prstGeom>
            <a:solidFill>
              <a:schemeClr val="accent1"/>
            </a:solidFill>
            <a:ln w="12700" cap="flat" cmpd="sng" algn="ctr">
              <a:solidFill>
                <a:schemeClr val="accent1">
                  <a:lumMod val="75000"/>
                </a:schemeClr>
              </a:solidFill>
              <a:prstDash val="solid"/>
              <a:round/>
              <a:headEnd type="none" w="med" len="med"/>
              <a:tailEnd type="none" w="med" len="med"/>
            </a:ln>
            <a:effectLst/>
          </p:spPr>
          <p:txBody>
            <a:bodyPr wrap="none" anchor="ctr"/>
            <a:lstStyle/>
            <a:p>
              <a:pPr algn="ctr">
                <a:defRPr/>
              </a:pPr>
              <a:r>
                <a:rPr lang="en-US" b="0" dirty="0">
                  <a:solidFill>
                    <a:schemeClr val="bg1"/>
                  </a:solidFill>
                </a:rPr>
                <a:t>Other peripherals</a:t>
              </a:r>
            </a:p>
          </p:txBody>
        </p:sp>
        <p:sp>
          <p:nvSpPr>
            <p:cNvPr id="36" name="Rectangle 35">
              <a:extLst>
                <a:ext uri="{FF2B5EF4-FFF2-40B4-BE49-F238E27FC236}">
                  <a16:creationId xmlns:a16="http://schemas.microsoft.com/office/drawing/2014/main" id="{39BA6142-FCF7-416F-900E-04A67679A928}"/>
                </a:ext>
              </a:extLst>
            </p:cNvPr>
            <p:cNvSpPr/>
            <p:nvPr/>
          </p:nvSpPr>
          <p:spPr bwMode="auto">
            <a:xfrm>
              <a:off x="1311425" y="3246374"/>
              <a:ext cx="1349906" cy="403225"/>
            </a:xfrm>
            <a:prstGeom prst="rect">
              <a:avLst/>
            </a:prstGeom>
            <a:solidFill>
              <a:schemeClr val="accent1"/>
            </a:solidFill>
            <a:ln w="12700" cap="flat" cmpd="sng" algn="ctr">
              <a:solidFill>
                <a:schemeClr val="accent1">
                  <a:lumMod val="75000"/>
                </a:schemeClr>
              </a:solidFill>
              <a:prstDash val="solid"/>
              <a:round/>
              <a:headEnd type="none" w="med" len="med"/>
              <a:tailEnd type="none" w="med" len="med"/>
            </a:ln>
            <a:effectLst/>
          </p:spPr>
          <p:txBody>
            <a:bodyPr wrap="none" anchor="ctr"/>
            <a:lstStyle/>
            <a:p>
              <a:pPr algn="ctr">
                <a:defRPr/>
              </a:pPr>
              <a:r>
                <a:rPr lang="en-US" b="0" dirty="0">
                  <a:solidFill>
                    <a:schemeClr val="bg1"/>
                  </a:solidFill>
                </a:rPr>
                <a:t>Digital I/O</a:t>
              </a:r>
            </a:p>
          </p:txBody>
        </p:sp>
        <p:sp>
          <p:nvSpPr>
            <p:cNvPr id="37" name="Down Arrow 15">
              <a:extLst>
                <a:ext uri="{FF2B5EF4-FFF2-40B4-BE49-F238E27FC236}">
                  <a16:creationId xmlns:a16="http://schemas.microsoft.com/office/drawing/2014/main" id="{399C519E-0DDD-489A-8BD7-5917439933E5}"/>
                </a:ext>
              </a:extLst>
            </p:cNvPr>
            <p:cNvSpPr/>
            <p:nvPr/>
          </p:nvSpPr>
          <p:spPr bwMode="auto">
            <a:xfrm>
              <a:off x="1783257" y="2890727"/>
              <a:ext cx="406241" cy="374650"/>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US" b="0" dirty="0"/>
            </a:p>
          </p:txBody>
        </p:sp>
        <p:sp>
          <p:nvSpPr>
            <p:cNvPr id="38" name="Down Arrow 16">
              <a:extLst>
                <a:ext uri="{FF2B5EF4-FFF2-40B4-BE49-F238E27FC236}">
                  <a16:creationId xmlns:a16="http://schemas.microsoft.com/office/drawing/2014/main" id="{367BCF4A-C381-4D50-A5F1-D9C6AB4F3438}"/>
                </a:ext>
              </a:extLst>
            </p:cNvPr>
            <p:cNvSpPr/>
            <p:nvPr/>
          </p:nvSpPr>
          <p:spPr bwMode="auto">
            <a:xfrm>
              <a:off x="4004961" y="2879009"/>
              <a:ext cx="406241" cy="374650"/>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US" b="0" dirty="0"/>
            </a:p>
          </p:txBody>
        </p:sp>
        <p:sp>
          <p:nvSpPr>
            <p:cNvPr id="39" name="Down Arrow 17">
              <a:extLst>
                <a:ext uri="{FF2B5EF4-FFF2-40B4-BE49-F238E27FC236}">
                  <a16:creationId xmlns:a16="http://schemas.microsoft.com/office/drawing/2014/main" id="{746268FA-68C4-4E65-B9C5-20D887EF9890}"/>
                </a:ext>
              </a:extLst>
            </p:cNvPr>
            <p:cNvSpPr/>
            <p:nvPr/>
          </p:nvSpPr>
          <p:spPr bwMode="auto">
            <a:xfrm>
              <a:off x="6257284" y="2860640"/>
              <a:ext cx="406241" cy="374650"/>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US" b="0" dirty="0"/>
            </a:p>
          </p:txBody>
        </p:sp>
        <p:sp>
          <p:nvSpPr>
            <p:cNvPr id="40" name="Down Arrow 18">
              <a:extLst>
                <a:ext uri="{FF2B5EF4-FFF2-40B4-BE49-F238E27FC236}">
                  <a16:creationId xmlns:a16="http://schemas.microsoft.com/office/drawing/2014/main" id="{FB743923-A262-4EB6-9B77-568DB02A9D8E}"/>
                </a:ext>
              </a:extLst>
            </p:cNvPr>
            <p:cNvSpPr/>
            <p:nvPr/>
          </p:nvSpPr>
          <p:spPr bwMode="auto">
            <a:xfrm>
              <a:off x="8627569" y="2866629"/>
              <a:ext cx="404126" cy="374650"/>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US" b="0" dirty="0"/>
            </a:p>
          </p:txBody>
        </p:sp>
        <p:sp>
          <p:nvSpPr>
            <p:cNvPr id="41" name="Down Arrow 23">
              <a:extLst>
                <a:ext uri="{FF2B5EF4-FFF2-40B4-BE49-F238E27FC236}">
                  <a16:creationId xmlns:a16="http://schemas.microsoft.com/office/drawing/2014/main" id="{FFDA8964-7C20-4104-9193-B8F3D1AD3E1E}"/>
                </a:ext>
              </a:extLst>
            </p:cNvPr>
            <p:cNvSpPr/>
            <p:nvPr/>
          </p:nvSpPr>
          <p:spPr bwMode="auto">
            <a:xfrm rot="10800000">
              <a:off x="5416104" y="2316777"/>
              <a:ext cx="404125" cy="374650"/>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US" b="0" dirty="0"/>
            </a:p>
          </p:txBody>
        </p:sp>
        <p:sp>
          <p:nvSpPr>
            <p:cNvPr id="42" name="Rectangle 41">
              <a:extLst>
                <a:ext uri="{FF2B5EF4-FFF2-40B4-BE49-F238E27FC236}">
                  <a16:creationId xmlns:a16="http://schemas.microsoft.com/office/drawing/2014/main" id="{D7463994-CC95-4C67-B7A0-149462D751A5}"/>
                </a:ext>
              </a:extLst>
            </p:cNvPr>
            <p:cNvSpPr/>
            <p:nvPr/>
          </p:nvSpPr>
          <p:spPr bwMode="auto">
            <a:xfrm>
              <a:off x="4525567" y="1831732"/>
              <a:ext cx="2185663" cy="469900"/>
            </a:xfrm>
            <a:prstGeom prst="rect">
              <a:avLst/>
            </a:prstGeom>
            <a:solidFill>
              <a:schemeClr val="accent1"/>
            </a:solidFill>
            <a:ln w="12700" cap="flat" cmpd="sng" algn="ctr">
              <a:solidFill>
                <a:schemeClr val="accent1">
                  <a:lumMod val="75000"/>
                </a:schemeClr>
              </a:solidFill>
              <a:prstDash val="solid"/>
              <a:round/>
              <a:headEnd type="none" w="med" len="med"/>
              <a:tailEnd type="none" w="med" len="med"/>
            </a:ln>
            <a:effectLst/>
          </p:spPr>
          <p:txBody>
            <a:bodyPr wrap="none" anchor="ctr"/>
            <a:lstStyle/>
            <a:p>
              <a:pPr algn="ctr">
                <a:defRPr/>
              </a:pPr>
              <a:r>
                <a:rPr lang="en-US" b="0" dirty="0">
                  <a:solidFill>
                    <a:schemeClr val="bg1"/>
                  </a:solidFill>
                </a:rPr>
                <a:t>Program memory</a:t>
              </a:r>
            </a:p>
          </p:txBody>
        </p:sp>
        <p:sp>
          <p:nvSpPr>
            <p:cNvPr id="43" name="Down Arrow 25">
              <a:extLst>
                <a:ext uri="{FF2B5EF4-FFF2-40B4-BE49-F238E27FC236}">
                  <a16:creationId xmlns:a16="http://schemas.microsoft.com/office/drawing/2014/main" id="{B869E8FD-36D2-4B0B-8C55-FAF23F04CA25}"/>
                </a:ext>
              </a:extLst>
            </p:cNvPr>
            <p:cNvSpPr/>
            <p:nvPr/>
          </p:nvSpPr>
          <p:spPr bwMode="auto">
            <a:xfrm rot="10800000">
              <a:off x="8616517" y="2316778"/>
              <a:ext cx="404125" cy="374650"/>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US" b="0" dirty="0"/>
            </a:p>
          </p:txBody>
        </p:sp>
        <p:sp>
          <p:nvSpPr>
            <p:cNvPr id="44" name="Rectangle 43">
              <a:extLst>
                <a:ext uri="{FF2B5EF4-FFF2-40B4-BE49-F238E27FC236}">
                  <a16:creationId xmlns:a16="http://schemas.microsoft.com/office/drawing/2014/main" id="{EFD91E30-E827-4D0D-AE26-E8161411EADF}"/>
                </a:ext>
              </a:extLst>
            </p:cNvPr>
            <p:cNvSpPr/>
            <p:nvPr/>
          </p:nvSpPr>
          <p:spPr bwMode="auto">
            <a:xfrm>
              <a:off x="7737032" y="1831732"/>
              <a:ext cx="2185200" cy="469900"/>
            </a:xfrm>
            <a:prstGeom prst="rect">
              <a:avLst/>
            </a:prstGeom>
            <a:solidFill>
              <a:schemeClr val="accent1"/>
            </a:solidFill>
            <a:ln w="12700" cap="flat" cmpd="sng" algn="ctr">
              <a:solidFill>
                <a:schemeClr val="accent1">
                  <a:lumMod val="75000"/>
                </a:schemeClr>
              </a:solidFill>
              <a:prstDash val="solid"/>
              <a:round/>
              <a:headEnd type="none" w="med" len="med"/>
              <a:tailEnd type="none" w="med" len="med"/>
            </a:ln>
            <a:effectLst/>
          </p:spPr>
          <p:txBody>
            <a:bodyPr wrap="none" anchor="ctr"/>
            <a:lstStyle/>
            <a:p>
              <a:pPr algn="ctr">
                <a:defRPr/>
              </a:pPr>
              <a:r>
                <a:rPr lang="en-US" b="0" dirty="0">
                  <a:solidFill>
                    <a:schemeClr val="bg1"/>
                  </a:solidFill>
                </a:rPr>
                <a:t>Data memory</a:t>
              </a:r>
            </a:p>
          </p:txBody>
        </p:sp>
        <p:sp>
          <p:nvSpPr>
            <p:cNvPr id="45" name="Rectangle 44">
              <a:extLst>
                <a:ext uri="{FF2B5EF4-FFF2-40B4-BE49-F238E27FC236}">
                  <a16:creationId xmlns:a16="http://schemas.microsoft.com/office/drawing/2014/main" id="{82381928-25ED-4C53-8896-B44CE0C9F256}"/>
                </a:ext>
              </a:extLst>
            </p:cNvPr>
            <p:cNvSpPr/>
            <p:nvPr/>
          </p:nvSpPr>
          <p:spPr bwMode="auto">
            <a:xfrm>
              <a:off x="1314102" y="2642892"/>
              <a:ext cx="8608130" cy="288000"/>
            </a:xfrm>
            <a:prstGeom prst="rect">
              <a:avLst/>
            </a:prstGeom>
            <a:solidFill>
              <a:schemeClr val="accent3"/>
            </a:solidFill>
            <a:ln w="9525" cap="flat" cmpd="sng" algn="ctr">
              <a:noFill/>
              <a:prstDash val="solid"/>
              <a:round/>
              <a:headEnd type="none" w="med" len="med"/>
              <a:tailEnd type="none" w="med" len="med"/>
            </a:ln>
            <a:effectLst/>
          </p:spPr>
          <p:txBody>
            <a:bodyPr wrap="none" anchor="ctr"/>
            <a:lstStyle/>
            <a:p>
              <a:pPr algn="ctr">
                <a:defRPr/>
              </a:pPr>
              <a:r>
                <a:rPr lang="en-US" b="0" dirty="0">
                  <a:solidFill>
                    <a:schemeClr val="tx1">
                      <a:lumMod val="75000"/>
                      <a:lumOff val="25000"/>
                    </a:schemeClr>
                  </a:solidFill>
                </a:rPr>
                <a:t>System Bus</a:t>
              </a:r>
            </a:p>
          </p:txBody>
        </p:sp>
        <p:sp>
          <p:nvSpPr>
            <p:cNvPr id="46" name="TextBox 45">
              <a:extLst>
                <a:ext uri="{FF2B5EF4-FFF2-40B4-BE49-F238E27FC236}">
                  <a16:creationId xmlns:a16="http://schemas.microsoft.com/office/drawing/2014/main" id="{57DDFE4C-BA41-4654-8DA4-4C4F6ADBD520}"/>
                </a:ext>
              </a:extLst>
            </p:cNvPr>
            <p:cNvSpPr txBox="1"/>
            <p:nvPr/>
          </p:nvSpPr>
          <p:spPr>
            <a:xfrm>
              <a:off x="10103412" y="3358558"/>
              <a:ext cx="842585" cy="400110"/>
            </a:xfrm>
            <a:prstGeom prst="rect">
              <a:avLst/>
            </a:prstGeom>
            <a:noFill/>
          </p:spPr>
          <p:txBody>
            <a:bodyPr wrap="square" rtlCol="0">
              <a:spAutoFit/>
            </a:bodyPr>
            <a:lstStyle/>
            <a:p>
              <a:pPr algn="ctr"/>
              <a:r>
                <a:rPr lang="en-US" sz="2000" b="1" dirty="0">
                  <a:solidFill>
                    <a:schemeClr val="accent2"/>
                  </a:solidFill>
                </a:rPr>
                <a:t>MCU</a:t>
              </a:r>
            </a:p>
          </p:txBody>
        </p:sp>
      </p:grpSp>
    </p:spTree>
    <p:extLst>
      <p:ext uri="{BB962C8B-B14F-4D97-AF65-F5344CB8AC3E}">
        <p14:creationId xmlns:p14="http://schemas.microsoft.com/office/powerpoint/2010/main" val="438789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a:prstGeom prst="rect">
            <a:avLst/>
          </a:prstGeom>
        </p:spPr>
        <p:txBody>
          <a:bodyPr anchor="t">
            <a:normAutofit/>
          </a:bodyPr>
          <a:lstStyle/>
          <a:p>
            <a:r>
              <a:rPr lang="en-US" dirty="0"/>
              <a:t>CPUs </a:t>
            </a:r>
            <a:r>
              <a:rPr lang="en-US" dirty="0">
                <a:latin typeface="Times New Roman"/>
                <a:cs typeface="Times New Roman"/>
              </a:rPr>
              <a:t>→</a:t>
            </a:r>
            <a:r>
              <a:rPr lang="en-US" dirty="0"/>
              <a:t> MCUs </a:t>
            </a:r>
            <a:r>
              <a:rPr lang="en-US" dirty="0">
                <a:latin typeface="Times New Roman"/>
                <a:cs typeface="Times New Roman"/>
              </a:rPr>
              <a:t>→</a:t>
            </a:r>
            <a:r>
              <a:rPr lang="en-US" dirty="0"/>
              <a:t> Embedded Systems</a:t>
            </a:r>
          </a:p>
        </p:txBody>
      </p:sp>
      <p:sp>
        <p:nvSpPr>
          <p:cNvPr id="3" name="Text Placeholder 2">
            <a:extLst>
              <a:ext uri="{FF2B5EF4-FFF2-40B4-BE49-F238E27FC236}">
                <a16:creationId xmlns:a16="http://schemas.microsoft.com/office/drawing/2014/main" id="{D88B28D6-D08A-4F9D-86EB-6F47F726FF9D}"/>
              </a:ext>
            </a:extLst>
          </p:cNvPr>
          <p:cNvSpPr>
            <a:spLocks noGrp="1"/>
          </p:cNvSpPr>
          <p:nvPr>
            <p:ph type="body" sz="quarter" idx="13"/>
          </p:nvPr>
        </p:nvSpPr>
        <p:spPr/>
        <p:txBody>
          <a:bodyPr/>
          <a:lstStyle/>
          <a:p>
            <a:r>
              <a:rPr lang="en-US" dirty="0"/>
              <a:t>Embedded system</a:t>
            </a:r>
          </a:p>
        </p:txBody>
      </p:sp>
      <p:graphicFrame>
        <p:nvGraphicFramePr>
          <p:cNvPr id="6" name="Content Placeholder 3">
            <a:extLst>
              <a:ext uri="{FF2B5EF4-FFF2-40B4-BE49-F238E27FC236}">
                <a16:creationId xmlns:a16="http://schemas.microsoft.com/office/drawing/2014/main" id="{3D7A4F33-85BE-4959-AE46-230A3AC923D6}"/>
              </a:ext>
            </a:extLst>
          </p:cNvPr>
          <p:cNvGraphicFramePr>
            <a:graphicFrameLocks noGrp="1"/>
          </p:cNvGraphicFramePr>
          <p:nvPr>
            <p:ph idx="1"/>
            <p:extLst>
              <p:ext uri="{D42A27DB-BD31-4B8C-83A1-F6EECF244321}">
                <p14:modId xmlns:p14="http://schemas.microsoft.com/office/powerpoint/2010/main" val="2820077876"/>
              </p:ext>
            </p:extLst>
          </p:nvPr>
        </p:nvGraphicFramePr>
        <p:xfrm>
          <a:off x="479425" y="1618837"/>
          <a:ext cx="11027765" cy="2051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roup 22">
            <a:extLst>
              <a:ext uri="{FF2B5EF4-FFF2-40B4-BE49-F238E27FC236}">
                <a16:creationId xmlns:a16="http://schemas.microsoft.com/office/drawing/2014/main" id="{6FFE971A-42FC-41B2-A3CF-40793B1D39F0}"/>
              </a:ext>
            </a:extLst>
          </p:cNvPr>
          <p:cNvGrpSpPr/>
          <p:nvPr/>
        </p:nvGrpSpPr>
        <p:grpSpPr>
          <a:xfrm>
            <a:off x="2978573" y="3953518"/>
            <a:ext cx="5492328" cy="2347438"/>
            <a:chOff x="2552778" y="3039669"/>
            <a:chExt cx="6445517" cy="3126101"/>
          </a:xfrm>
        </p:grpSpPr>
        <p:sp>
          <p:nvSpPr>
            <p:cNvPr id="24" name="TextBox 23">
              <a:extLst>
                <a:ext uri="{FF2B5EF4-FFF2-40B4-BE49-F238E27FC236}">
                  <a16:creationId xmlns:a16="http://schemas.microsoft.com/office/drawing/2014/main" id="{09C1CF4D-9A47-4528-93F8-E94ADBF92636}"/>
                </a:ext>
              </a:extLst>
            </p:cNvPr>
            <p:cNvSpPr txBox="1"/>
            <p:nvPr/>
          </p:nvSpPr>
          <p:spPr>
            <a:xfrm>
              <a:off x="5214389" y="4201955"/>
              <a:ext cx="1413933" cy="860724"/>
            </a:xfrm>
            <a:prstGeom prst="rect">
              <a:avLst/>
            </a:prstGeom>
            <a:noFill/>
          </p:spPr>
          <p:txBody>
            <a:bodyPr wrap="square" rtlCol="0">
              <a:spAutoFit/>
            </a:bodyPr>
            <a:lstStyle/>
            <a:p>
              <a:pPr algn="ctr"/>
              <a:r>
                <a:rPr lang="en-US" b="0" dirty="0"/>
                <a:t>Embedded system</a:t>
              </a:r>
            </a:p>
          </p:txBody>
        </p:sp>
        <p:grpSp>
          <p:nvGrpSpPr>
            <p:cNvPr id="25" name="Group 24">
              <a:extLst>
                <a:ext uri="{FF2B5EF4-FFF2-40B4-BE49-F238E27FC236}">
                  <a16:creationId xmlns:a16="http://schemas.microsoft.com/office/drawing/2014/main" id="{648D8E79-2C01-4233-86D7-48463226A3D1}"/>
                </a:ext>
              </a:extLst>
            </p:cNvPr>
            <p:cNvGrpSpPr/>
            <p:nvPr/>
          </p:nvGrpSpPr>
          <p:grpSpPr>
            <a:xfrm>
              <a:off x="2552778" y="3039669"/>
              <a:ext cx="6445517" cy="3126101"/>
              <a:chOff x="1369724" y="3115544"/>
              <a:chExt cx="8765289" cy="3126101"/>
            </a:xfrm>
          </p:grpSpPr>
          <p:sp>
            <p:nvSpPr>
              <p:cNvPr id="26" name="Oval 25">
                <a:extLst>
                  <a:ext uri="{FF2B5EF4-FFF2-40B4-BE49-F238E27FC236}">
                    <a16:creationId xmlns:a16="http://schemas.microsoft.com/office/drawing/2014/main" id="{D5173C9E-4F1C-4A37-933F-EF70BB1FC731}"/>
                  </a:ext>
                </a:extLst>
              </p:cNvPr>
              <p:cNvSpPr/>
              <p:nvPr/>
            </p:nvSpPr>
            <p:spPr bwMode="auto">
              <a:xfrm>
                <a:off x="4207986" y="3716626"/>
                <a:ext cx="3426742" cy="2122705"/>
              </a:xfrm>
              <a:prstGeom prst="ellipse">
                <a:avLst/>
              </a:prstGeom>
              <a:noFill/>
              <a:ln w="38100" cap="flat" cmpd="sng" algn="ctr">
                <a:solidFill>
                  <a:schemeClr val="accent5">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latin typeface="Arial" charset="0"/>
                  <a:ea typeface="MS PGothic" pitchFamily="34" charset="-128"/>
                </a:endParaRPr>
              </a:p>
            </p:txBody>
          </p:sp>
          <p:pic>
            <p:nvPicPr>
              <p:cNvPr id="27" name="Picture 2" descr="C:\Users\seahon01\AppData\Local\Microsoft\Windows\Temporary Internet Files\Content.IE5\RJRYJ6T0\MC900441336[1].png">
                <a:extLst>
                  <a:ext uri="{FF2B5EF4-FFF2-40B4-BE49-F238E27FC236}">
                    <a16:creationId xmlns:a16="http://schemas.microsoft.com/office/drawing/2014/main" id="{A9E6E66C-4527-415F-A6A5-9E609468CD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83527" y="3957299"/>
                <a:ext cx="1333820" cy="100075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seahon01\AppData\Local\Microsoft\Windows\Temporary Internet Files\Content.IE5\RJRYJ6T0\MC900441342[1].png">
                <a:extLst>
                  <a:ext uri="{FF2B5EF4-FFF2-40B4-BE49-F238E27FC236}">
                    <a16:creationId xmlns:a16="http://schemas.microsoft.com/office/drawing/2014/main" id="{96A8F9E5-FD2F-423C-86EE-EBAA3FC003B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95447" y="3115544"/>
                <a:ext cx="1195149" cy="89671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Users\seahon01\AppData\Local\Microsoft\Windows\Temporary Internet Files\Content.IE5\S9QFAHRI\MC900431635[1].png">
                <a:extLst>
                  <a:ext uri="{FF2B5EF4-FFF2-40B4-BE49-F238E27FC236}">
                    <a16:creationId xmlns:a16="http://schemas.microsoft.com/office/drawing/2014/main" id="{0851355E-B6D6-48E3-B02E-0BDC5C797F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5179" y="5028795"/>
                <a:ext cx="149801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5" descr="C:\Users\seahon01\AppData\Local\Microsoft\Windows\Temporary Internet Files\Content.IE5\2OK930UB\MC900432577[1].png">
                <a:extLst>
                  <a:ext uri="{FF2B5EF4-FFF2-40B4-BE49-F238E27FC236}">
                    <a16:creationId xmlns:a16="http://schemas.microsoft.com/office/drawing/2014/main" id="{BA65AB6F-CEA6-41F3-BEB6-1DD630009B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4186" y="3902797"/>
                <a:ext cx="1572370" cy="117973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C:\Users\seahon01\AppData\Local\Microsoft\Windows\Temporary Internet Files\Content.IE5\2JIFLXU7\MC900434836[1].png">
                <a:extLst>
                  <a:ext uri="{FF2B5EF4-FFF2-40B4-BE49-F238E27FC236}">
                    <a16:creationId xmlns:a16="http://schemas.microsoft.com/office/drawing/2014/main" id="{9C83DDD1-3C81-464C-BBFD-BF72A070F83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05840" y="4939895"/>
                <a:ext cx="1734989" cy="130175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seahon01\AppData\Local\Microsoft\Windows\Temporary Internet Files\Content.IE5\RJRYJ6T0\MC900433867[1].png">
                <a:extLst>
                  <a:ext uri="{FF2B5EF4-FFF2-40B4-BE49-F238E27FC236}">
                    <a16:creationId xmlns:a16="http://schemas.microsoft.com/office/drawing/2014/main" id="{BA10F738-36C4-49B9-B97E-C59A5A5890C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88137" y="4212041"/>
                <a:ext cx="846876" cy="635405"/>
              </a:xfrm>
              <a:prstGeom prst="rect">
                <a:avLst/>
              </a:prstGeom>
              <a:noFill/>
              <a:extLst>
                <a:ext uri="{909E8E84-426E-40DD-AFC4-6F175D3DCCD1}">
                  <a14:hiddenFill xmlns:a14="http://schemas.microsoft.com/office/drawing/2010/main">
                    <a:solidFill>
                      <a:srgbClr val="FFFFFF"/>
                    </a:solidFill>
                  </a14:hiddenFill>
                </a:ext>
              </a:extLst>
            </p:spPr>
          </p:pic>
          <p:sp>
            <p:nvSpPr>
              <p:cNvPr id="50" name="Right Arrow 1">
                <a:extLst>
                  <a:ext uri="{FF2B5EF4-FFF2-40B4-BE49-F238E27FC236}">
                    <a16:creationId xmlns:a16="http://schemas.microsoft.com/office/drawing/2014/main" id="{2F4E7B97-9F2D-4566-895C-06883DF60E68}"/>
                  </a:ext>
                </a:extLst>
              </p:cNvPr>
              <p:cNvSpPr/>
              <p:nvPr/>
            </p:nvSpPr>
            <p:spPr bwMode="auto">
              <a:xfrm rot="10800000">
                <a:off x="8391020" y="4398793"/>
                <a:ext cx="744776" cy="2619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latin typeface="Arial" charset="0"/>
                  <a:ea typeface="MS PGothic" pitchFamily="34" charset="-128"/>
                </a:endParaRPr>
              </a:p>
            </p:txBody>
          </p:sp>
          <p:pic>
            <p:nvPicPr>
              <p:cNvPr id="51" name="Picture 2" descr="C:\Users\seahon01\AppData\Local\Microsoft\Windows\Temporary Internet Files\Content.IE5\RJRYJ6T0\MC900433867[1].png">
                <a:extLst>
                  <a:ext uri="{FF2B5EF4-FFF2-40B4-BE49-F238E27FC236}">
                    <a16:creationId xmlns:a16="http://schemas.microsoft.com/office/drawing/2014/main" id="{3E487ED0-64F3-454F-BDD8-EE347E1B91A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12358" y="5273068"/>
                <a:ext cx="846876" cy="635405"/>
              </a:xfrm>
              <a:prstGeom prst="rect">
                <a:avLst/>
              </a:prstGeom>
              <a:noFill/>
              <a:extLst>
                <a:ext uri="{909E8E84-426E-40DD-AFC4-6F175D3DCCD1}">
                  <a14:hiddenFill xmlns:a14="http://schemas.microsoft.com/office/drawing/2010/main">
                    <a:solidFill>
                      <a:srgbClr val="FFFFFF"/>
                    </a:solidFill>
                  </a14:hiddenFill>
                </a:ext>
              </a:extLst>
            </p:spPr>
          </p:pic>
          <p:sp>
            <p:nvSpPr>
              <p:cNvPr id="52" name="Right Arrow 13">
                <a:extLst>
                  <a:ext uri="{FF2B5EF4-FFF2-40B4-BE49-F238E27FC236}">
                    <a16:creationId xmlns:a16="http://schemas.microsoft.com/office/drawing/2014/main" id="{25DE083C-DB89-4C39-BCA0-74C719EA7F9A}"/>
                  </a:ext>
                </a:extLst>
              </p:cNvPr>
              <p:cNvSpPr/>
              <p:nvPr/>
            </p:nvSpPr>
            <p:spPr bwMode="auto">
              <a:xfrm rot="10800000">
                <a:off x="7815241" y="5459820"/>
                <a:ext cx="744776" cy="2619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latin typeface="Arial" charset="0"/>
                  <a:ea typeface="MS PGothic" pitchFamily="34" charset="-128"/>
                </a:endParaRPr>
              </a:p>
            </p:txBody>
          </p:sp>
          <p:pic>
            <p:nvPicPr>
              <p:cNvPr id="53" name="Picture 2" descr="C:\Users\seahon01\AppData\Local\Microsoft\Windows\Temporary Internet Files\Content.IE5\RJRYJ6T0\MC900433867[1].png">
                <a:extLst>
                  <a:ext uri="{FF2B5EF4-FFF2-40B4-BE49-F238E27FC236}">
                    <a16:creationId xmlns:a16="http://schemas.microsoft.com/office/drawing/2014/main" id="{FA96CEE1-AA1A-4A99-83A2-3439A2854D9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35745" y="5273068"/>
                <a:ext cx="846876" cy="635405"/>
              </a:xfrm>
              <a:prstGeom prst="rect">
                <a:avLst/>
              </a:prstGeom>
              <a:noFill/>
              <a:extLst>
                <a:ext uri="{909E8E84-426E-40DD-AFC4-6F175D3DCCD1}">
                  <a14:hiddenFill xmlns:a14="http://schemas.microsoft.com/office/drawing/2010/main">
                    <a:solidFill>
                      <a:srgbClr val="FFFFFF"/>
                    </a:solidFill>
                  </a14:hiddenFill>
                </a:ext>
              </a:extLst>
            </p:spPr>
          </p:pic>
          <p:sp>
            <p:nvSpPr>
              <p:cNvPr id="54" name="Right Arrow 15">
                <a:extLst>
                  <a:ext uri="{FF2B5EF4-FFF2-40B4-BE49-F238E27FC236}">
                    <a16:creationId xmlns:a16="http://schemas.microsoft.com/office/drawing/2014/main" id="{97D46CC4-355D-49B7-8C19-63087C99F6F7}"/>
                  </a:ext>
                </a:extLst>
              </p:cNvPr>
              <p:cNvSpPr/>
              <p:nvPr/>
            </p:nvSpPr>
            <p:spPr bwMode="auto">
              <a:xfrm>
                <a:off x="2923419" y="5459820"/>
                <a:ext cx="744776" cy="2619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latin typeface="Arial" charset="0"/>
                  <a:ea typeface="MS PGothic" pitchFamily="34" charset="-128"/>
                </a:endParaRPr>
              </a:p>
            </p:txBody>
          </p:sp>
          <p:pic>
            <p:nvPicPr>
              <p:cNvPr id="55" name="Picture 2" descr="C:\Users\seahon01\AppData\Local\Microsoft\Windows\Temporary Internet Files\Content.IE5\RJRYJ6T0\MC900433867[1].png">
                <a:extLst>
                  <a:ext uri="{FF2B5EF4-FFF2-40B4-BE49-F238E27FC236}">
                    <a16:creationId xmlns:a16="http://schemas.microsoft.com/office/drawing/2014/main" id="{78FDE46D-481C-401F-A3B7-36AB61F4943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9724" y="4164011"/>
                <a:ext cx="846876" cy="635405"/>
              </a:xfrm>
              <a:prstGeom prst="rect">
                <a:avLst/>
              </a:prstGeom>
              <a:noFill/>
              <a:extLst>
                <a:ext uri="{909E8E84-426E-40DD-AFC4-6F175D3DCCD1}">
                  <a14:hiddenFill xmlns:a14="http://schemas.microsoft.com/office/drawing/2010/main">
                    <a:solidFill>
                      <a:srgbClr val="FFFFFF"/>
                    </a:solidFill>
                  </a14:hiddenFill>
                </a:ext>
              </a:extLst>
            </p:spPr>
          </p:pic>
          <p:sp>
            <p:nvSpPr>
              <p:cNvPr id="56" name="Right Arrow 17">
                <a:extLst>
                  <a:ext uri="{FF2B5EF4-FFF2-40B4-BE49-F238E27FC236}">
                    <a16:creationId xmlns:a16="http://schemas.microsoft.com/office/drawing/2014/main" id="{3FF9EE6B-6D02-49CE-BD9B-F3CE1708C66F}"/>
                  </a:ext>
                </a:extLst>
              </p:cNvPr>
              <p:cNvSpPr/>
              <p:nvPr/>
            </p:nvSpPr>
            <p:spPr bwMode="auto">
              <a:xfrm>
                <a:off x="2457398" y="4350763"/>
                <a:ext cx="744776" cy="2619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latin typeface="Arial" charset="0"/>
                  <a:ea typeface="MS PGothic" pitchFamily="34" charset="-128"/>
                </a:endParaRPr>
              </a:p>
            </p:txBody>
          </p:sp>
          <p:pic>
            <p:nvPicPr>
              <p:cNvPr id="57" name="Picture 2" descr="C:\Users\seahon01\AppData\Local\Microsoft\Windows\Temporary Internet Files\Content.IE5\RJRYJ6T0\MC900433867[1].png">
                <a:extLst>
                  <a:ext uri="{FF2B5EF4-FFF2-40B4-BE49-F238E27FC236}">
                    <a16:creationId xmlns:a16="http://schemas.microsoft.com/office/drawing/2014/main" id="{1DB387B4-CF46-4061-9304-C03778179F0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21891" y="3246198"/>
                <a:ext cx="846876" cy="635405"/>
              </a:xfrm>
              <a:prstGeom prst="rect">
                <a:avLst/>
              </a:prstGeom>
              <a:noFill/>
              <a:extLst>
                <a:ext uri="{909E8E84-426E-40DD-AFC4-6F175D3DCCD1}">
                  <a14:hiddenFill xmlns:a14="http://schemas.microsoft.com/office/drawing/2010/main">
                    <a:solidFill>
                      <a:srgbClr val="FFFFFF"/>
                    </a:solidFill>
                  </a14:hiddenFill>
                </a:ext>
              </a:extLst>
            </p:spPr>
          </p:pic>
          <p:sp>
            <p:nvSpPr>
              <p:cNvPr id="58" name="Right Arrow 19">
                <a:extLst>
                  <a:ext uri="{FF2B5EF4-FFF2-40B4-BE49-F238E27FC236}">
                    <a16:creationId xmlns:a16="http://schemas.microsoft.com/office/drawing/2014/main" id="{C0DBAA6F-23C8-4919-8ECF-65475CC4B5E3}"/>
                  </a:ext>
                </a:extLst>
              </p:cNvPr>
              <p:cNvSpPr/>
              <p:nvPr/>
            </p:nvSpPr>
            <p:spPr bwMode="auto">
              <a:xfrm>
                <a:off x="4409565" y="3432950"/>
                <a:ext cx="744776" cy="2619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latin typeface="Arial" charset="0"/>
                  <a:ea typeface="MS PGothic" pitchFamily="34" charset="-128"/>
                </a:endParaRPr>
              </a:p>
            </p:txBody>
          </p:sp>
        </p:grpSp>
      </p:grpSp>
    </p:spTree>
    <p:extLst>
      <p:ext uri="{BB962C8B-B14F-4D97-AF65-F5344CB8AC3E}">
        <p14:creationId xmlns:p14="http://schemas.microsoft.com/office/powerpoint/2010/main" val="213301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138817-D141-4274-819F-FF8DD8BD2A47}"/>
              </a:ext>
            </a:extLst>
          </p:cNvPr>
          <p:cNvSpPr>
            <a:spLocks noGrp="1"/>
          </p:cNvSpPr>
          <p:nvPr>
            <p:ph type="title"/>
          </p:nvPr>
        </p:nvSpPr>
        <p:spPr/>
        <p:txBody>
          <a:bodyPr/>
          <a:lstStyle/>
          <a:p>
            <a:r>
              <a:rPr lang="en-US" dirty="0"/>
              <a:t>Embedded system example: Bike computer</a:t>
            </a:r>
          </a:p>
        </p:txBody>
      </p:sp>
      <p:pic>
        <p:nvPicPr>
          <p:cNvPr id="9" name="Content Placeholder 8" descr="A close up of a cell phone&#10;&#10;Description automatically generated">
            <a:extLst>
              <a:ext uri="{FF2B5EF4-FFF2-40B4-BE49-F238E27FC236}">
                <a16:creationId xmlns:a16="http://schemas.microsoft.com/office/drawing/2014/main" id="{6B7BCFA2-6F74-49CC-A950-265AF44C1EDE}"/>
              </a:ext>
            </a:extLst>
          </p:cNvPr>
          <p:cNvPicPr>
            <a:picLocks noGrp="1" noChangeAspect="1"/>
          </p:cNvPicPr>
          <p:nvPr>
            <p:ph sz="quarter" idx="15"/>
          </p:nvPr>
        </p:nvPicPr>
        <p:blipFill>
          <a:blip r:embed="rId3"/>
          <a:stretch>
            <a:fillRect/>
          </a:stretch>
        </p:blipFill>
        <p:spPr>
          <a:xfrm>
            <a:off x="9037638" y="2259807"/>
            <a:ext cx="2883693" cy="2883693"/>
          </a:xfrm>
        </p:spPr>
      </p:pic>
      <p:sp>
        <p:nvSpPr>
          <p:cNvPr id="7" name="Content Placeholder 6">
            <a:extLst>
              <a:ext uri="{FF2B5EF4-FFF2-40B4-BE49-F238E27FC236}">
                <a16:creationId xmlns:a16="http://schemas.microsoft.com/office/drawing/2014/main" id="{FABD4A0D-693F-4547-A19D-B354F4F87410}"/>
              </a:ext>
            </a:extLst>
          </p:cNvPr>
          <p:cNvSpPr>
            <a:spLocks noGrp="1"/>
          </p:cNvSpPr>
          <p:nvPr>
            <p:ph sz="quarter" idx="21"/>
          </p:nvPr>
        </p:nvSpPr>
        <p:spPr/>
        <p:txBody>
          <a:bodyPr/>
          <a:lstStyle/>
          <a:p>
            <a:pPr>
              <a:spcAft>
                <a:spcPts val="600"/>
              </a:spcAft>
            </a:pPr>
            <a:r>
              <a:rPr lang="en-GB" altLang="en-US" dirty="0">
                <a:ea typeface="ＭＳ Ｐゴシック" panose="020B0600070205080204" pitchFamily="34" charset="-128"/>
              </a:rPr>
              <a:t>Functions</a:t>
            </a:r>
            <a:endParaRPr lang="en-US" altLang="en-US" dirty="0">
              <a:ea typeface="ＭＳ Ｐゴシック" panose="020B0600070205080204" pitchFamily="34" charset="-128"/>
            </a:endParaRPr>
          </a:p>
          <a:p>
            <a:pPr lvl="1">
              <a:spcAft>
                <a:spcPts val="600"/>
              </a:spcAft>
            </a:pPr>
            <a:r>
              <a:rPr lang="en-US" dirty="0"/>
              <a:t>Speed, cadence, distance, heart rate (HR) measurements</a:t>
            </a:r>
            <a:endParaRPr lang="en-GB" dirty="0"/>
          </a:p>
          <a:p>
            <a:pPr>
              <a:spcAft>
                <a:spcPts val="600"/>
              </a:spcAft>
            </a:pPr>
            <a:r>
              <a:rPr lang="en-US" dirty="0"/>
              <a:t>Constraints</a:t>
            </a:r>
            <a:endParaRPr lang="en-US" altLang="en-US" dirty="0">
              <a:ea typeface="ＭＳ Ｐゴシック" panose="020B0600070205080204" pitchFamily="34" charset="-128"/>
            </a:endParaRPr>
          </a:p>
          <a:p>
            <a:pPr lvl="1">
              <a:spcAft>
                <a:spcPts val="600"/>
              </a:spcAft>
            </a:pPr>
            <a:r>
              <a:rPr lang="en-GB" dirty="0"/>
              <a:t>Size, weight, and cost; power and energy</a:t>
            </a:r>
          </a:p>
          <a:p>
            <a:pPr>
              <a:spcAft>
                <a:spcPts val="600"/>
              </a:spcAft>
            </a:pPr>
            <a:r>
              <a:rPr lang="en-US" dirty="0"/>
              <a:t>Inputs</a:t>
            </a:r>
            <a:endParaRPr lang="en-US" altLang="en-US" dirty="0">
              <a:ea typeface="ＭＳ Ｐゴシック" panose="020B0600070205080204" pitchFamily="34" charset="-128"/>
            </a:endParaRPr>
          </a:p>
          <a:p>
            <a:pPr lvl="1">
              <a:spcAft>
                <a:spcPts val="600"/>
              </a:spcAft>
            </a:pPr>
            <a:r>
              <a:rPr lang="en-US" dirty="0"/>
              <a:t>Wheel rotation sensor and mode key</a:t>
            </a:r>
            <a:endParaRPr lang="en-GB" dirty="0"/>
          </a:p>
          <a:p>
            <a:pPr>
              <a:spcAft>
                <a:spcPts val="600"/>
              </a:spcAft>
            </a:pPr>
            <a:r>
              <a:rPr lang="en-US" dirty="0"/>
              <a:t>Output</a:t>
            </a:r>
            <a:endParaRPr lang="en-US" altLang="en-US" dirty="0">
              <a:ea typeface="ＭＳ Ｐゴシック" panose="020B0600070205080204" pitchFamily="34" charset="-128"/>
            </a:endParaRPr>
          </a:p>
          <a:p>
            <a:pPr lvl="1">
              <a:spcAft>
                <a:spcPts val="600"/>
              </a:spcAft>
            </a:pPr>
            <a:r>
              <a:rPr lang="en-US" dirty="0"/>
              <a:t>Liquid crystal display (LCD), BLE interface to smartphone</a:t>
            </a:r>
            <a:endParaRPr lang="en-GB" dirty="0"/>
          </a:p>
          <a:p>
            <a:pPr>
              <a:spcAft>
                <a:spcPts val="600"/>
              </a:spcAft>
            </a:pPr>
            <a:r>
              <a:rPr lang="en-US" dirty="0"/>
              <a:t>Uses low performance microcontroller</a:t>
            </a:r>
            <a:endParaRPr lang="en-US" altLang="en-US" dirty="0">
              <a:ea typeface="ＭＳ Ｐゴシック" panose="020B0600070205080204" pitchFamily="34" charset="-128"/>
            </a:endParaRPr>
          </a:p>
        </p:txBody>
      </p:sp>
      <p:sp>
        <p:nvSpPr>
          <p:cNvPr id="10" name="Down Arrow 16">
            <a:extLst>
              <a:ext uri="{FF2B5EF4-FFF2-40B4-BE49-F238E27FC236}">
                <a16:creationId xmlns:a16="http://schemas.microsoft.com/office/drawing/2014/main" id="{534F0844-406F-4BE1-8751-C968F8E8E9AA}"/>
              </a:ext>
            </a:extLst>
          </p:cNvPr>
          <p:cNvSpPr/>
          <p:nvPr/>
        </p:nvSpPr>
        <p:spPr bwMode="auto">
          <a:xfrm>
            <a:off x="10276363" y="2072482"/>
            <a:ext cx="406241" cy="374650"/>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11" name="Down Arrow 16">
            <a:extLst>
              <a:ext uri="{FF2B5EF4-FFF2-40B4-BE49-F238E27FC236}">
                <a16:creationId xmlns:a16="http://schemas.microsoft.com/office/drawing/2014/main" id="{02106D71-381D-4D75-B258-FACE1E47F3FE}"/>
              </a:ext>
            </a:extLst>
          </p:cNvPr>
          <p:cNvSpPr/>
          <p:nvPr/>
        </p:nvSpPr>
        <p:spPr bwMode="auto">
          <a:xfrm>
            <a:off x="10276363" y="4828382"/>
            <a:ext cx="406241" cy="374650"/>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12" name="Rectangle 11">
            <a:extLst>
              <a:ext uri="{FF2B5EF4-FFF2-40B4-BE49-F238E27FC236}">
                <a16:creationId xmlns:a16="http://schemas.microsoft.com/office/drawing/2014/main" id="{525B426B-7234-4F7A-BB4D-EEC382EEB9A1}"/>
              </a:ext>
            </a:extLst>
          </p:cNvPr>
          <p:cNvSpPr/>
          <p:nvPr/>
        </p:nvSpPr>
        <p:spPr>
          <a:xfrm>
            <a:off x="9944100" y="1149152"/>
            <a:ext cx="1768475" cy="923330"/>
          </a:xfrm>
          <a:prstGeom prst="rect">
            <a:avLst/>
          </a:prstGeom>
        </p:spPr>
        <p:txBody>
          <a:bodyPr wrap="square">
            <a:spAutoFit/>
          </a:bodyPr>
          <a:lstStyle/>
          <a:p>
            <a:r>
              <a:rPr lang="en-US" dirty="0"/>
              <a:t>Inputs: </a:t>
            </a:r>
          </a:p>
          <a:p>
            <a:r>
              <a:rPr lang="en-US" dirty="0"/>
              <a:t>Wheel rotation</a:t>
            </a:r>
          </a:p>
          <a:p>
            <a:r>
              <a:rPr lang="en-US" dirty="0"/>
              <a:t>Mode key</a:t>
            </a:r>
          </a:p>
        </p:txBody>
      </p:sp>
      <p:sp>
        <p:nvSpPr>
          <p:cNvPr id="13" name="Rectangle 12">
            <a:extLst>
              <a:ext uri="{FF2B5EF4-FFF2-40B4-BE49-F238E27FC236}">
                <a16:creationId xmlns:a16="http://schemas.microsoft.com/office/drawing/2014/main" id="{1CEC0A7A-B072-42FD-905A-107E12B2B12F}"/>
              </a:ext>
            </a:extLst>
          </p:cNvPr>
          <p:cNvSpPr/>
          <p:nvPr/>
        </p:nvSpPr>
        <p:spPr>
          <a:xfrm>
            <a:off x="9944100" y="5203032"/>
            <a:ext cx="1768475" cy="923330"/>
          </a:xfrm>
          <a:prstGeom prst="rect">
            <a:avLst/>
          </a:prstGeom>
        </p:spPr>
        <p:txBody>
          <a:bodyPr wrap="square">
            <a:spAutoFit/>
          </a:bodyPr>
          <a:lstStyle/>
          <a:p>
            <a:r>
              <a:rPr lang="en-US" dirty="0"/>
              <a:t>Outputs: </a:t>
            </a:r>
          </a:p>
          <a:p>
            <a:r>
              <a:rPr lang="en-US" dirty="0"/>
              <a:t>Display/transmit speed, HR, etc.</a:t>
            </a:r>
          </a:p>
        </p:txBody>
      </p:sp>
    </p:spTree>
    <p:extLst>
      <p:ext uri="{BB962C8B-B14F-4D97-AF65-F5344CB8AC3E}">
        <p14:creationId xmlns:p14="http://schemas.microsoft.com/office/powerpoint/2010/main" val="284653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BA1042-83D8-4F05-B113-BFCF1ED4F389}"/>
              </a:ext>
            </a:extLst>
          </p:cNvPr>
          <p:cNvSpPr>
            <a:spLocks noGrp="1"/>
          </p:cNvSpPr>
          <p:nvPr>
            <p:ph type="title"/>
          </p:nvPr>
        </p:nvSpPr>
        <p:spPr/>
        <p:txBody>
          <a:bodyPr/>
          <a:lstStyle/>
          <a:p>
            <a:r>
              <a:rPr lang="en-US" dirty="0"/>
              <a:t>Embedded system example: Gasoline engine control unit</a:t>
            </a:r>
          </a:p>
        </p:txBody>
      </p:sp>
      <p:sp>
        <p:nvSpPr>
          <p:cNvPr id="7" name="Content Placeholder 6">
            <a:extLst>
              <a:ext uri="{FF2B5EF4-FFF2-40B4-BE49-F238E27FC236}">
                <a16:creationId xmlns:a16="http://schemas.microsoft.com/office/drawing/2014/main" id="{77465262-EE2E-4C5C-A52B-918DAA95EEF2}"/>
              </a:ext>
            </a:extLst>
          </p:cNvPr>
          <p:cNvSpPr>
            <a:spLocks noGrp="1"/>
          </p:cNvSpPr>
          <p:nvPr>
            <p:ph sz="quarter" idx="19"/>
          </p:nvPr>
        </p:nvSpPr>
        <p:spPr>
          <a:xfrm>
            <a:off x="477587" y="1620481"/>
            <a:ext cx="5347480" cy="4515207"/>
          </a:xfrm>
        </p:spPr>
        <p:txBody>
          <a:bodyPr/>
          <a:lstStyle/>
          <a:p>
            <a:r>
              <a:rPr lang="en-GB" dirty="0"/>
              <a:t>Functions</a:t>
            </a:r>
            <a:endParaRPr lang="en-US" altLang="en-US" dirty="0">
              <a:ea typeface="ＭＳ Ｐゴシック" panose="020B0600070205080204" pitchFamily="34" charset="-128"/>
            </a:endParaRPr>
          </a:p>
          <a:p>
            <a:pPr lvl="1"/>
            <a:r>
              <a:rPr lang="en-US" dirty="0"/>
              <a:t>Fuel injection</a:t>
            </a:r>
          </a:p>
          <a:p>
            <a:pPr lvl="1"/>
            <a:r>
              <a:rPr lang="en-US" altLang="en-US" dirty="0">
                <a:ea typeface="ＭＳ Ｐゴシック" panose="020B0600070205080204" pitchFamily="34" charset="-128"/>
              </a:rPr>
              <a:t>Air intake setting</a:t>
            </a:r>
          </a:p>
          <a:p>
            <a:pPr lvl="1"/>
            <a:r>
              <a:rPr lang="en-US" altLang="en-US" dirty="0">
                <a:ea typeface="ＭＳ Ｐゴシック" panose="020B0600070205080204" pitchFamily="34" charset="-128"/>
              </a:rPr>
              <a:t>Spark timing</a:t>
            </a:r>
          </a:p>
          <a:p>
            <a:pPr lvl="1"/>
            <a:r>
              <a:rPr lang="en-US" altLang="en-US" dirty="0">
                <a:ea typeface="ＭＳ Ｐゴシック" panose="020B0600070205080204" pitchFamily="34" charset="-128"/>
              </a:rPr>
              <a:t>Exhaust gas circulation</a:t>
            </a:r>
          </a:p>
          <a:p>
            <a:pPr lvl="1"/>
            <a:r>
              <a:rPr lang="en-US" altLang="en-US" dirty="0">
                <a:ea typeface="ＭＳ Ｐゴシック" panose="020B0600070205080204" pitchFamily="34" charset="-128"/>
              </a:rPr>
              <a:t>Electronic throttle control</a:t>
            </a:r>
          </a:p>
          <a:p>
            <a:pPr lvl="1"/>
            <a:r>
              <a:rPr lang="en-US" altLang="en-US" dirty="0">
                <a:ea typeface="ＭＳ Ｐゴシック" panose="020B0600070205080204" pitchFamily="34" charset="-128"/>
              </a:rPr>
              <a:t>Knock control</a:t>
            </a:r>
          </a:p>
          <a:p>
            <a:pPr marL="414655" lvl="1" indent="0">
              <a:buNone/>
            </a:pPr>
            <a:endParaRPr lang="en-US" altLang="en-US" dirty="0">
              <a:ea typeface="ＭＳ Ｐゴシック" panose="020B0600070205080204" pitchFamily="34" charset="-128"/>
            </a:endParaRPr>
          </a:p>
          <a:p>
            <a:r>
              <a:rPr lang="en-US" dirty="0"/>
              <a:t>Constraints</a:t>
            </a:r>
            <a:endParaRPr lang="en-US" altLang="en-US" dirty="0">
              <a:ea typeface="ＭＳ Ｐゴシック" panose="020B0600070205080204" pitchFamily="34" charset="-128"/>
            </a:endParaRPr>
          </a:p>
          <a:p>
            <a:pPr lvl="1"/>
            <a:r>
              <a:rPr lang="en-GB" altLang="en-US" dirty="0">
                <a:ea typeface="ＭＳ Ｐゴシック" panose="020B0600070205080204" pitchFamily="34" charset="-128"/>
              </a:rPr>
              <a:t>Reliability in a harsh environment</a:t>
            </a:r>
          </a:p>
          <a:p>
            <a:pPr lvl="1"/>
            <a:r>
              <a:rPr lang="en-US" altLang="en-US" dirty="0">
                <a:ea typeface="ＭＳ Ｐゴシック" panose="020B0600070205080204" pitchFamily="34" charset="-128"/>
              </a:rPr>
              <a:t>Cost</a:t>
            </a:r>
          </a:p>
          <a:p>
            <a:pPr lvl="1"/>
            <a:r>
              <a:rPr lang="en-US" altLang="en-US" dirty="0">
                <a:ea typeface="ＭＳ Ｐゴシック" panose="020B0600070205080204" pitchFamily="34" charset="-128"/>
              </a:rPr>
              <a:t>Weight</a:t>
            </a:r>
          </a:p>
        </p:txBody>
      </p:sp>
      <p:sp>
        <p:nvSpPr>
          <p:cNvPr id="14" name="Content Placeholder 13">
            <a:extLst>
              <a:ext uri="{FF2B5EF4-FFF2-40B4-BE49-F238E27FC236}">
                <a16:creationId xmlns:a16="http://schemas.microsoft.com/office/drawing/2014/main" id="{BCBAA4F5-3408-4109-8BDD-A41BF69D0925}"/>
              </a:ext>
            </a:extLst>
          </p:cNvPr>
          <p:cNvSpPr>
            <a:spLocks noGrp="1"/>
          </p:cNvSpPr>
          <p:nvPr>
            <p:ph sz="quarter" idx="21"/>
          </p:nvPr>
        </p:nvSpPr>
        <p:spPr>
          <a:xfrm>
            <a:off x="6339947" y="1620481"/>
            <a:ext cx="5372628" cy="4515207"/>
          </a:xfrm>
        </p:spPr>
        <p:txBody>
          <a:bodyPr/>
          <a:lstStyle/>
          <a:p>
            <a:r>
              <a:rPr lang="en-US" altLang="en-US" dirty="0">
                <a:ea typeface="ＭＳ Ｐゴシック" panose="020B0600070205080204" pitchFamily="34" charset="-128"/>
              </a:rPr>
              <a:t>Many inputs and outputs</a:t>
            </a:r>
          </a:p>
          <a:p>
            <a:pPr lvl="1" defTabSz="914400"/>
            <a:r>
              <a:rPr lang="en-US" dirty="0"/>
              <a:t>Discrete sensors and actuators</a:t>
            </a:r>
          </a:p>
          <a:p>
            <a:pPr lvl="1" defTabSz="914400"/>
            <a:r>
              <a:rPr lang="en-US" kern="0" dirty="0"/>
              <a:t>Network interface to rest of the car</a:t>
            </a:r>
          </a:p>
          <a:p>
            <a:pPr marL="414655" lvl="1" indent="0" defTabSz="914400">
              <a:buNone/>
            </a:pPr>
            <a:endParaRPr lang="en-GB" dirty="0"/>
          </a:p>
          <a:p>
            <a:r>
              <a:rPr lang="en-US" kern="0" dirty="0"/>
              <a:t>Uses high performance microcontroller</a:t>
            </a:r>
            <a:endParaRPr lang="en-US" altLang="en-US" dirty="0">
              <a:ea typeface="ＭＳ Ｐゴシック" panose="020B0600070205080204" pitchFamily="34" charset="-128"/>
            </a:endParaRPr>
          </a:p>
          <a:p>
            <a:pPr lvl="1" defTabSz="914400"/>
            <a:r>
              <a:rPr lang="en-US" kern="0" dirty="0"/>
              <a:t>E.g., 32-bit, 3MB flash memory, 150–300MHz</a:t>
            </a:r>
            <a:endParaRPr lang="en-US" dirty="0"/>
          </a:p>
          <a:p>
            <a:pPr lvl="1" defTabSz="914400"/>
            <a:endParaRPr lang="en-GB" dirty="0"/>
          </a:p>
          <a:p>
            <a:pPr marL="0" indent="0">
              <a:buNone/>
            </a:pPr>
            <a:endParaRPr lang="en-GB" dirty="0"/>
          </a:p>
        </p:txBody>
      </p:sp>
      <p:pic>
        <p:nvPicPr>
          <p:cNvPr id="15" name="Picture 2">
            <a:extLst>
              <a:ext uri="{FF2B5EF4-FFF2-40B4-BE49-F238E27FC236}">
                <a16:creationId xmlns:a16="http://schemas.microsoft.com/office/drawing/2014/main" id="{7EE6F85F-F421-4E92-8C71-3C6C8D231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3383" y="3986322"/>
            <a:ext cx="3585756" cy="2149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9549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165817-4A75-4C4D-BCE5-A27A464DF30E}"/>
              </a:ext>
            </a:extLst>
          </p:cNvPr>
          <p:cNvSpPr>
            <a:spLocks noGrp="1"/>
          </p:cNvSpPr>
          <p:nvPr>
            <p:ph type="title"/>
          </p:nvPr>
        </p:nvSpPr>
        <p:spPr/>
        <p:txBody>
          <a:bodyPr/>
          <a:lstStyle/>
          <a:p>
            <a:r>
              <a:rPr lang="en-US" dirty="0"/>
              <a:t>Options for building embedded systems</a:t>
            </a:r>
          </a:p>
        </p:txBody>
      </p:sp>
      <p:sp>
        <p:nvSpPr>
          <p:cNvPr id="81" name="Text Box 90">
            <a:extLst>
              <a:ext uri="{FF2B5EF4-FFF2-40B4-BE49-F238E27FC236}">
                <a16:creationId xmlns:a16="http://schemas.microsoft.com/office/drawing/2014/main" id="{6C27A3DE-FA52-4399-8ACF-FC5B5CAF251B}"/>
              </a:ext>
            </a:extLst>
          </p:cNvPr>
          <p:cNvSpPr txBox="1">
            <a:spLocks noChangeArrowheads="1"/>
          </p:cNvSpPr>
          <p:nvPr/>
        </p:nvSpPr>
        <p:spPr bwMode="auto">
          <a:xfrm rot="16200000">
            <a:off x="-183586" y="2404854"/>
            <a:ext cx="18492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b="0" dirty="0">
                <a:solidFill>
                  <a:schemeClr val="accent2"/>
                </a:solidFill>
                <a:latin typeface="+mn-lt"/>
              </a:rPr>
              <a:t>Dedicated Hardware</a:t>
            </a:r>
          </a:p>
        </p:txBody>
      </p:sp>
      <p:sp>
        <p:nvSpPr>
          <p:cNvPr id="84" name="Text Box 93">
            <a:extLst>
              <a:ext uri="{FF2B5EF4-FFF2-40B4-BE49-F238E27FC236}">
                <a16:creationId xmlns:a16="http://schemas.microsoft.com/office/drawing/2014/main" id="{863227CB-B2AF-42FE-AE11-15548E5E92FD}"/>
              </a:ext>
            </a:extLst>
          </p:cNvPr>
          <p:cNvSpPr txBox="1">
            <a:spLocks noChangeArrowheads="1"/>
          </p:cNvSpPr>
          <p:nvPr/>
        </p:nvSpPr>
        <p:spPr bwMode="auto">
          <a:xfrm rot="16200000">
            <a:off x="-401966" y="4363136"/>
            <a:ext cx="22860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b="0" dirty="0">
                <a:solidFill>
                  <a:schemeClr val="accent5">
                    <a:lumMod val="75000"/>
                  </a:schemeClr>
                </a:solidFill>
                <a:latin typeface="+mn-lt"/>
              </a:rPr>
              <a:t>Software Running on</a:t>
            </a:r>
            <a:br>
              <a:rPr lang="en-US" sz="1800" b="0" dirty="0">
                <a:solidFill>
                  <a:schemeClr val="accent5">
                    <a:lumMod val="75000"/>
                  </a:schemeClr>
                </a:solidFill>
                <a:latin typeface="+mn-lt"/>
              </a:rPr>
            </a:br>
            <a:r>
              <a:rPr lang="en-US" sz="1800" b="0" dirty="0">
                <a:solidFill>
                  <a:schemeClr val="accent5">
                    <a:lumMod val="75000"/>
                  </a:schemeClr>
                </a:solidFill>
                <a:latin typeface="+mn-lt"/>
              </a:rPr>
              <a:t>Generic Hardware</a:t>
            </a:r>
          </a:p>
        </p:txBody>
      </p:sp>
      <p:graphicFrame>
        <p:nvGraphicFramePr>
          <p:cNvPr id="85" name="Table 84">
            <a:extLst>
              <a:ext uri="{FF2B5EF4-FFF2-40B4-BE49-F238E27FC236}">
                <a16:creationId xmlns:a16="http://schemas.microsoft.com/office/drawing/2014/main" id="{B143F8A3-5D6C-4ADA-B312-9FD2BAF9328A}"/>
              </a:ext>
            </a:extLst>
          </p:cNvPr>
          <p:cNvGraphicFramePr>
            <a:graphicFrameLocks noGrp="1"/>
          </p:cNvGraphicFramePr>
          <p:nvPr>
            <p:extLst>
              <p:ext uri="{D42A27DB-BD31-4B8C-83A1-F6EECF244321}">
                <p14:modId xmlns:p14="http://schemas.microsoft.com/office/powerpoint/2010/main" val="2767984185"/>
              </p:ext>
            </p:extLst>
          </p:nvPr>
        </p:nvGraphicFramePr>
        <p:xfrm>
          <a:off x="1066383" y="1089099"/>
          <a:ext cx="10697688" cy="4610667"/>
        </p:xfrm>
        <a:graphic>
          <a:graphicData uri="http://schemas.openxmlformats.org/drawingml/2006/table">
            <a:tbl>
              <a:tblPr firstRow="1" bandRow="1"/>
              <a:tblGrid>
                <a:gridCol w="1946573">
                  <a:extLst>
                    <a:ext uri="{9D8B030D-6E8A-4147-A177-3AD203B41FA5}">
                      <a16:colId xmlns:a16="http://schemas.microsoft.com/office/drawing/2014/main" val="20000"/>
                    </a:ext>
                  </a:extLst>
                </a:gridCol>
                <a:gridCol w="1100237">
                  <a:extLst>
                    <a:ext uri="{9D8B030D-6E8A-4147-A177-3AD203B41FA5}">
                      <a16:colId xmlns:a16="http://schemas.microsoft.com/office/drawing/2014/main" val="20001"/>
                    </a:ext>
                  </a:extLst>
                </a:gridCol>
                <a:gridCol w="964823">
                  <a:extLst>
                    <a:ext uri="{9D8B030D-6E8A-4147-A177-3AD203B41FA5}">
                      <a16:colId xmlns:a16="http://schemas.microsoft.com/office/drawing/2014/main" val="20002"/>
                    </a:ext>
                  </a:extLst>
                </a:gridCol>
                <a:gridCol w="1337211">
                  <a:extLst>
                    <a:ext uri="{9D8B030D-6E8A-4147-A177-3AD203B41FA5}">
                      <a16:colId xmlns:a16="http://schemas.microsoft.com/office/drawing/2014/main" val="20003"/>
                    </a:ext>
                  </a:extLst>
                </a:gridCol>
                <a:gridCol w="1337211">
                  <a:extLst>
                    <a:ext uri="{9D8B030D-6E8A-4147-A177-3AD203B41FA5}">
                      <a16:colId xmlns:a16="http://schemas.microsoft.com/office/drawing/2014/main" val="20004"/>
                    </a:ext>
                  </a:extLst>
                </a:gridCol>
                <a:gridCol w="1337211">
                  <a:extLst>
                    <a:ext uri="{9D8B030D-6E8A-4147-A177-3AD203B41FA5}">
                      <a16:colId xmlns:a16="http://schemas.microsoft.com/office/drawing/2014/main" val="20005"/>
                    </a:ext>
                  </a:extLst>
                </a:gridCol>
                <a:gridCol w="1337211">
                  <a:extLst>
                    <a:ext uri="{9D8B030D-6E8A-4147-A177-3AD203B41FA5}">
                      <a16:colId xmlns:a16="http://schemas.microsoft.com/office/drawing/2014/main" val="20006"/>
                    </a:ext>
                  </a:extLst>
                </a:gridCol>
                <a:gridCol w="1337211">
                  <a:extLst>
                    <a:ext uri="{9D8B030D-6E8A-4147-A177-3AD203B41FA5}">
                      <a16:colId xmlns:a16="http://schemas.microsoft.com/office/drawing/2014/main" val="20007"/>
                    </a:ext>
                  </a:extLst>
                </a:gridCol>
              </a:tblGrid>
              <a:tr h="639985">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Implementation</a:t>
                      </a:r>
                      <a:endParaRPr kumimoji="0" lang="en-US" sz="1400" b="0" i="0" u="none" strike="noStrike" cap="none" normalizeH="0" baseline="0" dirty="0">
                        <a:ln>
                          <a:noFill/>
                        </a:ln>
                        <a:solidFill>
                          <a:schemeClr val="bg1"/>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Design</a:t>
                      </a:r>
                      <a:br>
                        <a:rPr kumimoji="0" lang="en-US" sz="1400" u="none" strike="noStrike" cap="none" normalizeH="0" baseline="0" dirty="0">
                          <a:ln>
                            <a:noFill/>
                          </a:ln>
                          <a:effectLst/>
                        </a:rPr>
                      </a:br>
                      <a:r>
                        <a:rPr kumimoji="0" lang="en-US" sz="1400" u="none" strike="noStrike" cap="none" normalizeH="0" baseline="0" dirty="0">
                          <a:ln>
                            <a:noFill/>
                          </a:ln>
                          <a:effectLst/>
                        </a:rPr>
                        <a:t>Cost</a:t>
                      </a:r>
                      <a:endParaRPr kumimoji="0" lang="en-US" sz="1400" b="0" i="0" u="none" strike="noStrike" cap="none" normalizeH="0" baseline="0" dirty="0">
                        <a:ln>
                          <a:noFill/>
                        </a:ln>
                        <a:solidFill>
                          <a:schemeClr val="bg1"/>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Unit </a:t>
                      </a:r>
                      <a:br>
                        <a:rPr kumimoji="0" lang="en-US" sz="1400" u="none" strike="noStrike" cap="none" normalizeH="0" baseline="0" dirty="0">
                          <a:ln>
                            <a:noFill/>
                          </a:ln>
                          <a:effectLst/>
                        </a:rPr>
                      </a:br>
                      <a:r>
                        <a:rPr kumimoji="0" lang="en-US" sz="1400" u="none" strike="noStrike" cap="none" normalizeH="0" baseline="0" dirty="0">
                          <a:ln>
                            <a:noFill/>
                          </a:ln>
                          <a:effectLst/>
                        </a:rPr>
                        <a:t>Cost</a:t>
                      </a:r>
                      <a:endParaRPr kumimoji="0" lang="en-US" sz="1400" b="0" i="0" u="none" strike="noStrike" cap="none" normalizeH="0" baseline="0" dirty="0">
                        <a:ln>
                          <a:noFill/>
                        </a:ln>
                        <a:solidFill>
                          <a:schemeClr val="bg1"/>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Upgrades</a:t>
                      </a:r>
                      <a:br>
                        <a:rPr kumimoji="0" lang="en-US" sz="1400" u="none" strike="noStrike" cap="none" normalizeH="0" baseline="0" dirty="0">
                          <a:ln>
                            <a:noFill/>
                          </a:ln>
                          <a:effectLst/>
                        </a:rPr>
                      </a:br>
                      <a:r>
                        <a:rPr kumimoji="0" lang="en-US" sz="1400" u="none" strike="noStrike" cap="none" normalizeH="0" baseline="0" dirty="0">
                          <a:ln>
                            <a:noFill/>
                          </a:ln>
                          <a:effectLst/>
                        </a:rPr>
                        <a:t> &amp; Bug</a:t>
                      </a:r>
                      <a:br>
                        <a:rPr kumimoji="0" lang="en-US" sz="1400" u="none" strike="noStrike" cap="none" normalizeH="0" baseline="0" dirty="0">
                          <a:ln>
                            <a:noFill/>
                          </a:ln>
                          <a:effectLst/>
                        </a:rPr>
                      </a:br>
                      <a:r>
                        <a:rPr kumimoji="0" lang="en-US" sz="1400" u="none" strike="noStrike" cap="none" normalizeH="0" baseline="0" dirty="0">
                          <a:ln>
                            <a:noFill/>
                          </a:ln>
                          <a:effectLst/>
                        </a:rPr>
                        <a:t>Fixes</a:t>
                      </a:r>
                      <a:endParaRPr kumimoji="0" lang="en-US" sz="1400" b="0" i="0" u="none" strike="noStrike" cap="none" normalizeH="0" baseline="0" dirty="0">
                        <a:ln>
                          <a:noFill/>
                        </a:ln>
                        <a:solidFill>
                          <a:schemeClr val="bg1"/>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Size</a:t>
                      </a:r>
                      <a:endParaRPr kumimoji="0" lang="en-US" sz="1400" b="0" i="0" u="none" strike="noStrike" cap="none" normalizeH="0" baseline="0" dirty="0">
                        <a:ln>
                          <a:noFill/>
                        </a:ln>
                        <a:solidFill>
                          <a:schemeClr val="bg1"/>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Weight</a:t>
                      </a:r>
                      <a:endParaRPr kumimoji="0" lang="en-US" sz="1400" b="0" i="0" u="none" strike="noStrike" cap="none" normalizeH="0" baseline="0" dirty="0">
                        <a:ln>
                          <a:noFill/>
                        </a:ln>
                        <a:solidFill>
                          <a:schemeClr val="bg1"/>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Power</a:t>
                      </a:r>
                      <a:endParaRPr kumimoji="0" lang="en-US" sz="1400" b="0" i="0" u="none" strike="noStrike" cap="none" normalizeH="0" baseline="0" dirty="0">
                        <a:ln>
                          <a:noFill/>
                        </a:ln>
                        <a:solidFill>
                          <a:schemeClr val="bg1"/>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System</a:t>
                      </a:r>
                      <a:br>
                        <a:rPr kumimoji="0" lang="en-US" sz="1400" u="none" strike="noStrike" cap="none" normalizeH="0" baseline="0" dirty="0">
                          <a:ln>
                            <a:noFill/>
                          </a:ln>
                          <a:effectLst/>
                        </a:rPr>
                      </a:br>
                      <a:r>
                        <a:rPr kumimoji="0" lang="en-US" sz="1400" u="none" strike="noStrike" cap="none" normalizeH="0" baseline="0" dirty="0">
                          <a:ln>
                            <a:noFill/>
                          </a:ln>
                          <a:effectLst/>
                        </a:rPr>
                        <a:t>Speed</a:t>
                      </a:r>
                      <a:endParaRPr kumimoji="0" lang="en-US" sz="1400" b="0" i="0" u="none" strike="noStrike" cap="none" normalizeH="0" baseline="0" dirty="0">
                        <a:ln>
                          <a:noFill/>
                        </a:ln>
                        <a:solidFill>
                          <a:schemeClr val="bg1"/>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50961">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accent2"/>
                          </a:solidFill>
                          <a:effectLst/>
                        </a:rPr>
                        <a:t>Discrete Logic</a:t>
                      </a:r>
                      <a:endParaRPr kumimoji="0" lang="en-US" sz="1400" b="0" i="0" u="none" strike="noStrike" cap="none" normalizeH="0" baseline="0" dirty="0">
                        <a:ln>
                          <a:noFill/>
                        </a:ln>
                        <a:solidFill>
                          <a:schemeClr val="accent2"/>
                        </a:solidFill>
                        <a:effectLst/>
                        <a:latin typeface="+mj-lt"/>
                      </a:endParaRPr>
                    </a:p>
                  </a:txBody>
                  <a:tcPr marL="121872" marR="121872" marT="45723" marB="45723"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10000"/>
                        <a:lumOff val="90000"/>
                      </a:scheme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low</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medium</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10000"/>
                        <a:lumOff val="90000"/>
                      </a:scheme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difficult</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10000"/>
                        <a:lumOff val="90000"/>
                      </a:scheme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large</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10000"/>
                        <a:lumOff val="90000"/>
                      </a:scheme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high</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10000"/>
                        <a:lumOff val="90000"/>
                      </a:scheme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10000"/>
                        <a:lumOff val="90000"/>
                      </a:scheme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very fast</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10000"/>
                        <a:lumOff val="90000"/>
                      </a:schemeClr>
                    </a:solidFill>
                  </a:tcPr>
                </a:tc>
                <a:extLst>
                  <a:ext uri="{0D108BD9-81ED-4DB2-BD59-A6C34878D82A}">
                    <a16:rowId xmlns:a16="http://schemas.microsoft.com/office/drawing/2014/main" val="10001"/>
                  </a:ext>
                </a:extLst>
              </a:tr>
              <a:tr h="433540">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accent2"/>
                          </a:solidFill>
                          <a:effectLst/>
                        </a:rPr>
                        <a:t>ASIC</a:t>
                      </a:r>
                      <a:endParaRPr kumimoji="0" lang="en-US" sz="1400" b="0" i="0" u="none" strike="noStrike" cap="none" normalizeH="0" baseline="0" dirty="0">
                        <a:ln>
                          <a:noFill/>
                        </a:ln>
                        <a:solidFill>
                          <a:schemeClr val="accent2"/>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high ($500K/</a:t>
                      </a:r>
                      <a:br>
                        <a:rPr kumimoji="0" lang="en-US" sz="1400" u="none" strike="noStrike" cap="none" normalizeH="0" baseline="0" dirty="0">
                          <a:ln>
                            <a:noFill/>
                          </a:ln>
                          <a:effectLst/>
                        </a:rPr>
                      </a:br>
                      <a:r>
                        <a:rPr kumimoji="0" lang="en-US" sz="1400" u="none" strike="noStrike" cap="none" normalizeH="0" baseline="0" dirty="0">
                          <a:ln>
                            <a:noFill/>
                          </a:ln>
                          <a:effectLst/>
                        </a:rPr>
                        <a:t>mask set)</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very low</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dk1"/>
                          </a:solidFill>
                          <a:effectLst/>
                          <a:latin typeface="+mn-lt"/>
                        </a:rPr>
                        <a:t>difficult</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very small</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very low</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low</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extremely fast</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784497">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accent2"/>
                          </a:solidFill>
                          <a:effectLst/>
                        </a:rPr>
                        <a:t>Programmable logic: FPGA, PLD</a:t>
                      </a:r>
                      <a:endParaRPr kumimoji="0" lang="en-US" sz="1400" b="0" i="0" u="none" strike="noStrike" cap="none" normalizeH="0" baseline="0" dirty="0">
                        <a:ln>
                          <a:noFill/>
                        </a:ln>
                        <a:solidFill>
                          <a:schemeClr val="accent2"/>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10000"/>
                        <a:lumOff val="90000"/>
                      </a:scheme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low to medium</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dk1"/>
                          </a:solidFill>
                          <a:effectLst/>
                          <a:latin typeface="+mn-lt"/>
                        </a:rPr>
                        <a:t>medium</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10000"/>
                        <a:lumOff val="90000"/>
                      </a:scheme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easy</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small</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low</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medium to high</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10000"/>
                        <a:lumOff val="90000"/>
                      </a:scheme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very fast</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10000"/>
                        <a:lumOff val="90000"/>
                      </a:schemeClr>
                    </a:solidFill>
                  </a:tcPr>
                </a:tc>
                <a:extLst>
                  <a:ext uri="{0D108BD9-81ED-4DB2-BD59-A6C34878D82A}">
                    <a16:rowId xmlns:a16="http://schemas.microsoft.com/office/drawing/2014/main" val="10003"/>
                  </a:ext>
                </a:extLst>
              </a:tr>
              <a:tr h="731991">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accent5">
                              <a:lumMod val="75000"/>
                            </a:schemeClr>
                          </a:solidFill>
                          <a:effectLst/>
                        </a:rPr>
                        <a:t>Microprocessor + memory + peripherals</a:t>
                      </a:r>
                      <a:endParaRPr kumimoji="0" lang="en-US" sz="1400" b="0" i="0" u="none" strike="noStrike" cap="none" normalizeH="0" baseline="0" dirty="0">
                        <a:ln>
                          <a:noFill/>
                        </a:ln>
                        <a:solidFill>
                          <a:schemeClr val="accent5">
                            <a:lumMod val="75000"/>
                          </a:schemeClr>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low to medium</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dk1"/>
                          </a:solidFill>
                          <a:effectLst/>
                          <a:latin typeface="+mn-lt"/>
                        </a:rPr>
                        <a:t>medium</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easy</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small to medium</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low to medium</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medium</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moderate</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762000">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accent5">
                              <a:lumMod val="75000"/>
                            </a:schemeClr>
                          </a:solidFill>
                          <a:effectLst/>
                        </a:rPr>
                        <a:t>MCU (int. memory &amp; peripherals)</a:t>
                      </a:r>
                      <a:endParaRPr kumimoji="0" lang="en-US" sz="1400" u="none" strike="noStrike" cap="none" normalizeH="0" baseline="0" dirty="0">
                        <a:ln>
                          <a:noFill/>
                        </a:ln>
                        <a:solidFill>
                          <a:schemeClr val="accent5">
                            <a:lumMod val="75000"/>
                          </a:schemeClr>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10000"/>
                        <a:lumOff val="90000"/>
                      </a:scheme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low</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low to medium</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easy</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small</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low</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medium</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10000"/>
                        <a:lumOff val="90000"/>
                      </a:scheme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slow to moderate</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10000"/>
                        <a:lumOff val="90000"/>
                      </a:schemeClr>
                    </a:solidFill>
                  </a:tcPr>
                </a:tc>
                <a:extLst>
                  <a:ext uri="{0D108BD9-81ED-4DB2-BD59-A6C34878D82A}">
                    <a16:rowId xmlns:a16="http://schemas.microsoft.com/office/drawing/2014/main" val="10005"/>
                  </a:ext>
                </a:extLst>
              </a:tr>
              <a:tr h="350961">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accent5">
                              <a:lumMod val="75000"/>
                            </a:schemeClr>
                          </a:solidFill>
                          <a:effectLst/>
                        </a:rPr>
                        <a:t>Embedded PC</a:t>
                      </a:r>
                      <a:endParaRPr kumimoji="0" lang="en-US" sz="1400" b="0" i="0" u="none" strike="noStrike" cap="none" normalizeH="0" baseline="0" dirty="0">
                        <a:ln>
                          <a:noFill/>
                        </a:ln>
                        <a:solidFill>
                          <a:schemeClr val="accent5">
                            <a:lumMod val="75000"/>
                          </a:schemeClr>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low</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high</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easy</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medium</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medium to high</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medium to high</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fast</a:t>
                      </a:r>
                      <a:endParaRPr kumimoji="0" lang="en-US" sz="1400" b="0" i="0" u="none" strike="noStrike" cap="none" normalizeH="0" baseline="0" dirty="0">
                        <a:ln>
                          <a:noFill/>
                        </a:ln>
                        <a:solidFill>
                          <a:srgbClr val="040000"/>
                        </a:solidFill>
                        <a:effectLst/>
                        <a:latin typeface="+mj-lt"/>
                      </a:endParaRPr>
                    </a:p>
                  </a:txBody>
                  <a:tcPr marL="121872" marR="121872" marT="45723" marB="45723"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46917933"/>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potx  -  Read-Only" id="{D09A6074-4508-4365-A1DC-9585CABF9D5F}" vid="{3CD30893-EED7-4292-8C0A-ECC25221B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BA80DA31481A4DA5275E3FE23881F9" ma:contentTypeVersion="4" ma:contentTypeDescription="Create a new document." ma:contentTypeScope="" ma:versionID="192edbcebe8121abff1221bc1c40c495">
  <xsd:schema xmlns:xsd="http://www.w3.org/2001/XMLSchema" xmlns:xs="http://www.w3.org/2001/XMLSchema" xmlns:p="http://schemas.microsoft.com/office/2006/metadata/properties" xmlns:ns2="9a0a0977-86e6-4cda-a829-8760642e3403" targetNamespace="http://schemas.microsoft.com/office/2006/metadata/properties" ma:root="true" ma:fieldsID="049be9206697e850e65dec1059c6b86a" ns2:_="">
    <xsd:import namespace="9a0a0977-86e6-4cda-a829-8760642e34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0a0977-86e6-4cda-a829-8760642e3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71C5B3-3EAE-4B86-A0FA-75D3709F14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0a0977-86e6-4cda-a829-8760642e34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3.xml><?xml version="1.0" encoding="utf-8"?>
<ds:datastoreItem xmlns:ds="http://schemas.openxmlformats.org/officeDocument/2006/customXml" ds:itemID="{B61D4E06-5D3F-4994-A4A7-4BA626FA722D}">
  <ds:schemaRefs>
    <ds:schemaRef ds:uri="http://purl.org/dc/dcmitype/"/>
    <ds:schemaRef ds:uri="http://schemas.microsoft.com/office/infopath/2007/PartnerControls"/>
    <ds:schemaRef ds:uri="c0950e01-db07-4e41-9c32-b7a8e9fccc9b"/>
    <ds:schemaRef ds:uri="http://schemas.microsoft.com/office/2006/documentManagement/types"/>
    <ds:schemaRef ds:uri="http://schemas.microsoft.com/office/2006/metadata/properties"/>
    <ds:schemaRef ds:uri="f2ad5090-61a8-4b8c-ab70-68f4ff4d1933"/>
    <ds:schemaRef ds:uri="http://schemas.microsoft.com/sharepoint/v3"/>
    <ds:schemaRef ds:uri="http://purl.org/dc/terms/"/>
    <ds:schemaRef ds:uri="http://schemas.openxmlformats.org/package/2006/metadata/core-properties"/>
    <ds:schemaRef ds:uri="http://schemas.microsoft.com/sharepoint/v3/field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3980</Words>
  <Application>Microsoft Office PowerPoint</Application>
  <PresentationFormat>Widescreen</PresentationFormat>
  <Paragraphs>407</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Gill Sans MT</vt:lpstr>
      <vt:lpstr>Times New Roman</vt:lpstr>
      <vt:lpstr>Wingdings</vt:lpstr>
      <vt:lpstr>Arm_PPT_Public</vt:lpstr>
      <vt:lpstr>Introduction to Embedded Systems</vt:lpstr>
      <vt:lpstr>Syllabus</vt:lpstr>
      <vt:lpstr>Embedded systems</vt:lpstr>
      <vt:lpstr>CPUs → MCUs → Embedded Systems</vt:lpstr>
      <vt:lpstr>CPUs → MCUs → Embedded Systems</vt:lpstr>
      <vt:lpstr>CPUs → MCUs → Embedded Systems</vt:lpstr>
      <vt:lpstr>Embedded system example: Bike computer</vt:lpstr>
      <vt:lpstr>Embedded system example: Gasoline engine control unit</vt:lpstr>
      <vt:lpstr>Options for building embedded systems</vt:lpstr>
      <vt:lpstr>Benefits of embedded systems</vt:lpstr>
      <vt:lpstr>Functions of embedded systems</vt:lpstr>
      <vt:lpstr>Attributes of embedded systems</vt:lpstr>
      <vt:lpstr>Attributes of embedded systems</vt:lpstr>
      <vt:lpstr>Constraints specific to embedded devices</vt:lpstr>
      <vt:lpstr>The impact of constraints</vt:lpstr>
      <vt:lpstr>Embedded software</vt:lpstr>
      <vt:lpstr>Embedded software constraints</vt:lpstr>
      <vt:lpstr>Embedded systems programming and debugging</vt:lpstr>
      <vt:lpstr>Embedded software debugging</vt:lpstr>
      <vt:lpstr>Over-the-air programming</vt:lpstr>
      <vt:lpstr>Coming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Embedded Systems</dc:title>
  <dc:creator/>
  <cp:lastModifiedBy/>
  <cp:revision>12</cp:revision>
  <dcterms:created xsi:type="dcterms:W3CDTF">2020-01-29T15:38:55Z</dcterms:created>
  <dcterms:modified xsi:type="dcterms:W3CDTF">2020-06-23T10:32:33Z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0x010100D3BA80DA31481A4DA5275E3FE23881F9</vt:lpwstr>
  </property>
</Properties>
</file>