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4"/>
  </p:sldMasterIdLst>
  <p:notesMasterIdLst>
    <p:notesMasterId r:id="rId31"/>
  </p:notesMasterIdLst>
  <p:handoutMasterIdLst>
    <p:handoutMasterId r:id="rId32"/>
  </p:handoutMasterIdLst>
  <p:sldIdLst>
    <p:sldId id="371" r:id="rId5"/>
    <p:sldId id="346" r:id="rId6"/>
    <p:sldId id="473" r:id="rId7"/>
    <p:sldId id="474" r:id="rId8"/>
    <p:sldId id="475" r:id="rId9"/>
    <p:sldId id="476" r:id="rId10"/>
    <p:sldId id="477" r:id="rId11"/>
    <p:sldId id="478" r:id="rId12"/>
    <p:sldId id="483" r:id="rId13"/>
    <p:sldId id="484" r:id="rId14"/>
    <p:sldId id="482" r:id="rId15"/>
    <p:sldId id="479" r:id="rId16"/>
    <p:sldId id="480" r:id="rId17"/>
    <p:sldId id="481" r:id="rId18"/>
    <p:sldId id="485" r:id="rId19"/>
    <p:sldId id="486" r:id="rId20"/>
    <p:sldId id="487" r:id="rId21"/>
    <p:sldId id="488" r:id="rId22"/>
    <p:sldId id="489" r:id="rId23"/>
    <p:sldId id="490" r:id="rId24"/>
    <p:sldId id="491" r:id="rId25"/>
    <p:sldId id="492" r:id="rId26"/>
    <p:sldId id="493" r:id="rId27"/>
    <p:sldId id="494" r:id="rId28"/>
    <p:sldId id="495" r:id="rId29"/>
    <p:sldId id="400" r:id="rId3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C1DE"/>
    <a:srgbClr val="E5ECEB"/>
    <a:srgbClr val="95D600"/>
    <a:srgbClr val="FF6B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34A171-F2A5-4151-AF74-5B172C626CA8}" v="1" dt="2020-06-22T22:49:39.475"/>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485" autoAdjust="0"/>
    <p:restoredTop sz="71846" autoAdjust="0"/>
  </p:normalViewPr>
  <p:slideViewPr>
    <p:cSldViewPr snapToGrid="0">
      <p:cViewPr varScale="1">
        <p:scale>
          <a:sx n="48" d="100"/>
          <a:sy n="48" d="100"/>
        </p:scale>
        <p:origin x="1668" y="2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06" d="100"/>
          <a:sy n="106" d="100"/>
        </p:scale>
        <p:origin x="5076" y="8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ata4.xml.rels><?xml version="1.0" encoding="UTF-8" standalone="yes"?>
<Relationships xmlns="http://schemas.openxmlformats.org/package/2006/relationships"><Relationship Id="rId2" Type="http://schemas.openxmlformats.org/officeDocument/2006/relationships/hyperlink" Target="https://os.mbed.com/docs/mbed-os/v5.15/tools/icetea-testing-applications.html" TargetMode="External"/><Relationship Id="rId1" Type="http://schemas.openxmlformats.org/officeDocument/2006/relationships/hyperlink" Target="https://os.mbed.com/docs/mbed-os/v5.15/tools/greentea-testing-applications.html" TargetMode="External"/></Relationships>
</file>

<file path=ppt/diagrams/_rels/data7.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svg"/><Relationship Id="rId1" Type="http://schemas.openxmlformats.org/officeDocument/2006/relationships/image" Target="../media/image20.png"/><Relationship Id="rId6" Type="http://schemas.openxmlformats.org/officeDocument/2006/relationships/image" Target="../media/image19.svg"/><Relationship Id="rId5" Type="http://schemas.openxmlformats.org/officeDocument/2006/relationships/image" Target="../media/image22.png"/><Relationship Id="rId4" Type="http://schemas.openxmlformats.org/officeDocument/2006/relationships/image" Target="../media/image1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8.svg"/><Relationship Id="rId1" Type="http://schemas.openxmlformats.org/officeDocument/2006/relationships/image" Target="../media/image33.png"/><Relationship Id="rId6" Type="http://schemas.openxmlformats.org/officeDocument/2006/relationships/image" Target="../media/image32.svg"/><Relationship Id="rId5" Type="http://schemas.openxmlformats.org/officeDocument/2006/relationships/image" Target="../media/image35.png"/><Relationship Id="rId4" Type="http://schemas.openxmlformats.org/officeDocument/2006/relationships/image" Target="../media/image30.svg"/></Relationships>
</file>

<file path=ppt/diagrams/_rels/drawing4.xml.rels><?xml version="1.0" encoding="UTF-8" standalone="yes"?>
<Relationships xmlns="http://schemas.openxmlformats.org/package/2006/relationships"><Relationship Id="rId2" Type="http://schemas.openxmlformats.org/officeDocument/2006/relationships/hyperlink" Target="https://os.mbed.com/docs/mbed-os/v5.15/tools/icetea-testing-applications.html" TargetMode="External"/><Relationship Id="rId1" Type="http://schemas.openxmlformats.org/officeDocument/2006/relationships/hyperlink" Target="https://os.mbed.com/docs/mbed-os/v5.15/tools/greentea-testing-applications.html" TargetMode="External"/></Relationships>
</file>

<file path=ppt/diagrams/_rels/drawing7.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52.png"/><Relationship Id="rId7" Type="http://schemas.openxmlformats.org/officeDocument/2006/relationships/image" Target="../media/image54.png"/><Relationship Id="rId2" Type="http://schemas.openxmlformats.org/officeDocument/2006/relationships/image" Target="../media/image44.svg"/><Relationship Id="rId1" Type="http://schemas.openxmlformats.org/officeDocument/2006/relationships/image" Target="../media/image51.png"/><Relationship Id="rId6" Type="http://schemas.openxmlformats.org/officeDocument/2006/relationships/image" Target="../media/image48.svg"/><Relationship Id="rId5" Type="http://schemas.openxmlformats.org/officeDocument/2006/relationships/image" Target="../media/image53.png"/><Relationship Id="rId4" Type="http://schemas.openxmlformats.org/officeDocument/2006/relationships/image" Target="../media/image4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F46754-63B7-4E0D-A51B-C0EA2B7BB9E6}"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C9401A15-6D23-4A06-8A2B-4AE154EBEA33}">
      <dgm:prSet/>
      <dgm:spPr/>
      <dgm:t>
        <a:bodyPr/>
        <a:lstStyle/>
        <a:p>
          <a:pPr>
            <a:lnSpc>
              <a:spcPct val="100000"/>
            </a:lnSpc>
            <a:defRPr b="1"/>
          </a:pPr>
          <a:r>
            <a:rPr lang="en-US" noProof="0" dirty="0"/>
            <a:t>What is Mbed?</a:t>
          </a:r>
        </a:p>
      </dgm:t>
    </dgm:pt>
    <dgm:pt modelId="{3F954C41-D419-4EAE-B7C3-9990FE99AA5C}" type="parTrans" cxnId="{9AF48C02-8A0F-4CA1-8DF3-8237BCF8F8CF}">
      <dgm:prSet/>
      <dgm:spPr/>
      <dgm:t>
        <a:bodyPr/>
        <a:lstStyle/>
        <a:p>
          <a:endParaRPr lang="en-US"/>
        </a:p>
      </dgm:t>
    </dgm:pt>
    <dgm:pt modelId="{321D005C-046E-4ADD-B4FB-3B2C92FE4BCA}" type="sibTrans" cxnId="{9AF48C02-8A0F-4CA1-8DF3-8237BCF8F8CF}">
      <dgm:prSet/>
      <dgm:spPr/>
      <dgm:t>
        <a:bodyPr/>
        <a:lstStyle/>
        <a:p>
          <a:endParaRPr lang="en-US"/>
        </a:p>
      </dgm:t>
    </dgm:pt>
    <dgm:pt modelId="{2582F932-EC3B-4232-93BD-7BDA1634D7AD}">
      <dgm:prSet custT="1"/>
      <dgm:spPr/>
      <dgm:t>
        <a:bodyPr/>
        <a:lstStyle/>
        <a:p>
          <a:pPr>
            <a:lnSpc>
              <a:spcPct val="100000"/>
            </a:lnSpc>
          </a:pPr>
          <a:r>
            <a:rPr lang="en-US" sz="1800" noProof="0" dirty="0"/>
            <a:t>A platform used for the easy prototyping and development of applications and systems based on Arm Cortex-M-based microcontrollers, typically used in the world of IoT</a:t>
          </a:r>
        </a:p>
      </dgm:t>
    </dgm:pt>
    <dgm:pt modelId="{F3878397-F67F-4F80-B803-3EE8EFE5C377}" type="parTrans" cxnId="{30122F08-E28D-4E0F-A8DC-0451FC7541E8}">
      <dgm:prSet/>
      <dgm:spPr/>
      <dgm:t>
        <a:bodyPr/>
        <a:lstStyle/>
        <a:p>
          <a:endParaRPr lang="en-US"/>
        </a:p>
      </dgm:t>
    </dgm:pt>
    <dgm:pt modelId="{06EC25C9-5CB6-42B8-AD0E-806716F70428}" type="sibTrans" cxnId="{30122F08-E28D-4E0F-A8DC-0451FC7541E8}">
      <dgm:prSet/>
      <dgm:spPr/>
      <dgm:t>
        <a:bodyPr/>
        <a:lstStyle/>
        <a:p>
          <a:endParaRPr lang="en-US"/>
        </a:p>
      </dgm:t>
    </dgm:pt>
    <dgm:pt modelId="{32256FBD-8CE5-4B17-AA9B-297D13DFD099}">
      <dgm:prSet/>
      <dgm:spPr/>
      <dgm:t>
        <a:bodyPr/>
        <a:lstStyle/>
        <a:p>
          <a:pPr>
            <a:lnSpc>
              <a:spcPct val="100000"/>
            </a:lnSpc>
            <a:defRPr b="1"/>
          </a:pPr>
          <a:r>
            <a:rPr lang="en-US" noProof="0" dirty="0"/>
            <a:t>The Mbed platform provides:</a:t>
          </a:r>
        </a:p>
      </dgm:t>
    </dgm:pt>
    <dgm:pt modelId="{E93A69B5-2E61-4E04-9776-123FD1704038}" type="parTrans" cxnId="{A5FED393-52CD-4F5D-A8EB-057A419D17EE}">
      <dgm:prSet/>
      <dgm:spPr/>
      <dgm:t>
        <a:bodyPr/>
        <a:lstStyle/>
        <a:p>
          <a:endParaRPr lang="en-US"/>
        </a:p>
      </dgm:t>
    </dgm:pt>
    <dgm:pt modelId="{324E02BE-2F44-4A0B-9F96-AE4205DB7701}" type="sibTrans" cxnId="{A5FED393-52CD-4F5D-A8EB-057A419D17EE}">
      <dgm:prSet/>
      <dgm:spPr/>
      <dgm:t>
        <a:bodyPr/>
        <a:lstStyle/>
        <a:p>
          <a:endParaRPr lang="en-US"/>
        </a:p>
      </dgm:t>
    </dgm:pt>
    <dgm:pt modelId="{40A0A706-84FB-41F1-A85E-60017C397289}">
      <dgm:prSet custT="1"/>
      <dgm:spPr/>
      <dgm:t>
        <a:bodyPr/>
        <a:lstStyle/>
        <a:p>
          <a:pPr>
            <a:lnSpc>
              <a:spcPct val="100000"/>
            </a:lnSpc>
          </a:pPr>
          <a:r>
            <a:rPr lang="en-US" sz="1800" noProof="0" dirty="0"/>
            <a:t>Open software libraries</a:t>
          </a:r>
        </a:p>
      </dgm:t>
    </dgm:pt>
    <dgm:pt modelId="{E0D5A78F-D66A-4399-816D-EE270F146020}" type="parTrans" cxnId="{7BCFF56E-FAFB-401F-87A4-5F46F0C1634D}">
      <dgm:prSet/>
      <dgm:spPr/>
      <dgm:t>
        <a:bodyPr/>
        <a:lstStyle/>
        <a:p>
          <a:endParaRPr lang="en-US"/>
        </a:p>
      </dgm:t>
    </dgm:pt>
    <dgm:pt modelId="{5CA7FB32-D285-4959-BB4D-CE62F81A4C0A}" type="sibTrans" cxnId="{7BCFF56E-FAFB-401F-87A4-5F46F0C1634D}">
      <dgm:prSet/>
      <dgm:spPr/>
      <dgm:t>
        <a:bodyPr/>
        <a:lstStyle/>
        <a:p>
          <a:endParaRPr lang="en-US"/>
        </a:p>
      </dgm:t>
    </dgm:pt>
    <dgm:pt modelId="{8DFF7019-400D-4501-AF96-E7FB59717C27}">
      <dgm:prSet custT="1"/>
      <dgm:spPr/>
      <dgm:t>
        <a:bodyPr/>
        <a:lstStyle/>
        <a:p>
          <a:pPr>
            <a:lnSpc>
              <a:spcPct val="100000"/>
            </a:lnSpc>
          </a:pPr>
          <a:r>
            <a:rPr lang="en-US" sz="1800" noProof="0" dirty="0"/>
            <a:t>Open hardware designs </a:t>
          </a:r>
        </a:p>
      </dgm:t>
    </dgm:pt>
    <dgm:pt modelId="{128289EC-D3D7-48E8-96B0-948B25F7059C}" type="parTrans" cxnId="{CEAF8674-FDE5-4EC5-A290-5070F1C968F0}">
      <dgm:prSet/>
      <dgm:spPr/>
      <dgm:t>
        <a:bodyPr/>
        <a:lstStyle/>
        <a:p>
          <a:endParaRPr lang="en-US"/>
        </a:p>
      </dgm:t>
    </dgm:pt>
    <dgm:pt modelId="{7BEEB1EF-B140-44D6-9528-54B21BBD37EB}" type="sibTrans" cxnId="{CEAF8674-FDE5-4EC5-A290-5070F1C968F0}">
      <dgm:prSet/>
      <dgm:spPr/>
      <dgm:t>
        <a:bodyPr/>
        <a:lstStyle/>
        <a:p>
          <a:endParaRPr lang="en-US"/>
        </a:p>
      </dgm:t>
    </dgm:pt>
    <dgm:pt modelId="{93202FF8-6F33-434D-A518-8D24B9427D8E}">
      <dgm:prSet custT="1"/>
      <dgm:spPr/>
      <dgm:t>
        <a:bodyPr/>
        <a:lstStyle/>
        <a:p>
          <a:pPr>
            <a:lnSpc>
              <a:spcPct val="100000"/>
            </a:lnSpc>
          </a:pPr>
          <a:r>
            <a:rPr lang="en-US" sz="1800" noProof="0" dirty="0"/>
            <a:t>Open online tools for professional rapid prototyping of products based on Arm-based microcontrollers</a:t>
          </a:r>
        </a:p>
      </dgm:t>
    </dgm:pt>
    <dgm:pt modelId="{D3019982-8501-4FCD-9C71-05166911294E}" type="parTrans" cxnId="{A8BD5274-4CD4-499B-89D6-A2808D3BF2F9}">
      <dgm:prSet/>
      <dgm:spPr/>
      <dgm:t>
        <a:bodyPr/>
        <a:lstStyle/>
        <a:p>
          <a:endParaRPr lang="en-US"/>
        </a:p>
      </dgm:t>
    </dgm:pt>
    <dgm:pt modelId="{7425AAA4-EBDC-4654-AA56-106BCCA48BC7}" type="sibTrans" cxnId="{A8BD5274-4CD4-499B-89D6-A2808D3BF2F9}">
      <dgm:prSet/>
      <dgm:spPr/>
      <dgm:t>
        <a:bodyPr/>
        <a:lstStyle/>
        <a:p>
          <a:endParaRPr lang="en-US"/>
        </a:p>
      </dgm:t>
    </dgm:pt>
    <dgm:pt modelId="{9F0B7169-E69B-422A-BF66-A2D02B80E747}">
      <dgm:prSet/>
      <dgm:spPr/>
      <dgm:t>
        <a:bodyPr/>
        <a:lstStyle/>
        <a:p>
          <a:pPr>
            <a:lnSpc>
              <a:spcPct val="100000"/>
            </a:lnSpc>
            <a:defRPr b="1"/>
          </a:pPr>
          <a:r>
            <a:rPr lang="en-US" noProof="0" dirty="0"/>
            <a:t>The Mbed platform includes:</a:t>
          </a:r>
        </a:p>
      </dgm:t>
    </dgm:pt>
    <dgm:pt modelId="{5091D493-290B-4EA4-974F-EA3ED0DD9352}" type="parTrans" cxnId="{634AF936-4F73-4291-B4D8-F81E2D14F872}">
      <dgm:prSet/>
      <dgm:spPr/>
      <dgm:t>
        <a:bodyPr/>
        <a:lstStyle/>
        <a:p>
          <a:endParaRPr lang="en-US"/>
        </a:p>
      </dgm:t>
    </dgm:pt>
    <dgm:pt modelId="{5B245D2C-CFAB-43EA-9BAB-A57927C1A855}" type="sibTrans" cxnId="{634AF936-4F73-4291-B4D8-F81E2D14F872}">
      <dgm:prSet/>
      <dgm:spPr/>
      <dgm:t>
        <a:bodyPr/>
        <a:lstStyle/>
        <a:p>
          <a:endParaRPr lang="en-US"/>
        </a:p>
      </dgm:t>
    </dgm:pt>
    <dgm:pt modelId="{B6A5F5EE-8A4B-43B8-BFBA-DDFBD7CF3E02}">
      <dgm:prSet custT="1"/>
      <dgm:spPr/>
      <dgm:t>
        <a:bodyPr/>
        <a:lstStyle/>
        <a:p>
          <a:pPr>
            <a:lnSpc>
              <a:spcPct val="100000"/>
            </a:lnSpc>
          </a:pPr>
          <a:r>
            <a:rPr lang="en-US" sz="1800" noProof="0" dirty="0"/>
            <a:t>Mbed Operating System (Mbed OS) – Libraries, RTOS core, HAL, API, and more</a:t>
          </a:r>
        </a:p>
      </dgm:t>
    </dgm:pt>
    <dgm:pt modelId="{72BEAA2C-D8B0-4911-A2D3-D2FA9E4815F7}" type="parTrans" cxnId="{019C04D3-658A-4B9E-BEBC-B234B3EB8CFA}">
      <dgm:prSet/>
      <dgm:spPr/>
      <dgm:t>
        <a:bodyPr/>
        <a:lstStyle/>
        <a:p>
          <a:endParaRPr lang="en-US"/>
        </a:p>
      </dgm:t>
    </dgm:pt>
    <dgm:pt modelId="{374E2876-BC56-4BD0-9C7D-109084725EEC}" type="sibTrans" cxnId="{019C04D3-658A-4B9E-BEBC-B234B3EB8CFA}">
      <dgm:prSet/>
      <dgm:spPr/>
      <dgm:t>
        <a:bodyPr/>
        <a:lstStyle/>
        <a:p>
          <a:endParaRPr lang="en-US"/>
        </a:p>
      </dgm:t>
    </dgm:pt>
    <dgm:pt modelId="{AC62EA85-F085-4280-B45C-3AC9A52FE6A0}">
      <dgm:prSet custT="1"/>
      <dgm:spPr/>
      <dgm:t>
        <a:bodyPr/>
        <a:lstStyle/>
        <a:p>
          <a:pPr>
            <a:lnSpc>
              <a:spcPct val="100000"/>
            </a:lnSpc>
          </a:pPr>
          <a:r>
            <a:rPr lang="en-US" sz="1800" noProof="0" dirty="0"/>
            <a:t>A microcontroller Hardware Development Kit (HDK) and supported development boards</a:t>
          </a:r>
        </a:p>
      </dgm:t>
    </dgm:pt>
    <dgm:pt modelId="{5C57E1E4-57B3-4D3B-88C2-B7345FA949D5}" type="parTrans" cxnId="{C46D4584-DFEE-498D-A200-EDF58C5C9B31}">
      <dgm:prSet/>
      <dgm:spPr/>
      <dgm:t>
        <a:bodyPr/>
        <a:lstStyle/>
        <a:p>
          <a:endParaRPr lang="en-US"/>
        </a:p>
      </dgm:t>
    </dgm:pt>
    <dgm:pt modelId="{C55D4BD3-D2D3-4BCF-8DB2-5E7CCB6903C3}" type="sibTrans" cxnId="{C46D4584-DFEE-498D-A200-EDF58C5C9B31}">
      <dgm:prSet/>
      <dgm:spPr/>
      <dgm:t>
        <a:bodyPr/>
        <a:lstStyle/>
        <a:p>
          <a:endParaRPr lang="en-US"/>
        </a:p>
      </dgm:t>
    </dgm:pt>
    <dgm:pt modelId="{604B19B9-FC7C-410F-9D77-2D9CC6F53A78}">
      <dgm:prSet custT="1"/>
      <dgm:spPr/>
      <dgm:t>
        <a:bodyPr/>
        <a:lstStyle/>
        <a:p>
          <a:pPr>
            <a:lnSpc>
              <a:spcPct val="100000"/>
            </a:lnSpc>
          </a:pPr>
          <a:r>
            <a:rPr lang="en-US" sz="1800" noProof="0" dirty="0"/>
            <a:t>Integrated Development Environment (IDE), including an online compiler and online developer collaboration tools</a:t>
          </a:r>
        </a:p>
      </dgm:t>
    </dgm:pt>
    <dgm:pt modelId="{57935C54-E95C-4BAA-BEA8-D4FCC084AC0B}" type="parTrans" cxnId="{FEA5D1FA-164C-44A2-BF55-D28B884842AF}">
      <dgm:prSet/>
      <dgm:spPr/>
      <dgm:t>
        <a:bodyPr/>
        <a:lstStyle/>
        <a:p>
          <a:endParaRPr lang="en-US"/>
        </a:p>
      </dgm:t>
    </dgm:pt>
    <dgm:pt modelId="{DCA24B7D-A34E-497F-B045-E8E4C07D6209}" type="sibTrans" cxnId="{FEA5D1FA-164C-44A2-BF55-D28B884842AF}">
      <dgm:prSet/>
      <dgm:spPr/>
      <dgm:t>
        <a:bodyPr/>
        <a:lstStyle/>
        <a:p>
          <a:endParaRPr lang="en-US"/>
        </a:p>
      </dgm:t>
    </dgm:pt>
    <dgm:pt modelId="{0CD63A9F-E19C-4B97-AED2-D13A598C41D7}" type="pres">
      <dgm:prSet presAssocID="{2FF46754-63B7-4E0D-A51B-C0EA2B7BB9E6}" presName="root" presStyleCnt="0">
        <dgm:presLayoutVars>
          <dgm:dir/>
          <dgm:resizeHandles val="exact"/>
        </dgm:presLayoutVars>
      </dgm:prSet>
      <dgm:spPr/>
    </dgm:pt>
    <dgm:pt modelId="{9F3E49CF-D490-4E93-9E60-AF46E37088F3}" type="pres">
      <dgm:prSet presAssocID="{C9401A15-6D23-4A06-8A2B-4AE154EBEA33}" presName="compNode" presStyleCnt="0"/>
      <dgm:spPr/>
    </dgm:pt>
    <dgm:pt modelId="{93BF282F-9E4B-484C-8606-24DB668379B3}" type="pres">
      <dgm:prSet presAssocID="{C9401A15-6D23-4A06-8A2B-4AE154EBEA3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C0834102-24B6-466F-B77B-AB569854563B}" type="pres">
      <dgm:prSet presAssocID="{C9401A15-6D23-4A06-8A2B-4AE154EBEA33}" presName="iconSpace" presStyleCnt="0"/>
      <dgm:spPr/>
    </dgm:pt>
    <dgm:pt modelId="{4FD74FA7-742B-4054-B37A-EEB42AA5A117}" type="pres">
      <dgm:prSet presAssocID="{C9401A15-6D23-4A06-8A2B-4AE154EBEA33}" presName="parTx" presStyleLbl="revTx" presStyleIdx="0" presStyleCnt="6">
        <dgm:presLayoutVars>
          <dgm:chMax val="0"/>
          <dgm:chPref val="0"/>
        </dgm:presLayoutVars>
      </dgm:prSet>
      <dgm:spPr/>
    </dgm:pt>
    <dgm:pt modelId="{A73E41A1-097E-4419-B1DE-719417BAED90}" type="pres">
      <dgm:prSet presAssocID="{C9401A15-6D23-4A06-8A2B-4AE154EBEA33}" presName="txSpace" presStyleCnt="0"/>
      <dgm:spPr/>
    </dgm:pt>
    <dgm:pt modelId="{71BEDE2D-4125-463B-A1A0-B0EAB2AC02E4}" type="pres">
      <dgm:prSet presAssocID="{C9401A15-6D23-4A06-8A2B-4AE154EBEA33}" presName="desTx" presStyleLbl="revTx" presStyleIdx="1" presStyleCnt="6">
        <dgm:presLayoutVars/>
      </dgm:prSet>
      <dgm:spPr/>
    </dgm:pt>
    <dgm:pt modelId="{A9F48BA3-D348-4653-BD34-5CC215C4D913}" type="pres">
      <dgm:prSet presAssocID="{321D005C-046E-4ADD-B4FB-3B2C92FE4BCA}" presName="sibTrans" presStyleCnt="0"/>
      <dgm:spPr/>
    </dgm:pt>
    <dgm:pt modelId="{B64CE323-2D23-4BD9-84F4-4D09198453A9}" type="pres">
      <dgm:prSet presAssocID="{32256FBD-8CE5-4B17-AA9B-297D13DFD099}" presName="compNode" presStyleCnt="0"/>
      <dgm:spPr/>
    </dgm:pt>
    <dgm:pt modelId="{70608649-29DE-4FC2-B984-04036C6EF80D}" type="pres">
      <dgm:prSet presAssocID="{32256FBD-8CE5-4B17-AA9B-297D13DFD09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Source"/>
        </a:ext>
      </dgm:extLst>
    </dgm:pt>
    <dgm:pt modelId="{D65CB438-EE1A-41CF-9762-54075D151024}" type="pres">
      <dgm:prSet presAssocID="{32256FBD-8CE5-4B17-AA9B-297D13DFD099}" presName="iconSpace" presStyleCnt="0"/>
      <dgm:spPr/>
    </dgm:pt>
    <dgm:pt modelId="{81875BD8-49A6-4EA3-9914-E7A94C6BA320}" type="pres">
      <dgm:prSet presAssocID="{32256FBD-8CE5-4B17-AA9B-297D13DFD099}" presName="parTx" presStyleLbl="revTx" presStyleIdx="2" presStyleCnt="6">
        <dgm:presLayoutVars>
          <dgm:chMax val="0"/>
          <dgm:chPref val="0"/>
        </dgm:presLayoutVars>
      </dgm:prSet>
      <dgm:spPr/>
    </dgm:pt>
    <dgm:pt modelId="{48D2CB5F-E496-44C6-936F-E6D0F3CA59A8}" type="pres">
      <dgm:prSet presAssocID="{32256FBD-8CE5-4B17-AA9B-297D13DFD099}" presName="txSpace" presStyleCnt="0"/>
      <dgm:spPr/>
    </dgm:pt>
    <dgm:pt modelId="{CA5450A0-C553-4F97-8388-B70702C2654A}" type="pres">
      <dgm:prSet presAssocID="{32256FBD-8CE5-4B17-AA9B-297D13DFD099}" presName="desTx" presStyleLbl="revTx" presStyleIdx="3" presStyleCnt="6">
        <dgm:presLayoutVars/>
      </dgm:prSet>
      <dgm:spPr/>
    </dgm:pt>
    <dgm:pt modelId="{4C37DDA5-6A82-459E-8BA2-87879411FCDB}" type="pres">
      <dgm:prSet presAssocID="{324E02BE-2F44-4A0B-9F96-AE4205DB7701}" presName="sibTrans" presStyleCnt="0"/>
      <dgm:spPr/>
    </dgm:pt>
    <dgm:pt modelId="{CBA4224D-E67A-4E1B-B405-FBCED824CB72}" type="pres">
      <dgm:prSet presAssocID="{9F0B7169-E69B-422A-BF66-A2D02B80E747}" presName="compNode" presStyleCnt="0"/>
      <dgm:spPr/>
    </dgm:pt>
    <dgm:pt modelId="{66B1BF8E-0379-4924-86CC-AC1A23CED116}" type="pres">
      <dgm:prSet presAssocID="{9F0B7169-E69B-422A-BF66-A2D02B80E74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de Edit"/>
        </a:ext>
      </dgm:extLst>
    </dgm:pt>
    <dgm:pt modelId="{6BE737A6-4312-49DC-B132-E3F1520726CF}" type="pres">
      <dgm:prSet presAssocID="{9F0B7169-E69B-422A-BF66-A2D02B80E747}" presName="iconSpace" presStyleCnt="0"/>
      <dgm:spPr/>
    </dgm:pt>
    <dgm:pt modelId="{01B2F12B-66A3-4D80-8EBA-F6F33FDD7CB4}" type="pres">
      <dgm:prSet presAssocID="{9F0B7169-E69B-422A-BF66-A2D02B80E747}" presName="parTx" presStyleLbl="revTx" presStyleIdx="4" presStyleCnt="6">
        <dgm:presLayoutVars>
          <dgm:chMax val="0"/>
          <dgm:chPref val="0"/>
        </dgm:presLayoutVars>
      </dgm:prSet>
      <dgm:spPr/>
    </dgm:pt>
    <dgm:pt modelId="{6B4F01ED-2AFC-4032-BD11-CAF5D43F416F}" type="pres">
      <dgm:prSet presAssocID="{9F0B7169-E69B-422A-BF66-A2D02B80E747}" presName="txSpace" presStyleCnt="0"/>
      <dgm:spPr/>
    </dgm:pt>
    <dgm:pt modelId="{768947EE-E34E-4221-8C7B-CEECA2956F2E}" type="pres">
      <dgm:prSet presAssocID="{9F0B7169-E69B-422A-BF66-A2D02B80E747}" presName="desTx" presStyleLbl="revTx" presStyleIdx="5" presStyleCnt="6">
        <dgm:presLayoutVars/>
      </dgm:prSet>
      <dgm:spPr/>
    </dgm:pt>
  </dgm:ptLst>
  <dgm:cxnLst>
    <dgm:cxn modelId="{9AF48C02-8A0F-4CA1-8DF3-8237BCF8F8CF}" srcId="{2FF46754-63B7-4E0D-A51B-C0EA2B7BB9E6}" destId="{C9401A15-6D23-4A06-8A2B-4AE154EBEA33}" srcOrd="0" destOrd="0" parTransId="{3F954C41-D419-4EAE-B7C3-9990FE99AA5C}" sibTransId="{321D005C-046E-4ADD-B4FB-3B2C92FE4BCA}"/>
    <dgm:cxn modelId="{30122F08-E28D-4E0F-A8DC-0451FC7541E8}" srcId="{C9401A15-6D23-4A06-8A2B-4AE154EBEA33}" destId="{2582F932-EC3B-4232-93BD-7BDA1634D7AD}" srcOrd="0" destOrd="0" parTransId="{F3878397-F67F-4F80-B803-3EE8EFE5C377}" sibTransId="{06EC25C9-5CB6-42B8-AD0E-806716F70428}"/>
    <dgm:cxn modelId="{C666E211-F114-42E6-8FCD-C8F829FDA404}" type="presOf" srcId="{32256FBD-8CE5-4B17-AA9B-297D13DFD099}" destId="{81875BD8-49A6-4EA3-9914-E7A94C6BA320}" srcOrd="0" destOrd="0" presId="urn:microsoft.com/office/officeart/2018/2/layout/IconLabelDescriptionList"/>
    <dgm:cxn modelId="{36D5FC1D-97CE-4875-A53C-D0F23CCA446A}" type="presOf" srcId="{C9401A15-6D23-4A06-8A2B-4AE154EBEA33}" destId="{4FD74FA7-742B-4054-B37A-EEB42AA5A117}" srcOrd="0" destOrd="0" presId="urn:microsoft.com/office/officeart/2018/2/layout/IconLabelDescriptionList"/>
    <dgm:cxn modelId="{634AF936-4F73-4291-B4D8-F81E2D14F872}" srcId="{2FF46754-63B7-4E0D-A51B-C0EA2B7BB9E6}" destId="{9F0B7169-E69B-422A-BF66-A2D02B80E747}" srcOrd="2" destOrd="0" parTransId="{5091D493-290B-4EA4-974F-EA3ED0DD9352}" sibTransId="{5B245D2C-CFAB-43EA-9BAB-A57927C1A855}"/>
    <dgm:cxn modelId="{17E0C95C-8C9C-4ABA-9B35-3F43559200C9}" type="presOf" srcId="{2FF46754-63B7-4E0D-A51B-C0EA2B7BB9E6}" destId="{0CD63A9F-E19C-4B97-AED2-D13A598C41D7}" srcOrd="0" destOrd="0" presId="urn:microsoft.com/office/officeart/2018/2/layout/IconLabelDescriptionList"/>
    <dgm:cxn modelId="{95132E5F-C4B6-4033-B76E-2E637F2DA6F4}" type="presOf" srcId="{604B19B9-FC7C-410F-9D77-2D9CC6F53A78}" destId="{768947EE-E34E-4221-8C7B-CEECA2956F2E}" srcOrd="0" destOrd="2" presId="urn:microsoft.com/office/officeart/2018/2/layout/IconLabelDescriptionList"/>
    <dgm:cxn modelId="{92228F6B-9FEF-4C8E-94E6-901AFA3E0120}" type="presOf" srcId="{40A0A706-84FB-41F1-A85E-60017C397289}" destId="{CA5450A0-C553-4F97-8388-B70702C2654A}" srcOrd="0" destOrd="0" presId="urn:microsoft.com/office/officeart/2018/2/layout/IconLabelDescriptionList"/>
    <dgm:cxn modelId="{3EBBAA4D-C506-4470-8D98-E617BE8FD30B}" type="presOf" srcId="{AC62EA85-F085-4280-B45C-3AC9A52FE6A0}" destId="{768947EE-E34E-4221-8C7B-CEECA2956F2E}" srcOrd="0" destOrd="1" presId="urn:microsoft.com/office/officeart/2018/2/layout/IconLabelDescriptionList"/>
    <dgm:cxn modelId="{7BCFF56E-FAFB-401F-87A4-5F46F0C1634D}" srcId="{32256FBD-8CE5-4B17-AA9B-297D13DFD099}" destId="{40A0A706-84FB-41F1-A85E-60017C397289}" srcOrd="0" destOrd="0" parTransId="{E0D5A78F-D66A-4399-816D-EE270F146020}" sibTransId="{5CA7FB32-D285-4959-BB4D-CE62F81A4C0A}"/>
    <dgm:cxn modelId="{03998650-BC44-44BF-A820-153E74CFB47A}" type="presOf" srcId="{8DFF7019-400D-4501-AF96-E7FB59717C27}" destId="{CA5450A0-C553-4F97-8388-B70702C2654A}" srcOrd="0" destOrd="1" presId="urn:microsoft.com/office/officeart/2018/2/layout/IconLabelDescriptionList"/>
    <dgm:cxn modelId="{A8BD5274-4CD4-499B-89D6-A2808D3BF2F9}" srcId="{32256FBD-8CE5-4B17-AA9B-297D13DFD099}" destId="{93202FF8-6F33-434D-A518-8D24B9427D8E}" srcOrd="2" destOrd="0" parTransId="{D3019982-8501-4FCD-9C71-05166911294E}" sibTransId="{7425AAA4-EBDC-4654-AA56-106BCCA48BC7}"/>
    <dgm:cxn modelId="{CEAF8674-FDE5-4EC5-A290-5070F1C968F0}" srcId="{32256FBD-8CE5-4B17-AA9B-297D13DFD099}" destId="{8DFF7019-400D-4501-AF96-E7FB59717C27}" srcOrd="1" destOrd="0" parTransId="{128289EC-D3D7-48E8-96B0-948B25F7059C}" sibTransId="{7BEEB1EF-B140-44D6-9528-54B21BBD37EB}"/>
    <dgm:cxn modelId="{C46D4584-DFEE-498D-A200-EDF58C5C9B31}" srcId="{9F0B7169-E69B-422A-BF66-A2D02B80E747}" destId="{AC62EA85-F085-4280-B45C-3AC9A52FE6A0}" srcOrd="1" destOrd="0" parTransId="{5C57E1E4-57B3-4D3B-88C2-B7345FA949D5}" sibTransId="{C55D4BD3-D2D3-4BCF-8DB2-5E7CCB6903C3}"/>
    <dgm:cxn modelId="{94F3E98D-9784-44AC-8F0F-30EA6262CE4B}" type="presOf" srcId="{B6A5F5EE-8A4B-43B8-BFBA-DDFBD7CF3E02}" destId="{768947EE-E34E-4221-8C7B-CEECA2956F2E}" srcOrd="0" destOrd="0" presId="urn:microsoft.com/office/officeart/2018/2/layout/IconLabelDescriptionList"/>
    <dgm:cxn modelId="{A5FED393-52CD-4F5D-A8EB-057A419D17EE}" srcId="{2FF46754-63B7-4E0D-A51B-C0EA2B7BB9E6}" destId="{32256FBD-8CE5-4B17-AA9B-297D13DFD099}" srcOrd="1" destOrd="0" parTransId="{E93A69B5-2E61-4E04-9776-123FD1704038}" sibTransId="{324E02BE-2F44-4A0B-9F96-AE4205DB7701}"/>
    <dgm:cxn modelId="{2D40C2AC-B5D8-4534-9753-B83E118B27E2}" type="presOf" srcId="{2582F932-EC3B-4232-93BD-7BDA1634D7AD}" destId="{71BEDE2D-4125-463B-A1A0-B0EAB2AC02E4}" srcOrd="0" destOrd="0" presId="urn:microsoft.com/office/officeart/2018/2/layout/IconLabelDescriptionList"/>
    <dgm:cxn modelId="{085507C3-B714-489D-BD60-D50BFC7C9176}" type="presOf" srcId="{93202FF8-6F33-434D-A518-8D24B9427D8E}" destId="{CA5450A0-C553-4F97-8388-B70702C2654A}" srcOrd="0" destOrd="2" presId="urn:microsoft.com/office/officeart/2018/2/layout/IconLabelDescriptionList"/>
    <dgm:cxn modelId="{019C04D3-658A-4B9E-BEBC-B234B3EB8CFA}" srcId="{9F0B7169-E69B-422A-BF66-A2D02B80E747}" destId="{B6A5F5EE-8A4B-43B8-BFBA-DDFBD7CF3E02}" srcOrd="0" destOrd="0" parTransId="{72BEAA2C-D8B0-4911-A2D3-D2FA9E4815F7}" sibTransId="{374E2876-BC56-4BD0-9C7D-109084725EEC}"/>
    <dgm:cxn modelId="{A752B7EB-6A80-4ED3-8E75-A56922A7A53E}" type="presOf" srcId="{9F0B7169-E69B-422A-BF66-A2D02B80E747}" destId="{01B2F12B-66A3-4D80-8EBA-F6F33FDD7CB4}" srcOrd="0" destOrd="0" presId="urn:microsoft.com/office/officeart/2018/2/layout/IconLabelDescriptionList"/>
    <dgm:cxn modelId="{FEA5D1FA-164C-44A2-BF55-D28B884842AF}" srcId="{9F0B7169-E69B-422A-BF66-A2D02B80E747}" destId="{604B19B9-FC7C-410F-9D77-2D9CC6F53A78}" srcOrd="2" destOrd="0" parTransId="{57935C54-E95C-4BAA-BEA8-D4FCC084AC0B}" sibTransId="{DCA24B7D-A34E-497F-B045-E8E4C07D6209}"/>
    <dgm:cxn modelId="{CE056307-FF6E-487E-AC01-8F88C6229029}" type="presParOf" srcId="{0CD63A9F-E19C-4B97-AED2-D13A598C41D7}" destId="{9F3E49CF-D490-4E93-9E60-AF46E37088F3}" srcOrd="0" destOrd="0" presId="urn:microsoft.com/office/officeart/2018/2/layout/IconLabelDescriptionList"/>
    <dgm:cxn modelId="{6949B8B7-D057-4496-8510-197C07CBD416}" type="presParOf" srcId="{9F3E49CF-D490-4E93-9E60-AF46E37088F3}" destId="{93BF282F-9E4B-484C-8606-24DB668379B3}" srcOrd="0" destOrd="0" presId="urn:microsoft.com/office/officeart/2018/2/layout/IconLabelDescriptionList"/>
    <dgm:cxn modelId="{CAD17C16-5F08-4012-99C7-39C7296D6D41}" type="presParOf" srcId="{9F3E49CF-D490-4E93-9E60-AF46E37088F3}" destId="{C0834102-24B6-466F-B77B-AB569854563B}" srcOrd="1" destOrd="0" presId="urn:microsoft.com/office/officeart/2018/2/layout/IconLabelDescriptionList"/>
    <dgm:cxn modelId="{A4992396-BC75-4471-919D-A4869ED91224}" type="presParOf" srcId="{9F3E49CF-D490-4E93-9E60-AF46E37088F3}" destId="{4FD74FA7-742B-4054-B37A-EEB42AA5A117}" srcOrd="2" destOrd="0" presId="urn:microsoft.com/office/officeart/2018/2/layout/IconLabelDescriptionList"/>
    <dgm:cxn modelId="{0BBE61E3-F0DF-435B-A888-34F8127CAB48}" type="presParOf" srcId="{9F3E49CF-D490-4E93-9E60-AF46E37088F3}" destId="{A73E41A1-097E-4419-B1DE-719417BAED90}" srcOrd="3" destOrd="0" presId="urn:microsoft.com/office/officeart/2018/2/layout/IconLabelDescriptionList"/>
    <dgm:cxn modelId="{78293ACE-A3F8-4B7F-B819-FF29BBC1D568}" type="presParOf" srcId="{9F3E49CF-D490-4E93-9E60-AF46E37088F3}" destId="{71BEDE2D-4125-463B-A1A0-B0EAB2AC02E4}" srcOrd="4" destOrd="0" presId="urn:microsoft.com/office/officeart/2018/2/layout/IconLabelDescriptionList"/>
    <dgm:cxn modelId="{2CFB7CB4-68EC-4A84-9083-FBF82EAADBBC}" type="presParOf" srcId="{0CD63A9F-E19C-4B97-AED2-D13A598C41D7}" destId="{A9F48BA3-D348-4653-BD34-5CC215C4D913}" srcOrd="1" destOrd="0" presId="urn:microsoft.com/office/officeart/2018/2/layout/IconLabelDescriptionList"/>
    <dgm:cxn modelId="{80983107-D7ED-4196-A25E-9C604D40633D}" type="presParOf" srcId="{0CD63A9F-E19C-4B97-AED2-D13A598C41D7}" destId="{B64CE323-2D23-4BD9-84F4-4D09198453A9}" srcOrd="2" destOrd="0" presId="urn:microsoft.com/office/officeart/2018/2/layout/IconLabelDescriptionList"/>
    <dgm:cxn modelId="{92102B4C-1EF2-4D6E-B77F-4BEC05F7216E}" type="presParOf" srcId="{B64CE323-2D23-4BD9-84F4-4D09198453A9}" destId="{70608649-29DE-4FC2-B984-04036C6EF80D}" srcOrd="0" destOrd="0" presId="urn:microsoft.com/office/officeart/2018/2/layout/IconLabelDescriptionList"/>
    <dgm:cxn modelId="{67BDA7A5-E40C-4A2A-8EF3-A8C82B8DBA84}" type="presParOf" srcId="{B64CE323-2D23-4BD9-84F4-4D09198453A9}" destId="{D65CB438-EE1A-41CF-9762-54075D151024}" srcOrd="1" destOrd="0" presId="urn:microsoft.com/office/officeart/2018/2/layout/IconLabelDescriptionList"/>
    <dgm:cxn modelId="{AA6D5AE6-0306-4D0B-ADBC-78EF1D665F5B}" type="presParOf" srcId="{B64CE323-2D23-4BD9-84F4-4D09198453A9}" destId="{81875BD8-49A6-4EA3-9914-E7A94C6BA320}" srcOrd="2" destOrd="0" presId="urn:microsoft.com/office/officeart/2018/2/layout/IconLabelDescriptionList"/>
    <dgm:cxn modelId="{DECE1044-C127-46D9-994C-4BBCBF35CAE0}" type="presParOf" srcId="{B64CE323-2D23-4BD9-84F4-4D09198453A9}" destId="{48D2CB5F-E496-44C6-936F-E6D0F3CA59A8}" srcOrd="3" destOrd="0" presId="urn:microsoft.com/office/officeart/2018/2/layout/IconLabelDescriptionList"/>
    <dgm:cxn modelId="{14F0CC80-42EE-4B59-93BE-1ED7EC9E2152}" type="presParOf" srcId="{B64CE323-2D23-4BD9-84F4-4D09198453A9}" destId="{CA5450A0-C553-4F97-8388-B70702C2654A}" srcOrd="4" destOrd="0" presId="urn:microsoft.com/office/officeart/2018/2/layout/IconLabelDescriptionList"/>
    <dgm:cxn modelId="{80138E70-B4FD-45C1-BA66-221E25AA303E}" type="presParOf" srcId="{0CD63A9F-E19C-4B97-AED2-D13A598C41D7}" destId="{4C37DDA5-6A82-459E-8BA2-87879411FCDB}" srcOrd="3" destOrd="0" presId="urn:microsoft.com/office/officeart/2018/2/layout/IconLabelDescriptionList"/>
    <dgm:cxn modelId="{0BEC8015-D7C9-451C-9CCB-262383387611}" type="presParOf" srcId="{0CD63A9F-E19C-4B97-AED2-D13A598C41D7}" destId="{CBA4224D-E67A-4E1B-B405-FBCED824CB72}" srcOrd="4" destOrd="0" presId="urn:microsoft.com/office/officeart/2018/2/layout/IconLabelDescriptionList"/>
    <dgm:cxn modelId="{699B3CA0-08A8-4D0B-9926-39B7BFEFC184}" type="presParOf" srcId="{CBA4224D-E67A-4E1B-B405-FBCED824CB72}" destId="{66B1BF8E-0379-4924-86CC-AC1A23CED116}" srcOrd="0" destOrd="0" presId="urn:microsoft.com/office/officeart/2018/2/layout/IconLabelDescriptionList"/>
    <dgm:cxn modelId="{90693DF6-ACEA-4DA3-ABF2-8CEA01B6D7CB}" type="presParOf" srcId="{CBA4224D-E67A-4E1B-B405-FBCED824CB72}" destId="{6BE737A6-4312-49DC-B132-E3F1520726CF}" srcOrd="1" destOrd="0" presId="urn:microsoft.com/office/officeart/2018/2/layout/IconLabelDescriptionList"/>
    <dgm:cxn modelId="{28BFE929-5818-41D4-BB47-92DE1D6E6FB8}" type="presParOf" srcId="{CBA4224D-E67A-4E1B-B405-FBCED824CB72}" destId="{01B2F12B-66A3-4D80-8EBA-F6F33FDD7CB4}" srcOrd="2" destOrd="0" presId="urn:microsoft.com/office/officeart/2018/2/layout/IconLabelDescriptionList"/>
    <dgm:cxn modelId="{54B29448-E997-447E-85D5-34273799053A}" type="presParOf" srcId="{CBA4224D-E67A-4E1B-B405-FBCED824CB72}" destId="{6B4F01ED-2AFC-4032-BD11-CAF5D43F416F}" srcOrd="3" destOrd="0" presId="urn:microsoft.com/office/officeart/2018/2/layout/IconLabelDescriptionList"/>
    <dgm:cxn modelId="{316A052D-FEC0-4017-B5F5-1C3277CCAD76}" type="presParOf" srcId="{CBA4224D-E67A-4E1B-B405-FBCED824CB72}" destId="{768947EE-E34E-4221-8C7B-CEECA2956F2E}"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182E75-6C6A-428A-88E1-30F7E3D10C1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4D5AC3D-FD35-4E85-818F-BAD1BFDC48F2}">
      <dgm:prSet/>
      <dgm:spPr/>
      <dgm:t>
        <a:bodyPr/>
        <a:lstStyle/>
        <a:p>
          <a:r>
            <a:rPr lang="en-US" noProof="0" dirty="0"/>
            <a:t>C/C++ microcontroller software platform, licensed under Apache 2.0 license</a:t>
          </a:r>
        </a:p>
      </dgm:t>
    </dgm:pt>
    <dgm:pt modelId="{834BB715-C1EE-40DA-9B0F-E73E56E4AEC3}" type="parTrans" cxnId="{7C44E9A5-53BC-4C14-B09A-5A542733D618}">
      <dgm:prSet/>
      <dgm:spPr/>
      <dgm:t>
        <a:bodyPr/>
        <a:lstStyle/>
        <a:p>
          <a:endParaRPr lang="en-US"/>
        </a:p>
      </dgm:t>
    </dgm:pt>
    <dgm:pt modelId="{60B27185-F929-416C-96FA-EC72FDDB561A}" type="sibTrans" cxnId="{7C44E9A5-53BC-4C14-B09A-5A542733D618}">
      <dgm:prSet/>
      <dgm:spPr/>
      <dgm:t>
        <a:bodyPr/>
        <a:lstStyle/>
        <a:p>
          <a:endParaRPr lang="en-US"/>
        </a:p>
      </dgm:t>
    </dgm:pt>
    <dgm:pt modelId="{C31F95AA-1BD6-43BB-B512-7807543F7AE5}">
      <dgm:prSet/>
      <dgm:spPr/>
      <dgm:t>
        <a:bodyPr/>
        <a:lstStyle/>
        <a:p>
          <a:r>
            <a:rPr lang="en-US" noProof="0" dirty="0"/>
            <a:t>Mbed SDK includes:</a:t>
          </a:r>
        </a:p>
      </dgm:t>
    </dgm:pt>
    <dgm:pt modelId="{EECB1D66-13BB-4D4F-9938-AA05FAA54E8A}" type="parTrans" cxnId="{96BFF0CB-C126-49B7-9E96-6287BE608C12}">
      <dgm:prSet/>
      <dgm:spPr/>
      <dgm:t>
        <a:bodyPr/>
        <a:lstStyle/>
        <a:p>
          <a:endParaRPr lang="en-US"/>
        </a:p>
      </dgm:t>
    </dgm:pt>
    <dgm:pt modelId="{F46F884C-C191-4469-971A-DCF033CCE9A7}" type="sibTrans" cxnId="{96BFF0CB-C126-49B7-9E96-6287BE608C12}">
      <dgm:prSet/>
      <dgm:spPr/>
      <dgm:t>
        <a:bodyPr/>
        <a:lstStyle/>
        <a:p>
          <a:endParaRPr lang="en-US"/>
        </a:p>
      </dgm:t>
    </dgm:pt>
    <dgm:pt modelId="{E0E77EF9-FDA0-4B76-9A6D-46FA79790186}">
      <dgm:prSet/>
      <dgm:spPr/>
      <dgm:t>
        <a:bodyPr/>
        <a:lstStyle/>
        <a:p>
          <a:r>
            <a:rPr lang="en-US" noProof="0" dirty="0"/>
            <a:t>Official C/C++ software libraries</a:t>
          </a:r>
        </a:p>
      </dgm:t>
    </dgm:pt>
    <dgm:pt modelId="{CBE33A80-2135-4B40-8CCC-BAC4D2705AE2}" type="parTrans" cxnId="{ABCF47B1-96FD-420A-BFA8-DB1EB29A7091}">
      <dgm:prSet/>
      <dgm:spPr/>
      <dgm:t>
        <a:bodyPr/>
        <a:lstStyle/>
        <a:p>
          <a:endParaRPr lang="en-US"/>
        </a:p>
      </dgm:t>
    </dgm:pt>
    <dgm:pt modelId="{4A29A810-2B10-4750-959B-26C20E14B100}" type="sibTrans" cxnId="{ABCF47B1-96FD-420A-BFA8-DB1EB29A7091}">
      <dgm:prSet/>
      <dgm:spPr/>
      <dgm:t>
        <a:bodyPr/>
        <a:lstStyle/>
        <a:p>
          <a:endParaRPr lang="en-US"/>
        </a:p>
      </dgm:t>
    </dgm:pt>
    <dgm:pt modelId="{9769744C-8F03-48F6-BDA1-AA67AE95F79A}">
      <dgm:prSet/>
      <dgm:spPr/>
      <dgm:t>
        <a:bodyPr/>
        <a:lstStyle/>
        <a:p>
          <a:r>
            <a:rPr lang="en-US" noProof="0" dirty="0"/>
            <a:t>Start-up code, peripheral drivers, networking, RTOS, and runtime environment</a:t>
          </a:r>
        </a:p>
      </dgm:t>
    </dgm:pt>
    <dgm:pt modelId="{758EB10C-0CAE-4926-89CE-66A38E8392A7}" type="parTrans" cxnId="{D951D1B4-CAA9-4C74-B919-7940DC568A18}">
      <dgm:prSet/>
      <dgm:spPr/>
      <dgm:t>
        <a:bodyPr/>
        <a:lstStyle/>
        <a:p>
          <a:endParaRPr lang="en-US"/>
        </a:p>
      </dgm:t>
    </dgm:pt>
    <dgm:pt modelId="{99CA1660-0946-47AD-894F-C2412A20AF17}" type="sibTrans" cxnId="{D951D1B4-CAA9-4C74-B919-7940DC568A18}">
      <dgm:prSet/>
      <dgm:spPr/>
      <dgm:t>
        <a:bodyPr/>
        <a:lstStyle/>
        <a:p>
          <a:endParaRPr lang="en-US"/>
        </a:p>
      </dgm:t>
    </dgm:pt>
    <dgm:pt modelId="{3FE98BA2-3330-4A7D-8551-E1BD28865507}">
      <dgm:prSet/>
      <dgm:spPr/>
      <dgm:t>
        <a:bodyPr/>
        <a:lstStyle/>
        <a:p>
          <a:r>
            <a:rPr lang="en-US" noProof="0" dirty="0"/>
            <a:t>Community-developed libraries and code</a:t>
          </a:r>
        </a:p>
      </dgm:t>
    </dgm:pt>
    <dgm:pt modelId="{22C10810-00CE-4C83-BE0F-4CAA9676C7ED}" type="parTrans" cxnId="{CA0A83E5-BE6D-4526-A4E0-DAC904D0EAFA}">
      <dgm:prSet/>
      <dgm:spPr/>
      <dgm:t>
        <a:bodyPr/>
        <a:lstStyle/>
        <a:p>
          <a:endParaRPr lang="en-US"/>
        </a:p>
      </dgm:t>
    </dgm:pt>
    <dgm:pt modelId="{67361EB5-87F4-4905-8135-D021FDA938DC}" type="sibTrans" cxnId="{CA0A83E5-BE6D-4526-A4E0-DAC904D0EAFA}">
      <dgm:prSet/>
      <dgm:spPr/>
      <dgm:t>
        <a:bodyPr/>
        <a:lstStyle/>
        <a:p>
          <a:endParaRPr lang="en-US"/>
        </a:p>
      </dgm:t>
    </dgm:pt>
    <dgm:pt modelId="{085CA9AE-C4F9-42D5-9FC5-15CC831C02FC}">
      <dgm:prSet/>
      <dgm:spPr/>
      <dgm:t>
        <a:bodyPr/>
        <a:lstStyle/>
        <a:p>
          <a:r>
            <a:rPr lang="en-US" noProof="0" dirty="0"/>
            <a:t>Cookbook of hundreds of reusable peripheral and module libraries built on top of the SDK</a:t>
          </a:r>
        </a:p>
      </dgm:t>
    </dgm:pt>
    <dgm:pt modelId="{B6CA9C9D-D5B9-4AF9-ADD9-F96C24666B91}" type="parTrans" cxnId="{8B3B9FC3-F612-4775-8F11-753D9BB6E900}">
      <dgm:prSet/>
      <dgm:spPr/>
      <dgm:t>
        <a:bodyPr/>
        <a:lstStyle/>
        <a:p>
          <a:endParaRPr lang="en-US"/>
        </a:p>
      </dgm:t>
    </dgm:pt>
    <dgm:pt modelId="{D0968167-9EAA-4EA1-99EF-692E74A2982A}" type="sibTrans" cxnId="{8B3B9FC3-F612-4775-8F11-753D9BB6E900}">
      <dgm:prSet/>
      <dgm:spPr/>
      <dgm:t>
        <a:bodyPr/>
        <a:lstStyle/>
        <a:p>
          <a:endParaRPr lang="en-US"/>
        </a:p>
      </dgm:t>
    </dgm:pt>
    <dgm:pt modelId="{D09292AC-3498-40E1-86D5-7D0AF9EA6C7A}">
      <dgm:prSet/>
      <dgm:spPr/>
      <dgm:t>
        <a:bodyPr/>
        <a:lstStyle/>
        <a:p>
          <a:r>
            <a:rPr lang="en-US" noProof="0" dirty="0"/>
            <a:t>Software tools, such as build tools, test, and debug scripts</a:t>
          </a:r>
        </a:p>
      </dgm:t>
    </dgm:pt>
    <dgm:pt modelId="{56542EF6-491C-4B51-A5FB-CDECC229AB64}" type="parTrans" cxnId="{0A0C01D4-7315-497E-869F-4C0E112D1520}">
      <dgm:prSet/>
      <dgm:spPr/>
      <dgm:t>
        <a:bodyPr/>
        <a:lstStyle/>
        <a:p>
          <a:endParaRPr lang="en-US"/>
        </a:p>
      </dgm:t>
    </dgm:pt>
    <dgm:pt modelId="{7820B8DA-84D1-4EB9-89E7-B443A3FCBE5F}" type="sibTrans" cxnId="{0A0C01D4-7315-497E-869F-4C0E112D1520}">
      <dgm:prSet/>
      <dgm:spPr/>
      <dgm:t>
        <a:bodyPr/>
        <a:lstStyle/>
        <a:p>
          <a:endParaRPr lang="en-US"/>
        </a:p>
      </dgm:t>
    </dgm:pt>
    <dgm:pt modelId="{81EF427E-31C1-47EA-8DD1-9858EAE21A2A}">
      <dgm:prSet/>
      <dgm:spPr/>
      <dgm:t>
        <a:bodyPr/>
        <a:lstStyle/>
        <a:p>
          <a:r>
            <a:rPr lang="en-US" noProof="0" dirty="0"/>
            <a:t>Enables rapid prototyping of embedded applications</a:t>
          </a:r>
        </a:p>
      </dgm:t>
    </dgm:pt>
    <dgm:pt modelId="{AD1FB776-E6FE-4A27-B487-6EFBA42F22B2}" type="parTrans" cxnId="{EE5C18B1-DF80-4B1E-82A7-32F2AC01C674}">
      <dgm:prSet/>
      <dgm:spPr/>
      <dgm:t>
        <a:bodyPr/>
        <a:lstStyle/>
        <a:p>
          <a:endParaRPr lang="en-US"/>
        </a:p>
      </dgm:t>
    </dgm:pt>
    <dgm:pt modelId="{C222E654-2FC5-48FD-A2C9-A0AE1DD1F4EB}" type="sibTrans" cxnId="{EE5C18B1-DF80-4B1E-82A7-32F2AC01C674}">
      <dgm:prSet/>
      <dgm:spPr/>
      <dgm:t>
        <a:bodyPr/>
        <a:lstStyle/>
        <a:p>
          <a:endParaRPr lang="en-US"/>
        </a:p>
      </dgm:t>
    </dgm:pt>
    <dgm:pt modelId="{A38E7F0A-8DDE-4C4E-B32B-2D01BAD23243}" type="pres">
      <dgm:prSet presAssocID="{36182E75-6C6A-428A-88E1-30F7E3D10C13}" presName="linear" presStyleCnt="0">
        <dgm:presLayoutVars>
          <dgm:animLvl val="lvl"/>
          <dgm:resizeHandles val="exact"/>
        </dgm:presLayoutVars>
      </dgm:prSet>
      <dgm:spPr/>
    </dgm:pt>
    <dgm:pt modelId="{8B6DB5E0-CFA5-436A-89C2-CB9C8CDFCC79}" type="pres">
      <dgm:prSet presAssocID="{44D5AC3D-FD35-4E85-818F-BAD1BFDC48F2}" presName="parentText" presStyleLbl="node1" presStyleIdx="0" presStyleCnt="3" custScaleY="165131">
        <dgm:presLayoutVars>
          <dgm:chMax val="0"/>
          <dgm:bulletEnabled val="1"/>
        </dgm:presLayoutVars>
      </dgm:prSet>
      <dgm:spPr/>
    </dgm:pt>
    <dgm:pt modelId="{68EC2B3E-6FFB-4A5A-B91E-604370F16E78}" type="pres">
      <dgm:prSet presAssocID="{60B27185-F929-416C-96FA-EC72FDDB561A}" presName="spacer" presStyleCnt="0"/>
      <dgm:spPr/>
    </dgm:pt>
    <dgm:pt modelId="{43D97566-2487-46BC-8FA2-011F9FA6EA10}" type="pres">
      <dgm:prSet presAssocID="{C31F95AA-1BD6-43BB-B512-7807543F7AE5}" presName="parentText" presStyleLbl="node1" presStyleIdx="1" presStyleCnt="3" custScaleY="162407">
        <dgm:presLayoutVars>
          <dgm:chMax val="0"/>
          <dgm:bulletEnabled val="1"/>
        </dgm:presLayoutVars>
      </dgm:prSet>
      <dgm:spPr/>
    </dgm:pt>
    <dgm:pt modelId="{EA85E53B-B7E7-47FF-B92C-D8C200BE1A5A}" type="pres">
      <dgm:prSet presAssocID="{C31F95AA-1BD6-43BB-B512-7807543F7AE5}" presName="childText" presStyleLbl="revTx" presStyleIdx="0" presStyleCnt="1">
        <dgm:presLayoutVars>
          <dgm:bulletEnabled val="1"/>
        </dgm:presLayoutVars>
      </dgm:prSet>
      <dgm:spPr/>
    </dgm:pt>
    <dgm:pt modelId="{55FB7AA1-9542-4012-BADA-4E91FDE8A55A}" type="pres">
      <dgm:prSet presAssocID="{81EF427E-31C1-47EA-8DD1-9858EAE21A2A}" presName="parentText" presStyleLbl="node1" presStyleIdx="2" presStyleCnt="3" custScaleY="160097">
        <dgm:presLayoutVars>
          <dgm:chMax val="0"/>
          <dgm:bulletEnabled val="1"/>
        </dgm:presLayoutVars>
      </dgm:prSet>
      <dgm:spPr/>
    </dgm:pt>
  </dgm:ptLst>
  <dgm:cxnLst>
    <dgm:cxn modelId="{3E0C133A-B69D-43C7-9F78-489CBC172E2F}" type="presOf" srcId="{3FE98BA2-3330-4A7D-8551-E1BD28865507}" destId="{EA85E53B-B7E7-47FF-B92C-D8C200BE1A5A}" srcOrd="0" destOrd="2" presId="urn:microsoft.com/office/officeart/2005/8/layout/vList2"/>
    <dgm:cxn modelId="{0F952142-547D-48D4-B19B-EA604811C8E8}" type="presOf" srcId="{36182E75-6C6A-428A-88E1-30F7E3D10C13}" destId="{A38E7F0A-8DDE-4C4E-B32B-2D01BAD23243}" srcOrd="0" destOrd="0" presId="urn:microsoft.com/office/officeart/2005/8/layout/vList2"/>
    <dgm:cxn modelId="{69F0C64B-D32B-4848-81F6-8D50E7E2425A}" type="presOf" srcId="{9769744C-8F03-48F6-BDA1-AA67AE95F79A}" destId="{EA85E53B-B7E7-47FF-B92C-D8C200BE1A5A}" srcOrd="0" destOrd="1" presId="urn:microsoft.com/office/officeart/2005/8/layout/vList2"/>
    <dgm:cxn modelId="{016F3F8F-1E67-48D2-97E4-46835EE43585}" type="presOf" srcId="{44D5AC3D-FD35-4E85-818F-BAD1BFDC48F2}" destId="{8B6DB5E0-CFA5-436A-89C2-CB9C8CDFCC79}" srcOrd="0" destOrd="0" presId="urn:microsoft.com/office/officeart/2005/8/layout/vList2"/>
    <dgm:cxn modelId="{E9E014A5-017F-45B4-8848-CE5EFFE001AF}" type="presOf" srcId="{E0E77EF9-FDA0-4B76-9A6D-46FA79790186}" destId="{EA85E53B-B7E7-47FF-B92C-D8C200BE1A5A}" srcOrd="0" destOrd="0" presId="urn:microsoft.com/office/officeart/2005/8/layout/vList2"/>
    <dgm:cxn modelId="{7C44E9A5-53BC-4C14-B09A-5A542733D618}" srcId="{36182E75-6C6A-428A-88E1-30F7E3D10C13}" destId="{44D5AC3D-FD35-4E85-818F-BAD1BFDC48F2}" srcOrd="0" destOrd="0" parTransId="{834BB715-C1EE-40DA-9B0F-E73E56E4AEC3}" sibTransId="{60B27185-F929-416C-96FA-EC72FDDB561A}"/>
    <dgm:cxn modelId="{216BE3AF-19C5-48A1-9A2B-4DD8021DCCAE}" type="presOf" srcId="{81EF427E-31C1-47EA-8DD1-9858EAE21A2A}" destId="{55FB7AA1-9542-4012-BADA-4E91FDE8A55A}" srcOrd="0" destOrd="0" presId="urn:microsoft.com/office/officeart/2005/8/layout/vList2"/>
    <dgm:cxn modelId="{C16009B1-7A56-4685-9B89-A35F3A07FA4D}" type="presOf" srcId="{085CA9AE-C4F9-42D5-9FC5-15CC831C02FC}" destId="{EA85E53B-B7E7-47FF-B92C-D8C200BE1A5A}" srcOrd="0" destOrd="3" presId="urn:microsoft.com/office/officeart/2005/8/layout/vList2"/>
    <dgm:cxn modelId="{EE5C18B1-DF80-4B1E-82A7-32F2AC01C674}" srcId="{36182E75-6C6A-428A-88E1-30F7E3D10C13}" destId="{81EF427E-31C1-47EA-8DD1-9858EAE21A2A}" srcOrd="2" destOrd="0" parTransId="{AD1FB776-E6FE-4A27-B487-6EFBA42F22B2}" sibTransId="{C222E654-2FC5-48FD-A2C9-A0AE1DD1F4EB}"/>
    <dgm:cxn modelId="{ABCF47B1-96FD-420A-BFA8-DB1EB29A7091}" srcId="{C31F95AA-1BD6-43BB-B512-7807543F7AE5}" destId="{E0E77EF9-FDA0-4B76-9A6D-46FA79790186}" srcOrd="0" destOrd="0" parTransId="{CBE33A80-2135-4B40-8CCC-BAC4D2705AE2}" sibTransId="{4A29A810-2B10-4750-959B-26C20E14B100}"/>
    <dgm:cxn modelId="{D951D1B4-CAA9-4C74-B919-7940DC568A18}" srcId="{E0E77EF9-FDA0-4B76-9A6D-46FA79790186}" destId="{9769744C-8F03-48F6-BDA1-AA67AE95F79A}" srcOrd="0" destOrd="0" parTransId="{758EB10C-0CAE-4926-89CE-66A38E8392A7}" sibTransId="{99CA1660-0946-47AD-894F-C2412A20AF17}"/>
    <dgm:cxn modelId="{8B3B9FC3-F612-4775-8F11-753D9BB6E900}" srcId="{3FE98BA2-3330-4A7D-8551-E1BD28865507}" destId="{085CA9AE-C4F9-42D5-9FC5-15CC831C02FC}" srcOrd="0" destOrd="0" parTransId="{B6CA9C9D-D5B9-4AF9-ADD9-F96C24666B91}" sibTransId="{D0968167-9EAA-4EA1-99EF-692E74A2982A}"/>
    <dgm:cxn modelId="{96BFF0CB-C126-49B7-9E96-6287BE608C12}" srcId="{36182E75-6C6A-428A-88E1-30F7E3D10C13}" destId="{C31F95AA-1BD6-43BB-B512-7807543F7AE5}" srcOrd="1" destOrd="0" parTransId="{EECB1D66-13BB-4D4F-9938-AA05FAA54E8A}" sibTransId="{F46F884C-C191-4469-971A-DCF033CCE9A7}"/>
    <dgm:cxn modelId="{0A0C01D4-7315-497E-869F-4C0E112D1520}" srcId="{C31F95AA-1BD6-43BB-B512-7807543F7AE5}" destId="{D09292AC-3498-40E1-86D5-7D0AF9EA6C7A}" srcOrd="2" destOrd="0" parTransId="{56542EF6-491C-4B51-A5FB-CDECC229AB64}" sibTransId="{7820B8DA-84D1-4EB9-89E7-B443A3FCBE5F}"/>
    <dgm:cxn modelId="{F733BBD5-A752-46CF-BFCF-39907BAD3124}" type="presOf" srcId="{D09292AC-3498-40E1-86D5-7D0AF9EA6C7A}" destId="{EA85E53B-B7E7-47FF-B92C-D8C200BE1A5A}" srcOrd="0" destOrd="4" presId="urn:microsoft.com/office/officeart/2005/8/layout/vList2"/>
    <dgm:cxn modelId="{CA0A83E5-BE6D-4526-A4E0-DAC904D0EAFA}" srcId="{C31F95AA-1BD6-43BB-B512-7807543F7AE5}" destId="{3FE98BA2-3330-4A7D-8551-E1BD28865507}" srcOrd="1" destOrd="0" parTransId="{22C10810-00CE-4C83-BE0F-4CAA9676C7ED}" sibTransId="{67361EB5-87F4-4905-8135-D021FDA938DC}"/>
    <dgm:cxn modelId="{97D020FB-3447-4FA2-B91C-E4C4E3E686B8}" type="presOf" srcId="{C31F95AA-1BD6-43BB-B512-7807543F7AE5}" destId="{43D97566-2487-46BC-8FA2-011F9FA6EA10}" srcOrd="0" destOrd="0" presId="urn:microsoft.com/office/officeart/2005/8/layout/vList2"/>
    <dgm:cxn modelId="{E1B7B4F7-5239-436B-8855-8B7B350858AC}" type="presParOf" srcId="{A38E7F0A-8DDE-4C4E-B32B-2D01BAD23243}" destId="{8B6DB5E0-CFA5-436A-89C2-CB9C8CDFCC79}" srcOrd="0" destOrd="0" presId="urn:microsoft.com/office/officeart/2005/8/layout/vList2"/>
    <dgm:cxn modelId="{390D8D84-5F12-401C-BA80-B128B72CA2B5}" type="presParOf" srcId="{A38E7F0A-8DDE-4C4E-B32B-2D01BAD23243}" destId="{68EC2B3E-6FFB-4A5A-B91E-604370F16E78}" srcOrd="1" destOrd="0" presId="urn:microsoft.com/office/officeart/2005/8/layout/vList2"/>
    <dgm:cxn modelId="{F78511E4-9850-4B0A-892E-379E5A8B8CE0}" type="presParOf" srcId="{A38E7F0A-8DDE-4C4E-B32B-2D01BAD23243}" destId="{43D97566-2487-46BC-8FA2-011F9FA6EA10}" srcOrd="2" destOrd="0" presId="urn:microsoft.com/office/officeart/2005/8/layout/vList2"/>
    <dgm:cxn modelId="{7F942A0D-4F91-42BD-8E7C-A76076112657}" type="presParOf" srcId="{A38E7F0A-8DDE-4C4E-B32B-2D01BAD23243}" destId="{EA85E53B-B7E7-47FF-B92C-D8C200BE1A5A}" srcOrd="3" destOrd="0" presId="urn:microsoft.com/office/officeart/2005/8/layout/vList2"/>
    <dgm:cxn modelId="{646D5F99-65A2-464B-93F2-000344C5983F}" type="presParOf" srcId="{A38E7F0A-8DDE-4C4E-B32B-2D01BAD23243}" destId="{55FB7AA1-9542-4012-BADA-4E91FDE8A55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3442D0-D79F-443D-AB44-1A5C20E96DA2}" type="doc">
      <dgm:prSet loTypeId="urn:microsoft.com/office/officeart/2018/2/layout/IconLabelDescriptionList" loCatId="icon" qsTypeId="urn:microsoft.com/office/officeart/2005/8/quickstyle/simple1" qsCatId="simple" csTypeId="urn:microsoft.com/office/officeart/2005/8/colors/accent2_2" csCatId="accent2" phldr="1"/>
      <dgm:spPr/>
      <dgm:t>
        <a:bodyPr/>
        <a:lstStyle/>
        <a:p>
          <a:endParaRPr lang="en-US"/>
        </a:p>
      </dgm:t>
    </dgm:pt>
    <dgm:pt modelId="{A5B74D23-51E9-463F-AAAA-DF85908383F4}">
      <dgm:prSet/>
      <dgm:spPr/>
      <dgm:t>
        <a:bodyPr/>
        <a:lstStyle/>
        <a:p>
          <a:pPr>
            <a:defRPr b="1"/>
          </a:pPr>
          <a:r>
            <a:rPr lang="en-US" b="1" noProof="0" dirty="0"/>
            <a:t>Human Interface Device (HID)</a:t>
          </a:r>
          <a:endParaRPr lang="en-US" noProof="0" dirty="0"/>
        </a:p>
      </dgm:t>
    </dgm:pt>
    <dgm:pt modelId="{511C171E-FF5F-4D6D-A61A-176529B33602}" type="parTrans" cxnId="{B320D230-9D53-4170-968F-A45F5E952008}">
      <dgm:prSet/>
      <dgm:spPr/>
      <dgm:t>
        <a:bodyPr/>
        <a:lstStyle/>
        <a:p>
          <a:endParaRPr lang="en-US"/>
        </a:p>
      </dgm:t>
    </dgm:pt>
    <dgm:pt modelId="{4A37C8CA-13CD-4157-997E-25C83982948A}" type="sibTrans" cxnId="{B320D230-9D53-4170-968F-A45F5E952008}">
      <dgm:prSet/>
      <dgm:spPr/>
      <dgm:t>
        <a:bodyPr/>
        <a:lstStyle/>
        <a:p>
          <a:endParaRPr lang="en-US"/>
        </a:p>
      </dgm:t>
    </dgm:pt>
    <dgm:pt modelId="{C7E84D6D-2DD7-427D-9C15-70AFEE8B39A9}">
      <dgm:prSet custT="1"/>
      <dgm:spPr/>
      <dgm:t>
        <a:bodyPr/>
        <a:lstStyle/>
        <a:p>
          <a:r>
            <a:rPr lang="en-US" sz="1800" noProof="0" dirty="0"/>
            <a:t>Provides a channel over which CMSIS-DAP protocols can run</a:t>
          </a:r>
        </a:p>
      </dgm:t>
    </dgm:pt>
    <dgm:pt modelId="{31E467FD-266B-4244-9B80-79003B487189}" type="parTrans" cxnId="{61BD6971-296D-42AE-976C-B984F2D53C2B}">
      <dgm:prSet/>
      <dgm:spPr/>
      <dgm:t>
        <a:bodyPr/>
        <a:lstStyle/>
        <a:p>
          <a:endParaRPr lang="en-US"/>
        </a:p>
      </dgm:t>
    </dgm:pt>
    <dgm:pt modelId="{69B73A4C-5B4C-44E3-869A-27F57E6CFC36}" type="sibTrans" cxnId="{61BD6971-296D-42AE-976C-B984F2D53C2B}">
      <dgm:prSet/>
      <dgm:spPr/>
      <dgm:t>
        <a:bodyPr/>
        <a:lstStyle/>
        <a:p>
          <a:endParaRPr lang="en-US"/>
        </a:p>
      </dgm:t>
    </dgm:pt>
    <dgm:pt modelId="{EB8BF083-81F7-41C1-91FC-D989BEA9B35B}">
      <dgm:prSet custT="1"/>
      <dgm:spPr/>
      <dgm:t>
        <a:bodyPr/>
        <a:lstStyle/>
        <a:p>
          <a:r>
            <a:rPr lang="en-US" sz="1800" noProof="0" dirty="0"/>
            <a:t>Enables tools such as Keil MDK, IAR Workbench, and pyOCD</a:t>
          </a:r>
        </a:p>
      </dgm:t>
    </dgm:pt>
    <dgm:pt modelId="{5C7652A6-0DBD-4409-A023-339CF9DB4490}" type="parTrans" cxnId="{9F7AAB3C-F23C-4E36-BF8C-BABCA1612F42}">
      <dgm:prSet/>
      <dgm:spPr/>
      <dgm:t>
        <a:bodyPr/>
        <a:lstStyle/>
        <a:p>
          <a:endParaRPr lang="en-US"/>
        </a:p>
      </dgm:t>
    </dgm:pt>
    <dgm:pt modelId="{B1084631-EA2A-403C-AFB6-FAB0B39F42C2}" type="sibTrans" cxnId="{9F7AAB3C-F23C-4E36-BF8C-BABCA1612F42}">
      <dgm:prSet/>
      <dgm:spPr/>
      <dgm:t>
        <a:bodyPr/>
        <a:lstStyle/>
        <a:p>
          <a:endParaRPr lang="en-US"/>
        </a:p>
      </dgm:t>
    </dgm:pt>
    <dgm:pt modelId="{1D0EE1D9-5D7E-436F-BC61-E1D4BA202BCA}">
      <dgm:prSet/>
      <dgm:spPr/>
      <dgm:t>
        <a:bodyPr/>
        <a:lstStyle/>
        <a:p>
          <a:pPr>
            <a:defRPr b="1"/>
          </a:pPr>
          <a:r>
            <a:rPr lang="en-US" b="1" dirty="0"/>
            <a:t>USB drag and drop programming</a:t>
          </a:r>
          <a:endParaRPr lang="en-US" dirty="0"/>
        </a:p>
      </dgm:t>
    </dgm:pt>
    <dgm:pt modelId="{007D1DC7-CA25-432F-9721-B6F446A2E493}" type="parTrans" cxnId="{9B41AE31-8F02-4C57-B281-4F29C8F940FE}">
      <dgm:prSet/>
      <dgm:spPr/>
      <dgm:t>
        <a:bodyPr/>
        <a:lstStyle/>
        <a:p>
          <a:endParaRPr lang="en-US"/>
        </a:p>
      </dgm:t>
    </dgm:pt>
    <dgm:pt modelId="{16E9AA9E-C490-4966-A0E3-D6E7859B3B08}" type="sibTrans" cxnId="{9B41AE31-8F02-4C57-B281-4F29C8F940FE}">
      <dgm:prSet/>
      <dgm:spPr/>
      <dgm:t>
        <a:bodyPr/>
        <a:lstStyle/>
        <a:p>
          <a:endParaRPr lang="en-US"/>
        </a:p>
      </dgm:t>
    </dgm:pt>
    <dgm:pt modelId="{C258F500-0AFF-4F01-934E-EF1CCE59EB9E}">
      <dgm:prSet custT="1"/>
      <dgm:spPr/>
      <dgm:t>
        <a:bodyPr/>
        <a:lstStyle/>
        <a:p>
          <a:r>
            <a:rPr lang="en-US" sz="1800" dirty="0"/>
            <a:t>The DAPLink debug probes appear as USB disks on host computers</a:t>
          </a:r>
        </a:p>
      </dgm:t>
    </dgm:pt>
    <dgm:pt modelId="{F6F1568A-0B51-43DA-869A-49453C28F231}" type="parTrans" cxnId="{3AB6F709-E959-4D21-835D-D4D3D73CA92E}">
      <dgm:prSet/>
      <dgm:spPr/>
      <dgm:t>
        <a:bodyPr/>
        <a:lstStyle/>
        <a:p>
          <a:endParaRPr lang="en-US"/>
        </a:p>
      </dgm:t>
    </dgm:pt>
    <dgm:pt modelId="{A6A6C180-ADD0-444E-8592-37637CE9E16D}" type="sibTrans" cxnId="{3AB6F709-E959-4D21-835D-D4D3D73CA92E}">
      <dgm:prSet/>
      <dgm:spPr/>
      <dgm:t>
        <a:bodyPr/>
        <a:lstStyle/>
        <a:p>
          <a:endParaRPr lang="en-US"/>
        </a:p>
      </dgm:t>
    </dgm:pt>
    <dgm:pt modelId="{24E52B68-CAE6-4404-8BC4-D5C85F44DE22}">
      <dgm:prSet custT="1"/>
      <dgm:spPr/>
      <dgm:t>
        <a:bodyPr/>
        <a:lstStyle/>
        <a:p>
          <a:r>
            <a:rPr lang="en-US" sz="1800" dirty="0"/>
            <a:t>Binary and hex files can be copied to the USB disk that are then programmed into the memory of the target system</a:t>
          </a:r>
        </a:p>
      </dgm:t>
    </dgm:pt>
    <dgm:pt modelId="{8CC9E111-E178-4080-A42A-6C50C179D66C}" type="parTrans" cxnId="{2F02CB89-7D4F-4F9E-833E-79EA7D8D0498}">
      <dgm:prSet/>
      <dgm:spPr/>
      <dgm:t>
        <a:bodyPr/>
        <a:lstStyle/>
        <a:p>
          <a:endParaRPr lang="en-US"/>
        </a:p>
      </dgm:t>
    </dgm:pt>
    <dgm:pt modelId="{291B2CF4-3950-4FFE-A61C-DEE2E3B538E0}" type="sibTrans" cxnId="{2F02CB89-7D4F-4F9E-833E-79EA7D8D0498}">
      <dgm:prSet/>
      <dgm:spPr/>
      <dgm:t>
        <a:bodyPr/>
        <a:lstStyle/>
        <a:p>
          <a:endParaRPr lang="en-US"/>
        </a:p>
      </dgm:t>
    </dgm:pt>
    <dgm:pt modelId="{B131A8E0-937B-4CDD-9609-0FACCF5DCCCF}">
      <dgm:prSet/>
      <dgm:spPr/>
      <dgm:t>
        <a:bodyPr/>
        <a:lstStyle/>
        <a:p>
          <a:pPr>
            <a:defRPr b="1"/>
          </a:pPr>
          <a:r>
            <a:rPr lang="en-US" b="1" dirty="0"/>
            <a:t>USB serial port</a:t>
          </a:r>
          <a:endParaRPr lang="en-US" dirty="0"/>
        </a:p>
      </dgm:t>
    </dgm:pt>
    <dgm:pt modelId="{8F78F4E9-170D-482C-BDEC-4C828CC6ADC7}" type="parTrans" cxnId="{E88622D6-53B3-4608-93F5-60970F57C4FA}">
      <dgm:prSet/>
      <dgm:spPr/>
      <dgm:t>
        <a:bodyPr/>
        <a:lstStyle/>
        <a:p>
          <a:endParaRPr lang="en-US"/>
        </a:p>
      </dgm:t>
    </dgm:pt>
    <dgm:pt modelId="{91EAA3EB-C3CF-41B9-972B-F892C23BC949}" type="sibTrans" cxnId="{E88622D6-53B3-4608-93F5-60970F57C4FA}">
      <dgm:prSet/>
      <dgm:spPr/>
      <dgm:t>
        <a:bodyPr/>
        <a:lstStyle/>
        <a:p>
          <a:endParaRPr lang="en-US"/>
        </a:p>
      </dgm:t>
    </dgm:pt>
    <dgm:pt modelId="{69A830AC-FF28-48AB-8CF8-37F7F2E37D1D}">
      <dgm:prSet custT="1"/>
      <dgm:spPr/>
      <dgm:t>
        <a:bodyPr/>
        <a:lstStyle/>
        <a:p>
          <a:r>
            <a:rPr lang="en-US" sz="1800" dirty="0"/>
            <a:t>DAPLink probe also provides a USB serial port</a:t>
          </a:r>
        </a:p>
      </dgm:t>
    </dgm:pt>
    <dgm:pt modelId="{FC526EAD-1CBA-4922-99BF-32DE6078443D}" type="parTrans" cxnId="{7A60C8B0-B2E0-4CE0-AD17-1691847444E2}">
      <dgm:prSet/>
      <dgm:spPr/>
      <dgm:t>
        <a:bodyPr/>
        <a:lstStyle/>
        <a:p>
          <a:endParaRPr lang="en-US"/>
        </a:p>
      </dgm:t>
    </dgm:pt>
    <dgm:pt modelId="{4B5E6AC9-BB52-4222-B2A5-5684693D8754}" type="sibTrans" cxnId="{7A60C8B0-B2E0-4CE0-AD17-1691847444E2}">
      <dgm:prSet/>
      <dgm:spPr/>
      <dgm:t>
        <a:bodyPr/>
        <a:lstStyle/>
        <a:p>
          <a:endParaRPr lang="en-US"/>
        </a:p>
      </dgm:t>
    </dgm:pt>
    <dgm:pt modelId="{1A7D429F-FFC9-4299-BFCA-405062EF923E}">
      <dgm:prSet custT="1"/>
      <dgm:spPr/>
      <dgm:t>
        <a:bodyPr/>
        <a:lstStyle/>
        <a:p>
          <a:r>
            <a:rPr lang="en-US" sz="1800" dirty="0"/>
            <a:t>Port will appear on a Windows PC as a COM port or in Linux as a /dev/tty interface</a:t>
          </a:r>
        </a:p>
      </dgm:t>
    </dgm:pt>
    <dgm:pt modelId="{FD198B85-B62B-4AC1-A36B-C6E7FE6EBA80}" type="parTrans" cxnId="{80B845EB-E743-4BF9-B820-7CF7D68353C3}">
      <dgm:prSet/>
      <dgm:spPr/>
      <dgm:t>
        <a:bodyPr/>
        <a:lstStyle/>
        <a:p>
          <a:endParaRPr lang="en-US"/>
        </a:p>
      </dgm:t>
    </dgm:pt>
    <dgm:pt modelId="{CECC91F4-3A5F-4D74-8AC6-4405C52D5A96}" type="sibTrans" cxnId="{80B845EB-E743-4BF9-B820-7CF7D68353C3}">
      <dgm:prSet/>
      <dgm:spPr/>
      <dgm:t>
        <a:bodyPr/>
        <a:lstStyle/>
        <a:p>
          <a:endParaRPr lang="en-US"/>
        </a:p>
      </dgm:t>
    </dgm:pt>
    <dgm:pt modelId="{AD433B9A-1BD6-4111-9C2F-556594ECB602}" type="pres">
      <dgm:prSet presAssocID="{A63442D0-D79F-443D-AB44-1A5C20E96DA2}" presName="root" presStyleCnt="0">
        <dgm:presLayoutVars>
          <dgm:dir/>
          <dgm:resizeHandles val="exact"/>
        </dgm:presLayoutVars>
      </dgm:prSet>
      <dgm:spPr/>
    </dgm:pt>
    <dgm:pt modelId="{75E7BCA5-BDC2-49E8-9257-5C7B128A69CB}" type="pres">
      <dgm:prSet presAssocID="{A5B74D23-51E9-463F-AAAA-DF85908383F4}" presName="compNode" presStyleCnt="0"/>
      <dgm:spPr/>
    </dgm:pt>
    <dgm:pt modelId="{70BDFFD9-3BD7-44B7-BA2E-DD4AA2BC43F7}" type="pres">
      <dgm:prSet presAssocID="{A5B74D23-51E9-463F-AAAA-DF85908383F4}"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hare with person"/>
        </a:ext>
      </dgm:extLst>
    </dgm:pt>
    <dgm:pt modelId="{7FA00A63-0935-4619-83B8-04C6E0D6F8D7}" type="pres">
      <dgm:prSet presAssocID="{A5B74D23-51E9-463F-AAAA-DF85908383F4}" presName="iconSpace" presStyleCnt="0"/>
      <dgm:spPr/>
    </dgm:pt>
    <dgm:pt modelId="{BB88ABD7-14DA-4144-AAB6-F1D8D4155D05}" type="pres">
      <dgm:prSet presAssocID="{A5B74D23-51E9-463F-AAAA-DF85908383F4}" presName="parTx" presStyleLbl="revTx" presStyleIdx="0" presStyleCnt="6">
        <dgm:presLayoutVars>
          <dgm:chMax val="0"/>
          <dgm:chPref val="0"/>
        </dgm:presLayoutVars>
      </dgm:prSet>
      <dgm:spPr/>
    </dgm:pt>
    <dgm:pt modelId="{24B795EA-0171-4FC0-9B6C-3BB0D2A1DE47}" type="pres">
      <dgm:prSet presAssocID="{A5B74D23-51E9-463F-AAAA-DF85908383F4}" presName="txSpace" presStyleCnt="0"/>
      <dgm:spPr/>
    </dgm:pt>
    <dgm:pt modelId="{B746E463-15B3-41F5-987D-7D07883D10B6}" type="pres">
      <dgm:prSet presAssocID="{A5B74D23-51E9-463F-AAAA-DF85908383F4}" presName="desTx" presStyleLbl="revTx" presStyleIdx="1" presStyleCnt="6">
        <dgm:presLayoutVars/>
      </dgm:prSet>
      <dgm:spPr/>
    </dgm:pt>
    <dgm:pt modelId="{15A61E51-E033-4459-9301-EBA209ACBF46}" type="pres">
      <dgm:prSet presAssocID="{4A37C8CA-13CD-4157-997E-25C83982948A}" presName="sibTrans" presStyleCnt="0"/>
      <dgm:spPr/>
    </dgm:pt>
    <dgm:pt modelId="{179C11BF-F116-43DC-B349-DFA3A0ED3570}" type="pres">
      <dgm:prSet presAssocID="{1D0EE1D9-5D7E-436F-BC61-E1D4BA202BCA}" presName="compNode" presStyleCnt="0"/>
      <dgm:spPr/>
    </dgm:pt>
    <dgm:pt modelId="{84B7E46A-1DC7-486E-B4CE-E5C692E9488E}" type="pres">
      <dgm:prSet presAssocID="{1D0EE1D9-5D7E-436F-BC61-E1D4BA202BCA}"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USB"/>
        </a:ext>
      </dgm:extLst>
    </dgm:pt>
    <dgm:pt modelId="{B9584F9A-9F30-4443-802D-64C3EA5C5444}" type="pres">
      <dgm:prSet presAssocID="{1D0EE1D9-5D7E-436F-BC61-E1D4BA202BCA}" presName="iconSpace" presStyleCnt="0"/>
      <dgm:spPr/>
    </dgm:pt>
    <dgm:pt modelId="{05CB8AB7-8E47-44DC-82BF-3974B1F3E981}" type="pres">
      <dgm:prSet presAssocID="{1D0EE1D9-5D7E-436F-BC61-E1D4BA202BCA}" presName="parTx" presStyleLbl="revTx" presStyleIdx="2" presStyleCnt="6">
        <dgm:presLayoutVars>
          <dgm:chMax val="0"/>
          <dgm:chPref val="0"/>
        </dgm:presLayoutVars>
      </dgm:prSet>
      <dgm:spPr/>
    </dgm:pt>
    <dgm:pt modelId="{6891FF24-EB96-4359-BFCA-2742D181E691}" type="pres">
      <dgm:prSet presAssocID="{1D0EE1D9-5D7E-436F-BC61-E1D4BA202BCA}" presName="txSpace" presStyleCnt="0"/>
      <dgm:spPr/>
    </dgm:pt>
    <dgm:pt modelId="{FBBA5F83-6B84-42DE-A1A7-9E52078F812A}" type="pres">
      <dgm:prSet presAssocID="{1D0EE1D9-5D7E-436F-BC61-E1D4BA202BCA}" presName="desTx" presStyleLbl="revTx" presStyleIdx="3" presStyleCnt="6">
        <dgm:presLayoutVars/>
      </dgm:prSet>
      <dgm:spPr/>
    </dgm:pt>
    <dgm:pt modelId="{B0DDBB1D-E660-4239-866C-27147F62CF3C}" type="pres">
      <dgm:prSet presAssocID="{16E9AA9E-C490-4966-A0E3-D6E7859B3B08}" presName="sibTrans" presStyleCnt="0"/>
      <dgm:spPr/>
    </dgm:pt>
    <dgm:pt modelId="{B24EB080-8807-48E8-8CCD-F7D06AA5E5C5}" type="pres">
      <dgm:prSet presAssocID="{B131A8E0-937B-4CDD-9609-0FACCF5DCCCF}" presName="compNode" presStyleCnt="0"/>
      <dgm:spPr/>
    </dgm:pt>
    <dgm:pt modelId="{C1E881B6-3288-4548-AB42-5879F644BE0D}" type="pres">
      <dgm:prSet presAssocID="{B131A8E0-937B-4CDD-9609-0FACCF5DCCC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mputer"/>
        </a:ext>
      </dgm:extLst>
    </dgm:pt>
    <dgm:pt modelId="{3E3EBFFC-E9CD-46D3-A800-FC00FFEE82C6}" type="pres">
      <dgm:prSet presAssocID="{B131A8E0-937B-4CDD-9609-0FACCF5DCCCF}" presName="iconSpace" presStyleCnt="0"/>
      <dgm:spPr/>
    </dgm:pt>
    <dgm:pt modelId="{F0681AF4-725A-40B5-B0E2-5489616A1727}" type="pres">
      <dgm:prSet presAssocID="{B131A8E0-937B-4CDD-9609-0FACCF5DCCCF}" presName="parTx" presStyleLbl="revTx" presStyleIdx="4" presStyleCnt="6">
        <dgm:presLayoutVars>
          <dgm:chMax val="0"/>
          <dgm:chPref val="0"/>
        </dgm:presLayoutVars>
      </dgm:prSet>
      <dgm:spPr/>
    </dgm:pt>
    <dgm:pt modelId="{95022061-459A-4A61-BD3E-B397EA485585}" type="pres">
      <dgm:prSet presAssocID="{B131A8E0-937B-4CDD-9609-0FACCF5DCCCF}" presName="txSpace" presStyleCnt="0"/>
      <dgm:spPr/>
    </dgm:pt>
    <dgm:pt modelId="{A3F7425A-4ABB-461D-A8A1-B874E76FB02B}" type="pres">
      <dgm:prSet presAssocID="{B131A8E0-937B-4CDD-9609-0FACCF5DCCCF}" presName="desTx" presStyleLbl="revTx" presStyleIdx="5" presStyleCnt="6">
        <dgm:presLayoutVars/>
      </dgm:prSet>
      <dgm:spPr/>
    </dgm:pt>
  </dgm:ptLst>
  <dgm:cxnLst>
    <dgm:cxn modelId="{3AB6F709-E959-4D21-835D-D4D3D73CA92E}" srcId="{1D0EE1D9-5D7E-436F-BC61-E1D4BA202BCA}" destId="{C258F500-0AFF-4F01-934E-EF1CCE59EB9E}" srcOrd="0" destOrd="0" parTransId="{F6F1568A-0B51-43DA-869A-49453C28F231}" sibTransId="{A6A6C180-ADD0-444E-8592-37637CE9E16D}"/>
    <dgm:cxn modelId="{9806262B-DC84-4F62-8782-A92D0015B21F}" type="presOf" srcId="{24E52B68-CAE6-4404-8BC4-D5C85F44DE22}" destId="{FBBA5F83-6B84-42DE-A1A7-9E52078F812A}" srcOrd="0" destOrd="1" presId="urn:microsoft.com/office/officeart/2018/2/layout/IconLabelDescriptionList"/>
    <dgm:cxn modelId="{F1CB9B2D-8444-4BFB-A905-291D23D9CCAE}" type="presOf" srcId="{C7E84D6D-2DD7-427D-9C15-70AFEE8B39A9}" destId="{B746E463-15B3-41F5-987D-7D07883D10B6}" srcOrd="0" destOrd="0" presId="urn:microsoft.com/office/officeart/2018/2/layout/IconLabelDescriptionList"/>
    <dgm:cxn modelId="{B320D230-9D53-4170-968F-A45F5E952008}" srcId="{A63442D0-D79F-443D-AB44-1A5C20E96DA2}" destId="{A5B74D23-51E9-463F-AAAA-DF85908383F4}" srcOrd="0" destOrd="0" parTransId="{511C171E-FF5F-4D6D-A61A-176529B33602}" sibTransId="{4A37C8CA-13CD-4157-997E-25C83982948A}"/>
    <dgm:cxn modelId="{9B41AE31-8F02-4C57-B281-4F29C8F940FE}" srcId="{A63442D0-D79F-443D-AB44-1A5C20E96DA2}" destId="{1D0EE1D9-5D7E-436F-BC61-E1D4BA202BCA}" srcOrd="1" destOrd="0" parTransId="{007D1DC7-CA25-432F-9721-B6F446A2E493}" sibTransId="{16E9AA9E-C490-4966-A0E3-D6E7859B3B08}"/>
    <dgm:cxn modelId="{9F7AAB3C-F23C-4E36-BF8C-BABCA1612F42}" srcId="{C7E84D6D-2DD7-427D-9C15-70AFEE8B39A9}" destId="{EB8BF083-81F7-41C1-91FC-D989BEA9B35B}" srcOrd="0" destOrd="0" parTransId="{5C7652A6-0DBD-4409-A023-339CF9DB4490}" sibTransId="{B1084631-EA2A-403C-AFB6-FAB0B39F42C2}"/>
    <dgm:cxn modelId="{59609C5F-8274-4E6B-8FF4-B07A13780B7C}" type="presOf" srcId="{1D0EE1D9-5D7E-436F-BC61-E1D4BA202BCA}" destId="{05CB8AB7-8E47-44DC-82BF-3974B1F3E981}" srcOrd="0" destOrd="0" presId="urn:microsoft.com/office/officeart/2018/2/layout/IconLabelDescriptionList"/>
    <dgm:cxn modelId="{895AF96B-631E-4200-9509-DD8A848526B0}" type="presOf" srcId="{A63442D0-D79F-443D-AB44-1A5C20E96DA2}" destId="{AD433B9A-1BD6-4111-9C2F-556594ECB602}" srcOrd="0" destOrd="0" presId="urn:microsoft.com/office/officeart/2018/2/layout/IconLabelDescriptionList"/>
    <dgm:cxn modelId="{61BD6971-296D-42AE-976C-B984F2D53C2B}" srcId="{A5B74D23-51E9-463F-AAAA-DF85908383F4}" destId="{C7E84D6D-2DD7-427D-9C15-70AFEE8B39A9}" srcOrd="0" destOrd="0" parTransId="{31E467FD-266B-4244-9B80-79003B487189}" sibTransId="{69B73A4C-5B4C-44E3-869A-27F57E6CFC36}"/>
    <dgm:cxn modelId="{CBF0EE7A-83D9-4D3D-BFFA-22ED99CFA2D1}" type="presOf" srcId="{B131A8E0-937B-4CDD-9609-0FACCF5DCCCF}" destId="{F0681AF4-725A-40B5-B0E2-5489616A1727}" srcOrd="0" destOrd="0" presId="urn:microsoft.com/office/officeart/2018/2/layout/IconLabelDescriptionList"/>
    <dgm:cxn modelId="{DC728680-1622-4396-B0EB-A10B4E8C1EBB}" type="presOf" srcId="{C258F500-0AFF-4F01-934E-EF1CCE59EB9E}" destId="{FBBA5F83-6B84-42DE-A1A7-9E52078F812A}" srcOrd="0" destOrd="0" presId="urn:microsoft.com/office/officeart/2018/2/layout/IconLabelDescriptionList"/>
    <dgm:cxn modelId="{2F02CB89-7D4F-4F9E-833E-79EA7D8D0498}" srcId="{1D0EE1D9-5D7E-436F-BC61-E1D4BA202BCA}" destId="{24E52B68-CAE6-4404-8BC4-D5C85F44DE22}" srcOrd="1" destOrd="0" parTransId="{8CC9E111-E178-4080-A42A-6C50C179D66C}" sibTransId="{291B2CF4-3950-4FFE-A61C-DEE2E3B538E0}"/>
    <dgm:cxn modelId="{7A60C8B0-B2E0-4CE0-AD17-1691847444E2}" srcId="{B131A8E0-937B-4CDD-9609-0FACCF5DCCCF}" destId="{69A830AC-FF28-48AB-8CF8-37F7F2E37D1D}" srcOrd="0" destOrd="0" parTransId="{FC526EAD-1CBA-4922-99BF-32DE6078443D}" sibTransId="{4B5E6AC9-BB52-4222-B2A5-5684693D8754}"/>
    <dgm:cxn modelId="{657665C6-6151-4AB2-ACA0-F565CFBA91C3}" type="presOf" srcId="{69A830AC-FF28-48AB-8CF8-37F7F2E37D1D}" destId="{A3F7425A-4ABB-461D-A8A1-B874E76FB02B}" srcOrd="0" destOrd="0" presId="urn:microsoft.com/office/officeart/2018/2/layout/IconLabelDescriptionList"/>
    <dgm:cxn modelId="{2A89ACD4-2F31-441F-9A04-FB7466985383}" type="presOf" srcId="{1A7D429F-FFC9-4299-BFCA-405062EF923E}" destId="{A3F7425A-4ABB-461D-A8A1-B874E76FB02B}" srcOrd="0" destOrd="1" presId="urn:microsoft.com/office/officeart/2018/2/layout/IconLabelDescriptionList"/>
    <dgm:cxn modelId="{E88622D6-53B3-4608-93F5-60970F57C4FA}" srcId="{A63442D0-D79F-443D-AB44-1A5C20E96DA2}" destId="{B131A8E0-937B-4CDD-9609-0FACCF5DCCCF}" srcOrd="2" destOrd="0" parTransId="{8F78F4E9-170D-482C-BDEC-4C828CC6ADC7}" sibTransId="{91EAA3EB-C3CF-41B9-972B-F892C23BC949}"/>
    <dgm:cxn modelId="{66B049DD-8082-4BF4-A94A-FEE06837AD8B}" type="presOf" srcId="{A5B74D23-51E9-463F-AAAA-DF85908383F4}" destId="{BB88ABD7-14DA-4144-AAB6-F1D8D4155D05}" srcOrd="0" destOrd="0" presId="urn:microsoft.com/office/officeart/2018/2/layout/IconLabelDescriptionList"/>
    <dgm:cxn modelId="{80B845EB-E743-4BF9-B820-7CF7D68353C3}" srcId="{69A830AC-FF28-48AB-8CF8-37F7F2E37D1D}" destId="{1A7D429F-FFC9-4299-BFCA-405062EF923E}" srcOrd="0" destOrd="0" parTransId="{FD198B85-B62B-4AC1-A36B-C6E7FE6EBA80}" sibTransId="{CECC91F4-3A5F-4D74-8AC6-4405C52D5A96}"/>
    <dgm:cxn modelId="{207F25FD-B16F-474A-A7AF-09457809D873}" type="presOf" srcId="{EB8BF083-81F7-41C1-91FC-D989BEA9B35B}" destId="{B746E463-15B3-41F5-987D-7D07883D10B6}" srcOrd="0" destOrd="1" presId="urn:microsoft.com/office/officeart/2018/2/layout/IconLabelDescriptionList"/>
    <dgm:cxn modelId="{9029E37D-5501-4B17-ADBE-470D0199EE20}" type="presParOf" srcId="{AD433B9A-1BD6-4111-9C2F-556594ECB602}" destId="{75E7BCA5-BDC2-49E8-9257-5C7B128A69CB}" srcOrd="0" destOrd="0" presId="urn:microsoft.com/office/officeart/2018/2/layout/IconLabelDescriptionList"/>
    <dgm:cxn modelId="{90EF0F0A-0DFA-4F5F-A441-E9EF43B3DEA1}" type="presParOf" srcId="{75E7BCA5-BDC2-49E8-9257-5C7B128A69CB}" destId="{70BDFFD9-3BD7-44B7-BA2E-DD4AA2BC43F7}" srcOrd="0" destOrd="0" presId="urn:microsoft.com/office/officeart/2018/2/layout/IconLabelDescriptionList"/>
    <dgm:cxn modelId="{3BE750CC-5DED-425A-85CD-C8C05A5B1934}" type="presParOf" srcId="{75E7BCA5-BDC2-49E8-9257-5C7B128A69CB}" destId="{7FA00A63-0935-4619-83B8-04C6E0D6F8D7}" srcOrd="1" destOrd="0" presId="urn:microsoft.com/office/officeart/2018/2/layout/IconLabelDescriptionList"/>
    <dgm:cxn modelId="{3421B870-84B9-41B4-B2D2-3F887CA87D29}" type="presParOf" srcId="{75E7BCA5-BDC2-49E8-9257-5C7B128A69CB}" destId="{BB88ABD7-14DA-4144-AAB6-F1D8D4155D05}" srcOrd="2" destOrd="0" presId="urn:microsoft.com/office/officeart/2018/2/layout/IconLabelDescriptionList"/>
    <dgm:cxn modelId="{3F1B4B65-10D4-4290-93A8-8D32B4588FA4}" type="presParOf" srcId="{75E7BCA5-BDC2-49E8-9257-5C7B128A69CB}" destId="{24B795EA-0171-4FC0-9B6C-3BB0D2A1DE47}" srcOrd="3" destOrd="0" presId="urn:microsoft.com/office/officeart/2018/2/layout/IconLabelDescriptionList"/>
    <dgm:cxn modelId="{582D081D-EFFB-4DC7-9B54-7978AF5F4229}" type="presParOf" srcId="{75E7BCA5-BDC2-49E8-9257-5C7B128A69CB}" destId="{B746E463-15B3-41F5-987D-7D07883D10B6}" srcOrd="4" destOrd="0" presId="urn:microsoft.com/office/officeart/2018/2/layout/IconLabelDescriptionList"/>
    <dgm:cxn modelId="{D87B2F25-F311-4A31-A8AD-24FD98D7FCC1}" type="presParOf" srcId="{AD433B9A-1BD6-4111-9C2F-556594ECB602}" destId="{15A61E51-E033-4459-9301-EBA209ACBF46}" srcOrd="1" destOrd="0" presId="urn:microsoft.com/office/officeart/2018/2/layout/IconLabelDescriptionList"/>
    <dgm:cxn modelId="{CA5317F5-58DD-4AAD-905C-218F1C9A4B0E}" type="presParOf" srcId="{AD433B9A-1BD6-4111-9C2F-556594ECB602}" destId="{179C11BF-F116-43DC-B349-DFA3A0ED3570}" srcOrd="2" destOrd="0" presId="urn:microsoft.com/office/officeart/2018/2/layout/IconLabelDescriptionList"/>
    <dgm:cxn modelId="{B226837F-CC0E-4185-983A-FF95E990D81E}" type="presParOf" srcId="{179C11BF-F116-43DC-B349-DFA3A0ED3570}" destId="{84B7E46A-1DC7-486E-B4CE-E5C692E9488E}" srcOrd="0" destOrd="0" presId="urn:microsoft.com/office/officeart/2018/2/layout/IconLabelDescriptionList"/>
    <dgm:cxn modelId="{1CCBAA61-4AE5-4F2E-A1BE-DAB67BABA16C}" type="presParOf" srcId="{179C11BF-F116-43DC-B349-DFA3A0ED3570}" destId="{B9584F9A-9F30-4443-802D-64C3EA5C5444}" srcOrd="1" destOrd="0" presId="urn:microsoft.com/office/officeart/2018/2/layout/IconLabelDescriptionList"/>
    <dgm:cxn modelId="{B7E5E990-F0FA-4509-B716-CA66B54688C7}" type="presParOf" srcId="{179C11BF-F116-43DC-B349-DFA3A0ED3570}" destId="{05CB8AB7-8E47-44DC-82BF-3974B1F3E981}" srcOrd="2" destOrd="0" presId="urn:microsoft.com/office/officeart/2018/2/layout/IconLabelDescriptionList"/>
    <dgm:cxn modelId="{EAE373E9-DA45-4056-A9F0-B431A5A96630}" type="presParOf" srcId="{179C11BF-F116-43DC-B349-DFA3A0ED3570}" destId="{6891FF24-EB96-4359-BFCA-2742D181E691}" srcOrd="3" destOrd="0" presId="urn:microsoft.com/office/officeart/2018/2/layout/IconLabelDescriptionList"/>
    <dgm:cxn modelId="{8AD4EF18-7506-44F1-874C-C89C0D6C09D5}" type="presParOf" srcId="{179C11BF-F116-43DC-B349-DFA3A0ED3570}" destId="{FBBA5F83-6B84-42DE-A1A7-9E52078F812A}" srcOrd="4" destOrd="0" presId="urn:microsoft.com/office/officeart/2018/2/layout/IconLabelDescriptionList"/>
    <dgm:cxn modelId="{ADDBBE0E-991B-4FE7-BC63-F1A55E3B7B30}" type="presParOf" srcId="{AD433B9A-1BD6-4111-9C2F-556594ECB602}" destId="{B0DDBB1D-E660-4239-866C-27147F62CF3C}" srcOrd="3" destOrd="0" presId="urn:microsoft.com/office/officeart/2018/2/layout/IconLabelDescriptionList"/>
    <dgm:cxn modelId="{6D8B9F72-4695-4F48-8441-B2784E1E4143}" type="presParOf" srcId="{AD433B9A-1BD6-4111-9C2F-556594ECB602}" destId="{B24EB080-8807-48E8-8CCD-F7D06AA5E5C5}" srcOrd="4" destOrd="0" presId="urn:microsoft.com/office/officeart/2018/2/layout/IconLabelDescriptionList"/>
    <dgm:cxn modelId="{B48FA540-87E2-42D1-98C5-A60571395C12}" type="presParOf" srcId="{B24EB080-8807-48E8-8CCD-F7D06AA5E5C5}" destId="{C1E881B6-3288-4548-AB42-5879F644BE0D}" srcOrd="0" destOrd="0" presId="urn:microsoft.com/office/officeart/2018/2/layout/IconLabelDescriptionList"/>
    <dgm:cxn modelId="{29516C71-7919-4513-B390-A59D1A3389B2}" type="presParOf" srcId="{B24EB080-8807-48E8-8CCD-F7D06AA5E5C5}" destId="{3E3EBFFC-E9CD-46D3-A800-FC00FFEE82C6}" srcOrd="1" destOrd="0" presId="urn:microsoft.com/office/officeart/2018/2/layout/IconLabelDescriptionList"/>
    <dgm:cxn modelId="{D50B47B7-6F8E-4A1F-B68C-970118E385CF}" type="presParOf" srcId="{B24EB080-8807-48E8-8CCD-F7D06AA5E5C5}" destId="{F0681AF4-725A-40B5-B0E2-5489616A1727}" srcOrd="2" destOrd="0" presId="urn:microsoft.com/office/officeart/2018/2/layout/IconLabelDescriptionList"/>
    <dgm:cxn modelId="{9BDC4A6F-516C-4E39-B4A4-E0B3811CCE35}" type="presParOf" srcId="{B24EB080-8807-48E8-8CCD-F7D06AA5E5C5}" destId="{95022061-459A-4A61-BD3E-B397EA485585}" srcOrd="3" destOrd="0" presId="urn:microsoft.com/office/officeart/2018/2/layout/IconLabelDescriptionList"/>
    <dgm:cxn modelId="{A9D4ABFD-08DA-4155-8524-FD8C6B65B639}" type="presParOf" srcId="{B24EB080-8807-48E8-8CCD-F7D06AA5E5C5}" destId="{A3F7425A-4ABB-461D-A8A1-B874E76FB02B}"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1B70B6-BC3B-498D-BA6C-8509EB09177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8AAB295-0CDC-4DCE-8A41-5476FEDA12AD}">
      <dgm:prSet custT="1"/>
      <dgm:spPr/>
      <dgm:t>
        <a:bodyPr/>
        <a:lstStyle/>
        <a:p>
          <a:pPr>
            <a:defRPr b="1"/>
          </a:pPr>
          <a:r>
            <a:rPr lang="en-US" sz="2800" noProof="0" dirty="0"/>
            <a:t>Greentea​</a:t>
          </a:r>
        </a:p>
      </dgm:t>
    </dgm:pt>
    <dgm:pt modelId="{5579E420-8969-4786-8629-2FFD815CF37F}" type="parTrans" cxnId="{6220491B-1448-4977-B631-5A1E38765C43}">
      <dgm:prSet/>
      <dgm:spPr/>
      <dgm:t>
        <a:bodyPr/>
        <a:lstStyle/>
        <a:p>
          <a:endParaRPr lang="en-US" sz="1600"/>
        </a:p>
      </dgm:t>
    </dgm:pt>
    <dgm:pt modelId="{035C2C7A-6117-4273-9D13-2D4FCFBBF1BD}" type="sibTrans" cxnId="{6220491B-1448-4977-B631-5A1E38765C43}">
      <dgm:prSet/>
      <dgm:spPr/>
      <dgm:t>
        <a:bodyPr/>
        <a:lstStyle/>
        <a:p>
          <a:endParaRPr lang="en-US" sz="1600"/>
        </a:p>
      </dgm:t>
    </dgm:pt>
    <dgm:pt modelId="{4949FD23-8D36-4581-9C17-1BF1021EAB75}">
      <dgm:prSet custT="1"/>
      <dgm:spPr/>
      <dgm:t>
        <a:bodyPr/>
        <a:lstStyle/>
        <a:p>
          <a:r>
            <a:rPr lang="en-US" sz="2000" noProof="0" dirty="0"/>
            <a:t>Automated testing tool for Arm Mbed OS development​</a:t>
          </a:r>
        </a:p>
      </dgm:t>
    </dgm:pt>
    <dgm:pt modelId="{68242B55-245F-4C47-91EA-F5309B6D58BB}" type="parTrans" cxnId="{36E107C6-EB35-4AEA-B4B5-A96EF915C487}">
      <dgm:prSet/>
      <dgm:spPr/>
      <dgm:t>
        <a:bodyPr/>
        <a:lstStyle/>
        <a:p>
          <a:endParaRPr lang="en-US" sz="1600"/>
        </a:p>
      </dgm:t>
    </dgm:pt>
    <dgm:pt modelId="{CAC69277-02EA-4805-9FB4-326FE195ABF8}" type="sibTrans" cxnId="{36E107C6-EB35-4AEA-B4B5-A96EF915C487}">
      <dgm:prSet/>
      <dgm:spPr/>
      <dgm:t>
        <a:bodyPr/>
        <a:lstStyle/>
        <a:p>
          <a:endParaRPr lang="en-US" sz="1600"/>
        </a:p>
      </dgm:t>
    </dgm:pt>
    <dgm:pt modelId="{73FEBCD9-795C-4CCB-B71F-6FB7E9C2EAF4}">
      <dgm:prSet custT="1"/>
      <dgm:spPr/>
      <dgm:t>
        <a:bodyPr/>
        <a:lstStyle/>
        <a:p>
          <a:r>
            <a:rPr lang="en-US" sz="2000" noProof="0" dirty="0"/>
            <a:t>Pair with “UNITY” and “utest” frameworks​</a:t>
          </a:r>
        </a:p>
      </dgm:t>
    </dgm:pt>
    <dgm:pt modelId="{FDEC94D2-3FAD-413C-AE71-5F0F66462865}" type="parTrans" cxnId="{111BEB75-0880-4889-86AF-384A142FFA01}">
      <dgm:prSet/>
      <dgm:spPr/>
      <dgm:t>
        <a:bodyPr/>
        <a:lstStyle/>
        <a:p>
          <a:endParaRPr lang="en-US" sz="1600"/>
        </a:p>
      </dgm:t>
    </dgm:pt>
    <dgm:pt modelId="{B05F5400-629B-4B32-9A05-0C2D6EB4304A}" type="sibTrans" cxnId="{111BEB75-0880-4889-86AF-384A142FFA01}">
      <dgm:prSet/>
      <dgm:spPr/>
      <dgm:t>
        <a:bodyPr/>
        <a:lstStyle/>
        <a:p>
          <a:endParaRPr lang="en-US" sz="1600"/>
        </a:p>
      </dgm:t>
    </dgm:pt>
    <dgm:pt modelId="{A3C07EB9-2065-404D-843C-967D3BA88C1E}">
      <dgm:prSet custT="1"/>
      <dgm:spPr/>
      <dgm:t>
        <a:bodyPr/>
        <a:lstStyle/>
        <a:p>
          <a:r>
            <a:rPr lang="en-US" sz="2000" u="sng" noProof="0" dirty="0">
              <a:hlinkClick xmlns:r="http://schemas.openxmlformats.org/officeDocument/2006/relationships" r:id="rId1"/>
            </a:rPr>
            <a:t>https://os.mbed.com/docs/mbed-os/v5.15/tools/greentea-testing-applications.html</a:t>
          </a:r>
          <a:r>
            <a:rPr lang="en-US" sz="2000" noProof="0" dirty="0"/>
            <a:t>​</a:t>
          </a:r>
        </a:p>
      </dgm:t>
    </dgm:pt>
    <dgm:pt modelId="{83C83EC6-8694-42F1-B93C-46942AEE4955}" type="parTrans" cxnId="{DC6EB783-2ACF-4323-AFE1-A6F33569305C}">
      <dgm:prSet/>
      <dgm:spPr/>
      <dgm:t>
        <a:bodyPr/>
        <a:lstStyle/>
        <a:p>
          <a:endParaRPr lang="en-US" sz="1600"/>
        </a:p>
      </dgm:t>
    </dgm:pt>
    <dgm:pt modelId="{A084707A-8119-488A-B461-907095F67E57}" type="sibTrans" cxnId="{DC6EB783-2ACF-4323-AFE1-A6F33569305C}">
      <dgm:prSet/>
      <dgm:spPr/>
      <dgm:t>
        <a:bodyPr/>
        <a:lstStyle/>
        <a:p>
          <a:endParaRPr lang="en-US" sz="1600"/>
        </a:p>
      </dgm:t>
    </dgm:pt>
    <dgm:pt modelId="{7B4F9B8E-DB40-4079-A1C8-0EAF6919FE84}">
      <dgm:prSet custT="1"/>
      <dgm:spPr/>
      <dgm:t>
        <a:bodyPr/>
        <a:lstStyle/>
        <a:p>
          <a:pPr>
            <a:defRPr b="1"/>
          </a:pPr>
          <a:r>
            <a:rPr lang="en-US" sz="2800" noProof="0" dirty="0"/>
            <a:t>Icetea​</a:t>
          </a:r>
        </a:p>
      </dgm:t>
    </dgm:pt>
    <dgm:pt modelId="{32897EFA-CB5E-43C3-A888-9AC93076F3AF}" type="parTrans" cxnId="{C74E7B72-AD2C-47C2-A663-B38A8B2208AB}">
      <dgm:prSet/>
      <dgm:spPr/>
      <dgm:t>
        <a:bodyPr/>
        <a:lstStyle/>
        <a:p>
          <a:endParaRPr lang="en-US" sz="1600"/>
        </a:p>
      </dgm:t>
    </dgm:pt>
    <dgm:pt modelId="{98316AA7-49B0-4763-9AB5-4C2F4E738449}" type="sibTrans" cxnId="{C74E7B72-AD2C-47C2-A663-B38A8B2208AB}">
      <dgm:prSet/>
      <dgm:spPr/>
      <dgm:t>
        <a:bodyPr/>
        <a:lstStyle/>
        <a:p>
          <a:endParaRPr lang="en-US" sz="1600"/>
        </a:p>
      </dgm:t>
    </dgm:pt>
    <dgm:pt modelId="{D997110C-1BB6-4537-B7BE-2C1DE3B60B5A}">
      <dgm:prSet custT="1"/>
      <dgm:spPr/>
      <dgm:t>
        <a:bodyPr/>
        <a:lstStyle/>
        <a:p>
          <a:r>
            <a:rPr lang="en-US" sz="2000" noProof="0" dirty="0"/>
            <a:t>Automated testing tool for Arm Mbed OS development​</a:t>
          </a:r>
        </a:p>
      </dgm:t>
    </dgm:pt>
    <dgm:pt modelId="{0C965DB2-1E09-4CD0-99A2-DB52AD1681EA}" type="parTrans" cxnId="{E776DB21-6252-4277-84DD-12BF2FA68DE3}">
      <dgm:prSet/>
      <dgm:spPr/>
      <dgm:t>
        <a:bodyPr/>
        <a:lstStyle/>
        <a:p>
          <a:endParaRPr lang="en-US" sz="1600"/>
        </a:p>
      </dgm:t>
    </dgm:pt>
    <dgm:pt modelId="{0A2C8196-B4D0-4BC2-9BA2-A5910AA7036F}" type="sibTrans" cxnId="{E776DB21-6252-4277-84DD-12BF2FA68DE3}">
      <dgm:prSet/>
      <dgm:spPr/>
      <dgm:t>
        <a:bodyPr/>
        <a:lstStyle/>
        <a:p>
          <a:endParaRPr lang="en-US" sz="1600"/>
        </a:p>
      </dgm:t>
    </dgm:pt>
    <dgm:pt modelId="{BE41BE4D-56D8-4264-998C-AE22911F05A6}">
      <dgm:prSet custT="1"/>
      <dgm:spPr/>
      <dgm:t>
        <a:bodyPr/>
        <a:lstStyle/>
        <a:p>
          <a:r>
            <a:rPr lang="en-US" sz="2000" noProof="0" dirty="0"/>
            <a:t>Typically used for local development and automation in a continuous integration environment​</a:t>
          </a:r>
        </a:p>
      </dgm:t>
    </dgm:pt>
    <dgm:pt modelId="{797A2794-4E1F-4C84-AFBB-BFD39CABD576}" type="parTrans" cxnId="{EAFD029F-9E68-4066-8B0D-A864477C5E0F}">
      <dgm:prSet/>
      <dgm:spPr/>
      <dgm:t>
        <a:bodyPr/>
        <a:lstStyle/>
        <a:p>
          <a:endParaRPr lang="en-US" sz="1600"/>
        </a:p>
      </dgm:t>
    </dgm:pt>
    <dgm:pt modelId="{88BC1F7D-9203-49E8-9D59-7F36BB69776A}" type="sibTrans" cxnId="{EAFD029F-9E68-4066-8B0D-A864477C5E0F}">
      <dgm:prSet/>
      <dgm:spPr/>
      <dgm:t>
        <a:bodyPr/>
        <a:lstStyle/>
        <a:p>
          <a:endParaRPr lang="en-US" sz="1600"/>
        </a:p>
      </dgm:t>
    </dgm:pt>
    <dgm:pt modelId="{69D7B146-5764-4AC9-A3BB-6E3AB69F3F2A}">
      <dgm:prSet custT="1"/>
      <dgm:spPr/>
      <dgm:t>
        <a:bodyPr/>
        <a:lstStyle/>
        <a:p>
          <a:r>
            <a:rPr lang="en-US" sz="2000" u="sng" noProof="0" dirty="0">
              <a:hlinkClick xmlns:r="http://schemas.openxmlformats.org/officeDocument/2006/relationships" r:id="rId2"/>
            </a:rPr>
            <a:t>https://os.mbed.com/docs/mbed-os/v5.15/tools/icetea-testing-applications.html</a:t>
          </a:r>
          <a:r>
            <a:rPr lang="en-US" sz="2000" noProof="0" dirty="0"/>
            <a:t>​</a:t>
          </a:r>
        </a:p>
      </dgm:t>
    </dgm:pt>
    <dgm:pt modelId="{6F8213B2-A6D0-48CC-AFAB-D4DCD676DF23}" type="parTrans" cxnId="{7755A2CF-63B8-498D-9781-48B72F0CF28B}">
      <dgm:prSet/>
      <dgm:spPr/>
      <dgm:t>
        <a:bodyPr/>
        <a:lstStyle/>
        <a:p>
          <a:endParaRPr lang="en-US" sz="1600"/>
        </a:p>
      </dgm:t>
    </dgm:pt>
    <dgm:pt modelId="{D88479ED-6270-4189-AF7A-A54F2FB65645}" type="sibTrans" cxnId="{7755A2CF-63B8-498D-9781-48B72F0CF28B}">
      <dgm:prSet/>
      <dgm:spPr/>
      <dgm:t>
        <a:bodyPr/>
        <a:lstStyle/>
        <a:p>
          <a:endParaRPr lang="en-US" sz="1600"/>
        </a:p>
      </dgm:t>
    </dgm:pt>
    <dgm:pt modelId="{C315143D-EFC8-4059-9975-8241C696637C}" type="pres">
      <dgm:prSet presAssocID="{891B70B6-BC3B-498D-BA6C-8509EB091771}" presName="linear" presStyleCnt="0">
        <dgm:presLayoutVars>
          <dgm:animLvl val="lvl"/>
          <dgm:resizeHandles val="exact"/>
        </dgm:presLayoutVars>
      </dgm:prSet>
      <dgm:spPr/>
    </dgm:pt>
    <dgm:pt modelId="{DAB048A7-2DDD-4502-B1FF-8C60AB424A32}" type="pres">
      <dgm:prSet presAssocID="{88AAB295-0CDC-4DCE-8A41-5476FEDA12AD}" presName="parentText" presStyleLbl="node1" presStyleIdx="0" presStyleCnt="2" custScaleY="59172">
        <dgm:presLayoutVars>
          <dgm:chMax val="0"/>
          <dgm:bulletEnabled val="1"/>
        </dgm:presLayoutVars>
      </dgm:prSet>
      <dgm:spPr/>
    </dgm:pt>
    <dgm:pt modelId="{BB8ACE14-73F7-47C0-BACD-B76E33D775F7}" type="pres">
      <dgm:prSet presAssocID="{88AAB295-0CDC-4DCE-8A41-5476FEDA12AD}" presName="childText" presStyleLbl="revTx" presStyleIdx="0" presStyleCnt="2">
        <dgm:presLayoutVars>
          <dgm:bulletEnabled val="1"/>
        </dgm:presLayoutVars>
      </dgm:prSet>
      <dgm:spPr/>
    </dgm:pt>
    <dgm:pt modelId="{DE00952C-DA03-44E1-93B1-BCC5DFD2451A}" type="pres">
      <dgm:prSet presAssocID="{7B4F9B8E-DB40-4079-A1C8-0EAF6919FE84}" presName="parentText" presStyleLbl="node1" presStyleIdx="1" presStyleCnt="2" custScaleY="59172">
        <dgm:presLayoutVars>
          <dgm:chMax val="0"/>
          <dgm:bulletEnabled val="1"/>
        </dgm:presLayoutVars>
      </dgm:prSet>
      <dgm:spPr/>
    </dgm:pt>
    <dgm:pt modelId="{EE7FE40E-EFC0-498E-89E9-1CECC69A430E}" type="pres">
      <dgm:prSet presAssocID="{7B4F9B8E-DB40-4079-A1C8-0EAF6919FE84}" presName="childText" presStyleLbl="revTx" presStyleIdx="1" presStyleCnt="2">
        <dgm:presLayoutVars>
          <dgm:bulletEnabled val="1"/>
        </dgm:presLayoutVars>
      </dgm:prSet>
      <dgm:spPr/>
    </dgm:pt>
  </dgm:ptLst>
  <dgm:cxnLst>
    <dgm:cxn modelId="{6220491B-1448-4977-B631-5A1E38765C43}" srcId="{891B70B6-BC3B-498D-BA6C-8509EB091771}" destId="{88AAB295-0CDC-4DCE-8A41-5476FEDA12AD}" srcOrd="0" destOrd="0" parTransId="{5579E420-8969-4786-8629-2FFD815CF37F}" sibTransId="{035C2C7A-6117-4273-9D13-2D4FCFBBF1BD}"/>
    <dgm:cxn modelId="{CC78C41B-B54B-4B4D-B336-963D30C541BB}" type="presOf" srcId="{88AAB295-0CDC-4DCE-8A41-5476FEDA12AD}" destId="{DAB048A7-2DDD-4502-B1FF-8C60AB424A32}" srcOrd="0" destOrd="0" presId="urn:microsoft.com/office/officeart/2005/8/layout/vList2"/>
    <dgm:cxn modelId="{E776DB21-6252-4277-84DD-12BF2FA68DE3}" srcId="{7B4F9B8E-DB40-4079-A1C8-0EAF6919FE84}" destId="{D997110C-1BB6-4537-B7BE-2C1DE3B60B5A}" srcOrd="0" destOrd="0" parTransId="{0C965DB2-1E09-4CD0-99A2-DB52AD1681EA}" sibTransId="{0A2C8196-B4D0-4BC2-9BA2-A5910AA7036F}"/>
    <dgm:cxn modelId="{E1120249-DA75-42CE-BDE4-BE3E68E4AF67}" type="presOf" srcId="{69D7B146-5764-4AC9-A3BB-6E3AB69F3F2A}" destId="{EE7FE40E-EFC0-498E-89E9-1CECC69A430E}" srcOrd="0" destOrd="2" presId="urn:microsoft.com/office/officeart/2005/8/layout/vList2"/>
    <dgm:cxn modelId="{13650F69-1132-4DBA-9291-66A8260E1A51}" type="presOf" srcId="{73FEBCD9-795C-4CCB-B71F-6FB7E9C2EAF4}" destId="{BB8ACE14-73F7-47C0-BACD-B76E33D775F7}" srcOrd="0" destOrd="1" presId="urn:microsoft.com/office/officeart/2005/8/layout/vList2"/>
    <dgm:cxn modelId="{53F0DC70-EC56-4092-918D-498C5942A0E1}" type="presOf" srcId="{D997110C-1BB6-4537-B7BE-2C1DE3B60B5A}" destId="{EE7FE40E-EFC0-498E-89E9-1CECC69A430E}" srcOrd="0" destOrd="0" presId="urn:microsoft.com/office/officeart/2005/8/layout/vList2"/>
    <dgm:cxn modelId="{C74E7B72-AD2C-47C2-A663-B38A8B2208AB}" srcId="{891B70B6-BC3B-498D-BA6C-8509EB091771}" destId="{7B4F9B8E-DB40-4079-A1C8-0EAF6919FE84}" srcOrd="1" destOrd="0" parTransId="{32897EFA-CB5E-43C3-A888-9AC93076F3AF}" sibTransId="{98316AA7-49B0-4763-9AB5-4C2F4E738449}"/>
    <dgm:cxn modelId="{111BEB75-0880-4889-86AF-384A142FFA01}" srcId="{88AAB295-0CDC-4DCE-8A41-5476FEDA12AD}" destId="{73FEBCD9-795C-4CCB-B71F-6FB7E9C2EAF4}" srcOrd="1" destOrd="0" parTransId="{FDEC94D2-3FAD-413C-AE71-5F0F66462865}" sibTransId="{B05F5400-629B-4B32-9A05-0C2D6EB4304A}"/>
    <dgm:cxn modelId="{DC6EB783-2ACF-4323-AFE1-A6F33569305C}" srcId="{88AAB295-0CDC-4DCE-8A41-5476FEDA12AD}" destId="{A3C07EB9-2065-404D-843C-967D3BA88C1E}" srcOrd="2" destOrd="0" parTransId="{83C83EC6-8694-42F1-B93C-46942AEE4955}" sibTransId="{A084707A-8119-488A-B461-907095F67E57}"/>
    <dgm:cxn modelId="{E0C6BE98-C463-4711-86BC-8028A09D1692}" type="presOf" srcId="{7B4F9B8E-DB40-4079-A1C8-0EAF6919FE84}" destId="{DE00952C-DA03-44E1-93B1-BCC5DFD2451A}" srcOrd="0" destOrd="0" presId="urn:microsoft.com/office/officeart/2005/8/layout/vList2"/>
    <dgm:cxn modelId="{EAFD029F-9E68-4066-8B0D-A864477C5E0F}" srcId="{7B4F9B8E-DB40-4079-A1C8-0EAF6919FE84}" destId="{BE41BE4D-56D8-4264-998C-AE22911F05A6}" srcOrd="1" destOrd="0" parTransId="{797A2794-4E1F-4C84-AFBB-BFD39CABD576}" sibTransId="{88BC1F7D-9203-49E8-9D59-7F36BB69776A}"/>
    <dgm:cxn modelId="{547138A2-EFE2-46A3-90CD-F5096661670D}" type="presOf" srcId="{A3C07EB9-2065-404D-843C-967D3BA88C1E}" destId="{BB8ACE14-73F7-47C0-BACD-B76E33D775F7}" srcOrd="0" destOrd="2" presId="urn:microsoft.com/office/officeart/2005/8/layout/vList2"/>
    <dgm:cxn modelId="{18AE2FC1-421A-4E60-A8DC-E84361B78FC4}" type="presOf" srcId="{891B70B6-BC3B-498D-BA6C-8509EB091771}" destId="{C315143D-EFC8-4059-9975-8241C696637C}" srcOrd="0" destOrd="0" presId="urn:microsoft.com/office/officeart/2005/8/layout/vList2"/>
    <dgm:cxn modelId="{36E107C6-EB35-4AEA-B4B5-A96EF915C487}" srcId="{88AAB295-0CDC-4DCE-8A41-5476FEDA12AD}" destId="{4949FD23-8D36-4581-9C17-1BF1021EAB75}" srcOrd="0" destOrd="0" parTransId="{68242B55-245F-4C47-91EA-F5309B6D58BB}" sibTransId="{CAC69277-02EA-4805-9FB4-326FE195ABF8}"/>
    <dgm:cxn modelId="{FC52EDC9-1A12-4F47-87FB-6AAE089A40B7}" type="presOf" srcId="{4949FD23-8D36-4581-9C17-1BF1021EAB75}" destId="{BB8ACE14-73F7-47C0-BACD-B76E33D775F7}" srcOrd="0" destOrd="0" presId="urn:microsoft.com/office/officeart/2005/8/layout/vList2"/>
    <dgm:cxn modelId="{7755A2CF-63B8-498D-9781-48B72F0CF28B}" srcId="{7B4F9B8E-DB40-4079-A1C8-0EAF6919FE84}" destId="{69D7B146-5764-4AC9-A3BB-6E3AB69F3F2A}" srcOrd="2" destOrd="0" parTransId="{6F8213B2-A6D0-48CC-AFAB-D4DCD676DF23}" sibTransId="{D88479ED-6270-4189-AF7A-A54F2FB65645}"/>
    <dgm:cxn modelId="{F40528DC-458A-4A6F-93A4-EE144DF7E567}" type="presOf" srcId="{BE41BE4D-56D8-4264-998C-AE22911F05A6}" destId="{EE7FE40E-EFC0-498E-89E9-1CECC69A430E}" srcOrd="0" destOrd="1" presId="urn:microsoft.com/office/officeart/2005/8/layout/vList2"/>
    <dgm:cxn modelId="{E84E448B-85EA-4EF4-AC4A-007A3A428E3B}" type="presParOf" srcId="{C315143D-EFC8-4059-9975-8241C696637C}" destId="{DAB048A7-2DDD-4502-B1FF-8C60AB424A32}" srcOrd="0" destOrd="0" presId="urn:microsoft.com/office/officeart/2005/8/layout/vList2"/>
    <dgm:cxn modelId="{C6FED438-4C47-4D61-B937-7585A9BC503A}" type="presParOf" srcId="{C315143D-EFC8-4059-9975-8241C696637C}" destId="{BB8ACE14-73F7-47C0-BACD-B76E33D775F7}" srcOrd="1" destOrd="0" presId="urn:microsoft.com/office/officeart/2005/8/layout/vList2"/>
    <dgm:cxn modelId="{F4243F87-AD4C-4A62-9CAB-26CB717E20C0}" type="presParOf" srcId="{C315143D-EFC8-4059-9975-8241C696637C}" destId="{DE00952C-DA03-44E1-93B1-BCC5DFD2451A}" srcOrd="2" destOrd="0" presId="urn:microsoft.com/office/officeart/2005/8/layout/vList2"/>
    <dgm:cxn modelId="{26288E68-44D2-4B44-9D1F-AF32776CCCA5}" type="presParOf" srcId="{C315143D-EFC8-4059-9975-8241C696637C}" destId="{EE7FE40E-EFC0-498E-89E9-1CECC69A430E}"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47DB9C-0BE6-44A6-B1FF-AB9F961AFD6C}" type="doc">
      <dgm:prSet loTypeId="urn:microsoft.com/office/officeart/2005/8/layout/hList1" loCatId="list" qsTypeId="urn:microsoft.com/office/officeart/2005/8/quickstyle/simple4" qsCatId="simple" csTypeId="urn:microsoft.com/office/officeart/2005/8/colors/accent2_2" csCatId="accent2" phldr="1"/>
      <dgm:spPr/>
      <dgm:t>
        <a:bodyPr/>
        <a:lstStyle/>
        <a:p>
          <a:endParaRPr lang="en-US"/>
        </a:p>
      </dgm:t>
    </dgm:pt>
    <dgm:pt modelId="{7AB4A518-D0DC-4150-9861-342477D16554}">
      <dgm:prSet/>
      <dgm:spPr/>
      <dgm:t>
        <a:bodyPr/>
        <a:lstStyle/>
        <a:p>
          <a:pPr>
            <a:defRPr b="1"/>
          </a:pPr>
          <a:r>
            <a:rPr lang="en-US" noProof="0" dirty="0"/>
            <a:t>High-level</a:t>
          </a:r>
        </a:p>
      </dgm:t>
    </dgm:pt>
    <dgm:pt modelId="{E983106F-742A-4E20-B4C7-DCDF06E03D99}" type="parTrans" cxnId="{444005E6-EE81-4655-A20D-0C4B103A83D6}">
      <dgm:prSet/>
      <dgm:spPr/>
      <dgm:t>
        <a:bodyPr/>
        <a:lstStyle/>
        <a:p>
          <a:endParaRPr lang="en-US"/>
        </a:p>
      </dgm:t>
    </dgm:pt>
    <dgm:pt modelId="{8BAC3D81-F832-4E00-9C34-B51783AE4FC3}" type="sibTrans" cxnId="{444005E6-EE81-4655-A20D-0C4B103A83D6}">
      <dgm:prSet/>
      <dgm:spPr/>
      <dgm:t>
        <a:bodyPr/>
        <a:lstStyle/>
        <a:p>
          <a:endParaRPr lang="en-US"/>
        </a:p>
      </dgm:t>
    </dgm:pt>
    <dgm:pt modelId="{C45B6C89-0CA1-44AD-B774-59B22402E395}">
      <dgm:prSet/>
      <dgm:spPr/>
      <dgm:t>
        <a:bodyPr/>
        <a:lstStyle/>
        <a:p>
          <a:r>
            <a:rPr lang="en-US" b="1" noProof="0" dirty="0"/>
            <a:t>Advantages:</a:t>
          </a:r>
          <a:endParaRPr lang="en-US" noProof="0" dirty="0"/>
        </a:p>
      </dgm:t>
    </dgm:pt>
    <dgm:pt modelId="{08E1F3EE-E772-4E2B-9D11-D3DAA7843885}" type="parTrans" cxnId="{380DDA83-13B1-4927-9825-93D9BBF5AF0D}">
      <dgm:prSet/>
      <dgm:spPr/>
      <dgm:t>
        <a:bodyPr/>
        <a:lstStyle/>
        <a:p>
          <a:endParaRPr lang="en-US"/>
        </a:p>
      </dgm:t>
    </dgm:pt>
    <dgm:pt modelId="{AAC3A59A-44D4-43D9-A4C3-166F746F1CB8}" type="sibTrans" cxnId="{380DDA83-13B1-4927-9825-93D9BBF5AF0D}">
      <dgm:prSet/>
      <dgm:spPr/>
      <dgm:t>
        <a:bodyPr/>
        <a:lstStyle/>
        <a:p>
          <a:endParaRPr lang="en-US"/>
        </a:p>
      </dgm:t>
    </dgm:pt>
    <dgm:pt modelId="{F027B2DF-1E2A-42B2-BD5C-6A931FA59A69}">
      <dgm:prSet/>
      <dgm:spPr/>
      <dgm:t>
        <a:bodyPr/>
        <a:lstStyle/>
        <a:p>
          <a:r>
            <a:rPr lang="en-US" noProof="0" dirty="0"/>
            <a:t>Higher productivity (less development time)</a:t>
          </a:r>
        </a:p>
      </dgm:t>
    </dgm:pt>
    <dgm:pt modelId="{EBA58BA9-947B-4360-9830-B7FA97486E12}" type="parTrans" cxnId="{34F6D2AB-6B89-4E2A-BAAB-A5F51995B598}">
      <dgm:prSet/>
      <dgm:spPr/>
      <dgm:t>
        <a:bodyPr/>
        <a:lstStyle/>
        <a:p>
          <a:endParaRPr lang="en-US"/>
        </a:p>
      </dgm:t>
    </dgm:pt>
    <dgm:pt modelId="{64C3F162-88B5-45BE-8976-CD77D6527091}" type="sibTrans" cxnId="{34F6D2AB-6B89-4E2A-BAAB-A5F51995B598}">
      <dgm:prSet/>
      <dgm:spPr/>
      <dgm:t>
        <a:bodyPr/>
        <a:lstStyle/>
        <a:p>
          <a:endParaRPr lang="en-US"/>
        </a:p>
      </dgm:t>
    </dgm:pt>
    <dgm:pt modelId="{D182D520-4EF7-4A6D-9DDD-CAD8DE36E41A}">
      <dgm:prSet/>
      <dgm:spPr/>
      <dgm:t>
        <a:bodyPr/>
        <a:lstStyle/>
        <a:p>
          <a:r>
            <a:rPr lang="en-US" noProof="0" dirty="0"/>
            <a:t>Portability across devices </a:t>
          </a:r>
        </a:p>
      </dgm:t>
    </dgm:pt>
    <dgm:pt modelId="{76CF039F-2F8C-4857-B05A-B388E0A4BB0E}" type="parTrans" cxnId="{7D1A359E-6D75-4D12-BAD0-2CB491AC39B1}">
      <dgm:prSet/>
      <dgm:spPr/>
      <dgm:t>
        <a:bodyPr/>
        <a:lstStyle/>
        <a:p>
          <a:endParaRPr lang="en-US"/>
        </a:p>
      </dgm:t>
    </dgm:pt>
    <dgm:pt modelId="{CC64BCFE-7164-4E0D-B092-7477982E45DE}" type="sibTrans" cxnId="{7D1A359E-6D75-4D12-BAD0-2CB491AC39B1}">
      <dgm:prSet/>
      <dgm:spPr/>
      <dgm:t>
        <a:bodyPr/>
        <a:lstStyle/>
        <a:p>
          <a:endParaRPr lang="en-US"/>
        </a:p>
      </dgm:t>
    </dgm:pt>
    <dgm:pt modelId="{B9EC1350-DC9F-46DD-A0BC-A3DB533A3FC1}">
      <dgm:prSet/>
      <dgm:spPr/>
      <dgm:t>
        <a:bodyPr/>
        <a:lstStyle/>
        <a:p>
          <a:r>
            <a:rPr lang="en-US" noProof="0" dirty="0"/>
            <a:t>Code is easier to read and maintain</a:t>
          </a:r>
        </a:p>
      </dgm:t>
    </dgm:pt>
    <dgm:pt modelId="{9510C8F5-4DB9-45C2-BBCA-7DE88324FBFF}" type="parTrans" cxnId="{E85771FB-2362-40C3-94D6-9DD602524CCF}">
      <dgm:prSet/>
      <dgm:spPr/>
      <dgm:t>
        <a:bodyPr/>
        <a:lstStyle/>
        <a:p>
          <a:endParaRPr lang="en-US"/>
        </a:p>
      </dgm:t>
    </dgm:pt>
    <dgm:pt modelId="{F74D2F3E-662D-4973-99C7-D416505AAD2A}" type="sibTrans" cxnId="{E85771FB-2362-40C3-94D6-9DD602524CCF}">
      <dgm:prSet/>
      <dgm:spPr/>
      <dgm:t>
        <a:bodyPr/>
        <a:lstStyle/>
        <a:p>
          <a:endParaRPr lang="en-US"/>
        </a:p>
      </dgm:t>
    </dgm:pt>
    <dgm:pt modelId="{9D475649-536C-4F3F-9D6A-29C8451792C6}">
      <dgm:prSet/>
      <dgm:spPr/>
      <dgm:t>
        <a:bodyPr/>
        <a:lstStyle/>
        <a:p>
          <a:r>
            <a:rPr lang="en-US" noProof="0" dirty="0"/>
            <a:t>Allows code reuse</a:t>
          </a:r>
        </a:p>
      </dgm:t>
    </dgm:pt>
    <dgm:pt modelId="{BE9095BA-B802-4B8B-BE7E-1080C14F3E46}" type="parTrans" cxnId="{7B2688CA-F2C9-49A6-B9AB-C1C37DE35F30}">
      <dgm:prSet/>
      <dgm:spPr/>
      <dgm:t>
        <a:bodyPr/>
        <a:lstStyle/>
        <a:p>
          <a:endParaRPr lang="en-US"/>
        </a:p>
      </dgm:t>
    </dgm:pt>
    <dgm:pt modelId="{90A828AF-D570-47F1-98CD-6E309B6A52AD}" type="sibTrans" cxnId="{7B2688CA-F2C9-49A6-B9AB-C1C37DE35F30}">
      <dgm:prSet/>
      <dgm:spPr/>
      <dgm:t>
        <a:bodyPr/>
        <a:lstStyle/>
        <a:p>
          <a:endParaRPr lang="en-US"/>
        </a:p>
      </dgm:t>
    </dgm:pt>
    <dgm:pt modelId="{0827A552-61F2-4F46-950B-011BE1EECCDD}">
      <dgm:prSet/>
      <dgm:spPr/>
      <dgm:t>
        <a:bodyPr/>
        <a:lstStyle/>
        <a:p>
          <a:r>
            <a:rPr lang="en-US" noProof="0" dirty="0"/>
            <a:t>Rapid prototyping of applications</a:t>
          </a:r>
        </a:p>
      </dgm:t>
    </dgm:pt>
    <dgm:pt modelId="{15D94730-D4B9-4AE1-A1FD-3CD47260580A}" type="parTrans" cxnId="{39021154-97CF-4D0B-8B81-CF6A8D730FF9}">
      <dgm:prSet/>
      <dgm:spPr/>
      <dgm:t>
        <a:bodyPr/>
        <a:lstStyle/>
        <a:p>
          <a:endParaRPr lang="en-US"/>
        </a:p>
      </dgm:t>
    </dgm:pt>
    <dgm:pt modelId="{EBE2CAEE-D4AA-4DCB-8CFA-2A93B4A58E32}" type="sibTrans" cxnId="{39021154-97CF-4D0B-8B81-CF6A8D730FF9}">
      <dgm:prSet/>
      <dgm:spPr/>
      <dgm:t>
        <a:bodyPr/>
        <a:lstStyle/>
        <a:p>
          <a:endParaRPr lang="en-US"/>
        </a:p>
      </dgm:t>
    </dgm:pt>
    <dgm:pt modelId="{9DA52C65-D5BD-4346-987C-00E35F26E5FD}">
      <dgm:prSet/>
      <dgm:spPr/>
      <dgm:t>
        <a:bodyPr/>
        <a:lstStyle/>
        <a:p>
          <a:r>
            <a:rPr lang="en-US" b="1" noProof="0" dirty="0"/>
            <a:t>Disadvantages:</a:t>
          </a:r>
          <a:endParaRPr lang="en-US" noProof="0" dirty="0"/>
        </a:p>
      </dgm:t>
    </dgm:pt>
    <dgm:pt modelId="{27B7286A-4B2A-433A-8141-3B4A43B8C9F0}" type="parTrans" cxnId="{EF3E585C-752F-46E1-A23B-6B60E8E99EBC}">
      <dgm:prSet/>
      <dgm:spPr/>
      <dgm:t>
        <a:bodyPr/>
        <a:lstStyle/>
        <a:p>
          <a:endParaRPr lang="en-US"/>
        </a:p>
      </dgm:t>
    </dgm:pt>
    <dgm:pt modelId="{F730E9B0-7271-4963-8BDB-B9413A84154C}" type="sibTrans" cxnId="{EF3E585C-752F-46E1-A23B-6B60E8E99EBC}">
      <dgm:prSet/>
      <dgm:spPr/>
      <dgm:t>
        <a:bodyPr/>
        <a:lstStyle/>
        <a:p>
          <a:endParaRPr lang="en-US"/>
        </a:p>
      </dgm:t>
    </dgm:pt>
    <dgm:pt modelId="{2A2756B2-79FA-47DD-B61A-6CE2FAEBDF93}">
      <dgm:prSet/>
      <dgm:spPr/>
      <dgm:t>
        <a:bodyPr/>
        <a:lstStyle/>
        <a:p>
          <a:r>
            <a:rPr lang="en-US" noProof="0" dirty="0"/>
            <a:t>Less optimized code</a:t>
          </a:r>
        </a:p>
      </dgm:t>
    </dgm:pt>
    <dgm:pt modelId="{E08C58DB-E6EF-49D7-8EAD-FD3021D76D63}" type="parTrans" cxnId="{EF3B087A-89B0-4469-A899-13E7EBFFD1F3}">
      <dgm:prSet/>
      <dgm:spPr/>
      <dgm:t>
        <a:bodyPr/>
        <a:lstStyle/>
        <a:p>
          <a:endParaRPr lang="en-US"/>
        </a:p>
      </dgm:t>
    </dgm:pt>
    <dgm:pt modelId="{CCDC8ABF-7161-4754-95E2-1144DEF490A8}" type="sibTrans" cxnId="{EF3B087A-89B0-4469-A899-13E7EBFFD1F3}">
      <dgm:prSet/>
      <dgm:spPr/>
      <dgm:t>
        <a:bodyPr/>
        <a:lstStyle/>
        <a:p>
          <a:endParaRPr lang="en-US"/>
        </a:p>
      </dgm:t>
    </dgm:pt>
    <dgm:pt modelId="{658AECAA-3144-4281-A369-E0FA5C4EB42E}">
      <dgm:prSet/>
      <dgm:spPr/>
      <dgm:t>
        <a:bodyPr/>
        <a:lstStyle/>
        <a:p>
          <a:r>
            <a:rPr lang="en-US" noProof="0" dirty="0"/>
            <a:t>Additional translation time from source to machine code</a:t>
          </a:r>
        </a:p>
      </dgm:t>
    </dgm:pt>
    <dgm:pt modelId="{A04DB2E9-A3E8-4983-962B-C0B4ADE26FDA}" type="parTrans" cxnId="{E4B9F8CA-A3D1-4132-8436-133C33BFB04B}">
      <dgm:prSet/>
      <dgm:spPr/>
      <dgm:t>
        <a:bodyPr/>
        <a:lstStyle/>
        <a:p>
          <a:endParaRPr lang="en-US"/>
        </a:p>
      </dgm:t>
    </dgm:pt>
    <dgm:pt modelId="{96556F46-F6EE-4D5E-98AE-A3E679473325}" type="sibTrans" cxnId="{E4B9F8CA-A3D1-4132-8436-133C33BFB04B}">
      <dgm:prSet/>
      <dgm:spPr/>
      <dgm:t>
        <a:bodyPr/>
        <a:lstStyle/>
        <a:p>
          <a:endParaRPr lang="en-US"/>
        </a:p>
      </dgm:t>
    </dgm:pt>
    <dgm:pt modelId="{9AFCFB8B-B84A-4ECA-A792-B12AE1D75171}">
      <dgm:prSet/>
      <dgm:spPr/>
      <dgm:t>
        <a:bodyPr/>
        <a:lstStyle/>
        <a:p>
          <a:r>
            <a:rPr lang="en-US" noProof="0" dirty="0"/>
            <a:t>Another level of abstraction to deal with</a:t>
          </a:r>
        </a:p>
      </dgm:t>
    </dgm:pt>
    <dgm:pt modelId="{61B23DC6-ACAC-428C-8E6D-FAC840D09DB8}" type="parTrans" cxnId="{C67EF0A5-8622-4ED4-B22A-06BFDF86407B}">
      <dgm:prSet/>
      <dgm:spPr/>
      <dgm:t>
        <a:bodyPr/>
        <a:lstStyle/>
        <a:p>
          <a:endParaRPr lang="en-US"/>
        </a:p>
      </dgm:t>
    </dgm:pt>
    <dgm:pt modelId="{81AF487E-503C-4547-8CF8-09C9AE9DB99A}" type="sibTrans" cxnId="{C67EF0A5-8622-4ED4-B22A-06BFDF86407B}">
      <dgm:prSet/>
      <dgm:spPr/>
      <dgm:t>
        <a:bodyPr/>
        <a:lstStyle/>
        <a:p>
          <a:endParaRPr lang="en-US"/>
        </a:p>
      </dgm:t>
    </dgm:pt>
    <dgm:pt modelId="{A0AF4C34-397B-4E8B-B8C6-D058BA29C9FB}">
      <dgm:prSet/>
      <dgm:spPr/>
      <dgm:t>
        <a:bodyPr/>
        <a:lstStyle/>
        <a:p>
          <a:pPr>
            <a:defRPr b="1"/>
          </a:pPr>
          <a:r>
            <a:rPr lang="en-US" noProof="0" dirty="0"/>
            <a:t>Low-level</a:t>
          </a:r>
        </a:p>
      </dgm:t>
    </dgm:pt>
    <dgm:pt modelId="{4B2E5D1A-C8A5-4026-8F37-A36B563BC36B}" type="parTrans" cxnId="{D9EA219C-7AE5-4E2C-A07B-8FEFE5572D1D}">
      <dgm:prSet/>
      <dgm:spPr/>
      <dgm:t>
        <a:bodyPr/>
        <a:lstStyle/>
        <a:p>
          <a:endParaRPr lang="en-US"/>
        </a:p>
      </dgm:t>
    </dgm:pt>
    <dgm:pt modelId="{FAB894D2-1E53-419E-A6A1-4A0450587483}" type="sibTrans" cxnId="{D9EA219C-7AE5-4E2C-A07B-8FEFE5572D1D}">
      <dgm:prSet/>
      <dgm:spPr/>
      <dgm:t>
        <a:bodyPr/>
        <a:lstStyle/>
        <a:p>
          <a:endParaRPr lang="en-US"/>
        </a:p>
      </dgm:t>
    </dgm:pt>
    <dgm:pt modelId="{699A8797-EF8A-45EF-9A60-62ED5B296357}">
      <dgm:prSet/>
      <dgm:spPr/>
      <dgm:t>
        <a:bodyPr/>
        <a:lstStyle/>
        <a:p>
          <a:r>
            <a:rPr lang="en-US" b="1" noProof="0" dirty="0"/>
            <a:t>Advantages:</a:t>
          </a:r>
          <a:endParaRPr lang="en-US" noProof="0" dirty="0"/>
        </a:p>
      </dgm:t>
    </dgm:pt>
    <dgm:pt modelId="{6F174F86-95EF-4BDC-A09F-C667BBEB195F}" type="parTrans" cxnId="{D42B5A3A-DB15-4A81-B359-4D1BC3FDFD73}">
      <dgm:prSet/>
      <dgm:spPr/>
      <dgm:t>
        <a:bodyPr/>
        <a:lstStyle/>
        <a:p>
          <a:endParaRPr lang="en-US"/>
        </a:p>
      </dgm:t>
    </dgm:pt>
    <dgm:pt modelId="{CAEC1761-DBC9-4C29-8EE7-F734B7E74DF4}" type="sibTrans" cxnId="{D42B5A3A-DB15-4A81-B359-4D1BC3FDFD73}">
      <dgm:prSet/>
      <dgm:spPr/>
      <dgm:t>
        <a:bodyPr/>
        <a:lstStyle/>
        <a:p>
          <a:endParaRPr lang="en-US"/>
        </a:p>
      </dgm:t>
    </dgm:pt>
    <dgm:pt modelId="{3A16D2EB-C1BF-4268-815B-C46019D1529F}">
      <dgm:prSet/>
      <dgm:spPr/>
      <dgm:t>
        <a:bodyPr/>
        <a:lstStyle/>
        <a:p>
          <a:r>
            <a:rPr lang="en-US" noProof="0" dirty="0"/>
            <a:t>More optimized code and higher memory efficiency</a:t>
          </a:r>
        </a:p>
      </dgm:t>
    </dgm:pt>
    <dgm:pt modelId="{288222DF-7D21-4C7C-A6FE-5996EFDE4510}" type="parTrans" cxnId="{18CD5A4D-39BE-44C0-BEFC-31A199323ACB}">
      <dgm:prSet/>
      <dgm:spPr/>
      <dgm:t>
        <a:bodyPr/>
        <a:lstStyle/>
        <a:p>
          <a:endParaRPr lang="en-US"/>
        </a:p>
      </dgm:t>
    </dgm:pt>
    <dgm:pt modelId="{36E8FB93-79CB-42EC-9B5D-DFBF768FC94E}" type="sibTrans" cxnId="{18CD5A4D-39BE-44C0-BEFC-31A199323ACB}">
      <dgm:prSet/>
      <dgm:spPr/>
      <dgm:t>
        <a:bodyPr/>
        <a:lstStyle/>
        <a:p>
          <a:endParaRPr lang="en-US"/>
        </a:p>
      </dgm:t>
    </dgm:pt>
    <dgm:pt modelId="{19FD65B1-B40F-4BC2-98DC-95368735D2A0}">
      <dgm:prSet/>
      <dgm:spPr/>
      <dgm:t>
        <a:bodyPr/>
        <a:lstStyle/>
        <a:p>
          <a:r>
            <a:rPr lang="en-US" noProof="0" dirty="0"/>
            <a:t>Less translation time from source to machine code</a:t>
          </a:r>
        </a:p>
      </dgm:t>
    </dgm:pt>
    <dgm:pt modelId="{0B7DB017-D9F1-40B8-A5DB-A7268100AB40}" type="parTrans" cxnId="{626E0C5B-8AFB-41C8-9FB8-64ADC4ABF137}">
      <dgm:prSet/>
      <dgm:spPr/>
      <dgm:t>
        <a:bodyPr/>
        <a:lstStyle/>
        <a:p>
          <a:endParaRPr lang="en-US"/>
        </a:p>
      </dgm:t>
    </dgm:pt>
    <dgm:pt modelId="{4DF24C78-CD9E-472A-997D-E34361E12755}" type="sibTrans" cxnId="{626E0C5B-8AFB-41C8-9FB8-64ADC4ABF137}">
      <dgm:prSet/>
      <dgm:spPr/>
      <dgm:t>
        <a:bodyPr/>
        <a:lstStyle/>
        <a:p>
          <a:endParaRPr lang="en-US"/>
        </a:p>
      </dgm:t>
    </dgm:pt>
    <dgm:pt modelId="{553EBBE7-B837-4732-8485-F8ABAC98E236}">
      <dgm:prSet/>
      <dgm:spPr/>
      <dgm:t>
        <a:bodyPr/>
        <a:lstStyle/>
        <a:p>
          <a:r>
            <a:rPr lang="en-US" noProof="0" dirty="0"/>
            <a:t>Direct interaction with hardware</a:t>
          </a:r>
        </a:p>
      </dgm:t>
    </dgm:pt>
    <dgm:pt modelId="{6B65D18F-94CF-4820-9333-50C0547FA654}" type="parTrans" cxnId="{E3398849-8815-4C40-997C-6E82C323B955}">
      <dgm:prSet/>
      <dgm:spPr/>
      <dgm:t>
        <a:bodyPr/>
        <a:lstStyle/>
        <a:p>
          <a:endParaRPr lang="en-US"/>
        </a:p>
      </dgm:t>
    </dgm:pt>
    <dgm:pt modelId="{AD6D1B40-224F-4926-8AA7-122FE5AAD773}" type="sibTrans" cxnId="{E3398849-8815-4C40-997C-6E82C323B955}">
      <dgm:prSet/>
      <dgm:spPr/>
      <dgm:t>
        <a:bodyPr/>
        <a:lstStyle/>
        <a:p>
          <a:endParaRPr lang="en-US"/>
        </a:p>
      </dgm:t>
    </dgm:pt>
    <dgm:pt modelId="{F7D2B8C9-B888-4DDA-8EDB-C3F5311FFEB4}">
      <dgm:prSet/>
      <dgm:spPr/>
      <dgm:t>
        <a:bodyPr/>
        <a:lstStyle/>
        <a:p>
          <a:r>
            <a:rPr lang="en-US" b="1" noProof="0" dirty="0"/>
            <a:t>Disadvantages:</a:t>
          </a:r>
          <a:endParaRPr lang="en-US" noProof="0" dirty="0"/>
        </a:p>
      </dgm:t>
    </dgm:pt>
    <dgm:pt modelId="{7060192C-04AF-44E9-B4DB-401819D1E5A7}" type="parTrans" cxnId="{2A860CF3-C8CB-49A1-8B66-89AA5DCCC722}">
      <dgm:prSet/>
      <dgm:spPr/>
      <dgm:t>
        <a:bodyPr/>
        <a:lstStyle/>
        <a:p>
          <a:endParaRPr lang="en-US"/>
        </a:p>
      </dgm:t>
    </dgm:pt>
    <dgm:pt modelId="{6BBC092C-9FEC-43EB-82F5-13CB2F731464}" type="sibTrans" cxnId="{2A860CF3-C8CB-49A1-8B66-89AA5DCCC722}">
      <dgm:prSet/>
      <dgm:spPr/>
      <dgm:t>
        <a:bodyPr/>
        <a:lstStyle/>
        <a:p>
          <a:endParaRPr lang="en-US"/>
        </a:p>
      </dgm:t>
    </dgm:pt>
    <dgm:pt modelId="{5D17053E-0386-4C84-B458-59E488DBF0A3}">
      <dgm:prSet/>
      <dgm:spPr/>
      <dgm:t>
        <a:bodyPr/>
        <a:lstStyle/>
        <a:p>
          <a:r>
            <a:rPr lang="en-US" noProof="0" dirty="0"/>
            <a:t>Less portability from one device to another</a:t>
          </a:r>
        </a:p>
      </dgm:t>
    </dgm:pt>
    <dgm:pt modelId="{359F2698-E3B8-4510-AB0C-0E0629B382B9}" type="parTrans" cxnId="{61C8279A-1DEB-46AF-ABB2-95F5EDB9FC1D}">
      <dgm:prSet/>
      <dgm:spPr/>
      <dgm:t>
        <a:bodyPr/>
        <a:lstStyle/>
        <a:p>
          <a:endParaRPr lang="en-US"/>
        </a:p>
      </dgm:t>
    </dgm:pt>
    <dgm:pt modelId="{BF84B6CF-FA0A-427B-ACF2-4323C74A6B4B}" type="sibTrans" cxnId="{61C8279A-1DEB-46AF-ABB2-95F5EDB9FC1D}">
      <dgm:prSet/>
      <dgm:spPr/>
      <dgm:t>
        <a:bodyPr/>
        <a:lstStyle/>
        <a:p>
          <a:endParaRPr lang="en-US"/>
        </a:p>
      </dgm:t>
    </dgm:pt>
    <dgm:pt modelId="{572B6477-86D6-4D99-A7AB-CC9F99D476B1}">
      <dgm:prSet/>
      <dgm:spPr/>
      <dgm:t>
        <a:bodyPr/>
        <a:lstStyle/>
        <a:p>
          <a:r>
            <a:rPr lang="en-US" noProof="0" dirty="0"/>
            <a:t>Code is more difficult to read, reuse, and maintain</a:t>
          </a:r>
        </a:p>
      </dgm:t>
    </dgm:pt>
    <dgm:pt modelId="{B07837FD-2C74-449C-82EE-973EE65AF6CB}" type="parTrans" cxnId="{B8F26E13-B16F-4E5C-B7B4-DA59800E2B2E}">
      <dgm:prSet/>
      <dgm:spPr/>
      <dgm:t>
        <a:bodyPr/>
        <a:lstStyle/>
        <a:p>
          <a:endParaRPr lang="en-US"/>
        </a:p>
      </dgm:t>
    </dgm:pt>
    <dgm:pt modelId="{65A1ECF4-29C1-4BB0-9772-0B5691AE3B4B}" type="sibTrans" cxnId="{B8F26E13-B16F-4E5C-B7B4-DA59800E2B2E}">
      <dgm:prSet/>
      <dgm:spPr/>
      <dgm:t>
        <a:bodyPr/>
        <a:lstStyle/>
        <a:p>
          <a:endParaRPr lang="en-US"/>
        </a:p>
      </dgm:t>
    </dgm:pt>
    <dgm:pt modelId="{8A3C597D-A9B0-45F6-92C2-A6DE0A6DF2A3}">
      <dgm:prSet/>
      <dgm:spPr/>
      <dgm:t>
        <a:bodyPr/>
        <a:lstStyle/>
        <a:p>
          <a:r>
            <a:rPr lang="en-US" noProof="0" dirty="0"/>
            <a:t>Low productivity</a:t>
          </a:r>
        </a:p>
      </dgm:t>
    </dgm:pt>
    <dgm:pt modelId="{176C7322-05F7-453D-9D5D-D310A0F04650}" type="parTrans" cxnId="{B06D1A71-91EB-467C-B7CF-1EED101B0CD4}">
      <dgm:prSet/>
      <dgm:spPr/>
      <dgm:t>
        <a:bodyPr/>
        <a:lstStyle/>
        <a:p>
          <a:endParaRPr lang="en-US"/>
        </a:p>
      </dgm:t>
    </dgm:pt>
    <dgm:pt modelId="{41FA22F1-B446-4A97-8411-4D68F29485B1}" type="sibTrans" cxnId="{B06D1A71-91EB-467C-B7CF-1EED101B0CD4}">
      <dgm:prSet/>
      <dgm:spPr/>
      <dgm:t>
        <a:bodyPr/>
        <a:lstStyle/>
        <a:p>
          <a:endParaRPr lang="en-US"/>
        </a:p>
      </dgm:t>
    </dgm:pt>
    <dgm:pt modelId="{398F7E83-6EC2-44B6-8AF3-A0BCE2C3F1A7}" type="pres">
      <dgm:prSet presAssocID="{6747DB9C-0BE6-44A6-B1FF-AB9F961AFD6C}" presName="Name0" presStyleCnt="0">
        <dgm:presLayoutVars>
          <dgm:dir/>
          <dgm:animLvl val="lvl"/>
          <dgm:resizeHandles val="exact"/>
        </dgm:presLayoutVars>
      </dgm:prSet>
      <dgm:spPr/>
    </dgm:pt>
    <dgm:pt modelId="{7695C0B9-1EB2-41D9-AC92-5EF30D865F72}" type="pres">
      <dgm:prSet presAssocID="{7AB4A518-D0DC-4150-9861-342477D16554}" presName="composite" presStyleCnt="0"/>
      <dgm:spPr/>
    </dgm:pt>
    <dgm:pt modelId="{B8799E84-E87C-4E8D-A34E-830A3909C11E}" type="pres">
      <dgm:prSet presAssocID="{7AB4A518-D0DC-4150-9861-342477D16554}" presName="parTx" presStyleLbl="alignNode1" presStyleIdx="0" presStyleCnt="2">
        <dgm:presLayoutVars>
          <dgm:chMax val="0"/>
          <dgm:chPref val="0"/>
          <dgm:bulletEnabled val="1"/>
        </dgm:presLayoutVars>
      </dgm:prSet>
      <dgm:spPr/>
    </dgm:pt>
    <dgm:pt modelId="{D1F7F383-DD9F-472D-896C-7380E2BB713A}" type="pres">
      <dgm:prSet presAssocID="{7AB4A518-D0DC-4150-9861-342477D16554}" presName="desTx" presStyleLbl="alignAccFollowNode1" presStyleIdx="0" presStyleCnt="2">
        <dgm:presLayoutVars>
          <dgm:bulletEnabled val="1"/>
        </dgm:presLayoutVars>
      </dgm:prSet>
      <dgm:spPr/>
    </dgm:pt>
    <dgm:pt modelId="{15E44B31-67F0-4FA1-A810-D362FF16482B}" type="pres">
      <dgm:prSet presAssocID="{8BAC3D81-F832-4E00-9C34-B51783AE4FC3}" presName="space" presStyleCnt="0"/>
      <dgm:spPr/>
    </dgm:pt>
    <dgm:pt modelId="{272BE210-630A-4D37-95FB-05CA51A853AC}" type="pres">
      <dgm:prSet presAssocID="{A0AF4C34-397B-4E8B-B8C6-D058BA29C9FB}" presName="composite" presStyleCnt="0"/>
      <dgm:spPr/>
    </dgm:pt>
    <dgm:pt modelId="{DFE6F36C-9923-41CE-91A7-51C6ABEDBF49}" type="pres">
      <dgm:prSet presAssocID="{A0AF4C34-397B-4E8B-B8C6-D058BA29C9FB}" presName="parTx" presStyleLbl="alignNode1" presStyleIdx="1" presStyleCnt="2">
        <dgm:presLayoutVars>
          <dgm:chMax val="0"/>
          <dgm:chPref val="0"/>
          <dgm:bulletEnabled val="1"/>
        </dgm:presLayoutVars>
      </dgm:prSet>
      <dgm:spPr/>
    </dgm:pt>
    <dgm:pt modelId="{8DEA0D0D-F819-4B69-9699-EF6A10FC92BF}" type="pres">
      <dgm:prSet presAssocID="{A0AF4C34-397B-4E8B-B8C6-D058BA29C9FB}" presName="desTx" presStyleLbl="alignAccFollowNode1" presStyleIdx="1" presStyleCnt="2">
        <dgm:presLayoutVars>
          <dgm:bulletEnabled val="1"/>
        </dgm:presLayoutVars>
      </dgm:prSet>
      <dgm:spPr/>
    </dgm:pt>
  </dgm:ptLst>
  <dgm:cxnLst>
    <dgm:cxn modelId="{0231BB01-5ED5-4AFE-81C0-61D26A323CFC}" type="presOf" srcId="{6747DB9C-0BE6-44A6-B1FF-AB9F961AFD6C}" destId="{398F7E83-6EC2-44B6-8AF3-A0BCE2C3F1A7}" srcOrd="0" destOrd="0" presId="urn:microsoft.com/office/officeart/2005/8/layout/hList1"/>
    <dgm:cxn modelId="{B8F26E13-B16F-4E5C-B7B4-DA59800E2B2E}" srcId="{F7D2B8C9-B888-4DDA-8EDB-C3F5311FFEB4}" destId="{572B6477-86D6-4D99-A7AB-CC9F99D476B1}" srcOrd="1" destOrd="0" parTransId="{B07837FD-2C74-449C-82EE-973EE65AF6CB}" sibTransId="{65A1ECF4-29C1-4BB0-9772-0B5691AE3B4B}"/>
    <dgm:cxn modelId="{D42B5A3A-DB15-4A81-B359-4D1BC3FDFD73}" srcId="{A0AF4C34-397B-4E8B-B8C6-D058BA29C9FB}" destId="{699A8797-EF8A-45EF-9A60-62ED5B296357}" srcOrd="0" destOrd="0" parTransId="{6F174F86-95EF-4BDC-A09F-C667BBEB195F}" sibTransId="{CAEC1761-DBC9-4C29-8EE7-F734B7E74DF4}"/>
    <dgm:cxn modelId="{626E0C5B-8AFB-41C8-9FB8-64ADC4ABF137}" srcId="{699A8797-EF8A-45EF-9A60-62ED5B296357}" destId="{19FD65B1-B40F-4BC2-98DC-95368735D2A0}" srcOrd="1" destOrd="0" parTransId="{0B7DB017-D9F1-40B8-A5DB-A7268100AB40}" sibTransId="{4DF24C78-CD9E-472A-997D-E34361E12755}"/>
    <dgm:cxn modelId="{EF3E585C-752F-46E1-A23B-6B60E8E99EBC}" srcId="{7AB4A518-D0DC-4150-9861-342477D16554}" destId="{9DA52C65-D5BD-4346-987C-00E35F26E5FD}" srcOrd="1" destOrd="0" parTransId="{27B7286A-4B2A-433A-8141-3B4A43B8C9F0}" sibTransId="{F730E9B0-7271-4963-8BDB-B9413A84154C}"/>
    <dgm:cxn modelId="{A9124B41-3533-4D67-9B15-606F21BA7D69}" type="presOf" srcId="{F027B2DF-1E2A-42B2-BD5C-6A931FA59A69}" destId="{D1F7F383-DD9F-472D-896C-7380E2BB713A}" srcOrd="0" destOrd="1" presId="urn:microsoft.com/office/officeart/2005/8/layout/hList1"/>
    <dgm:cxn modelId="{2AFBD261-B046-4A38-909F-10F6C28CC7A5}" type="presOf" srcId="{0827A552-61F2-4F46-950B-011BE1EECCDD}" destId="{D1F7F383-DD9F-472D-896C-7380E2BB713A}" srcOrd="0" destOrd="5" presId="urn:microsoft.com/office/officeart/2005/8/layout/hList1"/>
    <dgm:cxn modelId="{330D3146-D957-49F5-84ED-7EFB7EC2E57B}" type="presOf" srcId="{19FD65B1-B40F-4BC2-98DC-95368735D2A0}" destId="{8DEA0D0D-F819-4B69-9699-EF6A10FC92BF}" srcOrd="0" destOrd="2" presId="urn:microsoft.com/office/officeart/2005/8/layout/hList1"/>
    <dgm:cxn modelId="{E3398849-8815-4C40-997C-6E82C323B955}" srcId="{699A8797-EF8A-45EF-9A60-62ED5B296357}" destId="{553EBBE7-B837-4732-8485-F8ABAC98E236}" srcOrd="2" destOrd="0" parTransId="{6B65D18F-94CF-4820-9333-50C0547FA654}" sibTransId="{AD6D1B40-224F-4926-8AA7-122FE5AAD773}"/>
    <dgm:cxn modelId="{18CD5A4D-39BE-44C0-BEFC-31A199323ACB}" srcId="{699A8797-EF8A-45EF-9A60-62ED5B296357}" destId="{3A16D2EB-C1BF-4268-815B-C46019D1529F}" srcOrd="0" destOrd="0" parTransId="{288222DF-7D21-4C7C-A6FE-5996EFDE4510}" sibTransId="{36E8FB93-79CB-42EC-9B5D-DFBF768FC94E}"/>
    <dgm:cxn modelId="{0463B94F-0194-432D-8B62-F352EA728B22}" type="presOf" srcId="{9DA52C65-D5BD-4346-987C-00E35F26E5FD}" destId="{D1F7F383-DD9F-472D-896C-7380E2BB713A}" srcOrd="0" destOrd="6" presId="urn:microsoft.com/office/officeart/2005/8/layout/hList1"/>
    <dgm:cxn modelId="{B06D1A71-91EB-467C-B7CF-1EED101B0CD4}" srcId="{F7D2B8C9-B888-4DDA-8EDB-C3F5311FFEB4}" destId="{8A3C597D-A9B0-45F6-92C2-A6DE0A6DF2A3}" srcOrd="2" destOrd="0" parTransId="{176C7322-05F7-453D-9D5D-D310A0F04650}" sibTransId="{41FA22F1-B446-4A97-8411-4D68F29485B1}"/>
    <dgm:cxn modelId="{222DB051-C8DA-47E0-99D7-009878B65131}" type="presOf" srcId="{F7D2B8C9-B888-4DDA-8EDB-C3F5311FFEB4}" destId="{8DEA0D0D-F819-4B69-9699-EF6A10FC92BF}" srcOrd="0" destOrd="4" presId="urn:microsoft.com/office/officeart/2005/8/layout/hList1"/>
    <dgm:cxn modelId="{39021154-97CF-4D0B-8B81-CF6A8D730FF9}" srcId="{C45B6C89-0CA1-44AD-B774-59B22402E395}" destId="{0827A552-61F2-4F46-950B-011BE1EECCDD}" srcOrd="4" destOrd="0" parTransId="{15D94730-D4B9-4AE1-A1FD-3CD47260580A}" sibTransId="{EBE2CAEE-D4AA-4DCB-8CFA-2A93B4A58E32}"/>
    <dgm:cxn modelId="{6C860558-6548-4675-B30D-0BFC3E5AE76A}" type="presOf" srcId="{7AB4A518-D0DC-4150-9861-342477D16554}" destId="{B8799E84-E87C-4E8D-A34E-830A3909C11E}" srcOrd="0" destOrd="0" presId="urn:microsoft.com/office/officeart/2005/8/layout/hList1"/>
    <dgm:cxn modelId="{69B9E078-942E-452E-A2CB-EBC15DCDA669}" type="presOf" srcId="{2A2756B2-79FA-47DD-B61A-6CE2FAEBDF93}" destId="{D1F7F383-DD9F-472D-896C-7380E2BB713A}" srcOrd="0" destOrd="7" presId="urn:microsoft.com/office/officeart/2005/8/layout/hList1"/>
    <dgm:cxn modelId="{EF3B087A-89B0-4469-A899-13E7EBFFD1F3}" srcId="{9DA52C65-D5BD-4346-987C-00E35F26E5FD}" destId="{2A2756B2-79FA-47DD-B61A-6CE2FAEBDF93}" srcOrd="0" destOrd="0" parTransId="{E08C58DB-E6EF-49D7-8EAD-FD3021D76D63}" sibTransId="{CCDC8ABF-7161-4754-95E2-1144DEF490A8}"/>
    <dgm:cxn modelId="{EEA82F7E-3215-4A97-8001-3C3EA857C219}" type="presOf" srcId="{9AFCFB8B-B84A-4ECA-A792-B12AE1D75171}" destId="{D1F7F383-DD9F-472D-896C-7380E2BB713A}" srcOrd="0" destOrd="9" presId="urn:microsoft.com/office/officeart/2005/8/layout/hList1"/>
    <dgm:cxn modelId="{AE5DC681-F4C2-42C8-8F0A-335A5DDC40EF}" type="presOf" srcId="{8A3C597D-A9B0-45F6-92C2-A6DE0A6DF2A3}" destId="{8DEA0D0D-F819-4B69-9699-EF6A10FC92BF}" srcOrd="0" destOrd="7" presId="urn:microsoft.com/office/officeart/2005/8/layout/hList1"/>
    <dgm:cxn modelId="{380DDA83-13B1-4927-9825-93D9BBF5AF0D}" srcId="{7AB4A518-D0DC-4150-9861-342477D16554}" destId="{C45B6C89-0CA1-44AD-B774-59B22402E395}" srcOrd="0" destOrd="0" parTransId="{08E1F3EE-E772-4E2B-9D11-D3DAA7843885}" sibTransId="{AAC3A59A-44D4-43D9-A4C3-166F746F1CB8}"/>
    <dgm:cxn modelId="{64EDFD85-9091-4AF6-B9DE-F0F4C3EDB5F1}" type="presOf" srcId="{5D17053E-0386-4C84-B458-59E488DBF0A3}" destId="{8DEA0D0D-F819-4B69-9699-EF6A10FC92BF}" srcOrd="0" destOrd="5" presId="urn:microsoft.com/office/officeart/2005/8/layout/hList1"/>
    <dgm:cxn modelId="{17EA6B96-046D-470E-8A06-71BA605EB66C}" type="presOf" srcId="{699A8797-EF8A-45EF-9A60-62ED5B296357}" destId="{8DEA0D0D-F819-4B69-9699-EF6A10FC92BF}" srcOrd="0" destOrd="0" presId="urn:microsoft.com/office/officeart/2005/8/layout/hList1"/>
    <dgm:cxn modelId="{61C8279A-1DEB-46AF-ABB2-95F5EDB9FC1D}" srcId="{F7D2B8C9-B888-4DDA-8EDB-C3F5311FFEB4}" destId="{5D17053E-0386-4C84-B458-59E488DBF0A3}" srcOrd="0" destOrd="0" parTransId="{359F2698-E3B8-4510-AB0C-0E0629B382B9}" sibTransId="{BF84B6CF-FA0A-427B-ACF2-4323C74A6B4B}"/>
    <dgm:cxn modelId="{D9EA219C-7AE5-4E2C-A07B-8FEFE5572D1D}" srcId="{6747DB9C-0BE6-44A6-B1FF-AB9F961AFD6C}" destId="{A0AF4C34-397B-4E8B-B8C6-D058BA29C9FB}" srcOrd="1" destOrd="0" parTransId="{4B2E5D1A-C8A5-4026-8F37-A36B563BC36B}" sibTransId="{FAB894D2-1E53-419E-A6A1-4A0450587483}"/>
    <dgm:cxn modelId="{7D1A359E-6D75-4D12-BAD0-2CB491AC39B1}" srcId="{C45B6C89-0CA1-44AD-B774-59B22402E395}" destId="{D182D520-4EF7-4A6D-9DDD-CAD8DE36E41A}" srcOrd="1" destOrd="0" parTransId="{76CF039F-2F8C-4857-B05A-B388E0A4BB0E}" sibTransId="{CC64BCFE-7164-4E0D-B092-7477982E45DE}"/>
    <dgm:cxn modelId="{741C97A2-1CD9-4F7F-8698-9510B980DE3D}" type="presOf" srcId="{A0AF4C34-397B-4E8B-B8C6-D058BA29C9FB}" destId="{DFE6F36C-9923-41CE-91A7-51C6ABEDBF49}" srcOrd="0" destOrd="0" presId="urn:microsoft.com/office/officeart/2005/8/layout/hList1"/>
    <dgm:cxn modelId="{C67EF0A5-8622-4ED4-B22A-06BFDF86407B}" srcId="{9DA52C65-D5BD-4346-987C-00E35F26E5FD}" destId="{9AFCFB8B-B84A-4ECA-A792-B12AE1D75171}" srcOrd="2" destOrd="0" parTransId="{61B23DC6-ACAC-428C-8E6D-FAC840D09DB8}" sibTransId="{81AF487E-503C-4547-8CF8-09C9AE9DB99A}"/>
    <dgm:cxn modelId="{E75B9BA6-3972-4713-9B62-9C0FB4950EB8}" type="presOf" srcId="{D182D520-4EF7-4A6D-9DDD-CAD8DE36E41A}" destId="{D1F7F383-DD9F-472D-896C-7380E2BB713A}" srcOrd="0" destOrd="2" presId="urn:microsoft.com/office/officeart/2005/8/layout/hList1"/>
    <dgm:cxn modelId="{644349AB-F3E1-4A90-9217-BCF01F6A0924}" type="presOf" srcId="{B9EC1350-DC9F-46DD-A0BC-A3DB533A3FC1}" destId="{D1F7F383-DD9F-472D-896C-7380E2BB713A}" srcOrd="0" destOrd="3" presId="urn:microsoft.com/office/officeart/2005/8/layout/hList1"/>
    <dgm:cxn modelId="{34F6D2AB-6B89-4E2A-BAAB-A5F51995B598}" srcId="{C45B6C89-0CA1-44AD-B774-59B22402E395}" destId="{F027B2DF-1E2A-42B2-BD5C-6A931FA59A69}" srcOrd="0" destOrd="0" parTransId="{EBA58BA9-947B-4360-9830-B7FA97486E12}" sibTransId="{64C3F162-88B5-45BE-8976-CD77D6527091}"/>
    <dgm:cxn modelId="{12752CAD-8926-4058-B368-E7C5BDDE132D}" type="presOf" srcId="{553EBBE7-B837-4732-8485-F8ABAC98E236}" destId="{8DEA0D0D-F819-4B69-9699-EF6A10FC92BF}" srcOrd="0" destOrd="3" presId="urn:microsoft.com/office/officeart/2005/8/layout/hList1"/>
    <dgm:cxn modelId="{86DA19B6-4615-452D-B07D-A7825122249B}" type="presOf" srcId="{3A16D2EB-C1BF-4268-815B-C46019D1529F}" destId="{8DEA0D0D-F819-4B69-9699-EF6A10FC92BF}" srcOrd="0" destOrd="1" presId="urn:microsoft.com/office/officeart/2005/8/layout/hList1"/>
    <dgm:cxn modelId="{E2376EBC-F39C-4B53-A595-872DFCF4E350}" type="presOf" srcId="{572B6477-86D6-4D99-A7AB-CC9F99D476B1}" destId="{8DEA0D0D-F819-4B69-9699-EF6A10FC92BF}" srcOrd="0" destOrd="6" presId="urn:microsoft.com/office/officeart/2005/8/layout/hList1"/>
    <dgm:cxn modelId="{97C804C3-2D26-40C7-A0CC-94C84DE10B9B}" type="presOf" srcId="{C45B6C89-0CA1-44AD-B774-59B22402E395}" destId="{D1F7F383-DD9F-472D-896C-7380E2BB713A}" srcOrd="0" destOrd="0" presId="urn:microsoft.com/office/officeart/2005/8/layout/hList1"/>
    <dgm:cxn modelId="{7B2688CA-F2C9-49A6-B9AB-C1C37DE35F30}" srcId="{C45B6C89-0CA1-44AD-B774-59B22402E395}" destId="{9D475649-536C-4F3F-9D6A-29C8451792C6}" srcOrd="3" destOrd="0" parTransId="{BE9095BA-B802-4B8B-BE7E-1080C14F3E46}" sibTransId="{90A828AF-D570-47F1-98CD-6E309B6A52AD}"/>
    <dgm:cxn modelId="{E4B9F8CA-A3D1-4132-8436-133C33BFB04B}" srcId="{9DA52C65-D5BD-4346-987C-00E35F26E5FD}" destId="{658AECAA-3144-4281-A369-E0FA5C4EB42E}" srcOrd="1" destOrd="0" parTransId="{A04DB2E9-A3E8-4983-962B-C0B4ADE26FDA}" sibTransId="{96556F46-F6EE-4D5E-98AE-A3E679473325}"/>
    <dgm:cxn modelId="{8B096FD1-A371-4492-B347-CA7194503D4C}" type="presOf" srcId="{9D475649-536C-4F3F-9D6A-29C8451792C6}" destId="{D1F7F383-DD9F-472D-896C-7380E2BB713A}" srcOrd="0" destOrd="4" presId="urn:microsoft.com/office/officeart/2005/8/layout/hList1"/>
    <dgm:cxn modelId="{65DA69D5-BF1B-4258-8723-C4A250F89F40}" type="presOf" srcId="{658AECAA-3144-4281-A369-E0FA5C4EB42E}" destId="{D1F7F383-DD9F-472D-896C-7380E2BB713A}" srcOrd="0" destOrd="8" presId="urn:microsoft.com/office/officeart/2005/8/layout/hList1"/>
    <dgm:cxn modelId="{444005E6-EE81-4655-A20D-0C4B103A83D6}" srcId="{6747DB9C-0BE6-44A6-B1FF-AB9F961AFD6C}" destId="{7AB4A518-D0DC-4150-9861-342477D16554}" srcOrd="0" destOrd="0" parTransId="{E983106F-742A-4E20-B4C7-DCDF06E03D99}" sibTransId="{8BAC3D81-F832-4E00-9C34-B51783AE4FC3}"/>
    <dgm:cxn modelId="{2A860CF3-C8CB-49A1-8B66-89AA5DCCC722}" srcId="{A0AF4C34-397B-4E8B-B8C6-D058BA29C9FB}" destId="{F7D2B8C9-B888-4DDA-8EDB-C3F5311FFEB4}" srcOrd="1" destOrd="0" parTransId="{7060192C-04AF-44E9-B4DB-401819D1E5A7}" sibTransId="{6BBC092C-9FEC-43EB-82F5-13CB2F731464}"/>
    <dgm:cxn modelId="{E85771FB-2362-40C3-94D6-9DD602524CCF}" srcId="{C45B6C89-0CA1-44AD-B774-59B22402E395}" destId="{B9EC1350-DC9F-46DD-A0BC-A3DB533A3FC1}" srcOrd="2" destOrd="0" parTransId="{9510C8F5-4DB9-45C2-BBCA-7DE88324FBFF}" sibTransId="{F74D2F3E-662D-4973-99C7-D416505AAD2A}"/>
    <dgm:cxn modelId="{06354D88-9698-4DCC-8765-D5DE6C0A9BE7}" type="presParOf" srcId="{398F7E83-6EC2-44B6-8AF3-A0BCE2C3F1A7}" destId="{7695C0B9-1EB2-41D9-AC92-5EF30D865F72}" srcOrd="0" destOrd="0" presId="urn:microsoft.com/office/officeart/2005/8/layout/hList1"/>
    <dgm:cxn modelId="{E9AFF393-9609-4D5D-A2DC-0E5622E541D6}" type="presParOf" srcId="{7695C0B9-1EB2-41D9-AC92-5EF30D865F72}" destId="{B8799E84-E87C-4E8D-A34E-830A3909C11E}" srcOrd="0" destOrd="0" presId="urn:microsoft.com/office/officeart/2005/8/layout/hList1"/>
    <dgm:cxn modelId="{D10B517A-6E24-414C-A92C-C777423B7F4F}" type="presParOf" srcId="{7695C0B9-1EB2-41D9-AC92-5EF30D865F72}" destId="{D1F7F383-DD9F-472D-896C-7380E2BB713A}" srcOrd="1" destOrd="0" presId="urn:microsoft.com/office/officeart/2005/8/layout/hList1"/>
    <dgm:cxn modelId="{1FE9D5F7-D061-4FB0-8AB5-82813D9A978D}" type="presParOf" srcId="{398F7E83-6EC2-44B6-8AF3-A0BCE2C3F1A7}" destId="{15E44B31-67F0-4FA1-A810-D362FF16482B}" srcOrd="1" destOrd="0" presId="urn:microsoft.com/office/officeart/2005/8/layout/hList1"/>
    <dgm:cxn modelId="{D1FB56F5-1E1B-4385-B52F-4CC6A8DC12D5}" type="presParOf" srcId="{398F7E83-6EC2-44B6-8AF3-A0BCE2C3F1A7}" destId="{272BE210-630A-4D37-95FB-05CA51A853AC}" srcOrd="2" destOrd="0" presId="urn:microsoft.com/office/officeart/2005/8/layout/hList1"/>
    <dgm:cxn modelId="{B02EF499-92BD-45C6-B48E-B3D16423812C}" type="presParOf" srcId="{272BE210-630A-4D37-95FB-05CA51A853AC}" destId="{DFE6F36C-9923-41CE-91A7-51C6ABEDBF49}" srcOrd="0" destOrd="0" presId="urn:microsoft.com/office/officeart/2005/8/layout/hList1"/>
    <dgm:cxn modelId="{DB3008EA-8779-454A-9029-3AD6499385EB}" type="presParOf" srcId="{272BE210-630A-4D37-95FB-05CA51A853AC}" destId="{8DEA0D0D-F819-4B69-9699-EF6A10FC92B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2B1E8B9-FCBC-4DFD-9FF3-2EFCEC414BD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720B19C-6F33-4FD1-9649-8A4707E366AF}">
      <dgm:prSet/>
      <dgm:spPr/>
      <dgm:t>
        <a:bodyPr/>
        <a:lstStyle/>
        <a:p>
          <a:r>
            <a:rPr lang="en-US" noProof="0" dirty="0"/>
            <a:t>Functions to access, e.g., NVIC, System Control Block (SCB), and System Tick timer</a:t>
          </a:r>
        </a:p>
      </dgm:t>
    </dgm:pt>
    <dgm:pt modelId="{AB2C1A74-E1C9-48B6-B214-B7D3274F918A}" type="parTrans" cxnId="{4A03BC55-100C-4DD8-BB78-CDDF914115F0}">
      <dgm:prSet/>
      <dgm:spPr/>
      <dgm:t>
        <a:bodyPr/>
        <a:lstStyle/>
        <a:p>
          <a:endParaRPr lang="en-US"/>
        </a:p>
      </dgm:t>
    </dgm:pt>
    <dgm:pt modelId="{A1F0157F-D254-46EA-A425-166ACAC6D50C}" type="sibTrans" cxnId="{4A03BC55-100C-4DD8-BB78-CDDF914115F0}">
      <dgm:prSet/>
      <dgm:spPr/>
      <dgm:t>
        <a:bodyPr/>
        <a:lstStyle/>
        <a:p>
          <a:endParaRPr lang="en-US"/>
        </a:p>
      </dgm:t>
    </dgm:pt>
    <dgm:pt modelId="{2B8C79DC-3E72-4FAA-BDFC-C3BAB7905C8A}">
      <dgm:prSet/>
      <dgm:spPr/>
      <dgm:t>
        <a:bodyPr/>
        <a:lstStyle/>
        <a:p>
          <a:r>
            <a:rPr lang="en-US" noProof="0" dirty="0"/>
            <a:t>Enables an interrupt or exception: NVIC_EnableIRQ (IRQn_Type IRQn)</a:t>
          </a:r>
        </a:p>
      </dgm:t>
    </dgm:pt>
    <dgm:pt modelId="{35DD6370-58EC-492D-88FB-D15C39847C03}" type="parTrans" cxnId="{F58337D7-931E-4A1F-B383-462C1509BCA0}">
      <dgm:prSet/>
      <dgm:spPr/>
      <dgm:t>
        <a:bodyPr/>
        <a:lstStyle/>
        <a:p>
          <a:endParaRPr lang="en-US"/>
        </a:p>
      </dgm:t>
    </dgm:pt>
    <dgm:pt modelId="{23235AC0-0E19-4FA3-8190-AF2C52238CE6}" type="sibTrans" cxnId="{F58337D7-931E-4A1F-B383-462C1509BCA0}">
      <dgm:prSet/>
      <dgm:spPr/>
      <dgm:t>
        <a:bodyPr/>
        <a:lstStyle/>
        <a:p>
          <a:endParaRPr lang="en-US"/>
        </a:p>
      </dgm:t>
    </dgm:pt>
    <dgm:pt modelId="{F4384BB8-43B5-4705-A331-310980885A80}">
      <dgm:prSet/>
      <dgm:spPr/>
      <dgm:t>
        <a:bodyPr/>
        <a:lstStyle/>
        <a:p>
          <a:r>
            <a:rPr lang="en-US" noProof="0" dirty="0"/>
            <a:t>Sets pending status of interrupt: void NVIC_SetPendingIRQ (IRQn_Type IRQn)</a:t>
          </a:r>
        </a:p>
      </dgm:t>
    </dgm:pt>
    <dgm:pt modelId="{A3D8A78D-E5A2-42AA-B2BC-E05C785C7353}" type="parTrans" cxnId="{9032B37D-7694-4E9C-B34F-CAE806E83C37}">
      <dgm:prSet/>
      <dgm:spPr/>
      <dgm:t>
        <a:bodyPr/>
        <a:lstStyle/>
        <a:p>
          <a:endParaRPr lang="en-US"/>
        </a:p>
      </dgm:t>
    </dgm:pt>
    <dgm:pt modelId="{B6AC805C-233C-4435-9AD4-C4B4D99B69F4}" type="sibTrans" cxnId="{9032B37D-7694-4E9C-B34F-CAE806E83C37}">
      <dgm:prSet/>
      <dgm:spPr/>
      <dgm:t>
        <a:bodyPr/>
        <a:lstStyle/>
        <a:p>
          <a:endParaRPr lang="en-US"/>
        </a:p>
      </dgm:t>
    </dgm:pt>
    <dgm:pt modelId="{560A4ACB-7FD6-4846-B993-7A75EBE37A3D}">
      <dgm:prSet/>
      <dgm:spPr/>
      <dgm:t>
        <a:bodyPr/>
        <a:lstStyle/>
        <a:p>
          <a:r>
            <a:rPr lang="en-US" noProof="0" dirty="0"/>
            <a:t>Access to special registers, e.g.,</a:t>
          </a:r>
        </a:p>
      </dgm:t>
    </dgm:pt>
    <dgm:pt modelId="{E17472EC-548D-454A-B92A-465E8E662F02}" type="parTrans" cxnId="{77991B3A-E32D-4A20-8240-68EFFC81CD88}">
      <dgm:prSet/>
      <dgm:spPr/>
      <dgm:t>
        <a:bodyPr/>
        <a:lstStyle/>
        <a:p>
          <a:endParaRPr lang="en-US"/>
        </a:p>
      </dgm:t>
    </dgm:pt>
    <dgm:pt modelId="{DFC98F96-8301-4DB3-B1D3-6ECDD20728EA}" type="sibTrans" cxnId="{77991B3A-E32D-4A20-8240-68EFFC81CD88}">
      <dgm:prSet/>
      <dgm:spPr/>
      <dgm:t>
        <a:bodyPr/>
        <a:lstStyle/>
        <a:p>
          <a:endParaRPr lang="en-US"/>
        </a:p>
      </dgm:t>
    </dgm:pt>
    <dgm:pt modelId="{1B3CD437-7114-4955-9573-7F5A32960E8D}">
      <dgm:prSet/>
      <dgm:spPr/>
      <dgm:t>
        <a:bodyPr/>
        <a:lstStyle/>
        <a:p>
          <a:r>
            <a:rPr lang="en-US" noProof="0" dirty="0"/>
            <a:t>Read PRIMASK register: uint32_t __get_PRIMASK (void)</a:t>
          </a:r>
        </a:p>
      </dgm:t>
    </dgm:pt>
    <dgm:pt modelId="{2BE44889-2C8B-4BEA-B038-CB2822454255}" type="parTrans" cxnId="{2293215F-A8C0-45F5-B805-DC111E63CC82}">
      <dgm:prSet/>
      <dgm:spPr/>
      <dgm:t>
        <a:bodyPr/>
        <a:lstStyle/>
        <a:p>
          <a:endParaRPr lang="en-US"/>
        </a:p>
      </dgm:t>
    </dgm:pt>
    <dgm:pt modelId="{28034CD0-01B8-41F5-A5F7-A4F5F559D9BC}" type="sibTrans" cxnId="{2293215F-A8C0-45F5-B805-DC111E63CC82}">
      <dgm:prSet/>
      <dgm:spPr/>
      <dgm:t>
        <a:bodyPr/>
        <a:lstStyle/>
        <a:p>
          <a:endParaRPr lang="en-US"/>
        </a:p>
      </dgm:t>
    </dgm:pt>
    <dgm:pt modelId="{7D9475E7-AD85-4821-B47D-00BE918E0C25}">
      <dgm:prSet/>
      <dgm:spPr/>
      <dgm:t>
        <a:bodyPr/>
        <a:lstStyle/>
        <a:p>
          <a:r>
            <a:rPr lang="en-US" noProof="0" dirty="0"/>
            <a:t>Set CONTROL register: void __set_CONTROL (uint32_t value)</a:t>
          </a:r>
        </a:p>
      </dgm:t>
    </dgm:pt>
    <dgm:pt modelId="{3E5A858F-7EC9-441B-B954-BE0164A1F52B}" type="parTrans" cxnId="{2CFCA3C1-C64E-4CEC-B205-C65BE7EC614D}">
      <dgm:prSet/>
      <dgm:spPr/>
      <dgm:t>
        <a:bodyPr/>
        <a:lstStyle/>
        <a:p>
          <a:endParaRPr lang="en-US"/>
        </a:p>
      </dgm:t>
    </dgm:pt>
    <dgm:pt modelId="{3E4BE2E9-F71E-47B0-911C-AF23154D5739}" type="sibTrans" cxnId="{2CFCA3C1-C64E-4CEC-B205-C65BE7EC614D}">
      <dgm:prSet/>
      <dgm:spPr/>
      <dgm:t>
        <a:bodyPr/>
        <a:lstStyle/>
        <a:p>
          <a:endParaRPr lang="en-US"/>
        </a:p>
      </dgm:t>
    </dgm:pt>
    <dgm:pt modelId="{EB80E1FC-6B03-4B23-A4D0-9DB39C1088D2}">
      <dgm:prSet/>
      <dgm:spPr/>
      <dgm:t>
        <a:bodyPr/>
        <a:lstStyle/>
        <a:p>
          <a:r>
            <a:rPr lang="en-US" noProof="0" dirty="0"/>
            <a:t>Functions to access special instructions, e.g.,</a:t>
          </a:r>
        </a:p>
      </dgm:t>
    </dgm:pt>
    <dgm:pt modelId="{3124B668-093D-433D-8D06-DF3A10814598}" type="parTrans" cxnId="{855508DE-420F-4C1B-B840-2F05706903A0}">
      <dgm:prSet/>
      <dgm:spPr/>
      <dgm:t>
        <a:bodyPr/>
        <a:lstStyle/>
        <a:p>
          <a:endParaRPr lang="en-US"/>
        </a:p>
      </dgm:t>
    </dgm:pt>
    <dgm:pt modelId="{E3B5E3F1-D6AB-4C0F-AC7A-1165AAF80F76}" type="sibTrans" cxnId="{855508DE-420F-4C1B-B840-2F05706903A0}">
      <dgm:prSet/>
      <dgm:spPr/>
      <dgm:t>
        <a:bodyPr/>
        <a:lstStyle/>
        <a:p>
          <a:endParaRPr lang="en-US"/>
        </a:p>
      </dgm:t>
    </dgm:pt>
    <dgm:pt modelId="{1F23748F-75D1-4597-AAC9-AD699461A85C}">
      <dgm:prSet/>
      <dgm:spPr/>
      <dgm:t>
        <a:bodyPr/>
        <a:lstStyle/>
        <a:p>
          <a:r>
            <a:rPr lang="en-US" noProof="0" dirty="0"/>
            <a:t>REV: uint32_t __REV(uint32_t int value)</a:t>
          </a:r>
        </a:p>
      </dgm:t>
    </dgm:pt>
    <dgm:pt modelId="{6D6ACEC4-CB85-4F98-81D4-B0C950EAF671}" type="parTrans" cxnId="{CA07AF36-FF45-4F0A-8EAA-3C4C5FC6B605}">
      <dgm:prSet/>
      <dgm:spPr/>
      <dgm:t>
        <a:bodyPr/>
        <a:lstStyle/>
        <a:p>
          <a:endParaRPr lang="en-US"/>
        </a:p>
      </dgm:t>
    </dgm:pt>
    <dgm:pt modelId="{003A1E5C-C68C-4F5A-95E8-1313A9174749}" type="sibTrans" cxnId="{CA07AF36-FF45-4F0A-8EAA-3C4C5FC6B605}">
      <dgm:prSet/>
      <dgm:spPr/>
      <dgm:t>
        <a:bodyPr/>
        <a:lstStyle/>
        <a:p>
          <a:endParaRPr lang="en-US"/>
        </a:p>
      </dgm:t>
    </dgm:pt>
    <dgm:pt modelId="{F0D5D896-E624-40B4-9C81-BA3EA538A40E}">
      <dgm:prSet/>
      <dgm:spPr/>
      <dgm:t>
        <a:bodyPr/>
        <a:lstStyle/>
        <a:p>
          <a:r>
            <a:rPr lang="en-US" noProof="0" dirty="0"/>
            <a:t>NOP: void __NOP(void)</a:t>
          </a:r>
        </a:p>
      </dgm:t>
    </dgm:pt>
    <dgm:pt modelId="{6A553525-90F0-4BCE-B69B-60147C596D33}" type="parTrans" cxnId="{5A60A52C-4F0A-4327-A2FE-51C6A0E3C26B}">
      <dgm:prSet/>
      <dgm:spPr/>
      <dgm:t>
        <a:bodyPr/>
        <a:lstStyle/>
        <a:p>
          <a:endParaRPr lang="en-US"/>
        </a:p>
      </dgm:t>
    </dgm:pt>
    <dgm:pt modelId="{47EA4B95-382F-43E1-BF6C-3C28FD7E74D0}" type="sibTrans" cxnId="{5A60A52C-4F0A-4327-A2FE-51C6A0E3C26B}">
      <dgm:prSet/>
      <dgm:spPr/>
      <dgm:t>
        <a:bodyPr/>
        <a:lstStyle/>
        <a:p>
          <a:endParaRPr lang="en-US"/>
        </a:p>
      </dgm:t>
    </dgm:pt>
    <dgm:pt modelId="{491CE5C5-1A04-4A30-B973-456E8B39E2C7}">
      <dgm:prSet/>
      <dgm:spPr/>
      <dgm:t>
        <a:bodyPr/>
        <a:lstStyle/>
        <a:p>
          <a:r>
            <a:rPr lang="en-US" noProof="0" dirty="0"/>
            <a:t>Names of system initialization functions, e.g.,</a:t>
          </a:r>
        </a:p>
      </dgm:t>
    </dgm:pt>
    <dgm:pt modelId="{99AB4EBE-837B-4C72-A988-16937142609F}" type="parTrans" cxnId="{6665C05F-CA6C-4DF3-8C8F-B22AD6A752A7}">
      <dgm:prSet/>
      <dgm:spPr/>
      <dgm:t>
        <a:bodyPr/>
        <a:lstStyle/>
        <a:p>
          <a:endParaRPr lang="en-US"/>
        </a:p>
      </dgm:t>
    </dgm:pt>
    <dgm:pt modelId="{F6AB3607-68DF-4D91-8504-D74B556A7240}" type="sibTrans" cxnId="{6665C05F-CA6C-4DF3-8C8F-B22AD6A752A7}">
      <dgm:prSet/>
      <dgm:spPr/>
      <dgm:t>
        <a:bodyPr/>
        <a:lstStyle/>
        <a:p>
          <a:endParaRPr lang="en-US"/>
        </a:p>
      </dgm:t>
    </dgm:pt>
    <dgm:pt modelId="{8654FC59-3725-422B-93C0-0D5E09BA7AEC}">
      <dgm:prSet/>
      <dgm:spPr/>
      <dgm:t>
        <a:bodyPr/>
        <a:lstStyle/>
        <a:p>
          <a:r>
            <a:rPr lang="en-US" noProof="0" dirty="0"/>
            <a:t>System initialization: void SystemInit (void)</a:t>
          </a:r>
        </a:p>
      </dgm:t>
    </dgm:pt>
    <dgm:pt modelId="{47BFA46B-EAA8-4040-9192-CE943A45F8F4}" type="parTrans" cxnId="{41BE9553-D27B-476E-82DD-99DA35AE7FD9}">
      <dgm:prSet/>
      <dgm:spPr/>
      <dgm:t>
        <a:bodyPr/>
        <a:lstStyle/>
        <a:p>
          <a:endParaRPr lang="en-US"/>
        </a:p>
      </dgm:t>
    </dgm:pt>
    <dgm:pt modelId="{FDEF653E-11EE-422F-AE43-B1F8A6F0722E}" type="sibTrans" cxnId="{41BE9553-D27B-476E-82DD-99DA35AE7FD9}">
      <dgm:prSet/>
      <dgm:spPr/>
      <dgm:t>
        <a:bodyPr/>
        <a:lstStyle/>
        <a:p>
          <a:endParaRPr lang="en-US"/>
        </a:p>
      </dgm:t>
    </dgm:pt>
    <dgm:pt modelId="{3E28D02C-00AC-4BA5-A147-9D31421B9D40}" type="pres">
      <dgm:prSet presAssocID="{A2B1E8B9-FCBC-4DFD-9FF3-2EFCEC414BDB}" presName="Name0" presStyleCnt="0">
        <dgm:presLayoutVars>
          <dgm:dir/>
          <dgm:animLvl val="lvl"/>
          <dgm:resizeHandles val="exact"/>
        </dgm:presLayoutVars>
      </dgm:prSet>
      <dgm:spPr/>
    </dgm:pt>
    <dgm:pt modelId="{7D386C19-AE44-4A51-B54C-3984356D4C64}" type="pres">
      <dgm:prSet presAssocID="{1720B19C-6F33-4FD1-9649-8A4707E366AF}" presName="linNode" presStyleCnt="0"/>
      <dgm:spPr/>
    </dgm:pt>
    <dgm:pt modelId="{01863A67-4CE9-4D17-99EB-AC847CEB87FA}" type="pres">
      <dgm:prSet presAssocID="{1720B19C-6F33-4FD1-9649-8A4707E366AF}" presName="parentText" presStyleLbl="node1" presStyleIdx="0" presStyleCnt="4">
        <dgm:presLayoutVars>
          <dgm:chMax val="1"/>
          <dgm:bulletEnabled val="1"/>
        </dgm:presLayoutVars>
      </dgm:prSet>
      <dgm:spPr/>
    </dgm:pt>
    <dgm:pt modelId="{CA8B8AE3-ECD5-484D-B0D2-C656B6A14CD0}" type="pres">
      <dgm:prSet presAssocID="{1720B19C-6F33-4FD1-9649-8A4707E366AF}" presName="descendantText" presStyleLbl="alignAccFollowNode1" presStyleIdx="0" presStyleCnt="4">
        <dgm:presLayoutVars>
          <dgm:bulletEnabled val="1"/>
        </dgm:presLayoutVars>
      </dgm:prSet>
      <dgm:spPr/>
    </dgm:pt>
    <dgm:pt modelId="{45DB84F8-BC52-4C6A-BC4B-C819D66D70C0}" type="pres">
      <dgm:prSet presAssocID="{A1F0157F-D254-46EA-A425-166ACAC6D50C}" presName="sp" presStyleCnt="0"/>
      <dgm:spPr/>
    </dgm:pt>
    <dgm:pt modelId="{7E40A060-F796-4B9C-B929-A1E31E922740}" type="pres">
      <dgm:prSet presAssocID="{560A4ACB-7FD6-4846-B993-7A75EBE37A3D}" presName="linNode" presStyleCnt="0"/>
      <dgm:spPr/>
    </dgm:pt>
    <dgm:pt modelId="{DE2FCB3F-CD10-4E14-BA33-79AD6C4EF58B}" type="pres">
      <dgm:prSet presAssocID="{560A4ACB-7FD6-4846-B993-7A75EBE37A3D}" presName="parentText" presStyleLbl="node1" presStyleIdx="1" presStyleCnt="4">
        <dgm:presLayoutVars>
          <dgm:chMax val="1"/>
          <dgm:bulletEnabled val="1"/>
        </dgm:presLayoutVars>
      </dgm:prSet>
      <dgm:spPr/>
    </dgm:pt>
    <dgm:pt modelId="{F08646E8-1C47-44F8-8030-BA3069179F25}" type="pres">
      <dgm:prSet presAssocID="{560A4ACB-7FD6-4846-B993-7A75EBE37A3D}" presName="descendantText" presStyleLbl="alignAccFollowNode1" presStyleIdx="1" presStyleCnt="4">
        <dgm:presLayoutVars>
          <dgm:bulletEnabled val="1"/>
        </dgm:presLayoutVars>
      </dgm:prSet>
      <dgm:spPr/>
    </dgm:pt>
    <dgm:pt modelId="{58B8E83D-BB51-475D-A77A-D8065CFB5724}" type="pres">
      <dgm:prSet presAssocID="{DFC98F96-8301-4DB3-B1D3-6ECDD20728EA}" presName="sp" presStyleCnt="0"/>
      <dgm:spPr/>
    </dgm:pt>
    <dgm:pt modelId="{AF9D99EE-906F-43A5-9BF0-5967BEF74CBF}" type="pres">
      <dgm:prSet presAssocID="{EB80E1FC-6B03-4B23-A4D0-9DB39C1088D2}" presName="linNode" presStyleCnt="0"/>
      <dgm:spPr/>
    </dgm:pt>
    <dgm:pt modelId="{58ED4E2A-5AA6-44E7-B1FC-62D80771B349}" type="pres">
      <dgm:prSet presAssocID="{EB80E1FC-6B03-4B23-A4D0-9DB39C1088D2}" presName="parentText" presStyleLbl="node1" presStyleIdx="2" presStyleCnt="4">
        <dgm:presLayoutVars>
          <dgm:chMax val="1"/>
          <dgm:bulletEnabled val="1"/>
        </dgm:presLayoutVars>
      </dgm:prSet>
      <dgm:spPr/>
    </dgm:pt>
    <dgm:pt modelId="{089FBB6C-4C27-4CCB-9E59-62ADC95BC0FC}" type="pres">
      <dgm:prSet presAssocID="{EB80E1FC-6B03-4B23-A4D0-9DB39C1088D2}" presName="descendantText" presStyleLbl="alignAccFollowNode1" presStyleIdx="2" presStyleCnt="4">
        <dgm:presLayoutVars>
          <dgm:bulletEnabled val="1"/>
        </dgm:presLayoutVars>
      </dgm:prSet>
      <dgm:spPr/>
    </dgm:pt>
    <dgm:pt modelId="{3CD113E4-0B75-40A0-B8B3-B24C06BD7521}" type="pres">
      <dgm:prSet presAssocID="{E3B5E3F1-D6AB-4C0F-AC7A-1165AAF80F76}" presName="sp" presStyleCnt="0"/>
      <dgm:spPr/>
    </dgm:pt>
    <dgm:pt modelId="{5C1A5124-9419-4124-AE0F-6EDD135AECC6}" type="pres">
      <dgm:prSet presAssocID="{491CE5C5-1A04-4A30-B973-456E8B39E2C7}" presName="linNode" presStyleCnt="0"/>
      <dgm:spPr/>
    </dgm:pt>
    <dgm:pt modelId="{80DDA68B-038C-4811-AF4A-53B50CDE5C0B}" type="pres">
      <dgm:prSet presAssocID="{491CE5C5-1A04-4A30-B973-456E8B39E2C7}" presName="parentText" presStyleLbl="node1" presStyleIdx="3" presStyleCnt="4">
        <dgm:presLayoutVars>
          <dgm:chMax val="1"/>
          <dgm:bulletEnabled val="1"/>
        </dgm:presLayoutVars>
      </dgm:prSet>
      <dgm:spPr/>
    </dgm:pt>
    <dgm:pt modelId="{D28BBB4A-B99C-45ED-BD72-3D31AC53703A}" type="pres">
      <dgm:prSet presAssocID="{491CE5C5-1A04-4A30-B973-456E8B39E2C7}" presName="descendantText" presStyleLbl="alignAccFollowNode1" presStyleIdx="3" presStyleCnt="4">
        <dgm:presLayoutVars>
          <dgm:bulletEnabled val="1"/>
        </dgm:presLayoutVars>
      </dgm:prSet>
      <dgm:spPr/>
    </dgm:pt>
  </dgm:ptLst>
  <dgm:cxnLst>
    <dgm:cxn modelId="{1B484E11-8499-4BDF-B721-5822B5D74919}" type="presOf" srcId="{EB80E1FC-6B03-4B23-A4D0-9DB39C1088D2}" destId="{58ED4E2A-5AA6-44E7-B1FC-62D80771B349}" srcOrd="0" destOrd="0" presId="urn:microsoft.com/office/officeart/2005/8/layout/vList5"/>
    <dgm:cxn modelId="{E9B4D612-1F82-4CFF-B272-EC7CAFCC2F19}" type="presOf" srcId="{8654FC59-3725-422B-93C0-0D5E09BA7AEC}" destId="{D28BBB4A-B99C-45ED-BD72-3D31AC53703A}" srcOrd="0" destOrd="0" presId="urn:microsoft.com/office/officeart/2005/8/layout/vList5"/>
    <dgm:cxn modelId="{6DCFB725-AD01-4620-A5A1-57C2313643E2}" type="presOf" srcId="{560A4ACB-7FD6-4846-B993-7A75EBE37A3D}" destId="{DE2FCB3F-CD10-4E14-BA33-79AD6C4EF58B}" srcOrd="0" destOrd="0" presId="urn:microsoft.com/office/officeart/2005/8/layout/vList5"/>
    <dgm:cxn modelId="{5A60A52C-4F0A-4327-A2FE-51C6A0E3C26B}" srcId="{EB80E1FC-6B03-4B23-A4D0-9DB39C1088D2}" destId="{F0D5D896-E624-40B4-9C81-BA3EA538A40E}" srcOrd="1" destOrd="0" parTransId="{6A553525-90F0-4BCE-B69B-60147C596D33}" sibTransId="{47EA4B95-382F-43E1-BF6C-3C28FD7E74D0}"/>
    <dgm:cxn modelId="{CA07AF36-FF45-4F0A-8EAA-3C4C5FC6B605}" srcId="{EB80E1FC-6B03-4B23-A4D0-9DB39C1088D2}" destId="{1F23748F-75D1-4597-AAC9-AD699461A85C}" srcOrd="0" destOrd="0" parTransId="{6D6ACEC4-CB85-4F98-81D4-B0C950EAF671}" sibTransId="{003A1E5C-C68C-4F5A-95E8-1313A9174749}"/>
    <dgm:cxn modelId="{77991B3A-E32D-4A20-8240-68EFFC81CD88}" srcId="{A2B1E8B9-FCBC-4DFD-9FF3-2EFCEC414BDB}" destId="{560A4ACB-7FD6-4846-B993-7A75EBE37A3D}" srcOrd="1" destOrd="0" parTransId="{E17472EC-548D-454A-B92A-465E8E662F02}" sibTransId="{DFC98F96-8301-4DB3-B1D3-6ECDD20728EA}"/>
    <dgm:cxn modelId="{EF6D6240-D023-40FF-B103-26C97342DA01}" type="presOf" srcId="{1B3CD437-7114-4955-9573-7F5A32960E8D}" destId="{F08646E8-1C47-44F8-8030-BA3069179F25}" srcOrd="0" destOrd="0" presId="urn:microsoft.com/office/officeart/2005/8/layout/vList5"/>
    <dgm:cxn modelId="{2293215F-A8C0-45F5-B805-DC111E63CC82}" srcId="{560A4ACB-7FD6-4846-B993-7A75EBE37A3D}" destId="{1B3CD437-7114-4955-9573-7F5A32960E8D}" srcOrd="0" destOrd="0" parTransId="{2BE44889-2C8B-4BEA-B038-CB2822454255}" sibTransId="{28034CD0-01B8-41F5-A5F7-A4F5F559D9BC}"/>
    <dgm:cxn modelId="{6665C05F-CA6C-4DF3-8C8F-B22AD6A752A7}" srcId="{A2B1E8B9-FCBC-4DFD-9FF3-2EFCEC414BDB}" destId="{491CE5C5-1A04-4A30-B973-456E8B39E2C7}" srcOrd="3" destOrd="0" parTransId="{99AB4EBE-837B-4C72-A988-16937142609F}" sibTransId="{F6AB3607-68DF-4D91-8504-D74B556A7240}"/>
    <dgm:cxn modelId="{41BE9553-D27B-476E-82DD-99DA35AE7FD9}" srcId="{491CE5C5-1A04-4A30-B973-456E8B39E2C7}" destId="{8654FC59-3725-422B-93C0-0D5E09BA7AEC}" srcOrd="0" destOrd="0" parTransId="{47BFA46B-EAA8-4040-9192-CE943A45F8F4}" sibTransId="{FDEF653E-11EE-422F-AE43-B1F8A6F0722E}"/>
    <dgm:cxn modelId="{4A03BC55-100C-4DD8-BB78-CDDF914115F0}" srcId="{A2B1E8B9-FCBC-4DFD-9FF3-2EFCEC414BDB}" destId="{1720B19C-6F33-4FD1-9649-8A4707E366AF}" srcOrd="0" destOrd="0" parTransId="{AB2C1A74-E1C9-48B6-B214-B7D3274F918A}" sibTransId="{A1F0157F-D254-46EA-A425-166ACAC6D50C}"/>
    <dgm:cxn modelId="{72E4A856-2D9D-4CEA-B99B-F81646E3DE9D}" type="presOf" srcId="{491CE5C5-1A04-4A30-B973-456E8B39E2C7}" destId="{80DDA68B-038C-4811-AF4A-53B50CDE5C0B}" srcOrd="0" destOrd="0" presId="urn:microsoft.com/office/officeart/2005/8/layout/vList5"/>
    <dgm:cxn modelId="{9032B37D-7694-4E9C-B34F-CAE806E83C37}" srcId="{1720B19C-6F33-4FD1-9649-8A4707E366AF}" destId="{F4384BB8-43B5-4705-A331-310980885A80}" srcOrd="1" destOrd="0" parTransId="{A3D8A78D-E5A2-42AA-B2BC-E05C785C7353}" sibTransId="{B6AC805C-233C-4435-9AD4-C4B4D99B69F4}"/>
    <dgm:cxn modelId="{17258986-2700-40BF-853B-AE04E1FCE354}" type="presOf" srcId="{A2B1E8B9-FCBC-4DFD-9FF3-2EFCEC414BDB}" destId="{3E28D02C-00AC-4BA5-A147-9D31421B9D40}" srcOrd="0" destOrd="0" presId="urn:microsoft.com/office/officeart/2005/8/layout/vList5"/>
    <dgm:cxn modelId="{236A379E-CDFE-4BC4-9BBC-0B74B9C489A5}" type="presOf" srcId="{F0D5D896-E624-40B4-9C81-BA3EA538A40E}" destId="{089FBB6C-4C27-4CCB-9E59-62ADC95BC0FC}" srcOrd="0" destOrd="1" presId="urn:microsoft.com/office/officeart/2005/8/layout/vList5"/>
    <dgm:cxn modelId="{ADEB04AE-5855-46FC-81F2-982EA1476CDA}" type="presOf" srcId="{2B8C79DC-3E72-4FAA-BDFC-C3BAB7905C8A}" destId="{CA8B8AE3-ECD5-484D-B0D2-C656B6A14CD0}" srcOrd="0" destOrd="0" presId="urn:microsoft.com/office/officeart/2005/8/layout/vList5"/>
    <dgm:cxn modelId="{168D55BA-0BC8-4EBE-86DD-988784970F01}" type="presOf" srcId="{F4384BB8-43B5-4705-A331-310980885A80}" destId="{CA8B8AE3-ECD5-484D-B0D2-C656B6A14CD0}" srcOrd="0" destOrd="1" presId="urn:microsoft.com/office/officeart/2005/8/layout/vList5"/>
    <dgm:cxn modelId="{2CFCA3C1-C64E-4CEC-B205-C65BE7EC614D}" srcId="{560A4ACB-7FD6-4846-B993-7A75EBE37A3D}" destId="{7D9475E7-AD85-4821-B47D-00BE918E0C25}" srcOrd="1" destOrd="0" parTransId="{3E5A858F-7EC9-441B-B954-BE0164A1F52B}" sibTransId="{3E4BE2E9-F71E-47B0-911C-AF23154D5739}"/>
    <dgm:cxn modelId="{F58337D7-931E-4A1F-B383-462C1509BCA0}" srcId="{1720B19C-6F33-4FD1-9649-8A4707E366AF}" destId="{2B8C79DC-3E72-4FAA-BDFC-C3BAB7905C8A}" srcOrd="0" destOrd="0" parTransId="{35DD6370-58EC-492D-88FB-D15C39847C03}" sibTransId="{23235AC0-0E19-4FA3-8190-AF2C52238CE6}"/>
    <dgm:cxn modelId="{855508DE-420F-4C1B-B840-2F05706903A0}" srcId="{A2B1E8B9-FCBC-4DFD-9FF3-2EFCEC414BDB}" destId="{EB80E1FC-6B03-4B23-A4D0-9DB39C1088D2}" srcOrd="2" destOrd="0" parTransId="{3124B668-093D-433D-8D06-DF3A10814598}" sibTransId="{E3B5E3F1-D6AB-4C0F-AC7A-1165AAF80F76}"/>
    <dgm:cxn modelId="{E24A4BE6-3588-4B08-B0EC-8A3A0F6C4148}" type="presOf" srcId="{1F23748F-75D1-4597-AAC9-AD699461A85C}" destId="{089FBB6C-4C27-4CCB-9E59-62ADC95BC0FC}" srcOrd="0" destOrd="0" presId="urn:microsoft.com/office/officeart/2005/8/layout/vList5"/>
    <dgm:cxn modelId="{2CF01CE7-FBD9-42BE-A36A-A914B9F3E64B}" type="presOf" srcId="{7D9475E7-AD85-4821-B47D-00BE918E0C25}" destId="{F08646E8-1C47-44F8-8030-BA3069179F25}" srcOrd="0" destOrd="1" presId="urn:microsoft.com/office/officeart/2005/8/layout/vList5"/>
    <dgm:cxn modelId="{F34771EE-B1B6-4B48-9339-27046BEB6DB4}" type="presOf" srcId="{1720B19C-6F33-4FD1-9649-8A4707E366AF}" destId="{01863A67-4CE9-4D17-99EB-AC847CEB87FA}" srcOrd="0" destOrd="0" presId="urn:microsoft.com/office/officeart/2005/8/layout/vList5"/>
    <dgm:cxn modelId="{15F712F1-BB78-4DB0-A2DA-0AB9F208D797}" type="presParOf" srcId="{3E28D02C-00AC-4BA5-A147-9D31421B9D40}" destId="{7D386C19-AE44-4A51-B54C-3984356D4C64}" srcOrd="0" destOrd="0" presId="urn:microsoft.com/office/officeart/2005/8/layout/vList5"/>
    <dgm:cxn modelId="{1C31BC82-B837-4672-9444-27F9E0A5FC01}" type="presParOf" srcId="{7D386C19-AE44-4A51-B54C-3984356D4C64}" destId="{01863A67-4CE9-4D17-99EB-AC847CEB87FA}" srcOrd="0" destOrd="0" presId="urn:microsoft.com/office/officeart/2005/8/layout/vList5"/>
    <dgm:cxn modelId="{F46E40A3-EE0A-40A5-AAC5-14EDEDD83605}" type="presParOf" srcId="{7D386C19-AE44-4A51-B54C-3984356D4C64}" destId="{CA8B8AE3-ECD5-484D-B0D2-C656B6A14CD0}" srcOrd="1" destOrd="0" presId="urn:microsoft.com/office/officeart/2005/8/layout/vList5"/>
    <dgm:cxn modelId="{062FD009-0CFA-4150-8118-B819B58BD464}" type="presParOf" srcId="{3E28D02C-00AC-4BA5-A147-9D31421B9D40}" destId="{45DB84F8-BC52-4C6A-BC4B-C819D66D70C0}" srcOrd="1" destOrd="0" presId="urn:microsoft.com/office/officeart/2005/8/layout/vList5"/>
    <dgm:cxn modelId="{A27DCD80-E87A-4475-823C-09FA760454A0}" type="presParOf" srcId="{3E28D02C-00AC-4BA5-A147-9D31421B9D40}" destId="{7E40A060-F796-4B9C-B929-A1E31E922740}" srcOrd="2" destOrd="0" presId="urn:microsoft.com/office/officeart/2005/8/layout/vList5"/>
    <dgm:cxn modelId="{90E69109-586F-4D4D-9805-CC3970D8EBB3}" type="presParOf" srcId="{7E40A060-F796-4B9C-B929-A1E31E922740}" destId="{DE2FCB3F-CD10-4E14-BA33-79AD6C4EF58B}" srcOrd="0" destOrd="0" presId="urn:microsoft.com/office/officeart/2005/8/layout/vList5"/>
    <dgm:cxn modelId="{F6BB8F47-5E2C-460F-B047-CBBB0BF6C76E}" type="presParOf" srcId="{7E40A060-F796-4B9C-B929-A1E31E922740}" destId="{F08646E8-1C47-44F8-8030-BA3069179F25}" srcOrd="1" destOrd="0" presId="urn:microsoft.com/office/officeart/2005/8/layout/vList5"/>
    <dgm:cxn modelId="{5676593D-B64A-4A77-BB06-36D01F83BE2D}" type="presParOf" srcId="{3E28D02C-00AC-4BA5-A147-9D31421B9D40}" destId="{58B8E83D-BB51-475D-A77A-D8065CFB5724}" srcOrd="3" destOrd="0" presId="urn:microsoft.com/office/officeart/2005/8/layout/vList5"/>
    <dgm:cxn modelId="{41DF2F54-7D1D-449B-9CF5-3E9758070DE3}" type="presParOf" srcId="{3E28D02C-00AC-4BA5-A147-9D31421B9D40}" destId="{AF9D99EE-906F-43A5-9BF0-5967BEF74CBF}" srcOrd="4" destOrd="0" presId="urn:microsoft.com/office/officeart/2005/8/layout/vList5"/>
    <dgm:cxn modelId="{1CE878E8-8765-4495-B8CE-659BAE87840E}" type="presParOf" srcId="{AF9D99EE-906F-43A5-9BF0-5967BEF74CBF}" destId="{58ED4E2A-5AA6-44E7-B1FC-62D80771B349}" srcOrd="0" destOrd="0" presId="urn:microsoft.com/office/officeart/2005/8/layout/vList5"/>
    <dgm:cxn modelId="{8B761416-601E-482E-87E0-C617BA622B4F}" type="presParOf" srcId="{AF9D99EE-906F-43A5-9BF0-5967BEF74CBF}" destId="{089FBB6C-4C27-4CCB-9E59-62ADC95BC0FC}" srcOrd="1" destOrd="0" presId="urn:microsoft.com/office/officeart/2005/8/layout/vList5"/>
    <dgm:cxn modelId="{20AE4065-FA71-4024-BACB-CEEC906B0B36}" type="presParOf" srcId="{3E28D02C-00AC-4BA5-A147-9D31421B9D40}" destId="{3CD113E4-0B75-40A0-B8B3-B24C06BD7521}" srcOrd="5" destOrd="0" presId="urn:microsoft.com/office/officeart/2005/8/layout/vList5"/>
    <dgm:cxn modelId="{6AF8AD0C-65D4-43E0-8FDB-B9C76BE60F6E}" type="presParOf" srcId="{3E28D02C-00AC-4BA5-A147-9D31421B9D40}" destId="{5C1A5124-9419-4124-AE0F-6EDD135AECC6}" srcOrd="6" destOrd="0" presId="urn:microsoft.com/office/officeart/2005/8/layout/vList5"/>
    <dgm:cxn modelId="{4C307E9B-F471-42DC-9934-D8BD646B6124}" type="presParOf" srcId="{5C1A5124-9419-4124-AE0F-6EDD135AECC6}" destId="{80DDA68B-038C-4811-AF4A-53B50CDE5C0B}" srcOrd="0" destOrd="0" presId="urn:microsoft.com/office/officeart/2005/8/layout/vList5"/>
    <dgm:cxn modelId="{D4A7F9E7-BC95-4CE1-A165-4071C14DBE1B}" type="presParOf" srcId="{5C1A5124-9419-4124-AE0F-6EDD135AECC6}" destId="{D28BBB4A-B99C-45ED-BD72-3D31AC53703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BB6404F-8696-44E0-9038-CC47BE1DF7AF}"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FCB88E63-7122-4E45-82B7-87755B5CE9A4}">
      <dgm:prSet/>
      <dgm:spPr/>
      <dgm:t>
        <a:bodyPr/>
        <a:lstStyle/>
        <a:p>
          <a:r>
            <a:rPr lang="en-US" noProof="0" dirty="0"/>
            <a:t>Easier to port application code from one Cortex-M based microcontroller to another Cortex-M based microcontroller</a:t>
          </a:r>
        </a:p>
      </dgm:t>
    </dgm:pt>
    <dgm:pt modelId="{A54959F9-7208-44AD-8F57-FBB590C3AFBA}" type="parTrans" cxnId="{F93E3C0B-E5D7-45CF-98FC-375BD5C825CE}">
      <dgm:prSet/>
      <dgm:spPr/>
      <dgm:t>
        <a:bodyPr/>
        <a:lstStyle/>
        <a:p>
          <a:endParaRPr lang="en-US"/>
        </a:p>
      </dgm:t>
    </dgm:pt>
    <dgm:pt modelId="{3CC631C5-65AA-4BDB-BD70-DF4B06AA31D7}" type="sibTrans" cxnId="{F93E3C0B-E5D7-45CF-98FC-375BD5C825CE}">
      <dgm:prSet/>
      <dgm:spPr/>
      <dgm:t>
        <a:bodyPr/>
        <a:lstStyle/>
        <a:p>
          <a:endParaRPr lang="en-US"/>
        </a:p>
      </dgm:t>
    </dgm:pt>
    <dgm:pt modelId="{A607861A-11C3-4FDF-B957-10DD23FAB1F1}">
      <dgm:prSet/>
      <dgm:spPr/>
      <dgm:t>
        <a:bodyPr/>
        <a:lstStyle/>
        <a:p>
          <a:r>
            <a:rPr lang="en-US" noProof="0" dirty="0"/>
            <a:t>Easier to reuse the same code between different Cortex-M based microcontrollers</a:t>
          </a:r>
        </a:p>
      </dgm:t>
    </dgm:pt>
    <dgm:pt modelId="{3FD2F9D2-FDD4-4DBC-B45E-C603C7BBAC10}" type="parTrans" cxnId="{FCEC2B7C-E359-4B71-AC80-D9C7EB5D66AE}">
      <dgm:prSet/>
      <dgm:spPr/>
      <dgm:t>
        <a:bodyPr/>
        <a:lstStyle/>
        <a:p>
          <a:endParaRPr lang="en-US"/>
        </a:p>
      </dgm:t>
    </dgm:pt>
    <dgm:pt modelId="{AB3487E6-CFD0-4E44-A158-23D4E2B6A414}" type="sibTrans" cxnId="{FCEC2B7C-E359-4B71-AC80-D9C7EB5D66AE}">
      <dgm:prSet/>
      <dgm:spPr/>
      <dgm:t>
        <a:bodyPr/>
        <a:lstStyle/>
        <a:p>
          <a:endParaRPr lang="en-US"/>
        </a:p>
      </dgm:t>
    </dgm:pt>
    <dgm:pt modelId="{5177C530-5D75-4C4C-B76B-A675D5569E45}">
      <dgm:prSet/>
      <dgm:spPr/>
      <dgm:t>
        <a:bodyPr/>
        <a:lstStyle/>
        <a:p>
          <a:r>
            <a:rPr lang="en-US" noProof="0" dirty="0"/>
            <a:t>Better compatibility when integrating third-party software components, since all third-party components, such as applications, embedded OS, middleware, etc., can share the same standard CMSIS interface</a:t>
          </a:r>
        </a:p>
      </dgm:t>
    </dgm:pt>
    <dgm:pt modelId="{202E197B-81A2-4FEE-87C4-ED7CA82DAC26}" type="parTrans" cxnId="{1C50CECC-829A-4C2D-A062-6C602E59B677}">
      <dgm:prSet/>
      <dgm:spPr/>
      <dgm:t>
        <a:bodyPr/>
        <a:lstStyle/>
        <a:p>
          <a:endParaRPr lang="en-US"/>
        </a:p>
      </dgm:t>
    </dgm:pt>
    <dgm:pt modelId="{6AE68300-0A98-420E-9522-254E53CC0BF4}" type="sibTrans" cxnId="{1C50CECC-829A-4C2D-A062-6C602E59B677}">
      <dgm:prSet/>
      <dgm:spPr/>
      <dgm:t>
        <a:bodyPr/>
        <a:lstStyle/>
        <a:p>
          <a:endParaRPr lang="en-US"/>
        </a:p>
      </dgm:t>
    </dgm:pt>
    <dgm:pt modelId="{D0265CDF-48F3-4031-BB09-E9650BC1B91E}">
      <dgm:prSet/>
      <dgm:spPr/>
      <dgm:t>
        <a:bodyPr/>
        <a:lstStyle/>
        <a:p>
          <a:r>
            <a:rPr lang="en-US" noProof="0" dirty="0"/>
            <a:t>Better code density and smaller memory footprint, since the code in CMSIS has been optimized and tested</a:t>
          </a:r>
        </a:p>
      </dgm:t>
    </dgm:pt>
    <dgm:pt modelId="{3C0C5B39-ECB9-4B56-875E-D21F6890E819}" type="parTrans" cxnId="{7FE80968-24B0-4EF5-9266-6304FEA111AD}">
      <dgm:prSet/>
      <dgm:spPr/>
      <dgm:t>
        <a:bodyPr/>
        <a:lstStyle/>
        <a:p>
          <a:endParaRPr lang="en-US"/>
        </a:p>
      </dgm:t>
    </dgm:pt>
    <dgm:pt modelId="{C0AB1386-AEE2-4401-8316-CE96C4FFB6C1}" type="sibTrans" cxnId="{7FE80968-24B0-4EF5-9266-6304FEA111AD}">
      <dgm:prSet/>
      <dgm:spPr/>
      <dgm:t>
        <a:bodyPr/>
        <a:lstStyle/>
        <a:p>
          <a:endParaRPr lang="en-US"/>
        </a:p>
      </dgm:t>
    </dgm:pt>
    <dgm:pt modelId="{AE75D613-E626-46B8-995C-C4DB68577C24}" type="pres">
      <dgm:prSet presAssocID="{EBB6404F-8696-44E0-9038-CC47BE1DF7AF}" presName="root" presStyleCnt="0">
        <dgm:presLayoutVars>
          <dgm:dir/>
          <dgm:resizeHandles val="exact"/>
        </dgm:presLayoutVars>
      </dgm:prSet>
      <dgm:spPr/>
    </dgm:pt>
    <dgm:pt modelId="{2D176B5A-BE1F-44FD-9948-93EC0B4C9736}" type="pres">
      <dgm:prSet presAssocID="{EBB6404F-8696-44E0-9038-CC47BE1DF7AF}" presName="container" presStyleCnt="0">
        <dgm:presLayoutVars>
          <dgm:dir/>
          <dgm:resizeHandles val="exact"/>
        </dgm:presLayoutVars>
      </dgm:prSet>
      <dgm:spPr/>
    </dgm:pt>
    <dgm:pt modelId="{9809ACE7-177C-44FD-94EF-1C08C282113D}" type="pres">
      <dgm:prSet presAssocID="{FCB88E63-7122-4E45-82B7-87755B5CE9A4}" presName="compNode" presStyleCnt="0"/>
      <dgm:spPr/>
    </dgm:pt>
    <dgm:pt modelId="{01F2DDA3-0EE9-469D-96C9-C0350944ABE8}" type="pres">
      <dgm:prSet presAssocID="{FCB88E63-7122-4E45-82B7-87755B5CE9A4}" presName="iconBgRect" presStyleLbl="bgShp" presStyleIdx="0" presStyleCnt="4"/>
      <dgm:spPr/>
    </dgm:pt>
    <dgm:pt modelId="{E8A77175-15CA-41DA-8A4E-EDEC65AE75BA}" type="pres">
      <dgm:prSet presAssocID="{FCB88E63-7122-4E45-82B7-87755B5CE9A4}"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Transfer"/>
        </a:ext>
      </dgm:extLst>
    </dgm:pt>
    <dgm:pt modelId="{CFA90D2B-7EC6-4AAD-8544-3E4358BD5735}" type="pres">
      <dgm:prSet presAssocID="{FCB88E63-7122-4E45-82B7-87755B5CE9A4}" presName="spaceRect" presStyleCnt="0"/>
      <dgm:spPr/>
    </dgm:pt>
    <dgm:pt modelId="{9C5BACF2-D566-469B-B088-461AF825BA45}" type="pres">
      <dgm:prSet presAssocID="{FCB88E63-7122-4E45-82B7-87755B5CE9A4}" presName="textRect" presStyleLbl="revTx" presStyleIdx="0" presStyleCnt="4">
        <dgm:presLayoutVars>
          <dgm:chMax val="1"/>
          <dgm:chPref val="1"/>
        </dgm:presLayoutVars>
      </dgm:prSet>
      <dgm:spPr/>
    </dgm:pt>
    <dgm:pt modelId="{5C7F3821-1135-4BAD-9DDD-A059DE5D6B9C}" type="pres">
      <dgm:prSet presAssocID="{3CC631C5-65AA-4BDB-BD70-DF4B06AA31D7}" presName="sibTrans" presStyleLbl="sibTrans2D1" presStyleIdx="0" presStyleCnt="0"/>
      <dgm:spPr/>
    </dgm:pt>
    <dgm:pt modelId="{8CF3477E-66B5-4C39-ABD2-95F24E3FF2B0}" type="pres">
      <dgm:prSet presAssocID="{A607861A-11C3-4FDF-B957-10DD23FAB1F1}" presName="compNode" presStyleCnt="0"/>
      <dgm:spPr/>
    </dgm:pt>
    <dgm:pt modelId="{BF8BC967-4E4B-4204-97FC-3EBD5B2F10FD}" type="pres">
      <dgm:prSet presAssocID="{A607861A-11C3-4FDF-B957-10DD23FAB1F1}" presName="iconBgRect" presStyleLbl="bgShp" presStyleIdx="1" presStyleCnt="4"/>
      <dgm:spPr/>
    </dgm:pt>
    <dgm:pt modelId="{D2C46019-9C29-43C2-8A69-53E4878C15C4}" type="pres">
      <dgm:prSet presAssocID="{A607861A-11C3-4FDF-B957-10DD23FAB1F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owchart"/>
        </a:ext>
      </dgm:extLst>
    </dgm:pt>
    <dgm:pt modelId="{977F59AB-397D-4A61-A892-9892BA9666AF}" type="pres">
      <dgm:prSet presAssocID="{A607861A-11C3-4FDF-B957-10DD23FAB1F1}" presName="spaceRect" presStyleCnt="0"/>
      <dgm:spPr/>
    </dgm:pt>
    <dgm:pt modelId="{24C74299-58E7-4D04-B940-29B915148A9E}" type="pres">
      <dgm:prSet presAssocID="{A607861A-11C3-4FDF-B957-10DD23FAB1F1}" presName="textRect" presStyleLbl="revTx" presStyleIdx="1" presStyleCnt="4">
        <dgm:presLayoutVars>
          <dgm:chMax val="1"/>
          <dgm:chPref val="1"/>
        </dgm:presLayoutVars>
      </dgm:prSet>
      <dgm:spPr/>
    </dgm:pt>
    <dgm:pt modelId="{10DDC0B8-4435-4A91-909B-A148999D1813}" type="pres">
      <dgm:prSet presAssocID="{AB3487E6-CFD0-4E44-A158-23D4E2B6A414}" presName="sibTrans" presStyleLbl="sibTrans2D1" presStyleIdx="0" presStyleCnt="0"/>
      <dgm:spPr/>
    </dgm:pt>
    <dgm:pt modelId="{9B373C43-BD85-4B80-9D5F-322912BB23DA}" type="pres">
      <dgm:prSet presAssocID="{5177C530-5D75-4C4C-B76B-A675D5569E45}" presName="compNode" presStyleCnt="0"/>
      <dgm:spPr/>
    </dgm:pt>
    <dgm:pt modelId="{6C86455D-5B07-4B63-9A6F-2133AEDFA120}" type="pres">
      <dgm:prSet presAssocID="{5177C530-5D75-4C4C-B76B-A675D5569E45}" presName="iconBgRect" presStyleLbl="bgShp" presStyleIdx="2" presStyleCnt="4"/>
      <dgm:spPr/>
    </dgm:pt>
    <dgm:pt modelId="{81E21E69-1E46-4712-8280-F78A60793A6A}" type="pres">
      <dgm:prSet presAssocID="{5177C530-5D75-4C4C-B76B-A675D5569E45}"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Handshake"/>
        </a:ext>
      </dgm:extLst>
    </dgm:pt>
    <dgm:pt modelId="{DD0518F2-223B-4E53-8167-82FD9146FF06}" type="pres">
      <dgm:prSet presAssocID="{5177C530-5D75-4C4C-B76B-A675D5569E45}" presName="spaceRect" presStyleCnt="0"/>
      <dgm:spPr/>
    </dgm:pt>
    <dgm:pt modelId="{3F7A13E7-5564-4231-96A7-E155CAF5044F}" type="pres">
      <dgm:prSet presAssocID="{5177C530-5D75-4C4C-B76B-A675D5569E45}" presName="textRect" presStyleLbl="revTx" presStyleIdx="2" presStyleCnt="4">
        <dgm:presLayoutVars>
          <dgm:chMax val="1"/>
          <dgm:chPref val="1"/>
        </dgm:presLayoutVars>
      </dgm:prSet>
      <dgm:spPr/>
    </dgm:pt>
    <dgm:pt modelId="{53B20BE5-5182-4C54-AFDB-95631299632C}" type="pres">
      <dgm:prSet presAssocID="{6AE68300-0A98-420E-9522-254E53CC0BF4}" presName="sibTrans" presStyleLbl="sibTrans2D1" presStyleIdx="0" presStyleCnt="0"/>
      <dgm:spPr/>
    </dgm:pt>
    <dgm:pt modelId="{0179944A-8A32-48E6-A9FB-84FC8E5F4767}" type="pres">
      <dgm:prSet presAssocID="{D0265CDF-48F3-4031-BB09-E9650BC1B91E}" presName="compNode" presStyleCnt="0"/>
      <dgm:spPr/>
    </dgm:pt>
    <dgm:pt modelId="{BA73C144-5E18-4931-879E-62535ACE05C4}" type="pres">
      <dgm:prSet presAssocID="{D0265CDF-48F3-4031-BB09-E9650BC1B91E}" presName="iconBgRect" presStyleLbl="bgShp" presStyleIdx="3" presStyleCnt="4"/>
      <dgm:spPr/>
    </dgm:pt>
    <dgm:pt modelId="{25FF5F2F-C3DB-416F-99A7-EC3331DFC69F}" type="pres">
      <dgm:prSet presAssocID="{D0265CDF-48F3-4031-BB09-E9650BC1B91E}"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Single gear"/>
        </a:ext>
      </dgm:extLst>
    </dgm:pt>
    <dgm:pt modelId="{5B77B2CA-9933-4160-879E-571180A009F2}" type="pres">
      <dgm:prSet presAssocID="{D0265CDF-48F3-4031-BB09-E9650BC1B91E}" presName="spaceRect" presStyleCnt="0"/>
      <dgm:spPr/>
    </dgm:pt>
    <dgm:pt modelId="{8A757F80-DFD9-4F72-A18E-22CD919BC079}" type="pres">
      <dgm:prSet presAssocID="{D0265CDF-48F3-4031-BB09-E9650BC1B91E}" presName="textRect" presStyleLbl="revTx" presStyleIdx="3" presStyleCnt="4">
        <dgm:presLayoutVars>
          <dgm:chMax val="1"/>
          <dgm:chPref val="1"/>
        </dgm:presLayoutVars>
      </dgm:prSet>
      <dgm:spPr/>
    </dgm:pt>
  </dgm:ptLst>
  <dgm:cxnLst>
    <dgm:cxn modelId="{9F9DC309-63C6-4B0A-A18A-03374BD75E8C}" type="presOf" srcId="{6AE68300-0A98-420E-9522-254E53CC0BF4}" destId="{53B20BE5-5182-4C54-AFDB-95631299632C}" srcOrd="0" destOrd="0" presId="urn:microsoft.com/office/officeart/2018/2/layout/IconCircleList"/>
    <dgm:cxn modelId="{F93E3C0B-E5D7-45CF-98FC-375BD5C825CE}" srcId="{EBB6404F-8696-44E0-9038-CC47BE1DF7AF}" destId="{FCB88E63-7122-4E45-82B7-87755B5CE9A4}" srcOrd="0" destOrd="0" parTransId="{A54959F9-7208-44AD-8F57-FBB590C3AFBA}" sibTransId="{3CC631C5-65AA-4BDB-BD70-DF4B06AA31D7}"/>
    <dgm:cxn modelId="{06B4211C-73FC-4F56-A168-1121DAD8967A}" type="presOf" srcId="{D0265CDF-48F3-4031-BB09-E9650BC1B91E}" destId="{8A757F80-DFD9-4F72-A18E-22CD919BC079}" srcOrd="0" destOrd="0" presId="urn:microsoft.com/office/officeart/2018/2/layout/IconCircleList"/>
    <dgm:cxn modelId="{F0CA2B27-2384-4E57-B365-82F85CB0D4DB}" type="presOf" srcId="{A607861A-11C3-4FDF-B957-10DD23FAB1F1}" destId="{24C74299-58E7-4D04-B940-29B915148A9E}" srcOrd="0" destOrd="0" presId="urn:microsoft.com/office/officeart/2018/2/layout/IconCircleList"/>
    <dgm:cxn modelId="{5DD78631-1D0F-4E84-8FD4-6ACFE54B238B}" type="presOf" srcId="{AB3487E6-CFD0-4E44-A158-23D4E2B6A414}" destId="{10DDC0B8-4435-4A91-909B-A148999D1813}" srcOrd="0" destOrd="0" presId="urn:microsoft.com/office/officeart/2018/2/layout/IconCircleList"/>
    <dgm:cxn modelId="{7FE80968-24B0-4EF5-9266-6304FEA111AD}" srcId="{EBB6404F-8696-44E0-9038-CC47BE1DF7AF}" destId="{D0265CDF-48F3-4031-BB09-E9650BC1B91E}" srcOrd="3" destOrd="0" parTransId="{3C0C5B39-ECB9-4B56-875E-D21F6890E819}" sibTransId="{C0AB1386-AEE2-4401-8316-CE96C4FFB6C1}"/>
    <dgm:cxn modelId="{FCEC2B7C-E359-4B71-AC80-D9C7EB5D66AE}" srcId="{EBB6404F-8696-44E0-9038-CC47BE1DF7AF}" destId="{A607861A-11C3-4FDF-B957-10DD23FAB1F1}" srcOrd="1" destOrd="0" parTransId="{3FD2F9D2-FDD4-4DBC-B45E-C603C7BBAC10}" sibTransId="{AB3487E6-CFD0-4E44-A158-23D4E2B6A414}"/>
    <dgm:cxn modelId="{110BA5B0-D5AE-4038-B4FC-FA2C698AAD6B}" type="presOf" srcId="{5177C530-5D75-4C4C-B76B-A675D5569E45}" destId="{3F7A13E7-5564-4231-96A7-E155CAF5044F}" srcOrd="0" destOrd="0" presId="urn:microsoft.com/office/officeart/2018/2/layout/IconCircleList"/>
    <dgm:cxn modelId="{1B7065BA-6CF0-4974-9CB5-DBB486F8F841}" type="presOf" srcId="{FCB88E63-7122-4E45-82B7-87755B5CE9A4}" destId="{9C5BACF2-D566-469B-B088-461AF825BA45}" srcOrd="0" destOrd="0" presId="urn:microsoft.com/office/officeart/2018/2/layout/IconCircleList"/>
    <dgm:cxn modelId="{B51186CA-6479-4FDB-B62F-AD763F75CBB2}" type="presOf" srcId="{3CC631C5-65AA-4BDB-BD70-DF4B06AA31D7}" destId="{5C7F3821-1135-4BAD-9DDD-A059DE5D6B9C}" srcOrd="0" destOrd="0" presId="urn:microsoft.com/office/officeart/2018/2/layout/IconCircleList"/>
    <dgm:cxn modelId="{1C50CECC-829A-4C2D-A062-6C602E59B677}" srcId="{EBB6404F-8696-44E0-9038-CC47BE1DF7AF}" destId="{5177C530-5D75-4C4C-B76B-A675D5569E45}" srcOrd="2" destOrd="0" parTransId="{202E197B-81A2-4FEE-87C4-ED7CA82DAC26}" sibTransId="{6AE68300-0A98-420E-9522-254E53CC0BF4}"/>
    <dgm:cxn modelId="{1EAF65D4-BA8D-4DB5-9D07-E03B73E01621}" type="presOf" srcId="{EBB6404F-8696-44E0-9038-CC47BE1DF7AF}" destId="{AE75D613-E626-46B8-995C-C4DB68577C24}" srcOrd="0" destOrd="0" presId="urn:microsoft.com/office/officeart/2018/2/layout/IconCircleList"/>
    <dgm:cxn modelId="{84F2DC88-C360-4688-B010-EFCCD23F86AB}" type="presParOf" srcId="{AE75D613-E626-46B8-995C-C4DB68577C24}" destId="{2D176B5A-BE1F-44FD-9948-93EC0B4C9736}" srcOrd="0" destOrd="0" presId="urn:microsoft.com/office/officeart/2018/2/layout/IconCircleList"/>
    <dgm:cxn modelId="{BF7F6380-80BD-4F84-BF56-0774838FDDA6}" type="presParOf" srcId="{2D176B5A-BE1F-44FD-9948-93EC0B4C9736}" destId="{9809ACE7-177C-44FD-94EF-1C08C282113D}" srcOrd="0" destOrd="0" presId="urn:microsoft.com/office/officeart/2018/2/layout/IconCircleList"/>
    <dgm:cxn modelId="{F955122B-BDF7-4A35-9977-4D5BA8923965}" type="presParOf" srcId="{9809ACE7-177C-44FD-94EF-1C08C282113D}" destId="{01F2DDA3-0EE9-469D-96C9-C0350944ABE8}" srcOrd="0" destOrd="0" presId="urn:microsoft.com/office/officeart/2018/2/layout/IconCircleList"/>
    <dgm:cxn modelId="{ABAB2769-EEA7-4E6A-8340-2DF100C766A0}" type="presParOf" srcId="{9809ACE7-177C-44FD-94EF-1C08C282113D}" destId="{E8A77175-15CA-41DA-8A4E-EDEC65AE75BA}" srcOrd="1" destOrd="0" presId="urn:microsoft.com/office/officeart/2018/2/layout/IconCircleList"/>
    <dgm:cxn modelId="{EE5D2ECC-50AB-4556-B658-B27E0FEDAA95}" type="presParOf" srcId="{9809ACE7-177C-44FD-94EF-1C08C282113D}" destId="{CFA90D2B-7EC6-4AAD-8544-3E4358BD5735}" srcOrd="2" destOrd="0" presId="urn:microsoft.com/office/officeart/2018/2/layout/IconCircleList"/>
    <dgm:cxn modelId="{2FE1DD28-6B8E-45C4-934F-B05A76EF1588}" type="presParOf" srcId="{9809ACE7-177C-44FD-94EF-1C08C282113D}" destId="{9C5BACF2-D566-469B-B088-461AF825BA45}" srcOrd="3" destOrd="0" presId="urn:microsoft.com/office/officeart/2018/2/layout/IconCircleList"/>
    <dgm:cxn modelId="{DEC3666A-A057-411C-9309-26E400413FD0}" type="presParOf" srcId="{2D176B5A-BE1F-44FD-9948-93EC0B4C9736}" destId="{5C7F3821-1135-4BAD-9DDD-A059DE5D6B9C}" srcOrd="1" destOrd="0" presId="urn:microsoft.com/office/officeart/2018/2/layout/IconCircleList"/>
    <dgm:cxn modelId="{193AB770-C450-4A41-ACB2-4188108A592B}" type="presParOf" srcId="{2D176B5A-BE1F-44FD-9948-93EC0B4C9736}" destId="{8CF3477E-66B5-4C39-ABD2-95F24E3FF2B0}" srcOrd="2" destOrd="0" presId="urn:microsoft.com/office/officeart/2018/2/layout/IconCircleList"/>
    <dgm:cxn modelId="{2103C8B5-E6D6-405E-8029-AB51588E0CF3}" type="presParOf" srcId="{8CF3477E-66B5-4C39-ABD2-95F24E3FF2B0}" destId="{BF8BC967-4E4B-4204-97FC-3EBD5B2F10FD}" srcOrd="0" destOrd="0" presId="urn:microsoft.com/office/officeart/2018/2/layout/IconCircleList"/>
    <dgm:cxn modelId="{E5B2A792-F52A-4F90-BC55-BE83D32D83B5}" type="presParOf" srcId="{8CF3477E-66B5-4C39-ABD2-95F24E3FF2B0}" destId="{D2C46019-9C29-43C2-8A69-53E4878C15C4}" srcOrd="1" destOrd="0" presId="urn:microsoft.com/office/officeart/2018/2/layout/IconCircleList"/>
    <dgm:cxn modelId="{A4A321B8-C88A-43E0-8110-F92212050D48}" type="presParOf" srcId="{8CF3477E-66B5-4C39-ABD2-95F24E3FF2B0}" destId="{977F59AB-397D-4A61-A892-9892BA9666AF}" srcOrd="2" destOrd="0" presId="urn:microsoft.com/office/officeart/2018/2/layout/IconCircleList"/>
    <dgm:cxn modelId="{5BEFA8C5-27AD-4B89-B84C-39A12034AFBF}" type="presParOf" srcId="{8CF3477E-66B5-4C39-ABD2-95F24E3FF2B0}" destId="{24C74299-58E7-4D04-B940-29B915148A9E}" srcOrd="3" destOrd="0" presId="urn:microsoft.com/office/officeart/2018/2/layout/IconCircleList"/>
    <dgm:cxn modelId="{68D67C5F-D675-4701-AF3A-F9DC80727186}" type="presParOf" srcId="{2D176B5A-BE1F-44FD-9948-93EC0B4C9736}" destId="{10DDC0B8-4435-4A91-909B-A148999D1813}" srcOrd="3" destOrd="0" presId="urn:microsoft.com/office/officeart/2018/2/layout/IconCircleList"/>
    <dgm:cxn modelId="{0DDF4BD9-E2AD-4B55-AA48-9FA1C5D4F49E}" type="presParOf" srcId="{2D176B5A-BE1F-44FD-9948-93EC0B4C9736}" destId="{9B373C43-BD85-4B80-9D5F-322912BB23DA}" srcOrd="4" destOrd="0" presId="urn:microsoft.com/office/officeart/2018/2/layout/IconCircleList"/>
    <dgm:cxn modelId="{77B588BA-9E85-4A2B-AD34-59BE55D0EACF}" type="presParOf" srcId="{9B373C43-BD85-4B80-9D5F-322912BB23DA}" destId="{6C86455D-5B07-4B63-9A6F-2133AEDFA120}" srcOrd="0" destOrd="0" presId="urn:microsoft.com/office/officeart/2018/2/layout/IconCircleList"/>
    <dgm:cxn modelId="{853BFCFD-BAB2-4260-B0AE-F1A90BDC0B2C}" type="presParOf" srcId="{9B373C43-BD85-4B80-9D5F-322912BB23DA}" destId="{81E21E69-1E46-4712-8280-F78A60793A6A}" srcOrd="1" destOrd="0" presId="urn:microsoft.com/office/officeart/2018/2/layout/IconCircleList"/>
    <dgm:cxn modelId="{40AD9706-F562-41D1-B6A2-E4B10CCBD425}" type="presParOf" srcId="{9B373C43-BD85-4B80-9D5F-322912BB23DA}" destId="{DD0518F2-223B-4E53-8167-82FD9146FF06}" srcOrd="2" destOrd="0" presId="urn:microsoft.com/office/officeart/2018/2/layout/IconCircleList"/>
    <dgm:cxn modelId="{B3D536C2-4E41-4F17-A627-8055C3758EB1}" type="presParOf" srcId="{9B373C43-BD85-4B80-9D5F-322912BB23DA}" destId="{3F7A13E7-5564-4231-96A7-E155CAF5044F}" srcOrd="3" destOrd="0" presId="urn:microsoft.com/office/officeart/2018/2/layout/IconCircleList"/>
    <dgm:cxn modelId="{CC40B428-E9A2-477E-9253-292C4FD135EE}" type="presParOf" srcId="{2D176B5A-BE1F-44FD-9948-93EC0B4C9736}" destId="{53B20BE5-5182-4C54-AFDB-95631299632C}" srcOrd="5" destOrd="0" presId="urn:microsoft.com/office/officeart/2018/2/layout/IconCircleList"/>
    <dgm:cxn modelId="{236A9644-429B-42F8-9D2B-DB6C0056B970}" type="presParOf" srcId="{2D176B5A-BE1F-44FD-9948-93EC0B4C9736}" destId="{0179944A-8A32-48E6-A9FB-84FC8E5F4767}" srcOrd="6" destOrd="0" presId="urn:microsoft.com/office/officeart/2018/2/layout/IconCircleList"/>
    <dgm:cxn modelId="{A82C9F69-6547-4A17-AB7F-E46020231A18}" type="presParOf" srcId="{0179944A-8A32-48E6-A9FB-84FC8E5F4767}" destId="{BA73C144-5E18-4931-879E-62535ACE05C4}" srcOrd="0" destOrd="0" presId="urn:microsoft.com/office/officeart/2018/2/layout/IconCircleList"/>
    <dgm:cxn modelId="{38AB4E09-DE4A-4BDF-B06F-8FBF99FE53FA}" type="presParOf" srcId="{0179944A-8A32-48E6-A9FB-84FC8E5F4767}" destId="{25FF5F2F-C3DB-416F-99A7-EC3331DFC69F}" srcOrd="1" destOrd="0" presId="urn:microsoft.com/office/officeart/2018/2/layout/IconCircleList"/>
    <dgm:cxn modelId="{31073279-9EEC-4C6D-9050-F31E8971F1A8}" type="presParOf" srcId="{0179944A-8A32-48E6-A9FB-84FC8E5F4767}" destId="{5B77B2CA-9933-4160-879E-571180A009F2}" srcOrd="2" destOrd="0" presId="urn:microsoft.com/office/officeart/2018/2/layout/IconCircleList"/>
    <dgm:cxn modelId="{A58F1EE3-5F65-4552-869D-EA8569071808}" type="presParOf" srcId="{0179944A-8A32-48E6-A9FB-84FC8E5F4767}" destId="{8A757F80-DFD9-4F72-A18E-22CD919BC079}"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BF282F-9E4B-484C-8606-24DB668379B3}">
      <dsp:nvSpPr>
        <dsp:cNvPr id="0" name=""/>
        <dsp:cNvSpPr/>
      </dsp:nvSpPr>
      <dsp:spPr>
        <a:xfrm>
          <a:off x="11327" y="360578"/>
          <a:ext cx="1171245" cy="9645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D74FA7-742B-4054-B37A-EEB42AA5A117}">
      <dsp:nvSpPr>
        <dsp:cNvPr id="0" name=""/>
        <dsp:cNvSpPr/>
      </dsp:nvSpPr>
      <dsp:spPr>
        <a:xfrm>
          <a:off x="11327" y="1469815"/>
          <a:ext cx="3346416" cy="413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33450">
            <a:lnSpc>
              <a:spcPct val="100000"/>
            </a:lnSpc>
            <a:spcBef>
              <a:spcPct val="0"/>
            </a:spcBef>
            <a:spcAft>
              <a:spcPct val="35000"/>
            </a:spcAft>
            <a:buNone/>
            <a:defRPr b="1"/>
          </a:pPr>
          <a:r>
            <a:rPr lang="en-US" sz="2100" kern="1200" noProof="0" dirty="0"/>
            <a:t>What is Mbed?</a:t>
          </a:r>
        </a:p>
      </dsp:txBody>
      <dsp:txXfrm>
        <a:off x="11327" y="1469815"/>
        <a:ext cx="3346416" cy="413373"/>
      </dsp:txXfrm>
    </dsp:sp>
    <dsp:sp modelId="{71BEDE2D-4125-463B-A1A0-B0EAB2AC02E4}">
      <dsp:nvSpPr>
        <dsp:cNvPr id="0" name=""/>
        <dsp:cNvSpPr/>
      </dsp:nvSpPr>
      <dsp:spPr>
        <a:xfrm>
          <a:off x="11327" y="1950489"/>
          <a:ext cx="3346416" cy="177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US" sz="1800" kern="1200" noProof="0" dirty="0"/>
            <a:t>A platform used for the easy prototyping and development of applications and systems based on Arm Cortex-M-based microcontrollers, typically used in the world of IoT</a:t>
          </a:r>
        </a:p>
      </dsp:txBody>
      <dsp:txXfrm>
        <a:off x="11327" y="1950489"/>
        <a:ext cx="3346416" cy="1775156"/>
      </dsp:txXfrm>
    </dsp:sp>
    <dsp:sp modelId="{70608649-29DE-4FC2-B984-04036C6EF80D}">
      <dsp:nvSpPr>
        <dsp:cNvPr id="0" name=""/>
        <dsp:cNvSpPr/>
      </dsp:nvSpPr>
      <dsp:spPr>
        <a:xfrm>
          <a:off x="3943366" y="360578"/>
          <a:ext cx="1171245" cy="9645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875BD8-49A6-4EA3-9914-E7A94C6BA320}">
      <dsp:nvSpPr>
        <dsp:cNvPr id="0" name=""/>
        <dsp:cNvSpPr/>
      </dsp:nvSpPr>
      <dsp:spPr>
        <a:xfrm>
          <a:off x="3943366" y="1469815"/>
          <a:ext cx="3346416" cy="413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33450">
            <a:lnSpc>
              <a:spcPct val="100000"/>
            </a:lnSpc>
            <a:spcBef>
              <a:spcPct val="0"/>
            </a:spcBef>
            <a:spcAft>
              <a:spcPct val="35000"/>
            </a:spcAft>
            <a:buNone/>
            <a:defRPr b="1"/>
          </a:pPr>
          <a:r>
            <a:rPr lang="en-US" sz="2100" kern="1200" noProof="0" dirty="0"/>
            <a:t>The Mbed platform provides:</a:t>
          </a:r>
        </a:p>
      </dsp:txBody>
      <dsp:txXfrm>
        <a:off x="3943366" y="1469815"/>
        <a:ext cx="3346416" cy="413373"/>
      </dsp:txXfrm>
    </dsp:sp>
    <dsp:sp modelId="{CA5450A0-C553-4F97-8388-B70702C2654A}">
      <dsp:nvSpPr>
        <dsp:cNvPr id="0" name=""/>
        <dsp:cNvSpPr/>
      </dsp:nvSpPr>
      <dsp:spPr>
        <a:xfrm>
          <a:off x="3943366" y="1950489"/>
          <a:ext cx="3346416" cy="177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US" sz="1800" kern="1200" noProof="0" dirty="0"/>
            <a:t>Open software libraries</a:t>
          </a:r>
        </a:p>
        <a:p>
          <a:pPr marL="0" lvl="0" indent="0" algn="l" defTabSz="800100">
            <a:lnSpc>
              <a:spcPct val="100000"/>
            </a:lnSpc>
            <a:spcBef>
              <a:spcPct val="0"/>
            </a:spcBef>
            <a:spcAft>
              <a:spcPct val="35000"/>
            </a:spcAft>
            <a:buNone/>
          </a:pPr>
          <a:r>
            <a:rPr lang="en-US" sz="1800" kern="1200" noProof="0" dirty="0"/>
            <a:t>Open hardware designs </a:t>
          </a:r>
        </a:p>
        <a:p>
          <a:pPr marL="0" lvl="0" indent="0" algn="l" defTabSz="800100">
            <a:lnSpc>
              <a:spcPct val="100000"/>
            </a:lnSpc>
            <a:spcBef>
              <a:spcPct val="0"/>
            </a:spcBef>
            <a:spcAft>
              <a:spcPct val="35000"/>
            </a:spcAft>
            <a:buNone/>
          </a:pPr>
          <a:r>
            <a:rPr lang="en-US" sz="1800" kern="1200" noProof="0" dirty="0"/>
            <a:t>Open online tools for professional rapid prototyping of products based on Arm-based microcontrollers</a:t>
          </a:r>
        </a:p>
      </dsp:txBody>
      <dsp:txXfrm>
        <a:off x="3943366" y="1950489"/>
        <a:ext cx="3346416" cy="1775156"/>
      </dsp:txXfrm>
    </dsp:sp>
    <dsp:sp modelId="{66B1BF8E-0379-4924-86CC-AC1A23CED116}">
      <dsp:nvSpPr>
        <dsp:cNvPr id="0" name=""/>
        <dsp:cNvSpPr/>
      </dsp:nvSpPr>
      <dsp:spPr>
        <a:xfrm>
          <a:off x="7875406" y="360578"/>
          <a:ext cx="1171245" cy="96453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B2F12B-66A3-4D80-8EBA-F6F33FDD7CB4}">
      <dsp:nvSpPr>
        <dsp:cNvPr id="0" name=""/>
        <dsp:cNvSpPr/>
      </dsp:nvSpPr>
      <dsp:spPr>
        <a:xfrm>
          <a:off x="7875406" y="1469815"/>
          <a:ext cx="3346416" cy="413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33450">
            <a:lnSpc>
              <a:spcPct val="100000"/>
            </a:lnSpc>
            <a:spcBef>
              <a:spcPct val="0"/>
            </a:spcBef>
            <a:spcAft>
              <a:spcPct val="35000"/>
            </a:spcAft>
            <a:buNone/>
            <a:defRPr b="1"/>
          </a:pPr>
          <a:r>
            <a:rPr lang="en-US" sz="2100" kern="1200" noProof="0" dirty="0"/>
            <a:t>The Mbed platform includes:</a:t>
          </a:r>
        </a:p>
      </dsp:txBody>
      <dsp:txXfrm>
        <a:off x="7875406" y="1469815"/>
        <a:ext cx="3346416" cy="413373"/>
      </dsp:txXfrm>
    </dsp:sp>
    <dsp:sp modelId="{768947EE-E34E-4221-8C7B-CEECA2956F2E}">
      <dsp:nvSpPr>
        <dsp:cNvPr id="0" name=""/>
        <dsp:cNvSpPr/>
      </dsp:nvSpPr>
      <dsp:spPr>
        <a:xfrm>
          <a:off x="7875406" y="1950489"/>
          <a:ext cx="3346416" cy="177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US" sz="1800" kern="1200" noProof="0" dirty="0"/>
            <a:t>Mbed Operating System (Mbed OS) – Libraries, RTOS core, HAL, API, and more</a:t>
          </a:r>
        </a:p>
        <a:p>
          <a:pPr marL="0" lvl="0" indent="0" algn="l" defTabSz="800100">
            <a:lnSpc>
              <a:spcPct val="100000"/>
            </a:lnSpc>
            <a:spcBef>
              <a:spcPct val="0"/>
            </a:spcBef>
            <a:spcAft>
              <a:spcPct val="35000"/>
            </a:spcAft>
            <a:buNone/>
          </a:pPr>
          <a:r>
            <a:rPr lang="en-US" sz="1800" kern="1200" noProof="0" dirty="0"/>
            <a:t>A microcontroller Hardware Development Kit (HDK) and supported development boards</a:t>
          </a:r>
        </a:p>
        <a:p>
          <a:pPr marL="0" lvl="0" indent="0" algn="l" defTabSz="800100">
            <a:lnSpc>
              <a:spcPct val="100000"/>
            </a:lnSpc>
            <a:spcBef>
              <a:spcPct val="0"/>
            </a:spcBef>
            <a:spcAft>
              <a:spcPct val="35000"/>
            </a:spcAft>
            <a:buNone/>
          </a:pPr>
          <a:r>
            <a:rPr lang="en-US" sz="1800" kern="1200" noProof="0" dirty="0"/>
            <a:t>Integrated Development Environment (IDE), including an online compiler and online developer collaboration tools</a:t>
          </a:r>
        </a:p>
      </dsp:txBody>
      <dsp:txXfrm>
        <a:off x="7875406" y="1950489"/>
        <a:ext cx="3346416" cy="17751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6DB5E0-CFA5-436A-89C2-CB9C8CDFCC79}">
      <dsp:nvSpPr>
        <dsp:cNvPr id="0" name=""/>
        <dsp:cNvSpPr/>
      </dsp:nvSpPr>
      <dsp:spPr>
        <a:xfrm>
          <a:off x="0" y="23453"/>
          <a:ext cx="11233150" cy="10297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noProof="0" dirty="0"/>
            <a:t>C/C++ microcontroller software platform, licensed under Apache 2.0 license</a:t>
          </a:r>
        </a:p>
      </dsp:txBody>
      <dsp:txXfrm>
        <a:off x="50269" y="73722"/>
        <a:ext cx="11132612" cy="929235"/>
      </dsp:txXfrm>
    </dsp:sp>
    <dsp:sp modelId="{43D97566-2487-46BC-8FA2-011F9FA6EA10}">
      <dsp:nvSpPr>
        <dsp:cNvPr id="0" name=""/>
        <dsp:cNvSpPr/>
      </dsp:nvSpPr>
      <dsp:spPr>
        <a:xfrm>
          <a:off x="0" y="1128106"/>
          <a:ext cx="11233150" cy="10127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noProof="0" dirty="0"/>
            <a:t>Mbed SDK includes:</a:t>
          </a:r>
        </a:p>
      </dsp:txBody>
      <dsp:txXfrm>
        <a:off x="49440" y="1177546"/>
        <a:ext cx="11134270" cy="913906"/>
      </dsp:txXfrm>
    </dsp:sp>
    <dsp:sp modelId="{EA85E53B-B7E7-47FF-B92C-D8C200BE1A5A}">
      <dsp:nvSpPr>
        <dsp:cNvPr id="0" name=""/>
        <dsp:cNvSpPr/>
      </dsp:nvSpPr>
      <dsp:spPr>
        <a:xfrm>
          <a:off x="0" y="2140892"/>
          <a:ext cx="11233150" cy="1722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65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noProof="0" dirty="0"/>
            <a:t>Official C/C++ software libraries</a:t>
          </a:r>
        </a:p>
        <a:p>
          <a:pPr marL="457200" lvl="2" indent="-228600" algn="l" defTabSz="889000">
            <a:lnSpc>
              <a:spcPct val="90000"/>
            </a:lnSpc>
            <a:spcBef>
              <a:spcPct val="0"/>
            </a:spcBef>
            <a:spcAft>
              <a:spcPct val="20000"/>
            </a:spcAft>
            <a:buChar char="•"/>
          </a:pPr>
          <a:r>
            <a:rPr lang="en-US" sz="2000" kern="1200" noProof="0" dirty="0"/>
            <a:t>Start-up code, peripheral drivers, networking, RTOS, and runtime environment</a:t>
          </a:r>
        </a:p>
        <a:p>
          <a:pPr marL="228600" lvl="1" indent="-228600" algn="l" defTabSz="889000">
            <a:lnSpc>
              <a:spcPct val="90000"/>
            </a:lnSpc>
            <a:spcBef>
              <a:spcPct val="0"/>
            </a:spcBef>
            <a:spcAft>
              <a:spcPct val="20000"/>
            </a:spcAft>
            <a:buChar char="•"/>
          </a:pPr>
          <a:r>
            <a:rPr lang="en-US" sz="2000" kern="1200" noProof="0" dirty="0"/>
            <a:t>Community-developed libraries and code</a:t>
          </a:r>
        </a:p>
        <a:p>
          <a:pPr marL="457200" lvl="2" indent="-228600" algn="l" defTabSz="889000">
            <a:lnSpc>
              <a:spcPct val="90000"/>
            </a:lnSpc>
            <a:spcBef>
              <a:spcPct val="0"/>
            </a:spcBef>
            <a:spcAft>
              <a:spcPct val="20000"/>
            </a:spcAft>
            <a:buChar char="•"/>
          </a:pPr>
          <a:r>
            <a:rPr lang="en-US" sz="2000" kern="1200" noProof="0" dirty="0"/>
            <a:t>Cookbook of hundreds of reusable peripheral and module libraries built on top of the SDK</a:t>
          </a:r>
        </a:p>
        <a:p>
          <a:pPr marL="228600" lvl="1" indent="-228600" algn="l" defTabSz="889000">
            <a:lnSpc>
              <a:spcPct val="90000"/>
            </a:lnSpc>
            <a:spcBef>
              <a:spcPct val="0"/>
            </a:spcBef>
            <a:spcAft>
              <a:spcPct val="20000"/>
            </a:spcAft>
            <a:buChar char="•"/>
          </a:pPr>
          <a:r>
            <a:rPr lang="en-US" sz="2000" kern="1200" noProof="0" dirty="0"/>
            <a:t>Software tools, such as build tools, test, and debug scripts</a:t>
          </a:r>
        </a:p>
      </dsp:txBody>
      <dsp:txXfrm>
        <a:off x="0" y="2140892"/>
        <a:ext cx="11233150" cy="1722240"/>
      </dsp:txXfrm>
    </dsp:sp>
    <dsp:sp modelId="{55FB7AA1-9542-4012-BADA-4E91FDE8A55A}">
      <dsp:nvSpPr>
        <dsp:cNvPr id="0" name=""/>
        <dsp:cNvSpPr/>
      </dsp:nvSpPr>
      <dsp:spPr>
        <a:xfrm>
          <a:off x="0" y="3863132"/>
          <a:ext cx="11233150" cy="9983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noProof="0" dirty="0"/>
            <a:t>Enables rapid prototyping of embedded applications</a:t>
          </a:r>
        </a:p>
      </dsp:txBody>
      <dsp:txXfrm>
        <a:off x="48737" y="3911869"/>
        <a:ext cx="11135676" cy="9009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DFFD9-3BD7-44B7-BA2E-DD4AA2BC43F7}">
      <dsp:nvSpPr>
        <dsp:cNvPr id="0" name=""/>
        <dsp:cNvSpPr/>
      </dsp:nvSpPr>
      <dsp:spPr>
        <a:xfrm>
          <a:off x="5848" y="284443"/>
          <a:ext cx="1172390" cy="117239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88ABD7-14DA-4144-AAB6-F1D8D4155D05}">
      <dsp:nvSpPr>
        <dsp:cNvPr id="0" name=""/>
        <dsp:cNvSpPr/>
      </dsp:nvSpPr>
      <dsp:spPr>
        <a:xfrm>
          <a:off x="5848" y="1608117"/>
          <a:ext cx="3349687" cy="502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44550">
            <a:lnSpc>
              <a:spcPct val="90000"/>
            </a:lnSpc>
            <a:spcBef>
              <a:spcPct val="0"/>
            </a:spcBef>
            <a:spcAft>
              <a:spcPct val="35000"/>
            </a:spcAft>
            <a:buNone/>
            <a:defRPr b="1"/>
          </a:pPr>
          <a:r>
            <a:rPr lang="en-US" sz="1900" b="1" kern="1200" noProof="0" dirty="0"/>
            <a:t>Human Interface Device (HID)</a:t>
          </a:r>
          <a:endParaRPr lang="en-US" sz="1900" kern="1200" noProof="0" dirty="0"/>
        </a:p>
      </dsp:txBody>
      <dsp:txXfrm>
        <a:off x="5848" y="1608117"/>
        <a:ext cx="3349687" cy="502453"/>
      </dsp:txXfrm>
    </dsp:sp>
    <dsp:sp modelId="{B746E463-15B3-41F5-987D-7D07883D10B6}">
      <dsp:nvSpPr>
        <dsp:cNvPr id="0" name=""/>
        <dsp:cNvSpPr/>
      </dsp:nvSpPr>
      <dsp:spPr>
        <a:xfrm>
          <a:off x="5848" y="2180934"/>
          <a:ext cx="3349687" cy="1621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US" sz="1800" kern="1200" noProof="0" dirty="0"/>
            <a:t>Provides a channel over which CMSIS-DAP protocols can run</a:t>
          </a:r>
        </a:p>
        <a:p>
          <a:pPr marL="171450" lvl="1" indent="-171450" algn="l" defTabSz="800100">
            <a:lnSpc>
              <a:spcPct val="90000"/>
            </a:lnSpc>
            <a:spcBef>
              <a:spcPct val="0"/>
            </a:spcBef>
            <a:spcAft>
              <a:spcPct val="15000"/>
            </a:spcAft>
            <a:buChar char="•"/>
          </a:pPr>
          <a:r>
            <a:rPr lang="en-US" sz="1800" kern="1200" noProof="0" dirty="0"/>
            <a:t>Enables tools such as Keil MDK, IAR Workbench, and pyOCD</a:t>
          </a:r>
        </a:p>
      </dsp:txBody>
      <dsp:txXfrm>
        <a:off x="5848" y="2180934"/>
        <a:ext cx="3349687" cy="1621725"/>
      </dsp:txXfrm>
    </dsp:sp>
    <dsp:sp modelId="{84B7E46A-1DC7-486E-B4CE-E5C692E9488E}">
      <dsp:nvSpPr>
        <dsp:cNvPr id="0" name=""/>
        <dsp:cNvSpPr/>
      </dsp:nvSpPr>
      <dsp:spPr>
        <a:xfrm>
          <a:off x="3941731" y="284443"/>
          <a:ext cx="1172390" cy="117239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CB8AB7-8E47-44DC-82BF-3974B1F3E981}">
      <dsp:nvSpPr>
        <dsp:cNvPr id="0" name=""/>
        <dsp:cNvSpPr/>
      </dsp:nvSpPr>
      <dsp:spPr>
        <a:xfrm>
          <a:off x="3941731" y="1608117"/>
          <a:ext cx="3349687" cy="502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44550">
            <a:lnSpc>
              <a:spcPct val="90000"/>
            </a:lnSpc>
            <a:spcBef>
              <a:spcPct val="0"/>
            </a:spcBef>
            <a:spcAft>
              <a:spcPct val="35000"/>
            </a:spcAft>
            <a:buNone/>
            <a:defRPr b="1"/>
          </a:pPr>
          <a:r>
            <a:rPr lang="en-US" sz="1900" b="1" kern="1200" dirty="0"/>
            <a:t>USB drag and drop programming</a:t>
          </a:r>
          <a:endParaRPr lang="en-US" sz="1900" kern="1200" dirty="0"/>
        </a:p>
      </dsp:txBody>
      <dsp:txXfrm>
        <a:off x="3941731" y="1608117"/>
        <a:ext cx="3349687" cy="502453"/>
      </dsp:txXfrm>
    </dsp:sp>
    <dsp:sp modelId="{FBBA5F83-6B84-42DE-A1A7-9E52078F812A}">
      <dsp:nvSpPr>
        <dsp:cNvPr id="0" name=""/>
        <dsp:cNvSpPr/>
      </dsp:nvSpPr>
      <dsp:spPr>
        <a:xfrm>
          <a:off x="3941731" y="2180934"/>
          <a:ext cx="3349687" cy="1621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t>The DAPLink debug probes appear as USB disks on host computers</a:t>
          </a:r>
        </a:p>
        <a:p>
          <a:pPr marL="0" lvl="0" indent="0" algn="l" defTabSz="800100">
            <a:lnSpc>
              <a:spcPct val="90000"/>
            </a:lnSpc>
            <a:spcBef>
              <a:spcPct val="0"/>
            </a:spcBef>
            <a:spcAft>
              <a:spcPct val="35000"/>
            </a:spcAft>
            <a:buNone/>
          </a:pPr>
          <a:r>
            <a:rPr lang="en-US" sz="1800" kern="1200" dirty="0"/>
            <a:t>Binary and hex files can be copied to the USB disk that are then programmed into the memory of the target system</a:t>
          </a:r>
        </a:p>
      </dsp:txBody>
      <dsp:txXfrm>
        <a:off x="3941731" y="2180934"/>
        <a:ext cx="3349687" cy="1621725"/>
      </dsp:txXfrm>
    </dsp:sp>
    <dsp:sp modelId="{C1E881B6-3288-4548-AB42-5879F644BE0D}">
      <dsp:nvSpPr>
        <dsp:cNvPr id="0" name=""/>
        <dsp:cNvSpPr/>
      </dsp:nvSpPr>
      <dsp:spPr>
        <a:xfrm>
          <a:off x="7877614" y="284443"/>
          <a:ext cx="1172390" cy="11723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681AF4-725A-40B5-B0E2-5489616A1727}">
      <dsp:nvSpPr>
        <dsp:cNvPr id="0" name=""/>
        <dsp:cNvSpPr/>
      </dsp:nvSpPr>
      <dsp:spPr>
        <a:xfrm>
          <a:off x="7877614" y="1608117"/>
          <a:ext cx="3349687" cy="502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44550">
            <a:lnSpc>
              <a:spcPct val="90000"/>
            </a:lnSpc>
            <a:spcBef>
              <a:spcPct val="0"/>
            </a:spcBef>
            <a:spcAft>
              <a:spcPct val="35000"/>
            </a:spcAft>
            <a:buNone/>
            <a:defRPr b="1"/>
          </a:pPr>
          <a:r>
            <a:rPr lang="en-US" sz="1900" b="1" kern="1200" dirty="0"/>
            <a:t>USB serial port</a:t>
          </a:r>
          <a:endParaRPr lang="en-US" sz="1900" kern="1200" dirty="0"/>
        </a:p>
      </dsp:txBody>
      <dsp:txXfrm>
        <a:off x="7877614" y="1608117"/>
        <a:ext cx="3349687" cy="502453"/>
      </dsp:txXfrm>
    </dsp:sp>
    <dsp:sp modelId="{A3F7425A-4ABB-461D-A8A1-B874E76FB02B}">
      <dsp:nvSpPr>
        <dsp:cNvPr id="0" name=""/>
        <dsp:cNvSpPr/>
      </dsp:nvSpPr>
      <dsp:spPr>
        <a:xfrm>
          <a:off x="7877614" y="2180934"/>
          <a:ext cx="3349687" cy="1621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t>DAPLink probe also provides a USB serial port</a:t>
          </a:r>
        </a:p>
        <a:p>
          <a:pPr marL="171450" lvl="1" indent="-171450" algn="l" defTabSz="800100">
            <a:lnSpc>
              <a:spcPct val="90000"/>
            </a:lnSpc>
            <a:spcBef>
              <a:spcPct val="0"/>
            </a:spcBef>
            <a:spcAft>
              <a:spcPct val="15000"/>
            </a:spcAft>
            <a:buChar char="•"/>
          </a:pPr>
          <a:r>
            <a:rPr lang="en-US" sz="1800" kern="1200" dirty="0"/>
            <a:t>Port will appear on a Windows PC as a COM port or in Linux as a /dev/tty interface</a:t>
          </a:r>
        </a:p>
      </dsp:txBody>
      <dsp:txXfrm>
        <a:off x="7877614" y="2180934"/>
        <a:ext cx="3349687" cy="16217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048A7-2DDD-4502-B1FF-8C60AB424A32}">
      <dsp:nvSpPr>
        <dsp:cNvPr id="0" name=""/>
        <dsp:cNvSpPr/>
      </dsp:nvSpPr>
      <dsp:spPr>
        <a:xfrm>
          <a:off x="0" y="445135"/>
          <a:ext cx="11233150" cy="7200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defRPr b="1"/>
          </a:pPr>
          <a:r>
            <a:rPr lang="en-US" sz="2800" kern="1200" noProof="0" dirty="0"/>
            <a:t>Greentea​</a:t>
          </a:r>
        </a:p>
      </dsp:txBody>
      <dsp:txXfrm>
        <a:off x="35148" y="480283"/>
        <a:ext cx="11162854" cy="649708"/>
      </dsp:txXfrm>
    </dsp:sp>
    <dsp:sp modelId="{BB8ACE14-73F7-47C0-BACD-B76E33D775F7}">
      <dsp:nvSpPr>
        <dsp:cNvPr id="0" name=""/>
        <dsp:cNvSpPr/>
      </dsp:nvSpPr>
      <dsp:spPr>
        <a:xfrm>
          <a:off x="0" y="1165140"/>
          <a:ext cx="1123315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653"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noProof="0" dirty="0"/>
            <a:t>Automated testing tool for Arm Mbed OS development​</a:t>
          </a:r>
        </a:p>
        <a:p>
          <a:pPr marL="228600" lvl="1" indent="-228600" algn="l" defTabSz="889000">
            <a:lnSpc>
              <a:spcPct val="90000"/>
            </a:lnSpc>
            <a:spcBef>
              <a:spcPct val="0"/>
            </a:spcBef>
            <a:spcAft>
              <a:spcPct val="20000"/>
            </a:spcAft>
            <a:buChar char="•"/>
          </a:pPr>
          <a:r>
            <a:rPr lang="en-US" sz="2000" kern="1200" noProof="0" dirty="0"/>
            <a:t>Pair with “UNITY” and “utest” frameworks​</a:t>
          </a:r>
        </a:p>
        <a:p>
          <a:pPr marL="228600" lvl="1" indent="-228600" algn="l" defTabSz="889000">
            <a:lnSpc>
              <a:spcPct val="90000"/>
            </a:lnSpc>
            <a:spcBef>
              <a:spcPct val="0"/>
            </a:spcBef>
            <a:spcAft>
              <a:spcPct val="20000"/>
            </a:spcAft>
            <a:buChar char="•"/>
          </a:pPr>
          <a:r>
            <a:rPr lang="en-US" sz="2000" u="sng" kern="1200" noProof="0" dirty="0">
              <a:hlinkClick xmlns:r="http://schemas.openxmlformats.org/officeDocument/2006/relationships" r:id="rId1"/>
            </a:rPr>
            <a:t>https://os.mbed.com/docs/mbed-os/v5.15/tools/greentea-testing-applications.html</a:t>
          </a:r>
          <a:r>
            <a:rPr lang="en-US" sz="2000" kern="1200" noProof="0" dirty="0"/>
            <a:t>​</a:t>
          </a:r>
        </a:p>
      </dsp:txBody>
      <dsp:txXfrm>
        <a:off x="0" y="1165140"/>
        <a:ext cx="11233150" cy="1076400"/>
      </dsp:txXfrm>
    </dsp:sp>
    <dsp:sp modelId="{DE00952C-DA03-44E1-93B1-BCC5DFD2451A}">
      <dsp:nvSpPr>
        <dsp:cNvPr id="0" name=""/>
        <dsp:cNvSpPr/>
      </dsp:nvSpPr>
      <dsp:spPr>
        <a:xfrm>
          <a:off x="0" y="2241540"/>
          <a:ext cx="11233150" cy="7200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defRPr b="1"/>
          </a:pPr>
          <a:r>
            <a:rPr lang="en-US" sz="2800" kern="1200" noProof="0" dirty="0"/>
            <a:t>Icetea​</a:t>
          </a:r>
        </a:p>
      </dsp:txBody>
      <dsp:txXfrm>
        <a:off x="35148" y="2276688"/>
        <a:ext cx="11162854" cy="649708"/>
      </dsp:txXfrm>
    </dsp:sp>
    <dsp:sp modelId="{EE7FE40E-EFC0-498E-89E9-1CECC69A430E}">
      <dsp:nvSpPr>
        <dsp:cNvPr id="0" name=""/>
        <dsp:cNvSpPr/>
      </dsp:nvSpPr>
      <dsp:spPr>
        <a:xfrm>
          <a:off x="0" y="2961544"/>
          <a:ext cx="1123315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653"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noProof="0" dirty="0"/>
            <a:t>Automated testing tool for Arm Mbed OS development​</a:t>
          </a:r>
        </a:p>
        <a:p>
          <a:pPr marL="228600" lvl="1" indent="-228600" algn="l" defTabSz="889000">
            <a:lnSpc>
              <a:spcPct val="90000"/>
            </a:lnSpc>
            <a:spcBef>
              <a:spcPct val="0"/>
            </a:spcBef>
            <a:spcAft>
              <a:spcPct val="20000"/>
            </a:spcAft>
            <a:buChar char="•"/>
          </a:pPr>
          <a:r>
            <a:rPr lang="en-US" sz="2000" kern="1200" noProof="0" dirty="0"/>
            <a:t>Typically used for local development and automation in a continuous integration environment​</a:t>
          </a:r>
        </a:p>
        <a:p>
          <a:pPr marL="228600" lvl="1" indent="-228600" algn="l" defTabSz="889000">
            <a:lnSpc>
              <a:spcPct val="90000"/>
            </a:lnSpc>
            <a:spcBef>
              <a:spcPct val="0"/>
            </a:spcBef>
            <a:spcAft>
              <a:spcPct val="20000"/>
            </a:spcAft>
            <a:buChar char="•"/>
          </a:pPr>
          <a:r>
            <a:rPr lang="en-US" sz="2000" u="sng" kern="1200" noProof="0" dirty="0">
              <a:hlinkClick xmlns:r="http://schemas.openxmlformats.org/officeDocument/2006/relationships" r:id="rId2"/>
            </a:rPr>
            <a:t>https://os.mbed.com/docs/mbed-os/v5.15/tools/icetea-testing-applications.html</a:t>
          </a:r>
          <a:r>
            <a:rPr lang="en-US" sz="2000" kern="1200" noProof="0" dirty="0"/>
            <a:t>​</a:t>
          </a:r>
        </a:p>
      </dsp:txBody>
      <dsp:txXfrm>
        <a:off x="0" y="2961544"/>
        <a:ext cx="11233150" cy="10764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799E84-E87C-4E8D-A34E-830A3909C11E}">
      <dsp:nvSpPr>
        <dsp:cNvPr id="0" name=""/>
        <dsp:cNvSpPr/>
      </dsp:nvSpPr>
      <dsp:spPr>
        <a:xfrm>
          <a:off x="54" y="168250"/>
          <a:ext cx="5249084" cy="57600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defRPr b="1"/>
          </a:pPr>
          <a:r>
            <a:rPr lang="en-US" sz="2000" kern="1200" noProof="0" dirty="0"/>
            <a:t>High-level</a:t>
          </a:r>
        </a:p>
      </dsp:txBody>
      <dsp:txXfrm>
        <a:off x="54" y="168250"/>
        <a:ext cx="5249084" cy="576000"/>
      </dsp:txXfrm>
    </dsp:sp>
    <dsp:sp modelId="{D1F7F383-DD9F-472D-896C-7380E2BB713A}">
      <dsp:nvSpPr>
        <dsp:cNvPr id="0" name=""/>
        <dsp:cNvSpPr/>
      </dsp:nvSpPr>
      <dsp:spPr>
        <a:xfrm>
          <a:off x="54" y="744250"/>
          <a:ext cx="5249084" cy="3842999"/>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1" kern="1200" noProof="0" dirty="0"/>
            <a:t>Advantages:</a:t>
          </a:r>
          <a:endParaRPr lang="en-US" sz="2000" kern="1200" noProof="0" dirty="0"/>
        </a:p>
        <a:p>
          <a:pPr marL="457200" lvl="2" indent="-228600" algn="l" defTabSz="889000">
            <a:lnSpc>
              <a:spcPct val="90000"/>
            </a:lnSpc>
            <a:spcBef>
              <a:spcPct val="0"/>
            </a:spcBef>
            <a:spcAft>
              <a:spcPct val="15000"/>
            </a:spcAft>
            <a:buChar char="•"/>
          </a:pPr>
          <a:r>
            <a:rPr lang="en-US" sz="2000" kern="1200" noProof="0" dirty="0"/>
            <a:t>Higher productivity (less development time)</a:t>
          </a:r>
        </a:p>
        <a:p>
          <a:pPr marL="457200" lvl="2" indent="-228600" algn="l" defTabSz="889000">
            <a:lnSpc>
              <a:spcPct val="90000"/>
            </a:lnSpc>
            <a:spcBef>
              <a:spcPct val="0"/>
            </a:spcBef>
            <a:spcAft>
              <a:spcPct val="15000"/>
            </a:spcAft>
            <a:buChar char="•"/>
          </a:pPr>
          <a:r>
            <a:rPr lang="en-US" sz="2000" kern="1200" noProof="0" dirty="0"/>
            <a:t>Portability across devices </a:t>
          </a:r>
        </a:p>
        <a:p>
          <a:pPr marL="457200" lvl="2" indent="-228600" algn="l" defTabSz="889000">
            <a:lnSpc>
              <a:spcPct val="90000"/>
            </a:lnSpc>
            <a:spcBef>
              <a:spcPct val="0"/>
            </a:spcBef>
            <a:spcAft>
              <a:spcPct val="15000"/>
            </a:spcAft>
            <a:buChar char="•"/>
          </a:pPr>
          <a:r>
            <a:rPr lang="en-US" sz="2000" kern="1200" noProof="0" dirty="0"/>
            <a:t>Code is easier to read and maintain</a:t>
          </a:r>
        </a:p>
        <a:p>
          <a:pPr marL="457200" lvl="2" indent="-228600" algn="l" defTabSz="889000">
            <a:lnSpc>
              <a:spcPct val="90000"/>
            </a:lnSpc>
            <a:spcBef>
              <a:spcPct val="0"/>
            </a:spcBef>
            <a:spcAft>
              <a:spcPct val="15000"/>
            </a:spcAft>
            <a:buChar char="•"/>
          </a:pPr>
          <a:r>
            <a:rPr lang="en-US" sz="2000" kern="1200" noProof="0" dirty="0"/>
            <a:t>Allows code reuse</a:t>
          </a:r>
        </a:p>
        <a:p>
          <a:pPr marL="457200" lvl="2" indent="-228600" algn="l" defTabSz="889000">
            <a:lnSpc>
              <a:spcPct val="90000"/>
            </a:lnSpc>
            <a:spcBef>
              <a:spcPct val="0"/>
            </a:spcBef>
            <a:spcAft>
              <a:spcPct val="15000"/>
            </a:spcAft>
            <a:buChar char="•"/>
          </a:pPr>
          <a:r>
            <a:rPr lang="en-US" sz="2000" kern="1200" noProof="0" dirty="0"/>
            <a:t>Rapid prototyping of applications</a:t>
          </a:r>
        </a:p>
        <a:p>
          <a:pPr marL="228600" lvl="1" indent="-228600" algn="l" defTabSz="889000">
            <a:lnSpc>
              <a:spcPct val="90000"/>
            </a:lnSpc>
            <a:spcBef>
              <a:spcPct val="0"/>
            </a:spcBef>
            <a:spcAft>
              <a:spcPct val="15000"/>
            </a:spcAft>
            <a:buChar char="•"/>
          </a:pPr>
          <a:r>
            <a:rPr lang="en-US" sz="2000" b="1" kern="1200" noProof="0" dirty="0"/>
            <a:t>Disadvantages:</a:t>
          </a:r>
          <a:endParaRPr lang="en-US" sz="2000" kern="1200" noProof="0" dirty="0"/>
        </a:p>
        <a:p>
          <a:pPr marL="457200" lvl="2" indent="-228600" algn="l" defTabSz="889000">
            <a:lnSpc>
              <a:spcPct val="90000"/>
            </a:lnSpc>
            <a:spcBef>
              <a:spcPct val="0"/>
            </a:spcBef>
            <a:spcAft>
              <a:spcPct val="15000"/>
            </a:spcAft>
            <a:buChar char="•"/>
          </a:pPr>
          <a:r>
            <a:rPr lang="en-US" sz="2000" kern="1200" noProof="0" dirty="0"/>
            <a:t>Less optimized code</a:t>
          </a:r>
        </a:p>
        <a:p>
          <a:pPr marL="457200" lvl="2" indent="-228600" algn="l" defTabSz="889000">
            <a:lnSpc>
              <a:spcPct val="90000"/>
            </a:lnSpc>
            <a:spcBef>
              <a:spcPct val="0"/>
            </a:spcBef>
            <a:spcAft>
              <a:spcPct val="15000"/>
            </a:spcAft>
            <a:buChar char="•"/>
          </a:pPr>
          <a:r>
            <a:rPr lang="en-US" sz="2000" kern="1200" noProof="0" dirty="0"/>
            <a:t>Additional translation time from source to machine code</a:t>
          </a:r>
        </a:p>
        <a:p>
          <a:pPr marL="457200" lvl="2" indent="-228600" algn="l" defTabSz="889000">
            <a:lnSpc>
              <a:spcPct val="90000"/>
            </a:lnSpc>
            <a:spcBef>
              <a:spcPct val="0"/>
            </a:spcBef>
            <a:spcAft>
              <a:spcPct val="15000"/>
            </a:spcAft>
            <a:buChar char="•"/>
          </a:pPr>
          <a:r>
            <a:rPr lang="en-US" sz="2000" kern="1200" noProof="0" dirty="0"/>
            <a:t>Another level of abstraction to deal with</a:t>
          </a:r>
        </a:p>
      </dsp:txBody>
      <dsp:txXfrm>
        <a:off x="54" y="744250"/>
        <a:ext cx="5249084" cy="3842999"/>
      </dsp:txXfrm>
    </dsp:sp>
    <dsp:sp modelId="{DFE6F36C-9923-41CE-91A7-51C6ABEDBF49}">
      <dsp:nvSpPr>
        <dsp:cNvPr id="0" name=""/>
        <dsp:cNvSpPr/>
      </dsp:nvSpPr>
      <dsp:spPr>
        <a:xfrm>
          <a:off x="5984010" y="168250"/>
          <a:ext cx="5249084" cy="57600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defRPr b="1"/>
          </a:pPr>
          <a:r>
            <a:rPr lang="en-US" sz="2000" kern="1200" noProof="0" dirty="0"/>
            <a:t>Low-level</a:t>
          </a:r>
        </a:p>
      </dsp:txBody>
      <dsp:txXfrm>
        <a:off x="5984010" y="168250"/>
        <a:ext cx="5249084" cy="576000"/>
      </dsp:txXfrm>
    </dsp:sp>
    <dsp:sp modelId="{8DEA0D0D-F819-4B69-9699-EF6A10FC92BF}">
      <dsp:nvSpPr>
        <dsp:cNvPr id="0" name=""/>
        <dsp:cNvSpPr/>
      </dsp:nvSpPr>
      <dsp:spPr>
        <a:xfrm>
          <a:off x="5984010" y="744250"/>
          <a:ext cx="5249084" cy="3842999"/>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1" kern="1200" noProof="0" dirty="0"/>
            <a:t>Advantages:</a:t>
          </a:r>
          <a:endParaRPr lang="en-US" sz="2000" kern="1200" noProof="0" dirty="0"/>
        </a:p>
        <a:p>
          <a:pPr marL="457200" lvl="2" indent="-228600" algn="l" defTabSz="889000">
            <a:lnSpc>
              <a:spcPct val="90000"/>
            </a:lnSpc>
            <a:spcBef>
              <a:spcPct val="0"/>
            </a:spcBef>
            <a:spcAft>
              <a:spcPct val="15000"/>
            </a:spcAft>
            <a:buChar char="•"/>
          </a:pPr>
          <a:r>
            <a:rPr lang="en-US" sz="2000" kern="1200" noProof="0" dirty="0"/>
            <a:t>More optimized code and higher memory efficiency</a:t>
          </a:r>
        </a:p>
        <a:p>
          <a:pPr marL="457200" lvl="2" indent="-228600" algn="l" defTabSz="889000">
            <a:lnSpc>
              <a:spcPct val="90000"/>
            </a:lnSpc>
            <a:spcBef>
              <a:spcPct val="0"/>
            </a:spcBef>
            <a:spcAft>
              <a:spcPct val="15000"/>
            </a:spcAft>
            <a:buChar char="•"/>
          </a:pPr>
          <a:r>
            <a:rPr lang="en-US" sz="2000" kern="1200" noProof="0" dirty="0"/>
            <a:t>Less translation time from source to machine code</a:t>
          </a:r>
        </a:p>
        <a:p>
          <a:pPr marL="457200" lvl="2" indent="-228600" algn="l" defTabSz="889000">
            <a:lnSpc>
              <a:spcPct val="90000"/>
            </a:lnSpc>
            <a:spcBef>
              <a:spcPct val="0"/>
            </a:spcBef>
            <a:spcAft>
              <a:spcPct val="15000"/>
            </a:spcAft>
            <a:buChar char="•"/>
          </a:pPr>
          <a:r>
            <a:rPr lang="en-US" sz="2000" kern="1200" noProof="0" dirty="0"/>
            <a:t>Direct interaction with hardware</a:t>
          </a:r>
        </a:p>
        <a:p>
          <a:pPr marL="228600" lvl="1" indent="-228600" algn="l" defTabSz="889000">
            <a:lnSpc>
              <a:spcPct val="90000"/>
            </a:lnSpc>
            <a:spcBef>
              <a:spcPct val="0"/>
            </a:spcBef>
            <a:spcAft>
              <a:spcPct val="15000"/>
            </a:spcAft>
            <a:buChar char="•"/>
          </a:pPr>
          <a:r>
            <a:rPr lang="en-US" sz="2000" b="1" kern="1200" noProof="0" dirty="0"/>
            <a:t>Disadvantages:</a:t>
          </a:r>
          <a:endParaRPr lang="en-US" sz="2000" kern="1200" noProof="0" dirty="0"/>
        </a:p>
        <a:p>
          <a:pPr marL="457200" lvl="2" indent="-228600" algn="l" defTabSz="889000">
            <a:lnSpc>
              <a:spcPct val="90000"/>
            </a:lnSpc>
            <a:spcBef>
              <a:spcPct val="0"/>
            </a:spcBef>
            <a:spcAft>
              <a:spcPct val="15000"/>
            </a:spcAft>
            <a:buChar char="•"/>
          </a:pPr>
          <a:r>
            <a:rPr lang="en-US" sz="2000" kern="1200" noProof="0" dirty="0"/>
            <a:t>Less portability from one device to another</a:t>
          </a:r>
        </a:p>
        <a:p>
          <a:pPr marL="457200" lvl="2" indent="-228600" algn="l" defTabSz="889000">
            <a:lnSpc>
              <a:spcPct val="90000"/>
            </a:lnSpc>
            <a:spcBef>
              <a:spcPct val="0"/>
            </a:spcBef>
            <a:spcAft>
              <a:spcPct val="15000"/>
            </a:spcAft>
            <a:buChar char="•"/>
          </a:pPr>
          <a:r>
            <a:rPr lang="en-US" sz="2000" kern="1200" noProof="0" dirty="0"/>
            <a:t>Code is more difficult to read, reuse, and maintain</a:t>
          </a:r>
        </a:p>
        <a:p>
          <a:pPr marL="457200" lvl="2" indent="-228600" algn="l" defTabSz="889000">
            <a:lnSpc>
              <a:spcPct val="90000"/>
            </a:lnSpc>
            <a:spcBef>
              <a:spcPct val="0"/>
            </a:spcBef>
            <a:spcAft>
              <a:spcPct val="15000"/>
            </a:spcAft>
            <a:buChar char="•"/>
          </a:pPr>
          <a:r>
            <a:rPr lang="en-US" sz="2000" kern="1200" noProof="0" dirty="0"/>
            <a:t>Low productivity</a:t>
          </a:r>
        </a:p>
      </dsp:txBody>
      <dsp:txXfrm>
        <a:off x="5984010" y="744250"/>
        <a:ext cx="5249084" cy="38429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B8AE3-ECD5-484D-B0D2-C656B6A14CD0}">
      <dsp:nvSpPr>
        <dsp:cNvPr id="0" name=""/>
        <dsp:cNvSpPr/>
      </dsp:nvSpPr>
      <dsp:spPr>
        <a:xfrm rot="5400000">
          <a:off x="7180355" y="-3019492"/>
          <a:ext cx="916373" cy="718921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noProof="0" dirty="0"/>
            <a:t>Enables an interrupt or exception: NVIC_EnableIRQ (IRQn_Type IRQn)</a:t>
          </a:r>
        </a:p>
        <a:p>
          <a:pPr marL="171450" lvl="1" indent="-171450" algn="l" defTabSz="755650">
            <a:lnSpc>
              <a:spcPct val="90000"/>
            </a:lnSpc>
            <a:spcBef>
              <a:spcPct val="0"/>
            </a:spcBef>
            <a:spcAft>
              <a:spcPct val="15000"/>
            </a:spcAft>
            <a:buChar char="•"/>
          </a:pPr>
          <a:r>
            <a:rPr lang="en-US" sz="1700" kern="1200" noProof="0" dirty="0"/>
            <a:t>Sets pending status of interrupt: void NVIC_SetPendingIRQ (IRQn_Type IRQn)</a:t>
          </a:r>
        </a:p>
      </dsp:txBody>
      <dsp:txXfrm rot="-5400000">
        <a:off x="4043934" y="161663"/>
        <a:ext cx="7144482" cy="826905"/>
      </dsp:txXfrm>
    </dsp:sp>
    <dsp:sp modelId="{01863A67-4CE9-4D17-99EB-AC847CEB87FA}">
      <dsp:nvSpPr>
        <dsp:cNvPr id="0" name=""/>
        <dsp:cNvSpPr/>
      </dsp:nvSpPr>
      <dsp:spPr>
        <a:xfrm>
          <a:off x="0" y="2381"/>
          <a:ext cx="4043934" cy="11454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noProof="0" dirty="0"/>
            <a:t>Functions to access, e.g., NVIC, System Control Block (SCB), and System Tick timer</a:t>
          </a:r>
        </a:p>
      </dsp:txBody>
      <dsp:txXfrm>
        <a:off x="55917" y="58298"/>
        <a:ext cx="3932100" cy="1033633"/>
      </dsp:txXfrm>
    </dsp:sp>
    <dsp:sp modelId="{F08646E8-1C47-44F8-8030-BA3069179F25}">
      <dsp:nvSpPr>
        <dsp:cNvPr id="0" name=""/>
        <dsp:cNvSpPr/>
      </dsp:nvSpPr>
      <dsp:spPr>
        <a:xfrm rot="5400000">
          <a:off x="7180355" y="-1816751"/>
          <a:ext cx="916373" cy="718921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noProof="0" dirty="0"/>
            <a:t>Read PRIMASK register: uint32_t __get_PRIMASK (void)</a:t>
          </a:r>
        </a:p>
        <a:p>
          <a:pPr marL="171450" lvl="1" indent="-171450" algn="l" defTabSz="755650">
            <a:lnSpc>
              <a:spcPct val="90000"/>
            </a:lnSpc>
            <a:spcBef>
              <a:spcPct val="0"/>
            </a:spcBef>
            <a:spcAft>
              <a:spcPct val="15000"/>
            </a:spcAft>
            <a:buChar char="•"/>
          </a:pPr>
          <a:r>
            <a:rPr lang="en-US" sz="1700" kern="1200" noProof="0" dirty="0"/>
            <a:t>Set CONTROL register: void __set_CONTROL (uint32_t value)</a:t>
          </a:r>
        </a:p>
      </dsp:txBody>
      <dsp:txXfrm rot="-5400000">
        <a:off x="4043934" y="1364404"/>
        <a:ext cx="7144482" cy="826905"/>
      </dsp:txXfrm>
    </dsp:sp>
    <dsp:sp modelId="{DE2FCB3F-CD10-4E14-BA33-79AD6C4EF58B}">
      <dsp:nvSpPr>
        <dsp:cNvPr id="0" name=""/>
        <dsp:cNvSpPr/>
      </dsp:nvSpPr>
      <dsp:spPr>
        <a:xfrm>
          <a:off x="0" y="1205122"/>
          <a:ext cx="4043934" cy="11454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noProof="0" dirty="0"/>
            <a:t>Access to special registers, e.g.,</a:t>
          </a:r>
        </a:p>
      </dsp:txBody>
      <dsp:txXfrm>
        <a:off x="55917" y="1261039"/>
        <a:ext cx="3932100" cy="1033633"/>
      </dsp:txXfrm>
    </dsp:sp>
    <dsp:sp modelId="{089FBB6C-4C27-4CCB-9E59-62ADC95BC0FC}">
      <dsp:nvSpPr>
        <dsp:cNvPr id="0" name=""/>
        <dsp:cNvSpPr/>
      </dsp:nvSpPr>
      <dsp:spPr>
        <a:xfrm rot="5400000">
          <a:off x="7180355" y="-614011"/>
          <a:ext cx="916373" cy="718921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noProof="0" dirty="0"/>
            <a:t>REV: uint32_t __REV(uint32_t int value)</a:t>
          </a:r>
        </a:p>
        <a:p>
          <a:pPr marL="171450" lvl="1" indent="-171450" algn="l" defTabSz="755650">
            <a:lnSpc>
              <a:spcPct val="90000"/>
            </a:lnSpc>
            <a:spcBef>
              <a:spcPct val="0"/>
            </a:spcBef>
            <a:spcAft>
              <a:spcPct val="15000"/>
            </a:spcAft>
            <a:buChar char="•"/>
          </a:pPr>
          <a:r>
            <a:rPr lang="en-US" sz="1700" kern="1200" noProof="0" dirty="0"/>
            <a:t>NOP: void __NOP(void)</a:t>
          </a:r>
        </a:p>
      </dsp:txBody>
      <dsp:txXfrm rot="-5400000">
        <a:off x="4043934" y="2567144"/>
        <a:ext cx="7144482" cy="826905"/>
      </dsp:txXfrm>
    </dsp:sp>
    <dsp:sp modelId="{58ED4E2A-5AA6-44E7-B1FC-62D80771B349}">
      <dsp:nvSpPr>
        <dsp:cNvPr id="0" name=""/>
        <dsp:cNvSpPr/>
      </dsp:nvSpPr>
      <dsp:spPr>
        <a:xfrm>
          <a:off x="0" y="2407863"/>
          <a:ext cx="4043934" cy="11454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noProof="0" dirty="0"/>
            <a:t>Functions to access special instructions, e.g.,</a:t>
          </a:r>
        </a:p>
      </dsp:txBody>
      <dsp:txXfrm>
        <a:off x="55917" y="2463780"/>
        <a:ext cx="3932100" cy="1033633"/>
      </dsp:txXfrm>
    </dsp:sp>
    <dsp:sp modelId="{D28BBB4A-B99C-45ED-BD72-3D31AC53703A}">
      <dsp:nvSpPr>
        <dsp:cNvPr id="0" name=""/>
        <dsp:cNvSpPr/>
      </dsp:nvSpPr>
      <dsp:spPr>
        <a:xfrm rot="5400000">
          <a:off x="7180355" y="588729"/>
          <a:ext cx="916373" cy="718921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noProof="0" dirty="0"/>
            <a:t>System initialization: void SystemInit (void)</a:t>
          </a:r>
        </a:p>
      </dsp:txBody>
      <dsp:txXfrm rot="-5400000">
        <a:off x="4043934" y="3769884"/>
        <a:ext cx="7144482" cy="826905"/>
      </dsp:txXfrm>
    </dsp:sp>
    <dsp:sp modelId="{80DDA68B-038C-4811-AF4A-53B50CDE5C0B}">
      <dsp:nvSpPr>
        <dsp:cNvPr id="0" name=""/>
        <dsp:cNvSpPr/>
      </dsp:nvSpPr>
      <dsp:spPr>
        <a:xfrm>
          <a:off x="0" y="3610604"/>
          <a:ext cx="4043934" cy="11454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noProof="0" dirty="0"/>
            <a:t>Names of system initialization functions, e.g.,</a:t>
          </a:r>
        </a:p>
      </dsp:txBody>
      <dsp:txXfrm>
        <a:off x="55917" y="3666521"/>
        <a:ext cx="3932100" cy="10336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2DDA3-0EE9-469D-96C9-C0350944ABE8}">
      <dsp:nvSpPr>
        <dsp:cNvPr id="0" name=""/>
        <dsp:cNvSpPr/>
      </dsp:nvSpPr>
      <dsp:spPr>
        <a:xfrm>
          <a:off x="34143" y="217692"/>
          <a:ext cx="1478090" cy="147809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A77175-15CA-41DA-8A4E-EDEC65AE75BA}">
      <dsp:nvSpPr>
        <dsp:cNvPr id="0" name=""/>
        <dsp:cNvSpPr/>
      </dsp:nvSpPr>
      <dsp:spPr>
        <a:xfrm>
          <a:off x="344542" y="528091"/>
          <a:ext cx="857292" cy="85729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5BACF2-D566-469B-B088-461AF825BA45}">
      <dsp:nvSpPr>
        <dsp:cNvPr id="0" name=""/>
        <dsp:cNvSpPr/>
      </dsp:nvSpPr>
      <dsp:spPr>
        <a:xfrm>
          <a:off x="1828967" y="217692"/>
          <a:ext cx="3484070" cy="1478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noProof="0" dirty="0"/>
            <a:t>Easier to port application code from one Cortex-M based microcontroller to another Cortex-M based microcontroller</a:t>
          </a:r>
        </a:p>
      </dsp:txBody>
      <dsp:txXfrm>
        <a:off x="1828967" y="217692"/>
        <a:ext cx="3484070" cy="1478090"/>
      </dsp:txXfrm>
    </dsp:sp>
    <dsp:sp modelId="{BF8BC967-4E4B-4204-97FC-3EBD5B2F10FD}">
      <dsp:nvSpPr>
        <dsp:cNvPr id="0" name=""/>
        <dsp:cNvSpPr/>
      </dsp:nvSpPr>
      <dsp:spPr>
        <a:xfrm>
          <a:off x="5920111" y="217692"/>
          <a:ext cx="1478090" cy="147809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C46019-9C29-43C2-8A69-53E4878C15C4}">
      <dsp:nvSpPr>
        <dsp:cNvPr id="0" name=""/>
        <dsp:cNvSpPr/>
      </dsp:nvSpPr>
      <dsp:spPr>
        <a:xfrm>
          <a:off x="6230510" y="528091"/>
          <a:ext cx="857292" cy="8572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C74299-58E7-4D04-B940-29B915148A9E}">
      <dsp:nvSpPr>
        <dsp:cNvPr id="0" name=""/>
        <dsp:cNvSpPr/>
      </dsp:nvSpPr>
      <dsp:spPr>
        <a:xfrm>
          <a:off x="7714935" y="217692"/>
          <a:ext cx="3484070" cy="1478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noProof="0" dirty="0"/>
            <a:t>Easier to reuse the same code between different Cortex-M based microcontrollers</a:t>
          </a:r>
        </a:p>
      </dsp:txBody>
      <dsp:txXfrm>
        <a:off x="7714935" y="217692"/>
        <a:ext cx="3484070" cy="1478090"/>
      </dsp:txXfrm>
    </dsp:sp>
    <dsp:sp modelId="{6C86455D-5B07-4B63-9A6F-2133AEDFA120}">
      <dsp:nvSpPr>
        <dsp:cNvPr id="0" name=""/>
        <dsp:cNvSpPr/>
      </dsp:nvSpPr>
      <dsp:spPr>
        <a:xfrm>
          <a:off x="34143" y="2390441"/>
          <a:ext cx="1478090" cy="147809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E21E69-1E46-4712-8280-F78A60793A6A}">
      <dsp:nvSpPr>
        <dsp:cNvPr id="0" name=""/>
        <dsp:cNvSpPr/>
      </dsp:nvSpPr>
      <dsp:spPr>
        <a:xfrm>
          <a:off x="344542" y="2700840"/>
          <a:ext cx="857292" cy="85729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7A13E7-5564-4231-96A7-E155CAF5044F}">
      <dsp:nvSpPr>
        <dsp:cNvPr id="0" name=""/>
        <dsp:cNvSpPr/>
      </dsp:nvSpPr>
      <dsp:spPr>
        <a:xfrm>
          <a:off x="1828967" y="2390441"/>
          <a:ext cx="3484070" cy="1478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noProof="0" dirty="0"/>
            <a:t>Better compatibility when integrating third-party software components, since all third-party components, such as applications, embedded OS, middleware, etc., can share the same standard CMSIS interface</a:t>
          </a:r>
        </a:p>
      </dsp:txBody>
      <dsp:txXfrm>
        <a:off x="1828967" y="2390441"/>
        <a:ext cx="3484070" cy="1478090"/>
      </dsp:txXfrm>
    </dsp:sp>
    <dsp:sp modelId="{BA73C144-5E18-4931-879E-62535ACE05C4}">
      <dsp:nvSpPr>
        <dsp:cNvPr id="0" name=""/>
        <dsp:cNvSpPr/>
      </dsp:nvSpPr>
      <dsp:spPr>
        <a:xfrm>
          <a:off x="5920111" y="2390441"/>
          <a:ext cx="1478090" cy="147809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FF5F2F-C3DB-416F-99A7-EC3331DFC69F}">
      <dsp:nvSpPr>
        <dsp:cNvPr id="0" name=""/>
        <dsp:cNvSpPr/>
      </dsp:nvSpPr>
      <dsp:spPr>
        <a:xfrm>
          <a:off x="6230510" y="2700840"/>
          <a:ext cx="857292" cy="857292"/>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757F80-DFD9-4F72-A18E-22CD919BC079}">
      <dsp:nvSpPr>
        <dsp:cNvPr id="0" name=""/>
        <dsp:cNvSpPr/>
      </dsp:nvSpPr>
      <dsp:spPr>
        <a:xfrm>
          <a:off x="7714935" y="2390441"/>
          <a:ext cx="3484070" cy="1478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noProof="0" dirty="0"/>
            <a:t>Better code density and smaller memory footprint, since the code in CMSIS has been optimized and tested</a:t>
          </a:r>
        </a:p>
      </dsp:txBody>
      <dsp:txXfrm>
        <a:off x="7714935" y="2390441"/>
        <a:ext cx="3484070" cy="147809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6/23/2020</a:t>
            </a:fld>
            <a:endParaRPr lang="en-US" altLang="en-US" dirty="0"/>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dirty="0"/>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6/23/2020</a:t>
            </a:fld>
            <a:endParaRPr lang="en-US" altLang="en-US" dirty="0"/>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dirty="0"/>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In this module we will study the Mbed Platform and Cortex Microcontroller Software Interface Standard (CMSIS) that enables rapid IoT development.</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dirty="0"/>
          </a:p>
        </p:txBody>
      </p:sp>
    </p:spTree>
    <p:extLst>
      <p:ext uri="{BB962C8B-B14F-4D97-AF65-F5344CB8AC3E}">
        <p14:creationId xmlns:p14="http://schemas.microsoft.com/office/powerpoint/2010/main" val="15628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16354E-6974-4833-AB87-3220A0835E84}" type="slidenum">
              <a:rPr lang="en-US" altLang="en-US" smtClean="0"/>
              <a:pPr>
                <a:defRPr/>
              </a:pPr>
              <a:t>11</a:t>
            </a:fld>
            <a:endParaRPr lang="en-US" altLang="en-US" dirty="0"/>
          </a:p>
        </p:txBody>
      </p:sp>
    </p:spTree>
    <p:extLst>
      <p:ext uri="{BB962C8B-B14F-4D97-AF65-F5344CB8AC3E}">
        <p14:creationId xmlns:p14="http://schemas.microsoft.com/office/powerpoint/2010/main" val="1257200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noProof="0" dirty="0"/>
              <a:t>Provides hardware abstraction to be intuitive and concise, yet powerful enough to build complex projects.</a:t>
            </a:r>
          </a:p>
          <a:p>
            <a:pPr marL="0" marR="0" lvl="0" indent="0" algn="l" defTabSz="914400" rtl="0" eaLnBrk="0" fontAlgn="base" latinLnBrk="0" hangingPunct="0">
              <a:lnSpc>
                <a:spcPct val="100000"/>
              </a:lnSpc>
              <a:spcBef>
                <a:spcPts val="600"/>
              </a:spcBef>
              <a:spcAft>
                <a:spcPct val="0"/>
              </a:spcAft>
              <a:buClrTx/>
              <a:buSzTx/>
              <a:buFontTx/>
              <a:buNone/>
              <a:tabLst/>
              <a:defRPr/>
            </a:pPr>
            <a:endParaRPr lang="en-US" noProof="0" dirty="0"/>
          </a:p>
          <a:p>
            <a:pPr marL="0" marR="0" lvl="0" indent="0" algn="l" defTabSz="914400" rtl="0" eaLnBrk="0" fontAlgn="base" latinLnBrk="0" hangingPunct="0">
              <a:lnSpc>
                <a:spcPct val="100000"/>
              </a:lnSpc>
              <a:spcBef>
                <a:spcPts val="600"/>
              </a:spcBef>
              <a:spcAft>
                <a:spcPct val="0"/>
              </a:spcAft>
              <a:buClrTx/>
              <a:buSzTx/>
              <a:buFontTx/>
              <a:buNone/>
              <a:tabLst/>
              <a:defRPr/>
            </a:pPr>
            <a:r>
              <a:rPr lang="en-US" noProof="0" dirty="0"/>
              <a:t>Well tested start-up code, C runtime, libraries, and peripheral APIs that allows rapid project development. This is further supported by a large collection of community-developed code and libraries.</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12</a:t>
            </a:fld>
            <a:endParaRPr lang="en-US" altLang="en-US" dirty="0"/>
          </a:p>
        </p:txBody>
      </p:sp>
    </p:spTree>
    <p:extLst>
      <p:ext uri="{BB962C8B-B14F-4D97-AF65-F5344CB8AC3E}">
        <p14:creationId xmlns:p14="http://schemas.microsoft.com/office/powerpoint/2010/main" val="3862063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noProof="0" dirty="0"/>
              <a:t>The Mbed Hardware Development Kit (HDK) consists of different hardware design resources that assist in the development of custom hardware. It further allows using Mbed OS and DAPLink in the design process. Arm Mbed DAPLink is an open-source software project that enables programming and debugging application software running on Arm Cortex CPU.</a:t>
            </a:r>
          </a:p>
          <a:p>
            <a:endParaRPr lang="en-US" noProof="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13</a:t>
            </a:fld>
            <a:endParaRPr lang="en-US" altLang="en-US" dirty="0"/>
          </a:p>
        </p:txBody>
      </p:sp>
    </p:spTree>
    <p:extLst>
      <p:ext uri="{BB962C8B-B14F-4D97-AF65-F5344CB8AC3E}">
        <p14:creationId xmlns:p14="http://schemas.microsoft.com/office/powerpoint/2010/main" val="3064077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sz="1200" noProof="0" dirty="0"/>
              <a:t>The DAPLink debug probe is connected to the host computer via USB. The features provided include a Human Interface Device (HID), USB drag &amp; drop programming, and a serial communications port.</a:t>
            </a:r>
          </a:p>
          <a:p>
            <a:pPr marL="0" marR="0" lvl="0" indent="0" algn="l" defTabSz="914400" rtl="0" eaLnBrk="0" fontAlgn="base" latinLnBrk="0" hangingPunct="0">
              <a:lnSpc>
                <a:spcPct val="100000"/>
              </a:lnSpc>
              <a:spcBef>
                <a:spcPts val="600"/>
              </a:spcBef>
              <a:spcAft>
                <a:spcPct val="0"/>
              </a:spcAft>
              <a:buClrTx/>
              <a:buSzTx/>
              <a:buFontTx/>
              <a:buNone/>
              <a:tabLst/>
              <a:defRPr/>
            </a:pPr>
            <a:endParaRPr lang="en-US" sz="1200" noProof="0" dirty="0"/>
          </a:p>
          <a:p>
            <a:pPr marL="0" marR="0" lvl="0" indent="0" algn="l" defTabSz="914400" rtl="0" eaLnBrk="0" fontAlgn="base" latinLnBrk="0" hangingPunct="0">
              <a:lnSpc>
                <a:spcPct val="100000"/>
              </a:lnSpc>
              <a:spcBef>
                <a:spcPts val="600"/>
              </a:spcBef>
              <a:spcAft>
                <a:spcPct val="0"/>
              </a:spcAft>
              <a:buClrTx/>
              <a:buSzTx/>
              <a:buFontTx/>
              <a:buNone/>
              <a:tabLst/>
              <a:defRPr/>
            </a:pPr>
            <a:r>
              <a:rPr lang="en-US" sz="1200" noProof="0" dirty="0"/>
              <a:t>The HID supports the CMSIS-DAP protocol that provides a standardized way to access the Cortex Debug Access Port (DAP) of an Arm Cortex microcontroller via USB. CMSIS-DAP is generally implemented as an on-board interface chip, providing direct USB connection from a development board to a debugger running on a host computer on one side, and over Joint Test Action Group (JTAG) or Serial Wire Debug (SWD) to the target device to access the Cortex DAP on the other. Multiple tools that can be used use CMSIS-DAP, including pyOCD that is an open source Python package for programming and debugging Arm Cortex-M microcontrollers.</a:t>
            </a:r>
          </a:p>
          <a:p>
            <a:pPr marL="0" marR="0" lvl="0" indent="0" algn="l" defTabSz="914400" rtl="0" eaLnBrk="0" fontAlgn="base" latinLnBrk="0" hangingPunct="0">
              <a:lnSpc>
                <a:spcPct val="100000"/>
              </a:lnSpc>
              <a:spcBef>
                <a:spcPts val="600"/>
              </a:spcBef>
              <a:spcAft>
                <a:spcPct val="0"/>
              </a:spcAft>
              <a:buClrTx/>
              <a:buSzTx/>
              <a:buFontTx/>
              <a:buNone/>
              <a:tabLst/>
              <a:defRPr/>
            </a:pPr>
            <a:endParaRPr lang="en-US" sz="1200" noProof="0" dirty="0"/>
          </a:p>
          <a:p>
            <a:pPr marL="0" marR="0" lvl="0" indent="0" algn="l" defTabSz="914400" rtl="0" eaLnBrk="0" fontAlgn="base" latinLnBrk="0" hangingPunct="0">
              <a:lnSpc>
                <a:spcPct val="100000"/>
              </a:lnSpc>
              <a:spcBef>
                <a:spcPts val="600"/>
              </a:spcBef>
              <a:spcAft>
                <a:spcPct val="0"/>
              </a:spcAft>
              <a:buClrTx/>
              <a:buSzTx/>
              <a:buFontTx/>
              <a:buNone/>
              <a:tabLst/>
              <a:defRPr/>
            </a:pPr>
            <a:endParaRPr lang="en-US" sz="1200" noProof="0" dirty="0"/>
          </a:p>
          <a:p>
            <a:pPr marL="0" marR="0" lvl="0" indent="0" algn="l" defTabSz="914400" rtl="0" eaLnBrk="0" fontAlgn="base" latinLnBrk="0" hangingPunct="0">
              <a:lnSpc>
                <a:spcPct val="100000"/>
              </a:lnSpc>
              <a:spcBef>
                <a:spcPts val="600"/>
              </a:spcBef>
              <a:spcAft>
                <a:spcPct val="0"/>
              </a:spcAft>
              <a:buClrTx/>
              <a:buSzTx/>
              <a:buFontTx/>
              <a:buNone/>
              <a:tabLst/>
              <a:defRPr/>
            </a:pPr>
            <a:endParaRPr lang="en-US" sz="1200" noProof="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14</a:t>
            </a:fld>
            <a:endParaRPr lang="en-US" altLang="en-US" dirty="0"/>
          </a:p>
        </p:txBody>
      </p:sp>
    </p:spTree>
    <p:extLst>
      <p:ext uri="{BB962C8B-B14F-4D97-AF65-F5344CB8AC3E}">
        <p14:creationId xmlns:p14="http://schemas.microsoft.com/office/powerpoint/2010/main" val="1624425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noProof="0" dirty="0"/>
              <a:t>A number of tools are available in the Mbed platform for the purpose of code testing. The process of flashing firmware to boards, running the tests, and generating reports is automated by the test system.</a:t>
            </a:r>
          </a:p>
          <a:p>
            <a:endParaRPr lang="en-GB"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15</a:t>
            </a:fld>
            <a:endParaRPr lang="en-US" altLang="en-US" dirty="0"/>
          </a:p>
        </p:txBody>
      </p:sp>
    </p:spTree>
    <p:extLst>
      <p:ext uri="{BB962C8B-B14F-4D97-AF65-F5344CB8AC3E}">
        <p14:creationId xmlns:p14="http://schemas.microsoft.com/office/powerpoint/2010/main" val="3913247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16</a:t>
            </a:fld>
            <a:endParaRPr lang="en-US" altLang="en-US" dirty="0"/>
          </a:p>
        </p:txBody>
      </p:sp>
    </p:spTree>
    <p:extLst>
      <p:ext uri="{BB962C8B-B14F-4D97-AF65-F5344CB8AC3E}">
        <p14:creationId xmlns:p14="http://schemas.microsoft.com/office/powerpoint/2010/main" val="2449648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High-level programming brings some level of abstraction that hides some of the details of the target platform from the developer. This often includes automatic memory management that allows the developer to focus strictly on implementing the desired functionality.</a:t>
            </a:r>
          </a:p>
          <a:p>
            <a:endParaRPr lang="en-US" noProof="0" dirty="0"/>
          </a:p>
          <a:p>
            <a:r>
              <a:rPr lang="en-US" noProof="0" dirty="0"/>
              <a:t>Low-level programming typically involves coding with a limited instruction set that maps closely to the processor instructions. A compiler may not be not required to convert the code into machine language.</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17</a:t>
            </a:fld>
            <a:endParaRPr lang="en-US" altLang="en-US" dirty="0"/>
          </a:p>
        </p:txBody>
      </p:sp>
    </p:spTree>
    <p:extLst>
      <p:ext uri="{BB962C8B-B14F-4D97-AF65-F5344CB8AC3E}">
        <p14:creationId xmlns:p14="http://schemas.microsoft.com/office/powerpoint/2010/main" val="2019742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This code is the closest</a:t>
            </a:r>
            <a:r>
              <a:rPr lang="en-US" baseline="0" noProof="0" dirty="0"/>
              <a:t> approach to assembly level: everything is coded with addresses and pointers. </a:t>
            </a:r>
          </a:p>
          <a:p>
            <a:r>
              <a:rPr lang="en-US" baseline="0" noProof="0" dirty="0"/>
              <a:t>(the first line, including the mbed.h, should be disregarded, as it is only used for readability)</a:t>
            </a:r>
          </a:p>
          <a:p>
            <a:endParaRPr lang="en-US" baseline="0" noProof="0" dirty="0"/>
          </a:p>
          <a:p>
            <a:r>
              <a:rPr lang="en-US" baseline="0" noProof="0" dirty="0"/>
              <a:t>The code encapsulates the necessary port initialization, so it can focus on the LED-blinking function as the main routine.</a:t>
            </a:r>
          </a:p>
          <a:p>
            <a:endParaRPr lang="en-US" baseline="0" noProof="0" dirty="0"/>
          </a:p>
          <a:p>
            <a:r>
              <a:rPr lang="en-US" baseline="0" noProof="0" dirty="0"/>
              <a:t>On line 7, pin 18 is coded in a variable, by left-shifting a 1 eighteen times. Hence, bit 18 of mask_pin18 is set.</a:t>
            </a:r>
          </a:p>
          <a:p>
            <a:endParaRPr lang="en-US" baseline="0" noProof="0" dirty="0"/>
          </a:p>
          <a:p>
            <a:r>
              <a:rPr lang="en-US" baseline="0" noProof="0" dirty="0"/>
              <a:t>Lines 9 and 10 define the addresses to which ports (in this case, port 1) can be set and reset.</a:t>
            </a:r>
          </a:p>
          <a:p>
            <a:endParaRPr lang="en-US" baseline="0" noProof="0" dirty="0"/>
          </a:p>
          <a:p>
            <a:r>
              <a:rPr lang="en-US" baseline="0" noProof="0" dirty="0"/>
              <a:t>On lines 13 and 16, pin 18 at port 1 is toggled by setting and resetting it, respectively. </a:t>
            </a:r>
          </a:p>
          <a:p>
            <a:endParaRPr lang="en-US" baseline="0" noProof="0" dirty="0"/>
          </a:p>
          <a:p>
            <a:r>
              <a:rPr lang="en-US" baseline="0" noProof="0" dirty="0"/>
              <a:t>The code is short and efficient but is nearly unreadable if the purpose of the addresses in lines 9 and 10 is unknown, and if the names of the variables were not suggestive.</a:t>
            </a:r>
            <a:endParaRPr lang="en-US" noProof="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18</a:t>
            </a:fld>
            <a:endParaRPr lang="en-US" altLang="en-US" dirty="0"/>
          </a:p>
        </p:txBody>
      </p:sp>
    </p:spTree>
    <p:extLst>
      <p:ext uri="{BB962C8B-B14F-4D97-AF65-F5344CB8AC3E}">
        <p14:creationId xmlns:p14="http://schemas.microsoft.com/office/powerpoint/2010/main" val="2850467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The</a:t>
            </a:r>
            <a:r>
              <a:rPr lang="en-US" baseline="0" noProof="0" dirty="0"/>
              <a:t> easiest way to program an Arm-based Cortex-M controller is using the Mbed API. </a:t>
            </a:r>
          </a:p>
          <a:p>
            <a:endParaRPr lang="en-US" baseline="0" noProof="0" dirty="0"/>
          </a:p>
          <a:p>
            <a:r>
              <a:rPr lang="en-US" baseline="0" noProof="0" dirty="0"/>
              <a:t>The code snippet above shows the full C++ based abstraction, including operator functions that will be used to achieve the same LED blinking functionality.</a:t>
            </a:r>
            <a:endParaRPr lang="en-US" noProof="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19</a:t>
            </a:fld>
            <a:endParaRPr lang="en-US" altLang="en-US" dirty="0"/>
          </a:p>
        </p:txBody>
      </p:sp>
    </p:spTree>
    <p:extLst>
      <p:ext uri="{BB962C8B-B14F-4D97-AF65-F5344CB8AC3E}">
        <p14:creationId xmlns:p14="http://schemas.microsoft.com/office/powerpoint/2010/main" val="644955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noProof="0" dirty="0"/>
              <a:t>In this example, the code is written using the Mbed API. The declaration of led1 already constructs and assigns it to LED1 as part of the evaluation board, with the correct ports and addresses. The assignment of 1 and 0, on lines 7 and 10 respectively, lets the code toggle the LED on and off, by writing these values to the port (= address).</a:t>
            </a:r>
          </a:p>
          <a:p>
            <a:endParaRPr lang="en-US" baseline="0" noProof="0" dirty="0"/>
          </a:p>
          <a:p>
            <a:r>
              <a:rPr lang="en-US" baseline="0" noProof="0" dirty="0"/>
              <a:t>Here, the use of addresses is completely invisible.</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20</a:t>
            </a:fld>
            <a:endParaRPr lang="en-US" altLang="en-US" dirty="0"/>
          </a:p>
        </p:txBody>
      </p:sp>
    </p:spTree>
    <p:extLst>
      <p:ext uri="{BB962C8B-B14F-4D97-AF65-F5344CB8AC3E}">
        <p14:creationId xmlns:p14="http://schemas.microsoft.com/office/powerpoint/2010/main" val="1826843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We will start with an overview of Mbed, and then look at the platform’s role in the realm of IoT. We will overview software libraries and discuss the features of Mbed OS. We will discuss the software and hardware development kit available in Mbed, and finish by investigating CMSIS.</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a:t>
            </a:fld>
            <a:endParaRPr lang="en-US" altLang="en-US" dirty="0"/>
          </a:p>
        </p:txBody>
      </p:sp>
    </p:spTree>
    <p:extLst>
      <p:ext uri="{BB962C8B-B14F-4D97-AF65-F5344CB8AC3E}">
        <p14:creationId xmlns:p14="http://schemas.microsoft.com/office/powerpoint/2010/main" val="1742558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16354E-6974-4833-AB87-3220A0835E84}" type="slidenum">
              <a:rPr lang="en-US" altLang="en-US" smtClean="0"/>
              <a:pPr>
                <a:defRPr/>
              </a:pPr>
              <a:t>21</a:t>
            </a:fld>
            <a:endParaRPr lang="en-US" altLang="en-US" dirty="0"/>
          </a:p>
        </p:txBody>
      </p:sp>
    </p:spTree>
    <p:extLst>
      <p:ext uri="{BB962C8B-B14F-4D97-AF65-F5344CB8AC3E}">
        <p14:creationId xmlns:p14="http://schemas.microsoft.com/office/powerpoint/2010/main" val="256630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22</a:t>
            </a:fld>
            <a:endParaRPr lang="en-US" altLang="en-US" dirty="0"/>
          </a:p>
        </p:txBody>
      </p:sp>
    </p:spTree>
    <p:extLst>
      <p:ext uri="{BB962C8B-B14F-4D97-AF65-F5344CB8AC3E}">
        <p14:creationId xmlns:p14="http://schemas.microsoft.com/office/powerpoint/2010/main" val="1943011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The CORE component offers a standardized API for the Cortex-M processor core and peripherals. Includes intrinsic functions for Cortex-M4/M7/M33/M35P SIMD instructions. </a:t>
            </a:r>
          </a:p>
          <a:p>
            <a:endParaRPr lang="en-US" noProof="0" dirty="0"/>
          </a:p>
          <a:p>
            <a:r>
              <a:rPr lang="en-US" noProof="0" dirty="0"/>
              <a:t>RTOS provides a common API for real-time operating systems along with a reference implementation based on the RTX real-time operating system. It enables software components that can work across multiple RTOS systems. </a:t>
            </a:r>
          </a:p>
          <a:p>
            <a:endParaRPr lang="en-US" noProof="0" dirty="0"/>
          </a:p>
          <a:p>
            <a:r>
              <a:rPr lang="en-US" noProof="0" dirty="0"/>
              <a:t>The DSP library collection has over 60 functions for various data types: fixed-point (fractional q7, q15, q31) and single precision floating-point (32-bit)</a:t>
            </a:r>
          </a:p>
          <a:p>
            <a:endParaRPr lang="en-US" noProof="0" dirty="0"/>
          </a:p>
          <a:p>
            <a:r>
              <a:rPr lang="en-US" noProof="0" dirty="0"/>
              <a:t>CMSIS-NN is a collection of efficient neural network kernels developed to maximize the performance and minimize the memory footprint on Cortex-M processor cores. </a:t>
            </a:r>
          </a:p>
          <a:p>
            <a:endParaRPr lang="en-US" noProof="0" dirty="0"/>
          </a:p>
          <a:p>
            <a:r>
              <a:rPr lang="en-US" noProof="0" dirty="0"/>
              <a:t>DAP is a firmware for a debug unit that interfaces to the CoreSight Debug Access Port. Arm CoreSight technology is a set of tools that can be used to debug and trace software that runs on Arm-based SoCs.</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24</a:t>
            </a:fld>
            <a:endParaRPr lang="en-US" altLang="en-US" dirty="0"/>
          </a:p>
        </p:txBody>
      </p:sp>
    </p:spTree>
    <p:extLst>
      <p:ext uri="{BB962C8B-B14F-4D97-AF65-F5344CB8AC3E}">
        <p14:creationId xmlns:p14="http://schemas.microsoft.com/office/powerpoint/2010/main" val="373014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noProof="0" dirty="0"/>
              <a:t>Debuggers on host PC can connect via USB to the debug unit and to the device running the application software. The debug unit is connected to the target device via 5-pin JTAG or 2-pin Serial Wire Debug (SWD). The debug unit may be integrated on an evaluation board. Arm-Cortex processors then provide the CoreSight Debug and Trace Unit. DAP also s</a:t>
            </a:r>
            <a:r>
              <a:rPr lang="en-US" sz="1200" dirty="0"/>
              <a:t>upports multi-core debugging.</a:t>
            </a:r>
          </a:p>
          <a:p>
            <a:endParaRPr lang="en-US" noProof="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25</a:t>
            </a:fld>
            <a:endParaRPr lang="en-US" altLang="en-US" dirty="0"/>
          </a:p>
        </p:txBody>
      </p:sp>
    </p:spTree>
    <p:extLst>
      <p:ext uri="{BB962C8B-B14F-4D97-AF65-F5344CB8AC3E}">
        <p14:creationId xmlns:p14="http://schemas.microsoft.com/office/powerpoint/2010/main" val="1552361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In the following modules, we will study a range of connectivity solutions for IoT and discuss cloud computing features that enable IoT.</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26</a:t>
            </a:fld>
            <a:endParaRPr lang="en-US" altLang="en-US" dirty="0"/>
          </a:p>
        </p:txBody>
      </p:sp>
    </p:spTree>
    <p:extLst>
      <p:ext uri="{BB962C8B-B14F-4D97-AF65-F5344CB8AC3E}">
        <p14:creationId xmlns:p14="http://schemas.microsoft.com/office/powerpoint/2010/main" val="3212025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The Mbed platform provides a full set of resources</a:t>
            </a:r>
            <a:r>
              <a:rPr lang="en-US" baseline="0" noProof="0" dirty="0"/>
              <a:t> necessary and useful for developers of Arm Cortex-M-based systems, particularly IoT. It is an online environment, supported by a broad community and microcontroller companies, offering:</a:t>
            </a:r>
          </a:p>
          <a:p>
            <a:pPr marL="171450" indent="-171450">
              <a:buFont typeface="Arial" panose="020B0604020202020204" pitchFamily="34" charset="0"/>
              <a:buChar char="•"/>
            </a:pPr>
            <a:r>
              <a:rPr lang="en-US" baseline="0" noProof="0" dirty="0"/>
              <a:t>Mbed OS (currently version 5)</a:t>
            </a:r>
          </a:p>
          <a:p>
            <a:pPr marL="171450" indent="-171450">
              <a:buFont typeface="Arial" panose="020B0604020202020204" pitchFamily="34" charset="0"/>
              <a:buChar char="•"/>
            </a:pPr>
            <a:r>
              <a:rPr lang="en-US" baseline="0" noProof="0" dirty="0"/>
              <a:t>Driver libraries (libs) </a:t>
            </a:r>
          </a:p>
          <a:p>
            <a:pPr marL="171450" indent="-171450">
              <a:buFont typeface="Arial" panose="020B0604020202020204" pitchFamily="34" charset="0"/>
              <a:buChar char="•"/>
            </a:pPr>
            <a:r>
              <a:rPr lang="en-US" baseline="0" noProof="0" dirty="0"/>
              <a:t>Hardware development kits (HDK) with sample layouts </a:t>
            </a:r>
          </a:p>
          <a:p>
            <a:pPr marL="171450" indent="-171450">
              <a:buFont typeface="Arial" panose="020B0604020202020204" pitchFamily="34" charset="0"/>
              <a:buChar char="•"/>
            </a:pPr>
            <a:r>
              <a:rPr lang="en-US" baseline="0" noProof="0" dirty="0"/>
              <a:t>A complete Integrated Development Environment (IDE) with compiler and collaboration tools</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a:t>
            </a:fld>
            <a:endParaRPr lang="en-US" altLang="en-US" dirty="0"/>
          </a:p>
        </p:txBody>
      </p:sp>
    </p:spTree>
    <p:extLst>
      <p:ext uri="{BB962C8B-B14F-4D97-AF65-F5344CB8AC3E}">
        <p14:creationId xmlns:p14="http://schemas.microsoft.com/office/powerpoint/2010/main" val="2913777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Mbed OS is </a:t>
            </a:r>
            <a:r>
              <a:rPr lang="en-US" sz="1200" noProof="0" dirty="0"/>
              <a:t>specifically designed for devices involved in the Internet of Things (IoT).</a:t>
            </a:r>
          </a:p>
          <a:p>
            <a:endParaRPr lang="en-US" sz="1200" noProof="0" dirty="0"/>
          </a:p>
          <a:p>
            <a:pPr marL="0" marR="0" lvl="0" indent="0" algn="l" defTabSz="914400" rtl="0" eaLnBrk="0" fontAlgn="base" latinLnBrk="0" hangingPunct="0">
              <a:lnSpc>
                <a:spcPct val="100000"/>
              </a:lnSpc>
              <a:spcBef>
                <a:spcPts val="600"/>
              </a:spcBef>
              <a:spcAft>
                <a:spcPct val="0"/>
              </a:spcAft>
              <a:buClrTx/>
              <a:buSzTx/>
              <a:buFontTx/>
              <a:buNone/>
              <a:tabLst/>
              <a:defRPr/>
            </a:pPr>
            <a:r>
              <a:rPr lang="en-US" sz="1200" noProof="0" dirty="0"/>
              <a:t>Provides a layer of abstraction that interprets the application code in way the hardware can understand.</a:t>
            </a:r>
          </a:p>
          <a:p>
            <a:pPr marL="0" marR="0" lvl="0" indent="0" algn="l" defTabSz="914400" rtl="0" eaLnBrk="0" fontAlgn="base" latinLnBrk="0" hangingPunct="0">
              <a:lnSpc>
                <a:spcPct val="100000"/>
              </a:lnSpc>
              <a:spcBef>
                <a:spcPts val="600"/>
              </a:spcBef>
              <a:spcAft>
                <a:spcPct val="0"/>
              </a:spcAft>
              <a:buClrTx/>
              <a:buSzTx/>
              <a:buFontTx/>
              <a:buNone/>
              <a:tabLst/>
              <a:defRPr/>
            </a:pPr>
            <a:endParaRPr lang="en-US" sz="1200" noProof="0" dirty="0"/>
          </a:p>
          <a:p>
            <a:pPr marL="0" marR="0" lvl="0" indent="0" algn="l" defTabSz="914400" rtl="0" eaLnBrk="0" fontAlgn="base" latinLnBrk="0" hangingPunct="0">
              <a:lnSpc>
                <a:spcPct val="100000"/>
              </a:lnSpc>
              <a:spcBef>
                <a:spcPts val="600"/>
              </a:spcBef>
              <a:spcAft>
                <a:spcPct val="0"/>
              </a:spcAft>
              <a:buClrTx/>
              <a:buSzTx/>
              <a:buFontTx/>
              <a:buNone/>
              <a:tabLst/>
              <a:defRPr/>
            </a:pPr>
            <a:r>
              <a:rPr lang="en-US" sz="1200" noProof="0" dirty="0"/>
              <a:t>This enables the developer to focus on programming applications that can run on a range of devices.</a:t>
            </a:r>
          </a:p>
          <a:p>
            <a:endParaRPr lang="en-US" noProof="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a:t>
            </a:fld>
            <a:endParaRPr lang="en-US" altLang="en-US" dirty="0"/>
          </a:p>
        </p:txBody>
      </p:sp>
    </p:spTree>
    <p:extLst>
      <p:ext uri="{BB962C8B-B14F-4D97-AF65-F5344CB8AC3E}">
        <p14:creationId xmlns:p14="http://schemas.microsoft.com/office/powerpoint/2010/main" val="1306169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Mbed OS runs a real-time core (RTOS) that enables to develop applications with deterministic real-time behavior that can execute multiple tasks in parallel (multi-threading). This is made possible by abstract data types called semaphores that manage access to shared resources, and synchronization mechanisms such as locks (mutexes) that resolve concurrency problems.</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a:t>
            </a:fld>
            <a:endParaRPr lang="en-US" altLang="en-US" dirty="0"/>
          </a:p>
        </p:txBody>
      </p:sp>
    </p:spTree>
    <p:extLst>
      <p:ext uri="{BB962C8B-B14F-4D97-AF65-F5344CB8AC3E}">
        <p14:creationId xmlns:p14="http://schemas.microsoft.com/office/powerpoint/2010/main" val="3069836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Mbed provides two security-focused embedded building blocks: Mbed Transport Layer Security (TLS) and Secure Partition Manager (SPM). </a:t>
            </a:r>
          </a:p>
          <a:p>
            <a:endParaRPr lang="en-US" noProof="0" dirty="0"/>
          </a:p>
          <a:p>
            <a:r>
              <a:rPr lang="en-US" noProof="0" dirty="0"/>
              <a:t>Mbed TLS provides an intuitive API that makes it easy for developers to include cryptographic and SSL/TLS capabilities in their (embedded) products, facilitating this functionality with a minimal coding footprint.</a:t>
            </a:r>
          </a:p>
          <a:p>
            <a:endParaRPr lang="en-US" noProof="0" dirty="0"/>
          </a:p>
          <a:p>
            <a:r>
              <a:rPr lang="en-US" noProof="0" dirty="0"/>
              <a:t>The secure partition manager (SPM) is semantically similar to a hypervisor managing a virtual machine. During boot, the SPM allocates resources requested by a Secure Partition, performs architectural and system setup required by the Secure Partition, and implements a standard interface that is used for initializing a Secure Partition. During runtime, it implements standard interfaces that a Secure Partition can use to fulfill service requests, and respectively the non-secure world can use to access the services exported by a Secure Partition.</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6</a:t>
            </a:fld>
            <a:endParaRPr lang="en-US" altLang="en-US" dirty="0"/>
          </a:p>
        </p:txBody>
      </p:sp>
    </p:spTree>
    <p:extLst>
      <p:ext uri="{BB962C8B-B14F-4D97-AF65-F5344CB8AC3E}">
        <p14:creationId xmlns:p14="http://schemas.microsoft.com/office/powerpoint/2010/main" val="3646886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Connectivity is the basic requirement of all Internet of Things (IoT) devices. Mbed OS implements diverse connectivity technology protocols, offering full support for multiple communication options. This includes BLE, NB-IoT, and 6LoWPAN, which we will discuss in detail in the next modules.</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7</a:t>
            </a:fld>
            <a:endParaRPr lang="en-US" altLang="en-US" dirty="0"/>
          </a:p>
        </p:txBody>
      </p:sp>
    </p:spTree>
    <p:extLst>
      <p:ext uri="{BB962C8B-B14F-4D97-AF65-F5344CB8AC3E}">
        <p14:creationId xmlns:p14="http://schemas.microsoft.com/office/powerpoint/2010/main" val="2192561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The Arm Mbed OS ecosystem includes many tools designed to work with Mbed OS and projects that use Mbed OS throughout the development process. Specifically, projects can be created, imported, and built using Arm Mbed Studio, Arm Mbed CLI, and the Arm Mbed Online Compiler. The platform supports multiple compiling toolchains and IDEs for debugging. </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8</a:t>
            </a:fld>
            <a:endParaRPr lang="en-US" altLang="en-US" dirty="0"/>
          </a:p>
        </p:txBody>
      </p:sp>
    </p:spTree>
    <p:extLst>
      <p:ext uri="{BB962C8B-B14F-4D97-AF65-F5344CB8AC3E}">
        <p14:creationId xmlns:p14="http://schemas.microsoft.com/office/powerpoint/2010/main" val="358425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16354E-6974-4833-AB87-3220A0835E84}" type="slidenum">
              <a:rPr lang="en-US" altLang="en-US" smtClean="0"/>
              <a:pPr>
                <a:defRPr/>
              </a:pPr>
              <a:t>10</a:t>
            </a:fld>
            <a:endParaRPr lang="en-US" altLang="en-US" dirty="0"/>
          </a:p>
        </p:txBody>
      </p:sp>
    </p:spTree>
    <p:extLst>
      <p:ext uri="{BB962C8B-B14F-4D97-AF65-F5344CB8AC3E}">
        <p14:creationId xmlns:p14="http://schemas.microsoft.com/office/powerpoint/2010/main" val="24334419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E345E-C0B2-144E-821D-478353FD7BEA}"/>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l="5223" t="21298" r="4245" b="2359"/>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94" t="-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dirty="0">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6" name="Title 1"/>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28" name="Text Placeholder 3"/>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801157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6" name="Title 1">
            <a:extLst>
              <a:ext uri="{FF2B5EF4-FFF2-40B4-BE49-F238E27FC236}">
                <a16:creationId xmlns:a16="http://schemas.microsoft.com/office/drawing/2014/main" id="{42EC3731-9F30-0D4B-A054-E13DBA0EEDFB}"/>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28" name="Subtitle 2">
            <a:extLst>
              <a:ext uri="{FF2B5EF4-FFF2-40B4-BE49-F238E27FC236}">
                <a16:creationId xmlns:a16="http://schemas.microsoft.com/office/drawing/2014/main" id="{1499DC14-57F4-EA4C-ABBC-0ECD735C407B}"/>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727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5" name="Title 1">
            <a:extLst>
              <a:ext uri="{FF2B5EF4-FFF2-40B4-BE49-F238E27FC236}">
                <a16:creationId xmlns:a16="http://schemas.microsoft.com/office/drawing/2014/main" id="{070E4E49-42EA-4646-806F-4543D65EF52F}"/>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17" name="Subtitle 2">
            <a:extLst>
              <a:ext uri="{FF2B5EF4-FFF2-40B4-BE49-F238E27FC236}">
                <a16:creationId xmlns:a16="http://schemas.microsoft.com/office/drawing/2014/main" id="{FC99A7BD-35E3-6C48-9932-949A94C6AB39}"/>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8799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itle 1">
            <a:extLst>
              <a:ext uri="{FF2B5EF4-FFF2-40B4-BE49-F238E27FC236}">
                <a16:creationId xmlns:a16="http://schemas.microsoft.com/office/drawing/2014/main" id="{949AC842-3F8D-254D-90B4-AF304AFFF89D}"/>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18" name="Subtitle 2">
            <a:extLst>
              <a:ext uri="{FF2B5EF4-FFF2-40B4-BE49-F238E27FC236}">
                <a16:creationId xmlns:a16="http://schemas.microsoft.com/office/drawing/2014/main" id="{6F9C109C-BF81-F249-8D1F-C2696B6FECD7}"/>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6041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Slide with TOP level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08622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90"/>
            <a:ext cx="11233150" cy="4087104"/>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5" y="2373786"/>
            <a:ext cx="3392553" cy="360594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0594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0594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08387"/>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08387"/>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08387"/>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2"/>
            <a:ext cx="2619375" cy="4086426"/>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2"/>
            <a:ext cx="8296540" cy="4086426"/>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DB4B4-FCA0-E042-A960-9090E3A6B014}"/>
              </a:ext>
            </a:extLst>
          </p:cNvPr>
          <p:cNvPicPr>
            <a:picLocks noChangeAspect="1"/>
          </p:cNvPicPr>
          <p:nvPr userDrawn="1"/>
        </p:nvPicPr>
        <p:blipFill rotWithShape="1">
          <a:blip r:embed="rId2" cstate="screen">
            <a:alphaModFix amt="82000"/>
            <a:extLst>
              <a:ext uri="{28A0092B-C50C-407E-A947-70E740481C1C}">
                <a14:useLocalDpi xmlns:a14="http://schemas.microsoft.com/office/drawing/2010/main"/>
              </a:ext>
            </a:extLst>
          </a:blip>
          <a:srcRect t="3943" b="11564"/>
          <a:stretch/>
        </p:blipFill>
        <p:spPr>
          <a:xfrm>
            <a:off x="0" y="-1"/>
            <a:ext cx="12192000"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086428"/>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086225"/>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83838"/>
                </a:solidFill>
              </a:defRPr>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80"/>
            <a:ext cx="5481108" cy="4086426"/>
          </a:xfrm>
          <a:prstGeom prst="rect">
            <a:avLst/>
          </a:prstGeom>
        </p:spPr>
        <p:txBody>
          <a:bodyPr/>
          <a:lstStyle>
            <a:lvl1pPr marL="342900" indent="-342900">
              <a:lnSpc>
                <a:spcPct val="100000"/>
              </a:lnSpc>
              <a:spcAft>
                <a:spcPts val="0"/>
              </a:spcAft>
              <a:buClr>
                <a:schemeClr val="accent1"/>
              </a:buClr>
              <a:buFont typeface="Arial" charset="0"/>
              <a:buChar char="•"/>
              <a:defRPr sz="2400"/>
            </a:lvl1pPr>
            <a:lvl2pPr>
              <a:lnSpc>
                <a:spcPct val="100000"/>
              </a:lnSpc>
              <a:spcBef>
                <a:spcPts val="0"/>
              </a:spcBef>
              <a:spcAft>
                <a:spcPts val="0"/>
              </a:spcAft>
              <a:buClr>
                <a:schemeClr val="accent1"/>
              </a:buClr>
              <a:defRPr sz="2000">
                <a:solidFill>
                  <a:srgbClr val="383838"/>
                </a:solidFill>
              </a:defRPr>
            </a:lvl2pPr>
            <a:lvl3pPr>
              <a:lnSpc>
                <a:spcPct val="100000"/>
              </a:lnSpc>
              <a:spcBef>
                <a:spcPts val="0"/>
              </a:spcBef>
              <a:spcAft>
                <a:spcPts val="0"/>
              </a:spcAft>
              <a:buClr>
                <a:schemeClr val="accent1"/>
              </a:buClr>
              <a:defRPr sz="1800">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086427"/>
          </a:xfrm>
        </p:spPr>
        <p:txBody>
          <a:bodyPr/>
          <a:lstStyle>
            <a:lvl1pPr marL="0" indent="0">
              <a:buClr>
                <a:schemeClr val="accent1"/>
              </a:buClr>
              <a:buNone/>
              <a:defRPr sz="2200"/>
            </a:lvl1pPr>
          </a:lstStyle>
          <a:p>
            <a:pPr lvl="0"/>
            <a:r>
              <a:rPr lang="en-US" noProof="0" dirty="0"/>
              <a:t>Click icon to add picture</a:t>
            </a:r>
          </a:p>
        </p:txBody>
      </p:sp>
    </p:spTree>
    <p:extLst>
      <p:ext uri="{BB962C8B-B14F-4D97-AF65-F5344CB8AC3E}">
        <p14:creationId xmlns:p14="http://schemas.microsoft.com/office/powerpoint/2010/main" val="15842164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758453"/>
          </a:xfrm>
        </p:spPr>
        <p:txBody>
          <a:bodyPr/>
          <a:lstStyle>
            <a:lvl1pPr marL="0" indent="0">
              <a:buNone/>
              <a:defRPr/>
            </a:lvl1pPr>
          </a:lstStyle>
          <a:p>
            <a:pPr lvl="0"/>
            <a:r>
              <a:rPr lang="en-US" noProof="0" dirty="0"/>
              <a:t>Click icon to add table</a:t>
            </a:r>
          </a:p>
        </p:txBody>
      </p:sp>
    </p:spTree>
    <p:extLst>
      <p:ext uri="{BB962C8B-B14F-4D97-AF65-F5344CB8AC3E}">
        <p14:creationId xmlns:p14="http://schemas.microsoft.com/office/powerpoint/2010/main" val="77512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982663" y="6413179"/>
            <a:ext cx="1561617"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2019 Arm Limited </a:t>
            </a:r>
          </a:p>
        </p:txBody>
      </p:sp>
    </p:spTree>
    <p:extLst>
      <p:ext uri="{BB962C8B-B14F-4D97-AF65-F5344CB8AC3E}">
        <p14:creationId xmlns:p14="http://schemas.microsoft.com/office/powerpoint/2010/main" val="3116273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982663" y="6413179"/>
            <a:ext cx="1561617"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2019 Arm Limited </a:t>
            </a:r>
          </a:p>
        </p:txBody>
      </p:sp>
    </p:spTree>
    <p:extLst>
      <p:ext uri="{BB962C8B-B14F-4D97-AF65-F5344CB8AC3E}">
        <p14:creationId xmlns:p14="http://schemas.microsoft.com/office/powerpoint/2010/main" val="37694466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0716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505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A3907-DBF3-5343-B91B-35A57D83101E}"/>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6269" t="14507" b="6407"/>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5093" y="691093"/>
            <a:ext cx="6862654" cy="547116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21140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95416-8B48-B74A-8CC3-5494CCB06049}"/>
              </a:ext>
            </a:extLst>
          </p:cNvPr>
          <p:cNvPicPr>
            <a:picLocks noChangeAspect="1"/>
          </p:cNvPicPr>
          <p:nvPr userDrawn="1"/>
        </p:nvPicPr>
        <p:blipFill rotWithShape="1">
          <a:blip r:embed="rId2">
            <a:alphaModFix amt="91000"/>
          </a:blip>
          <a:srcRect b="15625"/>
          <a:stretch/>
        </p:blipFill>
        <p:spPr>
          <a:xfrm flipH="1">
            <a:off x="0" y="0"/>
            <a:ext cx="12192000" cy="6858000"/>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28002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screen">
            <a:alphaModFix amt="91000"/>
            <a:extLst>
              <a:ext uri="{28A0092B-C50C-407E-A947-70E740481C1C}">
                <a14:useLocalDpi xmlns:a14="http://schemas.microsoft.com/office/drawing/2010/main"/>
              </a:ext>
            </a:extLst>
          </a:blip>
          <a:srcRect l="2210" t="19300" r="2210"/>
          <a:stretch/>
        </p:blipFill>
        <p:spPr>
          <a:xfrm>
            <a:off x="0" y="-4656"/>
            <a:ext cx="12192000"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827D4-DAD6-A14B-B977-75B840581C6B}"/>
              </a:ext>
            </a:extLst>
          </p:cNvPr>
          <p:cNvPicPr>
            <a:picLocks noChangeAspect="1"/>
          </p:cNvPicPr>
          <p:nvPr userDrawn="1"/>
        </p:nvPicPr>
        <p:blipFill rotWithShape="1">
          <a:blip r:embed="rId2" cstate="screen">
            <a:alphaModFix amt="93000"/>
            <a:extLst>
              <a:ext uri="{28A0092B-C50C-407E-A947-70E740481C1C}">
                <a14:useLocalDpi xmlns:a14="http://schemas.microsoft.com/office/drawing/2010/main"/>
              </a:ext>
            </a:extLst>
          </a:blip>
          <a:srcRect t="6405" b="918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56BAD-390B-1E42-966F-903A26340556}"/>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t="12084" b="3501"/>
          <a:stretch/>
        </p:blipFill>
        <p:spPr>
          <a:xfrm>
            <a:off x="-2417" y="-4655"/>
            <a:ext cx="12194417"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4754732" y="-579271"/>
            <a:ext cx="6862654" cy="8011886"/>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B8576-5C78-C743-9CEC-5B21D439D863}"/>
              </a:ext>
            </a:extLst>
          </p:cNvPr>
          <p:cNvPicPr>
            <a:picLocks noChangeAspect="1"/>
          </p:cNvPicPr>
          <p:nvPr userDrawn="1"/>
        </p:nvPicPr>
        <p:blipFill rotWithShape="1">
          <a:blip r:embed="rId2" cstate="screen">
            <a:alphaModFix amt="83000"/>
            <a:extLst>
              <a:ext uri="{28A0092B-C50C-407E-A947-70E740481C1C}">
                <a14:useLocalDpi xmlns:a14="http://schemas.microsoft.com/office/drawing/2010/main"/>
              </a:ext>
            </a:extLst>
          </a:blip>
          <a:srcRect t="24825"/>
          <a:stretch/>
        </p:blipFill>
        <p:spPr>
          <a:xfrm>
            <a:off x="0" y="-1"/>
            <a:ext cx="12192000" cy="6858001"/>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F5603F-EAC1-654C-B84B-7FC1F8B4C1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528"/>
            <a:ext cx="12192000" cy="6860528"/>
          </a:xfrm>
          <a:prstGeom prst="rect">
            <a:avLst/>
          </a:prstGeom>
        </p:spPr>
      </p:pic>
      <p:pic>
        <p:nvPicPr>
          <p:cNvPr id="19" name="Picture 18">
            <a:extLst>
              <a:ext uri="{FF2B5EF4-FFF2-40B4-BE49-F238E27FC236}">
                <a16:creationId xmlns:a16="http://schemas.microsoft.com/office/drawing/2014/main" id="{AB0FD2ED-33BC-584E-B579-C6E68F0AA83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6" name="Title 1"/>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28" name="Text Placeholder 3"/>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60098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20"/>
          <p:cNvSpPr txBox="1">
            <a:spLocks noChangeArrowheads="1"/>
          </p:cNvSpPr>
          <p:nvPr userDrawn="1"/>
        </p:nvSpPr>
        <p:spPr bwMode="auto">
          <a:xfrm>
            <a:off x="982663" y="6413179"/>
            <a:ext cx="1561617"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rgbClr val="7F7F7F"/>
                </a:solidFill>
              </a:rPr>
              <a:t>© 2020 Arm Limited </a:t>
            </a:r>
          </a:p>
        </p:txBody>
      </p:sp>
      <p:pic>
        <p:nvPicPr>
          <p:cNvPr id="3" name="Picture 2">
            <a:extLst>
              <a:ext uri="{FF2B5EF4-FFF2-40B4-BE49-F238E27FC236}">
                <a16:creationId xmlns:a16="http://schemas.microsoft.com/office/drawing/2014/main" id="{9A012347-3565-314A-935A-F06376FE34D5}"/>
              </a:ext>
            </a:extLst>
          </p:cNvPr>
          <p:cNvPicPr>
            <a:picLocks noChangeAspect="1"/>
          </p:cNvPicPr>
          <p:nvPr userDrawn="1"/>
        </p:nvPicPr>
        <p:blipFill>
          <a:blip r:embed="rId30"/>
          <a:stretch>
            <a:fillRect/>
          </a:stretch>
        </p:blipFill>
        <p:spPr>
          <a:xfrm>
            <a:off x="10938720" y="6378893"/>
            <a:ext cx="774267" cy="236834"/>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10" r:id="rId11"/>
    <p:sldLayoutId id="2147485436" r:id="rId12"/>
    <p:sldLayoutId id="2147485438" r:id="rId13"/>
    <p:sldLayoutId id="2147485440" r:id="rId14"/>
    <p:sldLayoutId id="2147485441" r:id="rId15"/>
    <p:sldLayoutId id="2147485442" r:id="rId16"/>
    <p:sldLayoutId id="2147485443" r:id="rId17"/>
    <p:sldLayoutId id="2147485444" r:id="rId18"/>
    <p:sldLayoutId id="2147485445" r:id="rId19"/>
    <p:sldLayoutId id="2147485446" r:id="rId20"/>
    <p:sldLayoutId id="2147485447" r:id="rId21"/>
    <p:sldLayoutId id="2147485448" r:id="rId22"/>
    <p:sldLayoutId id="2147485449" r:id="rId23"/>
    <p:sldLayoutId id="2147485450" r:id="rId24"/>
    <p:sldLayoutId id="2147485452" r:id="rId25"/>
    <p:sldLayoutId id="2147485512" r:id="rId26"/>
    <p:sldLayoutId id="2147485453" r:id="rId27"/>
    <p:sldLayoutId id="2147485513" r:id="rId28"/>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2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B3BF-D272-0C49-B51F-7C78F467BCCC}"/>
              </a:ext>
            </a:extLst>
          </p:cNvPr>
          <p:cNvSpPr>
            <a:spLocks noGrp="1"/>
          </p:cNvSpPr>
          <p:nvPr>
            <p:ph type="title"/>
          </p:nvPr>
        </p:nvSpPr>
        <p:spPr>
          <a:xfrm>
            <a:off x="4953505" y="1909486"/>
            <a:ext cx="6255833" cy="1519514"/>
          </a:xfrm>
        </p:spPr>
        <p:txBody>
          <a:bodyPr/>
          <a:lstStyle/>
          <a:p>
            <a:r>
              <a:rPr lang="en-US" sz="5400" dirty="0"/>
              <a:t>Introduction to the Mbed Platform and CMSIS</a:t>
            </a:r>
            <a:endParaRPr lang="en-US" dirty="0"/>
          </a:p>
        </p:txBody>
      </p:sp>
    </p:spTree>
    <p:extLst>
      <p:ext uri="{BB962C8B-B14F-4D97-AF65-F5344CB8AC3E}">
        <p14:creationId xmlns:p14="http://schemas.microsoft.com/office/powerpoint/2010/main" val="812067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6B638-75B2-4EAA-9081-14AF54A3B827}"/>
              </a:ext>
            </a:extLst>
          </p:cNvPr>
          <p:cNvSpPr>
            <a:spLocks noGrp="1"/>
          </p:cNvSpPr>
          <p:nvPr>
            <p:ph type="title"/>
          </p:nvPr>
        </p:nvSpPr>
        <p:spPr/>
        <p:txBody>
          <a:bodyPr/>
          <a:lstStyle/>
          <a:p>
            <a:r>
              <a:rPr lang="en-US" dirty="0"/>
              <a:t>Mbed CLI</a:t>
            </a:r>
          </a:p>
        </p:txBody>
      </p:sp>
      <p:sp>
        <p:nvSpPr>
          <p:cNvPr id="3" name="Text Placeholder 2">
            <a:extLst>
              <a:ext uri="{FF2B5EF4-FFF2-40B4-BE49-F238E27FC236}">
                <a16:creationId xmlns:a16="http://schemas.microsoft.com/office/drawing/2014/main" id="{51D3B01F-A999-4465-99FD-A9B43F17CDC2}"/>
              </a:ext>
            </a:extLst>
          </p:cNvPr>
          <p:cNvSpPr>
            <a:spLocks noGrp="1"/>
          </p:cNvSpPr>
          <p:nvPr>
            <p:ph type="body" sz="quarter" idx="13"/>
          </p:nvPr>
        </p:nvSpPr>
        <p:spPr/>
        <p:txBody>
          <a:bodyPr/>
          <a:lstStyle/>
          <a:p>
            <a:r>
              <a:rPr lang="en-GB" dirty="0"/>
              <a:t>Command-line tool packaged as “</a:t>
            </a:r>
            <a:r>
              <a:rPr lang="en-GB" i="1" dirty="0"/>
              <a:t>mbed-cli” </a:t>
            </a:r>
            <a:r>
              <a:rPr lang="en-GB" dirty="0"/>
              <a:t>and based on Python</a:t>
            </a:r>
          </a:p>
        </p:txBody>
      </p:sp>
      <p:sp>
        <p:nvSpPr>
          <p:cNvPr id="4" name="Content Placeholder 3">
            <a:extLst>
              <a:ext uri="{FF2B5EF4-FFF2-40B4-BE49-F238E27FC236}">
                <a16:creationId xmlns:a16="http://schemas.microsoft.com/office/drawing/2014/main" id="{6358FE33-8CEE-4601-838B-96DB6D9986B0}"/>
              </a:ext>
            </a:extLst>
          </p:cNvPr>
          <p:cNvSpPr>
            <a:spLocks noGrp="1"/>
          </p:cNvSpPr>
          <p:nvPr>
            <p:ph idx="1"/>
          </p:nvPr>
        </p:nvSpPr>
        <p:spPr/>
        <p:txBody>
          <a:bodyPr/>
          <a:lstStyle/>
          <a:p>
            <a:endParaRPr lang="en-US" dirty="0"/>
          </a:p>
          <a:p>
            <a:r>
              <a:rPr lang="en-US" dirty="0"/>
              <a:t>Solves dependency management and code publishing</a:t>
            </a:r>
          </a:p>
          <a:p>
            <a:pPr lvl="1"/>
            <a:endParaRPr lang="en-US" dirty="0"/>
          </a:p>
          <a:p>
            <a:r>
              <a:rPr lang="en-US" dirty="0"/>
              <a:t>Support for remotely hosted repositories</a:t>
            </a:r>
          </a:p>
          <a:p>
            <a:pPr lvl="1"/>
            <a:endParaRPr lang="en-US" dirty="0"/>
          </a:p>
          <a:p>
            <a:r>
              <a:rPr lang="en-US" dirty="0"/>
              <a:t>Git and Mercurial-based version control</a:t>
            </a:r>
          </a:p>
          <a:p>
            <a:pPr lvl="1"/>
            <a:endParaRPr lang="en-US" dirty="0"/>
          </a:p>
          <a:p>
            <a:r>
              <a:rPr lang="en-US" dirty="0"/>
              <a:t>Use of the Arm Mbed OS build system</a:t>
            </a:r>
          </a:p>
          <a:p>
            <a:endParaRPr lang="en-US" dirty="0"/>
          </a:p>
        </p:txBody>
      </p:sp>
      <p:pic>
        <p:nvPicPr>
          <p:cNvPr id="13" name="Picture 12" descr="A screenshot of text&#10;&#10;Description automatically generated">
            <a:extLst>
              <a:ext uri="{FF2B5EF4-FFF2-40B4-BE49-F238E27FC236}">
                <a16:creationId xmlns:a16="http://schemas.microsoft.com/office/drawing/2014/main" id="{B06B399E-8C52-4987-9943-ADE17412D22B}"/>
              </a:ext>
            </a:extLst>
          </p:cNvPr>
          <p:cNvPicPr>
            <a:picLocks noChangeAspect="1"/>
          </p:cNvPicPr>
          <p:nvPr/>
        </p:nvPicPr>
        <p:blipFill>
          <a:blip r:embed="rId3"/>
          <a:stretch>
            <a:fillRect/>
          </a:stretch>
        </p:blipFill>
        <p:spPr>
          <a:xfrm>
            <a:off x="6231468" y="1716244"/>
            <a:ext cx="5481107" cy="3639337"/>
          </a:xfrm>
          <a:prstGeom prst="rect">
            <a:avLst/>
          </a:prstGeom>
        </p:spPr>
      </p:pic>
    </p:spTree>
    <p:extLst>
      <p:ext uri="{BB962C8B-B14F-4D97-AF65-F5344CB8AC3E}">
        <p14:creationId xmlns:p14="http://schemas.microsoft.com/office/powerpoint/2010/main" val="1783154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250C3A-F920-44C3-9548-52825A205A6B}"/>
              </a:ext>
            </a:extLst>
          </p:cNvPr>
          <p:cNvSpPr>
            <a:spLocks noGrp="1"/>
          </p:cNvSpPr>
          <p:nvPr>
            <p:ph type="title"/>
          </p:nvPr>
        </p:nvSpPr>
        <p:spPr/>
        <p:txBody>
          <a:bodyPr/>
          <a:lstStyle/>
          <a:p>
            <a:r>
              <a:rPr lang="en-GB" dirty="0"/>
              <a:t>Mbed Studio</a:t>
            </a:r>
          </a:p>
        </p:txBody>
      </p:sp>
      <p:sp>
        <p:nvSpPr>
          <p:cNvPr id="8" name="Text Placeholder 7">
            <a:extLst>
              <a:ext uri="{FF2B5EF4-FFF2-40B4-BE49-F238E27FC236}">
                <a16:creationId xmlns:a16="http://schemas.microsoft.com/office/drawing/2014/main" id="{F74EF0F4-6D58-4E95-AF38-5136AEE7CC91}"/>
              </a:ext>
            </a:extLst>
          </p:cNvPr>
          <p:cNvSpPr>
            <a:spLocks noGrp="1"/>
          </p:cNvSpPr>
          <p:nvPr>
            <p:ph type="body" sz="quarter" idx="13"/>
          </p:nvPr>
        </p:nvSpPr>
        <p:spPr/>
        <p:txBody>
          <a:bodyPr/>
          <a:lstStyle/>
          <a:p>
            <a:r>
              <a:rPr lang="en-GB" dirty="0"/>
              <a:t>Integrated development environment (IDE) for Mbed OS 5 applications</a:t>
            </a:r>
          </a:p>
        </p:txBody>
      </p:sp>
      <p:sp>
        <p:nvSpPr>
          <p:cNvPr id="7" name="Content Placeholder 6">
            <a:extLst>
              <a:ext uri="{FF2B5EF4-FFF2-40B4-BE49-F238E27FC236}">
                <a16:creationId xmlns:a16="http://schemas.microsoft.com/office/drawing/2014/main" id="{A17C3637-77AE-4486-AFAB-8CC317770809}"/>
              </a:ext>
            </a:extLst>
          </p:cNvPr>
          <p:cNvSpPr>
            <a:spLocks noGrp="1"/>
          </p:cNvSpPr>
          <p:nvPr>
            <p:ph idx="1"/>
          </p:nvPr>
        </p:nvSpPr>
        <p:spPr/>
        <p:txBody>
          <a:bodyPr/>
          <a:lstStyle/>
          <a:p>
            <a:r>
              <a:rPr lang="en-GB" sz="2200" dirty="0"/>
              <a:t>Includes everything required to create, compile, and debug Mbed programs</a:t>
            </a:r>
          </a:p>
          <a:p>
            <a:pPr lvl="1"/>
            <a:endParaRPr lang="en-GB" sz="1800" dirty="0"/>
          </a:p>
          <a:p>
            <a:r>
              <a:rPr lang="en-US" sz="2200" dirty="0"/>
              <a:t>Automatically detects connected Mbed-enabled boards</a:t>
            </a:r>
          </a:p>
          <a:p>
            <a:pPr lvl="1"/>
            <a:r>
              <a:rPr lang="en-US" sz="1800" dirty="0"/>
              <a:t>Quick development for specific targets</a:t>
            </a:r>
          </a:p>
          <a:p>
            <a:pPr lvl="1"/>
            <a:endParaRPr lang="en-US" sz="1800" dirty="0"/>
          </a:p>
          <a:p>
            <a:r>
              <a:rPr lang="en-US" sz="2200" dirty="0"/>
              <a:t>Flashes code directly to connected platform</a:t>
            </a:r>
          </a:p>
          <a:p>
            <a:pPr lvl="1"/>
            <a:endParaRPr lang="en-US" sz="1800" dirty="0"/>
          </a:p>
          <a:p>
            <a:r>
              <a:rPr lang="en-US" sz="2200" dirty="0"/>
              <a:t>Provides debug session for debugging and profiling the target board</a:t>
            </a:r>
          </a:p>
        </p:txBody>
      </p:sp>
      <p:pic>
        <p:nvPicPr>
          <p:cNvPr id="11" name="Picture 10">
            <a:extLst>
              <a:ext uri="{FF2B5EF4-FFF2-40B4-BE49-F238E27FC236}">
                <a16:creationId xmlns:a16="http://schemas.microsoft.com/office/drawing/2014/main" id="{0A3CF9E6-B643-41CE-9D2D-323621433F25}"/>
              </a:ext>
            </a:extLst>
          </p:cNvPr>
          <p:cNvPicPr>
            <a:picLocks noChangeAspect="1"/>
          </p:cNvPicPr>
          <p:nvPr/>
        </p:nvPicPr>
        <p:blipFill rotWithShape="1">
          <a:blip r:embed="rId3"/>
          <a:srcRect r="60464" b="20928"/>
          <a:stretch/>
        </p:blipFill>
        <p:spPr>
          <a:xfrm>
            <a:off x="5928832" y="1706307"/>
            <a:ext cx="5783743" cy="3614840"/>
          </a:xfrm>
          <a:prstGeom prst="rect">
            <a:avLst/>
          </a:prstGeom>
        </p:spPr>
      </p:pic>
    </p:spTree>
    <p:extLst>
      <p:ext uri="{BB962C8B-B14F-4D97-AF65-F5344CB8AC3E}">
        <p14:creationId xmlns:p14="http://schemas.microsoft.com/office/powerpoint/2010/main" val="2328148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3B1C61-410F-4963-B0B0-A20701C04614}"/>
              </a:ext>
            </a:extLst>
          </p:cNvPr>
          <p:cNvSpPr>
            <a:spLocks noGrp="1"/>
          </p:cNvSpPr>
          <p:nvPr>
            <p:ph type="title"/>
          </p:nvPr>
        </p:nvSpPr>
        <p:spPr>
          <a:xfrm>
            <a:off x="479425" y="478301"/>
            <a:ext cx="11233150" cy="654760"/>
          </a:xfrm>
          <a:prstGeom prst="rect">
            <a:avLst/>
          </a:prstGeom>
        </p:spPr>
        <p:txBody>
          <a:bodyPr anchor="t">
            <a:normAutofit/>
          </a:bodyPr>
          <a:lstStyle/>
          <a:p>
            <a:r>
              <a:rPr lang="en-GB" dirty="0"/>
              <a:t>Mbed Software Development Kit (SDK)</a:t>
            </a:r>
          </a:p>
        </p:txBody>
      </p:sp>
      <p:graphicFrame>
        <p:nvGraphicFramePr>
          <p:cNvPr id="9" name="Content Placeholder 6">
            <a:extLst>
              <a:ext uri="{FF2B5EF4-FFF2-40B4-BE49-F238E27FC236}">
                <a16:creationId xmlns:a16="http://schemas.microsoft.com/office/drawing/2014/main" id="{1130F41E-CFAE-4D5E-9B5A-B1E557145F8A}"/>
              </a:ext>
            </a:extLst>
          </p:cNvPr>
          <p:cNvGraphicFramePr>
            <a:graphicFrameLocks noGrp="1"/>
          </p:cNvGraphicFramePr>
          <p:nvPr>
            <p:ph type="tbl" sz="quarter" idx="13"/>
            <p:extLst>
              <p:ext uri="{D42A27DB-BD31-4B8C-83A1-F6EECF244321}">
                <p14:modId xmlns:p14="http://schemas.microsoft.com/office/powerpoint/2010/main" val="3820691623"/>
              </p:ext>
            </p:extLst>
          </p:nvPr>
        </p:nvGraphicFramePr>
        <p:xfrm>
          <a:off x="479425" y="1133060"/>
          <a:ext cx="11233150" cy="48849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9466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6B322-5A48-4281-AA0B-4E9A39E05139}"/>
              </a:ext>
            </a:extLst>
          </p:cNvPr>
          <p:cNvSpPr>
            <a:spLocks noGrp="1"/>
          </p:cNvSpPr>
          <p:nvPr>
            <p:ph type="title"/>
          </p:nvPr>
        </p:nvSpPr>
        <p:spPr/>
        <p:txBody>
          <a:bodyPr/>
          <a:lstStyle/>
          <a:p>
            <a:r>
              <a:rPr lang="en-US" dirty="0"/>
              <a:t>Mbed Hardware Development Kit (HDK)</a:t>
            </a:r>
          </a:p>
        </p:txBody>
      </p:sp>
      <p:sp>
        <p:nvSpPr>
          <p:cNvPr id="5" name="Text Placeholder 4">
            <a:extLst>
              <a:ext uri="{FF2B5EF4-FFF2-40B4-BE49-F238E27FC236}">
                <a16:creationId xmlns:a16="http://schemas.microsoft.com/office/drawing/2014/main" id="{36E4A561-5BED-4043-85B0-0F4DBE2FE564}"/>
              </a:ext>
            </a:extLst>
          </p:cNvPr>
          <p:cNvSpPr>
            <a:spLocks noGrp="1"/>
          </p:cNvSpPr>
          <p:nvPr>
            <p:ph type="body" sz="quarter" idx="13"/>
          </p:nvPr>
        </p:nvSpPr>
        <p:spPr/>
        <p:txBody>
          <a:bodyPr/>
          <a:lstStyle/>
          <a:p>
            <a:r>
              <a:rPr lang="en-US" dirty="0"/>
              <a:t>Collection of designs to help develop custom hardware</a:t>
            </a:r>
            <a:endParaRPr lang="en-US" sz="900" dirty="0"/>
          </a:p>
          <a:p>
            <a:endParaRPr lang="en-US" dirty="0"/>
          </a:p>
        </p:txBody>
      </p:sp>
      <p:sp>
        <p:nvSpPr>
          <p:cNvPr id="4" name="Content Placeholder 3">
            <a:extLst>
              <a:ext uri="{FF2B5EF4-FFF2-40B4-BE49-F238E27FC236}">
                <a16:creationId xmlns:a16="http://schemas.microsoft.com/office/drawing/2014/main" id="{74ED99D2-8849-4591-B0EE-A45DD25124C8}"/>
              </a:ext>
            </a:extLst>
          </p:cNvPr>
          <p:cNvSpPr>
            <a:spLocks noGrp="1"/>
          </p:cNvSpPr>
          <p:nvPr>
            <p:ph sz="quarter" idx="19"/>
          </p:nvPr>
        </p:nvSpPr>
        <p:spPr>
          <a:xfrm>
            <a:off x="477587" y="1620481"/>
            <a:ext cx="5347480" cy="4515207"/>
          </a:xfrm>
        </p:spPr>
        <p:txBody>
          <a:bodyPr/>
          <a:lstStyle/>
          <a:p>
            <a:pPr algn="l"/>
            <a:r>
              <a:rPr lang="en-US" dirty="0"/>
              <a:t>Working with boards based on the Mbed HDK allows using Mbed ecosystem and associated technologies, including Mbed OS and DAPLink</a:t>
            </a:r>
          </a:p>
          <a:p>
            <a:endParaRPr lang="en-US" dirty="0"/>
          </a:p>
          <a:p>
            <a:r>
              <a:rPr lang="en-US" dirty="0"/>
              <a:t>The HDK offers:</a:t>
            </a:r>
          </a:p>
          <a:p>
            <a:pPr lvl="1"/>
            <a:r>
              <a:rPr lang="en-US" dirty="0"/>
              <a:t>Eagle schematics and board files</a:t>
            </a:r>
          </a:p>
          <a:p>
            <a:pPr lvl="1"/>
            <a:r>
              <a:rPr lang="en-US" dirty="0"/>
              <a:t>PDF schematics and board copies</a:t>
            </a:r>
          </a:p>
          <a:p>
            <a:pPr lvl="1"/>
            <a:r>
              <a:rPr lang="en-US" dirty="0"/>
              <a:t>CAM Job GERBERS for manufacture (including pick/place and drill)</a:t>
            </a:r>
          </a:p>
          <a:p>
            <a:pPr lvl="1"/>
            <a:r>
              <a:rPr lang="en-US" dirty="0"/>
              <a:t>Bill of Materials (BOM)</a:t>
            </a:r>
          </a:p>
          <a:p>
            <a:pPr lvl="1"/>
            <a:r>
              <a:rPr lang="en-US" dirty="0"/>
              <a:t>A repository of content and projects</a:t>
            </a:r>
          </a:p>
          <a:p>
            <a:endParaRPr lang="en-US" dirty="0"/>
          </a:p>
          <a:p>
            <a:r>
              <a:rPr lang="en-US" dirty="0"/>
              <a:t>Easy-to-use USB and debugging support</a:t>
            </a:r>
          </a:p>
          <a:p>
            <a:pPr marL="0" indent="0">
              <a:buNone/>
            </a:pPr>
            <a:endParaRPr lang="en-US" dirty="0"/>
          </a:p>
        </p:txBody>
      </p:sp>
      <p:sp>
        <p:nvSpPr>
          <p:cNvPr id="7" name="Text Placeholder 6">
            <a:extLst>
              <a:ext uri="{FF2B5EF4-FFF2-40B4-BE49-F238E27FC236}">
                <a16:creationId xmlns:a16="http://schemas.microsoft.com/office/drawing/2014/main" id="{8C51A405-01E8-4BAF-B536-643F5B7A4649}"/>
              </a:ext>
            </a:extLst>
          </p:cNvPr>
          <p:cNvSpPr>
            <a:spLocks noGrp="1"/>
          </p:cNvSpPr>
          <p:nvPr>
            <p:ph type="body" sz="quarter" idx="18"/>
          </p:nvPr>
        </p:nvSpPr>
        <p:spPr/>
        <p:txBody>
          <a:bodyPr/>
          <a:lstStyle/>
          <a:p>
            <a:r>
              <a:rPr lang="en-US" dirty="0"/>
              <a:t>Example</a:t>
            </a:r>
          </a:p>
        </p:txBody>
      </p:sp>
      <p:sp>
        <p:nvSpPr>
          <p:cNvPr id="10" name="TextBox 9">
            <a:extLst>
              <a:ext uri="{FF2B5EF4-FFF2-40B4-BE49-F238E27FC236}">
                <a16:creationId xmlns:a16="http://schemas.microsoft.com/office/drawing/2014/main" id="{2B42D7F5-0099-460D-859D-18B6C493A3D5}"/>
              </a:ext>
            </a:extLst>
          </p:cNvPr>
          <p:cNvSpPr txBox="1"/>
          <p:nvPr/>
        </p:nvSpPr>
        <p:spPr>
          <a:xfrm>
            <a:off x="6341535" y="2202440"/>
            <a:ext cx="5371040" cy="646331"/>
          </a:xfrm>
          <a:prstGeom prst="rect">
            <a:avLst/>
          </a:prstGeom>
          <a:noFill/>
        </p:spPr>
        <p:txBody>
          <a:bodyPr wrap="square" rtlCol="0">
            <a:spAutoFit/>
          </a:bodyPr>
          <a:lstStyle/>
          <a:p>
            <a:pPr marL="171450" indent="-171450">
              <a:buClr>
                <a:schemeClr val="accent1"/>
              </a:buClr>
              <a:buFont typeface="Arial" panose="020B0604020202020204" pitchFamily="34" charset="0"/>
              <a:buChar char="•"/>
            </a:pPr>
            <a:r>
              <a:rPr lang="en-US" b="0" dirty="0"/>
              <a:t>Microcontroller sub-system used to build an evaluation board</a:t>
            </a:r>
            <a:endParaRPr lang="en-US" dirty="0"/>
          </a:p>
        </p:txBody>
      </p:sp>
      <p:pic>
        <p:nvPicPr>
          <p:cNvPr id="11" name="Picture 2">
            <a:extLst>
              <a:ext uri="{FF2B5EF4-FFF2-40B4-BE49-F238E27FC236}">
                <a16:creationId xmlns:a16="http://schemas.microsoft.com/office/drawing/2014/main" id="{0C74A687-F1FB-4F52-971C-3257ADAC9B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3512" y="2918536"/>
            <a:ext cx="5860973" cy="3325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8091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0A0B0-D10B-43A2-9EFB-1EB585A0BB62}"/>
              </a:ext>
            </a:extLst>
          </p:cNvPr>
          <p:cNvSpPr>
            <a:spLocks noGrp="1"/>
          </p:cNvSpPr>
          <p:nvPr>
            <p:ph type="title"/>
          </p:nvPr>
        </p:nvSpPr>
        <p:spPr>
          <a:xfrm>
            <a:off x="479425" y="478302"/>
            <a:ext cx="11233150" cy="512830"/>
          </a:xfrm>
          <a:prstGeom prst="rect">
            <a:avLst/>
          </a:prstGeom>
        </p:spPr>
        <p:txBody>
          <a:bodyPr anchor="t">
            <a:normAutofit/>
          </a:bodyPr>
          <a:lstStyle/>
          <a:p>
            <a:r>
              <a:rPr lang="en-US" dirty="0"/>
              <a:t>DAPLink</a:t>
            </a:r>
          </a:p>
        </p:txBody>
      </p:sp>
      <p:sp>
        <p:nvSpPr>
          <p:cNvPr id="4" name="Text Placeholder 3">
            <a:extLst>
              <a:ext uri="{FF2B5EF4-FFF2-40B4-BE49-F238E27FC236}">
                <a16:creationId xmlns:a16="http://schemas.microsoft.com/office/drawing/2014/main" id="{EB5776A5-1F0D-40A4-8AAC-32E37C6484CD}"/>
              </a:ext>
            </a:extLst>
          </p:cNvPr>
          <p:cNvSpPr>
            <a:spLocks noGrp="1"/>
          </p:cNvSpPr>
          <p:nvPr>
            <p:ph type="body" sz="quarter" idx="13"/>
          </p:nvPr>
        </p:nvSpPr>
        <p:spPr>
          <a:xfrm>
            <a:off x="479425" y="991131"/>
            <a:ext cx="11233150" cy="344488"/>
          </a:xfrm>
          <a:prstGeom prst="rect">
            <a:avLst/>
          </a:prstGeom>
        </p:spPr>
        <p:txBody>
          <a:bodyPr>
            <a:normAutofit/>
          </a:bodyPr>
          <a:lstStyle/>
          <a:p>
            <a:pPr>
              <a:lnSpc>
                <a:spcPct val="90000"/>
              </a:lnSpc>
            </a:pPr>
            <a:r>
              <a:rPr lang="en-US" dirty="0"/>
              <a:t>Open-source project implementing embedded firmware required for a Cortex debug probe</a:t>
            </a:r>
          </a:p>
        </p:txBody>
      </p:sp>
      <p:graphicFrame>
        <p:nvGraphicFramePr>
          <p:cNvPr id="6" name="Content Placeholder 2">
            <a:extLst>
              <a:ext uri="{FF2B5EF4-FFF2-40B4-BE49-F238E27FC236}">
                <a16:creationId xmlns:a16="http://schemas.microsoft.com/office/drawing/2014/main" id="{0B36249F-20A4-47C0-A7C5-7ED331883C11}"/>
              </a:ext>
            </a:extLst>
          </p:cNvPr>
          <p:cNvGraphicFramePr>
            <a:graphicFrameLocks noGrp="1"/>
          </p:cNvGraphicFramePr>
          <p:nvPr>
            <p:ph idx="1"/>
            <p:extLst>
              <p:ext uri="{D42A27DB-BD31-4B8C-83A1-F6EECF244321}">
                <p14:modId xmlns:p14="http://schemas.microsoft.com/office/powerpoint/2010/main" val="816238264"/>
              </p:ext>
            </p:extLst>
          </p:nvPr>
        </p:nvGraphicFramePr>
        <p:xfrm>
          <a:off x="479425" y="1554490"/>
          <a:ext cx="11233150" cy="4087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056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E30852-66A8-4FEF-9419-18CFE1AF1EA2}"/>
              </a:ext>
            </a:extLst>
          </p:cNvPr>
          <p:cNvSpPr>
            <a:spLocks noGrp="1"/>
          </p:cNvSpPr>
          <p:nvPr>
            <p:ph type="title"/>
          </p:nvPr>
        </p:nvSpPr>
        <p:spPr>
          <a:prstGeom prst="rect">
            <a:avLst/>
          </a:prstGeom>
        </p:spPr>
        <p:txBody>
          <a:bodyPr anchor="t">
            <a:normAutofit/>
          </a:bodyPr>
          <a:lstStyle/>
          <a:p>
            <a:r>
              <a:rPr lang="en-US" dirty="0"/>
              <a:t>Testing with Mbed</a:t>
            </a:r>
          </a:p>
        </p:txBody>
      </p:sp>
      <p:sp>
        <p:nvSpPr>
          <p:cNvPr id="9" name="Text Placeholder 8">
            <a:extLst>
              <a:ext uri="{FF2B5EF4-FFF2-40B4-BE49-F238E27FC236}">
                <a16:creationId xmlns:a16="http://schemas.microsoft.com/office/drawing/2014/main" id="{DD1D4F07-4140-4401-831D-EE6BC24C1ED7}"/>
              </a:ext>
            </a:extLst>
          </p:cNvPr>
          <p:cNvSpPr>
            <a:spLocks noGrp="1"/>
          </p:cNvSpPr>
          <p:nvPr>
            <p:ph type="body" sz="quarter" idx="13"/>
          </p:nvPr>
        </p:nvSpPr>
        <p:spPr>
          <a:prstGeom prst="rect">
            <a:avLst/>
          </a:prstGeom>
        </p:spPr>
        <p:txBody>
          <a:bodyPr anchor="t">
            <a:normAutofit/>
          </a:bodyPr>
          <a:lstStyle/>
          <a:p>
            <a:pPr>
              <a:lnSpc>
                <a:spcPct val="90000"/>
              </a:lnSpc>
            </a:pPr>
            <a:r>
              <a:rPr lang="en-US" dirty="0"/>
              <a:t>The Mbed platform offers several tools that support testing of Mbed</a:t>
            </a:r>
            <a:r>
              <a:rPr lang="en-GB" dirty="0"/>
              <a:t> </a:t>
            </a:r>
            <a:r>
              <a:rPr lang="en-US" dirty="0"/>
              <a:t>code​</a:t>
            </a:r>
            <a:endParaRPr lang="en-GB" dirty="0"/>
          </a:p>
        </p:txBody>
      </p:sp>
      <p:graphicFrame>
        <p:nvGraphicFramePr>
          <p:cNvPr id="11" name="Content Placeholder 5">
            <a:extLst>
              <a:ext uri="{FF2B5EF4-FFF2-40B4-BE49-F238E27FC236}">
                <a16:creationId xmlns:a16="http://schemas.microsoft.com/office/drawing/2014/main" id="{50E9786C-A142-49FA-8925-55867B65FA8F}"/>
              </a:ext>
            </a:extLst>
          </p:cNvPr>
          <p:cNvGraphicFramePr>
            <a:graphicFrameLocks noGrp="1"/>
          </p:cNvGraphicFramePr>
          <p:nvPr>
            <p:ph idx="1"/>
            <p:extLst>
              <p:ext uri="{D42A27DB-BD31-4B8C-83A1-F6EECF244321}">
                <p14:modId xmlns:p14="http://schemas.microsoft.com/office/powerpoint/2010/main" val="3933176444"/>
              </p:ext>
            </p:extLst>
          </p:nvPr>
        </p:nvGraphicFramePr>
        <p:xfrm>
          <a:off x="479425" y="1554163"/>
          <a:ext cx="11233150" cy="4483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2129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08FC7-E709-4351-9B50-2FFBDBBDAC25}"/>
              </a:ext>
            </a:extLst>
          </p:cNvPr>
          <p:cNvSpPr>
            <a:spLocks noGrp="1"/>
          </p:cNvSpPr>
          <p:nvPr>
            <p:ph type="title"/>
          </p:nvPr>
        </p:nvSpPr>
        <p:spPr/>
        <p:txBody>
          <a:bodyPr/>
          <a:lstStyle/>
          <a:p>
            <a:r>
              <a:rPr lang="en-US" dirty="0"/>
              <a:t>Mbed enabled platforms</a:t>
            </a:r>
          </a:p>
        </p:txBody>
      </p:sp>
      <p:sp>
        <p:nvSpPr>
          <p:cNvPr id="5" name="Content Placeholder 4">
            <a:extLst>
              <a:ext uri="{FF2B5EF4-FFF2-40B4-BE49-F238E27FC236}">
                <a16:creationId xmlns:a16="http://schemas.microsoft.com/office/drawing/2014/main" id="{668C0BA0-FCC2-46CC-BAAF-07A04252BE3A}"/>
              </a:ext>
            </a:extLst>
          </p:cNvPr>
          <p:cNvSpPr>
            <a:spLocks noGrp="1"/>
          </p:cNvSpPr>
          <p:nvPr>
            <p:ph idx="1"/>
          </p:nvPr>
        </p:nvSpPr>
        <p:spPr/>
        <p:txBody>
          <a:bodyPr/>
          <a:lstStyle/>
          <a:p>
            <a:r>
              <a:rPr lang="en-US" sz="1800" dirty="0"/>
              <a:t>The Arm® Mbed Enabled™ program outlines a set of functionality and requirements that must be met in order to become “Mbed Enabled.” This can cover development boards, modules, components, and interfaces</a:t>
            </a:r>
          </a:p>
          <a:p>
            <a:pPr lvl="1"/>
            <a:endParaRPr lang="en-US" sz="1800" dirty="0"/>
          </a:p>
          <a:p>
            <a:pPr lvl="1"/>
            <a:r>
              <a:rPr lang="en-US" sz="1800" dirty="0"/>
              <a:t>This benefits developers, as they are assured that the platforms they choose to work with can perform certain functions/provide certain performance.</a:t>
            </a:r>
          </a:p>
          <a:p>
            <a:pPr lvl="1"/>
            <a:endParaRPr lang="en-US" sz="1800" dirty="0"/>
          </a:p>
          <a:p>
            <a:pPr lvl="1"/>
            <a:r>
              <a:rPr lang="en-US" sz="1800" dirty="0"/>
              <a:t>It is also beneficial to vendors, as it gives their products more exposure when certified that can increase their popularity with developers in the Mbed ecosystem.</a:t>
            </a:r>
          </a:p>
          <a:p>
            <a:pPr lvl="1"/>
            <a:endParaRPr lang="en-US" sz="1800" dirty="0"/>
          </a:p>
          <a:p>
            <a:pPr lvl="1"/>
            <a:r>
              <a:rPr lang="en-US" sz="1800" dirty="0"/>
              <a:t>Some example boards include:</a:t>
            </a:r>
          </a:p>
          <a:p>
            <a:pPr marL="0" indent="0">
              <a:buNone/>
            </a:pPr>
            <a:endParaRPr lang="en-GB" dirty="0"/>
          </a:p>
        </p:txBody>
      </p:sp>
      <p:pic>
        <p:nvPicPr>
          <p:cNvPr id="6" name="Picture 2">
            <a:extLst>
              <a:ext uri="{FF2B5EF4-FFF2-40B4-BE49-F238E27FC236}">
                <a16:creationId xmlns:a16="http://schemas.microsoft.com/office/drawing/2014/main" id="{1B9C2C6B-017B-4CA7-B93C-368AC48F4A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6" y="3990215"/>
            <a:ext cx="1694182" cy="16941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A2DCF7B0-2F9B-4C78-8AD8-7235D752BB04}"/>
              </a:ext>
            </a:extLst>
          </p:cNvPr>
          <p:cNvPicPr>
            <a:picLocks noChangeAspect="1" noChangeArrowheads="1"/>
          </p:cNvPicPr>
          <p:nvPr/>
        </p:nvPicPr>
        <p:blipFill>
          <a:blip r:embed="rId4"/>
          <a:srcRect/>
          <a:stretch/>
        </p:blipFill>
        <p:spPr bwMode="auto">
          <a:xfrm>
            <a:off x="3652471" y="4297227"/>
            <a:ext cx="1694183" cy="14163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53163A15-3F5D-463E-8B13-574CA0002C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2217" y="4184385"/>
            <a:ext cx="2166083" cy="162889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3A43690E-8801-4961-815F-1E5F266349ED}"/>
              </a:ext>
            </a:extLst>
          </p:cNvPr>
          <p:cNvPicPr>
            <a:picLocks noChangeAspect="1" noChangeArrowheads="1"/>
          </p:cNvPicPr>
          <p:nvPr/>
        </p:nvPicPr>
        <p:blipFill>
          <a:blip r:embed="rId6"/>
          <a:srcRect/>
          <a:stretch/>
        </p:blipFill>
        <p:spPr bwMode="auto">
          <a:xfrm>
            <a:off x="8507046" y="4359393"/>
            <a:ext cx="2166083" cy="128232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2A5D244-5E04-4676-AAAE-5D0A0B0F24E3}"/>
              </a:ext>
            </a:extLst>
          </p:cNvPr>
          <p:cNvSpPr txBox="1"/>
          <p:nvPr/>
        </p:nvSpPr>
        <p:spPr>
          <a:xfrm>
            <a:off x="8643937" y="5902693"/>
            <a:ext cx="1892300" cy="24929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US" kern="1200" dirty="0">
                <a:latin typeface="+mn-lt"/>
                <a:ea typeface="+mn-ea"/>
                <a:cs typeface="+mn-cs"/>
              </a:rPr>
              <a:t>Nordic nRF52-DK</a:t>
            </a:r>
          </a:p>
        </p:txBody>
      </p:sp>
      <p:sp>
        <p:nvSpPr>
          <p:cNvPr id="11" name="TextBox 10">
            <a:extLst>
              <a:ext uri="{FF2B5EF4-FFF2-40B4-BE49-F238E27FC236}">
                <a16:creationId xmlns:a16="http://schemas.microsoft.com/office/drawing/2014/main" id="{BA67B965-3608-425A-B007-AB1D0AF8266F}"/>
              </a:ext>
            </a:extLst>
          </p:cNvPr>
          <p:cNvSpPr txBox="1"/>
          <p:nvPr/>
        </p:nvSpPr>
        <p:spPr>
          <a:xfrm>
            <a:off x="5959108" y="5902693"/>
            <a:ext cx="1892300" cy="24929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US" dirty="0">
                <a:latin typeface="+mn-lt"/>
                <a:ea typeface="+mn-ea"/>
              </a:rPr>
              <a:t>DISCO-F413ZH</a:t>
            </a:r>
            <a:endParaRPr lang="en-US" kern="1200" dirty="0">
              <a:latin typeface="+mn-lt"/>
              <a:ea typeface="+mn-ea"/>
            </a:endParaRPr>
          </a:p>
        </p:txBody>
      </p:sp>
      <p:sp>
        <p:nvSpPr>
          <p:cNvPr id="12" name="TextBox 11">
            <a:extLst>
              <a:ext uri="{FF2B5EF4-FFF2-40B4-BE49-F238E27FC236}">
                <a16:creationId xmlns:a16="http://schemas.microsoft.com/office/drawing/2014/main" id="{33E13BA5-1CBE-4F82-BF5C-8EF764B07BA1}"/>
              </a:ext>
            </a:extLst>
          </p:cNvPr>
          <p:cNvSpPr txBox="1"/>
          <p:nvPr/>
        </p:nvSpPr>
        <p:spPr>
          <a:xfrm>
            <a:off x="3553412" y="5902692"/>
            <a:ext cx="1892300" cy="24929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US" dirty="0">
                <a:latin typeface="+mn-lt"/>
                <a:ea typeface="+mn-ea"/>
              </a:rPr>
              <a:t>NXP FRDM-K64F</a:t>
            </a:r>
            <a:endParaRPr lang="en-US" kern="1200" dirty="0">
              <a:latin typeface="+mn-lt"/>
              <a:ea typeface="+mn-ea"/>
            </a:endParaRPr>
          </a:p>
        </p:txBody>
      </p:sp>
      <p:sp>
        <p:nvSpPr>
          <p:cNvPr id="13" name="TextBox 12">
            <a:extLst>
              <a:ext uri="{FF2B5EF4-FFF2-40B4-BE49-F238E27FC236}">
                <a16:creationId xmlns:a16="http://schemas.microsoft.com/office/drawing/2014/main" id="{B013D0A5-2A19-45C8-9042-2ACDBD78333E}"/>
              </a:ext>
            </a:extLst>
          </p:cNvPr>
          <p:cNvSpPr txBox="1"/>
          <p:nvPr/>
        </p:nvSpPr>
        <p:spPr>
          <a:xfrm>
            <a:off x="1472567" y="5902692"/>
            <a:ext cx="1892300" cy="24929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US" dirty="0">
                <a:latin typeface="+mn-lt"/>
                <a:ea typeface="+mn-ea"/>
              </a:rPr>
              <a:t>NUCLEO-F401RE</a:t>
            </a:r>
            <a:endParaRPr lang="en-US" kern="1200" dirty="0">
              <a:latin typeface="+mn-lt"/>
              <a:ea typeface="+mn-ea"/>
            </a:endParaRPr>
          </a:p>
        </p:txBody>
      </p:sp>
    </p:spTree>
    <p:extLst>
      <p:ext uri="{BB962C8B-B14F-4D97-AF65-F5344CB8AC3E}">
        <p14:creationId xmlns:p14="http://schemas.microsoft.com/office/powerpoint/2010/main" val="2642787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E14E0-0789-4B48-AEB3-29363A6C406D}"/>
              </a:ext>
            </a:extLst>
          </p:cNvPr>
          <p:cNvSpPr>
            <a:spLocks noGrp="1"/>
          </p:cNvSpPr>
          <p:nvPr>
            <p:ph type="title"/>
          </p:nvPr>
        </p:nvSpPr>
        <p:spPr>
          <a:prstGeom prst="rect">
            <a:avLst/>
          </a:prstGeom>
        </p:spPr>
        <p:txBody>
          <a:bodyPr anchor="t">
            <a:normAutofit/>
          </a:bodyPr>
          <a:lstStyle/>
          <a:p>
            <a:r>
              <a:rPr lang="en-US" dirty="0"/>
              <a:t>High-level vs. low-level programming</a:t>
            </a:r>
          </a:p>
        </p:txBody>
      </p:sp>
      <p:graphicFrame>
        <p:nvGraphicFramePr>
          <p:cNvPr id="5" name="Content Placeholder 2">
            <a:extLst>
              <a:ext uri="{FF2B5EF4-FFF2-40B4-BE49-F238E27FC236}">
                <a16:creationId xmlns:a16="http://schemas.microsoft.com/office/drawing/2014/main" id="{22705B44-2678-4AAB-BDE8-A967B242B9F5}"/>
              </a:ext>
            </a:extLst>
          </p:cNvPr>
          <p:cNvGraphicFramePr>
            <a:graphicFrameLocks noGrp="1"/>
          </p:cNvGraphicFramePr>
          <p:nvPr>
            <p:ph idx="1"/>
            <p:extLst>
              <p:ext uri="{D42A27DB-BD31-4B8C-83A1-F6EECF244321}">
                <p14:modId xmlns:p14="http://schemas.microsoft.com/office/powerpoint/2010/main" val="3056433321"/>
              </p:ext>
            </p:extLst>
          </p:nvPr>
        </p:nvGraphicFramePr>
        <p:xfrm>
          <a:off x="479425" y="1171575"/>
          <a:ext cx="11233150" cy="4755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1257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E14E0-0789-4B48-AEB3-29363A6C406D}"/>
              </a:ext>
            </a:extLst>
          </p:cNvPr>
          <p:cNvSpPr>
            <a:spLocks noGrp="1"/>
          </p:cNvSpPr>
          <p:nvPr>
            <p:ph type="title"/>
          </p:nvPr>
        </p:nvSpPr>
        <p:spPr>
          <a:prstGeom prst="rect">
            <a:avLst/>
          </a:prstGeom>
        </p:spPr>
        <p:txBody>
          <a:bodyPr anchor="t">
            <a:normAutofit/>
          </a:bodyPr>
          <a:lstStyle/>
          <a:p>
            <a:r>
              <a:rPr lang="en-US" dirty="0"/>
              <a:t>High-level vs. low-level programming</a:t>
            </a:r>
          </a:p>
        </p:txBody>
      </p:sp>
      <p:sp>
        <p:nvSpPr>
          <p:cNvPr id="3" name="Text Placeholder 2">
            <a:extLst>
              <a:ext uri="{FF2B5EF4-FFF2-40B4-BE49-F238E27FC236}">
                <a16:creationId xmlns:a16="http://schemas.microsoft.com/office/drawing/2014/main" id="{3ED17F58-F7CC-456B-9A3F-5B02E98E4494}"/>
              </a:ext>
            </a:extLst>
          </p:cNvPr>
          <p:cNvSpPr>
            <a:spLocks noGrp="1"/>
          </p:cNvSpPr>
          <p:nvPr>
            <p:ph type="body" sz="quarter" idx="13"/>
          </p:nvPr>
        </p:nvSpPr>
        <p:spPr/>
        <p:txBody>
          <a:bodyPr/>
          <a:lstStyle/>
          <a:p>
            <a:r>
              <a:rPr lang="en-US" dirty="0"/>
              <a:t>Low-level example: Blinking LED by manipulating MCU registers</a:t>
            </a:r>
          </a:p>
        </p:txBody>
      </p:sp>
      <p:sp>
        <p:nvSpPr>
          <p:cNvPr id="7" name="Content Placeholder 6">
            <a:extLst>
              <a:ext uri="{FF2B5EF4-FFF2-40B4-BE49-F238E27FC236}">
                <a16:creationId xmlns:a16="http://schemas.microsoft.com/office/drawing/2014/main" id="{ECF48D62-7226-4D1C-96D4-82D499345936}"/>
              </a:ext>
            </a:extLst>
          </p:cNvPr>
          <p:cNvSpPr>
            <a:spLocks noGrp="1"/>
          </p:cNvSpPr>
          <p:nvPr>
            <p:ph idx="1"/>
          </p:nvPr>
        </p:nvSpPr>
        <p:spPr/>
        <p:txBody>
          <a:bodyPr/>
          <a:lstStyle/>
          <a:p>
            <a:pPr fontAlgn="ctr">
              <a:spcBef>
                <a:spcPts val="1800"/>
              </a:spcBef>
              <a:spcAft>
                <a:spcPts val="1000"/>
              </a:spcAft>
            </a:pPr>
            <a:endParaRPr lang="en-US" sz="2000" dirty="0"/>
          </a:p>
          <a:p>
            <a:pPr fontAlgn="ctr">
              <a:spcBef>
                <a:spcPts val="1800"/>
              </a:spcBef>
              <a:spcAft>
                <a:spcPts val="1000"/>
              </a:spcAft>
            </a:pPr>
            <a:r>
              <a:rPr lang="en-US" sz="2000" dirty="0"/>
              <a:t>A GPIO peripheral can be directly accessed by writing/reading specific memory addresses:</a:t>
            </a:r>
          </a:p>
          <a:p>
            <a:pPr lvl="1" fontAlgn="ctr">
              <a:spcAft>
                <a:spcPts val="1000"/>
              </a:spcAft>
            </a:pPr>
            <a:r>
              <a:rPr lang="en-US" dirty="0"/>
              <a:t>Assign a pointer to the address of each register</a:t>
            </a:r>
          </a:p>
          <a:p>
            <a:pPr lvl="1" fontAlgn="ctr">
              <a:spcAft>
                <a:spcPts val="1000"/>
              </a:spcAft>
            </a:pPr>
            <a:r>
              <a:rPr lang="en-US" dirty="0"/>
              <a:t>Registers can be read/written using the pointer</a:t>
            </a:r>
          </a:p>
          <a:p>
            <a:endParaRPr lang="en-US" dirty="0"/>
          </a:p>
        </p:txBody>
      </p:sp>
      <p:pic>
        <p:nvPicPr>
          <p:cNvPr id="9" name="Picture 2">
            <a:extLst>
              <a:ext uri="{FF2B5EF4-FFF2-40B4-BE49-F238E27FC236}">
                <a16:creationId xmlns:a16="http://schemas.microsoft.com/office/drawing/2014/main" id="{F0AC7C03-4599-4A17-AEDA-17BC409F08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42533"/>
          <a:stretch/>
        </p:blipFill>
        <p:spPr bwMode="auto">
          <a:xfrm>
            <a:off x="6196593" y="2028437"/>
            <a:ext cx="5570312" cy="32877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5491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E14E0-0789-4B48-AEB3-29363A6C406D}"/>
              </a:ext>
            </a:extLst>
          </p:cNvPr>
          <p:cNvSpPr>
            <a:spLocks noGrp="1"/>
          </p:cNvSpPr>
          <p:nvPr>
            <p:ph type="title"/>
          </p:nvPr>
        </p:nvSpPr>
        <p:spPr>
          <a:prstGeom prst="rect">
            <a:avLst/>
          </a:prstGeom>
        </p:spPr>
        <p:txBody>
          <a:bodyPr anchor="t">
            <a:normAutofit/>
          </a:bodyPr>
          <a:lstStyle/>
          <a:p>
            <a:r>
              <a:rPr lang="en-US" dirty="0"/>
              <a:t>High-level vs. low-level programming</a:t>
            </a:r>
          </a:p>
        </p:txBody>
      </p:sp>
      <p:sp>
        <p:nvSpPr>
          <p:cNvPr id="3" name="Text Placeholder 2">
            <a:extLst>
              <a:ext uri="{FF2B5EF4-FFF2-40B4-BE49-F238E27FC236}">
                <a16:creationId xmlns:a16="http://schemas.microsoft.com/office/drawing/2014/main" id="{3ED17F58-F7CC-456B-9A3F-5B02E98E4494}"/>
              </a:ext>
            </a:extLst>
          </p:cNvPr>
          <p:cNvSpPr>
            <a:spLocks noGrp="1"/>
          </p:cNvSpPr>
          <p:nvPr>
            <p:ph type="body" sz="quarter" idx="13"/>
          </p:nvPr>
        </p:nvSpPr>
        <p:spPr/>
        <p:txBody>
          <a:bodyPr/>
          <a:lstStyle/>
          <a:p>
            <a:r>
              <a:rPr lang="en-US" dirty="0"/>
              <a:t>High-level example: Blinking LED using Mbed API</a:t>
            </a:r>
          </a:p>
        </p:txBody>
      </p:sp>
      <p:sp>
        <p:nvSpPr>
          <p:cNvPr id="7" name="Content Placeholder 6">
            <a:extLst>
              <a:ext uri="{FF2B5EF4-FFF2-40B4-BE49-F238E27FC236}">
                <a16:creationId xmlns:a16="http://schemas.microsoft.com/office/drawing/2014/main" id="{ECF48D62-7226-4D1C-96D4-82D499345936}"/>
              </a:ext>
            </a:extLst>
          </p:cNvPr>
          <p:cNvSpPr>
            <a:spLocks noGrp="1"/>
          </p:cNvSpPr>
          <p:nvPr>
            <p:ph idx="1"/>
          </p:nvPr>
        </p:nvSpPr>
        <p:spPr/>
        <p:txBody>
          <a:bodyPr/>
          <a:lstStyle/>
          <a:p>
            <a:pPr fontAlgn="ctr">
              <a:spcBef>
                <a:spcPts val="1800"/>
              </a:spcBef>
              <a:spcAft>
                <a:spcPts val="1000"/>
              </a:spcAft>
            </a:pPr>
            <a:r>
              <a:rPr lang="en-US" sz="2000" dirty="0"/>
              <a:t>Mbed provides a user-friendly object-oriented API (C++ based)</a:t>
            </a:r>
            <a:endParaRPr lang="en-US" sz="1600" dirty="0"/>
          </a:p>
          <a:p>
            <a:pPr lvl="1" fontAlgn="ctr">
              <a:spcAft>
                <a:spcPts val="1000"/>
              </a:spcAft>
            </a:pPr>
            <a:r>
              <a:rPr lang="en-US" dirty="0"/>
              <a:t>More friendly functions</a:t>
            </a:r>
          </a:p>
          <a:p>
            <a:pPr lvl="1" fontAlgn="ctr">
              <a:spcAft>
                <a:spcPts val="1000"/>
              </a:spcAft>
            </a:pPr>
            <a:r>
              <a:rPr lang="en-US" dirty="0"/>
              <a:t>Defines basic operators to provide intuitive casting to primitive types and assignments</a:t>
            </a:r>
          </a:p>
          <a:p>
            <a:pPr lvl="1" fontAlgn="ctr">
              <a:spcAft>
                <a:spcPts val="1000"/>
              </a:spcAft>
            </a:pPr>
            <a:r>
              <a:rPr lang="en-US" dirty="0"/>
              <a:t>A digital I/O class is defined, as shown in the code snippet on the right that we can use to implement the LED blinking example.</a:t>
            </a:r>
          </a:p>
        </p:txBody>
      </p:sp>
      <p:pic>
        <p:nvPicPr>
          <p:cNvPr id="6" name="Picture 2">
            <a:extLst>
              <a:ext uri="{FF2B5EF4-FFF2-40B4-BE49-F238E27FC236}">
                <a16:creationId xmlns:a16="http://schemas.microsoft.com/office/drawing/2014/main" id="{69B1F7E6-73FA-4134-A5BD-C7CDED9211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0698" b="18490"/>
          <a:stretch/>
        </p:blipFill>
        <p:spPr bwMode="auto">
          <a:xfrm>
            <a:off x="7612656" y="991131"/>
            <a:ext cx="3690650" cy="50340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6056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22B26-188E-9245-AB7A-3FE62164D511}"/>
              </a:ext>
            </a:extLst>
          </p:cNvPr>
          <p:cNvSpPr>
            <a:spLocks noGrp="1"/>
          </p:cNvSpPr>
          <p:nvPr>
            <p:ph type="title"/>
          </p:nvPr>
        </p:nvSpPr>
        <p:spPr/>
        <p:txBody>
          <a:bodyPr/>
          <a:lstStyle/>
          <a:p>
            <a:r>
              <a:rPr lang="en-US" dirty="0"/>
              <a:t>Syllabus</a:t>
            </a:r>
          </a:p>
        </p:txBody>
      </p:sp>
      <p:sp>
        <p:nvSpPr>
          <p:cNvPr id="3" name="Text Placeholder 2">
            <a:extLst>
              <a:ext uri="{FF2B5EF4-FFF2-40B4-BE49-F238E27FC236}">
                <a16:creationId xmlns:a16="http://schemas.microsoft.com/office/drawing/2014/main" id="{DEE07DF9-1503-2C45-9B96-0DC82048771F}"/>
              </a:ext>
            </a:extLst>
          </p:cNvPr>
          <p:cNvSpPr>
            <a:spLocks noGrp="1"/>
          </p:cNvSpPr>
          <p:nvPr>
            <p:ph type="body" sz="quarter" idx="13"/>
          </p:nvPr>
        </p:nvSpPr>
        <p:spPr/>
        <p:txBody>
          <a:bodyPr/>
          <a:lstStyle/>
          <a:p>
            <a:r>
              <a:rPr lang="en-US" dirty="0"/>
              <a:t>This module will cover the following</a:t>
            </a:r>
          </a:p>
        </p:txBody>
      </p:sp>
      <p:sp>
        <p:nvSpPr>
          <p:cNvPr id="4" name="Content Placeholder 3">
            <a:extLst>
              <a:ext uri="{FF2B5EF4-FFF2-40B4-BE49-F238E27FC236}">
                <a16:creationId xmlns:a16="http://schemas.microsoft.com/office/drawing/2014/main" id="{004AE7B5-32B8-1044-A5B9-C68205F8DCC2}"/>
              </a:ext>
            </a:extLst>
          </p:cNvPr>
          <p:cNvSpPr>
            <a:spLocks noGrp="1"/>
          </p:cNvSpPr>
          <p:nvPr>
            <p:ph idx="1"/>
          </p:nvPr>
        </p:nvSpPr>
        <p:spPr/>
        <p:txBody>
          <a:bodyPr/>
          <a:lstStyle/>
          <a:p>
            <a:endParaRPr lang="en-US" dirty="0"/>
          </a:p>
          <a:p>
            <a:r>
              <a:rPr lang="en-US" dirty="0"/>
              <a:t>Mbed Overview</a:t>
            </a:r>
          </a:p>
          <a:p>
            <a:r>
              <a:rPr lang="en-US" dirty="0"/>
              <a:t>Mbed OS</a:t>
            </a:r>
          </a:p>
          <a:p>
            <a:r>
              <a:rPr lang="en-US" dirty="0"/>
              <a:t>Mbed Software Development Kit (SDK)</a:t>
            </a:r>
          </a:p>
          <a:p>
            <a:r>
              <a:rPr lang="en-US" dirty="0"/>
              <a:t>Mbed Hardware Development Kit (HDK)</a:t>
            </a:r>
          </a:p>
          <a:p>
            <a:r>
              <a:rPr lang="en-US" dirty="0"/>
              <a:t>Cortex Microcontroller Software Interface Standard (CMSIS)</a:t>
            </a:r>
          </a:p>
        </p:txBody>
      </p:sp>
    </p:spTree>
    <p:extLst>
      <p:ext uri="{BB962C8B-B14F-4D97-AF65-F5344CB8AC3E}">
        <p14:creationId xmlns:p14="http://schemas.microsoft.com/office/powerpoint/2010/main" val="2996017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E14E0-0789-4B48-AEB3-29363A6C406D}"/>
              </a:ext>
            </a:extLst>
          </p:cNvPr>
          <p:cNvSpPr>
            <a:spLocks noGrp="1"/>
          </p:cNvSpPr>
          <p:nvPr>
            <p:ph type="title"/>
          </p:nvPr>
        </p:nvSpPr>
        <p:spPr>
          <a:prstGeom prst="rect">
            <a:avLst/>
          </a:prstGeom>
        </p:spPr>
        <p:txBody>
          <a:bodyPr anchor="t">
            <a:normAutofit/>
          </a:bodyPr>
          <a:lstStyle/>
          <a:p>
            <a:r>
              <a:rPr lang="en-US" dirty="0"/>
              <a:t>High-level vs. low-level programming</a:t>
            </a:r>
          </a:p>
        </p:txBody>
      </p:sp>
      <p:sp>
        <p:nvSpPr>
          <p:cNvPr id="3" name="Text Placeholder 2">
            <a:extLst>
              <a:ext uri="{FF2B5EF4-FFF2-40B4-BE49-F238E27FC236}">
                <a16:creationId xmlns:a16="http://schemas.microsoft.com/office/drawing/2014/main" id="{3ED17F58-F7CC-456B-9A3F-5B02E98E4494}"/>
              </a:ext>
            </a:extLst>
          </p:cNvPr>
          <p:cNvSpPr>
            <a:spLocks noGrp="1"/>
          </p:cNvSpPr>
          <p:nvPr>
            <p:ph type="body" sz="quarter" idx="13"/>
          </p:nvPr>
        </p:nvSpPr>
        <p:spPr/>
        <p:txBody>
          <a:bodyPr/>
          <a:lstStyle/>
          <a:p>
            <a:r>
              <a:rPr lang="en-US" dirty="0"/>
              <a:t>High-level example: Blinking LED using Mbed API</a:t>
            </a:r>
          </a:p>
        </p:txBody>
      </p:sp>
      <p:sp>
        <p:nvSpPr>
          <p:cNvPr id="7" name="Content Placeholder 6">
            <a:extLst>
              <a:ext uri="{FF2B5EF4-FFF2-40B4-BE49-F238E27FC236}">
                <a16:creationId xmlns:a16="http://schemas.microsoft.com/office/drawing/2014/main" id="{ECF48D62-7226-4D1C-96D4-82D499345936}"/>
              </a:ext>
            </a:extLst>
          </p:cNvPr>
          <p:cNvSpPr>
            <a:spLocks noGrp="1"/>
          </p:cNvSpPr>
          <p:nvPr>
            <p:ph idx="1"/>
          </p:nvPr>
        </p:nvSpPr>
        <p:spPr/>
        <p:txBody>
          <a:bodyPr/>
          <a:lstStyle/>
          <a:p>
            <a:pPr>
              <a:spcBef>
                <a:spcPts val="2400"/>
              </a:spcBef>
            </a:pPr>
            <a:r>
              <a:rPr lang="en-US" sz="1800" dirty="0"/>
              <a:t>With the support of the Mbed API, the same example can be programmed in a much simpler and more intuitive way:</a:t>
            </a:r>
          </a:p>
          <a:p>
            <a:pPr>
              <a:spcBef>
                <a:spcPts val="2400"/>
              </a:spcBef>
            </a:pPr>
            <a:endParaRPr lang="en-US" sz="1600" dirty="0"/>
          </a:p>
          <a:p>
            <a:pPr>
              <a:spcBef>
                <a:spcPts val="2400"/>
              </a:spcBef>
            </a:pPr>
            <a:endParaRPr lang="en-US" sz="1600" dirty="0"/>
          </a:p>
          <a:p>
            <a:pPr>
              <a:spcBef>
                <a:spcPts val="2400"/>
              </a:spcBef>
            </a:pPr>
            <a:endParaRPr lang="en-US" sz="1600" dirty="0"/>
          </a:p>
          <a:p>
            <a:pPr>
              <a:spcBef>
                <a:spcPts val="2400"/>
              </a:spcBef>
            </a:pPr>
            <a:endParaRPr lang="en-US" sz="1600" dirty="0"/>
          </a:p>
          <a:p>
            <a:pPr>
              <a:spcBef>
                <a:spcPts val="2400"/>
              </a:spcBef>
            </a:pPr>
            <a:endParaRPr lang="en-US" dirty="0"/>
          </a:p>
          <a:p>
            <a:pPr>
              <a:spcBef>
                <a:spcPts val="1800"/>
              </a:spcBef>
              <a:buSzPct val="80000"/>
            </a:pPr>
            <a:endParaRPr lang="en-US" sz="1800" dirty="0">
              <a:solidFill>
                <a:schemeClr val="tx1"/>
              </a:solidFill>
              <a:cs typeface="Gill Sans MT"/>
            </a:endParaRPr>
          </a:p>
          <a:p>
            <a:pPr>
              <a:spcBef>
                <a:spcPts val="1800"/>
              </a:spcBef>
              <a:buSzPct val="80000"/>
            </a:pPr>
            <a:r>
              <a:rPr lang="en-US" sz="1800" dirty="0">
                <a:solidFill>
                  <a:schemeClr val="tx1"/>
                </a:solidFill>
                <a:cs typeface="Gill Sans MT"/>
              </a:rPr>
              <a:t>Deep knowledge of C++ is not necessary to use the Mbed API. However, there are many C++ tutorials and books that can prove helpful.</a:t>
            </a:r>
          </a:p>
        </p:txBody>
      </p:sp>
      <p:grpSp>
        <p:nvGrpSpPr>
          <p:cNvPr id="8" name="Group 7">
            <a:extLst>
              <a:ext uri="{FF2B5EF4-FFF2-40B4-BE49-F238E27FC236}">
                <a16:creationId xmlns:a16="http://schemas.microsoft.com/office/drawing/2014/main" id="{18CF7669-FB94-47AE-931F-D8048C96D667}"/>
              </a:ext>
            </a:extLst>
          </p:cNvPr>
          <p:cNvGrpSpPr/>
          <p:nvPr/>
        </p:nvGrpSpPr>
        <p:grpSpPr>
          <a:xfrm>
            <a:off x="1124638" y="2168625"/>
            <a:ext cx="10189800" cy="2775000"/>
            <a:chOff x="835819" y="1676400"/>
            <a:chExt cx="10189800" cy="2775000"/>
          </a:xfrm>
        </p:grpSpPr>
        <p:pic>
          <p:nvPicPr>
            <p:cNvPr id="9" name="Picture 2">
              <a:extLst>
                <a:ext uri="{FF2B5EF4-FFF2-40B4-BE49-F238E27FC236}">
                  <a16:creationId xmlns:a16="http://schemas.microsoft.com/office/drawing/2014/main" id="{EA2C7FA8-B831-4A2F-AC41-5E22D01BD5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8" t="14391" r="47974" b="77114"/>
            <a:stretch/>
          </p:blipFill>
          <p:spPr bwMode="auto">
            <a:xfrm>
              <a:off x="8379619" y="3886200"/>
              <a:ext cx="2646000" cy="565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9">
              <a:extLst>
                <a:ext uri="{FF2B5EF4-FFF2-40B4-BE49-F238E27FC236}">
                  <a16:creationId xmlns:a16="http://schemas.microsoft.com/office/drawing/2014/main" id="{011C3363-95E7-4C06-8002-A23E115DFD03}"/>
                </a:ext>
              </a:extLst>
            </p:cNvPr>
            <p:cNvGrpSpPr/>
            <p:nvPr/>
          </p:nvGrpSpPr>
          <p:grpSpPr>
            <a:xfrm>
              <a:off x="835819" y="1676400"/>
              <a:ext cx="8983800" cy="2295172"/>
              <a:chOff x="835819" y="1676400"/>
              <a:chExt cx="8983800" cy="2295172"/>
            </a:xfrm>
          </p:grpSpPr>
          <p:pic>
            <p:nvPicPr>
              <p:cNvPr id="11" name="Picture 3">
                <a:extLst>
                  <a:ext uri="{FF2B5EF4-FFF2-40B4-BE49-F238E27FC236}">
                    <a16:creationId xmlns:a16="http://schemas.microsoft.com/office/drawing/2014/main" id="{7FA142CD-203C-4970-933A-C4FBF690747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t="1367" r="39906" b="3158"/>
              <a:stretch/>
            </p:blipFill>
            <p:spPr bwMode="auto">
              <a:xfrm>
                <a:off x="835819" y="1752600"/>
                <a:ext cx="4350146" cy="22189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a:extLst>
                  <a:ext uri="{FF2B5EF4-FFF2-40B4-BE49-F238E27FC236}">
                    <a16:creationId xmlns:a16="http://schemas.microsoft.com/office/drawing/2014/main" id="{DDE74921-A3C0-48ED-B015-B12ED8CCC5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21" t="3" r="36335" b="85554"/>
              <a:stretch/>
            </p:blipFill>
            <p:spPr bwMode="auto">
              <a:xfrm>
                <a:off x="6093619" y="1676400"/>
                <a:ext cx="3114000" cy="961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a:extLst>
                  <a:ext uri="{FF2B5EF4-FFF2-40B4-BE49-F238E27FC236}">
                    <a16:creationId xmlns:a16="http://schemas.microsoft.com/office/drawing/2014/main" id="{3F328FC6-25EE-49B0-B305-BC7ED644C0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 t="71413" r="25700" b="18471"/>
              <a:stretch/>
            </p:blipFill>
            <p:spPr bwMode="auto">
              <a:xfrm>
                <a:off x="6093619" y="3048000"/>
                <a:ext cx="3726000" cy="67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Gerade Verbindung mit Pfeil 4">
                <a:extLst>
                  <a:ext uri="{FF2B5EF4-FFF2-40B4-BE49-F238E27FC236}">
                    <a16:creationId xmlns:a16="http://schemas.microsoft.com/office/drawing/2014/main" id="{81672DE9-E027-4505-BF9D-19F8C7D03623}"/>
                  </a:ext>
                </a:extLst>
              </p:cNvPr>
              <p:cNvCxnSpPr/>
              <p:nvPr/>
            </p:nvCxnSpPr>
            <p:spPr>
              <a:xfrm>
                <a:off x="7693819" y="3352800"/>
                <a:ext cx="12192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sp>
        <p:nvSpPr>
          <p:cNvPr id="15" name="Textfeld 12">
            <a:extLst>
              <a:ext uri="{FF2B5EF4-FFF2-40B4-BE49-F238E27FC236}">
                <a16:creationId xmlns:a16="http://schemas.microsoft.com/office/drawing/2014/main" id="{EEDD5076-7458-4187-81EF-6637D181812B}"/>
              </a:ext>
            </a:extLst>
          </p:cNvPr>
          <p:cNvSpPr txBox="1"/>
          <p:nvPr/>
        </p:nvSpPr>
        <p:spPr>
          <a:xfrm>
            <a:off x="2267638" y="4539998"/>
            <a:ext cx="914400" cy="708427"/>
          </a:xfrm>
          <a:prstGeom prst="rect">
            <a:avLst/>
          </a:prstGeom>
        </p:spPr>
        <p:txBody>
          <a:bodyPr vert="horz" wrap="none" lIns="0" tIns="0" rIns="0" bIns="0" rtlCol="0" anchor="t">
            <a:normAutofit/>
          </a:bodyPr>
          <a:lstStyle/>
          <a:p>
            <a:r>
              <a:rPr lang="en-US" dirty="0"/>
              <a:t>code...</a:t>
            </a:r>
          </a:p>
        </p:txBody>
      </p:sp>
      <p:sp>
        <p:nvSpPr>
          <p:cNvPr id="16" name="Textfeld 14">
            <a:extLst>
              <a:ext uri="{FF2B5EF4-FFF2-40B4-BE49-F238E27FC236}">
                <a16:creationId xmlns:a16="http://schemas.microsoft.com/office/drawing/2014/main" id="{6754EBD1-891E-4C64-BDF4-3F1704072188}"/>
              </a:ext>
            </a:extLst>
          </p:cNvPr>
          <p:cNvSpPr txBox="1"/>
          <p:nvPr/>
        </p:nvSpPr>
        <p:spPr>
          <a:xfrm>
            <a:off x="6763438" y="4334025"/>
            <a:ext cx="914400" cy="609600"/>
          </a:xfrm>
          <a:prstGeom prst="rect">
            <a:avLst/>
          </a:prstGeom>
        </p:spPr>
        <p:txBody>
          <a:bodyPr vert="horz" wrap="none" lIns="0" tIns="0" rIns="0" bIns="0" rtlCol="0" anchor="t">
            <a:normAutofit/>
          </a:bodyPr>
          <a:lstStyle/>
          <a:p>
            <a:r>
              <a:rPr lang="en-US" sz="1600" dirty="0"/>
              <a:t>... using Mbed API</a:t>
            </a:r>
          </a:p>
        </p:txBody>
      </p:sp>
      <p:sp>
        <p:nvSpPr>
          <p:cNvPr id="17" name="Arrow: Up 16">
            <a:extLst>
              <a:ext uri="{FF2B5EF4-FFF2-40B4-BE49-F238E27FC236}">
                <a16:creationId xmlns:a16="http://schemas.microsoft.com/office/drawing/2014/main" id="{2A02614F-D749-4B87-AD42-89EE751D680C}"/>
              </a:ext>
            </a:extLst>
          </p:cNvPr>
          <p:cNvSpPr/>
          <p:nvPr/>
        </p:nvSpPr>
        <p:spPr>
          <a:xfrm rot="16200000">
            <a:off x="4273911" y="1072895"/>
            <a:ext cx="1121104" cy="3095955"/>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Up 17">
            <a:extLst>
              <a:ext uri="{FF2B5EF4-FFF2-40B4-BE49-F238E27FC236}">
                <a16:creationId xmlns:a16="http://schemas.microsoft.com/office/drawing/2014/main" id="{DB55C2B5-A084-4268-98DB-C7151BA41613}"/>
              </a:ext>
            </a:extLst>
          </p:cNvPr>
          <p:cNvSpPr/>
          <p:nvPr/>
        </p:nvSpPr>
        <p:spPr>
          <a:xfrm rot="16200000">
            <a:off x="4121512" y="2202868"/>
            <a:ext cx="1121104" cy="3400753"/>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58960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EF2E49-40A6-44CE-9161-3D41ED56D085}"/>
              </a:ext>
            </a:extLst>
          </p:cNvPr>
          <p:cNvSpPr>
            <a:spLocks noGrp="1"/>
          </p:cNvSpPr>
          <p:nvPr>
            <p:ph type="title"/>
          </p:nvPr>
        </p:nvSpPr>
        <p:spPr/>
        <p:txBody>
          <a:bodyPr/>
          <a:lstStyle/>
          <a:p>
            <a:r>
              <a:rPr lang="en-US" dirty="0"/>
              <a:t>Cortex Microcontroller Software Interface Standard (CMSIS)</a:t>
            </a:r>
          </a:p>
        </p:txBody>
      </p:sp>
      <p:sp>
        <p:nvSpPr>
          <p:cNvPr id="6" name="Content Placeholder 5">
            <a:extLst>
              <a:ext uri="{FF2B5EF4-FFF2-40B4-BE49-F238E27FC236}">
                <a16:creationId xmlns:a16="http://schemas.microsoft.com/office/drawing/2014/main" id="{B9876515-F069-4254-BB68-9D6993D7989C}"/>
              </a:ext>
            </a:extLst>
          </p:cNvPr>
          <p:cNvSpPr>
            <a:spLocks noGrp="1"/>
          </p:cNvSpPr>
          <p:nvPr>
            <p:ph idx="1"/>
          </p:nvPr>
        </p:nvSpPr>
        <p:spPr/>
        <p:txBody>
          <a:bodyPr/>
          <a:lstStyle/>
          <a:p>
            <a:pPr>
              <a:spcBef>
                <a:spcPts val="1200"/>
              </a:spcBef>
            </a:pPr>
            <a:r>
              <a:rPr lang="en-US" sz="2000" dirty="0"/>
              <a:t>Vendor-independent hardware abstraction layer for the Cortex-M processor series</a:t>
            </a:r>
          </a:p>
          <a:p>
            <a:pPr>
              <a:spcBef>
                <a:spcPts val="1200"/>
              </a:spcBef>
            </a:pPr>
            <a:r>
              <a:rPr lang="en-US" sz="2000" dirty="0"/>
              <a:t>Provides a standardized software interface (library functions) that helps control the processor more easily, e.g., configuring the Nested Vectored Interrupt Controller (NVIC)</a:t>
            </a:r>
          </a:p>
          <a:p>
            <a:pPr>
              <a:spcBef>
                <a:spcPts val="1200"/>
              </a:spcBef>
            </a:pPr>
            <a:r>
              <a:rPr lang="en-US" sz="2000" dirty="0"/>
              <a:t>Improves software portability across different Cortex-M processors and Cortex-M based microcontrollers</a:t>
            </a:r>
          </a:p>
        </p:txBody>
      </p:sp>
      <p:sp>
        <p:nvSpPr>
          <p:cNvPr id="10" name="Rechteck 1">
            <a:extLst>
              <a:ext uri="{FF2B5EF4-FFF2-40B4-BE49-F238E27FC236}">
                <a16:creationId xmlns:a16="http://schemas.microsoft.com/office/drawing/2014/main" id="{CBA810BD-B046-4920-B8E3-B8FE93594E9F}"/>
              </a:ext>
            </a:extLst>
          </p:cNvPr>
          <p:cNvSpPr/>
          <p:nvPr/>
        </p:nvSpPr>
        <p:spPr>
          <a:xfrm>
            <a:off x="479425" y="2953425"/>
            <a:ext cx="5441949" cy="3048000"/>
          </a:xfrm>
          <a:prstGeom prst="rect">
            <a:avLst/>
          </a:prstGeom>
          <a:solidFill>
            <a:schemeClr val="bg2"/>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dirty="0">
                <a:solidFill>
                  <a:schemeClr val="tx1"/>
                </a:solidFill>
              </a:rPr>
              <a:t>Low-level programming</a:t>
            </a:r>
          </a:p>
        </p:txBody>
      </p:sp>
      <p:sp>
        <p:nvSpPr>
          <p:cNvPr id="11" name="Rechteck 19">
            <a:extLst>
              <a:ext uri="{FF2B5EF4-FFF2-40B4-BE49-F238E27FC236}">
                <a16:creationId xmlns:a16="http://schemas.microsoft.com/office/drawing/2014/main" id="{25CFAFD6-FC5E-4BA1-8AEC-D290DD61747F}"/>
              </a:ext>
            </a:extLst>
          </p:cNvPr>
          <p:cNvSpPr/>
          <p:nvPr/>
        </p:nvSpPr>
        <p:spPr>
          <a:xfrm>
            <a:off x="6607175" y="2953425"/>
            <a:ext cx="5105400" cy="3048000"/>
          </a:xfrm>
          <a:prstGeom prst="rect">
            <a:avLst/>
          </a:prstGeom>
          <a:solidFill>
            <a:schemeClr val="bg2"/>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dirty="0">
                <a:solidFill>
                  <a:schemeClr val="tx1"/>
                </a:solidFill>
              </a:rPr>
              <a:t>Higher-level CMSIS programming</a:t>
            </a:r>
          </a:p>
        </p:txBody>
      </p:sp>
      <p:sp>
        <p:nvSpPr>
          <p:cNvPr id="12" name="Rectangle 11">
            <a:extLst>
              <a:ext uri="{FF2B5EF4-FFF2-40B4-BE49-F238E27FC236}">
                <a16:creationId xmlns:a16="http://schemas.microsoft.com/office/drawing/2014/main" id="{7C5962E2-1E8D-4ED9-92D6-6E6141A722BD}"/>
              </a:ext>
            </a:extLst>
          </p:cNvPr>
          <p:cNvSpPr/>
          <p:nvPr/>
        </p:nvSpPr>
        <p:spPr bwMode="auto">
          <a:xfrm>
            <a:off x="7243747" y="4498063"/>
            <a:ext cx="3871987" cy="265112"/>
          </a:xfrm>
          <a:prstGeom prst="rect">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fontAlgn="base">
              <a:spcBef>
                <a:spcPct val="0"/>
              </a:spcBef>
              <a:spcAft>
                <a:spcPct val="0"/>
              </a:spcAft>
              <a:defRPr/>
            </a:pPr>
            <a:r>
              <a:rPr lang="en-US" sz="1500" dirty="0">
                <a:solidFill>
                  <a:schemeClr val="bg1"/>
                </a:solidFill>
                <a:ea typeface="MS PGothic" pitchFamily="34" charset="-128"/>
              </a:rPr>
              <a:t>Arm CMSIS-Core</a:t>
            </a:r>
          </a:p>
        </p:txBody>
      </p:sp>
      <p:sp>
        <p:nvSpPr>
          <p:cNvPr id="13" name="Rectangle 12">
            <a:extLst>
              <a:ext uri="{FF2B5EF4-FFF2-40B4-BE49-F238E27FC236}">
                <a16:creationId xmlns:a16="http://schemas.microsoft.com/office/drawing/2014/main" id="{167EBB4B-1C86-4706-9059-BC1A56FCDE7A}"/>
              </a:ext>
            </a:extLst>
          </p:cNvPr>
          <p:cNvSpPr/>
          <p:nvPr/>
        </p:nvSpPr>
        <p:spPr bwMode="auto">
          <a:xfrm>
            <a:off x="7243747" y="5020351"/>
            <a:ext cx="3871987" cy="828675"/>
          </a:xfrm>
          <a:prstGeom prst="rect">
            <a:avLst/>
          </a:prstGeom>
          <a:solidFill>
            <a:schemeClr val="bg2">
              <a:lumMod val="20000"/>
              <a:lumOff val="8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b="0" dirty="0">
              <a:cs typeface="+mn-cs"/>
            </a:endParaRPr>
          </a:p>
        </p:txBody>
      </p:sp>
      <p:sp>
        <p:nvSpPr>
          <p:cNvPr id="14" name="Up-Down Arrow 12">
            <a:extLst>
              <a:ext uri="{FF2B5EF4-FFF2-40B4-BE49-F238E27FC236}">
                <a16:creationId xmlns:a16="http://schemas.microsoft.com/office/drawing/2014/main" id="{CAB9C629-E091-4683-A07F-DE1D6C316206}"/>
              </a:ext>
            </a:extLst>
          </p:cNvPr>
          <p:cNvSpPr/>
          <p:nvPr/>
        </p:nvSpPr>
        <p:spPr bwMode="auto">
          <a:xfrm>
            <a:off x="9101454" y="4763176"/>
            <a:ext cx="205236" cy="25717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mn-cs"/>
            </a:endParaRPr>
          </a:p>
        </p:txBody>
      </p:sp>
      <p:sp>
        <p:nvSpPr>
          <p:cNvPr id="15" name="Up-Down Arrow 20">
            <a:extLst>
              <a:ext uri="{FF2B5EF4-FFF2-40B4-BE49-F238E27FC236}">
                <a16:creationId xmlns:a16="http://schemas.microsoft.com/office/drawing/2014/main" id="{9BDBACA2-1F8E-45D8-81FC-8A5FA85C0D9F}"/>
              </a:ext>
            </a:extLst>
          </p:cNvPr>
          <p:cNvSpPr/>
          <p:nvPr/>
        </p:nvSpPr>
        <p:spPr bwMode="auto">
          <a:xfrm>
            <a:off x="9101454" y="4240889"/>
            <a:ext cx="205236" cy="25717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mn-cs"/>
            </a:endParaRPr>
          </a:p>
        </p:txBody>
      </p:sp>
      <p:sp>
        <p:nvSpPr>
          <p:cNvPr id="16" name="Rectangle 15">
            <a:extLst>
              <a:ext uri="{FF2B5EF4-FFF2-40B4-BE49-F238E27FC236}">
                <a16:creationId xmlns:a16="http://schemas.microsoft.com/office/drawing/2014/main" id="{100AB8AE-837F-4948-A8C0-0ACFAE83BC3A}"/>
              </a:ext>
            </a:extLst>
          </p:cNvPr>
          <p:cNvSpPr/>
          <p:nvPr/>
        </p:nvSpPr>
        <p:spPr bwMode="auto">
          <a:xfrm>
            <a:off x="1676970" y="5020351"/>
            <a:ext cx="2786562" cy="828675"/>
          </a:xfrm>
          <a:prstGeom prst="rect">
            <a:avLst/>
          </a:prstGeom>
          <a:solidFill>
            <a:schemeClr val="bg2">
              <a:lumMod val="20000"/>
              <a:lumOff val="8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fontAlgn="base">
              <a:spcBef>
                <a:spcPct val="0"/>
              </a:spcBef>
              <a:spcAft>
                <a:spcPct val="0"/>
              </a:spcAft>
              <a:defRPr/>
            </a:pPr>
            <a:r>
              <a:rPr lang="en-US" sz="1500" dirty="0">
                <a:solidFill>
                  <a:srgbClr val="000000"/>
                </a:solidFill>
                <a:ea typeface="MS PGothic" pitchFamily="34" charset="-128"/>
              </a:rPr>
              <a:t>Arm Cortex-M</a:t>
            </a:r>
          </a:p>
          <a:p>
            <a:pPr algn="ctr" fontAlgn="base">
              <a:spcBef>
                <a:spcPct val="0"/>
              </a:spcBef>
              <a:spcAft>
                <a:spcPct val="0"/>
              </a:spcAft>
              <a:defRPr/>
            </a:pPr>
            <a:r>
              <a:rPr lang="en-US" sz="1500" dirty="0">
                <a:solidFill>
                  <a:srgbClr val="000000"/>
                </a:solidFill>
                <a:ea typeface="MS PGothic" pitchFamily="34" charset="-128"/>
              </a:rPr>
              <a:t>Processor</a:t>
            </a:r>
          </a:p>
        </p:txBody>
      </p:sp>
      <p:sp>
        <p:nvSpPr>
          <p:cNvPr id="17" name="Up-Down Arrow 23">
            <a:extLst>
              <a:ext uri="{FF2B5EF4-FFF2-40B4-BE49-F238E27FC236}">
                <a16:creationId xmlns:a16="http://schemas.microsoft.com/office/drawing/2014/main" id="{9D436857-0C4C-4CF4-9E28-AD6275DCB654}"/>
              </a:ext>
            </a:extLst>
          </p:cNvPr>
          <p:cNvSpPr/>
          <p:nvPr/>
        </p:nvSpPr>
        <p:spPr bwMode="auto">
          <a:xfrm>
            <a:off x="2980328" y="4369475"/>
            <a:ext cx="239091" cy="584200"/>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mn-cs"/>
            </a:endParaRPr>
          </a:p>
        </p:txBody>
      </p:sp>
      <p:sp>
        <p:nvSpPr>
          <p:cNvPr id="18" name="Right Arrow 2">
            <a:extLst>
              <a:ext uri="{FF2B5EF4-FFF2-40B4-BE49-F238E27FC236}">
                <a16:creationId xmlns:a16="http://schemas.microsoft.com/office/drawing/2014/main" id="{833B00B8-DF4A-410F-B475-C5A3990A65D6}"/>
              </a:ext>
            </a:extLst>
          </p:cNvPr>
          <p:cNvSpPr/>
          <p:nvPr/>
        </p:nvSpPr>
        <p:spPr bwMode="auto">
          <a:xfrm>
            <a:off x="5921374" y="4172625"/>
            <a:ext cx="685801" cy="609600"/>
          </a:xfrm>
          <a:prstGeom prs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US" sz="1500" dirty="0">
                <a:solidFill>
                  <a:srgbClr val="000000"/>
                </a:solidFill>
                <a:ea typeface="MS PGothic" pitchFamily="34" charset="-128"/>
              </a:rPr>
              <a:t>API</a:t>
            </a:r>
          </a:p>
        </p:txBody>
      </p:sp>
      <p:sp>
        <p:nvSpPr>
          <p:cNvPr id="19" name="Rectangle 18">
            <a:extLst>
              <a:ext uri="{FF2B5EF4-FFF2-40B4-BE49-F238E27FC236}">
                <a16:creationId xmlns:a16="http://schemas.microsoft.com/office/drawing/2014/main" id="{2DCB677B-F407-4ED4-B3F6-B16CB6C549FA}"/>
              </a:ext>
            </a:extLst>
          </p:cNvPr>
          <p:cNvSpPr/>
          <p:nvPr/>
        </p:nvSpPr>
        <p:spPr bwMode="auto">
          <a:xfrm>
            <a:off x="8077387" y="5071151"/>
            <a:ext cx="2763287" cy="180975"/>
          </a:xfrm>
          <a:prstGeom prst="rect">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fontAlgn="base">
              <a:spcBef>
                <a:spcPct val="0"/>
              </a:spcBef>
              <a:spcAft>
                <a:spcPct val="0"/>
              </a:spcAft>
              <a:defRPr/>
            </a:pPr>
            <a:r>
              <a:rPr lang="en-US" sz="1500" dirty="0">
                <a:solidFill>
                  <a:srgbClr val="000000"/>
                </a:solidFill>
                <a:ea typeface="MS PGothic" pitchFamily="34" charset="-128"/>
              </a:rPr>
              <a:t>Cortex-M0</a:t>
            </a:r>
          </a:p>
        </p:txBody>
      </p:sp>
      <p:sp>
        <p:nvSpPr>
          <p:cNvPr id="20" name="Rectangle 19">
            <a:extLst>
              <a:ext uri="{FF2B5EF4-FFF2-40B4-BE49-F238E27FC236}">
                <a16:creationId xmlns:a16="http://schemas.microsoft.com/office/drawing/2014/main" id="{4FC33CA0-C9A8-4D28-B8F5-2228D5627AD0}"/>
              </a:ext>
            </a:extLst>
          </p:cNvPr>
          <p:cNvSpPr/>
          <p:nvPr/>
        </p:nvSpPr>
        <p:spPr bwMode="auto">
          <a:xfrm>
            <a:off x="8077387" y="5344201"/>
            <a:ext cx="2763287" cy="180975"/>
          </a:xfrm>
          <a:prstGeom prst="rect">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fontAlgn="base">
              <a:spcBef>
                <a:spcPct val="0"/>
              </a:spcBef>
              <a:spcAft>
                <a:spcPct val="0"/>
              </a:spcAft>
              <a:defRPr/>
            </a:pPr>
            <a:r>
              <a:rPr lang="en-US" sz="1500" dirty="0">
                <a:solidFill>
                  <a:srgbClr val="000000"/>
                </a:solidFill>
                <a:ea typeface="MS PGothic" pitchFamily="34" charset="-128"/>
              </a:rPr>
              <a:t>Cortex-M3</a:t>
            </a:r>
          </a:p>
        </p:txBody>
      </p:sp>
      <p:sp>
        <p:nvSpPr>
          <p:cNvPr id="21" name="Rectangle 20">
            <a:extLst>
              <a:ext uri="{FF2B5EF4-FFF2-40B4-BE49-F238E27FC236}">
                <a16:creationId xmlns:a16="http://schemas.microsoft.com/office/drawing/2014/main" id="{A00D23EF-B814-4835-873B-15D2449646FE}"/>
              </a:ext>
            </a:extLst>
          </p:cNvPr>
          <p:cNvSpPr/>
          <p:nvPr/>
        </p:nvSpPr>
        <p:spPr bwMode="auto">
          <a:xfrm>
            <a:off x="8077387" y="5610901"/>
            <a:ext cx="2763287" cy="180975"/>
          </a:xfrm>
          <a:prstGeom prst="rect">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fontAlgn="base">
              <a:spcBef>
                <a:spcPct val="0"/>
              </a:spcBef>
              <a:spcAft>
                <a:spcPct val="0"/>
              </a:spcAft>
              <a:defRPr/>
            </a:pPr>
            <a:r>
              <a:rPr lang="en-US" sz="1500" dirty="0">
                <a:solidFill>
                  <a:srgbClr val="000000"/>
                </a:solidFill>
                <a:ea typeface="MS PGothic" pitchFamily="34" charset="-128"/>
              </a:rPr>
              <a:t>Cortex-M4</a:t>
            </a:r>
          </a:p>
        </p:txBody>
      </p:sp>
      <p:sp>
        <p:nvSpPr>
          <p:cNvPr id="22" name="TextBox 19">
            <a:extLst>
              <a:ext uri="{FF2B5EF4-FFF2-40B4-BE49-F238E27FC236}">
                <a16:creationId xmlns:a16="http://schemas.microsoft.com/office/drawing/2014/main" id="{34E98572-79AF-4E38-8EC8-9B8144D84F1B}"/>
              </a:ext>
            </a:extLst>
          </p:cNvPr>
          <p:cNvSpPr txBox="1">
            <a:spLocks noChangeArrowheads="1"/>
          </p:cNvSpPr>
          <p:nvPr/>
        </p:nvSpPr>
        <p:spPr bwMode="auto">
          <a:xfrm rot="-5400000">
            <a:off x="7066887" y="5273106"/>
            <a:ext cx="9588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US" sz="1500" b="0" dirty="0">
                <a:latin typeface="+mn-lt"/>
              </a:rPr>
              <a:t>Cortex-M</a:t>
            </a:r>
          </a:p>
        </p:txBody>
      </p:sp>
      <p:sp>
        <p:nvSpPr>
          <p:cNvPr id="23" name="Rectangle 22">
            <a:extLst>
              <a:ext uri="{FF2B5EF4-FFF2-40B4-BE49-F238E27FC236}">
                <a16:creationId xmlns:a16="http://schemas.microsoft.com/office/drawing/2014/main" id="{6AC4DC16-EBE0-46F9-919C-25BF5D26A8D7}"/>
              </a:ext>
            </a:extLst>
          </p:cNvPr>
          <p:cNvSpPr/>
          <p:nvPr/>
        </p:nvSpPr>
        <p:spPr bwMode="auto">
          <a:xfrm>
            <a:off x="625594" y="3385226"/>
            <a:ext cx="5185727" cy="817563"/>
          </a:xfrm>
          <a:prstGeom prst="rect">
            <a:avLst/>
          </a:prstGeom>
          <a:solidFill>
            <a:schemeClr val="accent5"/>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horz" wrap="none" lIns="0" tIns="45720" rIns="3600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1400" b="1" kern="1200">
                <a:solidFill>
                  <a:srgbClr val="000000"/>
                </a:solidFill>
                <a:latin typeface="Arial" charset="0"/>
                <a:ea typeface="MS PGothic" pitchFamily="34" charset="-128"/>
                <a:cs typeface="+mn-cs"/>
              </a:defRPr>
            </a:lvl1pPr>
            <a:lvl2pPr marL="457200" algn="l" rtl="0" fontAlgn="base">
              <a:spcBef>
                <a:spcPct val="0"/>
              </a:spcBef>
              <a:spcAft>
                <a:spcPct val="0"/>
              </a:spcAft>
              <a:defRPr sz="1400" b="1" kern="1200">
                <a:solidFill>
                  <a:srgbClr val="000000"/>
                </a:solidFill>
                <a:latin typeface="Arial" charset="0"/>
                <a:ea typeface="MS PGothic" pitchFamily="34" charset="-128"/>
                <a:cs typeface="+mn-cs"/>
              </a:defRPr>
            </a:lvl2pPr>
            <a:lvl3pPr marL="914400" algn="l" rtl="0" fontAlgn="base">
              <a:spcBef>
                <a:spcPct val="0"/>
              </a:spcBef>
              <a:spcAft>
                <a:spcPct val="0"/>
              </a:spcAft>
              <a:defRPr sz="1400" b="1" kern="1200">
                <a:solidFill>
                  <a:srgbClr val="000000"/>
                </a:solidFill>
                <a:latin typeface="Arial" charset="0"/>
                <a:ea typeface="MS PGothic" pitchFamily="34" charset="-128"/>
                <a:cs typeface="+mn-cs"/>
              </a:defRPr>
            </a:lvl3pPr>
            <a:lvl4pPr marL="1371600" algn="l" rtl="0" fontAlgn="base">
              <a:spcBef>
                <a:spcPct val="0"/>
              </a:spcBef>
              <a:spcAft>
                <a:spcPct val="0"/>
              </a:spcAft>
              <a:defRPr sz="1400" b="1" kern="1200">
                <a:solidFill>
                  <a:srgbClr val="000000"/>
                </a:solidFill>
                <a:latin typeface="Arial" charset="0"/>
                <a:ea typeface="MS PGothic" pitchFamily="34" charset="-128"/>
                <a:cs typeface="+mn-cs"/>
              </a:defRPr>
            </a:lvl4pPr>
            <a:lvl5pPr marL="1828800" algn="l" rtl="0" fontAlgn="base">
              <a:spcBef>
                <a:spcPct val="0"/>
              </a:spcBef>
              <a:spcAft>
                <a:spcPct val="0"/>
              </a:spcAft>
              <a:defRPr sz="1400" b="1" kern="1200">
                <a:solidFill>
                  <a:srgbClr val="000000"/>
                </a:solidFill>
                <a:latin typeface="Arial" charset="0"/>
                <a:ea typeface="MS PGothic" pitchFamily="34" charset="-128"/>
                <a:cs typeface="+mn-cs"/>
              </a:defRPr>
            </a:lvl5pPr>
            <a:lvl6pPr marL="2286000" algn="l" defTabSz="914400" rtl="0" eaLnBrk="1" latinLnBrk="0" hangingPunct="1">
              <a:defRPr sz="1400" b="1" kern="1200">
                <a:solidFill>
                  <a:srgbClr val="000000"/>
                </a:solidFill>
                <a:latin typeface="Arial" charset="0"/>
                <a:ea typeface="MS PGothic" pitchFamily="34" charset="-128"/>
                <a:cs typeface="+mn-cs"/>
              </a:defRPr>
            </a:lvl6pPr>
            <a:lvl7pPr marL="2743200" algn="l" defTabSz="914400" rtl="0" eaLnBrk="1" latinLnBrk="0" hangingPunct="1">
              <a:defRPr sz="1400" b="1" kern="1200">
                <a:solidFill>
                  <a:srgbClr val="000000"/>
                </a:solidFill>
                <a:latin typeface="Arial" charset="0"/>
                <a:ea typeface="MS PGothic" pitchFamily="34" charset="-128"/>
                <a:cs typeface="+mn-cs"/>
              </a:defRPr>
            </a:lvl7pPr>
            <a:lvl8pPr marL="3200400" algn="l" defTabSz="914400" rtl="0" eaLnBrk="1" latinLnBrk="0" hangingPunct="1">
              <a:defRPr sz="1400" b="1" kern="1200">
                <a:solidFill>
                  <a:srgbClr val="000000"/>
                </a:solidFill>
                <a:latin typeface="Arial" charset="0"/>
                <a:ea typeface="MS PGothic" pitchFamily="34" charset="-128"/>
                <a:cs typeface="+mn-cs"/>
              </a:defRPr>
            </a:lvl8pPr>
            <a:lvl9pPr marL="3657600" algn="l" defTabSz="914400" rtl="0" eaLnBrk="1" latinLnBrk="0" hangingPunct="1">
              <a:defRPr sz="1400" b="1" kern="1200">
                <a:solidFill>
                  <a:srgbClr val="000000"/>
                </a:solidFill>
                <a:latin typeface="Arial" charset="0"/>
                <a:ea typeface="MS PGothic" pitchFamily="34" charset="-128"/>
                <a:cs typeface="+mn-cs"/>
              </a:defRPr>
            </a:lvl9pPr>
          </a:lstStyle>
          <a:p>
            <a:pPr algn="ctr" eaLnBrk="1" hangingPunct="1"/>
            <a:r>
              <a:rPr lang="en-US" sz="1500" b="0" dirty="0">
                <a:solidFill>
                  <a:schemeClr val="bg1"/>
                </a:solidFill>
                <a:latin typeface="+mn-lt"/>
              </a:rPr>
              <a:t>Configure Cortex-M by directly accessing </a:t>
            </a:r>
          </a:p>
          <a:p>
            <a:pPr algn="ctr" eaLnBrk="1" hangingPunct="1"/>
            <a:r>
              <a:rPr lang="en-US" sz="1500" b="0" dirty="0">
                <a:solidFill>
                  <a:schemeClr val="bg1"/>
                </a:solidFill>
                <a:latin typeface="+mn-lt"/>
              </a:rPr>
              <a:t>registers in internal memory space, e.g., </a:t>
            </a:r>
          </a:p>
          <a:p>
            <a:pPr algn="ctr" eaLnBrk="1" hangingPunct="1"/>
            <a:r>
              <a:rPr lang="en-US" sz="1500" b="0" dirty="0">
                <a:solidFill>
                  <a:schemeClr val="bg1"/>
                </a:solidFill>
                <a:latin typeface="+mn-lt"/>
              </a:rPr>
              <a:t>*(unsigned int*) NVIC_INT_ENABLE = 0x01;</a:t>
            </a:r>
          </a:p>
        </p:txBody>
      </p:sp>
      <p:sp>
        <p:nvSpPr>
          <p:cNvPr id="24" name="Rectangle 23">
            <a:extLst>
              <a:ext uri="{FF2B5EF4-FFF2-40B4-BE49-F238E27FC236}">
                <a16:creationId xmlns:a16="http://schemas.microsoft.com/office/drawing/2014/main" id="{B4F16FDC-2E45-4E33-9F42-6C1862C56B06}"/>
              </a:ext>
            </a:extLst>
          </p:cNvPr>
          <p:cNvSpPr/>
          <p:nvPr/>
        </p:nvSpPr>
        <p:spPr bwMode="auto">
          <a:xfrm>
            <a:off x="6894631" y="3385226"/>
            <a:ext cx="4671775" cy="817563"/>
          </a:xfrm>
          <a:prstGeom prst="rect">
            <a:avLst/>
          </a:prstGeom>
          <a:solidFill>
            <a:schemeClr val="accent5"/>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horz" wrap="none" lIns="0" tIns="45720" rIns="3600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1400" b="1" kern="1200">
                <a:solidFill>
                  <a:srgbClr val="000000"/>
                </a:solidFill>
                <a:latin typeface="Arial" charset="0"/>
                <a:ea typeface="MS PGothic" pitchFamily="34" charset="-128"/>
                <a:cs typeface="+mn-cs"/>
              </a:defRPr>
            </a:lvl1pPr>
            <a:lvl2pPr marL="457200" algn="l" rtl="0" fontAlgn="base">
              <a:spcBef>
                <a:spcPct val="0"/>
              </a:spcBef>
              <a:spcAft>
                <a:spcPct val="0"/>
              </a:spcAft>
              <a:defRPr sz="1400" b="1" kern="1200">
                <a:solidFill>
                  <a:srgbClr val="000000"/>
                </a:solidFill>
                <a:latin typeface="Arial" charset="0"/>
                <a:ea typeface="MS PGothic" pitchFamily="34" charset="-128"/>
                <a:cs typeface="+mn-cs"/>
              </a:defRPr>
            </a:lvl2pPr>
            <a:lvl3pPr marL="914400" algn="l" rtl="0" fontAlgn="base">
              <a:spcBef>
                <a:spcPct val="0"/>
              </a:spcBef>
              <a:spcAft>
                <a:spcPct val="0"/>
              </a:spcAft>
              <a:defRPr sz="1400" b="1" kern="1200">
                <a:solidFill>
                  <a:srgbClr val="000000"/>
                </a:solidFill>
                <a:latin typeface="Arial" charset="0"/>
                <a:ea typeface="MS PGothic" pitchFamily="34" charset="-128"/>
                <a:cs typeface="+mn-cs"/>
              </a:defRPr>
            </a:lvl3pPr>
            <a:lvl4pPr marL="1371600" algn="l" rtl="0" fontAlgn="base">
              <a:spcBef>
                <a:spcPct val="0"/>
              </a:spcBef>
              <a:spcAft>
                <a:spcPct val="0"/>
              </a:spcAft>
              <a:defRPr sz="1400" b="1" kern="1200">
                <a:solidFill>
                  <a:srgbClr val="000000"/>
                </a:solidFill>
                <a:latin typeface="Arial" charset="0"/>
                <a:ea typeface="MS PGothic" pitchFamily="34" charset="-128"/>
                <a:cs typeface="+mn-cs"/>
              </a:defRPr>
            </a:lvl4pPr>
            <a:lvl5pPr marL="1828800" algn="l" rtl="0" fontAlgn="base">
              <a:spcBef>
                <a:spcPct val="0"/>
              </a:spcBef>
              <a:spcAft>
                <a:spcPct val="0"/>
              </a:spcAft>
              <a:defRPr sz="1400" b="1" kern="1200">
                <a:solidFill>
                  <a:srgbClr val="000000"/>
                </a:solidFill>
                <a:latin typeface="Arial" charset="0"/>
                <a:ea typeface="MS PGothic" pitchFamily="34" charset="-128"/>
                <a:cs typeface="+mn-cs"/>
              </a:defRPr>
            </a:lvl5pPr>
            <a:lvl6pPr marL="2286000" algn="l" defTabSz="914400" rtl="0" eaLnBrk="1" latinLnBrk="0" hangingPunct="1">
              <a:defRPr sz="1400" b="1" kern="1200">
                <a:solidFill>
                  <a:srgbClr val="000000"/>
                </a:solidFill>
                <a:latin typeface="Arial" charset="0"/>
                <a:ea typeface="MS PGothic" pitchFamily="34" charset="-128"/>
                <a:cs typeface="+mn-cs"/>
              </a:defRPr>
            </a:lvl6pPr>
            <a:lvl7pPr marL="2743200" algn="l" defTabSz="914400" rtl="0" eaLnBrk="1" latinLnBrk="0" hangingPunct="1">
              <a:defRPr sz="1400" b="1" kern="1200">
                <a:solidFill>
                  <a:srgbClr val="000000"/>
                </a:solidFill>
                <a:latin typeface="Arial" charset="0"/>
                <a:ea typeface="MS PGothic" pitchFamily="34" charset="-128"/>
                <a:cs typeface="+mn-cs"/>
              </a:defRPr>
            </a:lvl7pPr>
            <a:lvl8pPr marL="3200400" algn="l" defTabSz="914400" rtl="0" eaLnBrk="1" latinLnBrk="0" hangingPunct="1">
              <a:defRPr sz="1400" b="1" kern="1200">
                <a:solidFill>
                  <a:srgbClr val="000000"/>
                </a:solidFill>
                <a:latin typeface="Arial" charset="0"/>
                <a:ea typeface="MS PGothic" pitchFamily="34" charset="-128"/>
                <a:cs typeface="+mn-cs"/>
              </a:defRPr>
            </a:lvl8pPr>
            <a:lvl9pPr marL="3657600" algn="l" defTabSz="914400" rtl="0" eaLnBrk="1" latinLnBrk="0" hangingPunct="1">
              <a:defRPr sz="1400" b="1" kern="1200">
                <a:solidFill>
                  <a:srgbClr val="000000"/>
                </a:solidFill>
                <a:latin typeface="Arial" charset="0"/>
                <a:ea typeface="MS PGothic" pitchFamily="34" charset="-128"/>
                <a:cs typeface="+mn-cs"/>
              </a:defRPr>
            </a:lvl9pPr>
          </a:lstStyle>
          <a:p>
            <a:pPr algn="ctr" eaLnBrk="1" hangingPunct="1"/>
            <a:r>
              <a:rPr lang="en-US" sz="1500" b="0" dirty="0">
                <a:solidFill>
                  <a:schemeClr val="bg1"/>
                </a:solidFill>
                <a:latin typeface="+mn-lt"/>
              </a:rPr>
              <a:t>Configure Cortex-M processors </a:t>
            </a:r>
          </a:p>
          <a:p>
            <a:pPr algn="ctr" eaLnBrk="1" hangingPunct="1"/>
            <a:r>
              <a:rPr lang="en-US" sz="1500" b="0" dirty="0">
                <a:solidFill>
                  <a:schemeClr val="bg1"/>
                </a:solidFill>
                <a:latin typeface="+mn-lt"/>
              </a:rPr>
              <a:t>by using CMSIS libraries, e.g.,</a:t>
            </a:r>
          </a:p>
          <a:p>
            <a:pPr algn="ctr" eaLnBrk="1" hangingPunct="1"/>
            <a:r>
              <a:rPr lang="en-US" sz="1500" b="0" dirty="0">
                <a:solidFill>
                  <a:schemeClr val="bg1"/>
                </a:solidFill>
                <a:latin typeface="+mn-lt"/>
              </a:rPr>
              <a:t> NVIC_EnableIRQ(Timer_IRQn);</a:t>
            </a:r>
          </a:p>
        </p:txBody>
      </p:sp>
    </p:spTree>
    <p:extLst>
      <p:ext uri="{BB962C8B-B14F-4D97-AF65-F5344CB8AC3E}">
        <p14:creationId xmlns:p14="http://schemas.microsoft.com/office/powerpoint/2010/main" val="80824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74E4B-FB76-4DD5-AB8A-A5FB3DF1B84A}"/>
              </a:ext>
            </a:extLst>
          </p:cNvPr>
          <p:cNvSpPr>
            <a:spLocks noGrp="1"/>
          </p:cNvSpPr>
          <p:nvPr>
            <p:ph type="title"/>
          </p:nvPr>
        </p:nvSpPr>
        <p:spPr>
          <a:xfrm>
            <a:off x="479425" y="478301"/>
            <a:ext cx="11233150" cy="654760"/>
          </a:xfrm>
          <a:prstGeom prst="rect">
            <a:avLst/>
          </a:prstGeom>
        </p:spPr>
        <p:txBody>
          <a:bodyPr anchor="t">
            <a:normAutofit/>
          </a:bodyPr>
          <a:lstStyle/>
          <a:p>
            <a:r>
              <a:rPr lang="en-US" dirty="0"/>
              <a:t>What is standardized by CMSIS?</a:t>
            </a:r>
          </a:p>
        </p:txBody>
      </p:sp>
      <p:graphicFrame>
        <p:nvGraphicFramePr>
          <p:cNvPr id="5" name="Content Placeholder 2">
            <a:extLst>
              <a:ext uri="{FF2B5EF4-FFF2-40B4-BE49-F238E27FC236}">
                <a16:creationId xmlns:a16="http://schemas.microsoft.com/office/drawing/2014/main" id="{32BA0F83-A446-4DFD-B033-17FF4DFFA0AE}"/>
              </a:ext>
            </a:extLst>
          </p:cNvPr>
          <p:cNvGraphicFramePr>
            <a:graphicFrameLocks noGrp="1"/>
          </p:cNvGraphicFramePr>
          <p:nvPr>
            <p:ph type="tbl" sz="quarter" idx="13"/>
            <p:extLst>
              <p:ext uri="{D42A27DB-BD31-4B8C-83A1-F6EECF244321}">
                <p14:modId xmlns:p14="http://schemas.microsoft.com/office/powerpoint/2010/main" val="3241733440"/>
              </p:ext>
            </p:extLst>
          </p:nvPr>
        </p:nvGraphicFramePr>
        <p:xfrm>
          <a:off x="479425" y="1259574"/>
          <a:ext cx="11233150" cy="47584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7268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34D29-D673-4C1B-A29F-0E990009F240}"/>
              </a:ext>
            </a:extLst>
          </p:cNvPr>
          <p:cNvSpPr>
            <a:spLocks noGrp="1"/>
          </p:cNvSpPr>
          <p:nvPr>
            <p:ph type="title"/>
          </p:nvPr>
        </p:nvSpPr>
        <p:spPr>
          <a:xfrm>
            <a:off x="479425" y="476250"/>
            <a:ext cx="11233150" cy="654760"/>
          </a:xfrm>
          <a:prstGeom prst="rect">
            <a:avLst/>
          </a:prstGeom>
        </p:spPr>
        <p:txBody>
          <a:bodyPr anchor="t">
            <a:normAutofit/>
          </a:bodyPr>
          <a:lstStyle/>
          <a:p>
            <a:r>
              <a:rPr lang="en-US" dirty="0"/>
              <a:t>Benefits of CMSIS</a:t>
            </a:r>
          </a:p>
        </p:txBody>
      </p:sp>
      <p:graphicFrame>
        <p:nvGraphicFramePr>
          <p:cNvPr id="6" name="Content Placeholder 3">
            <a:extLst>
              <a:ext uri="{FF2B5EF4-FFF2-40B4-BE49-F238E27FC236}">
                <a16:creationId xmlns:a16="http://schemas.microsoft.com/office/drawing/2014/main" id="{7BBC1D66-FFD1-4F01-B741-05CC456940E4}"/>
              </a:ext>
            </a:extLst>
          </p:cNvPr>
          <p:cNvGraphicFramePr>
            <a:graphicFrameLocks noGrp="1"/>
          </p:cNvGraphicFramePr>
          <p:nvPr>
            <p:ph idx="1"/>
            <p:extLst>
              <p:ext uri="{D42A27DB-BD31-4B8C-83A1-F6EECF244321}">
                <p14:modId xmlns:p14="http://schemas.microsoft.com/office/powerpoint/2010/main" val="1018171459"/>
              </p:ext>
            </p:extLst>
          </p:nvPr>
        </p:nvGraphicFramePr>
        <p:xfrm>
          <a:off x="479425" y="1171111"/>
          <a:ext cx="11233150" cy="4086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8277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6AC2D-3D03-4982-8F85-EE1C57D83A95}"/>
              </a:ext>
            </a:extLst>
          </p:cNvPr>
          <p:cNvSpPr>
            <a:spLocks noGrp="1"/>
          </p:cNvSpPr>
          <p:nvPr>
            <p:ph type="title"/>
          </p:nvPr>
        </p:nvSpPr>
        <p:spPr/>
        <p:txBody>
          <a:bodyPr/>
          <a:lstStyle/>
          <a:p>
            <a:r>
              <a:rPr lang="en-US" dirty="0"/>
              <a:t>CMSIS components</a:t>
            </a:r>
          </a:p>
        </p:txBody>
      </p:sp>
      <p:sp>
        <p:nvSpPr>
          <p:cNvPr id="9" name="Text Placeholder 8">
            <a:extLst>
              <a:ext uri="{FF2B5EF4-FFF2-40B4-BE49-F238E27FC236}">
                <a16:creationId xmlns:a16="http://schemas.microsoft.com/office/drawing/2014/main" id="{DF5F16C9-EE76-474C-9328-72FDB085DDCF}"/>
              </a:ext>
            </a:extLst>
          </p:cNvPr>
          <p:cNvSpPr>
            <a:spLocks noGrp="1"/>
          </p:cNvSpPr>
          <p:nvPr>
            <p:ph type="body" sz="quarter" idx="13"/>
          </p:nvPr>
        </p:nvSpPr>
        <p:spPr/>
        <p:txBody>
          <a:bodyPr/>
          <a:lstStyle/>
          <a:p>
            <a:r>
              <a:rPr lang="en-US" dirty="0"/>
              <a:t>The CMSIS consists of the following components:</a:t>
            </a:r>
          </a:p>
        </p:txBody>
      </p:sp>
      <p:sp>
        <p:nvSpPr>
          <p:cNvPr id="3" name="Content Placeholder 2">
            <a:extLst>
              <a:ext uri="{FF2B5EF4-FFF2-40B4-BE49-F238E27FC236}">
                <a16:creationId xmlns:a16="http://schemas.microsoft.com/office/drawing/2014/main" id="{7F7B52C6-24F8-414B-AEEB-C974ADF0F95A}"/>
              </a:ext>
            </a:extLst>
          </p:cNvPr>
          <p:cNvSpPr>
            <a:spLocks noGrp="1"/>
          </p:cNvSpPr>
          <p:nvPr>
            <p:ph idx="1"/>
          </p:nvPr>
        </p:nvSpPr>
        <p:spPr/>
        <p:txBody>
          <a:bodyPr/>
          <a:lstStyle/>
          <a:p>
            <a:r>
              <a:rPr lang="en-US" sz="2000" dirty="0"/>
              <a:t>CMSIS-CORE – implements basic run-time system for a Cortex-M device</a:t>
            </a:r>
          </a:p>
          <a:p>
            <a:r>
              <a:rPr lang="en-US" sz="2000" dirty="0"/>
              <a:t>CMSIS-RTOS – API that enables consistent software layers with middleware and library components</a:t>
            </a:r>
          </a:p>
          <a:p>
            <a:r>
              <a:rPr lang="en-US" sz="2000" dirty="0"/>
              <a:t>CMSIS-DSP library – rich collection of DSP optimized for various Cortex-M processor cores</a:t>
            </a:r>
          </a:p>
          <a:p>
            <a:r>
              <a:rPr lang="en-US" sz="2000" dirty="0"/>
              <a:t>CMSIS-SVD files – enable detailed views of device peripherals with current register state</a:t>
            </a:r>
          </a:p>
          <a:p>
            <a:r>
              <a:rPr lang="en-US" sz="2000" dirty="0"/>
              <a:t>CMSIS-DAP – standardized interface to the CoreSight Debug Access Port (DAP)</a:t>
            </a:r>
          </a:p>
          <a:p>
            <a:r>
              <a:rPr lang="en-US" sz="2000" dirty="0"/>
              <a:t>CMSIS-NN – collection of neural network kernels</a:t>
            </a:r>
          </a:p>
          <a:p>
            <a:endParaRPr lang="en-US" sz="2000" dirty="0"/>
          </a:p>
        </p:txBody>
      </p:sp>
      <p:pic>
        <p:nvPicPr>
          <p:cNvPr id="6" name="Picture 2">
            <a:extLst>
              <a:ext uri="{FF2B5EF4-FFF2-40B4-BE49-F238E27FC236}">
                <a16:creationId xmlns:a16="http://schemas.microsoft.com/office/drawing/2014/main" id="{37434D8A-E8B4-421C-806A-7DAB58800D60}"/>
              </a:ext>
            </a:extLst>
          </p:cNvPr>
          <p:cNvPicPr>
            <a:picLocks noChangeAspect="1" noChangeArrowheads="1"/>
          </p:cNvPicPr>
          <p:nvPr/>
        </p:nvPicPr>
        <p:blipFill>
          <a:blip r:embed="rId3"/>
          <a:srcRect/>
          <a:stretch/>
        </p:blipFill>
        <p:spPr bwMode="auto">
          <a:xfrm>
            <a:off x="6231469" y="2168045"/>
            <a:ext cx="5461652" cy="2521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6325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C37C3-5956-4371-A53A-F6250D22D29F}"/>
              </a:ext>
            </a:extLst>
          </p:cNvPr>
          <p:cNvSpPr>
            <a:spLocks noGrp="1"/>
          </p:cNvSpPr>
          <p:nvPr>
            <p:ph type="title"/>
          </p:nvPr>
        </p:nvSpPr>
        <p:spPr/>
        <p:txBody>
          <a:bodyPr/>
          <a:lstStyle/>
          <a:p>
            <a:r>
              <a:rPr lang="en-US" dirty="0"/>
              <a:t>CMSIS-DAP</a:t>
            </a:r>
          </a:p>
        </p:txBody>
      </p:sp>
      <p:sp>
        <p:nvSpPr>
          <p:cNvPr id="3" name="Text Placeholder 2">
            <a:extLst>
              <a:ext uri="{FF2B5EF4-FFF2-40B4-BE49-F238E27FC236}">
                <a16:creationId xmlns:a16="http://schemas.microsoft.com/office/drawing/2014/main" id="{CCC4B62C-DBE1-42E5-BB86-132D2EE74360}"/>
              </a:ext>
            </a:extLst>
          </p:cNvPr>
          <p:cNvSpPr>
            <a:spLocks noGrp="1"/>
          </p:cNvSpPr>
          <p:nvPr>
            <p:ph type="body" sz="quarter" idx="13"/>
          </p:nvPr>
        </p:nvSpPr>
        <p:spPr/>
        <p:txBody>
          <a:bodyPr/>
          <a:lstStyle/>
          <a:p>
            <a:r>
              <a:rPr lang="en-US" dirty="0"/>
              <a:t>Interface firmware for the debug unit that connects the debug port to USB</a:t>
            </a:r>
          </a:p>
        </p:txBody>
      </p:sp>
      <p:sp>
        <p:nvSpPr>
          <p:cNvPr id="4" name="Content Placeholder 3">
            <a:extLst>
              <a:ext uri="{FF2B5EF4-FFF2-40B4-BE49-F238E27FC236}">
                <a16:creationId xmlns:a16="http://schemas.microsoft.com/office/drawing/2014/main" id="{BEB516BB-E57D-4A7F-BACC-CD2D74A193D9}"/>
              </a:ext>
            </a:extLst>
          </p:cNvPr>
          <p:cNvSpPr>
            <a:spLocks noGrp="1"/>
          </p:cNvSpPr>
          <p:nvPr>
            <p:ph idx="1"/>
          </p:nvPr>
        </p:nvSpPr>
        <p:spPr/>
        <p:txBody>
          <a:bodyPr/>
          <a:lstStyle/>
          <a:p>
            <a:endParaRPr lang="en-US" sz="2000" dirty="0"/>
          </a:p>
          <a:p>
            <a:r>
              <a:rPr lang="en-US" sz="2000" dirty="0"/>
              <a:t>Debugger can connect via USB to debug unit &amp; device </a:t>
            </a:r>
          </a:p>
          <a:p>
            <a:r>
              <a:rPr lang="en-US" sz="2000" dirty="0"/>
              <a:t>Debug unit connected to target via JTAG/SW</a:t>
            </a:r>
          </a:p>
          <a:p>
            <a:r>
              <a:rPr lang="en-US" sz="2000" dirty="0"/>
              <a:t>CoreSight Debug and Trace Unit on CPU</a:t>
            </a:r>
          </a:p>
          <a:p>
            <a:r>
              <a:rPr lang="en-US" sz="2000" dirty="0"/>
              <a:t>Multi-core debugging </a:t>
            </a:r>
          </a:p>
        </p:txBody>
      </p:sp>
      <p:pic>
        <p:nvPicPr>
          <p:cNvPr id="11" name="Picture 10" descr="A screenshot of a cell phone&#10;&#10;Description automatically generated">
            <a:extLst>
              <a:ext uri="{FF2B5EF4-FFF2-40B4-BE49-F238E27FC236}">
                <a16:creationId xmlns:a16="http://schemas.microsoft.com/office/drawing/2014/main" id="{0795BFC7-BCF4-42BE-871D-293E02426ED5}"/>
              </a:ext>
            </a:extLst>
          </p:cNvPr>
          <p:cNvPicPr>
            <a:picLocks noChangeAspect="1"/>
          </p:cNvPicPr>
          <p:nvPr/>
        </p:nvPicPr>
        <p:blipFill>
          <a:blip r:embed="rId3"/>
          <a:stretch>
            <a:fillRect/>
          </a:stretch>
        </p:blipFill>
        <p:spPr>
          <a:xfrm>
            <a:off x="3863835" y="2185315"/>
            <a:ext cx="7450064" cy="2978020"/>
          </a:xfrm>
          <a:prstGeom prst="rect">
            <a:avLst/>
          </a:prstGeom>
        </p:spPr>
      </p:pic>
    </p:spTree>
    <p:extLst>
      <p:ext uri="{BB962C8B-B14F-4D97-AF65-F5344CB8AC3E}">
        <p14:creationId xmlns:p14="http://schemas.microsoft.com/office/powerpoint/2010/main" val="1718397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55C3B4A-5DD6-421B-B324-2FB288BA8DC3}"/>
              </a:ext>
            </a:extLst>
          </p:cNvPr>
          <p:cNvSpPr>
            <a:spLocks noGrp="1"/>
          </p:cNvSpPr>
          <p:nvPr>
            <p:ph type="title"/>
          </p:nvPr>
        </p:nvSpPr>
        <p:spPr/>
        <p:txBody>
          <a:bodyPr/>
          <a:lstStyle/>
          <a:p>
            <a:r>
              <a:rPr lang="en-US" dirty="0"/>
              <a:t>Coming next</a:t>
            </a:r>
          </a:p>
        </p:txBody>
      </p:sp>
      <p:graphicFrame>
        <p:nvGraphicFramePr>
          <p:cNvPr id="10" name="Table 10">
            <a:extLst>
              <a:ext uri="{FF2B5EF4-FFF2-40B4-BE49-F238E27FC236}">
                <a16:creationId xmlns:a16="http://schemas.microsoft.com/office/drawing/2014/main" id="{629BCCE0-D758-4341-AECE-F8CDE2C62AC6}"/>
              </a:ext>
            </a:extLst>
          </p:cNvPr>
          <p:cNvGraphicFramePr>
            <a:graphicFrameLocks noGrp="1"/>
          </p:cNvGraphicFramePr>
          <p:nvPr>
            <p:ph type="tbl" sz="quarter" idx="13"/>
            <p:extLst>
              <p:ext uri="{D42A27DB-BD31-4B8C-83A1-F6EECF244321}">
                <p14:modId xmlns:p14="http://schemas.microsoft.com/office/powerpoint/2010/main" val="303805276"/>
              </p:ext>
            </p:extLst>
          </p:nvPr>
        </p:nvGraphicFramePr>
        <p:xfrm>
          <a:off x="479424" y="1258888"/>
          <a:ext cx="9197976" cy="4754880"/>
        </p:xfrm>
        <a:graphic>
          <a:graphicData uri="http://schemas.openxmlformats.org/drawingml/2006/table">
            <a:tbl>
              <a:tblPr firstRow="1" bandRow="1">
                <a:tableStyleId>{69012ECD-51FC-41F1-AA8D-1B2483CD663E}</a:tableStyleId>
              </a:tblPr>
              <a:tblGrid>
                <a:gridCol w="3813176">
                  <a:extLst>
                    <a:ext uri="{9D8B030D-6E8A-4147-A177-3AD203B41FA5}">
                      <a16:colId xmlns:a16="http://schemas.microsoft.com/office/drawing/2014/main" val="1947611529"/>
                    </a:ext>
                  </a:extLst>
                </a:gridCol>
                <a:gridCol w="5384800">
                  <a:extLst>
                    <a:ext uri="{9D8B030D-6E8A-4147-A177-3AD203B41FA5}">
                      <a16:colId xmlns:a16="http://schemas.microsoft.com/office/drawing/2014/main" val="2208612124"/>
                    </a:ext>
                  </a:extLst>
                </a:gridCol>
              </a:tblGrid>
              <a:tr h="370840">
                <a:tc>
                  <a:txBody>
                    <a:bodyPr/>
                    <a:lstStyle/>
                    <a:p>
                      <a:r>
                        <a:rPr lang="en-US" sz="2400" noProof="0" dirty="0"/>
                        <a:t>Module</a:t>
                      </a:r>
                    </a:p>
                  </a:txBody>
                  <a:tcPr/>
                </a:tc>
                <a:tc>
                  <a:txBody>
                    <a:bodyPr/>
                    <a:lstStyle/>
                    <a:p>
                      <a:r>
                        <a:rPr lang="en-US" sz="2400" noProof="0" dirty="0"/>
                        <a:t>Contents</a:t>
                      </a:r>
                    </a:p>
                  </a:txBody>
                  <a:tcPr/>
                </a:tc>
                <a:extLst>
                  <a:ext uri="{0D108BD9-81ED-4DB2-BD59-A6C34878D82A}">
                    <a16:rowId xmlns:a16="http://schemas.microsoft.com/office/drawing/2014/main" val="1447108313"/>
                  </a:ext>
                </a:extLst>
              </a:tr>
              <a:tr h="370840">
                <a:tc>
                  <a:txBody>
                    <a:bodyPr/>
                    <a:lstStyle/>
                    <a:p>
                      <a:r>
                        <a:rPr lang="en-US" sz="2400" noProof="0" dirty="0"/>
                        <a:t>IoT Connectivity, Part I</a:t>
                      </a:r>
                    </a:p>
                  </a:txBody>
                  <a:tcPr>
                    <a:solidFill>
                      <a:schemeClr val="bg2"/>
                    </a:solidFill>
                  </a:tcPr>
                </a:tc>
                <a:tc>
                  <a:txBody>
                    <a:bodyPr/>
                    <a:lstStyle/>
                    <a:p>
                      <a:pPr marL="342900" indent="-342900">
                        <a:buFont typeface="Arial" panose="020B0604020202020204" pitchFamily="34" charset="0"/>
                        <a:buChar char="•"/>
                      </a:pPr>
                      <a:r>
                        <a:rPr lang="en-US" sz="2400" noProof="0" dirty="0"/>
                        <a:t>Introduction to Bluetooth</a:t>
                      </a:r>
                    </a:p>
                    <a:p>
                      <a:pPr marL="342900" indent="-342900">
                        <a:buFont typeface="Arial" panose="020B0604020202020204" pitchFamily="34" charset="0"/>
                        <a:buChar char="•"/>
                      </a:pPr>
                      <a:r>
                        <a:rPr lang="en-US" sz="2400" noProof="0" dirty="0"/>
                        <a:t>Bluetooth Low Energy</a:t>
                      </a:r>
                    </a:p>
                    <a:p>
                      <a:pPr marL="342900" indent="-342900">
                        <a:buFont typeface="Arial" panose="020B0604020202020204" pitchFamily="34" charset="0"/>
                        <a:buChar char="•"/>
                      </a:pPr>
                      <a:r>
                        <a:rPr lang="en-US" sz="2400" noProof="0" dirty="0"/>
                        <a:t>ZigBee</a:t>
                      </a:r>
                    </a:p>
                  </a:txBody>
                  <a:tcPr/>
                </a:tc>
                <a:extLst>
                  <a:ext uri="{0D108BD9-81ED-4DB2-BD59-A6C34878D82A}">
                    <a16:rowId xmlns:a16="http://schemas.microsoft.com/office/drawing/2014/main" val="3535637265"/>
                  </a:ext>
                </a:extLst>
              </a:tr>
              <a:tr h="370840">
                <a:tc>
                  <a:txBody>
                    <a:bodyPr/>
                    <a:lstStyle/>
                    <a:p>
                      <a:r>
                        <a:rPr lang="en-US" sz="2400" noProof="0" dirty="0"/>
                        <a:t>IoT Connectivity, Part II</a:t>
                      </a:r>
                    </a:p>
                  </a:txBody>
                  <a:tcPr>
                    <a:solidFill>
                      <a:schemeClr val="bg2"/>
                    </a:solidFill>
                  </a:tcPr>
                </a:tc>
                <a:tc>
                  <a:txBody>
                    <a:bodyPr/>
                    <a:lstStyle/>
                    <a:p>
                      <a:pPr marL="342900" indent="-342900">
                        <a:buFont typeface="Arial" panose="020B0604020202020204" pitchFamily="34" charset="0"/>
                        <a:buChar char="•"/>
                      </a:pPr>
                      <a:r>
                        <a:rPr lang="en-US" sz="2400" noProof="0" dirty="0"/>
                        <a:t>WLAN and LPWAN</a:t>
                      </a:r>
                    </a:p>
                    <a:p>
                      <a:pPr marL="342900" indent="-342900">
                        <a:buFont typeface="Arial" panose="020B0604020202020204" pitchFamily="34" charset="0"/>
                        <a:buChar char="•"/>
                      </a:pPr>
                      <a:r>
                        <a:rPr lang="en-US" sz="2400" noProof="0" dirty="0"/>
                        <a:t>IEEE 802.11</a:t>
                      </a:r>
                    </a:p>
                    <a:p>
                      <a:pPr marL="342900" indent="-342900">
                        <a:buFont typeface="Arial" panose="020B0604020202020204" pitchFamily="34" charset="0"/>
                        <a:buChar char="•"/>
                      </a:pPr>
                      <a:r>
                        <a:rPr lang="en-US" sz="2400" noProof="0" dirty="0"/>
                        <a:t>LoRaWAN</a:t>
                      </a:r>
                    </a:p>
                    <a:p>
                      <a:pPr marL="342900" indent="-342900">
                        <a:buFont typeface="Arial" panose="020B0604020202020204" pitchFamily="34" charset="0"/>
                        <a:buChar char="•"/>
                      </a:pPr>
                      <a:r>
                        <a:rPr lang="en-US" sz="2400" noProof="0" dirty="0"/>
                        <a:t>NB-IoT</a:t>
                      </a:r>
                    </a:p>
                  </a:txBody>
                  <a:tcPr/>
                </a:tc>
                <a:extLst>
                  <a:ext uri="{0D108BD9-81ED-4DB2-BD59-A6C34878D82A}">
                    <a16:rowId xmlns:a16="http://schemas.microsoft.com/office/drawing/2014/main" val="983205534"/>
                  </a:ext>
                </a:extLst>
              </a:tr>
              <a:tr h="370840">
                <a:tc>
                  <a:txBody>
                    <a:bodyPr/>
                    <a:lstStyle/>
                    <a:p>
                      <a:r>
                        <a:rPr lang="en-US" sz="2400" noProof="0" dirty="0"/>
                        <a:t>The Cloud</a:t>
                      </a:r>
                    </a:p>
                  </a:txBody>
                  <a:tcPr>
                    <a:solidFill>
                      <a:schemeClr val="bg2"/>
                    </a:solidFill>
                  </a:tcPr>
                </a:tc>
                <a:tc>
                  <a:txBody>
                    <a:bodyPr/>
                    <a:lstStyle/>
                    <a:p>
                      <a:pPr marL="342900" indent="-342900">
                        <a:buFont typeface="Arial" panose="020B0604020202020204" pitchFamily="34" charset="0"/>
                        <a:buChar char="•"/>
                      </a:pPr>
                      <a:r>
                        <a:rPr lang="en-US" sz="2400" noProof="0" dirty="0"/>
                        <a:t>Virtual Machines and Containers</a:t>
                      </a:r>
                    </a:p>
                    <a:p>
                      <a:pPr marL="342900" indent="-342900">
                        <a:buFont typeface="Arial" panose="020B0604020202020204" pitchFamily="34" charset="0"/>
                        <a:buChar char="•"/>
                      </a:pPr>
                      <a:r>
                        <a:rPr lang="en-US" sz="2400" noProof="0" dirty="0"/>
                        <a:t>Protocols</a:t>
                      </a:r>
                    </a:p>
                    <a:p>
                      <a:pPr marL="342900" indent="-342900">
                        <a:buFont typeface="Arial" panose="020B0604020202020204" pitchFamily="34" charset="0"/>
                        <a:buChar char="•"/>
                      </a:pPr>
                      <a:r>
                        <a:rPr lang="en-US" sz="2400" noProof="0" dirty="0"/>
                        <a:t>Big Data Processing</a:t>
                      </a:r>
                    </a:p>
                    <a:p>
                      <a:pPr marL="342900" indent="-342900">
                        <a:buFont typeface="Arial" panose="020B0604020202020204" pitchFamily="34" charset="0"/>
                        <a:buChar char="•"/>
                      </a:pPr>
                      <a:r>
                        <a:rPr lang="en-US" sz="2400" noProof="0" dirty="0"/>
                        <a:t>The Arm Pelion Platform</a:t>
                      </a:r>
                    </a:p>
                  </a:txBody>
                  <a:tcPr/>
                </a:tc>
                <a:extLst>
                  <a:ext uri="{0D108BD9-81ED-4DB2-BD59-A6C34878D82A}">
                    <a16:rowId xmlns:a16="http://schemas.microsoft.com/office/drawing/2014/main" val="4273797912"/>
                  </a:ext>
                </a:extLst>
              </a:tr>
            </a:tbl>
          </a:graphicData>
        </a:graphic>
      </p:graphicFrame>
    </p:spTree>
    <p:extLst>
      <p:ext uri="{BB962C8B-B14F-4D97-AF65-F5344CB8AC3E}">
        <p14:creationId xmlns:p14="http://schemas.microsoft.com/office/powerpoint/2010/main" val="3513151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6EE0F-9B02-4DB5-A0C1-EC5F4AFCF20F}"/>
              </a:ext>
            </a:extLst>
          </p:cNvPr>
          <p:cNvSpPr>
            <a:spLocks noGrp="1"/>
          </p:cNvSpPr>
          <p:nvPr>
            <p:ph type="title"/>
          </p:nvPr>
        </p:nvSpPr>
        <p:spPr>
          <a:xfrm>
            <a:off x="479425" y="476250"/>
            <a:ext cx="11233150" cy="654760"/>
          </a:xfrm>
          <a:prstGeom prst="rect">
            <a:avLst/>
          </a:prstGeom>
        </p:spPr>
        <p:txBody>
          <a:bodyPr anchor="t">
            <a:normAutofit/>
          </a:bodyPr>
          <a:lstStyle/>
          <a:p>
            <a:r>
              <a:rPr lang="en-US" dirty="0"/>
              <a:t>Introduction to Mbed</a:t>
            </a:r>
          </a:p>
        </p:txBody>
      </p:sp>
      <p:graphicFrame>
        <p:nvGraphicFramePr>
          <p:cNvPr id="7" name="Content Placeholder 4">
            <a:extLst>
              <a:ext uri="{FF2B5EF4-FFF2-40B4-BE49-F238E27FC236}">
                <a16:creationId xmlns:a16="http://schemas.microsoft.com/office/drawing/2014/main" id="{3858E1FD-B38D-4163-B9B2-33E2E9B134E9}"/>
              </a:ext>
            </a:extLst>
          </p:cNvPr>
          <p:cNvGraphicFramePr>
            <a:graphicFrameLocks noGrp="1"/>
          </p:cNvGraphicFramePr>
          <p:nvPr>
            <p:ph idx="1"/>
            <p:extLst>
              <p:ext uri="{D42A27DB-BD31-4B8C-83A1-F6EECF244321}">
                <p14:modId xmlns:p14="http://schemas.microsoft.com/office/powerpoint/2010/main" val="693216371"/>
              </p:ext>
            </p:extLst>
          </p:nvPr>
        </p:nvGraphicFramePr>
        <p:xfrm>
          <a:off x="479425" y="1171111"/>
          <a:ext cx="11233150" cy="4086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3521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792F6C-7BAD-47F1-98F0-9FE55B10F688}"/>
              </a:ext>
            </a:extLst>
          </p:cNvPr>
          <p:cNvSpPr>
            <a:spLocks noGrp="1"/>
          </p:cNvSpPr>
          <p:nvPr>
            <p:ph type="title"/>
          </p:nvPr>
        </p:nvSpPr>
        <p:spPr/>
        <p:txBody>
          <a:bodyPr/>
          <a:lstStyle/>
          <a:p>
            <a:r>
              <a:rPr lang="en-US" dirty="0"/>
              <a:t>Mbed OS</a:t>
            </a:r>
          </a:p>
        </p:txBody>
      </p:sp>
      <p:sp>
        <p:nvSpPr>
          <p:cNvPr id="6" name="Text Placeholder 5">
            <a:extLst>
              <a:ext uri="{FF2B5EF4-FFF2-40B4-BE49-F238E27FC236}">
                <a16:creationId xmlns:a16="http://schemas.microsoft.com/office/drawing/2014/main" id="{17DE1802-DEA2-4F99-AAD2-B9307CE1771E}"/>
              </a:ext>
            </a:extLst>
          </p:cNvPr>
          <p:cNvSpPr>
            <a:spLocks noGrp="1"/>
          </p:cNvSpPr>
          <p:nvPr>
            <p:ph type="body" sz="quarter" idx="13"/>
          </p:nvPr>
        </p:nvSpPr>
        <p:spPr/>
        <p:txBody>
          <a:bodyPr/>
          <a:lstStyle/>
          <a:p>
            <a:r>
              <a:rPr lang="en-US" dirty="0"/>
              <a:t>Overview</a:t>
            </a:r>
          </a:p>
        </p:txBody>
      </p:sp>
      <p:sp>
        <p:nvSpPr>
          <p:cNvPr id="7" name="Content Placeholder 6">
            <a:extLst>
              <a:ext uri="{FF2B5EF4-FFF2-40B4-BE49-F238E27FC236}">
                <a16:creationId xmlns:a16="http://schemas.microsoft.com/office/drawing/2014/main" id="{8B74E8E1-F3BC-4435-87B5-7D05ED797F69}"/>
              </a:ext>
            </a:extLst>
          </p:cNvPr>
          <p:cNvSpPr>
            <a:spLocks noGrp="1"/>
          </p:cNvSpPr>
          <p:nvPr>
            <p:ph idx="1"/>
          </p:nvPr>
        </p:nvSpPr>
        <p:spPr/>
        <p:txBody>
          <a:bodyPr/>
          <a:lstStyle/>
          <a:p>
            <a:r>
              <a:rPr lang="en-US" sz="2000" dirty="0"/>
              <a:t>Open-source operating system for platforms using Arm microcontrollers (IoT)</a:t>
            </a:r>
          </a:p>
          <a:p>
            <a:pPr lvl="1"/>
            <a:endParaRPr lang="en-US" sz="1600" dirty="0"/>
          </a:p>
          <a:p>
            <a:r>
              <a:rPr lang="en-US" sz="2000" dirty="0"/>
              <a:t>Offers a variety of features to enable the development of IoT connected systems</a:t>
            </a:r>
          </a:p>
          <a:p>
            <a:pPr lvl="1"/>
            <a:endParaRPr lang="en-US" sz="1600" dirty="0"/>
          </a:p>
          <a:p>
            <a:r>
              <a:rPr lang="en-US" sz="2000" dirty="0"/>
              <a:t>Layer of abstraction interprets application code for hardware to understand</a:t>
            </a:r>
          </a:p>
          <a:p>
            <a:pPr lvl="1"/>
            <a:endParaRPr lang="en-US" sz="1600" dirty="0"/>
          </a:p>
          <a:p>
            <a:r>
              <a:rPr lang="en-US" sz="2000" dirty="0"/>
              <a:t>Developers can focus on programming portable applications</a:t>
            </a:r>
          </a:p>
          <a:p>
            <a:pPr lvl="1"/>
            <a:r>
              <a:rPr lang="en-US" sz="1800" dirty="0"/>
              <a:t>An Mbed OS application can be run on any Mbed-compatible platform</a:t>
            </a:r>
          </a:p>
        </p:txBody>
      </p:sp>
      <p:grpSp>
        <p:nvGrpSpPr>
          <p:cNvPr id="9" name="Group 8">
            <a:extLst>
              <a:ext uri="{FF2B5EF4-FFF2-40B4-BE49-F238E27FC236}">
                <a16:creationId xmlns:a16="http://schemas.microsoft.com/office/drawing/2014/main" id="{447F723B-4F22-4287-AEB3-70C39BAF0CC8}"/>
              </a:ext>
            </a:extLst>
          </p:cNvPr>
          <p:cNvGrpSpPr/>
          <p:nvPr/>
        </p:nvGrpSpPr>
        <p:grpSpPr>
          <a:xfrm>
            <a:off x="6758672" y="1163375"/>
            <a:ext cx="4446153" cy="4947470"/>
            <a:chOff x="3872923" y="1171543"/>
            <a:chExt cx="4446153" cy="4947470"/>
          </a:xfrm>
        </p:grpSpPr>
        <p:sp>
          <p:nvSpPr>
            <p:cNvPr id="10" name="Block Arc 9">
              <a:extLst>
                <a:ext uri="{FF2B5EF4-FFF2-40B4-BE49-F238E27FC236}">
                  <a16:creationId xmlns:a16="http://schemas.microsoft.com/office/drawing/2014/main" id="{269D7783-2E29-4EBE-9398-BD4ABEB733F2}"/>
                </a:ext>
              </a:extLst>
            </p:cNvPr>
            <p:cNvSpPr/>
            <p:nvPr/>
          </p:nvSpPr>
          <p:spPr>
            <a:xfrm>
              <a:off x="4181658" y="1730936"/>
              <a:ext cx="3828683" cy="3828683"/>
            </a:xfrm>
            <a:prstGeom prst="blockArc">
              <a:avLst>
                <a:gd name="adj1" fmla="val 12600000"/>
                <a:gd name="adj2" fmla="val 16200000"/>
                <a:gd name="adj3" fmla="val 4534"/>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1" name="Block Arc 10">
              <a:extLst>
                <a:ext uri="{FF2B5EF4-FFF2-40B4-BE49-F238E27FC236}">
                  <a16:creationId xmlns:a16="http://schemas.microsoft.com/office/drawing/2014/main" id="{3516B7D2-B32A-43F2-B361-64FEB9AB73B0}"/>
                </a:ext>
              </a:extLst>
            </p:cNvPr>
            <p:cNvSpPr/>
            <p:nvPr/>
          </p:nvSpPr>
          <p:spPr>
            <a:xfrm>
              <a:off x="4181658" y="1730936"/>
              <a:ext cx="3828683" cy="3828683"/>
            </a:xfrm>
            <a:prstGeom prst="blockArc">
              <a:avLst>
                <a:gd name="adj1" fmla="val 9000000"/>
                <a:gd name="adj2" fmla="val 12600000"/>
                <a:gd name="adj3" fmla="val 4534"/>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2" name="Block Arc 11">
              <a:extLst>
                <a:ext uri="{FF2B5EF4-FFF2-40B4-BE49-F238E27FC236}">
                  <a16:creationId xmlns:a16="http://schemas.microsoft.com/office/drawing/2014/main" id="{95B4F7C5-C9C1-4ED6-A491-33364ABA0E87}"/>
                </a:ext>
              </a:extLst>
            </p:cNvPr>
            <p:cNvSpPr/>
            <p:nvPr/>
          </p:nvSpPr>
          <p:spPr>
            <a:xfrm>
              <a:off x="4181658" y="1730936"/>
              <a:ext cx="3828683" cy="3828683"/>
            </a:xfrm>
            <a:prstGeom prst="blockArc">
              <a:avLst>
                <a:gd name="adj1" fmla="val 5400000"/>
                <a:gd name="adj2" fmla="val 9000000"/>
                <a:gd name="adj3" fmla="val 4534"/>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3" name="Block Arc 12">
              <a:extLst>
                <a:ext uri="{FF2B5EF4-FFF2-40B4-BE49-F238E27FC236}">
                  <a16:creationId xmlns:a16="http://schemas.microsoft.com/office/drawing/2014/main" id="{D0E1C5AD-FEC4-4365-8C56-DB5746D9E150}"/>
                </a:ext>
              </a:extLst>
            </p:cNvPr>
            <p:cNvSpPr/>
            <p:nvPr/>
          </p:nvSpPr>
          <p:spPr>
            <a:xfrm>
              <a:off x="4181658" y="1730936"/>
              <a:ext cx="3828683" cy="3828683"/>
            </a:xfrm>
            <a:prstGeom prst="blockArc">
              <a:avLst>
                <a:gd name="adj1" fmla="val 1800000"/>
                <a:gd name="adj2" fmla="val 5400000"/>
                <a:gd name="adj3" fmla="val 4534"/>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4" name="Block Arc 13">
              <a:extLst>
                <a:ext uri="{FF2B5EF4-FFF2-40B4-BE49-F238E27FC236}">
                  <a16:creationId xmlns:a16="http://schemas.microsoft.com/office/drawing/2014/main" id="{8338549F-5D18-4F08-9229-225CB4B5A339}"/>
                </a:ext>
              </a:extLst>
            </p:cNvPr>
            <p:cNvSpPr/>
            <p:nvPr/>
          </p:nvSpPr>
          <p:spPr>
            <a:xfrm>
              <a:off x="4181658" y="1730936"/>
              <a:ext cx="3828683" cy="3828683"/>
            </a:xfrm>
            <a:prstGeom prst="blockArc">
              <a:avLst>
                <a:gd name="adj1" fmla="val 19800000"/>
                <a:gd name="adj2" fmla="val 1800000"/>
                <a:gd name="adj3" fmla="val 4534"/>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5" name="Block Arc 14">
              <a:extLst>
                <a:ext uri="{FF2B5EF4-FFF2-40B4-BE49-F238E27FC236}">
                  <a16:creationId xmlns:a16="http://schemas.microsoft.com/office/drawing/2014/main" id="{B151441E-991E-4A11-9E81-253318D04F48}"/>
                </a:ext>
              </a:extLst>
            </p:cNvPr>
            <p:cNvSpPr/>
            <p:nvPr/>
          </p:nvSpPr>
          <p:spPr>
            <a:xfrm>
              <a:off x="4181658" y="1730936"/>
              <a:ext cx="3828683" cy="3828683"/>
            </a:xfrm>
            <a:prstGeom prst="blockArc">
              <a:avLst>
                <a:gd name="adj1" fmla="val 16200000"/>
                <a:gd name="adj2" fmla="val 19800000"/>
                <a:gd name="adj3" fmla="val 4534"/>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6" name="Freeform: Shape 15">
              <a:extLst>
                <a:ext uri="{FF2B5EF4-FFF2-40B4-BE49-F238E27FC236}">
                  <a16:creationId xmlns:a16="http://schemas.microsoft.com/office/drawing/2014/main" id="{4839F90A-74A8-4A7C-92CB-652F3CA8217C}"/>
                </a:ext>
              </a:extLst>
            </p:cNvPr>
            <p:cNvSpPr/>
            <p:nvPr/>
          </p:nvSpPr>
          <p:spPr>
            <a:xfrm>
              <a:off x="5234864" y="2784143"/>
              <a:ext cx="1722270" cy="1722270"/>
            </a:xfrm>
            <a:custGeom>
              <a:avLst/>
              <a:gdLst>
                <a:gd name="connsiteX0" fmla="*/ 0 w 1722270"/>
                <a:gd name="connsiteY0" fmla="*/ 861135 h 1722270"/>
                <a:gd name="connsiteX1" fmla="*/ 861135 w 1722270"/>
                <a:gd name="connsiteY1" fmla="*/ 0 h 1722270"/>
                <a:gd name="connsiteX2" fmla="*/ 1722270 w 1722270"/>
                <a:gd name="connsiteY2" fmla="*/ 861135 h 1722270"/>
                <a:gd name="connsiteX3" fmla="*/ 861135 w 1722270"/>
                <a:gd name="connsiteY3" fmla="*/ 1722270 h 1722270"/>
                <a:gd name="connsiteX4" fmla="*/ 0 w 1722270"/>
                <a:gd name="connsiteY4" fmla="*/ 861135 h 1722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270" h="1722270">
                  <a:moveTo>
                    <a:pt x="0" y="861135"/>
                  </a:moveTo>
                  <a:cubicBezTo>
                    <a:pt x="0" y="385543"/>
                    <a:pt x="385543" y="0"/>
                    <a:pt x="861135" y="0"/>
                  </a:cubicBezTo>
                  <a:cubicBezTo>
                    <a:pt x="1336727" y="0"/>
                    <a:pt x="1722270" y="385543"/>
                    <a:pt x="1722270" y="861135"/>
                  </a:cubicBezTo>
                  <a:cubicBezTo>
                    <a:pt x="1722270" y="1336727"/>
                    <a:pt x="1336727" y="1722270"/>
                    <a:pt x="861135" y="1722270"/>
                  </a:cubicBezTo>
                  <a:cubicBezTo>
                    <a:pt x="385543" y="1722270"/>
                    <a:pt x="0" y="1336727"/>
                    <a:pt x="0" y="861135"/>
                  </a:cubicBez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97941" tIns="297941" rIns="297941" bIns="297941" numCol="1" spcCol="1270" anchor="ctr" anchorCtr="0">
              <a:noAutofit/>
            </a:bodyPr>
            <a:lstStyle/>
            <a:p>
              <a:pPr marL="0" lvl="0" indent="0" algn="ctr" defTabSz="1600200">
                <a:lnSpc>
                  <a:spcPct val="90000"/>
                </a:lnSpc>
                <a:spcBef>
                  <a:spcPct val="0"/>
                </a:spcBef>
                <a:spcAft>
                  <a:spcPct val="35000"/>
                </a:spcAft>
                <a:buNone/>
              </a:pPr>
              <a:r>
                <a:rPr lang="en-US" sz="3600" kern="1200" dirty="0"/>
                <a:t>Mbed OS</a:t>
              </a:r>
            </a:p>
          </p:txBody>
        </p:sp>
        <p:sp>
          <p:nvSpPr>
            <p:cNvPr id="17" name="Freeform: Shape 16">
              <a:extLst>
                <a:ext uri="{FF2B5EF4-FFF2-40B4-BE49-F238E27FC236}">
                  <a16:creationId xmlns:a16="http://schemas.microsoft.com/office/drawing/2014/main" id="{BA0935E5-DFFF-4271-92D9-737CF6E74864}"/>
                </a:ext>
              </a:extLst>
            </p:cNvPr>
            <p:cNvSpPr/>
            <p:nvPr/>
          </p:nvSpPr>
          <p:spPr>
            <a:xfrm>
              <a:off x="5493205" y="1171543"/>
              <a:ext cx="1205589" cy="1205589"/>
            </a:xfrm>
            <a:custGeom>
              <a:avLst/>
              <a:gdLst>
                <a:gd name="connsiteX0" fmla="*/ 0 w 1205589"/>
                <a:gd name="connsiteY0" fmla="*/ 602795 h 1205589"/>
                <a:gd name="connsiteX1" fmla="*/ 602795 w 1205589"/>
                <a:gd name="connsiteY1" fmla="*/ 0 h 1205589"/>
                <a:gd name="connsiteX2" fmla="*/ 1205590 w 1205589"/>
                <a:gd name="connsiteY2" fmla="*/ 602795 h 1205589"/>
                <a:gd name="connsiteX3" fmla="*/ 602795 w 1205589"/>
                <a:gd name="connsiteY3" fmla="*/ 1205590 h 1205589"/>
                <a:gd name="connsiteX4" fmla="*/ 0 w 1205589"/>
                <a:gd name="connsiteY4" fmla="*/ 602795 h 1205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589" h="1205589">
                  <a:moveTo>
                    <a:pt x="0" y="602795"/>
                  </a:moveTo>
                  <a:cubicBezTo>
                    <a:pt x="0" y="269881"/>
                    <a:pt x="269881" y="0"/>
                    <a:pt x="602795" y="0"/>
                  </a:cubicBezTo>
                  <a:cubicBezTo>
                    <a:pt x="935709" y="0"/>
                    <a:pt x="1205590" y="269881"/>
                    <a:pt x="1205590" y="602795"/>
                  </a:cubicBezTo>
                  <a:cubicBezTo>
                    <a:pt x="1205590" y="935709"/>
                    <a:pt x="935709" y="1205590"/>
                    <a:pt x="602795" y="1205590"/>
                  </a:cubicBezTo>
                  <a:cubicBezTo>
                    <a:pt x="269881" y="1205590"/>
                    <a:pt x="0" y="935709"/>
                    <a:pt x="0" y="602795"/>
                  </a:cubicBezTo>
                  <a:close/>
                </a:path>
              </a:pathLst>
            </a:custGeom>
            <a:solidFill>
              <a:schemeClr val="accent3"/>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90524" tIns="190524" rIns="190524" bIns="190524" numCol="1" spcCol="1270" anchor="ctr" anchorCtr="0">
              <a:noAutofit/>
            </a:bodyPr>
            <a:lstStyle/>
            <a:p>
              <a:pPr marL="0" lvl="0" indent="0" algn="ctr" defTabSz="488950">
                <a:lnSpc>
                  <a:spcPct val="90000"/>
                </a:lnSpc>
                <a:spcBef>
                  <a:spcPct val="0"/>
                </a:spcBef>
                <a:spcAft>
                  <a:spcPct val="35000"/>
                </a:spcAft>
                <a:buNone/>
              </a:pPr>
              <a:r>
                <a:rPr lang="en-US" sz="1100" kern="1200" dirty="0"/>
                <a:t>Cortex-M RTOS Kernel</a:t>
              </a:r>
            </a:p>
          </p:txBody>
        </p:sp>
        <p:sp>
          <p:nvSpPr>
            <p:cNvPr id="18" name="Freeform: Shape 17">
              <a:extLst>
                <a:ext uri="{FF2B5EF4-FFF2-40B4-BE49-F238E27FC236}">
                  <a16:creationId xmlns:a16="http://schemas.microsoft.com/office/drawing/2014/main" id="{0B6A033C-73AF-4DB5-8510-31CF5555EB34}"/>
                </a:ext>
              </a:extLst>
            </p:cNvPr>
            <p:cNvSpPr/>
            <p:nvPr/>
          </p:nvSpPr>
          <p:spPr>
            <a:xfrm>
              <a:off x="7113487" y="2107013"/>
              <a:ext cx="1205589" cy="1205589"/>
            </a:xfrm>
            <a:custGeom>
              <a:avLst/>
              <a:gdLst>
                <a:gd name="connsiteX0" fmla="*/ 0 w 1205589"/>
                <a:gd name="connsiteY0" fmla="*/ 602795 h 1205589"/>
                <a:gd name="connsiteX1" fmla="*/ 602795 w 1205589"/>
                <a:gd name="connsiteY1" fmla="*/ 0 h 1205589"/>
                <a:gd name="connsiteX2" fmla="*/ 1205590 w 1205589"/>
                <a:gd name="connsiteY2" fmla="*/ 602795 h 1205589"/>
                <a:gd name="connsiteX3" fmla="*/ 602795 w 1205589"/>
                <a:gd name="connsiteY3" fmla="*/ 1205590 h 1205589"/>
                <a:gd name="connsiteX4" fmla="*/ 0 w 1205589"/>
                <a:gd name="connsiteY4" fmla="*/ 602795 h 1205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589" h="1205589">
                  <a:moveTo>
                    <a:pt x="0" y="602795"/>
                  </a:moveTo>
                  <a:cubicBezTo>
                    <a:pt x="0" y="269881"/>
                    <a:pt x="269881" y="0"/>
                    <a:pt x="602795" y="0"/>
                  </a:cubicBezTo>
                  <a:cubicBezTo>
                    <a:pt x="935709" y="0"/>
                    <a:pt x="1205590" y="269881"/>
                    <a:pt x="1205590" y="602795"/>
                  </a:cubicBezTo>
                  <a:cubicBezTo>
                    <a:pt x="1205590" y="935709"/>
                    <a:pt x="935709" y="1205590"/>
                    <a:pt x="602795" y="1205590"/>
                  </a:cubicBezTo>
                  <a:cubicBezTo>
                    <a:pt x="269881" y="1205590"/>
                    <a:pt x="0" y="935709"/>
                    <a:pt x="0" y="602795"/>
                  </a:cubicBezTo>
                  <a:close/>
                </a:path>
              </a:pathLst>
            </a:custGeom>
            <a:solidFill>
              <a:schemeClr val="accent5"/>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90524" tIns="190524" rIns="190524" bIns="190524" numCol="1" spcCol="1270" anchor="ctr" anchorCtr="0">
              <a:noAutofit/>
            </a:bodyPr>
            <a:lstStyle/>
            <a:p>
              <a:pPr marL="0" lvl="0" indent="0" algn="ctr" defTabSz="488950">
                <a:lnSpc>
                  <a:spcPct val="90000"/>
                </a:lnSpc>
                <a:spcBef>
                  <a:spcPct val="0"/>
                </a:spcBef>
                <a:spcAft>
                  <a:spcPct val="35000"/>
                </a:spcAft>
                <a:buNone/>
              </a:pPr>
              <a:r>
                <a:rPr lang="en-US" sz="1100" kern="1200" dirty="0"/>
                <a:t>Portable Drivers</a:t>
              </a:r>
            </a:p>
          </p:txBody>
        </p:sp>
        <p:sp>
          <p:nvSpPr>
            <p:cNvPr id="19" name="Freeform: Shape 18">
              <a:extLst>
                <a:ext uri="{FF2B5EF4-FFF2-40B4-BE49-F238E27FC236}">
                  <a16:creationId xmlns:a16="http://schemas.microsoft.com/office/drawing/2014/main" id="{EE8B8270-0F53-4B0A-92D0-0995A2E66BBA}"/>
                </a:ext>
              </a:extLst>
            </p:cNvPr>
            <p:cNvSpPr/>
            <p:nvPr/>
          </p:nvSpPr>
          <p:spPr>
            <a:xfrm>
              <a:off x="7113487" y="3977954"/>
              <a:ext cx="1205589" cy="1205589"/>
            </a:xfrm>
            <a:custGeom>
              <a:avLst/>
              <a:gdLst>
                <a:gd name="connsiteX0" fmla="*/ 0 w 1205589"/>
                <a:gd name="connsiteY0" fmla="*/ 602795 h 1205589"/>
                <a:gd name="connsiteX1" fmla="*/ 602795 w 1205589"/>
                <a:gd name="connsiteY1" fmla="*/ 0 h 1205589"/>
                <a:gd name="connsiteX2" fmla="*/ 1205590 w 1205589"/>
                <a:gd name="connsiteY2" fmla="*/ 602795 h 1205589"/>
                <a:gd name="connsiteX3" fmla="*/ 602795 w 1205589"/>
                <a:gd name="connsiteY3" fmla="*/ 1205590 h 1205589"/>
                <a:gd name="connsiteX4" fmla="*/ 0 w 1205589"/>
                <a:gd name="connsiteY4" fmla="*/ 602795 h 1205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589" h="1205589">
                  <a:moveTo>
                    <a:pt x="0" y="602795"/>
                  </a:moveTo>
                  <a:cubicBezTo>
                    <a:pt x="0" y="269881"/>
                    <a:pt x="269881" y="0"/>
                    <a:pt x="602795" y="0"/>
                  </a:cubicBezTo>
                  <a:cubicBezTo>
                    <a:pt x="935709" y="0"/>
                    <a:pt x="1205590" y="269881"/>
                    <a:pt x="1205590" y="602795"/>
                  </a:cubicBezTo>
                  <a:cubicBezTo>
                    <a:pt x="1205590" y="935709"/>
                    <a:pt x="935709" y="1205590"/>
                    <a:pt x="602795" y="1205590"/>
                  </a:cubicBezTo>
                  <a:cubicBezTo>
                    <a:pt x="269881" y="1205590"/>
                    <a:pt x="0" y="935709"/>
                    <a:pt x="0" y="602795"/>
                  </a:cubicBezTo>
                  <a:close/>
                </a:path>
              </a:pathLst>
            </a:custGeom>
            <a:solidFill>
              <a:schemeClr val="accent4"/>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90524" tIns="190524" rIns="190524" bIns="190524" numCol="1" spcCol="1270" anchor="ctr" anchorCtr="0">
              <a:noAutofit/>
            </a:bodyPr>
            <a:lstStyle/>
            <a:p>
              <a:pPr marL="0" lvl="0" indent="0" algn="ctr" defTabSz="488950">
                <a:lnSpc>
                  <a:spcPct val="90000"/>
                </a:lnSpc>
                <a:spcBef>
                  <a:spcPct val="0"/>
                </a:spcBef>
                <a:spcAft>
                  <a:spcPct val="35000"/>
                </a:spcAft>
                <a:buNone/>
              </a:pPr>
              <a:r>
                <a:rPr lang="en-US" sz="1100" kern="1200" dirty="0"/>
                <a:t>Integrated Security</a:t>
              </a:r>
            </a:p>
          </p:txBody>
        </p:sp>
        <p:sp>
          <p:nvSpPr>
            <p:cNvPr id="20" name="Freeform: Shape 19">
              <a:extLst>
                <a:ext uri="{FF2B5EF4-FFF2-40B4-BE49-F238E27FC236}">
                  <a16:creationId xmlns:a16="http://schemas.microsoft.com/office/drawing/2014/main" id="{13578FEB-F06F-4E2C-BFF6-B6ECC4757043}"/>
                </a:ext>
              </a:extLst>
            </p:cNvPr>
            <p:cNvSpPr/>
            <p:nvPr/>
          </p:nvSpPr>
          <p:spPr>
            <a:xfrm>
              <a:off x="5493205" y="4913424"/>
              <a:ext cx="1205589" cy="1205589"/>
            </a:xfrm>
            <a:custGeom>
              <a:avLst/>
              <a:gdLst>
                <a:gd name="connsiteX0" fmla="*/ 0 w 1205589"/>
                <a:gd name="connsiteY0" fmla="*/ 602795 h 1205589"/>
                <a:gd name="connsiteX1" fmla="*/ 602795 w 1205589"/>
                <a:gd name="connsiteY1" fmla="*/ 0 h 1205589"/>
                <a:gd name="connsiteX2" fmla="*/ 1205590 w 1205589"/>
                <a:gd name="connsiteY2" fmla="*/ 602795 h 1205589"/>
                <a:gd name="connsiteX3" fmla="*/ 602795 w 1205589"/>
                <a:gd name="connsiteY3" fmla="*/ 1205590 h 1205589"/>
                <a:gd name="connsiteX4" fmla="*/ 0 w 1205589"/>
                <a:gd name="connsiteY4" fmla="*/ 602795 h 1205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589" h="1205589">
                  <a:moveTo>
                    <a:pt x="0" y="602795"/>
                  </a:moveTo>
                  <a:cubicBezTo>
                    <a:pt x="0" y="269881"/>
                    <a:pt x="269881" y="0"/>
                    <a:pt x="602795" y="0"/>
                  </a:cubicBezTo>
                  <a:cubicBezTo>
                    <a:pt x="935709" y="0"/>
                    <a:pt x="1205590" y="269881"/>
                    <a:pt x="1205590" y="602795"/>
                  </a:cubicBezTo>
                  <a:cubicBezTo>
                    <a:pt x="1205590" y="935709"/>
                    <a:pt x="935709" y="1205590"/>
                    <a:pt x="602795" y="1205590"/>
                  </a:cubicBezTo>
                  <a:cubicBezTo>
                    <a:pt x="269881" y="1205590"/>
                    <a:pt x="0" y="935709"/>
                    <a:pt x="0" y="602795"/>
                  </a:cubicBezTo>
                  <a:close/>
                </a:path>
              </a:pathLst>
            </a:custGeom>
            <a:solidFill>
              <a:schemeClr val="accent3"/>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90524" tIns="190524" rIns="190524" bIns="190524" numCol="1" spcCol="1270" anchor="ctr" anchorCtr="0">
              <a:noAutofit/>
            </a:bodyPr>
            <a:lstStyle/>
            <a:p>
              <a:pPr marL="0" lvl="0" indent="0" algn="ctr" defTabSz="488950">
                <a:lnSpc>
                  <a:spcPct val="90000"/>
                </a:lnSpc>
                <a:spcBef>
                  <a:spcPct val="0"/>
                </a:spcBef>
                <a:spcAft>
                  <a:spcPct val="35000"/>
                </a:spcAft>
                <a:buNone/>
              </a:pPr>
              <a:r>
                <a:rPr lang="en-US" sz="1100" kern="1200" dirty="0"/>
                <a:t>IoT Connectivity</a:t>
              </a:r>
            </a:p>
          </p:txBody>
        </p:sp>
        <p:sp>
          <p:nvSpPr>
            <p:cNvPr id="21" name="Freeform: Shape 20">
              <a:extLst>
                <a:ext uri="{FF2B5EF4-FFF2-40B4-BE49-F238E27FC236}">
                  <a16:creationId xmlns:a16="http://schemas.microsoft.com/office/drawing/2014/main" id="{841E2A3F-3E4E-4050-814B-1C83E99FE0BA}"/>
                </a:ext>
              </a:extLst>
            </p:cNvPr>
            <p:cNvSpPr/>
            <p:nvPr/>
          </p:nvSpPr>
          <p:spPr>
            <a:xfrm>
              <a:off x="3872923" y="3977954"/>
              <a:ext cx="1205589" cy="1205589"/>
            </a:xfrm>
            <a:custGeom>
              <a:avLst/>
              <a:gdLst>
                <a:gd name="connsiteX0" fmla="*/ 0 w 1205589"/>
                <a:gd name="connsiteY0" fmla="*/ 602795 h 1205589"/>
                <a:gd name="connsiteX1" fmla="*/ 602795 w 1205589"/>
                <a:gd name="connsiteY1" fmla="*/ 0 h 1205589"/>
                <a:gd name="connsiteX2" fmla="*/ 1205590 w 1205589"/>
                <a:gd name="connsiteY2" fmla="*/ 602795 h 1205589"/>
                <a:gd name="connsiteX3" fmla="*/ 602795 w 1205589"/>
                <a:gd name="connsiteY3" fmla="*/ 1205590 h 1205589"/>
                <a:gd name="connsiteX4" fmla="*/ 0 w 1205589"/>
                <a:gd name="connsiteY4" fmla="*/ 602795 h 1205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589" h="1205589">
                  <a:moveTo>
                    <a:pt x="0" y="602795"/>
                  </a:moveTo>
                  <a:cubicBezTo>
                    <a:pt x="0" y="269881"/>
                    <a:pt x="269881" y="0"/>
                    <a:pt x="602795" y="0"/>
                  </a:cubicBezTo>
                  <a:cubicBezTo>
                    <a:pt x="935709" y="0"/>
                    <a:pt x="1205590" y="269881"/>
                    <a:pt x="1205590" y="602795"/>
                  </a:cubicBezTo>
                  <a:cubicBezTo>
                    <a:pt x="1205590" y="935709"/>
                    <a:pt x="935709" y="1205590"/>
                    <a:pt x="602795" y="1205590"/>
                  </a:cubicBezTo>
                  <a:cubicBezTo>
                    <a:pt x="269881" y="1205590"/>
                    <a:pt x="0" y="935709"/>
                    <a:pt x="0" y="602795"/>
                  </a:cubicBezTo>
                  <a:close/>
                </a:path>
              </a:pathLst>
            </a:custGeom>
            <a:solidFill>
              <a:schemeClr val="accent5"/>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90524" tIns="190524" rIns="190524" bIns="190524" numCol="1" spcCol="1270" anchor="ctr" anchorCtr="0">
              <a:noAutofit/>
            </a:bodyPr>
            <a:lstStyle/>
            <a:p>
              <a:pPr marL="0" lvl="0" indent="0" algn="ctr" defTabSz="488950">
                <a:lnSpc>
                  <a:spcPct val="90000"/>
                </a:lnSpc>
                <a:spcBef>
                  <a:spcPct val="0"/>
                </a:spcBef>
                <a:spcAft>
                  <a:spcPct val="35000"/>
                </a:spcAft>
                <a:buNone/>
              </a:pPr>
              <a:r>
                <a:rPr lang="en-US" sz="1100" kern="1200" dirty="0"/>
                <a:t>Management Services</a:t>
              </a:r>
            </a:p>
          </p:txBody>
        </p:sp>
        <p:sp>
          <p:nvSpPr>
            <p:cNvPr id="22" name="Freeform: Shape 21">
              <a:extLst>
                <a:ext uri="{FF2B5EF4-FFF2-40B4-BE49-F238E27FC236}">
                  <a16:creationId xmlns:a16="http://schemas.microsoft.com/office/drawing/2014/main" id="{A83DACAB-DA8C-4792-A40B-B41075C51087}"/>
                </a:ext>
              </a:extLst>
            </p:cNvPr>
            <p:cNvSpPr/>
            <p:nvPr/>
          </p:nvSpPr>
          <p:spPr>
            <a:xfrm>
              <a:off x="3872923" y="2107013"/>
              <a:ext cx="1205589" cy="1205589"/>
            </a:xfrm>
            <a:custGeom>
              <a:avLst/>
              <a:gdLst>
                <a:gd name="connsiteX0" fmla="*/ 0 w 1205589"/>
                <a:gd name="connsiteY0" fmla="*/ 602795 h 1205589"/>
                <a:gd name="connsiteX1" fmla="*/ 602795 w 1205589"/>
                <a:gd name="connsiteY1" fmla="*/ 0 h 1205589"/>
                <a:gd name="connsiteX2" fmla="*/ 1205590 w 1205589"/>
                <a:gd name="connsiteY2" fmla="*/ 602795 h 1205589"/>
                <a:gd name="connsiteX3" fmla="*/ 602795 w 1205589"/>
                <a:gd name="connsiteY3" fmla="*/ 1205590 h 1205589"/>
                <a:gd name="connsiteX4" fmla="*/ 0 w 1205589"/>
                <a:gd name="connsiteY4" fmla="*/ 602795 h 1205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589" h="1205589">
                  <a:moveTo>
                    <a:pt x="0" y="602795"/>
                  </a:moveTo>
                  <a:cubicBezTo>
                    <a:pt x="0" y="269881"/>
                    <a:pt x="269881" y="0"/>
                    <a:pt x="602795" y="0"/>
                  </a:cubicBezTo>
                  <a:cubicBezTo>
                    <a:pt x="935709" y="0"/>
                    <a:pt x="1205590" y="269881"/>
                    <a:pt x="1205590" y="602795"/>
                  </a:cubicBezTo>
                  <a:cubicBezTo>
                    <a:pt x="1205590" y="935709"/>
                    <a:pt x="935709" y="1205590"/>
                    <a:pt x="602795" y="1205590"/>
                  </a:cubicBezTo>
                  <a:cubicBezTo>
                    <a:pt x="269881" y="1205590"/>
                    <a:pt x="0" y="935709"/>
                    <a:pt x="0" y="602795"/>
                  </a:cubicBezTo>
                  <a:close/>
                </a:path>
              </a:pathLst>
            </a:custGeom>
            <a:solidFill>
              <a:schemeClr val="accent4"/>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90524" tIns="190524" rIns="190524" bIns="190524" numCol="1" spcCol="1270" anchor="ctr" anchorCtr="0">
              <a:noAutofit/>
            </a:bodyPr>
            <a:lstStyle/>
            <a:p>
              <a:pPr marL="0" lvl="0" indent="0" algn="ctr" defTabSz="488950">
                <a:lnSpc>
                  <a:spcPct val="90000"/>
                </a:lnSpc>
                <a:spcBef>
                  <a:spcPct val="0"/>
                </a:spcBef>
                <a:spcAft>
                  <a:spcPct val="35000"/>
                </a:spcAft>
                <a:buNone/>
              </a:pPr>
              <a:r>
                <a:rPr lang="en-US" sz="1100" kern="1200" dirty="0"/>
                <a:t>Development Tools</a:t>
              </a:r>
            </a:p>
          </p:txBody>
        </p:sp>
      </p:grpSp>
    </p:spTree>
    <p:extLst>
      <p:ext uri="{BB962C8B-B14F-4D97-AF65-F5344CB8AC3E}">
        <p14:creationId xmlns:p14="http://schemas.microsoft.com/office/powerpoint/2010/main" val="3582536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F3F74A-795E-4B0C-B1DF-8CFE47C209E7}"/>
              </a:ext>
            </a:extLst>
          </p:cNvPr>
          <p:cNvSpPr>
            <a:spLocks noGrp="1"/>
          </p:cNvSpPr>
          <p:nvPr>
            <p:ph type="title"/>
          </p:nvPr>
        </p:nvSpPr>
        <p:spPr/>
        <p:txBody>
          <a:bodyPr/>
          <a:lstStyle/>
          <a:p>
            <a:r>
              <a:rPr lang="en-US" dirty="0"/>
              <a:t>Mbed OS</a:t>
            </a:r>
          </a:p>
        </p:txBody>
      </p:sp>
      <p:sp>
        <p:nvSpPr>
          <p:cNvPr id="7" name="Text Placeholder 6">
            <a:extLst>
              <a:ext uri="{FF2B5EF4-FFF2-40B4-BE49-F238E27FC236}">
                <a16:creationId xmlns:a16="http://schemas.microsoft.com/office/drawing/2014/main" id="{EE68F055-ECC5-4C0A-94BA-E32D6C3A2487}"/>
              </a:ext>
            </a:extLst>
          </p:cNvPr>
          <p:cNvSpPr>
            <a:spLocks noGrp="1"/>
          </p:cNvSpPr>
          <p:nvPr>
            <p:ph type="body" sz="quarter" idx="13"/>
          </p:nvPr>
        </p:nvSpPr>
        <p:spPr/>
        <p:txBody>
          <a:bodyPr/>
          <a:lstStyle/>
          <a:p>
            <a:r>
              <a:rPr lang="en-US" dirty="0"/>
              <a:t>Cortex-M RTOS kernel</a:t>
            </a:r>
          </a:p>
        </p:txBody>
      </p:sp>
      <p:sp>
        <p:nvSpPr>
          <p:cNvPr id="9" name="Content Placeholder 8">
            <a:extLst>
              <a:ext uri="{FF2B5EF4-FFF2-40B4-BE49-F238E27FC236}">
                <a16:creationId xmlns:a16="http://schemas.microsoft.com/office/drawing/2014/main" id="{775F1D75-0D72-4169-887F-C2D95C4EDBF6}"/>
              </a:ext>
            </a:extLst>
          </p:cNvPr>
          <p:cNvSpPr>
            <a:spLocks noGrp="1"/>
          </p:cNvSpPr>
          <p:nvPr>
            <p:ph sz="quarter" idx="21"/>
          </p:nvPr>
        </p:nvSpPr>
        <p:spPr/>
        <p:txBody>
          <a:bodyPr/>
          <a:lstStyle/>
          <a:p>
            <a:endParaRPr lang="en-US" dirty="0"/>
          </a:p>
          <a:p>
            <a:endParaRPr lang="en-US" dirty="0"/>
          </a:p>
          <a:p>
            <a:r>
              <a:rPr lang="en-US" dirty="0"/>
              <a:t>Mbed has an RTOS core</a:t>
            </a:r>
          </a:p>
          <a:p>
            <a:pPr lvl="1"/>
            <a:r>
              <a:rPr lang="en-US" dirty="0"/>
              <a:t>Supports deterministic, multi-threaded, real-time software execution</a:t>
            </a:r>
          </a:p>
          <a:p>
            <a:pPr lvl="1"/>
            <a:endParaRPr lang="en-US" dirty="0"/>
          </a:p>
          <a:p>
            <a:r>
              <a:rPr lang="en-US" dirty="0"/>
              <a:t>RTOS primitives are available to allow drivers and applications to rely on threads, semaphores, mutexes, and other RTOS features</a:t>
            </a:r>
          </a:p>
          <a:p>
            <a:endParaRPr lang="en-GB" dirty="0"/>
          </a:p>
        </p:txBody>
      </p:sp>
      <p:grpSp>
        <p:nvGrpSpPr>
          <p:cNvPr id="10" name="Group 9">
            <a:extLst>
              <a:ext uri="{FF2B5EF4-FFF2-40B4-BE49-F238E27FC236}">
                <a16:creationId xmlns:a16="http://schemas.microsoft.com/office/drawing/2014/main" id="{1ADFE0C9-D82A-4508-9A7F-88CD98BDB520}"/>
              </a:ext>
            </a:extLst>
          </p:cNvPr>
          <p:cNvGrpSpPr/>
          <p:nvPr/>
        </p:nvGrpSpPr>
        <p:grpSpPr>
          <a:xfrm>
            <a:off x="9526456" y="2716675"/>
            <a:ext cx="1911448" cy="1911448"/>
            <a:chOff x="5013780" y="432"/>
            <a:chExt cx="1205589" cy="1205589"/>
          </a:xfrm>
        </p:grpSpPr>
        <p:sp>
          <p:nvSpPr>
            <p:cNvPr id="11" name="Oval 10">
              <a:extLst>
                <a:ext uri="{FF2B5EF4-FFF2-40B4-BE49-F238E27FC236}">
                  <a16:creationId xmlns:a16="http://schemas.microsoft.com/office/drawing/2014/main" id="{58E21F24-8DCA-497B-B9B4-968D63738120}"/>
                </a:ext>
              </a:extLst>
            </p:cNvPr>
            <p:cNvSpPr/>
            <p:nvPr/>
          </p:nvSpPr>
          <p:spPr>
            <a:xfrm>
              <a:off x="5013780" y="432"/>
              <a:ext cx="1205589" cy="1205589"/>
            </a:xfrm>
            <a:prstGeom prst="ellipse">
              <a:avLst/>
            </a:prstGeom>
            <a:solidFill>
              <a:schemeClr val="accent3"/>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dirty="0"/>
            </a:p>
          </p:txBody>
        </p:sp>
        <p:sp>
          <p:nvSpPr>
            <p:cNvPr id="12" name="Oval 4">
              <a:extLst>
                <a:ext uri="{FF2B5EF4-FFF2-40B4-BE49-F238E27FC236}">
                  <a16:creationId xmlns:a16="http://schemas.microsoft.com/office/drawing/2014/main" id="{3ED7FC53-198D-4AC1-8EC1-47E4723B3554}"/>
                </a:ext>
              </a:extLst>
            </p:cNvPr>
            <p:cNvSpPr txBox="1"/>
            <p:nvPr/>
          </p:nvSpPr>
          <p:spPr>
            <a:xfrm>
              <a:off x="5190334" y="176986"/>
              <a:ext cx="852481" cy="8524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kern="1200" dirty="0"/>
                <a:t>Cortex-M RTOS Kernel</a:t>
              </a:r>
            </a:p>
          </p:txBody>
        </p:sp>
      </p:grpSp>
    </p:spTree>
    <p:extLst>
      <p:ext uri="{BB962C8B-B14F-4D97-AF65-F5344CB8AC3E}">
        <p14:creationId xmlns:p14="http://schemas.microsoft.com/office/powerpoint/2010/main" val="3641686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73D9C3DF-7C66-47FE-B231-4FC48DE22014}"/>
              </a:ext>
            </a:extLst>
          </p:cNvPr>
          <p:cNvGrpSpPr/>
          <p:nvPr/>
        </p:nvGrpSpPr>
        <p:grpSpPr>
          <a:xfrm>
            <a:off x="9553678" y="2743897"/>
            <a:ext cx="1857001" cy="1857001"/>
            <a:chOff x="4007875" y="1696531"/>
            <a:chExt cx="725636" cy="725636"/>
          </a:xfrm>
        </p:grpSpPr>
        <p:sp>
          <p:nvSpPr>
            <p:cNvPr id="22" name="Oval 21">
              <a:extLst>
                <a:ext uri="{FF2B5EF4-FFF2-40B4-BE49-F238E27FC236}">
                  <a16:creationId xmlns:a16="http://schemas.microsoft.com/office/drawing/2014/main" id="{B0993348-58DF-4B3B-B37D-93213C86AA38}"/>
                </a:ext>
              </a:extLst>
            </p:cNvPr>
            <p:cNvSpPr/>
            <p:nvPr/>
          </p:nvSpPr>
          <p:spPr>
            <a:xfrm>
              <a:off x="4007875" y="1696531"/>
              <a:ext cx="725636" cy="725636"/>
            </a:xfrm>
            <a:prstGeom prst="ellipse">
              <a:avLst/>
            </a:prstGeom>
            <a:solidFill>
              <a:schemeClr val="accent4"/>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dirty="0"/>
            </a:p>
          </p:txBody>
        </p:sp>
        <p:sp>
          <p:nvSpPr>
            <p:cNvPr id="23" name="Oval 4">
              <a:extLst>
                <a:ext uri="{FF2B5EF4-FFF2-40B4-BE49-F238E27FC236}">
                  <a16:creationId xmlns:a16="http://schemas.microsoft.com/office/drawing/2014/main" id="{08D12044-EC9B-491E-B398-33E3B54DA3F1}"/>
                </a:ext>
              </a:extLst>
            </p:cNvPr>
            <p:cNvSpPr txBox="1"/>
            <p:nvPr/>
          </p:nvSpPr>
          <p:spPr>
            <a:xfrm>
              <a:off x="4114142" y="1802798"/>
              <a:ext cx="513102" cy="5131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kern="1200" dirty="0"/>
                <a:t>Integrated Security</a:t>
              </a:r>
            </a:p>
          </p:txBody>
        </p:sp>
      </p:grpSp>
      <p:sp>
        <p:nvSpPr>
          <p:cNvPr id="6" name="Title 5">
            <a:extLst>
              <a:ext uri="{FF2B5EF4-FFF2-40B4-BE49-F238E27FC236}">
                <a16:creationId xmlns:a16="http://schemas.microsoft.com/office/drawing/2014/main" id="{58F3F74A-795E-4B0C-B1DF-8CFE47C209E7}"/>
              </a:ext>
            </a:extLst>
          </p:cNvPr>
          <p:cNvSpPr>
            <a:spLocks noGrp="1"/>
          </p:cNvSpPr>
          <p:nvPr>
            <p:ph type="title"/>
          </p:nvPr>
        </p:nvSpPr>
        <p:spPr/>
        <p:txBody>
          <a:bodyPr/>
          <a:lstStyle/>
          <a:p>
            <a:r>
              <a:rPr lang="en-US" dirty="0"/>
              <a:t>Mbed OS</a:t>
            </a:r>
          </a:p>
        </p:txBody>
      </p:sp>
      <p:sp>
        <p:nvSpPr>
          <p:cNvPr id="7" name="Text Placeholder 6">
            <a:extLst>
              <a:ext uri="{FF2B5EF4-FFF2-40B4-BE49-F238E27FC236}">
                <a16:creationId xmlns:a16="http://schemas.microsoft.com/office/drawing/2014/main" id="{EE68F055-ECC5-4C0A-94BA-E32D6C3A2487}"/>
              </a:ext>
            </a:extLst>
          </p:cNvPr>
          <p:cNvSpPr>
            <a:spLocks noGrp="1"/>
          </p:cNvSpPr>
          <p:nvPr>
            <p:ph type="body" sz="quarter" idx="13"/>
          </p:nvPr>
        </p:nvSpPr>
        <p:spPr/>
        <p:txBody>
          <a:bodyPr/>
          <a:lstStyle/>
          <a:p>
            <a:r>
              <a:rPr lang="en-US" dirty="0"/>
              <a:t>Security</a:t>
            </a:r>
          </a:p>
        </p:txBody>
      </p:sp>
      <p:sp>
        <p:nvSpPr>
          <p:cNvPr id="9" name="Content Placeholder 8">
            <a:extLst>
              <a:ext uri="{FF2B5EF4-FFF2-40B4-BE49-F238E27FC236}">
                <a16:creationId xmlns:a16="http://schemas.microsoft.com/office/drawing/2014/main" id="{775F1D75-0D72-4169-887F-C2D95C4EDBF6}"/>
              </a:ext>
            </a:extLst>
          </p:cNvPr>
          <p:cNvSpPr>
            <a:spLocks noGrp="1"/>
          </p:cNvSpPr>
          <p:nvPr>
            <p:ph sz="quarter" idx="21"/>
          </p:nvPr>
        </p:nvSpPr>
        <p:spPr/>
        <p:txBody>
          <a:bodyPr/>
          <a:lstStyle/>
          <a:p>
            <a:r>
              <a:rPr lang="en-US" dirty="0"/>
              <a:t>Two security-focused building blocks:</a:t>
            </a:r>
          </a:p>
          <a:p>
            <a:pPr lvl="1"/>
            <a:r>
              <a:rPr lang="en-US" dirty="0"/>
              <a:t>Arm Mbed TLS</a:t>
            </a:r>
          </a:p>
          <a:p>
            <a:pPr lvl="1"/>
            <a:r>
              <a:rPr lang="en-US" dirty="0"/>
              <a:t>Secure Partition Manager (SPM)</a:t>
            </a:r>
          </a:p>
          <a:p>
            <a:pPr lvl="1"/>
            <a:endParaRPr lang="en-US" dirty="0"/>
          </a:p>
          <a:p>
            <a:r>
              <a:rPr lang="en-US" dirty="0"/>
              <a:t>Mbed TLS is a protocol for securing communication channels between devices and servers or gateways</a:t>
            </a:r>
          </a:p>
          <a:p>
            <a:endParaRPr lang="en-US" dirty="0"/>
          </a:p>
          <a:p>
            <a:r>
              <a:rPr lang="en-US" dirty="0"/>
              <a:t>The SPM is responsible for:</a:t>
            </a:r>
          </a:p>
          <a:p>
            <a:pPr lvl="1"/>
            <a:r>
              <a:rPr lang="en-US" dirty="0"/>
              <a:t>Isolating software within partitions</a:t>
            </a:r>
          </a:p>
          <a:p>
            <a:pPr lvl="1"/>
            <a:r>
              <a:rPr lang="en-US" dirty="0"/>
              <a:t>Managing the execution of software within partitions</a:t>
            </a:r>
          </a:p>
          <a:p>
            <a:pPr lvl="1"/>
            <a:r>
              <a:rPr lang="en-US" dirty="0"/>
              <a:t>Providing Inter-Process Communication (IPC) between partitions</a:t>
            </a:r>
          </a:p>
        </p:txBody>
      </p:sp>
    </p:spTree>
    <p:extLst>
      <p:ext uri="{BB962C8B-B14F-4D97-AF65-F5344CB8AC3E}">
        <p14:creationId xmlns:p14="http://schemas.microsoft.com/office/powerpoint/2010/main" val="760482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A6C1695-5FBD-4CD3-81D3-AAB3BA984BEE}"/>
              </a:ext>
            </a:extLst>
          </p:cNvPr>
          <p:cNvGrpSpPr/>
          <p:nvPr/>
        </p:nvGrpSpPr>
        <p:grpSpPr>
          <a:xfrm>
            <a:off x="9500669" y="2688812"/>
            <a:ext cx="1963018" cy="1963018"/>
            <a:chOff x="3028564" y="2261936"/>
            <a:chExt cx="725636" cy="725636"/>
          </a:xfrm>
          <a:solidFill>
            <a:schemeClr val="accent3"/>
          </a:solidFill>
        </p:grpSpPr>
        <p:sp>
          <p:nvSpPr>
            <p:cNvPr id="10" name="Oval 9">
              <a:extLst>
                <a:ext uri="{FF2B5EF4-FFF2-40B4-BE49-F238E27FC236}">
                  <a16:creationId xmlns:a16="http://schemas.microsoft.com/office/drawing/2014/main" id="{BE8694AA-92F7-4113-A1D6-926054BE72CD}"/>
                </a:ext>
              </a:extLst>
            </p:cNvPr>
            <p:cNvSpPr/>
            <p:nvPr/>
          </p:nvSpPr>
          <p:spPr>
            <a:xfrm>
              <a:off x="3028564" y="2261936"/>
              <a:ext cx="725636" cy="725636"/>
            </a:xfrm>
            <a:prstGeom prst="ellipse">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dirty="0"/>
            </a:p>
          </p:txBody>
        </p:sp>
        <p:sp>
          <p:nvSpPr>
            <p:cNvPr id="11" name="Oval 4">
              <a:extLst>
                <a:ext uri="{FF2B5EF4-FFF2-40B4-BE49-F238E27FC236}">
                  <a16:creationId xmlns:a16="http://schemas.microsoft.com/office/drawing/2014/main" id="{0BBA2640-1B58-4A98-8B6F-5159C3083A28}"/>
                </a:ext>
              </a:extLst>
            </p:cNvPr>
            <p:cNvSpPr txBox="1"/>
            <p:nvPr/>
          </p:nvSpPr>
          <p:spPr>
            <a:xfrm>
              <a:off x="3134831" y="2368203"/>
              <a:ext cx="513102" cy="51310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kern="1200" dirty="0"/>
                <a:t>IoT Connectivity</a:t>
              </a:r>
            </a:p>
          </p:txBody>
        </p:sp>
      </p:grpSp>
      <p:sp>
        <p:nvSpPr>
          <p:cNvPr id="6" name="Title 5">
            <a:extLst>
              <a:ext uri="{FF2B5EF4-FFF2-40B4-BE49-F238E27FC236}">
                <a16:creationId xmlns:a16="http://schemas.microsoft.com/office/drawing/2014/main" id="{58F3F74A-795E-4B0C-B1DF-8CFE47C209E7}"/>
              </a:ext>
            </a:extLst>
          </p:cNvPr>
          <p:cNvSpPr>
            <a:spLocks noGrp="1"/>
          </p:cNvSpPr>
          <p:nvPr>
            <p:ph type="title"/>
          </p:nvPr>
        </p:nvSpPr>
        <p:spPr/>
        <p:txBody>
          <a:bodyPr/>
          <a:lstStyle/>
          <a:p>
            <a:r>
              <a:rPr lang="en-US" dirty="0"/>
              <a:t>Mbed OS</a:t>
            </a:r>
          </a:p>
        </p:txBody>
      </p:sp>
      <p:sp>
        <p:nvSpPr>
          <p:cNvPr id="7" name="Text Placeholder 6">
            <a:extLst>
              <a:ext uri="{FF2B5EF4-FFF2-40B4-BE49-F238E27FC236}">
                <a16:creationId xmlns:a16="http://schemas.microsoft.com/office/drawing/2014/main" id="{EE68F055-ECC5-4C0A-94BA-E32D6C3A2487}"/>
              </a:ext>
            </a:extLst>
          </p:cNvPr>
          <p:cNvSpPr>
            <a:spLocks noGrp="1"/>
          </p:cNvSpPr>
          <p:nvPr>
            <p:ph type="body" sz="quarter" idx="13"/>
          </p:nvPr>
        </p:nvSpPr>
        <p:spPr/>
        <p:txBody>
          <a:bodyPr/>
          <a:lstStyle/>
          <a:p>
            <a:r>
              <a:rPr lang="en-US" dirty="0"/>
              <a:t>IoT Connectivity</a:t>
            </a:r>
          </a:p>
        </p:txBody>
      </p:sp>
      <p:sp>
        <p:nvSpPr>
          <p:cNvPr id="9" name="Content Placeholder 8">
            <a:extLst>
              <a:ext uri="{FF2B5EF4-FFF2-40B4-BE49-F238E27FC236}">
                <a16:creationId xmlns:a16="http://schemas.microsoft.com/office/drawing/2014/main" id="{775F1D75-0D72-4169-887F-C2D95C4EDBF6}"/>
              </a:ext>
            </a:extLst>
          </p:cNvPr>
          <p:cNvSpPr>
            <a:spLocks noGrp="1"/>
          </p:cNvSpPr>
          <p:nvPr>
            <p:ph sz="quarter" idx="21"/>
          </p:nvPr>
        </p:nvSpPr>
        <p:spPr/>
        <p:txBody>
          <a:bodyPr/>
          <a:lstStyle/>
          <a:p>
            <a:r>
              <a:rPr lang="en-US" dirty="0"/>
              <a:t>Mbed OS supports a number of connectivity protocols</a:t>
            </a:r>
          </a:p>
          <a:p>
            <a:pPr lvl="1"/>
            <a:r>
              <a:rPr lang="en-US" dirty="0"/>
              <a:t>Paired with Pelion Device Management to provide full support for a range of communication options</a:t>
            </a:r>
          </a:p>
          <a:p>
            <a:pPr lvl="1"/>
            <a:endParaRPr lang="en-US" sz="1400" dirty="0"/>
          </a:p>
          <a:p>
            <a:r>
              <a:rPr lang="en-US" dirty="0"/>
              <a:t>Such technologies include:</a:t>
            </a:r>
          </a:p>
          <a:p>
            <a:pPr lvl="1">
              <a:spcBef>
                <a:spcPts val="1200"/>
              </a:spcBef>
            </a:pPr>
            <a:r>
              <a:rPr lang="en-US" dirty="0"/>
              <a:t>Bluetooth Low Energy (BLE)</a:t>
            </a:r>
          </a:p>
          <a:p>
            <a:pPr lvl="1">
              <a:spcBef>
                <a:spcPts val="1200"/>
              </a:spcBef>
            </a:pPr>
            <a:r>
              <a:rPr lang="en-US" dirty="0"/>
              <a:t>Wi-Fi</a:t>
            </a:r>
          </a:p>
          <a:p>
            <a:pPr lvl="1">
              <a:spcBef>
                <a:spcPts val="1200"/>
              </a:spcBef>
            </a:pPr>
            <a:r>
              <a:rPr lang="en-US" dirty="0"/>
              <a:t>Narrowband-IoT (NB-IoT)</a:t>
            </a:r>
          </a:p>
          <a:p>
            <a:pPr lvl="1">
              <a:spcBef>
                <a:spcPts val="1200"/>
              </a:spcBef>
            </a:pPr>
            <a:r>
              <a:rPr lang="en-US" dirty="0"/>
              <a:t>6LoWPAN</a:t>
            </a:r>
          </a:p>
          <a:p>
            <a:pPr lvl="1">
              <a:spcBef>
                <a:spcPts val="1200"/>
              </a:spcBef>
            </a:pPr>
            <a:r>
              <a:rPr lang="en-US" dirty="0"/>
              <a:t>Thread</a:t>
            </a:r>
          </a:p>
          <a:p>
            <a:pPr lvl="1">
              <a:spcBef>
                <a:spcPts val="1200"/>
              </a:spcBef>
            </a:pPr>
            <a:r>
              <a:rPr lang="en-US" dirty="0"/>
              <a:t>Ethernet</a:t>
            </a:r>
          </a:p>
        </p:txBody>
      </p:sp>
    </p:spTree>
    <p:extLst>
      <p:ext uri="{BB962C8B-B14F-4D97-AF65-F5344CB8AC3E}">
        <p14:creationId xmlns:p14="http://schemas.microsoft.com/office/powerpoint/2010/main" val="3528459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A6C1695-5FBD-4CD3-81D3-AAB3BA984BEE}"/>
              </a:ext>
            </a:extLst>
          </p:cNvPr>
          <p:cNvGrpSpPr/>
          <p:nvPr/>
        </p:nvGrpSpPr>
        <p:grpSpPr>
          <a:xfrm>
            <a:off x="9500669" y="2688812"/>
            <a:ext cx="1963018" cy="1963018"/>
            <a:chOff x="3028564" y="2261936"/>
            <a:chExt cx="725636" cy="725636"/>
          </a:xfrm>
          <a:solidFill>
            <a:schemeClr val="accent4"/>
          </a:solidFill>
        </p:grpSpPr>
        <p:sp>
          <p:nvSpPr>
            <p:cNvPr id="10" name="Oval 9">
              <a:extLst>
                <a:ext uri="{FF2B5EF4-FFF2-40B4-BE49-F238E27FC236}">
                  <a16:creationId xmlns:a16="http://schemas.microsoft.com/office/drawing/2014/main" id="{BE8694AA-92F7-4113-A1D6-926054BE72CD}"/>
                </a:ext>
              </a:extLst>
            </p:cNvPr>
            <p:cNvSpPr/>
            <p:nvPr/>
          </p:nvSpPr>
          <p:spPr>
            <a:xfrm>
              <a:off x="3028564" y="2261936"/>
              <a:ext cx="725636" cy="725636"/>
            </a:xfrm>
            <a:prstGeom prst="ellipse">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dirty="0"/>
            </a:p>
          </p:txBody>
        </p:sp>
        <p:sp>
          <p:nvSpPr>
            <p:cNvPr id="11" name="Oval 4">
              <a:extLst>
                <a:ext uri="{FF2B5EF4-FFF2-40B4-BE49-F238E27FC236}">
                  <a16:creationId xmlns:a16="http://schemas.microsoft.com/office/drawing/2014/main" id="{0BBA2640-1B58-4A98-8B6F-5159C3083A28}"/>
                </a:ext>
              </a:extLst>
            </p:cNvPr>
            <p:cNvSpPr txBox="1"/>
            <p:nvPr/>
          </p:nvSpPr>
          <p:spPr>
            <a:xfrm>
              <a:off x="3134831" y="2368203"/>
              <a:ext cx="513102" cy="51310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kern="1200" dirty="0"/>
                <a:t>Development Tools</a:t>
              </a:r>
            </a:p>
          </p:txBody>
        </p:sp>
      </p:grpSp>
      <p:sp>
        <p:nvSpPr>
          <p:cNvPr id="6" name="Title 5">
            <a:extLst>
              <a:ext uri="{FF2B5EF4-FFF2-40B4-BE49-F238E27FC236}">
                <a16:creationId xmlns:a16="http://schemas.microsoft.com/office/drawing/2014/main" id="{58F3F74A-795E-4B0C-B1DF-8CFE47C209E7}"/>
              </a:ext>
            </a:extLst>
          </p:cNvPr>
          <p:cNvSpPr>
            <a:spLocks noGrp="1"/>
          </p:cNvSpPr>
          <p:nvPr>
            <p:ph type="title"/>
          </p:nvPr>
        </p:nvSpPr>
        <p:spPr/>
        <p:txBody>
          <a:bodyPr/>
          <a:lstStyle/>
          <a:p>
            <a:r>
              <a:rPr lang="en-US" dirty="0"/>
              <a:t>Mbed OS</a:t>
            </a:r>
          </a:p>
        </p:txBody>
      </p:sp>
      <p:sp>
        <p:nvSpPr>
          <p:cNvPr id="7" name="Text Placeholder 6">
            <a:extLst>
              <a:ext uri="{FF2B5EF4-FFF2-40B4-BE49-F238E27FC236}">
                <a16:creationId xmlns:a16="http://schemas.microsoft.com/office/drawing/2014/main" id="{EE68F055-ECC5-4C0A-94BA-E32D6C3A2487}"/>
              </a:ext>
            </a:extLst>
          </p:cNvPr>
          <p:cNvSpPr>
            <a:spLocks noGrp="1"/>
          </p:cNvSpPr>
          <p:nvPr>
            <p:ph type="body" sz="quarter" idx="13"/>
          </p:nvPr>
        </p:nvSpPr>
        <p:spPr/>
        <p:txBody>
          <a:bodyPr/>
          <a:lstStyle/>
          <a:p>
            <a:r>
              <a:rPr lang="en-US" dirty="0"/>
              <a:t>Development tools</a:t>
            </a:r>
          </a:p>
        </p:txBody>
      </p:sp>
      <p:sp>
        <p:nvSpPr>
          <p:cNvPr id="9" name="Content Placeholder 8">
            <a:extLst>
              <a:ext uri="{FF2B5EF4-FFF2-40B4-BE49-F238E27FC236}">
                <a16:creationId xmlns:a16="http://schemas.microsoft.com/office/drawing/2014/main" id="{775F1D75-0D72-4169-887F-C2D95C4EDBF6}"/>
              </a:ext>
            </a:extLst>
          </p:cNvPr>
          <p:cNvSpPr>
            <a:spLocks noGrp="1"/>
          </p:cNvSpPr>
          <p:nvPr>
            <p:ph sz="quarter" idx="21"/>
          </p:nvPr>
        </p:nvSpPr>
        <p:spPr/>
        <p:txBody>
          <a:bodyPr/>
          <a:lstStyle/>
          <a:p>
            <a:r>
              <a:rPr lang="en-US" dirty="0"/>
              <a:t>Arm Mbed Online Compiler</a:t>
            </a:r>
          </a:p>
          <a:p>
            <a:pPr lvl="1"/>
            <a:r>
              <a:rPr lang="en-US" dirty="0"/>
              <a:t>Circumvents need for dedicated desktop setup</a:t>
            </a:r>
          </a:p>
          <a:p>
            <a:pPr lvl="1">
              <a:spcAft>
                <a:spcPts val="600"/>
              </a:spcAft>
            </a:pPr>
            <a:r>
              <a:rPr lang="en-US" dirty="0"/>
              <a:t>Allows writing code from scratch or import existing projects</a:t>
            </a:r>
          </a:p>
          <a:p>
            <a:r>
              <a:rPr lang="en-US" dirty="0"/>
              <a:t>Arm Mbed CLI</a:t>
            </a:r>
          </a:p>
          <a:p>
            <a:pPr lvl="1"/>
            <a:r>
              <a:rPr lang="en-US" dirty="0"/>
              <a:t>Python-based command line tool, specifically for Mbed OS 5</a:t>
            </a:r>
          </a:p>
          <a:p>
            <a:pPr lvl="1">
              <a:spcAft>
                <a:spcPts val="600"/>
              </a:spcAft>
            </a:pPr>
            <a:r>
              <a:rPr lang="en-US" dirty="0"/>
              <a:t>Compiler versions supported: Arm compiler, GNU Arm Embedded, IAR Embedded workbench</a:t>
            </a:r>
          </a:p>
          <a:p>
            <a:r>
              <a:rPr lang="en-US" dirty="0"/>
              <a:t>Arm Mbed Studio</a:t>
            </a:r>
          </a:p>
          <a:p>
            <a:pPr lvl="1">
              <a:spcAft>
                <a:spcPts val="600"/>
              </a:spcAft>
            </a:pPr>
            <a:r>
              <a:rPr lang="en-US" dirty="0"/>
              <a:t>Desktop IDE for quick development, debug and deployment cycle</a:t>
            </a:r>
          </a:p>
          <a:p>
            <a:r>
              <a:rPr lang="en-US" dirty="0"/>
              <a:t>All can fetch the Mbed OS source code from GitHub/mbed.com, along with dependencies, and compile code for a target board</a:t>
            </a:r>
          </a:p>
        </p:txBody>
      </p:sp>
    </p:spTree>
    <p:extLst>
      <p:ext uri="{BB962C8B-B14F-4D97-AF65-F5344CB8AC3E}">
        <p14:creationId xmlns:p14="http://schemas.microsoft.com/office/powerpoint/2010/main" val="2328793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250C3A-F920-44C3-9548-52825A205A6B}"/>
              </a:ext>
            </a:extLst>
          </p:cNvPr>
          <p:cNvSpPr>
            <a:spLocks noGrp="1"/>
          </p:cNvSpPr>
          <p:nvPr>
            <p:ph type="title"/>
          </p:nvPr>
        </p:nvSpPr>
        <p:spPr/>
        <p:txBody>
          <a:bodyPr/>
          <a:lstStyle/>
          <a:p>
            <a:r>
              <a:rPr lang="en-US" dirty="0"/>
              <a:t>Mbed Online Compiler</a:t>
            </a:r>
          </a:p>
        </p:txBody>
      </p:sp>
      <p:sp>
        <p:nvSpPr>
          <p:cNvPr id="8" name="Text Placeholder 7">
            <a:extLst>
              <a:ext uri="{FF2B5EF4-FFF2-40B4-BE49-F238E27FC236}">
                <a16:creationId xmlns:a16="http://schemas.microsoft.com/office/drawing/2014/main" id="{F74EF0F4-6D58-4E95-AF38-5136AEE7CC91}"/>
              </a:ext>
            </a:extLst>
          </p:cNvPr>
          <p:cNvSpPr>
            <a:spLocks noGrp="1"/>
          </p:cNvSpPr>
          <p:nvPr>
            <p:ph type="body" sz="quarter" idx="13"/>
          </p:nvPr>
        </p:nvSpPr>
        <p:spPr/>
        <p:txBody>
          <a:bodyPr/>
          <a:lstStyle/>
          <a:p>
            <a:r>
              <a:rPr lang="en-US" dirty="0"/>
              <a:t>Lightweight online C/C++ IDE</a:t>
            </a:r>
          </a:p>
        </p:txBody>
      </p:sp>
      <p:sp>
        <p:nvSpPr>
          <p:cNvPr id="7" name="Content Placeholder 6">
            <a:extLst>
              <a:ext uri="{FF2B5EF4-FFF2-40B4-BE49-F238E27FC236}">
                <a16:creationId xmlns:a16="http://schemas.microsoft.com/office/drawing/2014/main" id="{A17C3637-77AE-4486-AFAB-8CC317770809}"/>
              </a:ext>
            </a:extLst>
          </p:cNvPr>
          <p:cNvSpPr>
            <a:spLocks noGrp="1"/>
          </p:cNvSpPr>
          <p:nvPr>
            <p:ph idx="1"/>
          </p:nvPr>
        </p:nvSpPr>
        <p:spPr/>
        <p:txBody>
          <a:bodyPr/>
          <a:lstStyle/>
          <a:p>
            <a:endParaRPr lang="en-US" sz="2000" dirty="0"/>
          </a:p>
          <a:p>
            <a:r>
              <a:rPr lang="en-US" sz="2000" dirty="0"/>
              <a:t>Enables quick program writing, compilation, and execution on a microcontroller</a:t>
            </a:r>
          </a:p>
          <a:p>
            <a:endParaRPr lang="en-US" sz="2000" dirty="0"/>
          </a:p>
          <a:p>
            <a:r>
              <a:rPr lang="en-US" sz="2000" dirty="0"/>
              <a:t>No prior-installation or set-up required to work with Mbed</a:t>
            </a:r>
          </a:p>
          <a:p>
            <a:endParaRPr lang="en-US" sz="2000" dirty="0"/>
          </a:p>
          <a:p>
            <a:r>
              <a:rPr lang="en-US" sz="2000" dirty="0"/>
              <a:t>Includes full code editor, version control, and library management</a:t>
            </a:r>
          </a:p>
        </p:txBody>
      </p:sp>
      <p:pic>
        <p:nvPicPr>
          <p:cNvPr id="11" name="Picture 10">
            <a:extLst>
              <a:ext uri="{FF2B5EF4-FFF2-40B4-BE49-F238E27FC236}">
                <a16:creationId xmlns:a16="http://schemas.microsoft.com/office/drawing/2014/main" id="{0A3CF9E6-B643-41CE-9D2D-323621433F25}"/>
              </a:ext>
            </a:extLst>
          </p:cNvPr>
          <p:cNvPicPr>
            <a:picLocks noChangeAspect="1"/>
          </p:cNvPicPr>
          <p:nvPr/>
        </p:nvPicPr>
        <p:blipFill>
          <a:blip r:embed="rId2"/>
          <a:srcRect/>
          <a:stretch/>
        </p:blipFill>
        <p:spPr>
          <a:xfrm>
            <a:off x="6069267" y="1706307"/>
            <a:ext cx="5502872" cy="3614840"/>
          </a:xfrm>
          <a:prstGeom prst="rect">
            <a:avLst/>
          </a:prstGeom>
        </p:spPr>
      </p:pic>
    </p:spTree>
    <p:extLst>
      <p:ext uri="{BB962C8B-B14F-4D97-AF65-F5344CB8AC3E}">
        <p14:creationId xmlns:p14="http://schemas.microsoft.com/office/powerpoint/2010/main" val="12039180"/>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Limited_2019.potx  -  Read-Only" id="{D09A6074-4508-4365-A1DC-9585CABF9D5F}" vid="{3CD30893-EED7-4292-8C0A-ECC25221B6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3BA80DA31481A4DA5275E3FE23881F9" ma:contentTypeVersion="4" ma:contentTypeDescription="Create a new document." ma:contentTypeScope="" ma:versionID="192edbcebe8121abff1221bc1c40c495">
  <xsd:schema xmlns:xsd="http://www.w3.org/2001/XMLSchema" xmlns:xs="http://www.w3.org/2001/XMLSchema" xmlns:p="http://schemas.microsoft.com/office/2006/metadata/properties" xmlns:ns2="9a0a0977-86e6-4cda-a829-8760642e3403" targetNamespace="http://schemas.microsoft.com/office/2006/metadata/properties" ma:root="true" ma:fieldsID="049be9206697e850e65dec1059c6b86a" ns2:_="">
    <xsd:import namespace="9a0a0977-86e6-4cda-a829-8760642e340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0a0977-86e6-4cda-a829-8760642e3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1D4E06-5D3F-4994-A4A7-4BA626FA722D}">
  <ds:schemaRefs>
    <ds:schemaRef ds:uri="http://purl.org/dc/dcmitype/"/>
    <ds:schemaRef ds:uri="http://schemas.microsoft.com/office/infopath/2007/PartnerControls"/>
    <ds:schemaRef ds:uri="c0950e01-db07-4e41-9c32-b7a8e9fccc9b"/>
    <ds:schemaRef ds:uri="http://schemas.microsoft.com/office/2006/documentManagement/types"/>
    <ds:schemaRef ds:uri="http://schemas.microsoft.com/office/2006/metadata/properties"/>
    <ds:schemaRef ds:uri="f2ad5090-61a8-4b8c-ab70-68f4ff4d1933"/>
    <ds:schemaRef ds:uri="http://schemas.microsoft.com/sharepoint/v3"/>
    <ds:schemaRef ds:uri="http://purl.org/dc/terms/"/>
    <ds:schemaRef ds:uri="http://schemas.openxmlformats.org/package/2006/metadata/core-properties"/>
    <ds:schemaRef ds:uri="http://schemas.microsoft.com/sharepoint/v3/fields"/>
    <ds:schemaRef ds:uri="http://www.w3.org/XML/1998/namespace"/>
    <ds:schemaRef ds:uri="http://purl.org/dc/elements/1.1/"/>
  </ds:schemaRefs>
</ds:datastoreItem>
</file>

<file path=customXml/itemProps2.xml><?xml version="1.0" encoding="utf-8"?>
<ds:datastoreItem xmlns:ds="http://schemas.openxmlformats.org/officeDocument/2006/customXml" ds:itemID="{7A7C9E4E-778E-4864-B912-3404C13350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0a0977-86e6-4cda-a829-8760642e34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EFBBFE-5AFC-4CAD-AD38-1CB870BDB2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3326</Words>
  <Application>Microsoft Office PowerPoint</Application>
  <PresentationFormat>Widescreen</PresentationFormat>
  <Paragraphs>367</Paragraphs>
  <Slides>26</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Wingdings</vt:lpstr>
      <vt:lpstr>Arm_PPT_Public</vt:lpstr>
      <vt:lpstr>Introduction to the Mbed Platform and CMSIS</vt:lpstr>
      <vt:lpstr>Syllabus</vt:lpstr>
      <vt:lpstr>Introduction to Mbed</vt:lpstr>
      <vt:lpstr>Mbed OS</vt:lpstr>
      <vt:lpstr>Mbed OS</vt:lpstr>
      <vt:lpstr>Mbed OS</vt:lpstr>
      <vt:lpstr>Mbed OS</vt:lpstr>
      <vt:lpstr>Mbed OS</vt:lpstr>
      <vt:lpstr>Mbed Online Compiler</vt:lpstr>
      <vt:lpstr>Mbed CLI</vt:lpstr>
      <vt:lpstr>Mbed Studio</vt:lpstr>
      <vt:lpstr>Mbed Software Development Kit (SDK)</vt:lpstr>
      <vt:lpstr>Mbed Hardware Development Kit (HDK)</vt:lpstr>
      <vt:lpstr>DAPLink</vt:lpstr>
      <vt:lpstr>Testing with Mbed</vt:lpstr>
      <vt:lpstr>Mbed enabled platforms</vt:lpstr>
      <vt:lpstr>High-level vs. low-level programming</vt:lpstr>
      <vt:lpstr>High-level vs. low-level programming</vt:lpstr>
      <vt:lpstr>High-level vs. low-level programming</vt:lpstr>
      <vt:lpstr>High-level vs. low-level programming</vt:lpstr>
      <vt:lpstr>Cortex Microcontroller Software Interface Standard (CMSIS)</vt:lpstr>
      <vt:lpstr>What is standardized by CMSIS?</vt:lpstr>
      <vt:lpstr>Benefits of CMSIS</vt:lpstr>
      <vt:lpstr>CMSIS components</vt:lpstr>
      <vt:lpstr>CMSIS-DAP</vt:lpstr>
      <vt:lpstr>Coming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Mbed Platform and CMSIS</dc:title>
  <dc:creator/>
  <cp:lastModifiedBy/>
  <cp:revision>2</cp:revision>
  <dcterms:created xsi:type="dcterms:W3CDTF">2020-02-07T17:09:42Z</dcterms:created>
  <dcterms:modified xsi:type="dcterms:W3CDTF">2020-06-23T10:44:37Z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0x010100D3BA80DA31481A4DA5275E3FE23881F9</vt:lpwstr>
  </property>
</Properties>
</file>