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431" r:id="rId4"/>
  </p:sldMasterIdLst>
  <p:notesMasterIdLst>
    <p:notesMasterId r:id="rId38"/>
  </p:notesMasterIdLst>
  <p:handoutMasterIdLst>
    <p:handoutMasterId r:id="rId39"/>
  </p:handoutMasterIdLst>
  <p:sldIdLst>
    <p:sldId id="371" r:id="rId5"/>
    <p:sldId id="346" r:id="rId6"/>
    <p:sldId id="268" r:id="rId7"/>
    <p:sldId id="269" r:id="rId8"/>
    <p:sldId id="270" r:id="rId9"/>
    <p:sldId id="411" r:id="rId10"/>
    <p:sldId id="271" r:id="rId11"/>
    <p:sldId id="412" r:id="rId12"/>
    <p:sldId id="413" r:id="rId13"/>
    <p:sldId id="414" r:id="rId14"/>
    <p:sldId id="423" r:id="rId15"/>
    <p:sldId id="274" r:id="rId16"/>
    <p:sldId id="282" r:id="rId17"/>
    <p:sldId id="415" r:id="rId18"/>
    <p:sldId id="416" r:id="rId19"/>
    <p:sldId id="275" r:id="rId20"/>
    <p:sldId id="276" r:id="rId21"/>
    <p:sldId id="278" r:id="rId22"/>
    <p:sldId id="279" r:id="rId23"/>
    <p:sldId id="280" r:id="rId24"/>
    <p:sldId id="281" r:id="rId25"/>
    <p:sldId id="286" r:id="rId26"/>
    <p:sldId id="417" r:id="rId27"/>
    <p:sldId id="422" r:id="rId28"/>
    <p:sldId id="418" r:id="rId29"/>
    <p:sldId id="419" r:id="rId30"/>
    <p:sldId id="421" r:id="rId31"/>
    <p:sldId id="420" r:id="rId32"/>
    <p:sldId id="256" r:id="rId33"/>
    <p:sldId id="257" r:id="rId34"/>
    <p:sldId id="258" r:id="rId35"/>
    <p:sldId id="259" r:id="rId36"/>
    <p:sldId id="400" r:id="rId37"/>
  </p:sldIdLst>
  <p:sldSz cx="12192000" cy="6858000"/>
  <p:notesSz cx="6858000" cy="203835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C1DE"/>
    <a:srgbClr val="E5ECEB"/>
    <a:srgbClr val="95D600"/>
    <a:srgbClr val="FF6B00"/>
    <a:srgbClr val="FFC600"/>
    <a:srgbClr val="FF6900"/>
    <a:srgbClr val="93E5FF"/>
    <a:srgbClr val="7B7F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03E30B-EEAE-4D49-A9B4-0E1C24375EE1}" v="18" dt="2020-03-09T17:23:09.497"/>
    <p1510:client id="{183534B2-D2B6-45C6-8AA2-81907BC66FAF}" v="3" dt="2020-03-09T17:35:41.959"/>
    <p1510:client id="{9C93B314-13E5-473B-87FD-C47BAB637369}" v="3" dt="2020-03-09T18:17:15.892"/>
    <p1510:client id="{BF081EC0-B1AD-4D43-BB45-80E596A8DFCC}" v="9" dt="2020-06-18T09:32:42.163"/>
  </p1510:revLst>
</p1510:revInfo>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68961" autoAdjust="0"/>
  </p:normalViewPr>
  <p:slideViewPr>
    <p:cSldViewPr snapToGrid="0">
      <p:cViewPr varScale="1">
        <p:scale>
          <a:sx n="82" d="100"/>
          <a:sy n="82" d="100"/>
        </p:scale>
        <p:origin x="2304" y="90"/>
      </p:cViewPr>
      <p:guideLst>
        <p:guide orient="horz" pos="2160"/>
        <p:guide pos="3840"/>
      </p:guideLst>
    </p:cSldViewPr>
  </p:slideViewPr>
  <p:notesTextViewPr>
    <p:cViewPr>
      <p:scale>
        <a:sx n="100" d="100"/>
        <a:sy n="100"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_rels/data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_rels/data3.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ata5.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diagrams/_rels/data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_rels/data7.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7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_rels/drawing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_rels/drawing3.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5.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diagrams/_rels/drawing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_rels/drawing7.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7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117B53-95D9-4CD0-B6E9-A41FAFB5691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7A53E4A-B6D7-4570-A380-747A8A105039}">
      <dgm:prSet/>
      <dgm:spPr/>
      <dgm:t>
        <a:bodyPr/>
        <a:lstStyle/>
        <a:p>
          <a:r>
            <a:rPr lang="en-US" noProof="0" dirty="0"/>
            <a:t>Fast to instantiate</a:t>
          </a:r>
        </a:p>
      </dgm:t>
    </dgm:pt>
    <dgm:pt modelId="{472466DC-57AD-47D1-8909-4E5421638C09}" type="parTrans" cxnId="{DF1D200A-C361-4DB9-8A43-F039843D4B31}">
      <dgm:prSet/>
      <dgm:spPr/>
      <dgm:t>
        <a:bodyPr/>
        <a:lstStyle/>
        <a:p>
          <a:endParaRPr lang="en-US"/>
        </a:p>
      </dgm:t>
    </dgm:pt>
    <dgm:pt modelId="{661C5ABD-5CF0-48A3-94C7-58C150FEA5F0}" type="sibTrans" cxnId="{DF1D200A-C361-4DB9-8A43-F039843D4B31}">
      <dgm:prSet/>
      <dgm:spPr/>
      <dgm:t>
        <a:bodyPr/>
        <a:lstStyle/>
        <a:p>
          <a:endParaRPr lang="en-US"/>
        </a:p>
      </dgm:t>
    </dgm:pt>
    <dgm:pt modelId="{FA1169E5-398C-4F18-AD5B-3232462B3B76}">
      <dgm:prSet/>
      <dgm:spPr/>
      <dgm:t>
        <a:bodyPr/>
        <a:lstStyle/>
        <a:p>
          <a:r>
            <a:rPr lang="en-US" noProof="0" dirty="0"/>
            <a:t>Can be destroyed as needed</a:t>
          </a:r>
        </a:p>
      </dgm:t>
    </dgm:pt>
    <dgm:pt modelId="{8A49C213-9501-4BFC-B717-0002B509D6E3}" type="parTrans" cxnId="{9473ED1B-48AE-4495-81E1-72CC993A8E8D}">
      <dgm:prSet/>
      <dgm:spPr/>
      <dgm:t>
        <a:bodyPr/>
        <a:lstStyle/>
        <a:p>
          <a:endParaRPr lang="en-US"/>
        </a:p>
      </dgm:t>
    </dgm:pt>
    <dgm:pt modelId="{4C2E24F2-C074-4D7D-AACC-5479445178B5}" type="sibTrans" cxnId="{9473ED1B-48AE-4495-81E1-72CC993A8E8D}">
      <dgm:prSet/>
      <dgm:spPr/>
      <dgm:t>
        <a:bodyPr/>
        <a:lstStyle/>
        <a:p>
          <a:endParaRPr lang="en-US"/>
        </a:p>
      </dgm:t>
    </dgm:pt>
    <dgm:pt modelId="{EAA30322-8DFD-4BBB-8036-AD6D3F0B1F78}">
      <dgm:prSet/>
      <dgm:spPr/>
      <dgm:t>
        <a:bodyPr/>
        <a:lstStyle/>
        <a:p>
          <a:r>
            <a:rPr lang="en-US" noProof="0" dirty="0"/>
            <a:t>Hypervisor not required</a:t>
          </a:r>
        </a:p>
      </dgm:t>
    </dgm:pt>
    <dgm:pt modelId="{6D162007-DE83-40DC-9866-4777F1D0A879}" type="parTrans" cxnId="{56898C8F-5915-47CC-9DC0-A5FE67BCBB25}">
      <dgm:prSet/>
      <dgm:spPr/>
      <dgm:t>
        <a:bodyPr/>
        <a:lstStyle/>
        <a:p>
          <a:endParaRPr lang="en-US"/>
        </a:p>
      </dgm:t>
    </dgm:pt>
    <dgm:pt modelId="{88E4570A-C811-4CB1-9883-2D8FB3416942}" type="sibTrans" cxnId="{56898C8F-5915-47CC-9DC0-A5FE67BCBB25}">
      <dgm:prSet/>
      <dgm:spPr/>
      <dgm:t>
        <a:bodyPr/>
        <a:lstStyle/>
        <a:p>
          <a:endParaRPr lang="en-US"/>
        </a:p>
      </dgm:t>
    </dgm:pt>
    <dgm:pt modelId="{9F58AC2A-3BE2-4C4F-9CAB-0A3BA2224E11}">
      <dgm:prSet/>
      <dgm:spPr/>
      <dgm:t>
        <a:bodyPr/>
        <a:lstStyle/>
        <a:p>
          <a:r>
            <a:rPr lang="en-US" noProof="0" dirty="0"/>
            <a:t>Possible to share OS libraries among containers</a:t>
          </a:r>
        </a:p>
      </dgm:t>
    </dgm:pt>
    <dgm:pt modelId="{8EC20288-A730-443F-9CFB-61FF3FDC6682}" type="parTrans" cxnId="{7DB6428C-9311-483A-9BBE-D5CBBAE5605D}">
      <dgm:prSet/>
      <dgm:spPr/>
      <dgm:t>
        <a:bodyPr/>
        <a:lstStyle/>
        <a:p>
          <a:endParaRPr lang="en-US"/>
        </a:p>
      </dgm:t>
    </dgm:pt>
    <dgm:pt modelId="{1D34AA86-002E-49CA-BDA6-D5468CD9EA08}" type="sibTrans" cxnId="{7DB6428C-9311-483A-9BBE-D5CBBAE5605D}">
      <dgm:prSet/>
      <dgm:spPr/>
      <dgm:t>
        <a:bodyPr/>
        <a:lstStyle/>
        <a:p>
          <a:endParaRPr lang="en-US"/>
        </a:p>
      </dgm:t>
    </dgm:pt>
    <dgm:pt modelId="{564A50AE-B9FB-42B1-944E-86D086CD8A9D}">
      <dgm:prSet/>
      <dgm:spPr/>
      <dgm:t>
        <a:bodyPr/>
        <a:lstStyle/>
        <a:p>
          <a:r>
            <a:rPr lang="en-US" noProof="0" dirty="0"/>
            <a:t>Easy to scale</a:t>
          </a:r>
        </a:p>
      </dgm:t>
    </dgm:pt>
    <dgm:pt modelId="{A6257133-A065-429C-B43F-94A8F3A82611}" type="parTrans" cxnId="{9683FDC7-1560-47C9-87B0-6229611B85BB}">
      <dgm:prSet/>
      <dgm:spPr/>
      <dgm:t>
        <a:bodyPr/>
        <a:lstStyle/>
        <a:p>
          <a:endParaRPr lang="en-US"/>
        </a:p>
      </dgm:t>
    </dgm:pt>
    <dgm:pt modelId="{F4F89712-6635-4BF9-B2A3-D35163952B48}" type="sibTrans" cxnId="{9683FDC7-1560-47C9-87B0-6229611B85BB}">
      <dgm:prSet/>
      <dgm:spPr/>
      <dgm:t>
        <a:bodyPr/>
        <a:lstStyle/>
        <a:p>
          <a:endParaRPr lang="en-US"/>
        </a:p>
      </dgm:t>
    </dgm:pt>
    <dgm:pt modelId="{FCF16146-B0AF-4027-B11F-51A8EC1B0171}" type="pres">
      <dgm:prSet presAssocID="{AD117B53-95D9-4CD0-B6E9-A41FAFB56919}" presName="root" presStyleCnt="0">
        <dgm:presLayoutVars>
          <dgm:dir/>
          <dgm:resizeHandles val="exact"/>
        </dgm:presLayoutVars>
      </dgm:prSet>
      <dgm:spPr/>
    </dgm:pt>
    <dgm:pt modelId="{AADA490A-E881-4DDE-9040-303EA9092200}" type="pres">
      <dgm:prSet presAssocID="{77A53E4A-B6D7-4570-A380-747A8A105039}" presName="compNode" presStyleCnt="0"/>
      <dgm:spPr/>
    </dgm:pt>
    <dgm:pt modelId="{FD5DAB53-9C5C-4551-B67F-C62E9C4A1690}" type="pres">
      <dgm:prSet presAssocID="{77A53E4A-B6D7-4570-A380-747A8A105039}" presName="bgRect" presStyleLbl="bgShp" presStyleIdx="0" presStyleCnt="5"/>
      <dgm:spPr/>
    </dgm:pt>
    <dgm:pt modelId="{1A01BB99-85BA-42B3-9E07-C01F049AC23F}" type="pres">
      <dgm:prSet presAssocID="{77A53E4A-B6D7-4570-A380-747A8A105039}"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topwatch"/>
        </a:ext>
      </dgm:extLst>
    </dgm:pt>
    <dgm:pt modelId="{CF891979-D55F-4E2E-BACD-F371303EED07}" type="pres">
      <dgm:prSet presAssocID="{77A53E4A-B6D7-4570-A380-747A8A105039}" presName="spaceRect" presStyleCnt="0"/>
      <dgm:spPr/>
    </dgm:pt>
    <dgm:pt modelId="{1455B6BF-BE9F-4C89-9BAA-E8E0BF9B7364}" type="pres">
      <dgm:prSet presAssocID="{77A53E4A-B6D7-4570-A380-747A8A105039}" presName="parTx" presStyleLbl="revTx" presStyleIdx="0" presStyleCnt="5">
        <dgm:presLayoutVars>
          <dgm:chMax val="0"/>
          <dgm:chPref val="0"/>
        </dgm:presLayoutVars>
      </dgm:prSet>
      <dgm:spPr/>
    </dgm:pt>
    <dgm:pt modelId="{B590859A-B6D0-42D8-92AF-A7B4BF106253}" type="pres">
      <dgm:prSet presAssocID="{661C5ABD-5CF0-48A3-94C7-58C150FEA5F0}" presName="sibTrans" presStyleCnt="0"/>
      <dgm:spPr/>
    </dgm:pt>
    <dgm:pt modelId="{3F17D41C-4C43-4AC0-A82E-AA2F34FAA366}" type="pres">
      <dgm:prSet presAssocID="{FA1169E5-398C-4F18-AD5B-3232462B3B76}" presName="compNode" presStyleCnt="0"/>
      <dgm:spPr/>
    </dgm:pt>
    <dgm:pt modelId="{C31A60CD-0D51-412C-8EC0-BF4C8522B02F}" type="pres">
      <dgm:prSet presAssocID="{FA1169E5-398C-4F18-AD5B-3232462B3B76}" presName="bgRect" presStyleLbl="bgShp" presStyleIdx="1" presStyleCnt="5"/>
      <dgm:spPr/>
    </dgm:pt>
    <dgm:pt modelId="{3F3A11D0-E4E4-4587-9B1D-F6C4A7D78C54}" type="pres">
      <dgm:prSet presAssocID="{FA1169E5-398C-4F18-AD5B-3232462B3B7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Jack hammer"/>
        </a:ext>
      </dgm:extLst>
    </dgm:pt>
    <dgm:pt modelId="{BAD8902F-FB82-4AAA-B9E2-B464540A99C4}" type="pres">
      <dgm:prSet presAssocID="{FA1169E5-398C-4F18-AD5B-3232462B3B76}" presName="spaceRect" presStyleCnt="0"/>
      <dgm:spPr/>
    </dgm:pt>
    <dgm:pt modelId="{5C1160A5-8A2F-427F-A14E-C6FE7183E3EF}" type="pres">
      <dgm:prSet presAssocID="{FA1169E5-398C-4F18-AD5B-3232462B3B76}" presName="parTx" presStyleLbl="revTx" presStyleIdx="1" presStyleCnt="5">
        <dgm:presLayoutVars>
          <dgm:chMax val="0"/>
          <dgm:chPref val="0"/>
        </dgm:presLayoutVars>
      </dgm:prSet>
      <dgm:spPr/>
    </dgm:pt>
    <dgm:pt modelId="{C387BB63-8B27-4399-A636-126B4BAD4896}" type="pres">
      <dgm:prSet presAssocID="{4C2E24F2-C074-4D7D-AACC-5479445178B5}" presName="sibTrans" presStyleCnt="0"/>
      <dgm:spPr/>
    </dgm:pt>
    <dgm:pt modelId="{3235C249-7E08-40FB-B640-128D0119BBFE}" type="pres">
      <dgm:prSet presAssocID="{EAA30322-8DFD-4BBB-8036-AD6D3F0B1F78}" presName="compNode" presStyleCnt="0"/>
      <dgm:spPr/>
    </dgm:pt>
    <dgm:pt modelId="{75212D34-2C4C-4FFA-A51F-33236A389F99}" type="pres">
      <dgm:prSet presAssocID="{EAA30322-8DFD-4BBB-8036-AD6D3F0B1F78}" presName="bgRect" presStyleLbl="bgShp" presStyleIdx="2" presStyleCnt="5"/>
      <dgm:spPr/>
    </dgm:pt>
    <dgm:pt modelId="{0C0FB6E1-9F07-424C-A14E-A39FDAC033BA}" type="pres">
      <dgm:prSet presAssocID="{EAA30322-8DFD-4BBB-8036-AD6D3F0B1F78}"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lind"/>
        </a:ext>
      </dgm:extLst>
    </dgm:pt>
    <dgm:pt modelId="{B273673A-FFEC-4191-9311-5471547FF970}" type="pres">
      <dgm:prSet presAssocID="{EAA30322-8DFD-4BBB-8036-AD6D3F0B1F78}" presName="spaceRect" presStyleCnt="0"/>
      <dgm:spPr/>
    </dgm:pt>
    <dgm:pt modelId="{784D9009-AF0D-452A-AE5C-45F337C17450}" type="pres">
      <dgm:prSet presAssocID="{EAA30322-8DFD-4BBB-8036-AD6D3F0B1F78}" presName="parTx" presStyleLbl="revTx" presStyleIdx="2" presStyleCnt="5">
        <dgm:presLayoutVars>
          <dgm:chMax val="0"/>
          <dgm:chPref val="0"/>
        </dgm:presLayoutVars>
      </dgm:prSet>
      <dgm:spPr/>
    </dgm:pt>
    <dgm:pt modelId="{4C708061-20A7-4096-B043-1BA7AD497922}" type="pres">
      <dgm:prSet presAssocID="{88E4570A-C811-4CB1-9883-2D8FB3416942}" presName="sibTrans" presStyleCnt="0"/>
      <dgm:spPr/>
    </dgm:pt>
    <dgm:pt modelId="{A93B9938-CF2E-41DF-B3D3-0890A1957F75}" type="pres">
      <dgm:prSet presAssocID="{9F58AC2A-3BE2-4C4F-9CAB-0A3BA2224E11}" presName="compNode" presStyleCnt="0"/>
      <dgm:spPr/>
    </dgm:pt>
    <dgm:pt modelId="{0BC1FC80-B859-474E-9B99-76180A84EA23}" type="pres">
      <dgm:prSet presAssocID="{9F58AC2A-3BE2-4C4F-9CAB-0A3BA2224E11}" presName="bgRect" presStyleLbl="bgShp" presStyleIdx="3" presStyleCnt="5"/>
      <dgm:spPr/>
    </dgm:pt>
    <dgm:pt modelId="{3B109AC0-255D-42E4-BEDC-AE73EB2C469B}" type="pres">
      <dgm:prSet presAssocID="{9F58AC2A-3BE2-4C4F-9CAB-0A3BA2224E11}"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Books on shelf"/>
        </a:ext>
      </dgm:extLst>
    </dgm:pt>
    <dgm:pt modelId="{467D56AD-3FD9-460B-8DB7-FD4E600C96FB}" type="pres">
      <dgm:prSet presAssocID="{9F58AC2A-3BE2-4C4F-9CAB-0A3BA2224E11}" presName="spaceRect" presStyleCnt="0"/>
      <dgm:spPr/>
    </dgm:pt>
    <dgm:pt modelId="{C6167B58-E06C-4EB6-9F3F-814EB1F914C6}" type="pres">
      <dgm:prSet presAssocID="{9F58AC2A-3BE2-4C4F-9CAB-0A3BA2224E11}" presName="parTx" presStyleLbl="revTx" presStyleIdx="3" presStyleCnt="5">
        <dgm:presLayoutVars>
          <dgm:chMax val="0"/>
          <dgm:chPref val="0"/>
        </dgm:presLayoutVars>
      </dgm:prSet>
      <dgm:spPr/>
    </dgm:pt>
    <dgm:pt modelId="{D2DBA944-7434-4204-AC96-653E6AC59BD1}" type="pres">
      <dgm:prSet presAssocID="{1D34AA86-002E-49CA-BDA6-D5468CD9EA08}" presName="sibTrans" presStyleCnt="0"/>
      <dgm:spPr/>
    </dgm:pt>
    <dgm:pt modelId="{FEBA7A3E-6380-4B24-95FB-11A21CA369C8}" type="pres">
      <dgm:prSet presAssocID="{564A50AE-B9FB-42B1-944E-86D086CD8A9D}" presName="compNode" presStyleCnt="0"/>
      <dgm:spPr/>
    </dgm:pt>
    <dgm:pt modelId="{FA89BAB9-E05A-4262-B635-07EA4CFEEAF7}" type="pres">
      <dgm:prSet presAssocID="{564A50AE-B9FB-42B1-944E-86D086CD8A9D}" presName="bgRect" presStyleLbl="bgShp" presStyleIdx="4" presStyleCnt="5"/>
      <dgm:spPr/>
    </dgm:pt>
    <dgm:pt modelId="{0BEB6BCE-79C9-4C39-AA4C-18987D7BFD00}" type="pres">
      <dgm:prSet presAssocID="{564A50AE-B9FB-42B1-944E-86D086CD8A9D}"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Upward trend"/>
        </a:ext>
      </dgm:extLst>
    </dgm:pt>
    <dgm:pt modelId="{BF99000F-9D28-42BA-BF95-97E0710B78AC}" type="pres">
      <dgm:prSet presAssocID="{564A50AE-B9FB-42B1-944E-86D086CD8A9D}" presName="spaceRect" presStyleCnt="0"/>
      <dgm:spPr/>
    </dgm:pt>
    <dgm:pt modelId="{D1784640-D943-4551-B043-20BDCC06975A}" type="pres">
      <dgm:prSet presAssocID="{564A50AE-B9FB-42B1-944E-86D086CD8A9D}" presName="parTx" presStyleLbl="revTx" presStyleIdx="4" presStyleCnt="5">
        <dgm:presLayoutVars>
          <dgm:chMax val="0"/>
          <dgm:chPref val="0"/>
        </dgm:presLayoutVars>
      </dgm:prSet>
      <dgm:spPr/>
    </dgm:pt>
  </dgm:ptLst>
  <dgm:cxnLst>
    <dgm:cxn modelId="{DF1D200A-C361-4DB9-8A43-F039843D4B31}" srcId="{AD117B53-95D9-4CD0-B6E9-A41FAFB56919}" destId="{77A53E4A-B6D7-4570-A380-747A8A105039}" srcOrd="0" destOrd="0" parTransId="{472466DC-57AD-47D1-8909-4E5421638C09}" sibTransId="{661C5ABD-5CF0-48A3-94C7-58C150FEA5F0}"/>
    <dgm:cxn modelId="{9473ED1B-48AE-4495-81E1-72CC993A8E8D}" srcId="{AD117B53-95D9-4CD0-B6E9-A41FAFB56919}" destId="{FA1169E5-398C-4F18-AD5B-3232462B3B76}" srcOrd="1" destOrd="0" parTransId="{8A49C213-9501-4BFC-B717-0002B509D6E3}" sibTransId="{4C2E24F2-C074-4D7D-AACC-5479445178B5}"/>
    <dgm:cxn modelId="{CE9FDD1C-9072-450E-A9D3-7770DACE9FC0}" type="presOf" srcId="{AD117B53-95D9-4CD0-B6E9-A41FAFB56919}" destId="{FCF16146-B0AF-4027-B11F-51A8EC1B0171}" srcOrd="0" destOrd="0" presId="urn:microsoft.com/office/officeart/2018/2/layout/IconVerticalSolidList"/>
    <dgm:cxn modelId="{945A2820-806C-4C0F-9BE4-6A4C7C5A071C}" type="presOf" srcId="{564A50AE-B9FB-42B1-944E-86D086CD8A9D}" destId="{D1784640-D943-4551-B043-20BDCC06975A}" srcOrd="0" destOrd="0" presId="urn:microsoft.com/office/officeart/2018/2/layout/IconVerticalSolidList"/>
    <dgm:cxn modelId="{DA8DE75F-7532-4D5B-8BFD-BCF41B044A00}" type="presOf" srcId="{9F58AC2A-3BE2-4C4F-9CAB-0A3BA2224E11}" destId="{C6167B58-E06C-4EB6-9F3F-814EB1F914C6}" srcOrd="0" destOrd="0" presId="urn:microsoft.com/office/officeart/2018/2/layout/IconVerticalSolidList"/>
    <dgm:cxn modelId="{CD583C66-2F6E-49DB-B289-7391B1D4F154}" type="presOf" srcId="{FA1169E5-398C-4F18-AD5B-3232462B3B76}" destId="{5C1160A5-8A2F-427F-A14E-C6FE7183E3EF}" srcOrd="0" destOrd="0" presId="urn:microsoft.com/office/officeart/2018/2/layout/IconVerticalSolidList"/>
    <dgm:cxn modelId="{D4FDD883-D101-410A-AE3C-D50497A3E2A9}" type="presOf" srcId="{77A53E4A-B6D7-4570-A380-747A8A105039}" destId="{1455B6BF-BE9F-4C89-9BAA-E8E0BF9B7364}" srcOrd="0" destOrd="0" presId="urn:microsoft.com/office/officeart/2018/2/layout/IconVerticalSolidList"/>
    <dgm:cxn modelId="{7DB6428C-9311-483A-9BBE-D5CBBAE5605D}" srcId="{AD117B53-95D9-4CD0-B6E9-A41FAFB56919}" destId="{9F58AC2A-3BE2-4C4F-9CAB-0A3BA2224E11}" srcOrd="3" destOrd="0" parTransId="{8EC20288-A730-443F-9CFB-61FF3FDC6682}" sibTransId="{1D34AA86-002E-49CA-BDA6-D5468CD9EA08}"/>
    <dgm:cxn modelId="{56898C8F-5915-47CC-9DC0-A5FE67BCBB25}" srcId="{AD117B53-95D9-4CD0-B6E9-A41FAFB56919}" destId="{EAA30322-8DFD-4BBB-8036-AD6D3F0B1F78}" srcOrd="2" destOrd="0" parTransId="{6D162007-DE83-40DC-9866-4777F1D0A879}" sibTransId="{88E4570A-C811-4CB1-9883-2D8FB3416942}"/>
    <dgm:cxn modelId="{0A79DEBD-5C5B-45C9-9610-E67691C2BBBC}" type="presOf" srcId="{EAA30322-8DFD-4BBB-8036-AD6D3F0B1F78}" destId="{784D9009-AF0D-452A-AE5C-45F337C17450}" srcOrd="0" destOrd="0" presId="urn:microsoft.com/office/officeart/2018/2/layout/IconVerticalSolidList"/>
    <dgm:cxn modelId="{9683FDC7-1560-47C9-87B0-6229611B85BB}" srcId="{AD117B53-95D9-4CD0-B6E9-A41FAFB56919}" destId="{564A50AE-B9FB-42B1-944E-86D086CD8A9D}" srcOrd="4" destOrd="0" parTransId="{A6257133-A065-429C-B43F-94A8F3A82611}" sibTransId="{F4F89712-6635-4BF9-B2A3-D35163952B48}"/>
    <dgm:cxn modelId="{CF116C5E-5253-4B2D-8413-1BD484FC1EAA}" type="presParOf" srcId="{FCF16146-B0AF-4027-B11F-51A8EC1B0171}" destId="{AADA490A-E881-4DDE-9040-303EA9092200}" srcOrd="0" destOrd="0" presId="urn:microsoft.com/office/officeart/2018/2/layout/IconVerticalSolidList"/>
    <dgm:cxn modelId="{D7771969-8F5E-460D-BCCD-1EB373B76519}" type="presParOf" srcId="{AADA490A-E881-4DDE-9040-303EA9092200}" destId="{FD5DAB53-9C5C-4551-B67F-C62E9C4A1690}" srcOrd="0" destOrd="0" presId="urn:microsoft.com/office/officeart/2018/2/layout/IconVerticalSolidList"/>
    <dgm:cxn modelId="{4E93EF6A-390D-4B88-8DC9-5C3512E053CF}" type="presParOf" srcId="{AADA490A-E881-4DDE-9040-303EA9092200}" destId="{1A01BB99-85BA-42B3-9E07-C01F049AC23F}" srcOrd="1" destOrd="0" presId="urn:microsoft.com/office/officeart/2018/2/layout/IconVerticalSolidList"/>
    <dgm:cxn modelId="{8F676876-7A3C-4A07-9DC3-3396095B96A9}" type="presParOf" srcId="{AADA490A-E881-4DDE-9040-303EA9092200}" destId="{CF891979-D55F-4E2E-BACD-F371303EED07}" srcOrd="2" destOrd="0" presId="urn:microsoft.com/office/officeart/2018/2/layout/IconVerticalSolidList"/>
    <dgm:cxn modelId="{596891B5-9CD1-4DE0-B4D1-5101C09D761A}" type="presParOf" srcId="{AADA490A-E881-4DDE-9040-303EA9092200}" destId="{1455B6BF-BE9F-4C89-9BAA-E8E0BF9B7364}" srcOrd="3" destOrd="0" presId="urn:microsoft.com/office/officeart/2018/2/layout/IconVerticalSolidList"/>
    <dgm:cxn modelId="{3BDD453C-5FF0-4046-9E7A-2E1A0A03C9F1}" type="presParOf" srcId="{FCF16146-B0AF-4027-B11F-51A8EC1B0171}" destId="{B590859A-B6D0-42D8-92AF-A7B4BF106253}" srcOrd="1" destOrd="0" presId="urn:microsoft.com/office/officeart/2018/2/layout/IconVerticalSolidList"/>
    <dgm:cxn modelId="{0E9AB452-3A07-4247-A371-4F4AF6E79EDB}" type="presParOf" srcId="{FCF16146-B0AF-4027-B11F-51A8EC1B0171}" destId="{3F17D41C-4C43-4AC0-A82E-AA2F34FAA366}" srcOrd="2" destOrd="0" presId="urn:microsoft.com/office/officeart/2018/2/layout/IconVerticalSolidList"/>
    <dgm:cxn modelId="{1E215054-00D0-4DD5-84BE-054CAEDEF167}" type="presParOf" srcId="{3F17D41C-4C43-4AC0-A82E-AA2F34FAA366}" destId="{C31A60CD-0D51-412C-8EC0-BF4C8522B02F}" srcOrd="0" destOrd="0" presId="urn:microsoft.com/office/officeart/2018/2/layout/IconVerticalSolidList"/>
    <dgm:cxn modelId="{C277B413-23C9-40D3-9780-BB7DDA1DA283}" type="presParOf" srcId="{3F17D41C-4C43-4AC0-A82E-AA2F34FAA366}" destId="{3F3A11D0-E4E4-4587-9B1D-F6C4A7D78C54}" srcOrd="1" destOrd="0" presId="urn:microsoft.com/office/officeart/2018/2/layout/IconVerticalSolidList"/>
    <dgm:cxn modelId="{28BF9906-C4C6-457C-9355-9F1925F39C5B}" type="presParOf" srcId="{3F17D41C-4C43-4AC0-A82E-AA2F34FAA366}" destId="{BAD8902F-FB82-4AAA-B9E2-B464540A99C4}" srcOrd="2" destOrd="0" presId="urn:microsoft.com/office/officeart/2018/2/layout/IconVerticalSolidList"/>
    <dgm:cxn modelId="{82EFC224-F252-4B5E-9459-2F7801C0E050}" type="presParOf" srcId="{3F17D41C-4C43-4AC0-A82E-AA2F34FAA366}" destId="{5C1160A5-8A2F-427F-A14E-C6FE7183E3EF}" srcOrd="3" destOrd="0" presId="urn:microsoft.com/office/officeart/2018/2/layout/IconVerticalSolidList"/>
    <dgm:cxn modelId="{DFA14182-C705-461E-82B4-5731BE23F9CB}" type="presParOf" srcId="{FCF16146-B0AF-4027-B11F-51A8EC1B0171}" destId="{C387BB63-8B27-4399-A636-126B4BAD4896}" srcOrd="3" destOrd="0" presId="urn:microsoft.com/office/officeart/2018/2/layout/IconVerticalSolidList"/>
    <dgm:cxn modelId="{90027612-AD66-4AD7-8B3A-020A90EF8892}" type="presParOf" srcId="{FCF16146-B0AF-4027-B11F-51A8EC1B0171}" destId="{3235C249-7E08-40FB-B640-128D0119BBFE}" srcOrd="4" destOrd="0" presId="urn:microsoft.com/office/officeart/2018/2/layout/IconVerticalSolidList"/>
    <dgm:cxn modelId="{0A79083E-37D9-4B01-8897-13159EDBEB69}" type="presParOf" srcId="{3235C249-7E08-40FB-B640-128D0119BBFE}" destId="{75212D34-2C4C-4FFA-A51F-33236A389F99}" srcOrd="0" destOrd="0" presId="urn:microsoft.com/office/officeart/2018/2/layout/IconVerticalSolidList"/>
    <dgm:cxn modelId="{8CBB5FA2-3571-451B-A958-A26D2059764F}" type="presParOf" srcId="{3235C249-7E08-40FB-B640-128D0119BBFE}" destId="{0C0FB6E1-9F07-424C-A14E-A39FDAC033BA}" srcOrd="1" destOrd="0" presId="urn:microsoft.com/office/officeart/2018/2/layout/IconVerticalSolidList"/>
    <dgm:cxn modelId="{78F533B6-71D2-46DE-9CEE-693B7639D3CA}" type="presParOf" srcId="{3235C249-7E08-40FB-B640-128D0119BBFE}" destId="{B273673A-FFEC-4191-9311-5471547FF970}" srcOrd="2" destOrd="0" presId="urn:microsoft.com/office/officeart/2018/2/layout/IconVerticalSolidList"/>
    <dgm:cxn modelId="{0BBB04E7-430E-4896-A62C-45C04628A760}" type="presParOf" srcId="{3235C249-7E08-40FB-B640-128D0119BBFE}" destId="{784D9009-AF0D-452A-AE5C-45F337C17450}" srcOrd="3" destOrd="0" presId="urn:microsoft.com/office/officeart/2018/2/layout/IconVerticalSolidList"/>
    <dgm:cxn modelId="{0AC3EA49-9DFE-4022-BB71-BE874C2839D9}" type="presParOf" srcId="{FCF16146-B0AF-4027-B11F-51A8EC1B0171}" destId="{4C708061-20A7-4096-B043-1BA7AD497922}" srcOrd="5" destOrd="0" presId="urn:microsoft.com/office/officeart/2018/2/layout/IconVerticalSolidList"/>
    <dgm:cxn modelId="{6A5D5B5E-A452-40D6-8E7C-4F35DCE9909D}" type="presParOf" srcId="{FCF16146-B0AF-4027-B11F-51A8EC1B0171}" destId="{A93B9938-CF2E-41DF-B3D3-0890A1957F75}" srcOrd="6" destOrd="0" presId="urn:microsoft.com/office/officeart/2018/2/layout/IconVerticalSolidList"/>
    <dgm:cxn modelId="{84C0CADE-EF4D-47C6-9D22-D0DF0EFAA1D8}" type="presParOf" srcId="{A93B9938-CF2E-41DF-B3D3-0890A1957F75}" destId="{0BC1FC80-B859-474E-9B99-76180A84EA23}" srcOrd="0" destOrd="0" presId="urn:microsoft.com/office/officeart/2018/2/layout/IconVerticalSolidList"/>
    <dgm:cxn modelId="{DB33A810-5E1F-42B4-AD24-BC15954333EF}" type="presParOf" srcId="{A93B9938-CF2E-41DF-B3D3-0890A1957F75}" destId="{3B109AC0-255D-42E4-BEDC-AE73EB2C469B}" srcOrd="1" destOrd="0" presId="urn:microsoft.com/office/officeart/2018/2/layout/IconVerticalSolidList"/>
    <dgm:cxn modelId="{1875E64F-0C4F-4D33-9162-29D23008E59A}" type="presParOf" srcId="{A93B9938-CF2E-41DF-B3D3-0890A1957F75}" destId="{467D56AD-3FD9-460B-8DB7-FD4E600C96FB}" srcOrd="2" destOrd="0" presId="urn:microsoft.com/office/officeart/2018/2/layout/IconVerticalSolidList"/>
    <dgm:cxn modelId="{5CB6B9F5-89BC-4929-881A-299A4204AC56}" type="presParOf" srcId="{A93B9938-CF2E-41DF-B3D3-0890A1957F75}" destId="{C6167B58-E06C-4EB6-9F3F-814EB1F914C6}" srcOrd="3" destOrd="0" presId="urn:microsoft.com/office/officeart/2018/2/layout/IconVerticalSolidList"/>
    <dgm:cxn modelId="{0D7BE871-70B6-4161-81A1-B2C8B126C982}" type="presParOf" srcId="{FCF16146-B0AF-4027-B11F-51A8EC1B0171}" destId="{D2DBA944-7434-4204-AC96-653E6AC59BD1}" srcOrd="7" destOrd="0" presId="urn:microsoft.com/office/officeart/2018/2/layout/IconVerticalSolidList"/>
    <dgm:cxn modelId="{F6F93FE2-DB9E-4F40-93A8-468A82BC0FD0}" type="presParOf" srcId="{FCF16146-B0AF-4027-B11F-51A8EC1B0171}" destId="{FEBA7A3E-6380-4B24-95FB-11A21CA369C8}" srcOrd="8" destOrd="0" presId="urn:microsoft.com/office/officeart/2018/2/layout/IconVerticalSolidList"/>
    <dgm:cxn modelId="{779C6D60-D88A-49EA-BF9F-A62CF63BB8C6}" type="presParOf" srcId="{FEBA7A3E-6380-4B24-95FB-11A21CA369C8}" destId="{FA89BAB9-E05A-4262-B635-07EA4CFEEAF7}" srcOrd="0" destOrd="0" presId="urn:microsoft.com/office/officeart/2018/2/layout/IconVerticalSolidList"/>
    <dgm:cxn modelId="{900F671A-0193-4D0F-8609-A979A86DCFDA}" type="presParOf" srcId="{FEBA7A3E-6380-4B24-95FB-11A21CA369C8}" destId="{0BEB6BCE-79C9-4C39-AA4C-18987D7BFD00}" srcOrd="1" destOrd="0" presId="urn:microsoft.com/office/officeart/2018/2/layout/IconVerticalSolidList"/>
    <dgm:cxn modelId="{5635D882-2B8E-475D-8F80-C9711E54C4D8}" type="presParOf" srcId="{FEBA7A3E-6380-4B24-95FB-11A21CA369C8}" destId="{BF99000F-9D28-42BA-BF95-97E0710B78AC}" srcOrd="2" destOrd="0" presId="urn:microsoft.com/office/officeart/2018/2/layout/IconVerticalSolidList"/>
    <dgm:cxn modelId="{4CC18D7E-2B14-4305-BFC3-128DEE713353}" type="presParOf" srcId="{FEBA7A3E-6380-4B24-95FB-11A21CA369C8}" destId="{D1784640-D943-4551-B043-20BDCC06975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711B83-185C-4D60-A710-62DB73BD1E9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9522561-4A3E-4A85-872A-C31AFE4A6320}">
      <dgm:prSet/>
      <dgm:spPr/>
      <dgm:t>
        <a:bodyPr/>
        <a:lstStyle/>
        <a:p>
          <a:r>
            <a:rPr lang="en-US" noProof="0" dirty="0"/>
            <a:t>Applications broken up into functions, each of these hosted by a cloud provider</a:t>
          </a:r>
        </a:p>
      </dgm:t>
    </dgm:pt>
    <dgm:pt modelId="{2309FAA6-66D3-4E54-800D-ADB7FCCED149}" type="parTrans" cxnId="{5B0AD0A2-8E50-4642-9250-32BDA157DE93}">
      <dgm:prSet/>
      <dgm:spPr/>
      <dgm:t>
        <a:bodyPr/>
        <a:lstStyle/>
        <a:p>
          <a:endParaRPr lang="en-US"/>
        </a:p>
      </dgm:t>
    </dgm:pt>
    <dgm:pt modelId="{B995A04B-8B8D-4ABB-A4A9-E50AC6389711}" type="sibTrans" cxnId="{5B0AD0A2-8E50-4642-9250-32BDA157DE93}">
      <dgm:prSet/>
      <dgm:spPr/>
      <dgm:t>
        <a:bodyPr/>
        <a:lstStyle/>
        <a:p>
          <a:endParaRPr lang="en-US"/>
        </a:p>
      </dgm:t>
    </dgm:pt>
    <dgm:pt modelId="{46F40C80-5623-40D7-A8CF-C2B2E0CF075D}">
      <dgm:prSet/>
      <dgm:spPr/>
      <dgm:t>
        <a:bodyPr/>
        <a:lstStyle/>
        <a:p>
          <a:r>
            <a:rPr lang="en-US" noProof="0" dirty="0"/>
            <a:t>Developers do not need to worry about backend infrastructure (servers)</a:t>
          </a:r>
        </a:p>
      </dgm:t>
    </dgm:pt>
    <dgm:pt modelId="{31193716-700C-4F3C-948E-9FCA76D6BD76}" type="parTrans" cxnId="{03C4EFBB-CF41-45E0-8468-22573E1F7840}">
      <dgm:prSet/>
      <dgm:spPr/>
      <dgm:t>
        <a:bodyPr/>
        <a:lstStyle/>
        <a:p>
          <a:endParaRPr lang="en-US"/>
        </a:p>
      </dgm:t>
    </dgm:pt>
    <dgm:pt modelId="{CB1BC122-DFF5-40EA-A0E1-30830DC80901}" type="sibTrans" cxnId="{03C4EFBB-CF41-45E0-8468-22573E1F7840}">
      <dgm:prSet/>
      <dgm:spPr/>
      <dgm:t>
        <a:bodyPr/>
        <a:lstStyle/>
        <a:p>
          <a:endParaRPr lang="en-US"/>
        </a:p>
      </dgm:t>
    </dgm:pt>
    <dgm:pt modelId="{5AE06D63-4B8D-4416-AFC2-E7FF32B2F3DB}">
      <dgm:prSet/>
      <dgm:spPr/>
      <dgm:t>
        <a:bodyPr/>
        <a:lstStyle/>
        <a:p>
          <a:r>
            <a:rPr lang="en-US" noProof="0" dirty="0"/>
            <a:t>No specific machine assigned to a function</a:t>
          </a:r>
        </a:p>
      </dgm:t>
    </dgm:pt>
    <dgm:pt modelId="{5C22B25D-6D97-4BBB-BBC8-73A43C1CEC4B}" type="parTrans" cxnId="{D50DBA11-C627-4501-A4E4-A768418872A9}">
      <dgm:prSet/>
      <dgm:spPr/>
      <dgm:t>
        <a:bodyPr/>
        <a:lstStyle/>
        <a:p>
          <a:endParaRPr lang="en-US"/>
        </a:p>
      </dgm:t>
    </dgm:pt>
    <dgm:pt modelId="{B816FBAD-E1FD-4848-918B-D7BCF718CAE7}" type="sibTrans" cxnId="{D50DBA11-C627-4501-A4E4-A768418872A9}">
      <dgm:prSet/>
      <dgm:spPr/>
      <dgm:t>
        <a:bodyPr/>
        <a:lstStyle/>
        <a:p>
          <a:endParaRPr lang="en-US"/>
        </a:p>
      </dgm:t>
    </dgm:pt>
    <dgm:pt modelId="{6448CACD-1113-4CFA-8EB6-D5738C63C4B4}">
      <dgm:prSet/>
      <dgm:spPr/>
      <dgm:t>
        <a:bodyPr/>
        <a:lstStyle/>
        <a:p>
          <a:r>
            <a:rPr lang="en-US" noProof="0" dirty="0"/>
            <a:t>Faster to deploy even than containers</a:t>
          </a:r>
        </a:p>
      </dgm:t>
    </dgm:pt>
    <dgm:pt modelId="{1895E756-40BD-4D13-9A02-4EAF575BD765}" type="parTrans" cxnId="{A08DEC6C-B9A7-4DB2-8BC6-9EBB5873E21D}">
      <dgm:prSet/>
      <dgm:spPr/>
      <dgm:t>
        <a:bodyPr/>
        <a:lstStyle/>
        <a:p>
          <a:endParaRPr lang="en-US"/>
        </a:p>
      </dgm:t>
    </dgm:pt>
    <dgm:pt modelId="{48290E3D-33FC-4878-A9E8-FE0DD5E0F482}" type="sibTrans" cxnId="{A08DEC6C-B9A7-4DB2-8BC6-9EBB5873E21D}">
      <dgm:prSet/>
      <dgm:spPr/>
      <dgm:t>
        <a:bodyPr/>
        <a:lstStyle/>
        <a:p>
          <a:endParaRPr lang="en-US"/>
        </a:p>
      </dgm:t>
    </dgm:pt>
    <dgm:pt modelId="{E1769E72-7B8C-4C00-9CDE-38D26CF20A32}">
      <dgm:prSet/>
      <dgm:spPr/>
      <dgm:t>
        <a:bodyPr/>
        <a:lstStyle/>
        <a:p>
          <a:r>
            <a:rPr lang="en-US" noProof="0" dirty="0"/>
            <a:t>Charging based on the amount of time each function runs</a:t>
          </a:r>
        </a:p>
      </dgm:t>
    </dgm:pt>
    <dgm:pt modelId="{EE57F138-BBC0-4C2B-A201-AF98926AC715}" type="parTrans" cxnId="{865077B5-60A7-4680-B802-A4FE1F60FF00}">
      <dgm:prSet/>
      <dgm:spPr/>
      <dgm:t>
        <a:bodyPr/>
        <a:lstStyle/>
        <a:p>
          <a:endParaRPr lang="en-US"/>
        </a:p>
      </dgm:t>
    </dgm:pt>
    <dgm:pt modelId="{6AC044F4-3E0F-4285-B936-CDD0ED8B429B}" type="sibTrans" cxnId="{865077B5-60A7-4680-B802-A4FE1F60FF00}">
      <dgm:prSet/>
      <dgm:spPr/>
      <dgm:t>
        <a:bodyPr/>
        <a:lstStyle/>
        <a:p>
          <a:endParaRPr lang="en-US"/>
        </a:p>
      </dgm:t>
    </dgm:pt>
    <dgm:pt modelId="{84C205D6-B667-4BAD-B623-E5ADE3003B09}">
      <dgm:prSet/>
      <dgm:spPr/>
      <dgm:t>
        <a:bodyPr/>
        <a:lstStyle/>
        <a:p>
          <a:r>
            <a:rPr lang="en-US" b="1" noProof="0" dirty="0"/>
            <a:t>Key advantages:</a:t>
          </a:r>
          <a:r>
            <a:rPr lang="en-US" noProof="0" dirty="0"/>
            <a:t> low cost, fast to instantiate, high scalability</a:t>
          </a:r>
        </a:p>
      </dgm:t>
    </dgm:pt>
    <dgm:pt modelId="{426158E7-ED52-4D5B-A654-01393ADC3201}" type="parTrans" cxnId="{F4DE2412-0FF3-405C-B08F-0A050D8A6BE4}">
      <dgm:prSet/>
      <dgm:spPr/>
      <dgm:t>
        <a:bodyPr/>
        <a:lstStyle/>
        <a:p>
          <a:endParaRPr lang="en-US"/>
        </a:p>
      </dgm:t>
    </dgm:pt>
    <dgm:pt modelId="{A9EF0EEF-F523-47A7-B64B-8B67146F3983}" type="sibTrans" cxnId="{F4DE2412-0FF3-405C-B08F-0A050D8A6BE4}">
      <dgm:prSet/>
      <dgm:spPr/>
      <dgm:t>
        <a:bodyPr/>
        <a:lstStyle/>
        <a:p>
          <a:endParaRPr lang="en-US"/>
        </a:p>
      </dgm:t>
    </dgm:pt>
    <dgm:pt modelId="{F0D4C94A-6863-4274-B7F8-D0A4A108D370}" type="pres">
      <dgm:prSet presAssocID="{5C711B83-185C-4D60-A710-62DB73BD1E93}" presName="root" presStyleCnt="0">
        <dgm:presLayoutVars>
          <dgm:dir/>
          <dgm:resizeHandles val="exact"/>
        </dgm:presLayoutVars>
      </dgm:prSet>
      <dgm:spPr/>
    </dgm:pt>
    <dgm:pt modelId="{9C10D93F-9D77-4F63-8548-6382F44E0E53}" type="pres">
      <dgm:prSet presAssocID="{99522561-4A3E-4A85-872A-C31AFE4A6320}" presName="compNode" presStyleCnt="0"/>
      <dgm:spPr/>
    </dgm:pt>
    <dgm:pt modelId="{248F2A77-6A55-40C6-9B45-E7FCEF6024E0}" type="pres">
      <dgm:prSet presAssocID="{99522561-4A3E-4A85-872A-C31AFE4A6320}" presName="bgRect" presStyleLbl="bgShp" presStyleIdx="0" presStyleCnt="6"/>
      <dgm:spPr/>
    </dgm:pt>
    <dgm:pt modelId="{DC0B4689-BEA0-4115-A557-5FBDCBF21562}" type="pres">
      <dgm:prSet presAssocID="{99522561-4A3E-4A85-872A-C31AFE4A6320}"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yncing Cloud"/>
        </a:ext>
      </dgm:extLst>
    </dgm:pt>
    <dgm:pt modelId="{B66B8B7F-5EFE-4EED-B49B-EF0937AF1D73}" type="pres">
      <dgm:prSet presAssocID="{99522561-4A3E-4A85-872A-C31AFE4A6320}" presName="spaceRect" presStyleCnt="0"/>
      <dgm:spPr/>
    </dgm:pt>
    <dgm:pt modelId="{969DBAC2-E735-4F6F-B564-D5D6842830CB}" type="pres">
      <dgm:prSet presAssocID="{99522561-4A3E-4A85-872A-C31AFE4A6320}" presName="parTx" presStyleLbl="revTx" presStyleIdx="0" presStyleCnt="6">
        <dgm:presLayoutVars>
          <dgm:chMax val="0"/>
          <dgm:chPref val="0"/>
        </dgm:presLayoutVars>
      </dgm:prSet>
      <dgm:spPr/>
    </dgm:pt>
    <dgm:pt modelId="{630C3145-262B-4883-BB59-859D656C56CB}" type="pres">
      <dgm:prSet presAssocID="{B995A04B-8B8D-4ABB-A4A9-E50AC6389711}" presName="sibTrans" presStyleCnt="0"/>
      <dgm:spPr/>
    </dgm:pt>
    <dgm:pt modelId="{EB858774-3CDC-4DD3-A6CD-65BC68928C38}" type="pres">
      <dgm:prSet presAssocID="{46F40C80-5623-40D7-A8CF-C2B2E0CF075D}" presName="compNode" presStyleCnt="0"/>
      <dgm:spPr/>
    </dgm:pt>
    <dgm:pt modelId="{BB1400D8-638C-4742-8E2D-F1850C6FFC63}" type="pres">
      <dgm:prSet presAssocID="{46F40C80-5623-40D7-A8CF-C2B2E0CF075D}" presName="bgRect" presStyleLbl="bgShp" presStyleIdx="1" presStyleCnt="6"/>
      <dgm:spPr/>
    </dgm:pt>
    <dgm:pt modelId="{50F99B63-A419-4B16-9B52-DD614FFEA5D8}" type="pres">
      <dgm:prSet presAssocID="{46F40C80-5623-40D7-A8CF-C2B2E0CF075D}"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Web design"/>
        </a:ext>
      </dgm:extLst>
    </dgm:pt>
    <dgm:pt modelId="{FEB824E2-9421-4186-8C8B-E6308E093E3B}" type="pres">
      <dgm:prSet presAssocID="{46F40C80-5623-40D7-A8CF-C2B2E0CF075D}" presName="spaceRect" presStyleCnt="0"/>
      <dgm:spPr/>
    </dgm:pt>
    <dgm:pt modelId="{B2ED3A7D-5FEF-481A-8386-08510265E0A2}" type="pres">
      <dgm:prSet presAssocID="{46F40C80-5623-40D7-A8CF-C2B2E0CF075D}" presName="parTx" presStyleLbl="revTx" presStyleIdx="1" presStyleCnt="6">
        <dgm:presLayoutVars>
          <dgm:chMax val="0"/>
          <dgm:chPref val="0"/>
        </dgm:presLayoutVars>
      </dgm:prSet>
      <dgm:spPr/>
    </dgm:pt>
    <dgm:pt modelId="{24F35463-F139-48F0-AE10-6021EBE64474}" type="pres">
      <dgm:prSet presAssocID="{CB1BC122-DFF5-40EA-A0E1-30830DC80901}" presName="sibTrans" presStyleCnt="0"/>
      <dgm:spPr/>
    </dgm:pt>
    <dgm:pt modelId="{CA8788BE-140C-4214-8487-7FA894D1B651}" type="pres">
      <dgm:prSet presAssocID="{5AE06D63-4B8D-4416-AFC2-E7FF32B2F3DB}" presName="compNode" presStyleCnt="0"/>
      <dgm:spPr/>
    </dgm:pt>
    <dgm:pt modelId="{B11BF3F3-00E9-453D-B13F-5BA46D760F06}" type="pres">
      <dgm:prSet presAssocID="{5AE06D63-4B8D-4416-AFC2-E7FF32B2F3DB}" presName="bgRect" presStyleLbl="bgShp" presStyleIdx="2" presStyleCnt="6"/>
      <dgm:spPr/>
    </dgm:pt>
    <dgm:pt modelId="{807F4C0B-E62F-46E7-8986-9004031162E3}" type="pres">
      <dgm:prSet presAssocID="{5AE06D63-4B8D-4416-AFC2-E7FF32B2F3DB}"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lowchart"/>
        </a:ext>
      </dgm:extLst>
    </dgm:pt>
    <dgm:pt modelId="{DDBF3E7C-51B2-48EB-BDFD-7B00CB9A5C7F}" type="pres">
      <dgm:prSet presAssocID="{5AE06D63-4B8D-4416-AFC2-E7FF32B2F3DB}" presName="spaceRect" presStyleCnt="0"/>
      <dgm:spPr/>
    </dgm:pt>
    <dgm:pt modelId="{94497145-A351-45C4-823E-43AD3013B66E}" type="pres">
      <dgm:prSet presAssocID="{5AE06D63-4B8D-4416-AFC2-E7FF32B2F3DB}" presName="parTx" presStyleLbl="revTx" presStyleIdx="2" presStyleCnt="6">
        <dgm:presLayoutVars>
          <dgm:chMax val="0"/>
          <dgm:chPref val="0"/>
        </dgm:presLayoutVars>
      </dgm:prSet>
      <dgm:spPr/>
    </dgm:pt>
    <dgm:pt modelId="{BE8B66D8-EDFC-40FD-B771-BD84908B0608}" type="pres">
      <dgm:prSet presAssocID="{B816FBAD-E1FD-4848-918B-D7BCF718CAE7}" presName="sibTrans" presStyleCnt="0"/>
      <dgm:spPr/>
    </dgm:pt>
    <dgm:pt modelId="{3A00DE78-CF87-4E60-84E1-86A6DA648E6D}" type="pres">
      <dgm:prSet presAssocID="{6448CACD-1113-4CFA-8EB6-D5738C63C4B4}" presName="compNode" presStyleCnt="0"/>
      <dgm:spPr/>
    </dgm:pt>
    <dgm:pt modelId="{DB7E4521-E91C-466C-B605-63D93F040D93}" type="pres">
      <dgm:prSet presAssocID="{6448CACD-1113-4CFA-8EB6-D5738C63C4B4}" presName="bgRect" presStyleLbl="bgShp" presStyleIdx="3" presStyleCnt="6"/>
      <dgm:spPr/>
    </dgm:pt>
    <dgm:pt modelId="{CF918C6C-64DC-4D42-9104-3E594170DBE1}" type="pres">
      <dgm:prSet presAssocID="{6448CACD-1113-4CFA-8EB6-D5738C63C4B4}"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x"/>
        </a:ext>
      </dgm:extLst>
    </dgm:pt>
    <dgm:pt modelId="{5997E87F-B32E-40CA-A311-9845B8190AE4}" type="pres">
      <dgm:prSet presAssocID="{6448CACD-1113-4CFA-8EB6-D5738C63C4B4}" presName="spaceRect" presStyleCnt="0"/>
      <dgm:spPr/>
    </dgm:pt>
    <dgm:pt modelId="{F6D44141-EA76-4D43-98AC-7751C4E79C24}" type="pres">
      <dgm:prSet presAssocID="{6448CACD-1113-4CFA-8EB6-D5738C63C4B4}" presName="parTx" presStyleLbl="revTx" presStyleIdx="3" presStyleCnt="6">
        <dgm:presLayoutVars>
          <dgm:chMax val="0"/>
          <dgm:chPref val="0"/>
        </dgm:presLayoutVars>
      </dgm:prSet>
      <dgm:spPr/>
    </dgm:pt>
    <dgm:pt modelId="{68514109-CCB1-4B8D-9D8B-33D8A096949C}" type="pres">
      <dgm:prSet presAssocID="{48290E3D-33FC-4878-A9E8-FE0DD5E0F482}" presName="sibTrans" presStyleCnt="0"/>
      <dgm:spPr/>
    </dgm:pt>
    <dgm:pt modelId="{966F149F-3042-4D6E-9E8E-AE8A969FD14E}" type="pres">
      <dgm:prSet presAssocID="{E1769E72-7B8C-4C00-9CDE-38D26CF20A32}" presName="compNode" presStyleCnt="0"/>
      <dgm:spPr/>
    </dgm:pt>
    <dgm:pt modelId="{1A34BAA4-DD70-4207-9EAE-B182F5679810}" type="pres">
      <dgm:prSet presAssocID="{E1769E72-7B8C-4C00-9CDE-38D26CF20A32}" presName="bgRect" presStyleLbl="bgShp" presStyleIdx="4" presStyleCnt="6"/>
      <dgm:spPr/>
    </dgm:pt>
    <dgm:pt modelId="{8A38EFC1-C8F2-4F51-9617-13DCEE869883}" type="pres">
      <dgm:prSet presAssocID="{E1769E72-7B8C-4C00-9CDE-38D26CF20A32}"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topwatch"/>
        </a:ext>
      </dgm:extLst>
    </dgm:pt>
    <dgm:pt modelId="{DF106F73-DBC3-402F-9A62-C4D43157B6B8}" type="pres">
      <dgm:prSet presAssocID="{E1769E72-7B8C-4C00-9CDE-38D26CF20A32}" presName="spaceRect" presStyleCnt="0"/>
      <dgm:spPr/>
    </dgm:pt>
    <dgm:pt modelId="{1EB133CC-DF5A-41B4-94AF-C01971043C90}" type="pres">
      <dgm:prSet presAssocID="{E1769E72-7B8C-4C00-9CDE-38D26CF20A32}" presName="parTx" presStyleLbl="revTx" presStyleIdx="4" presStyleCnt="6">
        <dgm:presLayoutVars>
          <dgm:chMax val="0"/>
          <dgm:chPref val="0"/>
        </dgm:presLayoutVars>
      </dgm:prSet>
      <dgm:spPr/>
    </dgm:pt>
    <dgm:pt modelId="{767ABEEC-57AA-4A33-9D33-FE08B673D5DA}" type="pres">
      <dgm:prSet presAssocID="{6AC044F4-3E0F-4285-B936-CDD0ED8B429B}" presName="sibTrans" presStyleCnt="0"/>
      <dgm:spPr/>
    </dgm:pt>
    <dgm:pt modelId="{963D5DE1-8D2B-4CE3-9D78-0D2B638E88B4}" type="pres">
      <dgm:prSet presAssocID="{84C205D6-B667-4BAD-B623-E5ADE3003B09}" presName="compNode" presStyleCnt="0"/>
      <dgm:spPr/>
    </dgm:pt>
    <dgm:pt modelId="{A5270D6B-EC12-4FEF-865F-4DBA563554D1}" type="pres">
      <dgm:prSet presAssocID="{84C205D6-B667-4BAD-B623-E5ADE3003B09}" presName="bgRect" presStyleLbl="bgShp" presStyleIdx="5" presStyleCnt="6"/>
      <dgm:spPr/>
    </dgm:pt>
    <dgm:pt modelId="{1BE1CC12-B1CE-4D9E-90A1-D70E92B408C1}" type="pres">
      <dgm:prSet presAssocID="{84C205D6-B667-4BAD-B623-E5ADE3003B09}" presName="iconRect" presStyleLbl="nod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Thumbs up sign"/>
        </a:ext>
      </dgm:extLst>
    </dgm:pt>
    <dgm:pt modelId="{BCEAFA67-62A2-4972-897D-DB1A5ADB7126}" type="pres">
      <dgm:prSet presAssocID="{84C205D6-B667-4BAD-B623-E5ADE3003B09}" presName="spaceRect" presStyleCnt="0"/>
      <dgm:spPr/>
    </dgm:pt>
    <dgm:pt modelId="{7A9E4B88-E290-42EC-A818-9835D63AB68E}" type="pres">
      <dgm:prSet presAssocID="{84C205D6-B667-4BAD-B623-E5ADE3003B09}" presName="parTx" presStyleLbl="revTx" presStyleIdx="5" presStyleCnt="6">
        <dgm:presLayoutVars>
          <dgm:chMax val="0"/>
          <dgm:chPref val="0"/>
        </dgm:presLayoutVars>
      </dgm:prSet>
      <dgm:spPr/>
    </dgm:pt>
  </dgm:ptLst>
  <dgm:cxnLst>
    <dgm:cxn modelId="{49A46609-064D-4FB0-AD4D-E2CCF357E6D6}" type="presOf" srcId="{5AE06D63-4B8D-4416-AFC2-E7FF32B2F3DB}" destId="{94497145-A351-45C4-823E-43AD3013B66E}" srcOrd="0" destOrd="0" presId="urn:microsoft.com/office/officeart/2018/2/layout/IconVerticalSolidList"/>
    <dgm:cxn modelId="{5D6CC70A-8623-4420-8D8B-4CC0400B1FD2}" type="presOf" srcId="{84C205D6-B667-4BAD-B623-E5ADE3003B09}" destId="{7A9E4B88-E290-42EC-A818-9835D63AB68E}" srcOrd="0" destOrd="0" presId="urn:microsoft.com/office/officeart/2018/2/layout/IconVerticalSolidList"/>
    <dgm:cxn modelId="{D50DBA11-C627-4501-A4E4-A768418872A9}" srcId="{5C711B83-185C-4D60-A710-62DB73BD1E93}" destId="{5AE06D63-4B8D-4416-AFC2-E7FF32B2F3DB}" srcOrd="2" destOrd="0" parTransId="{5C22B25D-6D97-4BBB-BBC8-73A43C1CEC4B}" sibTransId="{B816FBAD-E1FD-4848-918B-D7BCF718CAE7}"/>
    <dgm:cxn modelId="{F4DE2412-0FF3-405C-B08F-0A050D8A6BE4}" srcId="{5C711B83-185C-4D60-A710-62DB73BD1E93}" destId="{84C205D6-B667-4BAD-B623-E5ADE3003B09}" srcOrd="5" destOrd="0" parTransId="{426158E7-ED52-4D5B-A654-01393ADC3201}" sibTransId="{A9EF0EEF-F523-47A7-B64B-8B67146F3983}"/>
    <dgm:cxn modelId="{7ACF1E5B-9519-46D5-9850-0CAA2A34577C}" type="presOf" srcId="{E1769E72-7B8C-4C00-9CDE-38D26CF20A32}" destId="{1EB133CC-DF5A-41B4-94AF-C01971043C90}" srcOrd="0" destOrd="0" presId="urn:microsoft.com/office/officeart/2018/2/layout/IconVerticalSolidList"/>
    <dgm:cxn modelId="{24689B41-6FCC-4979-BEC2-0BDB322A5D4C}" type="presOf" srcId="{46F40C80-5623-40D7-A8CF-C2B2E0CF075D}" destId="{B2ED3A7D-5FEF-481A-8386-08510265E0A2}" srcOrd="0" destOrd="0" presId="urn:microsoft.com/office/officeart/2018/2/layout/IconVerticalSolidList"/>
    <dgm:cxn modelId="{BC52CE44-FD93-4E9D-A7F6-756300E20624}" type="presOf" srcId="{6448CACD-1113-4CFA-8EB6-D5738C63C4B4}" destId="{F6D44141-EA76-4D43-98AC-7751C4E79C24}" srcOrd="0" destOrd="0" presId="urn:microsoft.com/office/officeart/2018/2/layout/IconVerticalSolidList"/>
    <dgm:cxn modelId="{A08DEC6C-B9A7-4DB2-8BC6-9EBB5873E21D}" srcId="{5C711B83-185C-4D60-A710-62DB73BD1E93}" destId="{6448CACD-1113-4CFA-8EB6-D5738C63C4B4}" srcOrd="3" destOrd="0" parTransId="{1895E756-40BD-4D13-9A02-4EAF575BD765}" sibTransId="{48290E3D-33FC-4878-A9E8-FE0DD5E0F482}"/>
    <dgm:cxn modelId="{5B0AD0A2-8E50-4642-9250-32BDA157DE93}" srcId="{5C711B83-185C-4D60-A710-62DB73BD1E93}" destId="{99522561-4A3E-4A85-872A-C31AFE4A6320}" srcOrd="0" destOrd="0" parTransId="{2309FAA6-66D3-4E54-800D-ADB7FCCED149}" sibTransId="{B995A04B-8B8D-4ABB-A4A9-E50AC6389711}"/>
    <dgm:cxn modelId="{865077B5-60A7-4680-B802-A4FE1F60FF00}" srcId="{5C711B83-185C-4D60-A710-62DB73BD1E93}" destId="{E1769E72-7B8C-4C00-9CDE-38D26CF20A32}" srcOrd="4" destOrd="0" parTransId="{EE57F138-BBC0-4C2B-A201-AF98926AC715}" sibTransId="{6AC044F4-3E0F-4285-B936-CDD0ED8B429B}"/>
    <dgm:cxn modelId="{03C4EFBB-CF41-45E0-8468-22573E1F7840}" srcId="{5C711B83-185C-4D60-A710-62DB73BD1E93}" destId="{46F40C80-5623-40D7-A8CF-C2B2E0CF075D}" srcOrd="1" destOrd="0" parTransId="{31193716-700C-4F3C-948E-9FCA76D6BD76}" sibTransId="{CB1BC122-DFF5-40EA-A0E1-30830DC80901}"/>
    <dgm:cxn modelId="{0B5795C5-F79C-428A-8F90-EAAD3FA112D2}" type="presOf" srcId="{99522561-4A3E-4A85-872A-C31AFE4A6320}" destId="{969DBAC2-E735-4F6F-B564-D5D6842830CB}" srcOrd="0" destOrd="0" presId="urn:microsoft.com/office/officeart/2018/2/layout/IconVerticalSolidList"/>
    <dgm:cxn modelId="{978755C9-F00B-4342-AA43-811EC79F5053}" type="presOf" srcId="{5C711B83-185C-4D60-A710-62DB73BD1E93}" destId="{F0D4C94A-6863-4274-B7F8-D0A4A108D370}" srcOrd="0" destOrd="0" presId="urn:microsoft.com/office/officeart/2018/2/layout/IconVerticalSolidList"/>
    <dgm:cxn modelId="{CAA0DDFC-DD5F-4D1A-B758-3AF8F9436E4C}" type="presParOf" srcId="{F0D4C94A-6863-4274-B7F8-D0A4A108D370}" destId="{9C10D93F-9D77-4F63-8548-6382F44E0E53}" srcOrd="0" destOrd="0" presId="urn:microsoft.com/office/officeart/2018/2/layout/IconVerticalSolidList"/>
    <dgm:cxn modelId="{CF4C9FB9-3172-4336-8FE4-2B7C1DDBA867}" type="presParOf" srcId="{9C10D93F-9D77-4F63-8548-6382F44E0E53}" destId="{248F2A77-6A55-40C6-9B45-E7FCEF6024E0}" srcOrd="0" destOrd="0" presId="urn:microsoft.com/office/officeart/2018/2/layout/IconVerticalSolidList"/>
    <dgm:cxn modelId="{DE8A21C5-E726-41EB-959A-EB9B62B47F06}" type="presParOf" srcId="{9C10D93F-9D77-4F63-8548-6382F44E0E53}" destId="{DC0B4689-BEA0-4115-A557-5FBDCBF21562}" srcOrd="1" destOrd="0" presId="urn:microsoft.com/office/officeart/2018/2/layout/IconVerticalSolidList"/>
    <dgm:cxn modelId="{CA5DFD5D-78DA-425C-92C3-31C71888E53E}" type="presParOf" srcId="{9C10D93F-9D77-4F63-8548-6382F44E0E53}" destId="{B66B8B7F-5EFE-4EED-B49B-EF0937AF1D73}" srcOrd="2" destOrd="0" presId="urn:microsoft.com/office/officeart/2018/2/layout/IconVerticalSolidList"/>
    <dgm:cxn modelId="{FD48DAB3-1FFA-42B0-8201-38B3161A11EA}" type="presParOf" srcId="{9C10D93F-9D77-4F63-8548-6382F44E0E53}" destId="{969DBAC2-E735-4F6F-B564-D5D6842830CB}" srcOrd="3" destOrd="0" presId="urn:microsoft.com/office/officeart/2018/2/layout/IconVerticalSolidList"/>
    <dgm:cxn modelId="{16E1ACFC-3F8C-4668-A686-4010ED025DFD}" type="presParOf" srcId="{F0D4C94A-6863-4274-B7F8-D0A4A108D370}" destId="{630C3145-262B-4883-BB59-859D656C56CB}" srcOrd="1" destOrd="0" presId="urn:microsoft.com/office/officeart/2018/2/layout/IconVerticalSolidList"/>
    <dgm:cxn modelId="{164453F4-04FF-453D-8CBA-7BDB6606F627}" type="presParOf" srcId="{F0D4C94A-6863-4274-B7F8-D0A4A108D370}" destId="{EB858774-3CDC-4DD3-A6CD-65BC68928C38}" srcOrd="2" destOrd="0" presId="urn:microsoft.com/office/officeart/2018/2/layout/IconVerticalSolidList"/>
    <dgm:cxn modelId="{8EA8B28F-B8AF-4190-A785-60FC560976D4}" type="presParOf" srcId="{EB858774-3CDC-4DD3-A6CD-65BC68928C38}" destId="{BB1400D8-638C-4742-8E2D-F1850C6FFC63}" srcOrd="0" destOrd="0" presId="urn:microsoft.com/office/officeart/2018/2/layout/IconVerticalSolidList"/>
    <dgm:cxn modelId="{49ACB561-2CE7-4AD3-AE7B-E9679802CBB4}" type="presParOf" srcId="{EB858774-3CDC-4DD3-A6CD-65BC68928C38}" destId="{50F99B63-A419-4B16-9B52-DD614FFEA5D8}" srcOrd="1" destOrd="0" presId="urn:microsoft.com/office/officeart/2018/2/layout/IconVerticalSolidList"/>
    <dgm:cxn modelId="{AE49A6E4-138B-4363-9B85-5908FA3377AD}" type="presParOf" srcId="{EB858774-3CDC-4DD3-A6CD-65BC68928C38}" destId="{FEB824E2-9421-4186-8C8B-E6308E093E3B}" srcOrd="2" destOrd="0" presId="urn:microsoft.com/office/officeart/2018/2/layout/IconVerticalSolidList"/>
    <dgm:cxn modelId="{242DF60B-9A0B-4594-AF35-04CC1E25BC04}" type="presParOf" srcId="{EB858774-3CDC-4DD3-A6CD-65BC68928C38}" destId="{B2ED3A7D-5FEF-481A-8386-08510265E0A2}" srcOrd="3" destOrd="0" presId="urn:microsoft.com/office/officeart/2018/2/layout/IconVerticalSolidList"/>
    <dgm:cxn modelId="{83AC57AE-093B-45FE-8A1F-775A14627C42}" type="presParOf" srcId="{F0D4C94A-6863-4274-B7F8-D0A4A108D370}" destId="{24F35463-F139-48F0-AE10-6021EBE64474}" srcOrd="3" destOrd="0" presId="urn:microsoft.com/office/officeart/2018/2/layout/IconVerticalSolidList"/>
    <dgm:cxn modelId="{9BFBF1D3-21E5-4FC8-9FB3-FE411B0E299D}" type="presParOf" srcId="{F0D4C94A-6863-4274-B7F8-D0A4A108D370}" destId="{CA8788BE-140C-4214-8487-7FA894D1B651}" srcOrd="4" destOrd="0" presId="urn:microsoft.com/office/officeart/2018/2/layout/IconVerticalSolidList"/>
    <dgm:cxn modelId="{1A61F566-46BA-48B9-81D4-C9C14B43182E}" type="presParOf" srcId="{CA8788BE-140C-4214-8487-7FA894D1B651}" destId="{B11BF3F3-00E9-453D-B13F-5BA46D760F06}" srcOrd="0" destOrd="0" presId="urn:microsoft.com/office/officeart/2018/2/layout/IconVerticalSolidList"/>
    <dgm:cxn modelId="{11445411-FA97-43AA-9A82-DEA50525B73D}" type="presParOf" srcId="{CA8788BE-140C-4214-8487-7FA894D1B651}" destId="{807F4C0B-E62F-46E7-8986-9004031162E3}" srcOrd="1" destOrd="0" presId="urn:microsoft.com/office/officeart/2018/2/layout/IconVerticalSolidList"/>
    <dgm:cxn modelId="{06B29348-D41B-4387-B537-6F5FFDAB4CF5}" type="presParOf" srcId="{CA8788BE-140C-4214-8487-7FA894D1B651}" destId="{DDBF3E7C-51B2-48EB-BDFD-7B00CB9A5C7F}" srcOrd="2" destOrd="0" presId="urn:microsoft.com/office/officeart/2018/2/layout/IconVerticalSolidList"/>
    <dgm:cxn modelId="{62B3413F-ED74-4085-9BFA-E005F57144DB}" type="presParOf" srcId="{CA8788BE-140C-4214-8487-7FA894D1B651}" destId="{94497145-A351-45C4-823E-43AD3013B66E}" srcOrd="3" destOrd="0" presId="urn:microsoft.com/office/officeart/2018/2/layout/IconVerticalSolidList"/>
    <dgm:cxn modelId="{1A997122-418A-40AA-9231-DF1E87AC8E6B}" type="presParOf" srcId="{F0D4C94A-6863-4274-B7F8-D0A4A108D370}" destId="{BE8B66D8-EDFC-40FD-B771-BD84908B0608}" srcOrd="5" destOrd="0" presId="urn:microsoft.com/office/officeart/2018/2/layout/IconVerticalSolidList"/>
    <dgm:cxn modelId="{2B1AD876-6714-4E13-84D2-443B58C04F74}" type="presParOf" srcId="{F0D4C94A-6863-4274-B7F8-D0A4A108D370}" destId="{3A00DE78-CF87-4E60-84E1-86A6DA648E6D}" srcOrd="6" destOrd="0" presId="urn:microsoft.com/office/officeart/2018/2/layout/IconVerticalSolidList"/>
    <dgm:cxn modelId="{6AFD492E-9478-45A2-A49E-8A154295A361}" type="presParOf" srcId="{3A00DE78-CF87-4E60-84E1-86A6DA648E6D}" destId="{DB7E4521-E91C-466C-B605-63D93F040D93}" srcOrd="0" destOrd="0" presId="urn:microsoft.com/office/officeart/2018/2/layout/IconVerticalSolidList"/>
    <dgm:cxn modelId="{9A1C228F-8478-4401-B7D7-6F872477EF7A}" type="presParOf" srcId="{3A00DE78-CF87-4E60-84E1-86A6DA648E6D}" destId="{CF918C6C-64DC-4D42-9104-3E594170DBE1}" srcOrd="1" destOrd="0" presId="urn:microsoft.com/office/officeart/2018/2/layout/IconVerticalSolidList"/>
    <dgm:cxn modelId="{72171D4B-1783-4EC0-8665-DB288D7118FD}" type="presParOf" srcId="{3A00DE78-CF87-4E60-84E1-86A6DA648E6D}" destId="{5997E87F-B32E-40CA-A311-9845B8190AE4}" srcOrd="2" destOrd="0" presId="urn:microsoft.com/office/officeart/2018/2/layout/IconVerticalSolidList"/>
    <dgm:cxn modelId="{01670B4D-26EF-4B2E-AFCF-881E7A54B677}" type="presParOf" srcId="{3A00DE78-CF87-4E60-84E1-86A6DA648E6D}" destId="{F6D44141-EA76-4D43-98AC-7751C4E79C24}" srcOrd="3" destOrd="0" presId="urn:microsoft.com/office/officeart/2018/2/layout/IconVerticalSolidList"/>
    <dgm:cxn modelId="{451104D2-75A9-4614-BDB9-3EEFB1CCF8B3}" type="presParOf" srcId="{F0D4C94A-6863-4274-B7F8-D0A4A108D370}" destId="{68514109-CCB1-4B8D-9D8B-33D8A096949C}" srcOrd="7" destOrd="0" presId="urn:microsoft.com/office/officeart/2018/2/layout/IconVerticalSolidList"/>
    <dgm:cxn modelId="{C8EF7F12-91A2-4E4A-9217-C50AA59537E7}" type="presParOf" srcId="{F0D4C94A-6863-4274-B7F8-D0A4A108D370}" destId="{966F149F-3042-4D6E-9E8E-AE8A969FD14E}" srcOrd="8" destOrd="0" presId="urn:microsoft.com/office/officeart/2018/2/layout/IconVerticalSolidList"/>
    <dgm:cxn modelId="{9EC5048C-4393-4799-9D53-0120F65A7869}" type="presParOf" srcId="{966F149F-3042-4D6E-9E8E-AE8A969FD14E}" destId="{1A34BAA4-DD70-4207-9EAE-B182F5679810}" srcOrd="0" destOrd="0" presId="urn:microsoft.com/office/officeart/2018/2/layout/IconVerticalSolidList"/>
    <dgm:cxn modelId="{6B4BC955-8D0D-4E61-B116-073F2E387D28}" type="presParOf" srcId="{966F149F-3042-4D6E-9E8E-AE8A969FD14E}" destId="{8A38EFC1-C8F2-4F51-9617-13DCEE869883}" srcOrd="1" destOrd="0" presId="urn:microsoft.com/office/officeart/2018/2/layout/IconVerticalSolidList"/>
    <dgm:cxn modelId="{0C8AEE1D-28F4-4C61-8019-4A78A9B6C9A0}" type="presParOf" srcId="{966F149F-3042-4D6E-9E8E-AE8A969FD14E}" destId="{DF106F73-DBC3-402F-9A62-C4D43157B6B8}" srcOrd="2" destOrd="0" presId="urn:microsoft.com/office/officeart/2018/2/layout/IconVerticalSolidList"/>
    <dgm:cxn modelId="{3CCEAACB-6F2F-42C2-B3CD-38A64EEDF16C}" type="presParOf" srcId="{966F149F-3042-4D6E-9E8E-AE8A969FD14E}" destId="{1EB133CC-DF5A-41B4-94AF-C01971043C90}" srcOrd="3" destOrd="0" presId="urn:microsoft.com/office/officeart/2018/2/layout/IconVerticalSolidList"/>
    <dgm:cxn modelId="{9A82374B-037B-4494-AE89-9E2F8D8B3ABC}" type="presParOf" srcId="{F0D4C94A-6863-4274-B7F8-D0A4A108D370}" destId="{767ABEEC-57AA-4A33-9D33-FE08B673D5DA}" srcOrd="9" destOrd="0" presId="urn:microsoft.com/office/officeart/2018/2/layout/IconVerticalSolidList"/>
    <dgm:cxn modelId="{B18F0DE0-8B2D-4123-B9BE-DE3CA5F48350}" type="presParOf" srcId="{F0D4C94A-6863-4274-B7F8-D0A4A108D370}" destId="{963D5DE1-8D2B-4CE3-9D78-0D2B638E88B4}" srcOrd="10" destOrd="0" presId="urn:microsoft.com/office/officeart/2018/2/layout/IconVerticalSolidList"/>
    <dgm:cxn modelId="{612AE526-3532-4D00-99F3-4015D45A4F38}" type="presParOf" srcId="{963D5DE1-8D2B-4CE3-9D78-0D2B638E88B4}" destId="{A5270D6B-EC12-4FEF-865F-4DBA563554D1}" srcOrd="0" destOrd="0" presId="urn:microsoft.com/office/officeart/2018/2/layout/IconVerticalSolidList"/>
    <dgm:cxn modelId="{DBD06E8F-819B-4C62-9966-BB398FA3E854}" type="presParOf" srcId="{963D5DE1-8D2B-4CE3-9D78-0D2B638E88B4}" destId="{1BE1CC12-B1CE-4D9E-90A1-D70E92B408C1}" srcOrd="1" destOrd="0" presId="urn:microsoft.com/office/officeart/2018/2/layout/IconVerticalSolidList"/>
    <dgm:cxn modelId="{7CC95FAE-97E4-484C-9F30-86A4C604628F}" type="presParOf" srcId="{963D5DE1-8D2B-4CE3-9D78-0D2B638E88B4}" destId="{BCEAFA67-62A2-4972-897D-DB1A5ADB7126}" srcOrd="2" destOrd="0" presId="urn:microsoft.com/office/officeart/2018/2/layout/IconVerticalSolidList"/>
    <dgm:cxn modelId="{B4FB5E28-A8EE-42CB-A229-2F5DCE5670D1}" type="presParOf" srcId="{963D5DE1-8D2B-4CE3-9D78-0D2B638E88B4}" destId="{7A9E4B88-E290-42EC-A818-9835D63AB68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117B53-95D9-4CD0-B6E9-A41FAFB56919}" type="doc">
      <dgm:prSet loTypeId="urn:microsoft.com/office/officeart/2018/2/layout/IconVerticalSolidList" loCatId="icon" qsTypeId="urn:microsoft.com/office/officeart/2005/8/quickstyle/simple1" qsCatId="simple" csTypeId="urn:microsoft.com/office/officeart/2005/8/colors/accent4_4" csCatId="accent4" phldr="1"/>
      <dgm:spPr/>
      <dgm:t>
        <a:bodyPr/>
        <a:lstStyle/>
        <a:p>
          <a:endParaRPr lang="en-US"/>
        </a:p>
      </dgm:t>
    </dgm:pt>
    <dgm:pt modelId="{77A53E4A-B6D7-4570-A380-747A8A105039}">
      <dgm:prSet/>
      <dgm:spPr/>
      <dgm:t>
        <a:bodyPr/>
        <a:lstStyle/>
        <a:p>
          <a:pPr>
            <a:lnSpc>
              <a:spcPct val="100000"/>
            </a:lnSpc>
          </a:pPr>
          <a:r>
            <a:rPr lang="en-US" noProof="0" dirty="0"/>
            <a:t>Program embedded devices</a:t>
          </a:r>
        </a:p>
      </dgm:t>
    </dgm:pt>
    <dgm:pt modelId="{472466DC-57AD-47D1-8909-4E5421638C09}" type="parTrans" cxnId="{DF1D200A-C361-4DB9-8A43-F039843D4B31}">
      <dgm:prSet/>
      <dgm:spPr/>
      <dgm:t>
        <a:bodyPr/>
        <a:lstStyle/>
        <a:p>
          <a:endParaRPr lang="en-US"/>
        </a:p>
      </dgm:t>
    </dgm:pt>
    <dgm:pt modelId="{661C5ABD-5CF0-48A3-94C7-58C150FEA5F0}" type="sibTrans" cxnId="{DF1D200A-C361-4DB9-8A43-F039843D4B31}">
      <dgm:prSet/>
      <dgm:spPr/>
      <dgm:t>
        <a:bodyPr/>
        <a:lstStyle/>
        <a:p>
          <a:endParaRPr lang="en-US"/>
        </a:p>
      </dgm:t>
    </dgm:pt>
    <dgm:pt modelId="{EE2E440A-6063-432F-8691-0C39E30FE398}">
      <dgm:prSet/>
      <dgm:spPr/>
      <dgm:t>
        <a:bodyPr/>
        <a:lstStyle/>
        <a:p>
          <a:pPr>
            <a:lnSpc>
              <a:spcPct val="100000"/>
            </a:lnSpc>
          </a:pPr>
          <a:r>
            <a:rPr lang="en-US" noProof="0" dirty="0"/>
            <a:t>Connect devices to a gateway using different wireless technology</a:t>
          </a:r>
        </a:p>
      </dgm:t>
    </dgm:pt>
    <dgm:pt modelId="{AD7574DF-741D-48DA-BD51-4769B31ECDBA}" type="parTrans" cxnId="{D36A3995-DCBC-4022-9706-E42BE3C5471F}">
      <dgm:prSet/>
      <dgm:spPr/>
      <dgm:t>
        <a:bodyPr/>
        <a:lstStyle/>
        <a:p>
          <a:endParaRPr lang="en-GB"/>
        </a:p>
      </dgm:t>
    </dgm:pt>
    <dgm:pt modelId="{C7AB7D4A-A295-4376-B73E-A9244F04F30D}" type="sibTrans" cxnId="{D36A3995-DCBC-4022-9706-E42BE3C5471F}">
      <dgm:prSet/>
      <dgm:spPr/>
      <dgm:t>
        <a:bodyPr/>
        <a:lstStyle/>
        <a:p>
          <a:endParaRPr lang="en-GB"/>
        </a:p>
      </dgm:t>
    </dgm:pt>
    <dgm:pt modelId="{F124AB53-AFF3-42AE-B00B-CB5F5F2AAA2A}">
      <dgm:prSet/>
      <dgm:spPr/>
      <dgm:t>
        <a:bodyPr/>
        <a:lstStyle/>
        <a:p>
          <a:pPr>
            <a:lnSpc>
              <a:spcPct val="100000"/>
            </a:lnSpc>
          </a:pPr>
          <a:r>
            <a:rPr lang="en-US" noProof="0" dirty="0"/>
            <a:t>Instantiate apps in the cloud that could handle data produced by IoT devices</a:t>
          </a:r>
        </a:p>
      </dgm:t>
    </dgm:pt>
    <dgm:pt modelId="{36288D28-5E9C-4655-B367-58EC1AABCD24}" type="parTrans" cxnId="{46486D05-4C3E-41D8-AB14-9775A24C1B9C}">
      <dgm:prSet/>
      <dgm:spPr/>
      <dgm:t>
        <a:bodyPr/>
        <a:lstStyle/>
        <a:p>
          <a:endParaRPr lang="en-GB"/>
        </a:p>
      </dgm:t>
    </dgm:pt>
    <dgm:pt modelId="{46200380-E9DD-4A26-9A81-6EC59022B07B}" type="sibTrans" cxnId="{46486D05-4C3E-41D8-AB14-9775A24C1B9C}">
      <dgm:prSet/>
      <dgm:spPr/>
      <dgm:t>
        <a:bodyPr/>
        <a:lstStyle/>
        <a:p>
          <a:endParaRPr lang="en-GB"/>
        </a:p>
      </dgm:t>
    </dgm:pt>
    <dgm:pt modelId="{470D6B91-FAFA-48FB-9E6F-B7CB401527B6}">
      <dgm:prSet/>
      <dgm:spPr/>
      <dgm:t>
        <a:bodyPr/>
        <a:lstStyle/>
        <a:p>
          <a:pPr>
            <a:lnSpc>
              <a:spcPct val="100000"/>
            </a:lnSpc>
          </a:pPr>
          <a:r>
            <a:rPr lang="en-US" b="1" noProof="0" dirty="0">
              <a:solidFill>
                <a:schemeClr val="accent5">
                  <a:lumMod val="75000"/>
                </a:schemeClr>
              </a:solidFill>
            </a:rPr>
            <a:t>Question to be answered:</a:t>
          </a:r>
          <a:r>
            <a:rPr lang="en-US" noProof="0" dirty="0"/>
            <a:t> How to integrate embedded devices with cloud logic?</a:t>
          </a:r>
        </a:p>
      </dgm:t>
    </dgm:pt>
    <dgm:pt modelId="{529ED32F-AD74-4DC4-95A7-DA9A128FF649}" type="parTrans" cxnId="{37C1ED9F-4A7E-4902-BA31-340ADFA8ED3A}">
      <dgm:prSet/>
      <dgm:spPr/>
      <dgm:t>
        <a:bodyPr/>
        <a:lstStyle/>
        <a:p>
          <a:endParaRPr lang="en-GB"/>
        </a:p>
      </dgm:t>
    </dgm:pt>
    <dgm:pt modelId="{12CDF7F1-32B9-4E58-87AD-AFA0AEC13B9E}" type="sibTrans" cxnId="{37C1ED9F-4A7E-4902-BA31-340ADFA8ED3A}">
      <dgm:prSet/>
      <dgm:spPr/>
      <dgm:t>
        <a:bodyPr/>
        <a:lstStyle/>
        <a:p>
          <a:endParaRPr lang="en-GB"/>
        </a:p>
      </dgm:t>
    </dgm:pt>
    <dgm:pt modelId="{FCF16146-B0AF-4027-B11F-51A8EC1B0171}" type="pres">
      <dgm:prSet presAssocID="{AD117B53-95D9-4CD0-B6E9-A41FAFB56919}" presName="root" presStyleCnt="0">
        <dgm:presLayoutVars>
          <dgm:dir/>
          <dgm:resizeHandles val="exact"/>
        </dgm:presLayoutVars>
      </dgm:prSet>
      <dgm:spPr/>
    </dgm:pt>
    <dgm:pt modelId="{AADA490A-E881-4DDE-9040-303EA9092200}" type="pres">
      <dgm:prSet presAssocID="{77A53E4A-B6D7-4570-A380-747A8A105039}" presName="compNode" presStyleCnt="0"/>
      <dgm:spPr/>
    </dgm:pt>
    <dgm:pt modelId="{FD5DAB53-9C5C-4551-B67F-C62E9C4A1690}" type="pres">
      <dgm:prSet presAssocID="{77A53E4A-B6D7-4570-A380-747A8A105039}" presName="bgRect" presStyleLbl="bgShp" presStyleIdx="0" presStyleCnt="4"/>
      <dgm:spPr/>
    </dgm:pt>
    <dgm:pt modelId="{1A01BB99-85BA-42B3-9E07-C01F049AC23F}" type="pres">
      <dgm:prSet presAssocID="{77A53E4A-B6D7-4570-A380-747A8A10503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Programmer"/>
        </a:ext>
      </dgm:extLst>
    </dgm:pt>
    <dgm:pt modelId="{CF891979-D55F-4E2E-BACD-F371303EED07}" type="pres">
      <dgm:prSet presAssocID="{77A53E4A-B6D7-4570-A380-747A8A105039}" presName="spaceRect" presStyleCnt="0"/>
      <dgm:spPr/>
    </dgm:pt>
    <dgm:pt modelId="{1455B6BF-BE9F-4C89-9BAA-E8E0BF9B7364}" type="pres">
      <dgm:prSet presAssocID="{77A53E4A-B6D7-4570-A380-747A8A105039}" presName="parTx" presStyleLbl="revTx" presStyleIdx="0" presStyleCnt="4">
        <dgm:presLayoutVars>
          <dgm:chMax val="0"/>
          <dgm:chPref val="0"/>
        </dgm:presLayoutVars>
      </dgm:prSet>
      <dgm:spPr/>
    </dgm:pt>
    <dgm:pt modelId="{B590859A-B6D0-42D8-92AF-A7B4BF106253}" type="pres">
      <dgm:prSet presAssocID="{661C5ABD-5CF0-48A3-94C7-58C150FEA5F0}" presName="sibTrans" presStyleCnt="0"/>
      <dgm:spPr/>
    </dgm:pt>
    <dgm:pt modelId="{B5AED338-711E-4584-96D0-9BA394447C6C}" type="pres">
      <dgm:prSet presAssocID="{EE2E440A-6063-432F-8691-0C39E30FE398}" presName="compNode" presStyleCnt="0"/>
      <dgm:spPr/>
    </dgm:pt>
    <dgm:pt modelId="{6FD207A6-B32D-4ACA-9EC7-4D1DA37477F9}" type="pres">
      <dgm:prSet presAssocID="{EE2E440A-6063-432F-8691-0C39E30FE398}" presName="bgRect" presStyleLbl="bgShp" presStyleIdx="1" presStyleCnt="4"/>
      <dgm:spPr/>
    </dgm:pt>
    <dgm:pt modelId="{A9F8CFA7-6120-4780-BA44-997815EF70DD}" type="pres">
      <dgm:prSet presAssocID="{EE2E440A-6063-432F-8691-0C39E30FE398}"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Wireless"/>
        </a:ext>
      </dgm:extLst>
    </dgm:pt>
    <dgm:pt modelId="{294B8C5C-128E-4425-A9EF-F92F4DF25B33}" type="pres">
      <dgm:prSet presAssocID="{EE2E440A-6063-432F-8691-0C39E30FE398}" presName="spaceRect" presStyleCnt="0"/>
      <dgm:spPr/>
    </dgm:pt>
    <dgm:pt modelId="{E3D638C6-6FDD-458B-A400-C94997E89553}" type="pres">
      <dgm:prSet presAssocID="{EE2E440A-6063-432F-8691-0C39E30FE398}" presName="parTx" presStyleLbl="revTx" presStyleIdx="1" presStyleCnt="4">
        <dgm:presLayoutVars>
          <dgm:chMax val="0"/>
          <dgm:chPref val="0"/>
        </dgm:presLayoutVars>
      </dgm:prSet>
      <dgm:spPr/>
    </dgm:pt>
    <dgm:pt modelId="{153E1425-A0C5-487F-9CB8-163B178A01A4}" type="pres">
      <dgm:prSet presAssocID="{C7AB7D4A-A295-4376-B73E-A9244F04F30D}" presName="sibTrans" presStyleCnt="0"/>
      <dgm:spPr/>
    </dgm:pt>
    <dgm:pt modelId="{29E19B49-1D6F-4C65-90A5-F83E62CAE823}" type="pres">
      <dgm:prSet presAssocID="{F124AB53-AFF3-42AE-B00B-CB5F5F2AAA2A}" presName="compNode" presStyleCnt="0"/>
      <dgm:spPr/>
    </dgm:pt>
    <dgm:pt modelId="{52686CDA-B115-44BA-80C5-7F1478CA3768}" type="pres">
      <dgm:prSet presAssocID="{F124AB53-AFF3-42AE-B00B-CB5F5F2AAA2A}" presName="bgRect" presStyleLbl="bgShp" presStyleIdx="2" presStyleCnt="4"/>
      <dgm:spPr/>
    </dgm:pt>
    <dgm:pt modelId="{20C18A30-5890-4B3D-8E3B-BF03721DCDE9}" type="pres">
      <dgm:prSet presAssocID="{F124AB53-AFF3-42AE-B00B-CB5F5F2AAA2A}"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yncing cloud"/>
        </a:ext>
      </dgm:extLst>
    </dgm:pt>
    <dgm:pt modelId="{21D2B3D9-BE2F-43D7-9250-C4ED7DE8CF25}" type="pres">
      <dgm:prSet presAssocID="{F124AB53-AFF3-42AE-B00B-CB5F5F2AAA2A}" presName="spaceRect" presStyleCnt="0"/>
      <dgm:spPr/>
    </dgm:pt>
    <dgm:pt modelId="{48309FC8-9D56-43DB-ADCC-054A4284A47B}" type="pres">
      <dgm:prSet presAssocID="{F124AB53-AFF3-42AE-B00B-CB5F5F2AAA2A}" presName="parTx" presStyleLbl="revTx" presStyleIdx="2" presStyleCnt="4">
        <dgm:presLayoutVars>
          <dgm:chMax val="0"/>
          <dgm:chPref val="0"/>
        </dgm:presLayoutVars>
      </dgm:prSet>
      <dgm:spPr/>
    </dgm:pt>
    <dgm:pt modelId="{688880DC-3363-40B8-BF6C-B40B558BD797}" type="pres">
      <dgm:prSet presAssocID="{46200380-E9DD-4A26-9A81-6EC59022B07B}" presName="sibTrans" presStyleCnt="0"/>
      <dgm:spPr/>
    </dgm:pt>
    <dgm:pt modelId="{FA866B06-3EE9-4038-8629-E26D0A672723}" type="pres">
      <dgm:prSet presAssocID="{470D6B91-FAFA-48FB-9E6F-B7CB401527B6}" presName="compNode" presStyleCnt="0"/>
      <dgm:spPr/>
    </dgm:pt>
    <dgm:pt modelId="{27AA31C7-BEAA-46A3-8531-0F98BF8E76EE}" type="pres">
      <dgm:prSet presAssocID="{470D6B91-FAFA-48FB-9E6F-B7CB401527B6}" presName="bgRect" presStyleLbl="bgShp" presStyleIdx="3" presStyleCnt="4"/>
      <dgm:spPr>
        <a:solidFill>
          <a:schemeClr val="accent5">
            <a:lumMod val="60000"/>
            <a:lumOff val="40000"/>
          </a:schemeClr>
        </a:solidFill>
      </dgm:spPr>
    </dgm:pt>
    <dgm:pt modelId="{C2A19DC3-F0D5-41D5-B578-AACCF3344D67}" type="pres">
      <dgm:prSet presAssocID="{470D6B91-FAFA-48FB-9E6F-B7CB401527B6}"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Transfer"/>
        </a:ext>
      </dgm:extLst>
    </dgm:pt>
    <dgm:pt modelId="{1A041552-0BEA-42CF-980C-5FF2679F3A0F}" type="pres">
      <dgm:prSet presAssocID="{470D6B91-FAFA-48FB-9E6F-B7CB401527B6}" presName="spaceRect" presStyleCnt="0"/>
      <dgm:spPr/>
    </dgm:pt>
    <dgm:pt modelId="{D1C36D11-9164-47BD-B05C-33BF1369FB1A}" type="pres">
      <dgm:prSet presAssocID="{470D6B91-FAFA-48FB-9E6F-B7CB401527B6}" presName="parTx" presStyleLbl="revTx" presStyleIdx="3" presStyleCnt="4">
        <dgm:presLayoutVars>
          <dgm:chMax val="0"/>
          <dgm:chPref val="0"/>
        </dgm:presLayoutVars>
      </dgm:prSet>
      <dgm:spPr/>
    </dgm:pt>
  </dgm:ptLst>
  <dgm:cxnLst>
    <dgm:cxn modelId="{58D7B301-67A5-468C-81A1-38A0D162D32B}" type="presOf" srcId="{EE2E440A-6063-432F-8691-0C39E30FE398}" destId="{E3D638C6-6FDD-458B-A400-C94997E89553}" srcOrd="0" destOrd="0" presId="urn:microsoft.com/office/officeart/2018/2/layout/IconVerticalSolidList"/>
    <dgm:cxn modelId="{46486D05-4C3E-41D8-AB14-9775A24C1B9C}" srcId="{AD117B53-95D9-4CD0-B6E9-A41FAFB56919}" destId="{F124AB53-AFF3-42AE-B00B-CB5F5F2AAA2A}" srcOrd="2" destOrd="0" parTransId="{36288D28-5E9C-4655-B367-58EC1AABCD24}" sibTransId="{46200380-E9DD-4A26-9A81-6EC59022B07B}"/>
    <dgm:cxn modelId="{DF1D200A-C361-4DB9-8A43-F039843D4B31}" srcId="{AD117B53-95D9-4CD0-B6E9-A41FAFB56919}" destId="{77A53E4A-B6D7-4570-A380-747A8A105039}" srcOrd="0" destOrd="0" parTransId="{472466DC-57AD-47D1-8909-4E5421638C09}" sibTransId="{661C5ABD-5CF0-48A3-94C7-58C150FEA5F0}"/>
    <dgm:cxn modelId="{A569E70F-E596-483E-A4FD-7AF094AC6799}" type="presOf" srcId="{470D6B91-FAFA-48FB-9E6F-B7CB401527B6}" destId="{D1C36D11-9164-47BD-B05C-33BF1369FB1A}" srcOrd="0" destOrd="0" presId="urn:microsoft.com/office/officeart/2018/2/layout/IconVerticalSolidList"/>
    <dgm:cxn modelId="{CE9FDD1C-9072-450E-A9D3-7770DACE9FC0}" type="presOf" srcId="{AD117B53-95D9-4CD0-B6E9-A41FAFB56919}" destId="{FCF16146-B0AF-4027-B11F-51A8EC1B0171}" srcOrd="0" destOrd="0" presId="urn:microsoft.com/office/officeart/2018/2/layout/IconVerticalSolidList"/>
    <dgm:cxn modelId="{D4FDD883-D101-410A-AE3C-D50497A3E2A9}" type="presOf" srcId="{77A53E4A-B6D7-4570-A380-747A8A105039}" destId="{1455B6BF-BE9F-4C89-9BAA-E8E0BF9B7364}" srcOrd="0" destOrd="0" presId="urn:microsoft.com/office/officeart/2018/2/layout/IconVerticalSolidList"/>
    <dgm:cxn modelId="{D36A3995-DCBC-4022-9706-E42BE3C5471F}" srcId="{AD117B53-95D9-4CD0-B6E9-A41FAFB56919}" destId="{EE2E440A-6063-432F-8691-0C39E30FE398}" srcOrd="1" destOrd="0" parTransId="{AD7574DF-741D-48DA-BD51-4769B31ECDBA}" sibTransId="{C7AB7D4A-A295-4376-B73E-A9244F04F30D}"/>
    <dgm:cxn modelId="{B064FD9C-8FC3-40AF-B73A-90B4759D7189}" type="presOf" srcId="{F124AB53-AFF3-42AE-B00B-CB5F5F2AAA2A}" destId="{48309FC8-9D56-43DB-ADCC-054A4284A47B}" srcOrd="0" destOrd="0" presId="urn:microsoft.com/office/officeart/2018/2/layout/IconVerticalSolidList"/>
    <dgm:cxn modelId="{37C1ED9F-4A7E-4902-BA31-340ADFA8ED3A}" srcId="{AD117B53-95D9-4CD0-B6E9-A41FAFB56919}" destId="{470D6B91-FAFA-48FB-9E6F-B7CB401527B6}" srcOrd="3" destOrd="0" parTransId="{529ED32F-AD74-4DC4-95A7-DA9A128FF649}" sibTransId="{12CDF7F1-32B9-4E58-87AD-AFA0AEC13B9E}"/>
    <dgm:cxn modelId="{CF116C5E-5253-4B2D-8413-1BD484FC1EAA}" type="presParOf" srcId="{FCF16146-B0AF-4027-B11F-51A8EC1B0171}" destId="{AADA490A-E881-4DDE-9040-303EA9092200}" srcOrd="0" destOrd="0" presId="urn:microsoft.com/office/officeart/2018/2/layout/IconVerticalSolidList"/>
    <dgm:cxn modelId="{D7771969-8F5E-460D-BCCD-1EB373B76519}" type="presParOf" srcId="{AADA490A-E881-4DDE-9040-303EA9092200}" destId="{FD5DAB53-9C5C-4551-B67F-C62E9C4A1690}" srcOrd="0" destOrd="0" presId="urn:microsoft.com/office/officeart/2018/2/layout/IconVerticalSolidList"/>
    <dgm:cxn modelId="{4E93EF6A-390D-4B88-8DC9-5C3512E053CF}" type="presParOf" srcId="{AADA490A-E881-4DDE-9040-303EA9092200}" destId="{1A01BB99-85BA-42B3-9E07-C01F049AC23F}" srcOrd="1" destOrd="0" presId="urn:microsoft.com/office/officeart/2018/2/layout/IconVerticalSolidList"/>
    <dgm:cxn modelId="{8F676876-7A3C-4A07-9DC3-3396095B96A9}" type="presParOf" srcId="{AADA490A-E881-4DDE-9040-303EA9092200}" destId="{CF891979-D55F-4E2E-BACD-F371303EED07}" srcOrd="2" destOrd="0" presId="urn:microsoft.com/office/officeart/2018/2/layout/IconVerticalSolidList"/>
    <dgm:cxn modelId="{596891B5-9CD1-4DE0-B4D1-5101C09D761A}" type="presParOf" srcId="{AADA490A-E881-4DDE-9040-303EA9092200}" destId="{1455B6BF-BE9F-4C89-9BAA-E8E0BF9B7364}" srcOrd="3" destOrd="0" presId="urn:microsoft.com/office/officeart/2018/2/layout/IconVerticalSolidList"/>
    <dgm:cxn modelId="{3BDD453C-5FF0-4046-9E7A-2E1A0A03C9F1}" type="presParOf" srcId="{FCF16146-B0AF-4027-B11F-51A8EC1B0171}" destId="{B590859A-B6D0-42D8-92AF-A7B4BF106253}" srcOrd="1" destOrd="0" presId="urn:microsoft.com/office/officeart/2018/2/layout/IconVerticalSolidList"/>
    <dgm:cxn modelId="{D022CC1C-43B9-49B4-8896-3C1E393B8403}" type="presParOf" srcId="{FCF16146-B0AF-4027-B11F-51A8EC1B0171}" destId="{B5AED338-711E-4584-96D0-9BA394447C6C}" srcOrd="2" destOrd="0" presId="urn:microsoft.com/office/officeart/2018/2/layout/IconVerticalSolidList"/>
    <dgm:cxn modelId="{9E3FAF25-9A96-4334-AA9B-FE509C23B3E0}" type="presParOf" srcId="{B5AED338-711E-4584-96D0-9BA394447C6C}" destId="{6FD207A6-B32D-4ACA-9EC7-4D1DA37477F9}" srcOrd="0" destOrd="0" presId="urn:microsoft.com/office/officeart/2018/2/layout/IconVerticalSolidList"/>
    <dgm:cxn modelId="{978AE923-C89F-4A6F-8CE9-DF6519E8D7C5}" type="presParOf" srcId="{B5AED338-711E-4584-96D0-9BA394447C6C}" destId="{A9F8CFA7-6120-4780-BA44-997815EF70DD}" srcOrd="1" destOrd="0" presId="urn:microsoft.com/office/officeart/2018/2/layout/IconVerticalSolidList"/>
    <dgm:cxn modelId="{AE84EEC8-9498-4832-8691-1979D5476451}" type="presParOf" srcId="{B5AED338-711E-4584-96D0-9BA394447C6C}" destId="{294B8C5C-128E-4425-A9EF-F92F4DF25B33}" srcOrd="2" destOrd="0" presId="urn:microsoft.com/office/officeart/2018/2/layout/IconVerticalSolidList"/>
    <dgm:cxn modelId="{D76EC27E-BC1E-4469-9D83-8FBD3033F747}" type="presParOf" srcId="{B5AED338-711E-4584-96D0-9BA394447C6C}" destId="{E3D638C6-6FDD-458B-A400-C94997E89553}" srcOrd="3" destOrd="0" presId="urn:microsoft.com/office/officeart/2018/2/layout/IconVerticalSolidList"/>
    <dgm:cxn modelId="{5EC4DA6E-E33F-45B9-94B9-101B9448E4D6}" type="presParOf" srcId="{FCF16146-B0AF-4027-B11F-51A8EC1B0171}" destId="{153E1425-A0C5-487F-9CB8-163B178A01A4}" srcOrd="3" destOrd="0" presId="urn:microsoft.com/office/officeart/2018/2/layout/IconVerticalSolidList"/>
    <dgm:cxn modelId="{DE6D7D5F-50CA-4D50-8E5B-452616D47786}" type="presParOf" srcId="{FCF16146-B0AF-4027-B11F-51A8EC1B0171}" destId="{29E19B49-1D6F-4C65-90A5-F83E62CAE823}" srcOrd="4" destOrd="0" presId="urn:microsoft.com/office/officeart/2018/2/layout/IconVerticalSolidList"/>
    <dgm:cxn modelId="{83016434-DA9E-43E9-9C15-B6CD9C4C25E3}" type="presParOf" srcId="{29E19B49-1D6F-4C65-90A5-F83E62CAE823}" destId="{52686CDA-B115-44BA-80C5-7F1478CA3768}" srcOrd="0" destOrd="0" presId="urn:microsoft.com/office/officeart/2018/2/layout/IconVerticalSolidList"/>
    <dgm:cxn modelId="{F9B51E83-1B9C-4A2B-9F31-A129BF132FDA}" type="presParOf" srcId="{29E19B49-1D6F-4C65-90A5-F83E62CAE823}" destId="{20C18A30-5890-4B3D-8E3B-BF03721DCDE9}" srcOrd="1" destOrd="0" presId="urn:microsoft.com/office/officeart/2018/2/layout/IconVerticalSolidList"/>
    <dgm:cxn modelId="{3DC25E7E-55AC-4F74-BDC3-C38961F02F1F}" type="presParOf" srcId="{29E19B49-1D6F-4C65-90A5-F83E62CAE823}" destId="{21D2B3D9-BE2F-43D7-9250-C4ED7DE8CF25}" srcOrd="2" destOrd="0" presId="urn:microsoft.com/office/officeart/2018/2/layout/IconVerticalSolidList"/>
    <dgm:cxn modelId="{746E00B8-97C8-4144-B871-E53BE9085DCF}" type="presParOf" srcId="{29E19B49-1D6F-4C65-90A5-F83E62CAE823}" destId="{48309FC8-9D56-43DB-ADCC-054A4284A47B}" srcOrd="3" destOrd="0" presId="urn:microsoft.com/office/officeart/2018/2/layout/IconVerticalSolidList"/>
    <dgm:cxn modelId="{763B7F63-E418-4E30-8F09-3D6C78BC74F6}" type="presParOf" srcId="{FCF16146-B0AF-4027-B11F-51A8EC1B0171}" destId="{688880DC-3363-40B8-BF6C-B40B558BD797}" srcOrd="5" destOrd="0" presId="urn:microsoft.com/office/officeart/2018/2/layout/IconVerticalSolidList"/>
    <dgm:cxn modelId="{024860B6-1943-4FB3-B8E9-B1AC61901CAD}" type="presParOf" srcId="{FCF16146-B0AF-4027-B11F-51A8EC1B0171}" destId="{FA866B06-3EE9-4038-8629-E26D0A672723}" srcOrd="6" destOrd="0" presId="urn:microsoft.com/office/officeart/2018/2/layout/IconVerticalSolidList"/>
    <dgm:cxn modelId="{7B2B7543-B194-42FE-9C09-0C005197B68B}" type="presParOf" srcId="{FA866B06-3EE9-4038-8629-E26D0A672723}" destId="{27AA31C7-BEAA-46A3-8531-0F98BF8E76EE}" srcOrd="0" destOrd="0" presId="urn:microsoft.com/office/officeart/2018/2/layout/IconVerticalSolidList"/>
    <dgm:cxn modelId="{58E776E7-E925-42AF-897E-89E2C78FE47F}" type="presParOf" srcId="{FA866B06-3EE9-4038-8629-E26D0A672723}" destId="{C2A19DC3-F0D5-41D5-B578-AACCF3344D67}" srcOrd="1" destOrd="0" presId="urn:microsoft.com/office/officeart/2018/2/layout/IconVerticalSolidList"/>
    <dgm:cxn modelId="{B4488A8F-E93C-49C0-B1C0-C31B7841C941}" type="presParOf" srcId="{FA866B06-3EE9-4038-8629-E26D0A672723}" destId="{1A041552-0BEA-42CF-980C-5FF2679F3A0F}" srcOrd="2" destOrd="0" presId="urn:microsoft.com/office/officeart/2018/2/layout/IconVerticalSolidList"/>
    <dgm:cxn modelId="{A5618819-5D7F-435D-B6C7-52006353BA93}" type="presParOf" srcId="{FA866B06-3EE9-4038-8629-E26D0A672723}" destId="{D1C36D11-9164-47BD-B05C-33BF1369FB1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D0A09AB-7C77-4F50-9B30-25CE79CA7BE9}"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E1113A03-FC7B-47F8-AB22-CD1CD03B0C4B}">
      <dgm:prSet custT="1"/>
      <dgm:spPr/>
      <dgm:t>
        <a:bodyPr/>
        <a:lstStyle/>
        <a:p>
          <a:pPr>
            <a:defRPr b="1"/>
          </a:pPr>
          <a:r>
            <a:rPr lang="en-US" sz="1600" noProof="0" dirty="0"/>
            <a:t>QoS 0 </a:t>
          </a:r>
        </a:p>
      </dgm:t>
    </dgm:pt>
    <dgm:pt modelId="{6216756F-36ED-45B7-B4D7-8A6E99AC5E31}" type="parTrans" cxnId="{8FC1365E-FA8F-4A0A-8492-138537156A77}">
      <dgm:prSet/>
      <dgm:spPr/>
      <dgm:t>
        <a:bodyPr/>
        <a:lstStyle/>
        <a:p>
          <a:endParaRPr lang="en-US"/>
        </a:p>
      </dgm:t>
    </dgm:pt>
    <dgm:pt modelId="{5A67FD88-17F1-47C0-81D0-87A6B8DD2C6C}" type="sibTrans" cxnId="{8FC1365E-FA8F-4A0A-8492-138537156A77}">
      <dgm:prSet/>
      <dgm:spPr/>
      <dgm:t>
        <a:bodyPr/>
        <a:lstStyle/>
        <a:p>
          <a:endParaRPr lang="en-US"/>
        </a:p>
      </dgm:t>
    </dgm:pt>
    <dgm:pt modelId="{8284AB16-31E3-477B-959F-B134C61052D9}">
      <dgm:prSet custT="1"/>
      <dgm:spPr/>
      <dgm:t>
        <a:bodyPr/>
        <a:lstStyle/>
        <a:p>
          <a:r>
            <a:rPr lang="en-US" sz="1600" noProof="0" dirty="0"/>
            <a:t>Each message transmitted at most once</a:t>
          </a:r>
        </a:p>
      </dgm:t>
    </dgm:pt>
    <dgm:pt modelId="{55892152-30C2-4AD2-A4F1-641B7B6170C6}" type="parTrans" cxnId="{466FF467-568A-4D2F-B911-792C815BE396}">
      <dgm:prSet/>
      <dgm:spPr/>
      <dgm:t>
        <a:bodyPr/>
        <a:lstStyle/>
        <a:p>
          <a:endParaRPr lang="en-US"/>
        </a:p>
      </dgm:t>
    </dgm:pt>
    <dgm:pt modelId="{E27ECFBB-B544-4F96-8593-9ADC90866D8B}" type="sibTrans" cxnId="{466FF467-568A-4D2F-B911-792C815BE396}">
      <dgm:prSet/>
      <dgm:spPr/>
      <dgm:t>
        <a:bodyPr/>
        <a:lstStyle/>
        <a:p>
          <a:endParaRPr lang="en-US"/>
        </a:p>
      </dgm:t>
    </dgm:pt>
    <dgm:pt modelId="{88959FE5-10B2-4484-B4BC-20F1B0352429}">
      <dgm:prSet custT="1"/>
      <dgm:spPr/>
      <dgm:t>
        <a:bodyPr/>
        <a:lstStyle/>
        <a:p>
          <a:r>
            <a:rPr lang="en-US" sz="1600" noProof="0" dirty="0"/>
            <a:t>Best-effort delivery → message not acknowledged by broker </a:t>
          </a:r>
        </a:p>
      </dgm:t>
    </dgm:pt>
    <dgm:pt modelId="{E22307D0-8497-4FC1-97C9-B96F89EC4207}" type="parTrans" cxnId="{86DA6939-77EA-43C6-A4E7-C58BAE2EEDE6}">
      <dgm:prSet/>
      <dgm:spPr/>
      <dgm:t>
        <a:bodyPr/>
        <a:lstStyle/>
        <a:p>
          <a:endParaRPr lang="en-US"/>
        </a:p>
      </dgm:t>
    </dgm:pt>
    <dgm:pt modelId="{447431DC-7DAE-47DB-A5D4-26833EEBD187}" type="sibTrans" cxnId="{86DA6939-77EA-43C6-A4E7-C58BAE2EEDE6}">
      <dgm:prSet/>
      <dgm:spPr/>
      <dgm:t>
        <a:bodyPr/>
        <a:lstStyle/>
        <a:p>
          <a:endParaRPr lang="en-US"/>
        </a:p>
      </dgm:t>
    </dgm:pt>
    <dgm:pt modelId="{3A304C50-C635-462D-AABE-28D34D5683B1}">
      <dgm:prSet custT="1"/>
      <dgm:spPr/>
      <dgm:t>
        <a:bodyPr/>
        <a:lstStyle/>
        <a:p>
          <a:r>
            <a:rPr lang="en-US" sz="1600" noProof="0" dirty="0"/>
            <a:t>Message not stored and delivery not reattempted if message lost in transit to broker</a:t>
          </a:r>
        </a:p>
      </dgm:t>
    </dgm:pt>
    <dgm:pt modelId="{A838A559-173C-4F8C-925A-A5C8E44D79C8}" type="parTrans" cxnId="{A2698709-448F-4E2B-B897-2CF1AAC900B7}">
      <dgm:prSet/>
      <dgm:spPr/>
      <dgm:t>
        <a:bodyPr/>
        <a:lstStyle/>
        <a:p>
          <a:endParaRPr lang="en-US"/>
        </a:p>
      </dgm:t>
    </dgm:pt>
    <dgm:pt modelId="{9EDDA831-CDAA-48CA-B378-3B80D12546FD}" type="sibTrans" cxnId="{A2698709-448F-4E2B-B897-2CF1AAC900B7}">
      <dgm:prSet/>
      <dgm:spPr/>
      <dgm:t>
        <a:bodyPr/>
        <a:lstStyle/>
        <a:p>
          <a:endParaRPr lang="en-US"/>
        </a:p>
      </dgm:t>
    </dgm:pt>
    <dgm:pt modelId="{D7E6C762-D88F-487E-80E5-3219C1DD3F21}">
      <dgm:prSet custT="1"/>
      <dgm:spPr/>
      <dgm:t>
        <a:bodyPr/>
        <a:lstStyle/>
        <a:p>
          <a:pPr>
            <a:defRPr b="1"/>
          </a:pPr>
          <a:r>
            <a:rPr lang="en-US" sz="1600" noProof="0" dirty="0"/>
            <a:t>QoS 1 </a:t>
          </a:r>
        </a:p>
      </dgm:t>
    </dgm:pt>
    <dgm:pt modelId="{A6A4A323-8E31-4446-9F6D-FFFEF60B8D23}" type="parTrans" cxnId="{27C362F7-6FC9-4851-8D66-CD2AF33E9395}">
      <dgm:prSet/>
      <dgm:spPr/>
      <dgm:t>
        <a:bodyPr/>
        <a:lstStyle/>
        <a:p>
          <a:endParaRPr lang="en-US"/>
        </a:p>
      </dgm:t>
    </dgm:pt>
    <dgm:pt modelId="{F17AF331-7BDC-42C2-AAC8-B24E03894B57}" type="sibTrans" cxnId="{27C362F7-6FC9-4851-8D66-CD2AF33E9395}">
      <dgm:prSet/>
      <dgm:spPr/>
      <dgm:t>
        <a:bodyPr/>
        <a:lstStyle/>
        <a:p>
          <a:endParaRPr lang="en-US"/>
        </a:p>
      </dgm:t>
    </dgm:pt>
    <dgm:pt modelId="{176E4870-5311-4BA1-86CA-7F8708E162B5}">
      <dgm:prSet custT="1"/>
      <dgm:spPr/>
      <dgm:t>
        <a:bodyPr/>
        <a:lstStyle/>
        <a:p>
          <a:r>
            <a:rPr lang="en-US" sz="1600" noProof="0" dirty="0"/>
            <a:t>Each messages guaranteed to be delivered at least once </a:t>
          </a:r>
        </a:p>
      </dgm:t>
    </dgm:pt>
    <dgm:pt modelId="{44D45337-6172-4D77-8F10-366F3FAC67D0}" type="parTrans" cxnId="{29B7B87C-33D7-4C94-9697-C1BBD71E88BA}">
      <dgm:prSet/>
      <dgm:spPr/>
      <dgm:t>
        <a:bodyPr/>
        <a:lstStyle/>
        <a:p>
          <a:endParaRPr lang="en-US"/>
        </a:p>
      </dgm:t>
    </dgm:pt>
    <dgm:pt modelId="{416C767F-07CB-4C14-82D2-93ED53858B3A}" type="sibTrans" cxnId="{29B7B87C-33D7-4C94-9697-C1BBD71E88BA}">
      <dgm:prSet/>
      <dgm:spPr/>
      <dgm:t>
        <a:bodyPr/>
        <a:lstStyle/>
        <a:p>
          <a:endParaRPr lang="en-US"/>
        </a:p>
      </dgm:t>
    </dgm:pt>
    <dgm:pt modelId="{D4590FAD-AF72-4ABD-BDF7-106BC4F02D83}">
      <dgm:prSet custT="1"/>
      <dgm:spPr/>
      <dgm:t>
        <a:bodyPr/>
        <a:lstStyle/>
        <a:p>
          <a:r>
            <a:rPr lang="en-US" sz="1600" noProof="0" dirty="0"/>
            <a:t>A message may be delivered more than once </a:t>
          </a:r>
        </a:p>
      </dgm:t>
    </dgm:pt>
    <dgm:pt modelId="{BD33C357-67DA-4271-BFD2-EB493A19B878}" type="parTrans" cxnId="{8508FB4D-93E9-40B4-B221-16C6EB55A156}">
      <dgm:prSet/>
      <dgm:spPr/>
      <dgm:t>
        <a:bodyPr/>
        <a:lstStyle/>
        <a:p>
          <a:endParaRPr lang="en-US"/>
        </a:p>
      </dgm:t>
    </dgm:pt>
    <dgm:pt modelId="{24CE54BE-F51A-4A66-9F06-3005261F002A}" type="sibTrans" cxnId="{8508FB4D-93E9-40B4-B221-16C6EB55A156}">
      <dgm:prSet/>
      <dgm:spPr/>
      <dgm:t>
        <a:bodyPr/>
        <a:lstStyle/>
        <a:p>
          <a:endParaRPr lang="en-US"/>
        </a:p>
      </dgm:t>
    </dgm:pt>
    <dgm:pt modelId="{21A0000C-20BE-419C-B6B9-24765245F1D2}">
      <dgm:prSet custT="1"/>
      <dgm:spPr/>
      <dgm:t>
        <a:bodyPr/>
        <a:lstStyle/>
        <a:p>
          <a:r>
            <a:rPr lang="en-US" sz="1600" noProof="0" dirty="0"/>
            <a:t>Messages stored by sender until acknowledged by broker via a PUBACK</a:t>
          </a:r>
        </a:p>
      </dgm:t>
    </dgm:pt>
    <dgm:pt modelId="{06E4BED4-0B0A-4F3A-B41E-9612AF17E2AC}" type="parTrans" cxnId="{32A224ED-1922-48A7-8D90-2EEE031CB499}">
      <dgm:prSet/>
      <dgm:spPr/>
      <dgm:t>
        <a:bodyPr/>
        <a:lstStyle/>
        <a:p>
          <a:endParaRPr lang="en-US"/>
        </a:p>
      </dgm:t>
    </dgm:pt>
    <dgm:pt modelId="{A3E2F872-E710-49A2-816A-831D7BC62F43}" type="sibTrans" cxnId="{32A224ED-1922-48A7-8D90-2EEE031CB499}">
      <dgm:prSet/>
      <dgm:spPr/>
      <dgm:t>
        <a:bodyPr/>
        <a:lstStyle/>
        <a:p>
          <a:endParaRPr lang="en-US"/>
        </a:p>
      </dgm:t>
    </dgm:pt>
    <dgm:pt modelId="{B3980629-CFA8-4E70-A941-EC082753A5E7}">
      <dgm:prSet custT="1"/>
      <dgm:spPr/>
      <dgm:t>
        <a:bodyPr/>
        <a:lstStyle/>
        <a:p>
          <a:pPr>
            <a:defRPr b="1"/>
          </a:pPr>
          <a:r>
            <a:rPr lang="en-US" sz="1600" noProof="0" dirty="0"/>
            <a:t>QoS 2 </a:t>
          </a:r>
        </a:p>
      </dgm:t>
    </dgm:pt>
    <dgm:pt modelId="{DCD65498-7C08-4E92-8325-F76B648BF390}" type="parTrans" cxnId="{375CEE92-0E1D-48E5-AF68-D59D07E291D0}">
      <dgm:prSet/>
      <dgm:spPr/>
      <dgm:t>
        <a:bodyPr/>
        <a:lstStyle/>
        <a:p>
          <a:endParaRPr lang="en-US"/>
        </a:p>
      </dgm:t>
    </dgm:pt>
    <dgm:pt modelId="{2507A03D-FF40-42E3-A651-9EE438AB1094}" type="sibTrans" cxnId="{375CEE92-0E1D-48E5-AF68-D59D07E291D0}">
      <dgm:prSet/>
      <dgm:spPr/>
      <dgm:t>
        <a:bodyPr/>
        <a:lstStyle/>
        <a:p>
          <a:endParaRPr lang="en-US"/>
        </a:p>
      </dgm:t>
    </dgm:pt>
    <dgm:pt modelId="{807DF15C-A402-44BC-9A3C-BC7CB66CA48C}">
      <dgm:prSet custT="1"/>
      <dgm:spPr/>
      <dgm:t>
        <a:bodyPr/>
        <a:lstStyle/>
        <a:p>
          <a:r>
            <a:rPr lang="en-US" sz="1600" noProof="0" dirty="0"/>
            <a:t>Each message received by broker exactly once</a:t>
          </a:r>
        </a:p>
      </dgm:t>
    </dgm:pt>
    <dgm:pt modelId="{8F057408-ADA0-4F3D-86CE-ABB0FE2F6D8E}" type="parTrans" cxnId="{1CF6094A-85D4-4AF3-A71B-E831B234CD52}">
      <dgm:prSet/>
      <dgm:spPr/>
      <dgm:t>
        <a:bodyPr/>
        <a:lstStyle/>
        <a:p>
          <a:endParaRPr lang="en-US"/>
        </a:p>
      </dgm:t>
    </dgm:pt>
    <dgm:pt modelId="{A806CF9F-320F-4EB2-B990-7AB360902F16}" type="sibTrans" cxnId="{1CF6094A-85D4-4AF3-A71B-E831B234CD52}">
      <dgm:prSet/>
      <dgm:spPr/>
      <dgm:t>
        <a:bodyPr/>
        <a:lstStyle/>
        <a:p>
          <a:endParaRPr lang="en-US"/>
        </a:p>
      </dgm:t>
    </dgm:pt>
    <dgm:pt modelId="{D05D68FB-882A-4C2B-98AA-728BCE883BA4}">
      <dgm:prSet custT="1"/>
      <dgm:spPr/>
      <dgm:t>
        <a:bodyPr/>
        <a:lstStyle/>
        <a:p>
          <a:r>
            <a:rPr lang="en-US" sz="1600" noProof="0" dirty="0"/>
            <a:t>Highest delivery guarantee but longest delivery time</a:t>
          </a:r>
        </a:p>
      </dgm:t>
    </dgm:pt>
    <dgm:pt modelId="{E6D4A967-216D-4E68-B0A1-32A5E1A5B88F}" type="parTrans" cxnId="{3CF6B975-698C-42C2-894E-527106E9637B}">
      <dgm:prSet/>
      <dgm:spPr/>
      <dgm:t>
        <a:bodyPr/>
        <a:lstStyle/>
        <a:p>
          <a:endParaRPr lang="en-US"/>
        </a:p>
      </dgm:t>
    </dgm:pt>
    <dgm:pt modelId="{A25D1498-47B0-4FF8-896F-C2415FCC11E1}" type="sibTrans" cxnId="{3CF6B975-698C-42C2-894E-527106E9637B}">
      <dgm:prSet/>
      <dgm:spPr/>
      <dgm:t>
        <a:bodyPr/>
        <a:lstStyle/>
        <a:p>
          <a:endParaRPr lang="en-US"/>
        </a:p>
      </dgm:t>
    </dgm:pt>
    <dgm:pt modelId="{428C1549-B6B5-466B-AEB0-8E97636D7B8F}">
      <dgm:prSet custT="1"/>
      <dgm:spPr/>
      <dgm:t>
        <a:bodyPr/>
        <a:lstStyle/>
        <a:p>
          <a:r>
            <a:rPr lang="en-US" sz="1600" dirty="0"/>
            <a:t>Four-way handshake for each message</a:t>
          </a:r>
        </a:p>
      </dgm:t>
    </dgm:pt>
    <dgm:pt modelId="{58C41B3D-753F-459C-B30B-D2214CAAF3FE}" type="parTrans" cxnId="{F8DDD05E-4DEA-43AC-969D-03ED720D0022}">
      <dgm:prSet/>
      <dgm:spPr/>
      <dgm:t>
        <a:bodyPr/>
        <a:lstStyle/>
        <a:p>
          <a:endParaRPr lang="en-US"/>
        </a:p>
      </dgm:t>
    </dgm:pt>
    <dgm:pt modelId="{049A54CD-D41C-4D71-AEE7-71F0A3DAFCE1}" type="sibTrans" cxnId="{F8DDD05E-4DEA-43AC-969D-03ED720D0022}">
      <dgm:prSet/>
      <dgm:spPr/>
      <dgm:t>
        <a:bodyPr/>
        <a:lstStyle/>
        <a:p>
          <a:endParaRPr lang="en-US"/>
        </a:p>
      </dgm:t>
    </dgm:pt>
    <dgm:pt modelId="{73C09933-BBBE-4C73-910E-2F184DC6019D}" type="pres">
      <dgm:prSet presAssocID="{5D0A09AB-7C77-4F50-9B30-25CE79CA7BE9}" presName="linear" presStyleCnt="0">
        <dgm:presLayoutVars>
          <dgm:dir/>
          <dgm:animLvl val="lvl"/>
          <dgm:resizeHandles val="exact"/>
        </dgm:presLayoutVars>
      </dgm:prSet>
      <dgm:spPr/>
    </dgm:pt>
    <dgm:pt modelId="{4FBA1375-4E8D-47F6-8A01-0CD84AE977A1}" type="pres">
      <dgm:prSet presAssocID="{E1113A03-FC7B-47F8-AB22-CD1CD03B0C4B}" presName="parentLin" presStyleCnt="0"/>
      <dgm:spPr/>
    </dgm:pt>
    <dgm:pt modelId="{768A37EE-68F1-4208-BF5E-982DECBB2145}" type="pres">
      <dgm:prSet presAssocID="{E1113A03-FC7B-47F8-AB22-CD1CD03B0C4B}" presName="parentLeftMargin" presStyleLbl="node1" presStyleIdx="0" presStyleCnt="3"/>
      <dgm:spPr/>
    </dgm:pt>
    <dgm:pt modelId="{FF9CD3D5-8B91-4FED-B0DE-4822EB422AEC}" type="pres">
      <dgm:prSet presAssocID="{E1113A03-FC7B-47F8-AB22-CD1CD03B0C4B}" presName="parentText" presStyleLbl="node1" presStyleIdx="0" presStyleCnt="3">
        <dgm:presLayoutVars>
          <dgm:chMax val="0"/>
          <dgm:bulletEnabled val="1"/>
        </dgm:presLayoutVars>
      </dgm:prSet>
      <dgm:spPr/>
    </dgm:pt>
    <dgm:pt modelId="{3E6E4037-FC23-4C22-B597-774DE0D4596F}" type="pres">
      <dgm:prSet presAssocID="{E1113A03-FC7B-47F8-AB22-CD1CD03B0C4B}" presName="negativeSpace" presStyleCnt="0"/>
      <dgm:spPr/>
    </dgm:pt>
    <dgm:pt modelId="{7E61531C-8109-4877-A3F9-37DDBB5EDBFC}" type="pres">
      <dgm:prSet presAssocID="{E1113A03-FC7B-47F8-AB22-CD1CD03B0C4B}" presName="childText" presStyleLbl="conFgAcc1" presStyleIdx="0" presStyleCnt="3">
        <dgm:presLayoutVars>
          <dgm:bulletEnabled val="1"/>
        </dgm:presLayoutVars>
      </dgm:prSet>
      <dgm:spPr/>
    </dgm:pt>
    <dgm:pt modelId="{F42DB5D0-60FD-419B-9DC3-979B8A76430E}" type="pres">
      <dgm:prSet presAssocID="{5A67FD88-17F1-47C0-81D0-87A6B8DD2C6C}" presName="spaceBetweenRectangles" presStyleCnt="0"/>
      <dgm:spPr/>
    </dgm:pt>
    <dgm:pt modelId="{84913727-3B17-4486-8D41-970DA6ED04A5}" type="pres">
      <dgm:prSet presAssocID="{D7E6C762-D88F-487E-80E5-3219C1DD3F21}" presName="parentLin" presStyleCnt="0"/>
      <dgm:spPr/>
    </dgm:pt>
    <dgm:pt modelId="{D73EB2EF-0D65-4F88-8DAC-EA2C76907402}" type="pres">
      <dgm:prSet presAssocID="{D7E6C762-D88F-487E-80E5-3219C1DD3F21}" presName="parentLeftMargin" presStyleLbl="node1" presStyleIdx="0" presStyleCnt="3"/>
      <dgm:spPr/>
    </dgm:pt>
    <dgm:pt modelId="{E019CE71-293F-4DE9-B0B9-4742DDF7D2DE}" type="pres">
      <dgm:prSet presAssocID="{D7E6C762-D88F-487E-80E5-3219C1DD3F21}" presName="parentText" presStyleLbl="node1" presStyleIdx="1" presStyleCnt="3">
        <dgm:presLayoutVars>
          <dgm:chMax val="0"/>
          <dgm:bulletEnabled val="1"/>
        </dgm:presLayoutVars>
      </dgm:prSet>
      <dgm:spPr/>
    </dgm:pt>
    <dgm:pt modelId="{56C9BC73-A468-4962-8B01-34A4EA1DCBF0}" type="pres">
      <dgm:prSet presAssocID="{D7E6C762-D88F-487E-80E5-3219C1DD3F21}" presName="negativeSpace" presStyleCnt="0"/>
      <dgm:spPr/>
    </dgm:pt>
    <dgm:pt modelId="{7263A030-5155-42BC-A932-AAE77C20F13C}" type="pres">
      <dgm:prSet presAssocID="{D7E6C762-D88F-487E-80E5-3219C1DD3F21}" presName="childText" presStyleLbl="conFgAcc1" presStyleIdx="1" presStyleCnt="3">
        <dgm:presLayoutVars>
          <dgm:bulletEnabled val="1"/>
        </dgm:presLayoutVars>
      </dgm:prSet>
      <dgm:spPr/>
    </dgm:pt>
    <dgm:pt modelId="{4843E615-2633-4FEA-99DF-19B101956A9C}" type="pres">
      <dgm:prSet presAssocID="{F17AF331-7BDC-42C2-AAC8-B24E03894B57}" presName="spaceBetweenRectangles" presStyleCnt="0"/>
      <dgm:spPr/>
    </dgm:pt>
    <dgm:pt modelId="{E0D5EECB-CB68-4482-AA13-26DABDC65E1C}" type="pres">
      <dgm:prSet presAssocID="{B3980629-CFA8-4E70-A941-EC082753A5E7}" presName="parentLin" presStyleCnt="0"/>
      <dgm:spPr/>
    </dgm:pt>
    <dgm:pt modelId="{5E187DF8-4AB1-482D-B073-A8FB165BBD12}" type="pres">
      <dgm:prSet presAssocID="{B3980629-CFA8-4E70-A941-EC082753A5E7}" presName="parentLeftMargin" presStyleLbl="node1" presStyleIdx="1" presStyleCnt="3"/>
      <dgm:spPr/>
    </dgm:pt>
    <dgm:pt modelId="{A0540574-AF0D-4D70-AD47-6D0FDAFDFB26}" type="pres">
      <dgm:prSet presAssocID="{B3980629-CFA8-4E70-A941-EC082753A5E7}" presName="parentText" presStyleLbl="node1" presStyleIdx="2" presStyleCnt="3">
        <dgm:presLayoutVars>
          <dgm:chMax val="0"/>
          <dgm:bulletEnabled val="1"/>
        </dgm:presLayoutVars>
      </dgm:prSet>
      <dgm:spPr/>
    </dgm:pt>
    <dgm:pt modelId="{B10BD5A3-DD14-4EEE-A650-32A562B0D911}" type="pres">
      <dgm:prSet presAssocID="{B3980629-CFA8-4E70-A941-EC082753A5E7}" presName="negativeSpace" presStyleCnt="0"/>
      <dgm:spPr/>
    </dgm:pt>
    <dgm:pt modelId="{6AC30162-72CC-4719-B32E-443ABD1882DA}" type="pres">
      <dgm:prSet presAssocID="{B3980629-CFA8-4E70-A941-EC082753A5E7}" presName="childText" presStyleLbl="conFgAcc1" presStyleIdx="2" presStyleCnt="3">
        <dgm:presLayoutVars>
          <dgm:bulletEnabled val="1"/>
        </dgm:presLayoutVars>
      </dgm:prSet>
      <dgm:spPr/>
    </dgm:pt>
  </dgm:ptLst>
  <dgm:cxnLst>
    <dgm:cxn modelId="{A2698709-448F-4E2B-B897-2CF1AAC900B7}" srcId="{E1113A03-FC7B-47F8-AB22-CD1CD03B0C4B}" destId="{3A304C50-C635-462D-AABE-28D34D5683B1}" srcOrd="2" destOrd="0" parTransId="{A838A559-173C-4F8C-925A-A5C8E44D79C8}" sibTransId="{9EDDA831-CDAA-48CA-B378-3B80D12546FD}"/>
    <dgm:cxn modelId="{9DCB3A16-C4E2-4A05-B518-C6679113D141}" type="presOf" srcId="{E1113A03-FC7B-47F8-AB22-CD1CD03B0C4B}" destId="{768A37EE-68F1-4208-BF5E-982DECBB2145}" srcOrd="0" destOrd="0" presId="urn:microsoft.com/office/officeart/2005/8/layout/list1"/>
    <dgm:cxn modelId="{F71CFB16-CEA2-427D-B665-B31BCC443170}" type="presOf" srcId="{B3980629-CFA8-4E70-A941-EC082753A5E7}" destId="{5E187DF8-4AB1-482D-B073-A8FB165BBD12}" srcOrd="0" destOrd="0" presId="urn:microsoft.com/office/officeart/2005/8/layout/list1"/>
    <dgm:cxn modelId="{EAF19F1C-5A00-4C88-A6E7-601BE2557356}" type="presOf" srcId="{5D0A09AB-7C77-4F50-9B30-25CE79CA7BE9}" destId="{73C09933-BBBE-4C73-910E-2F184DC6019D}" srcOrd="0" destOrd="0" presId="urn:microsoft.com/office/officeart/2005/8/layout/list1"/>
    <dgm:cxn modelId="{0A9D1E22-4CCD-4C51-8E06-3F3D5BC4C6FA}" type="presOf" srcId="{3A304C50-C635-462D-AABE-28D34D5683B1}" destId="{7E61531C-8109-4877-A3F9-37DDBB5EDBFC}" srcOrd="0" destOrd="2" presId="urn:microsoft.com/office/officeart/2005/8/layout/list1"/>
    <dgm:cxn modelId="{6FE15627-3F19-47B7-AF68-D62BFD97523F}" type="presOf" srcId="{D7E6C762-D88F-487E-80E5-3219C1DD3F21}" destId="{E019CE71-293F-4DE9-B0B9-4742DDF7D2DE}" srcOrd="1" destOrd="0" presId="urn:microsoft.com/office/officeart/2005/8/layout/list1"/>
    <dgm:cxn modelId="{F8821D29-CDA0-4830-BC06-23A7BB5EFB2D}" type="presOf" srcId="{8284AB16-31E3-477B-959F-B134C61052D9}" destId="{7E61531C-8109-4877-A3F9-37DDBB5EDBFC}" srcOrd="0" destOrd="0" presId="urn:microsoft.com/office/officeart/2005/8/layout/list1"/>
    <dgm:cxn modelId="{86DA6939-77EA-43C6-A4E7-C58BAE2EEDE6}" srcId="{E1113A03-FC7B-47F8-AB22-CD1CD03B0C4B}" destId="{88959FE5-10B2-4484-B4BC-20F1B0352429}" srcOrd="1" destOrd="0" parTransId="{E22307D0-8497-4FC1-97C9-B96F89EC4207}" sibTransId="{447431DC-7DAE-47DB-A5D4-26833EEBD187}"/>
    <dgm:cxn modelId="{31631A3B-2715-419B-8EBF-FFBDEEC3C28C}" type="presOf" srcId="{D7E6C762-D88F-487E-80E5-3219C1DD3F21}" destId="{D73EB2EF-0D65-4F88-8DAC-EA2C76907402}" srcOrd="0" destOrd="0" presId="urn:microsoft.com/office/officeart/2005/8/layout/list1"/>
    <dgm:cxn modelId="{8FC1365E-FA8F-4A0A-8492-138537156A77}" srcId="{5D0A09AB-7C77-4F50-9B30-25CE79CA7BE9}" destId="{E1113A03-FC7B-47F8-AB22-CD1CD03B0C4B}" srcOrd="0" destOrd="0" parTransId="{6216756F-36ED-45B7-B4D7-8A6E99AC5E31}" sibTransId="{5A67FD88-17F1-47C0-81D0-87A6B8DD2C6C}"/>
    <dgm:cxn modelId="{F8DDD05E-4DEA-43AC-969D-03ED720D0022}" srcId="{B3980629-CFA8-4E70-A941-EC082753A5E7}" destId="{428C1549-B6B5-466B-AEB0-8E97636D7B8F}" srcOrd="1" destOrd="0" parTransId="{58C41B3D-753F-459C-B30B-D2214CAAF3FE}" sibTransId="{049A54CD-D41C-4D71-AEE7-71F0A3DAFCE1}"/>
    <dgm:cxn modelId="{B2251143-576D-4ECE-B2CC-4471EEA29A2E}" type="presOf" srcId="{D05D68FB-882A-4C2B-98AA-728BCE883BA4}" destId="{6AC30162-72CC-4719-B32E-443ABD1882DA}" srcOrd="0" destOrd="2" presId="urn:microsoft.com/office/officeart/2005/8/layout/list1"/>
    <dgm:cxn modelId="{466FF467-568A-4D2F-B911-792C815BE396}" srcId="{E1113A03-FC7B-47F8-AB22-CD1CD03B0C4B}" destId="{8284AB16-31E3-477B-959F-B134C61052D9}" srcOrd="0" destOrd="0" parTransId="{55892152-30C2-4AD2-A4F1-641B7B6170C6}" sibTransId="{E27ECFBB-B544-4F96-8593-9ADC90866D8B}"/>
    <dgm:cxn modelId="{1CF6094A-85D4-4AF3-A71B-E831B234CD52}" srcId="{B3980629-CFA8-4E70-A941-EC082753A5E7}" destId="{807DF15C-A402-44BC-9A3C-BC7CB66CA48C}" srcOrd="0" destOrd="0" parTransId="{8F057408-ADA0-4F3D-86CE-ABB0FE2F6D8E}" sibTransId="{A806CF9F-320F-4EB2-B990-7AB360902F16}"/>
    <dgm:cxn modelId="{8508FB4D-93E9-40B4-B221-16C6EB55A156}" srcId="{D7E6C762-D88F-487E-80E5-3219C1DD3F21}" destId="{D4590FAD-AF72-4ABD-BDF7-106BC4F02D83}" srcOrd="1" destOrd="0" parTransId="{BD33C357-67DA-4271-BFD2-EB493A19B878}" sibTransId="{24CE54BE-F51A-4A66-9F06-3005261F002A}"/>
    <dgm:cxn modelId="{94FD5871-A577-4F3D-AF69-97660226B3D2}" type="presOf" srcId="{D4590FAD-AF72-4ABD-BDF7-106BC4F02D83}" destId="{7263A030-5155-42BC-A932-AAE77C20F13C}" srcOrd="0" destOrd="1" presId="urn:microsoft.com/office/officeart/2005/8/layout/list1"/>
    <dgm:cxn modelId="{3CF6B975-698C-42C2-894E-527106E9637B}" srcId="{B3980629-CFA8-4E70-A941-EC082753A5E7}" destId="{D05D68FB-882A-4C2B-98AA-728BCE883BA4}" srcOrd="2" destOrd="0" parTransId="{E6D4A967-216D-4E68-B0A1-32A5E1A5B88F}" sibTransId="{A25D1498-47B0-4FF8-896F-C2415FCC11E1}"/>
    <dgm:cxn modelId="{B5752356-2497-4E19-9B5C-BEE7B8604DE5}" type="presOf" srcId="{428C1549-B6B5-466B-AEB0-8E97636D7B8F}" destId="{6AC30162-72CC-4719-B32E-443ABD1882DA}" srcOrd="0" destOrd="1" presId="urn:microsoft.com/office/officeart/2005/8/layout/list1"/>
    <dgm:cxn modelId="{29B7B87C-33D7-4C94-9697-C1BBD71E88BA}" srcId="{D7E6C762-D88F-487E-80E5-3219C1DD3F21}" destId="{176E4870-5311-4BA1-86CA-7F8708E162B5}" srcOrd="0" destOrd="0" parTransId="{44D45337-6172-4D77-8F10-366F3FAC67D0}" sibTransId="{416C767F-07CB-4C14-82D2-93ED53858B3A}"/>
    <dgm:cxn modelId="{375CEE92-0E1D-48E5-AF68-D59D07E291D0}" srcId="{5D0A09AB-7C77-4F50-9B30-25CE79CA7BE9}" destId="{B3980629-CFA8-4E70-A941-EC082753A5E7}" srcOrd="2" destOrd="0" parTransId="{DCD65498-7C08-4E92-8325-F76B648BF390}" sibTransId="{2507A03D-FF40-42E3-A651-9EE438AB1094}"/>
    <dgm:cxn modelId="{B491B1A2-1B37-414E-B745-B1EC81DFA061}" type="presOf" srcId="{B3980629-CFA8-4E70-A941-EC082753A5E7}" destId="{A0540574-AF0D-4D70-AD47-6D0FDAFDFB26}" srcOrd="1" destOrd="0" presId="urn:microsoft.com/office/officeart/2005/8/layout/list1"/>
    <dgm:cxn modelId="{5B5E62AE-DCCA-4499-9338-AE0475AEB79E}" type="presOf" srcId="{176E4870-5311-4BA1-86CA-7F8708E162B5}" destId="{7263A030-5155-42BC-A932-AAE77C20F13C}" srcOrd="0" destOrd="0" presId="urn:microsoft.com/office/officeart/2005/8/layout/list1"/>
    <dgm:cxn modelId="{3CFE9CC4-D529-4718-B669-4E82BBA0903B}" type="presOf" srcId="{E1113A03-FC7B-47F8-AB22-CD1CD03B0C4B}" destId="{FF9CD3D5-8B91-4FED-B0DE-4822EB422AEC}" srcOrd="1" destOrd="0" presId="urn:microsoft.com/office/officeart/2005/8/layout/list1"/>
    <dgm:cxn modelId="{9B7A57E2-3A01-4998-9B0A-DB454DF8DFAF}" type="presOf" srcId="{21A0000C-20BE-419C-B6B9-24765245F1D2}" destId="{7263A030-5155-42BC-A932-AAE77C20F13C}" srcOrd="0" destOrd="2" presId="urn:microsoft.com/office/officeart/2005/8/layout/list1"/>
    <dgm:cxn modelId="{565EC9E5-AF57-4E24-A83A-3C80881B78AD}" type="presOf" srcId="{807DF15C-A402-44BC-9A3C-BC7CB66CA48C}" destId="{6AC30162-72CC-4719-B32E-443ABD1882DA}" srcOrd="0" destOrd="0" presId="urn:microsoft.com/office/officeart/2005/8/layout/list1"/>
    <dgm:cxn modelId="{32A224ED-1922-48A7-8D90-2EEE031CB499}" srcId="{D7E6C762-D88F-487E-80E5-3219C1DD3F21}" destId="{21A0000C-20BE-419C-B6B9-24765245F1D2}" srcOrd="2" destOrd="0" parTransId="{06E4BED4-0B0A-4F3A-B41E-9612AF17E2AC}" sibTransId="{A3E2F872-E710-49A2-816A-831D7BC62F43}"/>
    <dgm:cxn modelId="{BA9B08F6-A32B-4598-B5EC-28A0E3B522B6}" type="presOf" srcId="{88959FE5-10B2-4484-B4BC-20F1B0352429}" destId="{7E61531C-8109-4877-A3F9-37DDBB5EDBFC}" srcOrd="0" destOrd="1" presId="urn:microsoft.com/office/officeart/2005/8/layout/list1"/>
    <dgm:cxn modelId="{27C362F7-6FC9-4851-8D66-CD2AF33E9395}" srcId="{5D0A09AB-7C77-4F50-9B30-25CE79CA7BE9}" destId="{D7E6C762-D88F-487E-80E5-3219C1DD3F21}" srcOrd="1" destOrd="0" parTransId="{A6A4A323-8E31-4446-9F6D-FFFEF60B8D23}" sibTransId="{F17AF331-7BDC-42C2-AAC8-B24E03894B57}"/>
    <dgm:cxn modelId="{CFEA1F45-C46C-4DF7-BB3B-26DC910ACCD9}" type="presParOf" srcId="{73C09933-BBBE-4C73-910E-2F184DC6019D}" destId="{4FBA1375-4E8D-47F6-8A01-0CD84AE977A1}" srcOrd="0" destOrd="0" presId="urn:microsoft.com/office/officeart/2005/8/layout/list1"/>
    <dgm:cxn modelId="{A68B0DD2-AC7C-48FA-9801-A50E2119E98D}" type="presParOf" srcId="{4FBA1375-4E8D-47F6-8A01-0CD84AE977A1}" destId="{768A37EE-68F1-4208-BF5E-982DECBB2145}" srcOrd="0" destOrd="0" presId="urn:microsoft.com/office/officeart/2005/8/layout/list1"/>
    <dgm:cxn modelId="{38A14785-F5B2-446D-B407-5A48D487B94F}" type="presParOf" srcId="{4FBA1375-4E8D-47F6-8A01-0CD84AE977A1}" destId="{FF9CD3D5-8B91-4FED-B0DE-4822EB422AEC}" srcOrd="1" destOrd="0" presId="urn:microsoft.com/office/officeart/2005/8/layout/list1"/>
    <dgm:cxn modelId="{90CC0500-EDAA-4871-B582-939EFD2CEAEA}" type="presParOf" srcId="{73C09933-BBBE-4C73-910E-2F184DC6019D}" destId="{3E6E4037-FC23-4C22-B597-774DE0D4596F}" srcOrd="1" destOrd="0" presId="urn:microsoft.com/office/officeart/2005/8/layout/list1"/>
    <dgm:cxn modelId="{2D7B135E-05B2-4279-9882-96B5A381424C}" type="presParOf" srcId="{73C09933-BBBE-4C73-910E-2F184DC6019D}" destId="{7E61531C-8109-4877-A3F9-37DDBB5EDBFC}" srcOrd="2" destOrd="0" presId="urn:microsoft.com/office/officeart/2005/8/layout/list1"/>
    <dgm:cxn modelId="{3F56E0A7-2635-42EC-8131-F24C1C5DEF77}" type="presParOf" srcId="{73C09933-BBBE-4C73-910E-2F184DC6019D}" destId="{F42DB5D0-60FD-419B-9DC3-979B8A76430E}" srcOrd="3" destOrd="0" presId="urn:microsoft.com/office/officeart/2005/8/layout/list1"/>
    <dgm:cxn modelId="{C15FD269-8E50-4349-92D3-461704D8A173}" type="presParOf" srcId="{73C09933-BBBE-4C73-910E-2F184DC6019D}" destId="{84913727-3B17-4486-8D41-970DA6ED04A5}" srcOrd="4" destOrd="0" presId="urn:microsoft.com/office/officeart/2005/8/layout/list1"/>
    <dgm:cxn modelId="{D9EDD5A0-FCDF-471B-88D9-345E036C6905}" type="presParOf" srcId="{84913727-3B17-4486-8D41-970DA6ED04A5}" destId="{D73EB2EF-0D65-4F88-8DAC-EA2C76907402}" srcOrd="0" destOrd="0" presId="urn:microsoft.com/office/officeart/2005/8/layout/list1"/>
    <dgm:cxn modelId="{23AFB5F4-13D5-4929-B398-D595A6392688}" type="presParOf" srcId="{84913727-3B17-4486-8D41-970DA6ED04A5}" destId="{E019CE71-293F-4DE9-B0B9-4742DDF7D2DE}" srcOrd="1" destOrd="0" presId="urn:microsoft.com/office/officeart/2005/8/layout/list1"/>
    <dgm:cxn modelId="{B753C2C7-DFF6-46A1-8996-3BF7B51D8074}" type="presParOf" srcId="{73C09933-BBBE-4C73-910E-2F184DC6019D}" destId="{56C9BC73-A468-4962-8B01-34A4EA1DCBF0}" srcOrd="5" destOrd="0" presId="urn:microsoft.com/office/officeart/2005/8/layout/list1"/>
    <dgm:cxn modelId="{9D12048B-5A77-4AA8-AFCA-C5975541FB79}" type="presParOf" srcId="{73C09933-BBBE-4C73-910E-2F184DC6019D}" destId="{7263A030-5155-42BC-A932-AAE77C20F13C}" srcOrd="6" destOrd="0" presId="urn:microsoft.com/office/officeart/2005/8/layout/list1"/>
    <dgm:cxn modelId="{FDD491AA-A793-442A-ADB2-5CD288DB0787}" type="presParOf" srcId="{73C09933-BBBE-4C73-910E-2F184DC6019D}" destId="{4843E615-2633-4FEA-99DF-19B101956A9C}" srcOrd="7" destOrd="0" presId="urn:microsoft.com/office/officeart/2005/8/layout/list1"/>
    <dgm:cxn modelId="{E5E1A703-A8AC-4ABD-A0E0-5941C5C659CE}" type="presParOf" srcId="{73C09933-BBBE-4C73-910E-2F184DC6019D}" destId="{E0D5EECB-CB68-4482-AA13-26DABDC65E1C}" srcOrd="8" destOrd="0" presId="urn:microsoft.com/office/officeart/2005/8/layout/list1"/>
    <dgm:cxn modelId="{86E3C227-3FC2-4BEE-B2F3-3335FB5779D3}" type="presParOf" srcId="{E0D5EECB-CB68-4482-AA13-26DABDC65E1C}" destId="{5E187DF8-4AB1-482D-B073-A8FB165BBD12}" srcOrd="0" destOrd="0" presId="urn:microsoft.com/office/officeart/2005/8/layout/list1"/>
    <dgm:cxn modelId="{CF4FE6D8-A5AD-4AA6-8E6E-916816303919}" type="presParOf" srcId="{E0D5EECB-CB68-4482-AA13-26DABDC65E1C}" destId="{A0540574-AF0D-4D70-AD47-6D0FDAFDFB26}" srcOrd="1" destOrd="0" presId="urn:microsoft.com/office/officeart/2005/8/layout/list1"/>
    <dgm:cxn modelId="{C27B2E6B-9197-49B1-AABB-CD369698AC1E}" type="presParOf" srcId="{73C09933-BBBE-4C73-910E-2F184DC6019D}" destId="{B10BD5A3-DD14-4EEE-A650-32A562B0D911}" srcOrd="9" destOrd="0" presId="urn:microsoft.com/office/officeart/2005/8/layout/list1"/>
    <dgm:cxn modelId="{908E0793-ADE5-4B5D-A6BA-1511BEFBD09B}" type="presParOf" srcId="{73C09933-BBBE-4C73-910E-2F184DC6019D}" destId="{6AC30162-72CC-4719-B32E-443ABD1882DA}"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DD143AC-E124-4BFD-8B3C-E8B0BC0A81D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F09EC8A-99BD-4077-B465-59795274F8F7}">
      <dgm:prSet/>
      <dgm:spPr/>
      <dgm:t>
        <a:bodyPr/>
        <a:lstStyle/>
        <a:p>
          <a:pPr>
            <a:lnSpc>
              <a:spcPct val="100000"/>
            </a:lnSpc>
          </a:pPr>
          <a:r>
            <a:rPr lang="en-US" noProof="0" dirty="0"/>
            <a:t>QoS applies to publisher-broker communication → publisher has no guarantees that message was received by subscriber</a:t>
          </a:r>
        </a:p>
      </dgm:t>
    </dgm:pt>
    <dgm:pt modelId="{CFC54B7C-FAF2-4A64-9C1E-3DD73D8B1D99}" type="parTrans" cxnId="{CB3BF53C-1656-4863-8A43-1CC90692D38D}">
      <dgm:prSet/>
      <dgm:spPr/>
      <dgm:t>
        <a:bodyPr/>
        <a:lstStyle/>
        <a:p>
          <a:endParaRPr lang="en-US"/>
        </a:p>
      </dgm:t>
    </dgm:pt>
    <dgm:pt modelId="{8A8278BB-DC53-4238-83E3-FA23BAFF50A5}" type="sibTrans" cxnId="{CB3BF53C-1656-4863-8A43-1CC90692D38D}">
      <dgm:prSet/>
      <dgm:spPr/>
      <dgm:t>
        <a:bodyPr/>
        <a:lstStyle/>
        <a:p>
          <a:endParaRPr lang="en-US"/>
        </a:p>
      </dgm:t>
    </dgm:pt>
    <dgm:pt modelId="{5C32A96E-7583-47AE-9470-80897E4FCEE2}">
      <dgm:prSet/>
      <dgm:spPr/>
      <dgm:t>
        <a:bodyPr/>
        <a:lstStyle/>
        <a:p>
          <a:pPr>
            <a:lnSpc>
              <a:spcPct val="100000"/>
            </a:lnSpc>
          </a:pPr>
          <a:r>
            <a:rPr lang="en-US" noProof="0" dirty="0"/>
            <a:t>Subscriber has no knowledge about when the first message on a topic will be received → this depends strictly on publisher</a:t>
          </a:r>
        </a:p>
      </dgm:t>
    </dgm:pt>
    <dgm:pt modelId="{82731193-7A0E-4882-BA1E-AEBDB0D8EB9F}" type="parTrans" cxnId="{440E6952-4D04-4AA2-986F-08C893109B71}">
      <dgm:prSet/>
      <dgm:spPr/>
      <dgm:t>
        <a:bodyPr/>
        <a:lstStyle/>
        <a:p>
          <a:endParaRPr lang="en-US"/>
        </a:p>
      </dgm:t>
    </dgm:pt>
    <dgm:pt modelId="{29013D73-04BB-4FBB-9C0B-8A00CD88B31B}" type="sibTrans" cxnId="{440E6952-4D04-4AA2-986F-08C893109B71}">
      <dgm:prSet/>
      <dgm:spPr/>
      <dgm:t>
        <a:bodyPr/>
        <a:lstStyle/>
        <a:p>
          <a:endParaRPr lang="en-US"/>
        </a:p>
      </dgm:t>
    </dgm:pt>
    <dgm:pt modelId="{886173B7-2A46-4E2E-951A-86F4DAEFE8BA}">
      <dgm:prSet/>
      <dgm:spPr/>
      <dgm:t>
        <a:bodyPr/>
        <a:lstStyle/>
        <a:p>
          <a:pPr>
            <a:lnSpc>
              <a:spcPct val="100000"/>
            </a:lnSpc>
          </a:pPr>
          <a:r>
            <a:rPr lang="en-US" noProof="0" dirty="0"/>
            <a:t>MQTT messages with the “retain” flag set address these issues</a:t>
          </a:r>
        </a:p>
      </dgm:t>
    </dgm:pt>
    <dgm:pt modelId="{6B977771-A49C-402C-AD40-65D6643D8C41}" type="parTrans" cxnId="{46E383EC-5DE6-4296-A481-DA0A63A1F8A2}">
      <dgm:prSet/>
      <dgm:spPr/>
      <dgm:t>
        <a:bodyPr/>
        <a:lstStyle/>
        <a:p>
          <a:endParaRPr lang="en-US"/>
        </a:p>
      </dgm:t>
    </dgm:pt>
    <dgm:pt modelId="{161DB32A-16C7-4106-9829-1BC295BE13BA}" type="sibTrans" cxnId="{46E383EC-5DE6-4296-A481-DA0A63A1F8A2}">
      <dgm:prSet/>
      <dgm:spPr/>
      <dgm:t>
        <a:bodyPr/>
        <a:lstStyle/>
        <a:p>
          <a:endParaRPr lang="en-US"/>
        </a:p>
      </dgm:t>
    </dgm:pt>
    <dgm:pt modelId="{BE6B4C74-4E98-4204-9C8D-647E8F946713}">
      <dgm:prSet/>
      <dgm:spPr/>
      <dgm:t>
        <a:bodyPr/>
        <a:lstStyle/>
        <a:p>
          <a:pPr>
            <a:lnSpc>
              <a:spcPct val="100000"/>
            </a:lnSpc>
          </a:pPr>
          <a:r>
            <a:rPr lang="en-US" noProof="0" dirty="0"/>
            <a:t>Broker stores the last message with a retain flag set, together with the QoS for the corresponding topic</a:t>
          </a:r>
        </a:p>
      </dgm:t>
    </dgm:pt>
    <dgm:pt modelId="{7A14D58C-8651-4678-B2CC-60DCF254FF56}" type="parTrans" cxnId="{06C47FF2-3B97-41D9-9AB6-7761EF6AE41A}">
      <dgm:prSet/>
      <dgm:spPr/>
      <dgm:t>
        <a:bodyPr/>
        <a:lstStyle/>
        <a:p>
          <a:endParaRPr lang="en-US"/>
        </a:p>
      </dgm:t>
    </dgm:pt>
    <dgm:pt modelId="{544E3E53-1C8E-48B7-AA17-855E07FA01BF}" type="sibTrans" cxnId="{06C47FF2-3B97-41D9-9AB6-7761EF6AE41A}">
      <dgm:prSet/>
      <dgm:spPr/>
      <dgm:t>
        <a:bodyPr/>
        <a:lstStyle/>
        <a:p>
          <a:endParaRPr lang="en-US"/>
        </a:p>
      </dgm:t>
    </dgm:pt>
    <dgm:pt modelId="{5466A50E-262C-4BB6-9BA3-37B1E19316A6}">
      <dgm:prSet/>
      <dgm:spPr/>
      <dgm:t>
        <a:bodyPr/>
        <a:lstStyle/>
        <a:p>
          <a:pPr>
            <a:lnSpc>
              <a:spcPct val="100000"/>
            </a:lnSpc>
          </a:pPr>
          <a:r>
            <a:rPr lang="en-US" noProof="0" dirty="0"/>
            <a:t>Clients receive the retained messages immediately after subscribing</a:t>
          </a:r>
        </a:p>
      </dgm:t>
    </dgm:pt>
    <dgm:pt modelId="{FA0A81DE-DFAB-42B9-908F-6EAD3260291D}" type="parTrans" cxnId="{A4D8BC64-0B94-40FF-ACC4-AE7198EAD29C}">
      <dgm:prSet/>
      <dgm:spPr/>
      <dgm:t>
        <a:bodyPr/>
        <a:lstStyle/>
        <a:p>
          <a:endParaRPr lang="en-US"/>
        </a:p>
      </dgm:t>
    </dgm:pt>
    <dgm:pt modelId="{8CD2767C-C1B1-49AF-A27F-2184EC5B7EE6}" type="sibTrans" cxnId="{A4D8BC64-0B94-40FF-ACC4-AE7198EAD29C}">
      <dgm:prSet/>
      <dgm:spPr/>
      <dgm:t>
        <a:bodyPr/>
        <a:lstStyle/>
        <a:p>
          <a:endParaRPr lang="en-US"/>
        </a:p>
      </dgm:t>
    </dgm:pt>
    <dgm:pt modelId="{621AF58D-67D5-4EBE-90CC-D1BCE23100F7}" type="pres">
      <dgm:prSet presAssocID="{1DD143AC-E124-4BFD-8B3C-E8B0BC0A81D3}" presName="root" presStyleCnt="0">
        <dgm:presLayoutVars>
          <dgm:dir/>
          <dgm:resizeHandles val="exact"/>
        </dgm:presLayoutVars>
      </dgm:prSet>
      <dgm:spPr/>
    </dgm:pt>
    <dgm:pt modelId="{6F9B9E5D-0720-4697-A11C-851298B7A07A}" type="pres">
      <dgm:prSet presAssocID="{3F09EC8A-99BD-4077-B465-59795274F8F7}" presName="compNode" presStyleCnt="0"/>
      <dgm:spPr/>
    </dgm:pt>
    <dgm:pt modelId="{B289B79D-BF3B-437F-976E-55953DDF6A9D}" type="pres">
      <dgm:prSet presAssocID="{3F09EC8A-99BD-4077-B465-59795274F8F7}" presName="bgRect" presStyleLbl="bgShp" presStyleIdx="0" presStyleCnt="5"/>
      <dgm:spPr/>
    </dgm:pt>
    <dgm:pt modelId="{7AFF6AD5-D6F1-4CF0-9750-55D9C8E2EBB3}" type="pres">
      <dgm:prSet presAssocID="{3F09EC8A-99BD-4077-B465-59795274F8F7}"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ewspaper"/>
        </a:ext>
      </dgm:extLst>
    </dgm:pt>
    <dgm:pt modelId="{9292001A-79DD-4E64-822D-0FF8E23C1CE5}" type="pres">
      <dgm:prSet presAssocID="{3F09EC8A-99BD-4077-B465-59795274F8F7}" presName="spaceRect" presStyleCnt="0"/>
      <dgm:spPr/>
    </dgm:pt>
    <dgm:pt modelId="{A63AFBC9-BCCC-4418-85F6-620A9B1E8BFE}" type="pres">
      <dgm:prSet presAssocID="{3F09EC8A-99BD-4077-B465-59795274F8F7}" presName="parTx" presStyleLbl="revTx" presStyleIdx="0" presStyleCnt="5">
        <dgm:presLayoutVars>
          <dgm:chMax val="0"/>
          <dgm:chPref val="0"/>
        </dgm:presLayoutVars>
      </dgm:prSet>
      <dgm:spPr/>
    </dgm:pt>
    <dgm:pt modelId="{7AECD290-EAFD-498E-A4BB-2110976B5C64}" type="pres">
      <dgm:prSet presAssocID="{8A8278BB-DC53-4238-83E3-FA23BAFF50A5}" presName="sibTrans" presStyleCnt="0"/>
      <dgm:spPr/>
    </dgm:pt>
    <dgm:pt modelId="{67560865-D0BF-4C7F-888D-E67617058042}" type="pres">
      <dgm:prSet presAssocID="{5C32A96E-7583-47AE-9470-80897E4FCEE2}" presName="compNode" presStyleCnt="0"/>
      <dgm:spPr/>
    </dgm:pt>
    <dgm:pt modelId="{B67FBE5C-19F5-4F7A-8079-DB2147BD9325}" type="pres">
      <dgm:prSet presAssocID="{5C32A96E-7583-47AE-9470-80897E4FCEE2}" presName="bgRect" presStyleLbl="bgShp" presStyleIdx="1" presStyleCnt="5"/>
      <dgm:spPr/>
    </dgm:pt>
    <dgm:pt modelId="{B725AE22-1A34-4707-9D44-D7279851ED84}" type="pres">
      <dgm:prSet presAssocID="{5C32A96E-7583-47AE-9470-80897E4FCEE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ubtitles"/>
        </a:ext>
      </dgm:extLst>
    </dgm:pt>
    <dgm:pt modelId="{330F2DE1-AD0F-4E47-857F-AF02D9086BD6}" type="pres">
      <dgm:prSet presAssocID="{5C32A96E-7583-47AE-9470-80897E4FCEE2}" presName="spaceRect" presStyleCnt="0"/>
      <dgm:spPr/>
    </dgm:pt>
    <dgm:pt modelId="{7C273986-CBAD-40E5-B923-4CC117C9AAC0}" type="pres">
      <dgm:prSet presAssocID="{5C32A96E-7583-47AE-9470-80897E4FCEE2}" presName="parTx" presStyleLbl="revTx" presStyleIdx="1" presStyleCnt="5">
        <dgm:presLayoutVars>
          <dgm:chMax val="0"/>
          <dgm:chPref val="0"/>
        </dgm:presLayoutVars>
      </dgm:prSet>
      <dgm:spPr/>
    </dgm:pt>
    <dgm:pt modelId="{CCF4C471-C576-4B22-A877-74AF673225CC}" type="pres">
      <dgm:prSet presAssocID="{29013D73-04BB-4FBB-9C0B-8A00CD88B31B}" presName="sibTrans" presStyleCnt="0"/>
      <dgm:spPr/>
    </dgm:pt>
    <dgm:pt modelId="{BED63FF8-36B5-4504-A6C3-BDC2AA987CEF}" type="pres">
      <dgm:prSet presAssocID="{886173B7-2A46-4E2E-951A-86F4DAEFE8BA}" presName="compNode" presStyleCnt="0"/>
      <dgm:spPr/>
    </dgm:pt>
    <dgm:pt modelId="{B6D43952-137D-4BEF-ADBA-2674C8F5C961}" type="pres">
      <dgm:prSet presAssocID="{886173B7-2A46-4E2E-951A-86F4DAEFE8BA}" presName="bgRect" presStyleLbl="bgShp" presStyleIdx="2" presStyleCnt="5"/>
      <dgm:spPr/>
    </dgm:pt>
    <dgm:pt modelId="{75C948B0-4740-4089-916A-5C8054FBAF89}" type="pres">
      <dgm:prSet presAssocID="{886173B7-2A46-4E2E-951A-86F4DAEFE8B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mark"/>
        </a:ext>
      </dgm:extLst>
    </dgm:pt>
    <dgm:pt modelId="{4005F2F8-6DCD-45F7-98BC-BF99AA92F6C2}" type="pres">
      <dgm:prSet presAssocID="{886173B7-2A46-4E2E-951A-86F4DAEFE8BA}" presName="spaceRect" presStyleCnt="0"/>
      <dgm:spPr/>
    </dgm:pt>
    <dgm:pt modelId="{B91B0E5C-627C-4335-B695-E700F845688F}" type="pres">
      <dgm:prSet presAssocID="{886173B7-2A46-4E2E-951A-86F4DAEFE8BA}" presName="parTx" presStyleLbl="revTx" presStyleIdx="2" presStyleCnt="5">
        <dgm:presLayoutVars>
          <dgm:chMax val="0"/>
          <dgm:chPref val="0"/>
        </dgm:presLayoutVars>
      </dgm:prSet>
      <dgm:spPr/>
    </dgm:pt>
    <dgm:pt modelId="{41E8AF72-3D80-4609-B8D7-62A8FB2FBDAD}" type="pres">
      <dgm:prSet presAssocID="{161DB32A-16C7-4106-9829-1BC295BE13BA}" presName="sibTrans" presStyleCnt="0"/>
      <dgm:spPr/>
    </dgm:pt>
    <dgm:pt modelId="{45B44119-8BA6-4FEE-9E3C-184DE812FF48}" type="pres">
      <dgm:prSet presAssocID="{BE6B4C74-4E98-4204-9C8D-647E8F946713}" presName="compNode" presStyleCnt="0"/>
      <dgm:spPr/>
    </dgm:pt>
    <dgm:pt modelId="{52B7FA9B-BD49-4834-BA3D-B827D66E0EC5}" type="pres">
      <dgm:prSet presAssocID="{BE6B4C74-4E98-4204-9C8D-647E8F946713}" presName="bgRect" presStyleLbl="bgShp" presStyleIdx="3" presStyleCnt="5"/>
      <dgm:spPr/>
    </dgm:pt>
    <dgm:pt modelId="{235D8E38-C6E4-40C0-9348-00CC6C31BD52}" type="pres">
      <dgm:prSet presAssocID="{BE6B4C74-4E98-4204-9C8D-647E8F94671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hjong"/>
        </a:ext>
      </dgm:extLst>
    </dgm:pt>
    <dgm:pt modelId="{9A145F3B-667F-4F6C-BFAB-E10D62C80DF9}" type="pres">
      <dgm:prSet presAssocID="{BE6B4C74-4E98-4204-9C8D-647E8F946713}" presName="spaceRect" presStyleCnt="0"/>
      <dgm:spPr/>
    </dgm:pt>
    <dgm:pt modelId="{895A8906-3E2A-4834-A290-6E2223430565}" type="pres">
      <dgm:prSet presAssocID="{BE6B4C74-4E98-4204-9C8D-647E8F946713}" presName="parTx" presStyleLbl="revTx" presStyleIdx="3" presStyleCnt="5">
        <dgm:presLayoutVars>
          <dgm:chMax val="0"/>
          <dgm:chPref val="0"/>
        </dgm:presLayoutVars>
      </dgm:prSet>
      <dgm:spPr/>
    </dgm:pt>
    <dgm:pt modelId="{67B77A9A-D90C-4018-9370-C57E76AE1E6C}" type="pres">
      <dgm:prSet presAssocID="{544E3E53-1C8E-48B7-AA17-855E07FA01BF}" presName="sibTrans" presStyleCnt="0"/>
      <dgm:spPr/>
    </dgm:pt>
    <dgm:pt modelId="{FF7FC9AD-81AF-47D5-8DF7-0434BE73BA04}" type="pres">
      <dgm:prSet presAssocID="{5466A50E-262C-4BB6-9BA3-37B1E19316A6}" presName="compNode" presStyleCnt="0"/>
      <dgm:spPr/>
    </dgm:pt>
    <dgm:pt modelId="{104BCB63-6807-4BD3-8E8D-2AB2C8A00E2A}" type="pres">
      <dgm:prSet presAssocID="{5466A50E-262C-4BB6-9BA3-37B1E19316A6}" presName="bgRect" presStyleLbl="bgShp" presStyleIdx="4" presStyleCnt="5"/>
      <dgm:spPr/>
    </dgm:pt>
    <dgm:pt modelId="{9F1F4B43-1EBA-4699-A645-96B422CFB3A8}" type="pres">
      <dgm:prSet presAssocID="{5466A50E-262C-4BB6-9BA3-37B1E19316A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Envelope"/>
        </a:ext>
      </dgm:extLst>
    </dgm:pt>
    <dgm:pt modelId="{0B7D18BD-F45B-4EC4-AE3E-6256F409E01A}" type="pres">
      <dgm:prSet presAssocID="{5466A50E-262C-4BB6-9BA3-37B1E19316A6}" presName="spaceRect" presStyleCnt="0"/>
      <dgm:spPr/>
    </dgm:pt>
    <dgm:pt modelId="{0763D598-09B7-4DAB-9918-87971B4BD6EB}" type="pres">
      <dgm:prSet presAssocID="{5466A50E-262C-4BB6-9BA3-37B1E19316A6}" presName="parTx" presStyleLbl="revTx" presStyleIdx="4" presStyleCnt="5">
        <dgm:presLayoutVars>
          <dgm:chMax val="0"/>
          <dgm:chPref val="0"/>
        </dgm:presLayoutVars>
      </dgm:prSet>
      <dgm:spPr/>
    </dgm:pt>
  </dgm:ptLst>
  <dgm:cxnLst>
    <dgm:cxn modelId="{CB3BF53C-1656-4863-8A43-1CC90692D38D}" srcId="{1DD143AC-E124-4BFD-8B3C-E8B0BC0A81D3}" destId="{3F09EC8A-99BD-4077-B465-59795274F8F7}" srcOrd="0" destOrd="0" parTransId="{CFC54B7C-FAF2-4A64-9C1E-3DD73D8B1D99}" sibTransId="{8A8278BB-DC53-4238-83E3-FA23BAFF50A5}"/>
    <dgm:cxn modelId="{6079C440-20C4-4095-BDB8-C29970578D60}" type="presOf" srcId="{886173B7-2A46-4E2E-951A-86F4DAEFE8BA}" destId="{B91B0E5C-627C-4335-B695-E700F845688F}" srcOrd="0" destOrd="0" presId="urn:microsoft.com/office/officeart/2018/2/layout/IconVerticalSolidList"/>
    <dgm:cxn modelId="{A4D8BC64-0B94-40FF-ACC4-AE7198EAD29C}" srcId="{1DD143AC-E124-4BFD-8B3C-E8B0BC0A81D3}" destId="{5466A50E-262C-4BB6-9BA3-37B1E19316A6}" srcOrd="4" destOrd="0" parTransId="{FA0A81DE-DFAB-42B9-908F-6EAD3260291D}" sibTransId="{8CD2767C-C1B1-49AF-A27F-2184EC5B7EE6}"/>
    <dgm:cxn modelId="{4DDE6D6C-5170-4BBE-8F11-382037FB5799}" type="presOf" srcId="{BE6B4C74-4E98-4204-9C8D-647E8F946713}" destId="{895A8906-3E2A-4834-A290-6E2223430565}" srcOrd="0" destOrd="0" presId="urn:microsoft.com/office/officeart/2018/2/layout/IconVerticalSolidList"/>
    <dgm:cxn modelId="{41AF0D72-6741-460C-A766-F078D8A1C41F}" type="presOf" srcId="{1DD143AC-E124-4BFD-8B3C-E8B0BC0A81D3}" destId="{621AF58D-67D5-4EBE-90CC-D1BCE23100F7}" srcOrd="0" destOrd="0" presId="urn:microsoft.com/office/officeart/2018/2/layout/IconVerticalSolidList"/>
    <dgm:cxn modelId="{440E6952-4D04-4AA2-986F-08C893109B71}" srcId="{1DD143AC-E124-4BFD-8B3C-E8B0BC0A81D3}" destId="{5C32A96E-7583-47AE-9470-80897E4FCEE2}" srcOrd="1" destOrd="0" parTransId="{82731193-7A0E-4882-BA1E-AEBDB0D8EB9F}" sibTransId="{29013D73-04BB-4FBB-9C0B-8A00CD88B31B}"/>
    <dgm:cxn modelId="{C143DE56-AFBC-4AFD-92D8-3603D5ED0645}" type="presOf" srcId="{3F09EC8A-99BD-4077-B465-59795274F8F7}" destId="{A63AFBC9-BCCC-4418-85F6-620A9B1E8BFE}" srcOrd="0" destOrd="0" presId="urn:microsoft.com/office/officeart/2018/2/layout/IconVerticalSolidList"/>
    <dgm:cxn modelId="{42916A9C-F79D-4D95-BF17-7DFE8D80A18F}" type="presOf" srcId="{5466A50E-262C-4BB6-9BA3-37B1E19316A6}" destId="{0763D598-09B7-4DAB-9918-87971B4BD6EB}" srcOrd="0" destOrd="0" presId="urn:microsoft.com/office/officeart/2018/2/layout/IconVerticalSolidList"/>
    <dgm:cxn modelId="{C2B45CB5-4870-40E5-BE4D-EA8EA53AD195}" type="presOf" srcId="{5C32A96E-7583-47AE-9470-80897E4FCEE2}" destId="{7C273986-CBAD-40E5-B923-4CC117C9AAC0}" srcOrd="0" destOrd="0" presId="urn:microsoft.com/office/officeart/2018/2/layout/IconVerticalSolidList"/>
    <dgm:cxn modelId="{46E383EC-5DE6-4296-A481-DA0A63A1F8A2}" srcId="{1DD143AC-E124-4BFD-8B3C-E8B0BC0A81D3}" destId="{886173B7-2A46-4E2E-951A-86F4DAEFE8BA}" srcOrd="2" destOrd="0" parTransId="{6B977771-A49C-402C-AD40-65D6643D8C41}" sibTransId="{161DB32A-16C7-4106-9829-1BC295BE13BA}"/>
    <dgm:cxn modelId="{06C47FF2-3B97-41D9-9AB6-7761EF6AE41A}" srcId="{1DD143AC-E124-4BFD-8B3C-E8B0BC0A81D3}" destId="{BE6B4C74-4E98-4204-9C8D-647E8F946713}" srcOrd="3" destOrd="0" parTransId="{7A14D58C-8651-4678-B2CC-60DCF254FF56}" sibTransId="{544E3E53-1C8E-48B7-AA17-855E07FA01BF}"/>
    <dgm:cxn modelId="{5D65F824-C7C5-4B54-ABFF-8FBEE56DD1C4}" type="presParOf" srcId="{621AF58D-67D5-4EBE-90CC-D1BCE23100F7}" destId="{6F9B9E5D-0720-4697-A11C-851298B7A07A}" srcOrd="0" destOrd="0" presId="urn:microsoft.com/office/officeart/2018/2/layout/IconVerticalSolidList"/>
    <dgm:cxn modelId="{0F03415A-0DED-400B-B446-C85F5EB9401C}" type="presParOf" srcId="{6F9B9E5D-0720-4697-A11C-851298B7A07A}" destId="{B289B79D-BF3B-437F-976E-55953DDF6A9D}" srcOrd="0" destOrd="0" presId="urn:microsoft.com/office/officeart/2018/2/layout/IconVerticalSolidList"/>
    <dgm:cxn modelId="{C703087D-A2F9-4AFC-9E0B-6D7DD4662060}" type="presParOf" srcId="{6F9B9E5D-0720-4697-A11C-851298B7A07A}" destId="{7AFF6AD5-D6F1-4CF0-9750-55D9C8E2EBB3}" srcOrd="1" destOrd="0" presId="urn:microsoft.com/office/officeart/2018/2/layout/IconVerticalSolidList"/>
    <dgm:cxn modelId="{C6F185A3-D54B-4290-9382-953D910F447C}" type="presParOf" srcId="{6F9B9E5D-0720-4697-A11C-851298B7A07A}" destId="{9292001A-79DD-4E64-822D-0FF8E23C1CE5}" srcOrd="2" destOrd="0" presId="urn:microsoft.com/office/officeart/2018/2/layout/IconVerticalSolidList"/>
    <dgm:cxn modelId="{895BCABF-330F-461D-BD0C-355D15512CD7}" type="presParOf" srcId="{6F9B9E5D-0720-4697-A11C-851298B7A07A}" destId="{A63AFBC9-BCCC-4418-85F6-620A9B1E8BFE}" srcOrd="3" destOrd="0" presId="urn:microsoft.com/office/officeart/2018/2/layout/IconVerticalSolidList"/>
    <dgm:cxn modelId="{7837590E-8D66-4403-9B9E-1E70C6154083}" type="presParOf" srcId="{621AF58D-67D5-4EBE-90CC-D1BCE23100F7}" destId="{7AECD290-EAFD-498E-A4BB-2110976B5C64}" srcOrd="1" destOrd="0" presId="urn:microsoft.com/office/officeart/2018/2/layout/IconVerticalSolidList"/>
    <dgm:cxn modelId="{01CCA2DC-53F8-4B65-B95B-9322D5996287}" type="presParOf" srcId="{621AF58D-67D5-4EBE-90CC-D1BCE23100F7}" destId="{67560865-D0BF-4C7F-888D-E67617058042}" srcOrd="2" destOrd="0" presId="urn:microsoft.com/office/officeart/2018/2/layout/IconVerticalSolidList"/>
    <dgm:cxn modelId="{E52BE3A1-F004-44F0-92BF-180719E63ACF}" type="presParOf" srcId="{67560865-D0BF-4C7F-888D-E67617058042}" destId="{B67FBE5C-19F5-4F7A-8079-DB2147BD9325}" srcOrd="0" destOrd="0" presId="urn:microsoft.com/office/officeart/2018/2/layout/IconVerticalSolidList"/>
    <dgm:cxn modelId="{2C2D0E67-160B-49E0-BCD3-A6BC235DDF0F}" type="presParOf" srcId="{67560865-D0BF-4C7F-888D-E67617058042}" destId="{B725AE22-1A34-4707-9D44-D7279851ED84}" srcOrd="1" destOrd="0" presId="urn:microsoft.com/office/officeart/2018/2/layout/IconVerticalSolidList"/>
    <dgm:cxn modelId="{280A5A03-9EAD-4D05-B9D6-1BE31B507206}" type="presParOf" srcId="{67560865-D0BF-4C7F-888D-E67617058042}" destId="{330F2DE1-AD0F-4E47-857F-AF02D9086BD6}" srcOrd="2" destOrd="0" presId="urn:microsoft.com/office/officeart/2018/2/layout/IconVerticalSolidList"/>
    <dgm:cxn modelId="{74C87A17-83A1-418D-9723-D624955E68B2}" type="presParOf" srcId="{67560865-D0BF-4C7F-888D-E67617058042}" destId="{7C273986-CBAD-40E5-B923-4CC117C9AAC0}" srcOrd="3" destOrd="0" presId="urn:microsoft.com/office/officeart/2018/2/layout/IconVerticalSolidList"/>
    <dgm:cxn modelId="{B4FE05C1-2FBC-43A9-A76E-3E5DF3A9F253}" type="presParOf" srcId="{621AF58D-67D5-4EBE-90CC-D1BCE23100F7}" destId="{CCF4C471-C576-4B22-A877-74AF673225CC}" srcOrd="3" destOrd="0" presId="urn:microsoft.com/office/officeart/2018/2/layout/IconVerticalSolidList"/>
    <dgm:cxn modelId="{F19704E3-FE22-49DD-BCD6-79761EC9B291}" type="presParOf" srcId="{621AF58D-67D5-4EBE-90CC-D1BCE23100F7}" destId="{BED63FF8-36B5-4504-A6C3-BDC2AA987CEF}" srcOrd="4" destOrd="0" presId="urn:microsoft.com/office/officeart/2018/2/layout/IconVerticalSolidList"/>
    <dgm:cxn modelId="{5FE7AFED-ACC9-45E2-8C14-902B2E3D4027}" type="presParOf" srcId="{BED63FF8-36B5-4504-A6C3-BDC2AA987CEF}" destId="{B6D43952-137D-4BEF-ADBA-2674C8F5C961}" srcOrd="0" destOrd="0" presId="urn:microsoft.com/office/officeart/2018/2/layout/IconVerticalSolidList"/>
    <dgm:cxn modelId="{8071F6D8-B619-4FC1-85CD-D22ED4F851D1}" type="presParOf" srcId="{BED63FF8-36B5-4504-A6C3-BDC2AA987CEF}" destId="{75C948B0-4740-4089-916A-5C8054FBAF89}" srcOrd="1" destOrd="0" presId="urn:microsoft.com/office/officeart/2018/2/layout/IconVerticalSolidList"/>
    <dgm:cxn modelId="{CCF6D012-400A-459F-8F39-65179C3F457C}" type="presParOf" srcId="{BED63FF8-36B5-4504-A6C3-BDC2AA987CEF}" destId="{4005F2F8-6DCD-45F7-98BC-BF99AA92F6C2}" srcOrd="2" destOrd="0" presId="urn:microsoft.com/office/officeart/2018/2/layout/IconVerticalSolidList"/>
    <dgm:cxn modelId="{FFCE7754-9F73-47F6-B606-0171458D2578}" type="presParOf" srcId="{BED63FF8-36B5-4504-A6C3-BDC2AA987CEF}" destId="{B91B0E5C-627C-4335-B695-E700F845688F}" srcOrd="3" destOrd="0" presId="urn:microsoft.com/office/officeart/2018/2/layout/IconVerticalSolidList"/>
    <dgm:cxn modelId="{3F5FF4F4-7732-44CB-9073-74F1E61FCEE4}" type="presParOf" srcId="{621AF58D-67D5-4EBE-90CC-D1BCE23100F7}" destId="{41E8AF72-3D80-4609-B8D7-62A8FB2FBDAD}" srcOrd="5" destOrd="0" presId="urn:microsoft.com/office/officeart/2018/2/layout/IconVerticalSolidList"/>
    <dgm:cxn modelId="{59ECD7A8-FF51-40CB-9397-FAEAD3D6FF86}" type="presParOf" srcId="{621AF58D-67D5-4EBE-90CC-D1BCE23100F7}" destId="{45B44119-8BA6-4FEE-9E3C-184DE812FF48}" srcOrd="6" destOrd="0" presId="urn:microsoft.com/office/officeart/2018/2/layout/IconVerticalSolidList"/>
    <dgm:cxn modelId="{FF4616D3-60C3-43F7-99CD-7EB47A9C7BB2}" type="presParOf" srcId="{45B44119-8BA6-4FEE-9E3C-184DE812FF48}" destId="{52B7FA9B-BD49-4834-BA3D-B827D66E0EC5}" srcOrd="0" destOrd="0" presId="urn:microsoft.com/office/officeart/2018/2/layout/IconVerticalSolidList"/>
    <dgm:cxn modelId="{4BBF841C-5D71-4522-B644-F2737DCE9447}" type="presParOf" srcId="{45B44119-8BA6-4FEE-9E3C-184DE812FF48}" destId="{235D8E38-C6E4-40C0-9348-00CC6C31BD52}" srcOrd="1" destOrd="0" presId="urn:microsoft.com/office/officeart/2018/2/layout/IconVerticalSolidList"/>
    <dgm:cxn modelId="{E74E094B-C98C-493E-A701-E45CC8119FD9}" type="presParOf" srcId="{45B44119-8BA6-4FEE-9E3C-184DE812FF48}" destId="{9A145F3B-667F-4F6C-BFAB-E10D62C80DF9}" srcOrd="2" destOrd="0" presId="urn:microsoft.com/office/officeart/2018/2/layout/IconVerticalSolidList"/>
    <dgm:cxn modelId="{C4D38E78-41F9-4F09-A37D-AF86D6E399B6}" type="presParOf" srcId="{45B44119-8BA6-4FEE-9E3C-184DE812FF48}" destId="{895A8906-3E2A-4834-A290-6E2223430565}" srcOrd="3" destOrd="0" presId="urn:microsoft.com/office/officeart/2018/2/layout/IconVerticalSolidList"/>
    <dgm:cxn modelId="{0752CD91-A2C9-4656-894A-2E0C4CFB7035}" type="presParOf" srcId="{621AF58D-67D5-4EBE-90CC-D1BCE23100F7}" destId="{67B77A9A-D90C-4018-9370-C57E76AE1E6C}" srcOrd="7" destOrd="0" presId="urn:microsoft.com/office/officeart/2018/2/layout/IconVerticalSolidList"/>
    <dgm:cxn modelId="{2EB4DA71-8294-4BE9-BA3A-0E3A4528E8D3}" type="presParOf" srcId="{621AF58D-67D5-4EBE-90CC-D1BCE23100F7}" destId="{FF7FC9AD-81AF-47D5-8DF7-0434BE73BA04}" srcOrd="8" destOrd="0" presId="urn:microsoft.com/office/officeart/2018/2/layout/IconVerticalSolidList"/>
    <dgm:cxn modelId="{231B5A2A-6E69-4C6E-94A8-49DEE95A4064}" type="presParOf" srcId="{FF7FC9AD-81AF-47D5-8DF7-0434BE73BA04}" destId="{104BCB63-6807-4BD3-8E8D-2AB2C8A00E2A}" srcOrd="0" destOrd="0" presId="urn:microsoft.com/office/officeart/2018/2/layout/IconVerticalSolidList"/>
    <dgm:cxn modelId="{304A08BB-3AE3-471B-93D5-36BC43F529F3}" type="presParOf" srcId="{FF7FC9AD-81AF-47D5-8DF7-0434BE73BA04}" destId="{9F1F4B43-1EBA-4699-A645-96B422CFB3A8}" srcOrd="1" destOrd="0" presId="urn:microsoft.com/office/officeart/2018/2/layout/IconVerticalSolidList"/>
    <dgm:cxn modelId="{E48A8ECE-718F-4C5E-A5A6-EEF58DBB7DEF}" type="presParOf" srcId="{FF7FC9AD-81AF-47D5-8DF7-0434BE73BA04}" destId="{0B7D18BD-F45B-4EC4-AE3E-6256F409E01A}" srcOrd="2" destOrd="0" presId="urn:microsoft.com/office/officeart/2018/2/layout/IconVerticalSolidList"/>
    <dgm:cxn modelId="{BCAC9F95-3D94-477F-8F2E-BE38109E5420}" type="presParOf" srcId="{FF7FC9AD-81AF-47D5-8DF7-0434BE73BA04}" destId="{0763D598-09B7-4DAB-9918-87971B4BD6E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6656DC8-8FCF-4BB7-9F6F-2159D1D18D37}" type="doc">
      <dgm:prSet loTypeId="urn:microsoft.com/office/officeart/2018/2/layout/IconLabelDescriptionList" loCatId="icon" qsTypeId="urn:microsoft.com/office/officeart/2005/8/quickstyle/simple1" qsCatId="simple" csTypeId="urn:microsoft.com/office/officeart/2005/8/colors/accent2_2" csCatId="accent2" phldr="1"/>
      <dgm:spPr/>
      <dgm:t>
        <a:bodyPr/>
        <a:lstStyle/>
        <a:p>
          <a:endParaRPr lang="en-US"/>
        </a:p>
      </dgm:t>
    </dgm:pt>
    <dgm:pt modelId="{241E2A10-2E2A-4FB4-AE45-15D51F029054}">
      <dgm:prSet custT="1"/>
      <dgm:spPr/>
      <dgm:t>
        <a:bodyPr/>
        <a:lstStyle/>
        <a:p>
          <a:pPr>
            <a:defRPr b="1"/>
          </a:pPr>
          <a:r>
            <a:rPr lang="en-US" sz="1800" noProof="0" dirty="0"/>
            <a:t>A subscriber will receive a message also if subscribed to a relevant topic level (not necessarily to an exact topic)</a:t>
          </a:r>
        </a:p>
      </dgm:t>
    </dgm:pt>
    <dgm:pt modelId="{B9E73AF3-0945-4C02-A2A2-6AF040B909D1}" type="parTrans" cxnId="{EF4893EA-0719-45F8-B97C-6819BFA1ED7F}">
      <dgm:prSet/>
      <dgm:spPr/>
      <dgm:t>
        <a:bodyPr/>
        <a:lstStyle/>
        <a:p>
          <a:endParaRPr lang="en-US"/>
        </a:p>
      </dgm:t>
    </dgm:pt>
    <dgm:pt modelId="{94A18ED4-8334-4D9D-804A-E0B274B9643E}" type="sibTrans" cxnId="{EF4893EA-0719-45F8-B97C-6819BFA1ED7F}">
      <dgm:prSet/>
      <dgm:spPr/>
      <dgm:t>
        <a:bodyPr/>
        <a:lstStyle/>
        <a:p>
          <a:endParaRPr lang="en-US"/>
        </a:p>
      </dgm:t>
    </dgm:pt>
    <dgm:pt modelId="{996104AE-C488-4A6E-AA85-8991B3D6B756}">
      <dgm:prSet/>
      <dgm:spPr/>
      <dgm:t>
        <a:bodyPr/>
        <a:lstStyle/>
        <a:p>
          <a:pPr>
            <a:defRPr b="1"/>
          </a:pPr>
          <a:r>
            <a:rPr lang="en-US" noProof="0" dirty="0"/>
            <a:t>Example:</a:t>
          </a:r>
        </a:p>
      </dgm:t>
    </dgm:pt>
    <dgm:pt modelId="{C784FF92-F7D0-4C1A-81D9-13067BA9AFDE}" type="parTrans" cxnId="{C0EE2F27-61AB-408B-A85F-1F3FB02FC9CC}">
      <dgm:prSet/>
      <dgm:spPr/>
      <dgm:t>
        <a:bodyPr/>
        <a:lstStyle/>
        <a:p>
          <a:endParaRPr lang="en-US"/>
        </a:p>
      </dgm:t>
    </dgm:pt>
    <dgm:pt modelId="{22A7D4D3-FBC5-4619-A129-8C178A5EA569}" type="sibTrans" cxnId="{C0EE2F27-61AB-408B-A85F-1F3FB02FC9CC}">
      <dgm:prSet/>
      <dgm:spPr/>
      <dgm:t>
        <a:bodyPr/>
        <a:lstStyle/>
        <a:p>
          <a:endParaRPr lang="en-US"/>
        </a:p>
      </dgm:t>
    </dgm:pt>
    <dgm:pt modelId="{95092DE6-9CC5-413E-963E-8978DD2A26F8}">
      <dgm:prSet custT="1"/>
      <dgm:spPr/>
      <dgm:t>
        <a:bodyPr/>
        <a:lstStyle/>
        <a:p>
          <a:r>
            <a:rPr lang="en-GB" sz="1600" dirty="0"/>
            <a:t>Client A publishes a retained messages to /home/living-room/temperature</a:t>
          </a:r>
          <a:endParaRPr lang="en-US" sz="1600" dirty="0"/>
        </a:p>
      </dgm:t>
    </dgm:pt>
    <dgm:pt modelId="{54ED8DCD-0FDD-4654-9826-75E10F8F4FB3}" type="parTrans" cxnId="{47E3366F-2F1A-4162-9529-9F825726C28F}">
      <dgm:prSet/>
      <dgm:spPr/>
      <dgm:t>
        <a:bodyPr/>
        <a:lstStyle/>
        <a:p>
          <a:endParaRPr lang="en-US"/>
        </a:p>
      </dgm:t>
    </dgm:pt>
    <dgm:pt modelId="{E5ED7D8F-CDF7-425E-A2B4-EFD7D43C8161}" type="sibTrans" cxnId="{47E3366F-2F1A-4162-9529-9F825726C28F}">
      <dgm:prSet/>
      <dgm:spPr/>
      <dgm:t>
        <a:bodyPr/>
        <a:lstStyle/>
        <a:p>
          <a:endParaRPr lang="en-US"/>
        </a:p>
      </dgm:t>
    </dgm:pt>
    <dgm:pt modelId="{205C9A5E-5B89-4C2A-A2A7-C501338D1C71}">
      <dgm:prSet custT="1"/>
      <dgm:spPr/>
      <dgm:t>
        <a:bodyPr/>
        <a:lstStyle/>
        <a:p>
          <a:r>
            <a:rPr lang="en-GB" sz="1600" dirty="0"/>
            <a:t>Client B receives the last temperature reading for that room as soon as it subscribes to /home/#</a:t>
          </a:r>
          <a:endParaRPr lang="en-US" sz="1600" dirty="0"/>
        </a:p>
      </dgm:t>
    </dgm:pt>
    <dgm:pt modelId="{15C8EAC3-29A1-46EB-B7A7-2DFB8071CC12}" type="parTrans" cxnId="{F38EFF52-8E2E-44CB-B12F-0EBFBE7871C3}">
      <dgm:prSet/>
      <dgm:spPr/>
      <dgm:t>
        <a:bodyPr/>
        <a:lstStyle/>
        <a:p>
          <a:endParaRPr lang="en-US"/>
        </a:p>
      </dgm:t>
    </dgm:pt>
    <dgm:pt modelId="{CFCDFCB0-3E01-4C16-8B16-22A94281A1F0}" type="sibTrans" cxnId="{F38EFF52-8E2E-44CB-B12F-0EBFBE7871C3}">
      <dgm:prSet/>
      <dgm:spPr/>
      <dgm:t>
        <a:bodyPr/>
        <a:lstStyle/>
        <a:p>
          <a:endParaRPr lang="en-US"/>
        </a:p>
      </dgm:t>
    </dgm:pt>
    <dgm:pt modelId="{1B05C513-0B92-4FF9-B43E-710EA5E62ABC}">
      <dgm:prSet/>
      <dgm:spPr/>
      <dgm:t>
        <a:bodyPr/>
        <a:lstStyle/>
        <a:p>
          <a:pPr>
            <a:defRPr b="1"/>
          </a:pPr>
          <a:r>
            <a:rPr lang="en-US" noProof="0" dirty="0"/>
            <a:t>A publisher must send a new retained message with zero payload to delete an earlier retained message</a:t>
          </a:r>
        </a:p>
      </dgm:t>
    </dgm:pt>
    <dgm:pt modelId="{89120C0D-40C8-4B65-A8A3-3DE696B7C289}" type="parTrans" cxnId="{9F0EA7D4-31E1-479D-AD9F-1BD008B02AAA}">
      <dgm:prSet/>
      <dgm:spPr/>
      <dgm:t>
        <a:bodyPr/>
        <a:lstStyle/>
        <a:p>
          <a:endParaRPr lang="en-US"/>
        </a:p>
      </dgm:t>
    </dgm:pt>
    <dgm:pt modelId="{572272B3-2380-40A1-9A32-295AF264533C}" type="sibTrans" cxnId="{9F0EA7D4-31E1-479D-AD9F-1BD008B02AAA}">
      <dgm:prSet/>
      <dgm:spPr/>
      <dgm:t>
        <a:bodyPr/>
        <a:lstStyle/>
        <a:p>
          <a:endParaRPr lang="en-US"/>
        </a:p>
      </dgm:t>
    </dgm:pt>
    <dgm:pt modelId="{DB8EA98F-B092-475A-9278-FD07DACF9E2B}" type="pres">
      <dgm:prSet presAssocID="{76656DC8-8FCF-4BB7-9F6F-2159D1D18D37}" presName="root" presStyleCnt="0">
        <dgm:presLayoutVars>
          <dgm:dir/>
          <dgm:resizeHandles val="exact"/>
        </dgm:presLayoutVars>
      </dgm:prSet>
      <dgm:spPr/>
    </dgm:pt>
    <dgm:pt modelId="{839ADF7F-8FD5-4681-A184-30822456A201}" type="pres">
      <dgm:prSet presAssocID="{241E2A10-2E2A-4FB4-AE45-15D51F029054}" presName="compNode" presStyleCnt="0"/>
      <dgm:spPr/>
    </dgm:pt>
    <dgm:pt modelId="{47F2BF2F-9CA8-415E-BC94-BAF527402A4D}" type="pres">
      <dgm:prSet presAssocID="{241E2A10-2E2A-4FB4-AE45-15D51F02905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gaphone"/>
        </a:ext>
      </dgm:extLst>
    </dgm:pt>
    <dgm:pt modelId="{D0D9F5B8-14D6-4694-BE9C-714E2C9B04B1}" type="pres">
      <dgm:prSet presAssocID="{241E2A10-2E2A-4FB4-AE45-15D51F029054}" presName="iconSpace" presStyleCnt="0"/>
      <dgm:spPr/>
    </dgm:pt>
    <dgm:pt modelId="{EC503362-0C0E-4CF1-920B-D7CB3B1F2E4F}" type="pres">
      <dgm:prSet presAssocID="{241E2A10-2E2A-4FB4-AE45-15D51F029054}" presName="parTx" presStyleLbl="revTx" presStyleIdx="0" presStyleCnt="6">
        <dgm:presLayoutVars>
          <dgm:chMax val="0"/>
          <dgm:chPref val="0"/>
        </dgm:presLayoutVars>
      </dgm:prSet>
      <dgm:spPr/>
    </dgm:pt>
    <dgm:pt modelId="{24B01975-EDA5-4C9A-9AB7-66C7C8D45285}" type="pres">
      <dgm:prSet presAssocID="{241E2A10-2E2A-4FB4-AE45-15D51F029054}" presName="txSpace" presStyleCnt="0"/>
      <dgm:spPr/>
    </dgm:pt>
    <dgm:pt modelId="{4B498880-6F3C-47FF-A709-0099ED5EF494}" type="pres">
      <dgm:prSet presAssocID="{241E2A10-2E2A-4FB4-AE45-15D51F029054}" presName="desTx" presStyleLbl="revTx" presStyleIdx="1" presStyleCnt="6">
        <dgm:presLayoutVars/>
      </dgm:prSet>
      <dgm:spPr/>
    </dgm:pt>
    <dgm:pt modelId="{F4AE164B-D133-446E-833D-E1BBE038BBE2}" type="pres">
      <dgm:prSet presAssocID="{94A18ED4-8334-4D9D-804A-E0B274B9643E}" presName="sibTrans" presStyleCnt="0"/>
      <dgm:spPr/>
    </dgm:pt>
    <dgm:pt modelId="{EAC41786-F47C-437E-AF90-CD4FAE75E87F}" type="pres">
      <dgm:prSet presAssocID="{996104AE-C488-4A6E-AA85-8991B3D6B756}" presName="compNode" presStyleCnt="0"/>
      <dgm:spPr/>
    </dgm:pt>
    <dgm:pt modelId="{26433DF0-1086-4103-9C05-881BD2DEACDE}" type="pres">
      <dgm:prSet presAssocID="{996104AE-C488-4A6E-AA85-8991B3D6B75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me"/>
        </a:ext>
      </dgm:extLst>
    </dgm:pt>
    <dgm:pt modelId="{89941F1B-3A20-47BA-A3D0-DA1B8B28BFFC}" type="pres">
      <dgm:prSet presAssocID="{996104AE-C488-4A6E-AA85-8991B3D6B756}" presName="iconSpace" presStyleCnt="0"/>
      <dgm:spPr/>
    </dgm:pt>
    <dgm:pt modelId="{10C8F86C-EB63-453F-B693-5D63C2869078}" type="pres">
      <dgm:prSet presAssocID="{996104AE-C488-4A6E-AA85-8991B3D6B756}" presName="parTx" presStyleLbl="revTx" presStyleIdx="2" presStyleCnt="6">
        <dgm:presLayoutVars>
          <dgm:chMax val="0"/>
          <dgm:chPref val="0"/>
        </dgm:presLayoutVars>
      </dgm:prSet>
      <dgm:spPr/>
    </dgm:pt>
    <dgm:pt modelId="{4598E1D2-08F0-4D38-A5C7-5DB3D7CC1352}" type="pres">
      <dgm:prSet presAssocID="{996104AE-C488-4A6E-AA85-8991B3D6B756}" presName="txSpace" presStyleCnt="0"/>
      <dgm:spPr/>
    </dgm:pt>
    <dgm:pt modelId="{02A6643F-C9D1-48EC-8B28-582015E3E714}" type="pres">
      <dgm:prSet presAssocID="{996104AE-C488-4A6E-AA85-8991B3D6B756}" presName="desTx" presStyleLbl="revTx" presStyleIdx="3" presStyleCnt="6" custLinFactNeighborY="-59674">
        <dgm:presLayoutVars/>
      </dgm:prSet>
      <dgm:spPr/>
    </dgm:pt>
    <dgm:pt modelId="{7B8CD672-8F64-41BB-98FC-9CC2157C8827}" type="pres">
      <dgm:prSet presAssocID="{22A7D4D3-FBC5-4619-A129-8C178A5EA569}" presName="sibTrans" presStyleCnt="0"/>
      <dgm:spPr/>
    </dgm:pt>
    <dgm:pt modelId="{A9369F85-6F54-4851-8F3C-F41470AD8AE9}" type="pres">
      <dgm:prSet presAssocID="{1B05C513-0B92-4FF9-B43E-710EA5E62ABC}" presName="compNode" presStyleCnt="0"/>
      <dgm:spPr/>
    </dgm:pt>
    <dgm:pt modelId="{69B15747-C15B-487F-8A63-E925374C1CAB}" type="pres">
      <dgm:prSet presAssocID="{1B05C513-0B92-4FF9-B43E-710EA5E62AB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nvelope"/>
        </a:ext>
      </dgm:extLst>
    </dgm:pt>
    <dgm:pt modelId="{F286B92D-1796-41FE-9F1C-7BC0D8457E7F}" type="pres">
      <dgm:prSet presAssocID="{1B05C513-0B92-4FF9-B43E-710EA5E62ABC}" presName="iconSpace" presStyleCnt="0"/>
      <dgm:spPr/>
    </dgm:pt>
    <dgm:pt modelId="{84B40762-7DFE-4916-B8D7-11AA4936E083}" type="pres">
      <dgm:prSet presAssocID="{1B05C513-0B92-4FF9-B43E-710EA5E62ABC}" presName="parTx" presStyleLbl="revTx" presStyleIdx="4" presStyleCnt="6">
        <dgm:presLayoutVars>
          <dgm:chMax val="0"/>
          <dgm:chPref val="0"/>
        </dgm:presLayoutVars>
      </dgm:prSet>
      <dgm:spPr/>
    </dgm:pt>
    <dgm:pt modelId="{C131BF09-34A2-4EED-AA00-1AAEE90C559B}" type="pres">
      <dgm:prSet presAssocID="{1B05C513-0B92-4FF9-B43E-710EA5E62ABC}" presName="txSpace" presStyleCnt="0"/>
      <dgm:spPr/>
    </dgm:pt>
    <dgm:pt modelId="{B66269D2-6644-4181-868C-5A70B9BD138B}" type="pres">
      <dgm:prSet presAssocID="{1B05C513-0B92-4FF9-B43E-710EA5E62ABC}" presName="desTx" presStyleLbl="revTx" presStyleIdx="5" presStyleCnt="6">
        <dgm:presLayoutVars/>
      </dgm:prSet>
      <dgm:spPr/>
    </dgm:pt>
  </dgm:ptLst>
  <dgm:cxnLst>
    <dgm:cxn modelId="{9304AA17-FE5C-498D-B321-3DC6E0A47ACC}" type="presOf" srcId="{1B05C513-0B92-4FF9-B43E-710EA5E62ABC}" destId="{84B40762-7DFE-4916-B8D7-11AA4936E083}" srcOrd="0" destOrd="0" presId="urn:microsoft.com/office/officeart/2018/2/layout/IconLabelDescriptionList"/>
    <dgm:cxn modelId="{E2D21622-7097-45CC-B474-4DBF0C5A79AA}" type="presOf" srcId="{241E2A10-2E2A-4FB4-AE45-15D51F029054}" destId="{EC503362-0C0E-4CF1-920B-D7CB3B1F2E4F}" srcOrd="0" destOrd="0" presId="urn:microsoft.com/office/officeart/2018/2/layout/IconLabelDescriptionList"/>
    <dgm:cxn modelId="{F42E9024-68DA-49F4-8C8E-4A0C33B6E641}" type="presOf" srcId="{205C9A5E-5B89-4C2A-A2A7-C501338D1C71}" destId="{02A6643F-C9D1-48EC-8B28-582015E3E714}" srcOrd="0" destOrd="1" presId="urn:microsoft.com/office/officeart/2018/2/layout/IconLabelDescriptionList"/>
    <dgm:cxn modelId="{C0EE2F27-61AB-408B-A85F-1F3FB02FC9CC}" srcId="{76656DC8-8FCF-4BB7-9F6F-2159D1D18D37}" destId="{996104AE-C488-4A6E-AA85-8991B3D6B756}" srcOrd="1" destOrd="0" parTransId="{C784FF92-F7D0-4C1A-81D9-13067BA9AFDE}" sibTransId="{22A7D4D3-FBC5-4619-A129-8C178A5EA569}"/>
    <dgm:cxn modelId="{47E3366F-2F1A-4162-9529-9F825726C28F}" srcId="{996104AE-C488-4A6E-AA85-8991B3D6B756}" destId="{95092DE6-9CC5-413E-963E-8978DD2A26F8}" srcOrd="0" destOrd="0" parTransId="{54ED8DCD-0FDD-4654-9826-75E10F8F4FB3}" sibTransId="{E5ED7D8F-CDF7-425E-A2B4-EFD7D43C8161}"/>
    <dgm:cxn modelId="{2A127272-3758-4B82-BE0A-06A9762D1DC1}" type="presOf" srcId="{95092DE6-9CC5-413E-963E-8978DD2A26F8}" destId="{02A6643F-C9D1-48EC-8B28-582015E3E714}" srcOrd="0" destOrd="0" presId="urn:microsoft.com/office/officeart/2018/2/layout/IconLabelDescriptionList"/>
    <dgm:cxn modelId="{F38EFF52-8E2E-44CB-B12F-0EBFBE7871C3}" srcId="{996104AE-C488-4A6E-AA85-8991B3D6B756}" destId="{205C9A5E-5B89-4C2A-A2A7-C501338D1C71}" srcOrd="1" destOrd="0" parTransId="{15C8EAC3-29A1-46EB-B7A7-2DFB8071CC12}" sibTransId="{CFCDFCB0-3E01-4C16-8B16-22A94281A1F0}"/>
    <dgm:cxn modelId="{DF01B474-4731-4C9E-8441-B9D733810BF1}" type="presOf" srcId="{996104AE-C488-4A6E-AA85-8991B3D6B756}" destId="{10C8F86C-EB63-453F-B693-5D63C2869078}" srcOrd="0" destOrd="0" presId="urn:microsoft.com/office/officeart/2018/2/layout/IconLabelDescriptionList"/>
    <dgm:cxn modelId="{A8D8B6D3-7AC4-45CE-93B2-7BA00F978A2E}" type="presOf" srcId="{76656DC8-8FCF-4BB7-9F6F-2159D1D18D37}" destId="{DB8EA98F-B092-475A-9278-FD07DACF9E2B}" srcOrd="0" destOrd="0" presId="urn:microsoft.com/office/officeart/2018/2/layout/IconLabelDescriptionList"/>
    <dgm:cxn modelId="{9F0EA7D4-31E1-479D-AD9F-1BD008B02AAA}" srcId="{76656DC8-8FCF-4BB7-9F6F-2159D1D18D37}" destId="{1B05C513-0B92-4FF9-B43E-710EA5E62ABC}" srcOrd="2" destOrd="0" parTransId="{89120C0D-40C8-4B65-A8A3-3DE696B7C289}" sibTransId="{572272B3-2380-40A1-9A32-295AF264533C}"/>
    <dgm:cxn modelId="{EF4893EA-0719-45F8-B97C-6819BFA1ED7F}" srcId="{76656DC8-8FCF-4BB7-9F6F-2159D1D18D37}" destId="{241E2A10-2E2A-4FB4-AE45-15D51F029054}" srcOrd="0" destOrd="0" parTransId="{B9E73AF3-0945-4C02-A2A2-6AF040B909D1}" sibTransId="{94A18ED4-8334-4D9D-804A-E0B274B9643E}"/>
    <dgm:cxn modelId="{9C61EA66-5640-4955-AD47-5836E29E1AA4}" type="presParOf" srcId="{DB8EA98F-B092-475A-9278-FD07DACF9E2B}" destId="{839ADF7F-8FD5-4681-A184-30822456A201}" srcOrd="0" destOrd="0" presId="urn:microsoft.com/office/officeart/2018/2/layout/IconLabelDescriptionList"/>
    <dgm:cxn modelId="{F424752D-EACC-48A5-9542-295ABE07095F}" type="presParOf" srcId="{839ADF7F-8FD5-4681-A184-30822456A201}" destId="{47F2BF2F-9CA8-415E-BC94-BAF527402A4D}" srcOrd="0" destOrd="0" presId="urn:microsoft.com/office/officeart/2018/2/layout/IconLabelDescriptionList"/>
    <dgm:cxn modelId="{EF4BC8A4-7A10-4689-A169-42A0A4C2702B}" type="presParOf" srcId="{839ADF7F-8FD5-4681-A184-30822456A201}" destId="{D0D9F5B8-14D6-4694-BE9C-714E2C9B04B1}" srcOrd="1" destOrd="0" presId="urn:microsoft.com/office/officeart/2018/2/layout/IconLabelDescriptionList"/>
    <dgm:cxn modelId="{B3FDFBAB-0D7A-4880-806F-21281F17374B}" type="presParOf" srcId="{839ADF7F-8FD5-4681-A184-30822456A201}" destId="{EC503362-0C0E-4CF1-920B-D7CB3B1F2E4F}" srcOrd="2" destOrd="0" presId="urn:microsoft.com/office/officeart/2018/2/layout/IconLabelDescriptionList"/>
    <dgm:cxn modelId="{6C87C5DE-1D21-4533-BD75-FD2B5AC7AC91}" type="presParOf" srcId="{839ADF7F-8FD5-4681-A184-30822456A201}" destId="{24B01975-EDA5-4C9A-9AB7-66C7C8D45285}" srcOrd="3" destOrd="0" presId="urn:microsoft.com/office/officeart/2018/2/layout/IconLabelDescriptionList"/>
    <dgm:cxn modelId="{D239EC2A-1AFF-4237-9F3E-6723722539DB}" type="presParOf" srcId="{839ADF7F-8FD5-4681-A184-30822456A201}" destId="{4B498880-6F3C-47FF-A709-0099ED5EF494}" srcOrd="4" destOrd="0" presId="urn:microsoft.com/office/officeart/2018/2/layout/IconLabelDescriptionList"/>
    <dgm:cxn modelId="{25CB7A55-7691-4A4D-AF33-826A26F24EED}" type="presParOf" srcId="{DB8EA98F-B092-475A-9278-FD07DACF9E2B}" destId="{F4AE164B-D133-446E-833D-E1BBE038BBE2}" srcOrd="1" destOrd="0" presId="urn:microsoft.com/office/officeart/2018/2/layout/IconLabelDescriptionList"/>
    <dgm:cxn modelId="{AA6A64DE-AA61-4A86-A967-D536000AEE44}" type="presParOf" srcId="{DB8EA98F-B092-475A-9278-FD07DACF9E2B}" destId="{EAC41786-F47C-437E-AF90-CD4FAE75E87F}" srcOrd="2" destOrd="0" presId="urn:microsoft.com/office/officeart/2018/2/layout/IconLabelDescriptionList"/>
    <dgm:cxn modelId="{E7A221F5-B00D-43CE-B34E-A7F19805B7BD}" type="presParOf" srcId="{EAC41786-F47C-437E-AF90-CD4FAE75E87F}" destId="{26433DF0-1086-4103-9C05-881BD2DEACDE}" srcOrd="0" destOrd="0" presId="urn:microsoft.com/office/officeart/2018/2/layout/IconLabelDescriptionList"/>
    <dgm:cxn modelId="{67BEAFB6-1594-431B-9FF2-D904D842726F}" type="presParOf" srcId="{EAC41786-F47C-437E-AF90-CD4FAE75E87F}" destId="{89941F1B-3A20-47BA-A3D0-DA1B8B28BFFC}" srcOrd="1" destOrd="0" presId="urn:microsoft.com/office/officeart/2018/2/layout/IconLabelDescriptionList"/>
    <dgm:cxn modelId="{223F7C31-38B0-4F40-B6E9-441E0E9F97BD}" type="presParOf" srcId="{EAC41786-F47C-437E-AF90-CD4FAE75E87F}" destId="{10C8F86C-EB63-453F-B693-5D63C2869078}" srcOrd="2" destOrd="0" presId="urn:microsoft.com/office/officeart/2018/2/layout/IconLabelDescriptionList"/>
    <dgm:cxn modelId="{D169831A-7C55-447D-A41F-88E2BF9A8F4A}" type="presParOf" srcId="{EAC41786-F47C-437E-AF90-CD4FAE75E87F}" destId="{4598E1D2-08F0-4D38-A5C7-5DB3D7CC1352}" srcOrd="3" destOrd="0" presId="urn:microsoft.com/office/officeart/2018/2/layout/IconLabelDescriptionList"/>
    <dgm:cxn modelId="{5F3B85EE-E309-4BAF-9336-5103BA87F18B}" type="presParOf" srcId="{EAC41786-F47C-437E-AF90-CD4FAE75E87F}" destId="{02A6643F-C9D1-48EC-8B28-582015E3E714}" srcOrd="4" destOrd="0" presId="urn:microsoft.com/office/officeart/2018/2/layout/IconLabelDescriptionList"/>
    <dgm:cxn modelId="{DBB85F38-982E-4877-B4B5-2B602587A809}" type="presParOf" srcId="{DB8EA98F-B092-475A-9278-FD07DACF9E2B}" destId="{7B8CD672-8F64-41BB-98FC-9CC2157C8827}" srcOrd="3" destOrd="0" presId="urn:microsoft.com/office/officeart/2018/2/layout/IconLabelDescriptionList"/>
    <dgm:cxn modelId="{A8CFDA6C-ECA5-472C-B16E-97AA92E6D12B}" type="presParOf" srcId="{DB8EA98F-B092-475A-9278-FD07DACF9E2B}" destId="{A9369F85-6F54-4851-8F3C-F41470AD8AE9}" srcOrd="4" destOrd="0" presId="urn:microsoft.com/office/officeart/2018/2/layout/IconLabelDescriptionList"/>
    <dgm:cxn modelId="{8AF33DA0-BD54-4AD3-B1EE-6684772A0780}" type="presParOf" srcId="{A9369F85-6F54-4851-8F3C-F41470AD8AE9}" destId="{69B15747-C15B-487F-8A63-E925374C1CAB}" srcOrd="0" destOrd="0" presId="urn:microsoft.com/office/officeart/2018/2/layout/IconLabelDescriptionList"/>
    <dgm:cxn modelId="{6217AF93-CF1A-4EA4-93F5-4D5AE4002052}" type="presParOf" srcId="{A9369F85-6F54-4851-8F3C-F41470AD8AE9}" destId="{F286B92D-1796-41FE-9F1C-7BC0D8457E7F}" srcOrd="1" destOrd="0" presId="urn:microsoft.com/office/officeart/2018/2/layout/IconLabelDescriptionList"/>
    <dgm:cxn modelId="{C9916B40-C40A-4FEC-8BE0-AEB7A209E411}" type="presParOf" srcId="{A9369F85-6F54-4851-8F3C-F41470AD8AE9}" destId="{84B40762-7DFE-4916-B8D7-11AA4936E083}" srcOrd="2" destOrd="0" presId="urn:microsoft.com/office/officeart/2018/2/layout/IconLabelDescriptionList"/>
    <dgm:cxn modelId="{177DA7A8-A11C-48A8-B79B-EA8DBCF3EDBD}" type="presParOf" srcId="{A9369F85-6F54-4851-8F3C-F41470AD8AE9}" destId="{C131BF09-34A2-4EED-AA00-1AAEE90C559B}" srcOrd="3" destOrd="0" presId="urn:microsoft.com/office/officeart/2018/2/layout/IconLabelDescriptionList"/>
    <dgm:cxn modelId="{B66653E6-9CA8-441E-8516-3A59BF432295}" type="presParOf" srcId="{A9369F85-6F54-4851-8F3C-F41470AD8AE9}" destId="{B66269D2-6644-4181-868C-5A70B9BD138B}"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F36B861-6B51-4ED3-947A-8CEB6EF1B91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0D54838-6299-4F8E-A959-28CD8D0227C6}">
      <dgm:prSet/>
      <dgm:spPr/>
      <dgm:t>
        <a:bodyPr/>
        <a:lstStyle/>
        <a:p>
          <a:r>
            <a:rPr lang="en-US" noProof="0" dirty="0"/>
            <a:t>Device can act both as client and server – no need for a central coordinator</a:t>
          </a:r>
        </a:p>
      </dgm:t>
    </dgm:pt>
    <dgm:pt modelId="{3CF84A03-B07E-4C8F-A7F6-89F23AD19962}" type="parTrans" cxnId="{9596BC95-2E15-49F9-8169-98B45F1F809F}">
      <dgm:prSet/>
      <dgm:spPr/>
      <dgm:t>
        <a:bodyPr/>
        <a:lstStyle/>
        <a:p>
          <a:endParaRPr lang="en-US"/>
        </a:p>
      </dgm:t>
    </dgm:pt>
    <dgm:pt modelId="{21B1F38D-CDF4-47A1-911A-217E514A8CA4}" type="sibTrans" cxnId="{9596BC95-2E15-49F9-8169-98B45F1F809F}">
      <dgm:prSet/>
      <dgm:spPr/>
      <dgm:t>
        <a:bodyPr/>
        <a:lstStyle/>
        <a:p>
          <a:endParaRPr lang="en-US"/>
        </a:p>
      </dgm:t>
    </dgm:pt>
    <dgm:pt modelId="{DAD1ECC2-5D5E-48C1-91F2-4B3CAC2798A1}">
      <dgm:prSet/>
      <dgm:spPr/>
      <dgm:t>
        <a:bodyPr/>
        <a:lstStyle/>
        <a:p>
          <a:r>
            <a:rPr lang="en-US" noProof="0" dirty="0"/>
            <a:t>Tokens inside packets used to match responses to requests </a:t>
          </a:r>
        </a:p>
      </dgm:t>
    </dgm:pt>
    <dgm:pt modelId="{F149238A-5407-4644-8545-B9D40023A30F}" type="parTrans" cxnId="{397DA62F-81C1-4FF2-B605-5EF9C5BB6292}">
      <dgm:prSet/>
      <dgm:spPr/>
      <dgm:t>
        <a:bodyPr/>
        <a:lstStyle/>
        <a:p>
          <a:endParaRPr lang="en-US"/>
        </a:p>
      </dgm:t>
    </dgm:pt>
    <dgm:pt modelId="{4A948BA9-E74E-409E-96CE-CB5C4C4566BC}" type="sibTrans" cxnId="{397DA62F-81C1-4FF2-B605-5EF9C5BB6292}">
      <dgm:prSet/>
      <dgm:spPr/>
      <dgm:t>
        <a:bodyPr/>
        <a:lstStyle/>
        <a:p>
          <a:endParaRPr lang="en-US"/>
        </a:p>
      </dgm:t>
    </dgm:pt>
    <dgm:pt modelId="{2BB3537D-B952-4780-BC3A-2B4147CC97A4}">
      <dgm:prSet/>
      <dgm:spPr/>
      <dgm:t>
        <a:bodyPr/>
        <a:lstStyle/>
        <a:p>
          <a:r>
            <a:rPr lang="en-US" noProof="0" dirty="0"/>
            <a:t>“Observe” option can be used with a request to register interest in receiving updates on a specific resource; useful for monitoring when the state of a device has changed</a:t>
          </a:r>
        </a:p>
      </dgm:t>
    </dgm:pt>
    <dgm:pt modelId="{2F6A3F7E-248F-438F-B835-285EA293E5DC}" type="parTrans" cxnId="{B09604EF-51DB-4C9C-990A-D35EF7FD72F8}">
      <dgm:prSet/>
      <dgm:spPr/>
      <dgm:t>
        <a:bodyPr/>
        <a:lstStyle/>
        <a:p>
          <a:endParaRPr lang="en-US"/>
        </a:p>
      </dgm:t>
    </dgm:pt>
    <dgm:pt modelId="{DA5225AE-8038-4DAF-B985-EE8AC013DEED}" type="sibTrans" cxnId="{B09604EF-51DB-4C9C-990A-D35EF7FD72F8}">
      <dgm:prSet/>
      <dgm:spPr/>
      <dgm:t>
        <a:bodyPr/>
        <a:lstStyle/>
        <a:p>
          <a:endParaRPr lang="en-US"/>
        </a:p>
      </dgm:t>
    </dgm:pt>
    <dgm:pt modelId="{37A432F4-1AE0-44DC-A0D4-E703D6CB6193}">
      <dgm:prSet/>
      <dgm:spPr/>
      <dgm:t>
        <a:bodyPr/>
        <a:lstStyle/>
        <a:p>
          <a:r>
            <a:rPr lang="en-US" noProof="0" dirty="0"/>
            <a:t>Block-wise transfers used to transmit large payloads, e.g., firmware updates</a:t>
          </a:r>
        </a:p>
      </dgm:t>
    </dgm:pt>
    <dgm:pt modelId="{EE85F4DD-9700-4415-B2FE-DE2373CE9675}" type="parTrans" cxnId="{6B068EB8-C315-4B24-8AB0-A4812A8AA467}">
      <dgm:prSet/>
      <dgm:spPr/>
      <dgm:t>
        <a:bodyPr/>
        <a:lstStyle/>
        <a:p>
          <a:endParaRPr lang="en-US"/>
        </a:p>
      </dgm:t>
    </dgm:pt>
    <dgm:pt modelId="{C7352CF9-3DF5-4817-AD4A-0036BE0F504B}" type="sibTrans" cxnId="{6B068EB8-C315-4B24-8AB0-A4812A8AA467}">
      <dgm:prSet/>
      <dgm:spPr/>
      <dgm:t>
        <a:bodyPr/>
        <a:lstStyle/>
        <a:p>
          <a:endParaRPr lang="en-US"/>
        </a:p>
      </dgm:t>
    </dgm:pt>
    <dgm:pt modelId="{6C9CB52B-6F9F-4844-A442-3BCE90D62C71}">
      <dgm:prSet/>
      <dgm:spPr/>
      <dgm:t>
        <a:bodyPr/>
        <a:lstStyle/>
        <a:p>
          <a:r>
            <a:rPr lang="en-US" noProof="0" dirty="0"/>
            <a:t>Datagram TLS (DTLS) used to protect communication from eavesdropping</a:t>
          </a:r>
        </a:p>
      </dgm:t>
    </dgm:pt>
    <dgm:pt modelId="{C6392084-F35B-4192-A0F7-D8458ED5A63B}" type="parTrans" cxnId="{31D534D7-659C-468B-9A80-921FC50D0E66}">
      <dgm:prSet/>
      <dgm:spPr/>
      <dgm:t>
        <a:bodyPr/>
        <a:lstStyle/>
        <a:p>
          <a:endParaRPr lang="en-US"/>
        </a:p>
      </dgm:t>
    </dgm:pt>
    <dgm:pt modelId="{C5D3901B-A263-479F-AE4C-2B049BB7C9F9}" type="sibTrans" cxnId="{31D534D7-659C-468B-9A80-921FC50D0E66}">
      <dgm:prSet/>
      <dgm:spPr/>
      <dgm:t>
        <a:bodyPr/>
        <a:lstStyle/>
        <a:p>
          <a:endParaRPr lang="en-US"/>
        </a:p>
      </dgm:t>
    </dgm:pt>
    <dgm:pt modelId="{8F4EA8DC-EE2A-43B4-BE6C-2D2B86E80223}" type="pres">
      <dgm:prSet presAssocID="{CF36B861-6B51-4ED3-947A-8CEB6EF1B91D}" presName="root" presStyleCnt="0">
        <dgm:presLayoutVars>
          <dgm:dir/>
          <dgm:resizeHandles val="exact"/>
        </dgm:presLayoutVars>
      </dgm:prSet>
      <dgm:spPr/>
    </dgm:pt>
    <dgm:pt modelId="{3759392B-C93E-4256-BD92-0CDBBD795A54}" type="pres">
      <dgm:prSet presAssocID="{D0D54838-6299-4F8E-A959-28CD8D0227C6}" presName="compNode" presStyleCnt="0"/>
      <dgm:spPr/>
    </dgm:pt>
    <dgm:pt modelId="{1DD0CBFD-586C-40D7-A839-361CCF599A44}" type="pres">
      <dgm:prSet presAssocID="{D0D54838-6299-4F8E-A959-28CD8D0227C6}" presName="bgRect" presStyleLbl="bgShp" presStyleIdx="0" presStyleCnt="5"/>
      <dgm:spPr/>
    </dgm:pt>
    <dgm:pt modelId="{D89F6AB8-B48F-4187-9611-D58076DD4BBB}" type="pres">
      <dgm:prSet presAssocID="{D0D54838-6299-4F8E-A959-28CD8D0227C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Transfer"/>
        </a:ext>
      </dgm:extLst>
    </dgm:pt>
    <dgm:pt modelId="{DB7A7692-5C93-4D56-B420-41FC857D7377}" type="pres">
      <dgm:prSet presAssocID="{D0D54838-6299-4F8E-A959-28CD8D0227C6}" presName="spaceRect" presStyleCnt="0"/>
      <dgm:spPr/>
    </dgm:pt>
    <dgm:pt modelId="{03080115-8812-449A-A1EA-FECB3418A698}" type="pres">
      <dgm:prSet presAssocID="{D0D54838-6299-4F8E-A959-28CD8D0227C6}" presName="parTx" presStyleLbl="revTx" presStyleIdx="0" presStyleCnt="5">
        <dgm:presLayoutVars>
          <dgm:chMax val="0"/>
          <dgm:chPref val="0"/>
        </dgm:presLayoutVars>
      </dgm:prSet>
      <dgm:spPr/>
    </dgm:pt>
    <dgm:pt modelId="{31AA1D79-33BA-4B79-BA94-2E5FCFE6D6BF}" type="pres">
      <dgm:prSet presAssocID="{21B1F38D-CDF4-47A1-911A-217E514A8CA4}" presName="sibTrans" presStyleCnt="0"/>
      <dgm:spPr/>
    </dgm:pt>
    <dgm:pt modelId="{DAD3E0FF-93DC-4FFD-9FDE-5F52EAAC7016}" type="pres">
      <dgm:prSet presAssocID="{DAD1ECC2-5D5E-48C1-91F2-4B3CAC2798A1}" presName="compNode" presStyleCnt="0"/>
      <dgm:spPr/>
    </dgm:pt>
    <dgm:pt modelId="{4C551C97-8C61-43D1-8384-46A10062F4FB}" type="pres">
      <dgm:prSet presAssocID="{DAD1ECC2-5D5E-48C1-91F2-4B3CAC2798A1}" presName="bgRect" presStyleLbl="bgShp" presStyleIdx="1" presStyleCnt="5"/>
      <dgm:spPr/>
    </dgm:pt>
    <dgm:pt modelId="{2C2D1717-C3E9-4A3C-AC5D-D7985526D284}" type="pres">
      <dgm:prSet presAssocID="{DAD1ECC2-5D5E-48C1-91F2-4B3CAC2798A1}"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D1867441-6492-40B7-B97A-78C53F085730}" type="pres">
      <dgm:prSet presAssocID="{DAD1ECC2-5D5E-48C1-91F2-4B3CAC2798A1}" presName="spaceRect" presStyleCnt="0"/>
      <dgm:spPr/>
    </dgm:pt>
    <dgm:pt modelId="{03A4950F-C186-4E29-8A2A-F779BD082336}" type="pres">
      <dgm:prSet presAssocID="{DAD1ECC2-5D5E-48C1-91F2-4B3CAC2798A1}" presName="parTx" presStyleLbl="revTx" presStyleIdx="1" presStyleCnt="5">
        <dgm:presLayoutVars>
          <dgm:chMax val="0"/>
          <dgm:chPref val="0"/>
        </dgm:presLayoutVars>
      </dgm:prSet>
      <dgm:spPr/>
    </dgm:pt>
    <dgm:pt modelId="{627D672E-E59F-409A-AE8A-026A07C8DA24}" type="pres">
      <dgm:prSet presAssocID="{4A948BA9-E74E-409E-96CE-CB5C4C4566BC}" presName="sibTrans" presStyleCnt="0"/>
      <dgm:spPr/>
    </dgm:pt>
    <dgm:pt modelId="{E2570654-D168-4182-9AB6-4B051B17470B}" type="pres">
      <dgm:prSet presAssocID="{2BB3537D-B952-4780-BC3A-2B4147CC97A4}" presName="compNode" presStyleCnt="0"/>
      <dgm:spPr/>
    </dgm:pt>
    <dgm:pt modelId="{A799C87B-A2C9-4B2B-B6E8-44C1BA782C35}" type="pres">
      <dgm:prSet presAssocID="{2BB3537D-B952-4780-BC3A-2B4147CC97A4}" presName="bgRect" presStyleLbl="bgShp" presStyleIdx="2" presStyleCnt="5"/>
      <dgm:spPr/>
    </dgm:pt>
    <dgm:pt modelId="{3FD4A3E2-E406-43F1-9F2F-AC2DE1C6721F}" type="pres">
      <dgm:prSet presAssocID="{2BB3537D-B952-4780-BC3A-2B4147CC97A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agnifying glass"/>
        </a:ext>
      </dgm:extLst>
    </dgm:pt>
    <dgm:pt modelId="{710D8FEE-FA2C-4DAC-A2A9-590C75D58FA7}" type="pres">
      <dgm:prSet presAssocID="{2BB3537D-B952-4780-BC3A-2B4147CC97A4}" presName="spaceRect" presStyleCnt="0"/>
      <dgm:spPr/>
    </dgm:pt>
    <dgm:pt modelId="{31A45615-A4D4-47B9-B0CA-77F6089EFC6E}" type="pres">
      <dgm:prSet presAssocID="{2BB3537D-B952-4780-BC3A-2B4147CC97A4}" presName="parTx" presStyleLbl="revTx" presStyleIdx="2" presStyleCnt="5">
        <dgm:presLayoutVars>
          <dgm:chMax val="0"/>
          <dgm:chPref val="0"/>
        </dgm:presLayoutVars>
      </dgm:prSet>
      <dgm:spPr/>
    </dgm:pt>
    <dgm:pt modelId="{ED19221D-99BF-4599-92BB-43507D900237}" type="pres">
      <dgm:prSet presAssocID="{DA5225AE-8038-4DAF-B985-EE8AC013DEED}" presName="sibTrans" presStyleCnt="0"/>
      <dgm:spPr/>
    </dgm:pt>
    <dgm:pt modelId="{B061FD68-EBF0-4561-BA0F-186BE46047D7}" type="pres">
      <dgm:prSet presAssocID="{37A432F4-1AE0-44DC-A0D4-E703D6CB6193}" presName="compNode" presStyleCnt="0"/>
      <dgm:spPr/>
    </dgm:pt>
    <dgm:pt modelId="{D232C59C-1B0A-4928-A086-60D67CA265FE}" type="pres">
      <dgm:prSet presAssocID="{37A432F4-1AE0-44DC-A0D4-E703D6CB6193}" presName="bgRect" presStyleLbl="bgShp" presStyleIdx="3" presStyleCnt="5"/>
      <dgm:spPr/>
    </dgm:pt>
    <dgm:pt modelId="{9204785A-D577-4ADA-B752-CD5FE68C5B5E}" type="pres">
      <dgm:prSet presAssocID="{37A432F4-1AE0-44DC-A0D4-E703D6CB619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Share"/>
        </a:ext>
      </dgm:extLst>
    </dgm:pt>
    <dgm:pt modelId="{275D8AD4-4817-4930-8702-3379F8BA32B8}" type="pres">
      <dgm:prSet presAssocID="{37A432F4-1AE0-44DC-A0D4-E703D6CB6193}" presName="spaceRect" presStyleCnt="0"/>
      <dgm:spPr/>
    </dgm:pt>
    <dgm:pt modelId="{31A91AF4-B7BD-4670-AC8D-041F0D7DA04D}" type="pres">
      <dgm:prSet presAssocID="{37A432F4-1AE0-44DC-A0D4-E703D6CB6193}" presName="parTx" presStyleLbl="revTx" presStyleIdx="3" presStyleCnt="5">
        <dgm:presLayoutVars>
          <dgm:chMax val="0"/>
          <dgm:chPref val="0"/>
        </dgm:presLayoutVars>
      </dgm:prSet>
      <dgm:spPr/>
    </dgm:pt>
    <dgm:pt modelId="{395F4FCD-8BB0-45F3-88F8-3925045BC886}" type="pres">
      <dgm:prSet presAssocID="{C7352CF9-3DF5-4817-AD4A-0036BE0F504B}" presName="sibTrans" presStyleCnt="0"/>
      <dgm:spPr/>
    </dgm:pt>
    <dgm:pt modelId="{2631EC38-98E9-4277-9CAD-8573FE13F38C}" type="pres">
      <dgm:prSet presAssocID="{6C9CB52B-6F9F-4844-A442-3BCE90D62C71}" presName="compNode" presStyleCnt="0"/>
      <dgm:spPr/>
    </dgm:pt>
    <dgm:pt modelId="{19201DB4-0F70-49B2-BB48-B563466D218D}" type="pres">
      <dgm:prSet presAssocID="{6C9CB52B-6F9F-4844-A442-3BCE90D62C71}" presName="bgRect" presStyleLbl="bgShp" presStyleIdx="4" presStyleCnt="5"/>
      <dgm:spPr/>
    </dgm:pt>
    <dgm:pt modelId="{A334951D-666E-4F62-8DBA-9C019D13C9AA}" type="pres">
      <dgm:prSet presAssocID="{6C9CB52B-6F9F-4844-A442-3BCE90D62C71}"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Lock"/>
        </a:ext>
      </dgm:extLst>
    </dgm:pt>
    <dgm:pt modelId="{2245E2AB-BD1A-4C4E-9FE5-32D2E5B9597F}" type="pres">
      <dgm:prSet presAssocID="{6C9CB52B-6F9F-4844-A442-3BCE90D62C71}" presName="spaceRect" presStyleCnt="0"/>
      <dgm:spPr/>
    </dgm:pt>
    <dgm:pt modelId="{6756E569-B18B-4159-BEC0-FC16D73C2C0F}" type="pres">
      <dgm:prSet presAssocID="{6C9CB52B-6F9F-4844-A442-3BCE90D62C71}" presName="parTx" presStyleLbl="revTx" presStyleIdx="4" presStyleCnt="5">
        <dgm:presLayoutVars>
          <dgm:chMax val="0"/>
          <dgm:chPref val="0"/>
        </dgm:presLayoutVars>
      </dgm:prSet>
      <dgm:spPr/>
    </dgm:pt>
  </dgm:ptLst>
  <dgm:cxnLst>
    <dgm:cxn modelId="{397DA62F-81C1-4FF2-B605-5EF9C5BB6292}" srcId="{CF36B861-6B51-4ED3-947A-8CEB6EF1B91D}" destId="{DAD1ECC2-5D5E-48C1-91F2-4B3CAC2798A1}" srcOrd="1" destOrd="0" parTransId="{F149238A-5407-4644-8545-B9D40023A30F}" sibTransId="{4A948BA9-E74E-409E-96CE-CB5C4C4566BC}"/>
    <dgm:cxn modelId="{0CEACB7A-E6B6-4DD1-9061-7505F6A5E540}" type="presOf" srcId="{D0D54838-6299-4F8E-A959-28CD8D0227C6}" destId="{03080115-8812-449A-A1EA-FECB3418A698}" srcOrd="0" destOrd="0" presId="urn:microsoft.com/office/officeart/2018/2/layout/IconVerticalSolidList"/>
    <dgm:cxn modelId="{CD2E277E-A51C-47FF-BB79-AE132CC1D92B}" type="presOf" srcId="{37A432F4-1AE0-44DC-A0D4-E703D6CB6193}" destId="{31A91AF4-B7BD-4670-AC8D-041F0D7DA04D}" srcOrd="0" destOrd="0" presId="urn:microsoft.com/office/officeart/2018/2/layout/IconVerticalSolidList"/>
    <dgm:cxn modelId="{A149858C-D8C5-4D78-B96E-A7A1E8218431}" type="presOf" srcId="{DAD1ECC2-5D5E-48C1-91F2-4B3CAC2798A1}" destId="{03A4950F-C186-4E29-8A2A-F779BD082336}" srcOrd="0" destOrd="0" presId="urn:microsoft.com/office/officeart/2018/2/layout/IconVerticalSolidList"/>
    <dgm:cxn modelId="{9596BC95-2E15-49F9-8169-98B45F1F809F}" srcId="{CF36B861-6B51-4ED3-947A-8CEB6EF1B91D}" destId="{D0D54838-6299-4F8E-A959-28CD8D0227C6}" srcOrd="0" destOrd="0" parTransId="{3CF84A03-B07E-4C8F-A7F6-89F23AD19962}" sibTransId="{21B1F38D-CDF4-47A1-911A-217E514A8CA4}"/>
    <dgm:cxn modelId="{A11317A1-9951-46A8-B8E1-FFB8ABE85286}" type="presOf" srcId="{6C9CB52B-6F9F-4844-A442-3BCE90D62C71}" destId="{6756E569-B18B-4159-BEC0-FC16D73C2C0F}" srcOrd="0" destOrd="0" presId="urn:microsoft.com/office/officeart/2018/2/layout/IconVerticalSolidList"/>
    <dgm:cxn modelId="{35E87DA6-6659-443B-B06E-A8AD33D0A85E}" type="presOf" srcId="{CF36B861-6B51-4ED3-947A-8CEB6EF1B91D}" destId="{8F4EA8DC-EE2A-43B4-BE6C-2D2B86E80223}" srcOrd="0" destOrd="0" presId="urn:microsoft.com/office/officeart/2018/2/layout/IconVerticalSolidList"/>
    <dgm:cxn modelId="{6B068EB8-C315-4B24-8AB0-A4812A8AA467}" srcId="{CF36B861-6B51-4ED3-947A-8CEB6EF1B91D}" destId="{37A432F4-1AE0-44DC-A0D4-E703D6CB6193}" srcOrd="3" destOrd="0" parTransId="{EE85F4DD-9700-4415-B2FE-DE2373CE9675}" sibTransId="{C7352CF9-3DF5-4817-AD4A-0036BE0F504B}"/>
    <dgm:cxn modelId="{B823DBB8-D15B-4F15-BB67-8404F47F870D}" type="presOf" srcId="{2BB3537D-B952-4780-BC3A-2B4147CC97A4}" destId="{31A45615-A4D4-47B9-B0CA-77F6089EFC6E}" srcOrd="0" destOrd="0" presId="urn:microsoft.com/office/officeart/2018/2/layout/IconVerticalSolidList"/>
    <dgm:cxn modelId="{31D534D7-659C-468B-9A80-921FC50D0E66}" srcId="{CF36B861-6B51-4ED3-947A-8CEB6EF1B91D}" destId="{6C9CB52B-6F9F-4844-A442-3BCE90D62C71}" srcOrd="4" destOrd="0" parTransId="{C6392084-F35B-4192-A0F7-D8458ED5A63B}" sibTransId="{C5D3901B-A263-479F-AE4C-2B049BB7C9F9}"/>
    <dgm:cxn modelId="{B09604EF-51DB-4C9C-990A-D35EF7FD72F8}" srcId="{CF36B861-6B51-4ED3-947A-8CEB6EF1B91D}" destId="{2BB3537D-B952-4780-BC3A-2B4147CC97A4}" srcOrd="2" destOrd="0" parTransId="{2F6A3F7E-248F-438F-B835-285EA293E5DC}" sibTransId="{DA5225AE-8038-4DAF-B985-EE8AC013DEED}"/>
    <dgm:cxn modelId="{17BAA303-214F-47AA-B46C-C5DE6A8A5097}" type="presParOf" srcId="{8F4EA8DC-EE2A-43B4-BE6C-2D2B86E80223}" destId="{3759392B-C93E-4256-BD92-0CDBBD795A54}" srcOrd="0" destOrd="0" presId="urn:microsoft.com/office/officeart/2018/2/layout/IconVerticalSolidList"/>
    <dgm:cxn modelId="{F5D3FB52-E4E6-4E82-AF21-1DBB411D68CB}" type="presParOf" srcId="{3759392B-C93E-4256-BD92-0CDBBD795A54}" destId="{1DD0CBFD-586C-40D7-A839-361CCF599A44}" srcOrd="0" destOrd="0" presId="urn:microsoft.com/office/officeart/2018/2/layout/IconVerticalSolidList"/>
    <dgm:cxn modelId="{0B7747C5-2122-4015-AF30-4B48042776B4}" type="presParOf" srcId="{3759392B-C93E-4256-BD92-0CDBBD795A54}" destId="{D89F6AB8-B48F-4187-9611-D58076DD4BBB}" srcOrd="1" destOrd="0" presId="urn:microsoft.com/office/officeart/2018/2/layout/IconVerticalSolidList"/>
    <dgm:cxn modelId="{4DEE941C-BC13-4299-8113-CFDCA11981B5}" type="presParOf" srcId="{3759392B-C93E-4256-BD92-0CDBBD795A54}" destId="{DB7A7692-5C93-4D56-B420-41FC857D7377}" srcOrd="2" destOrd="0" presId="urn:microsoft.com/office/officeart/2018/2/layout/IconVerticalSolidList"/>
    <dgm:cxn modelId="{268BA391-C35B-427D-B15B-4385CB9E0668}" type="presParOf" srcId="{3759392B-C93E-4256-BD92-0CDBBD795A54}" destId="{03080115-8812-449A-A1EA-FECB3418A698}" srcOrd="3" destOrd="0" presId="urn:microsoft.com/office/officeart/2018/2/layout/IconVerticalSolidList"/>
    <dgm:cxn modelId="{F896FF83-C29B-4211-A165-6FECC39931A4}" type="presParOf" srcId="{8F4EA8DC-EE2A-43B4-BE6C-2D2B86E80223}" destId="{31AA1D79-33BA-4B79-BA94-2E5FCFE6D6BF}" srcOrd="1" destOrd="0" presId="urn:microsoft.com/office/officeart/2018/2/layout/IconVerticalSolidList"/>
    <dgm:cxn modelId="{75EC2CFB-0777-4CFD-87C5-EDAB8E07D013}" type="presParOf" srcId="{8F4EA8DC-EE2A-43B4-BE6C-2D2B86E80223}" destId="{DAD3E0FF-93DC-4FFD-9FDE-5F52EAAC7016}" srcOrd="2" destOrd="0" presId="urn:microsoft.com/office/officeart/2018/2/layout/IconVerticalSolidList"/>
    <dgm:cxn modelId="{1B3CDAA9-267E-42B7-BA62-6AE03C895A7E}" type="presParOf" srcId="{DAD3E0FF-93DC-4FFD-9FDE-5F52EAAC7016}" destId="{4C551C97-8C61-43D1-8384-46A10062F4FB}" srcOrd="0" destOrd="0" presId="urn:microsoft.com/office/officeart/2018/2/layout/IconVerticalSolidList"/>
    <dgm:cxn modelId="{E5050C71-B18A-4F9C-B697-4A084DCD93FA}" type="presParOf" srcId="{DAD3E0FF-93DC-4FFD-9FDE-5F52EAAC7016}" destId="{2C2D1717-C3E9-4A3C-AC5D-D7985526D284}" srcOrd="1" destOrd="0" presId="urn:microsoft.com/office/officeart/2018/2/layout/IconVerticalSolidList"/>
    <dgm:cxn modelId="{04A734FC-5C9C-4B53-9738-DC3D62808FF9}" type="presParOf" srcId="{DAD3E0FF-93DC-4FFD-9FDE-5F52EAAC7016}" destId="{D1867441-6492-40B7-B97A-78C53F085730}" srcOrd="2" destOrd="0" presId="urn:microsoft.com/office/officeart/2018/2/layout/IconVerticalSolidList"/>
    <dgm:cxn modelId="{B6D748CE-B3C7-4DFF-B80D-DEF16C2F667D}" type="presParOf" srcId="{DAD3E0FF-93DC-4FFD-9FDE-5F52EAAC7016}" destId="{03A4950F-C186-4E29-8A2A-F779BD082336}" srcOrd="3" destOrd="0" presId="urn:microsoft.com/office/officeart/2018/2/layout/IconVerticalSolidList"/>
    <dgm:cxn modelId="{3AF8568E-2CCA-48A4-8D77-B4E79CB4A511}" type="presParOf" srcId="{8F4EA8DC-EE2A-43B4-BE6C-2D2B86E80223}" destId="{627D672E-E59F-409A-AE8A-026A07C8DA24}" srcOrd="3" destOrd="0" presId="urn:microsoft.com/office/officeart/2018/2/layout/IconVerticalSolidList"/>
    <dgm:cxn modelId="{4FAAD600-80B5-48AE-A4CC-781DCDA9A070}" type="presParOf" srcId="{8F4EA8DC-EE2A-43B4-BE6C-2D2B86E80223}" destId="{E2570654-D168-4182-9AB6-4B051B17470B}" srcOrd="4" destOrd="0" presId="urn:microsoft.com/office/officeart/2018/2/layout/IconVerticalSolidList"/>
    <dgm:cxn modelId="{8AC8DA97-F2E8-45E2-85E5-ADF86A2889F9}" type="presParOf" srcId="{E2570654-D168-4182-9AB6-4B051B17470B}" destId="{A799C87B-A2C9-4B2B-B6E8-44C1BA782C35}" srcOrd="0" destOrd="0" presId="urn:microsoft.com/office/officeart/2018/2/layout/IconVerticalSolidList"/>
    <dgm:cxn modelId="{5E5EB74B-7C86-47A5-9244-4A2B732C54D1}" type="presParOf" srcId="{E2570654-D168-4182-9AB6-4B051B17470B}" destId="{3FD4A3E2-E406-43F1-9F2F-AC2DE1C6721F}" srcOrd="1" destOrd="0" presId="urn:microsoft.com/office/officeart/2018/2/layout/IconVerticalSolidList"/>
    <dgm:cxn modelId="{953C9613-DF04-4F25-B611-0DBEB560E3B9}" type="presParOf" srcId="{E2570654-D168-4182-9AB6-4B051B17470B}" destId="{710D8FEE-FA2C-4DAC-A2A9-590C75D58FA7}" srcOrd="2" destOrd="0" presId="urn:microsoft.com/office/officeart/2018/2/layout/IconVerticalSolidList"/>
    <dgm:cxn modelId="{5E35E6AD-8C81-4DE6-A492-0FA3B9C6D4E6}" type="presParOf" srcId="{E2570654-D168-4182-9AB6-4B051B17470B}" destId="{31A45615-A4D4-47B9-B0CA-77F6089EFC6E}" srcOrd="3" destOrd="0" presId="urn:microsoft.com/office/officeart/2018/2/layout/IconVerticalSolidList"/>
    <dgm:cxn modelId="{16248531-5A99-47CC-8A79-D112A2DE6CBA}" type="presParOf" srcId="{8F4EA8DC-EE2A-43B4-BE6C-2D2B86E80223}" destId="{ED19221D-99BF-4599-92BB-43507D900237}" srcOrd="5" destOrd="0" presId="urn:microsoft.com/office/officeart/2018/2/layout/IconVerticalSolidList"/>
    <dgm:cxn modelId="{56F7B922-C7ED-4E9A-8C21-3CD00C197C37}" type="presParOf" srcId="{8F4EA8DC-EE2A-43B4-BE6C-2D2B86E80223}" destId="{B061FD68-EBF0-4561-BA0F-186BE46047D7}" srcOrd="6" destOrd="0" presId="urn:microsoft.com/office/officeart/2018/2/layout/IconVerticalSolidList"/>
    <dgm:cxn modelId="{A6F3B9CD-DD75-4EEB-8CA2-1F1ED82D22E7}" type="presParOf" srcId="{B061FD68-EBF0-4561-BA0F-186BE46047D7}" destId="{D232C59C-1B0A-4928-A086-60D67CA265FE}" srcOrd="0" destOrd="0" presId="urn:microsoft.com/office/officeart/2018/2/layout/IconVerticalSolidList"/>
    <dgm:cxn modelId="{B82F3EE0-A136-4104-AB38-A5D2203F354E}" type="presParOf" srcId="{B061FD68-EBF0-4561-BA0F-186BE46047D7}" destId="{9204785A-D577-4ADA-B752-CD5FE68C5B5E}" srcOrd="1" destOrd="0" presId="urn:microsoft.com/office/officeart/2018/2/layout/IconVerticalSolidList"/>
    <dgm:cxn modelId="{8C7F1D42-5C74-4D1D-8BCC-036F62787002}" type="presParOf" srcId="{B061FD68-EBF0-4561-BA0F-186BE46047D7}" destId="{275D8AD4-4817-4930-8702-3379F8BA32B8}" srcOrd="2" destOrd="0" presId="urn:microsoft.com/office/officeart/2018/2/layout/IconVerticalSolidList"/>
    <dgm:cxn modelId="{169513FF-EBD3-484F-A838-BDC9A344C8FB}" type="presParOf" srcId="{B061FD68-EBF0-4561-BA0F-186BE46047D7}" destId="{31A91AF4-B7BD-4670-AC8D-041F0D7DA04D}" srcOrd="3" destOrd="0" presId="urn:microsoft.com/office/officeart/2018/2/layout/IconVerticalSolidList"/>
    <dgm:cxn modelId="{675FA40C-BC98-4695-BDFE-EBCE5C47D90F}" type="presParOf" srcId="{8F4EA8DC-EE2A-43B4-BE6C-2D2B86E80223}" destId="{395F4FCD-8BB0-45F3-88F8-3925045BC886}" srcOrd="7" destOrd="0" presId="urn:microsoft.com/office/officeart/2018/2/layout/IconVerticalSolidList"/>
    <dgm:cxn modelId="{E152E145-09A0-4747-B353-F3C4D479B733}" type="presParOf" srcId="{8F4EA8DC-EE2A-43B4-BE6C-2D2B86E80223}" destId="{2631EC38-98E9-4277-9CAD-8573FE13F38C}" srcOrd="8" destOrd="0" presId="urn:microsoft.com/office/officeart/2018/2/layout/IconVerticalSolidList"/>
    <dgm:cxn modelId="{0D240BEE-E521-4E5A-B756-3030100B0270}" type="presParOf" srcId="{2631EC38-98E9-4277-9CAD-8573FE13F38C}" destId="{19201DB4-0F70-49B2-BB48-B563466D218D}" srcOrd="0" destOrd="0" presId="urn:microsoft.com/office/officeart/2018/2/layout/IconVerticalSolidList"/>
    <dgm:cxn modelId="{AE1A610A-1A39-4DDE-B6A9-AE24A2132888}" type="presParOf" srcId="{2631EC38-98E9-4277-9CAD-8573FE13F38C}" destId="{A334951D-666E-4F62-8DBA-9C019D13C9AA}" srcOrd="1" destOrd="0" presId="urn:microsoft.com/office/officeart/2018/2/layout/IconVerticalSolidList"/>
    <dgm:cxn modelId="{54764DE6-7140-4DBF-8CC1-95E3B3E38ADC}" type="presParOf" srcId="{2631EC38-98E9-4277-9CAD-8573FE13F38C}" destId="{2245E2AB-BD1A-4C4E-9FE5-32D2E5B9597F}" srcOrd="2" destOrd="0" presId="urn:microsoft.com/office/officeart/2018/2/layout/IconVerticalSolidList"/>
    <dgm:cxn modelId="{26DF1420-7353-4547-849E-BD8897928E71}" type="presParOf" srcId="{2631EC38-98E9-4277-9CAD-8573FE13F38C}" destId="{6756E569-B18B-4159-BEC0-FC16D73C2C0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947AB0A-1686-44B6-B42D-A030198A3C27}" type="doc">
      <dgm:prSet loTypeId="urn:microsoft.com/office/officeart/2005/8/layout/vProcess5" loCatId="process" qsTypeId="urn:microsoft.com/office/officeart/2005/8/quickstyle/simple2" qsCatId="simple" csTypeId="urn:microsoft.com/office/officeart/2005/8/colors/accent2_2" csCatId="accent2" phldr="1"/>
      <dgm:spPr/>
      <dgm:t>
        <a:bodyPr/>
        <a:lstStyle/>
        <a:p>
          <a:endParaRPr lang="en-US"/>
        </a:p>
      </dgm:t>
    </dgm:pt>
    <dgm:pt modelId="{6172B706-33DD-4265-8C55-417CCF6E048F}">
      <dgm:prSet custT="1"/>
      <dgm:spPr/>
      <dgm:t>
        <a:bodyPr/>
        <a:lstStyle/>
        <a:p>
          <a:r>
            <a:rPr lang="en-US" sz="1700" noProof="0" dirty="0"/>
            <a:t>On-device/edge pre-processing – noise removal, averaging, summarization</a:t>
          </a:r>
        </a:p>
      </dgm:t>
    </dgm:pt>
    <dgm:pt modelId="{6F2BC478-FDFD-4D55-94B1-43758B7D24D8}" type="parTrans" cxnId="{E5E9DFB6-53E0-4EA0-BED9-C38054E5566A}">
      <dgm:prSet/>
      <dgm:spPr/>
      <dgm:t>
        <a:bodyPr/>
        <a:lstStyle/>
        <a:p>
          <a:endParaRPr lang="en-US"/>
        </a:p>
      </dgm:t>
    </dgm:pt>
    <dgm:pt modelId="{A4160C9E-386D-4490-8EB4-A8A8DC5B9176}" type="sibTrans" cxnId="{E5E9DFB6-53E0-4EA0-BED9-C38054E5566A}">
      <dgm:prSet custT="1"/>
      <dgm:spPr/>
      <dgm:t>
        <a:bodyPr/>
        <a:lstStyle/>
        <a:p>
          <a:endParaRPr lang="en-US" sz="1700" dirty="0"/>
        </a:p>
      </dgm:t>
    </dgm:pt>
    <dgm:pt modelId="{1C2E14F0-7E55-493F-AE9A-29E4E88479E7}">
      <dgm:prSet custT="1"/>
      <dgm:spPr/>
      <dgm:t>
        <a:bodyPr/>
        <a:lstStyle/>
        <a:p>
          <a:r>
            <a:rPr lang="en-US" sz="1700" noProof="0" dirty="0"/>
            <a:t>Distributed storage (e.g., Hadoop DFS) and offline analysis (e.g., MapReduce)</a:t>
          </a:r>
        </a:p>
      </dgm:t>
    </dgm:pt>
    <dgm:pt modelId="{D5C67BDD-00B6-4F15-85D1-A010EC452C9E}" type="parTrans" cxnId="{9937BD72-DA98-474F-BCA7-8ACA4D7A76A8}">
      <dgm:prSet/>
      <dgm:spPr/>
      <dgm:t>
        <a:bodyPr/>
        <a:lstStyle/>
        <a:p>
          <a:endParaRPr lang="en-US"/>
        </a:p>
      </dgm:t>
    </dgm:pt>
    <dgm:pt modelId="{582DCE0E-91F0-4806-A367-6D3E2C9D5984}" type="sibTrans" cxnId="{9937BD72-DA98-474F-BCA7-8ACA4D7A76A8}">
      <dgm:prSet custT="1"/>
      <dgm:spPr/>
      <dgm:t>
        <a:bodyPr/>
        <a:lstStyle/>
        <a:p>
          <a:endParaRPr lang="en-US" sz="1700" dirty="0"/>
        </a:p>
      </dgm:t>
    </dgm:pt>
    <dgm:pt modelId="{91B5F86A-F9F4-4FDF-BCE7-DCB2CBA9AD40}">
      <dgm:prSet custT="1"/>
      <dgm:spPr/>
      <dgm:t>
        <a:bodyPr/>
        <a:lstStyle/>
        <a:p>
          <a:r>
            <a:rPr lang="en-US" sz="1700" noProof="0" dirty="0"/>
            <a:t>Data warehousing, query, and analysis engines (e.g., Apache Hive)</a:t>
          </a:r>
        </a:p>
      </dgm:t>
    </dgm:pt>
    <dgm:pt modelId="{A197672C-C357-4E54-9384-312365A1212B}" type="parTrans" cxnId="{D329C07B-7E9B-4A71-B17B-78AA0AC74207}">
      <dgm:prSet/>
      <dgm:spPr/>
      <dgm:t>
        <a:bodyPr/>
        <a:lstStyle/>
        <a:p>
          <a:endParaRPr lang="en-US"/>
        </a:p>
      </dgm:t>
    </dgm:pt>
    <dgm:pt modelId="{FD20AF9A-A1EB-46A1-B8C3-55E605A5A658}" type="sibTrans" cxnId="{D329C07B-7E9B-4A71-B17B-78AA0AC74207}">
      <dgm:prSet custT="1"/>
      <dgm:spPr/>
      <dgm:t>
        <a:bodyPr/>
        <a:lstStyle/>
        <a:p>
          <a:endParaRPr lang="en-US" sz="1700" dirty="0"/>
        </a:p>
      </dgm:t>
    </dgm:pt>
    <dgm:pt modelId="{F32D7856-97C9-43B4-B824-15A63022D10C}">
      <dgm:prSet custT="1"/>
      <dgm:spPr/>
      <dgm:t>
        <a:bodyPr/>
        <a:lstStyle/>
        <a:p>
          <a:r>
            <a:rPr lang="en-US" sz="1700" noProof="0" dirty="0"/>
            <a:t>Workflow scheduling (e.g., Apache Oozie)</a:t>
          </a:r>
        </a:p>
      </dgm:t>
    </dgm:pt>
    <dgm:pt modelId="{3409587A-1526-4ED2-A186-2A3F77A9FF5E}" type="parTrans" cxnId="{7945D583-44AF-446E-94F4-E35DECB27025}">
      <dgm:prSet/>
      <dgm:spPr/>
      <dgm:t>
        <a:bodyPr/>
        <a:lstStyle/>
        <a:p>
          <a:endParaRPr lang="en-US"/>
        </a:p>
      </dgm:t>
    </dgm:pt>
    <dgm:pt modelId="{A05ECEED-73CB-48B2-9151-206AD9158430}" type="sibTrans" cxnId="{7945D583-44AF-446E-94F4-E35DECB27025}">
      <dgm:prSet/>
      <dgm:spPr/>
      <dgm:t>
        <a:bodyPr/>
        <a:lstStyle/>
        <a:p>
          <a:endParaRPr lang="en-US"/>
        </a:p>
      </dgm:t>
    </dgm:pt>
    <dgm:pt modelId="{13D805EB-4715-4C52-AB85-CC3B768E257C}">
      <dgm:prSet custT="1"/>
      <dgm:spPr/>
      <dgm:t>
        <a:bodyPr/>
        <a:lstStyle/>
        <a:p>
          <a:r>
            <a:rPr lang="en-US" sz="1700" noProof="0" dirty="0"/>
            <a:t>Real-time computation on multiple data stream (e.g., Storm), stream processing (e.g., Kafka), or aggregation into non-relational distributed databases (e.g., HBase)</a:t>
          </a:r>
        </a:p>
      </dgm:t>
    </dgm:pt>
    <dgm:pt modelId="{8977766A-3916-4C18-838F-5D63977F1892}" type="parTrans" cxnId="{9719D188-B49B-4768-BAC6-1BFF0980C03D}">
      <dgm:prSet/>
      <dgm:spPr/>
      <dgm:t>
        <a:bodyPr/>
        <a:lstStyle/>
        <a:p>
          <a:endParaRPr lang="en-GB"/>
        </a:p>
      </dgm:t>
    </dgm:pt>
    <dgm:pt modelId="{DAF70F59-BFFC-4A4D-99E3-020702228B72}" type="sibTrans" cxnId="{9719D188-B49B-4768-BAC6-1BFF0980C03D}">
      <dgm:prSet custT="1"/>
      <dgm:spPr/>
      <dgm:t>
        <a:bodyPr/>
        <a:lstStyle/>
        <a:p>
          <a:endParaRPr lang="en-GB" sz="1700" dirty="0"/>
        </a:p>
      </dgm:t>
    </dgm:pt>
    <dgm:pt modelId="{B8F37163-23D8-4830-8A61-09E369F30E11}" type="pres">
      <dgm:prSet presAssocID="{8947AB0A-1686-44B6-B42D-A030198A3C27}" presName="outerComposite" presStyleCnt="0">
        <dgm:presLayoutVars>
          <dgm:chMax val="5"/>
          <dgm:dir/>
          <dgm:resizeHandles val="exact"/>
        </dgm:presLayoutVars>
      </dgm:prSet>
      <dgm:spPr/>
    </dgm:pt>
    <dgm:pt modelId="{332D7769-81D8-4E8D-A956-D7A81D82269C}" type="pres">
      <dgm:prSet presAssocID="{8947AB0A-1686-44B6-B42D-A030198A3C27}" presName="dummyMaxCanvas" presStyleCnt="0">
        <dgm:presLayoutVars/>
      </dgm:prSet>
      <dgm:spPr/>
    </dgm:pt>
    <dgm:pt modelId="{8584777A-5C3B-4706-9A40-41619EF8EAD0}" type="pres">
      <dgm:prSet presAssocID="{8947AB0A-1686-44B6-B42D-A030198A3C27}" presName="FiveNodes_1" presStyleLbl="node1" presStyleIdx="0" presStyleCnt="5">
        <dgm:presLayoutVars>
          <dgm:bulletEnabled val="1"/>
        </dgm:presLayoutVars>
      </dgm:prSet>
      <dgm:spPr/>
    </dgm:pt>
    <dgm:pt modelId="{2223099D-673B-4F66-A7E6-48A71F88E0C1}" type="pres">
      <dgm:prSet presAssocID="{8947AB0A-1686-44B6-B42D-A030198A3C27}" presName="FiveNodes_2" presStyleLbl="node1" presStyleIdx="1" presStyleCnt="5">
        <dgm:presLayoutVars>
          <dgm:bulletEnabled val="1"/>
        </dgm:presLayoutVars>
      </dgm:prSet>
      <dgm:spPr/>
    </dgm:pt>
    <dgm:pt modelId="{715A4160-DC23-4587-A5BB-577798A9819F}" type="pres">
      <dgm:prSet presAssocID="{8947AB0A-1686-44B6-B42D-A030198A3C27}" presName="FiveNodes_3" presStyleLbl="node1" presStyleIdx="2" presStyleCnt="5">
        <dgm:presLayoutVars>
          <dgm:bulletEnabled val="1"/>
        </dgm:presLayoutVars>
      </dgm:prSet>
      <dgm:spPr/>
    </dgm:pt>
    <dgm:pt modelId="{79740D87-E876-48D6-A72F-E73FD70D3F5A}" type="pres">
      <dgm:prSet presAssocID="{8947AB0A-1686-44B6-B42D-A030198A3C27}" presName="FiveNodes_4" presStyleLbl="node1" presStyleIdx="3" presStyleCnt="5">
        <dgm:presLayoutVars>
          <dgm:bulletEnabled val="1"/>
        </dgm:presLayoutVars>
      </dgm:prSet>
      <dgm:spPr/>
    </dgm:pt>
    <dgm:pt modelId="{BC70D86C-3BD3-4A7C-B320-2D1FFEF1FE23}" type="pres">
      <dgm:prSet presAssocID="{8947AB0A-1686-44B6-B42D-A030198A3C27}" presName="FiveNodes_5" presStyleLbl="node1" presStyleIdx="4" presStyleCnt="5">
        <dgm:presLayoutVars>
          <dgm:bulletEnabled val="1"/>
        </dgm:presLayoutVars>
      </dgm:prSet>
      <dgm:spPr/>
    </dgm:pt>
    <dgm:pt modelId="{D40FA63D-1F5B-46FA-85A1-7433418C1101}" type="pres">
      <dgm:prSet presAssocID="{8947AB0A-1686-44B6-B42D-A030198A3C27}" presName="FiveConn_1-2" presStyleLbl="fgAccFollowNode1" presStyleIdx="0" presStyleCnt="4">
        <dgm:presLayoutVars>
          <dgm:bulletEnabled val="1"/>
        </dgm:presLayoutVars>
      </dgm:prSet>
      <dgm:spPr/>
    </dgm:pt>
    <dgm:pt modelId="{D16EA8A0-148C-4D29-8F10-3545759178DA}" type="pres">
      <dgm:prSet presAssocID="{8947AB0A-1686-44B6-B42D-A030198A3C27}" presName="FiveConn_2-3" presStyleLbl="fgAccFollowNode1" presStyleIdx="1" presStyleCnt="4">
        <dgm:presLayoutVars>
          <dgm:bulletEnabled val="1"/>
        </dgm:presLayoutVars>
      </dgm:prSet>
      <dgm:spPr/>
    </dgm:pt>
    <dgm:pt modelId="{110D707A-2347-46B1-BE30-536D31C949C5}" type="pres">
      <dgm:prSet presAssocID="{8947AB0A-1686-44B6-B42D-A030198A3C27}" presName="FiveConn_3-4" presStyleLbl="fgAccFollowNode1" presStyleIdx="2" presStyleCnt="4">
        <dgm:presLayoutVars>
          <dgm:bulletEnabled val="1"/>
        </dgm:presLayoutVars>
      </dgm:prSet>
      <dgm:spPr/>
    </dgm:pt>
    <dgm:pt modelId="{3969BA1A-E91B-4F64-86AE-2F5C382E0F1B}" type="pres">
      <dgm:prSet presAssocID="{8947AB0A-1686-44B6-B42D-A030198A3C27}" presName="FiveConn_4-5" presStyleLbl="fgAccFollowNode1" presStyleIdx="3" presStyleCnt="4">
        <dgm:presLayoutVars>
          <dgm:bulletEnabled val="1"/>
        </dgm:presLayoutVars>
      </dgm:prSet>
      <dgm:spPr/>
    </dgm:pt>
    <dgm:pt modelId="{70DE71F0-0206-40CB-8A11-3830F90FF774}" type="pres">
      <dgm:prSet presAssocID="{8947AB0A-1686-44B6-B42D-A030198A3C27}" presName="FiveNodes_1_text" presStyleLbl="node1" presStyleIdx="4" presStyleCnt="5">
        <dgm:presLayoutVars>
          <dgm:bulletEnabled val="1"/>
        </dgm:presLayoutVars>
      </dgm:prSet>
      <dgm:spPr/>
    </dgm:pt>
    <dgm:pt modelId="{654E6DC1-BBE8-409E-8355-C18E4C68EAC6}" type="pres">
      <dgm:prSet presAssocID="{8947AB0A-1686-44B6-B42D-A030198A3C27}" presName="FiveNodes_2_text" presStyleLbl="node1" presStyleIdx="4" presStyleCnt="5">
        <dgm:presLayoutVars>
          <dgm:bulletEnabled val="1"/>
        </dgm:presLayoutVars>
      </dgm:prSet>
      <dgm:spPr/>
    </dgm:pt>
    <dgm:pt modelId="{CBB13804-D9A8-45A6-83E9-B24A14C1D09D}" type="pres">
      <dgm:prSet presAssocID="{8947AB0A-1686-44B6-B42D-A030198A3C27}" presName="FiveNodes_3_text" presStyleLbl="node1" presStyleIdx="4" presStyleCnt="5">
        <dgm:presLayoutVars>
          <dgm:bulletEnabled val="1"/>
        </dgm:presLayoutVars>
      </dgm:prSet>
      <dgm:spPr/>
    </dgm:pt>
    <dgm:pt modelId="{1FE5781A-2248-41D8-937F-84A96C69D774}" type="pres">
      <dgm:prSet presAssocID="{8947AB0A-1686-44B6-B42D-A030198A3C27}" presName="FiveNodes_4_text" presStyleLbl="node1" presStyleIdx="4" presStyleCnt="5">
        <dgm:presLayoutVars>
          <dgm:bulletEnabled val="1"/>
        </dgm:presLayoutVars>
      </dgm:prSet>
      <dgm:spPr/>
    </dgm:pt>
    <dgm:pt modelId="{16E810D7-D2F7-43DE-85F8-2BF922FE77A1}" type="pres">
      <dgm:prSet presAssocID="{8947AB0A-1686-44B6-B42D-A030198A3C27}" presName="FiveNodes_5_text" presStyleLbl="node1" presStyleIdx="4" presStyleCnt="5">
        <dgm:presLayoutVars>
          <dgm:bulletEnabled val="1"/>
        </dgm:presLayoutVars>
      </dgm:prSet>
      <dgm:spPr/>
    </dgm:pt>
  </dgm:ptLst>
  <dgm:cxnLst>
    <dgm:cxn modelId="{FD26831C-C37D-4BC8-8509-513668B905A2}" type="presOf" srcId="{FD20AF9A-A1EB-46A1-B8C3-55E605A5A658}" destId="{3969BA1A-E91B-4F64-86AE-2F5C382E0F1B}" srcOrd="0" destOrd="0" presId="urn:microsoft.com/office/officeart/2005/8/layout/vProcess5"/>
    <dgm:cxn modelId="{8427EB27-577D-4EFA-BC24-74AFF514E305}" type="presOf" srcId="{13D805EB-4715-4C52-AB85-CC3B768E257C}" destId="{654E6DC1-BBE8-409E-8355-C18E4C68EAC6}" srcOrd="1" destOrd="0" presId="urn:microsoft.com/office/officeart/2005/8/layout/vProcess5"/>
    <dgm:cxn modelId="{0420C52B-B223-49BA-B00D-26CB52B69099}" type="presOf" srcId="{582DCE0E-91F0-4806-A367-6D3E2C9D5984}" destId="{110D707A-2347-46B1-BE30-536D31C949C5}" srcOrd="0" destOrd="0" presId="urn:microsoft.com/office/officeart/2005/8/layout/vProcess5"/>
    <dgm:cxn modelId="{7D45D634-A0D3-4160-9454-46D6041FD8C7}" type="presOf" srcId="{6172B706-33DD-4265-8C55-417CCF6E048F}" destId="{70DE71F0-0206-40CB-8A11-3830F90FF774}" srcOrd="1" destOrd="0" presId="urn:microsoft.com/office/officeart/2005/8/layout/vProcess5"/>
    <dgm:cxn modelId="{B8AB7C5C-CDA7-455D-BEA9-27F6F9CE787E}" type="presOf" srcId="{A4160C9E-386D-4490-8EB4-A8A8DC5B9176}" destId="{D40FA63D-1F5B-46FA-85A1-7433418C1101}" srcOrd="0" destOrd="0" presId="urn:microsoft.com/office/officeart/2005/8/layout/vProcess5"/>
    <dgm:cxn modelId="{B6EC0541-99DA-460A-A2E1-28C89FE63B86}" type="presOf" srcId="{DAF70F59-BFFC-4A4D-99E3-020702228B72}" destId="{D16EA8A0-148C-4D29-8F10-3545759178DA}" srcOrd="0" destOrd="0" presId="urn:microsoft.com/office/officeart/2005/8/layout/vProcess5"/>
    <dgm:cxn modelId="{9937BD72-DA98-474F-BCA7-8ACA4D7A76A8}" srcId="{8947AB0A-1686-44B6-B42D-A030198A3C27}" destId="{1C2E14F0-7E55-493F-AE9A-29E4E88479E7}" srcOrd="2" destOrd="0" parTransId="{D5C67BDD-00B6-4F15-85D1-A010EC452C9E}" sibTransId="{582DCE0E-91F0-4806-A367-6D3E2C9D5984}"/>
    <dgm:cxn modelId="{C8242C54-9166-41FE-8B79-72C22A9EA481}" type="presOf" srcId="{1C2E14F0-7E55-493F-AE9A-29E4E88479E7}" destId="{715A4160-DC23-4587-A5BB-577798A9819F}" srcOrd="0" destOrd="0" presId="urn:microsoft.com/office/officeart/2005/8/layout/vProcess5"/>
    <dgm:cxn modelId="{D329C07B-7E9B-4A71-B17B-78AA0AC74207}" srcId="{8947AB0A-1686-44B6-B42D-A030198A3C27}" destId="{91B5F86A-F9F4-4FDF-BCE7-DCB2CBA9AD40}" srcOrd="3" destOrd="0" parTransId="{A197672C-C357-4E54-9384-312365A1212B}" sibTransId="{FD20AF9A-A1EB-46A1-B8C3-55E605A5A658}"/>
    <dgm:cxn modelId="{7945D583-44AF-446E-94F4-E35DECB27025}" srcId="{8947AB0A-1686-44B6-B42D-A030198A3C27}" destId="{F32D7856-97C9-43B4-B824-15A63022D10C}" srcOrd="4" destOrd="0" parTransId="{3409587A-1526-4ED2-A186-2A3F77A9FF5E}" sibTransId="{A05ECEED-73CB-48B2-9151-206AD9158430}"/>
    <dgm:cxn modelId="{9719D188-B49B-4768-BAC6-1BFF0980C03D}" srcId="{8947AB0A-1686-44B6-B42D-A030198A3C27}" destId="{13D805EB-4715-4C52-AB85-CC3B768E257C}" srcOrd="1" destOrd="0" parTransId="{8977766A-3916-4C18-838F-5D63977F1892}" sibTransId="{DAF70F59-BFFC-4A4D-99E3-020702228B72}"/>
    <dgm:cxn modelId="{47B12791-D3C1-4F35-9E80-143333622921}" type="presOf" srcId="{F32D7856-97C9-43B4-B824-15A63022D10C}" destId="{16E810D7-D2F7-43DE-85F8-2BF922FE77A1}" srcOrd="1" destOrd="0" presId="urn:microsoft.com/office/officeart/2005/8/layout/vProcess5"/>
    <dgm:cxn modelId="{1EB7EEA4-A043-4756-B62C-655D46EA5B39}" type="presOf" srcId="{13D805EB-4715-4C52-AB85-CC3B768E257C}" destId="{2223099D-673B-4F66-A7E6-48A71F88E0C1}" srcOrd="0" destOrd="0" presId="urn:microsoft.com/office/officeart/2005/8/layout/vProcess5"/>
    <dgm:cxn modelId="{6A239DB3-C6A2-4F37-A1CC-C9773BF8B8AB}" type="presOf" srcId="{91B5F86A-F9F4-4FDF-BCE7-DCB2CBA9AD40}" destId="{1FE5781A-2248-41D8-937F-84A96C69D774}" srcOrd="1" destOrd="0" presId="urn:microsoft.com/office/officeart/2005/8/layout/vProcess5"/>
    <dgm:cxn modelId="{4234B1B3-74F9-4669-8EE5-B4C86D1255D0}" type="presOf" srcId="{F32D7856-97C9-43B4-B824-15A63022D10C}" destId="{BC70D86C-3BD3-4A7C-B320-2D1FFEF1FE23}" srcOrd="0" destOrd="0" presId="urn:microsoft.com/office/officeart/2005/8/layout/vProcess5"/>
    <dgm:cxn modelId="{E5E9DFB6-53E0-4EA0-BED9-C38054E5566A}" srcId="{8947AB0A-1686-44B6-B42D-A030198A3C27}" destId="{6172B706-33DD-4265-8C55-417CCF6E048F}" srcOrd="0" destOrd="0" parTransId="{6F2BC478-FDFD-4D55-94B1-43758B7D24D8}" sibTransId="{A4160C9E-386D-4490-8EB4-A8A8DC5B9176}"/>
    <dgm:cxn modelId="{73C953B8-AE2C-4C8A-90D9-08E055E4437E}" type="presOf" srcId="{8947AB0A-1686-44B6-B42D-A030198A3C27}" destId="{B8F37163-23D8-4830-8A61-09E369F30E11}" srcOrd="0" destOrd="0" presId="urn:microsoft.com/office/officeart/2005/8/layout/vProcess5"/>
    <dgm:cxn modelId="{9A1C6CBA-C3BF-4859-9DCC-FDBC27A0F262}" type="presOf" srcId="{6172B706-33DD-4265-8C55-417CCF6E048F}" destId="{8584777A-5C3B-4706-9A40-41619EF8EAD0}" srcOrd="0" destOrd="0" presId="urn:microsoft.com/office/officeart/2005/8/layout/vProcess5"/>
    <dgm:cxn modelId="{FBBBCADB-6725-49FF-9D18-A5E3AE66E54D}" type="presOf" srcId="{1C2E14F0-7E55-493F-AE9A-29E4E88479E7}" destId="{CBB13804-D9A8-45A6-83E9-B24A14C1D09D}" srcOrd="1" destOrd="0" presId="urn:microsoft.com/office/officeart/2005/8/layout/vProcess5"/>
    <dgm:cxn modelId="{16FF87FF-B9A8-40EF-A191-4063071310A9}" type="presOf" srcId="{91B5F86A-F9F4-4FDF-BCE7-DCB2CBA9AD40}" destId="{79740D87-E876-48D6-A72F-E73FD70D3F5A}" srcOrd="0" destOrd="0" presId="urn:microsoft.com/office/officeart/2005/8/layout/vProcess5"/>
    <dgm:cxn modelId="{9EC5F6DE-5ADC-4D51-AB35-C5001F919303}" type="presParOf" srcId="{B8F37163-23D8-4830-8A61-09E369F30E11}" destId="{332D7769-81D8-4E8D-A956-D7A81D82269C}" srcOrd="0" destOrd="0" presId="urn:microsoft.com/office/officeart/2005/8/layout/vProcess5"/>
    <dgm:cxn modelId="{58E54A46-E48B-47CB-887A-177590332079}" type="presParOf" srcId="{B8F37163-23D8-4830-8A61-09E369F30E11}" destId="{8584777A-5C3B-4706-9A40-41619EF8EAD0}" srcOrd="1" destOrd="0" presId="urn:microsoft.com/office/officeart/2005/8/layout/vProcess5"/>
    <dgm:cxn modelId="{0C3CC1C5-A370-4130-AD3A-FD5F633BE419}" type="presParOf" srcId="{B8F37163-23D8-4830-8A61-09E369F30E11}" destId="{2223099D-673B-4F66-A7E6-48A71F88E0C1}" srcOrd="2" destOrd="0" presId="urn:microsoft.com/office/officeart/2005/8/layout/vProcess5"/>
    <dgm:cxn modelId="{2F682EA0-9D51-40C8-8CF9-52DE67A1F563}" type="presParOf" srcId="{B8F37163-23D8-4830-8A61-09E369F30E11}" destId="{715A4160-DC23-4587-A5BB-577798A9819F}" srcOrd="3" destOrd="0" presId="urn:microsoft.com/office/officeart/2005/8/layout/vProcess5"/>
    <dgm:cxn modelId="{EDA78565-F175-452F-8582-651905A7F04F}" type="presParOf" srcId="{B8F37163-23D8-4830-8A61-09E369F30E11}" destId="{79740D87-E876-48D6-A72F-E73FD70D3F5A}" srcOrd="4" destOrd="0" presId="urn:microsoft.com/office/officeart/2005/8/layout/vProcess5"/>
    <dgm:cxn modelId="{ADC7AE2D-47F4-45A2-80F1-9E2B27044A7E}" type="presParOf" srcId="{B8F37163-23D8-4830-8A61-09E369F30E11}" destId="{BC70D86C-3BD3-4A7C-B320-2D1FFEF1FE23}" srcOrd="5" destOrd="0" presId="urn:microsoft.com/office/officeart/2005/8/layout/vProcess5"/>
    <dgm:cxn modelId="{7AC050FD-D1A2-47FE-A57C-027B80BE8C1D}" type="presParOf" srcId="{B8F37163-23D8-4830-8A61-09E369F30E11}" destId="{D40FA63D-1F5B-46FA-85A1-7433418C1101}" srcOrd="6" destOrd="0" presId="urn:microsoft.com/office/officeart/2005/8/layout/vProcess5"/>
    <dgm:cxn modelId="{5202B9D9-6572-415D-B8EF-CE9E4DE625D9}" type="presParOf" srcId="{B8F37163-23D8-4830-8A61-09E369F30E11}" destId="{D16EA8A0-148C-4D29-8F10-3545759178DA}" srcOrd="7" destOrd="0" presId="urn:microsoft.com/office/officeart/2005/8/layout/vProcess5"/>
    <dgm:cxn modelId="{C857A1A4-4B0B-4C08-92AE-D65250F8DC2E}" type="presParOf" srcId="{B8F37163-23D8-4830-8A61-09E369F30E11}" destId="{110D707A-2347-46B1-BE30-536D31C949C5}" srcOrd="8" destOrd="0" presId="urn:microsoft.com/office/officeart/2005/8/layout/vProcess5"/>
    <dgm:cxn modelId="{924B311E-72B2-470A-BF23-52136A9BD8FB}" type="presParOf" srcId="{B8F37163-23D8-4830-8A61-09E369F30E11}" destId="{3969BA1A-E91B-4F64-86AE-2F5C382E0F1B}" srcOrd="9" destOrd="0" presId="urn:microsoft.com/office/officeart/2005/8/layout/vProcess5"/>
    <dgm:cxn modelId="{72DE5036-FFA0-4C1A-B84F-8750F53D34F5}" type="presParOf" srcId="{B8F37163-23D8-4830-8A61-09E369F30E11}" destId="{70DE71F0-0206-40CB-8A11-3830F90FF774}" srcOrd="10" destOrd="0" presId="urn:microsoft.com/office/officeart/2005/8/layout/vProcess5"/>
    <dgm:cxn modelId="{7DDD95EA-7B49-47B6-97F5-A49E5974D90C}" type="presParOf" srcId="{B8F37163-23D8-4830-8A61-09E369F30E11}" destId="{654E6DC1-BBE8-409E-8355-C18E4C68EAC6}" srcOrd="11" destOrd="0" presId="urn:microsoft.com/office/officeart/2005/8/layout/vProcess5"/>
    <dgm:cxn modelId="{9DA50C98-50A3-4A7F-8BCB-29E34314479B}" type="presParOf" srcId="{B8F37163-23D8-4830-8A61-09E369F30E11}" destId="{CBB13804-D9A8-45A6-83E9-B24A14C1D09D}" srcOrd="12" destOrd="0" presId="urn:microsoft.com/office/officeart/2005/8/layout/vProcess5"/>
    <dgm:cxn modelId="{42527EC4-EDB5-483F-A98F-84CF16E6AA01}" type="presParOf" srcId="{B8F37163-23D8-4830-8A61-09E369F30E11}" destId="{1FE5781A-2248-41D8-937F-84A96C69D774}" srcOrd="13" destOrd="0" presId="urn:microsoft.com/office/officeart/2005/8/layout/vProcess5"/>
    <dgm:cxn modelId="{37EF0ED1-E0BE-405F-B975-EBCF1246E374}" type="presParOf" srcId="{B8F37163-23D8-4830-8A61-09E369F30E11}" destId="{16E810D7-D2F7-43DE-85F8-2BF922FE77A1}"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5DAB53-9C5C-4551-B67F-C62E9C4A1690}">
      <dsp:nvSpPr>
        <dsp:cNvPr id="0" name=""/>
        <dsp:cNvSpPr/>
      </dsp:nvSpPr>
      <dsp:spPr>
        <a:xfrm>
          <a:off x="0" y="3192"/>
          <a:ext cx="11233150" cy="67997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01BB99-85BA-42B3-9E07-C01F049AC23F}">
      <dsp:nvSpPr>
        <dsp:cNvPr id="0" name=""/>
        <dsp:cNvSpPr/>
      </dsp:nvSpPr>
      <dsp:spPr>
        <a:xfrm>
          <a:off x="205691" y="156186"/>
          <a:ext cx="373985" cy="37398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55B6BF-BE9F-4C89-9BAA-E8E0BF9B7364}">
      <dsp:nvSpPr>
        <dsp:cNvPr id="0" name=""/>
        <dsp:cNvSpPr/>
      </dsp:nvSpPr>
      <dsp:spPr>
        <a:xfrm>
          <a:off x="785369" y="3192"/>
          <a:ext cx="10447780" cy="679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964" tIns="71964" rIns="71964" bIns="71964" numCol="1" spcCol="1270" anchor="ctr" anchorCtr="0">
          <a:noAutofit/>
        </a:bodyPr>
        <a:lstStyle/>
        <a:p>
          <a:pPr marL="0" lvl="0" indent="0" algn="l" defTabSz="844550">
            <a:lnSpc>
              <a:spcPct val="90000"/>
            </a:lnSpc>
            <a:spcBef>
              <a:spcPct val="0"/>
            </a:spcBef>
            <a:spcAft>
              <a:spcPct val="35000"/>
            </a:spcAft>
            <a:buNone/>
          </a:pPr>
          <a:r>
            <a:rPr lang="en-US" sz="1900" kern="1200" noProof="0" dirty="0"/>
            <a:t>Fast to instantiate</a:t>
          </a:r>
        </a:p>
      </dsp:txBody>
      <dsp:txXfrm>
        <a:off x="785369" y="3192"/>
        <a:ext cx="10447780" cy="679973"/>
      </dsp:txXfrm>
    </dsp:sp>
    <dsp:sp modelId="{C31A60CD-0D51-412C-8EC0-BF4C8522B02F}">
      <dsp:nvSpPr>
        <dsp:cNvPr id="0" name=""/>
        <dsp:cNvSpPr/>
      </dsp:nvSpPr>
      <dsp:spPr>
        <a:xfrm>
          <a:off x="0" y="853159"/>
          <a:ext cx="11233150" cy="67997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3A11D0-E4E4-4587-9B1D-F6C4A7D78C54}">
      <dsp:nvSpPr>
        <dsp:cNvPr id="0" name=""/>
        <dsp:cNvSpPr/>
      </dsp:nvSpPr>
      <dsp:spPr>
        <a:xfrm>
          <a:off x="205691" y="1006153"/>
          <a:ext cx="373985" cy="3739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1160A5-8A2F-427F-A14E-C6FE7183E3EF}">
      <dsp:nvSpPr>
        <dsp:cNvPr id="0" name=""/>
        <dsp:cNvSpPr/>
      </dsp:nvSpPr>
      <dsp:spPr>
        <a:xfrm>
          <a:off x="785369" y="853159"/>
          <a:ext cx="10447780" cy="679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964" tIns="71964" rIns="71964" bIns="71964" numCol="1" spcCol="1270" anchor="ctr" anchorCtr="0">
          <a:noAutofit/>
        </a:bodyPr>
        <a:lstStyle/>
        <a:p>
          <a:pPr marL="0" lvl="0" indent="0" algn="l" defTabSz="844550">
            <a:lnSpc>
              <a:spcPct val="90000"/>
            </a:lnSpc>
            <a:spcBef>
              <a:spcPct val="0"/>
            </a:spcBef>
            <a:spcAft>
              <a:spcPct val="35000"/>
            </a:spcAft>
            <a:buNone/>
          </a:pPr>
          <a:r>
            <a:rPr lang="en-US" sz="1900" kern="1200" noProof="0" dirty="0"/>
            <a:t>Can be destroyed as needed</a:t>
          </a:r>
        </a:p>
      </dsp:txBody>
      <dsp:txXfrm>
        <a:off x="785369" y="853159"/>
        <a:ext cx="10447780" cy="679973"/>
      </dsp:txXfrm>
    </dsp:sp>
    <dsp:sp modelId="{75212D34-2C4C-4FFA-A51F-33236A389F99}">
      <dsp:nvSpPr>
        <dsp:cNvPr id="0" name=""/>
        <dsp:cNvSpPr/>
      </dsp:nvSpPr>
      <dsp:spPr>
        <a:xfrm>
          <a:off x="0" y="1703125"/>
          <a:ext cx="11233150" cy="67997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0FB6E1-9F07-424C-A14E-A39FDAC033BA}">
      <dsp:nvSpPr>
        <dsp:cNvPr id="0" name=""/>
        <dsp:cNvSpPr/>
      </dsp:nvSpPr>
      <dsp:spPr>
        <a:xfrm>
          <a:off x="205691" y="1856119"/>
          <a:ext cx="373985" cy="37398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4D9009-AF0D-452A-AE5C-45F337C17450}">
      <dsp:nvSpPr>
        <dsp:cNvPr id="0" name=""/>
        <dsp:cNvSpPr/>
      </dsp:nvSpPr>
      <dsp:spPr>
        <a:xfrm>
          <a:off x="785369" y="1703125"/>
          <a:ext cx="10447780" cy="679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964" tIns="71964" rIns="71964" bIns="71964" numCol="1" spcCol="1270" anchor="ctr" anchorCtr="0">
          <a:noAutofit/>
        </a:bodyPr>
        <a:lstStyle/>
        <a:p>
          <a:pPr marL="0" lvl="0" indent="0" algn="l" defTabSz="844550">
            <a:lnSpc>
              <a:spcPct val="90000"/>
            </a:lnSpc>
            <a:spcBef>
              <a:spcPct val="0"/>
            </a:spcBef>
            <a:spcAft>
              <a:spcPct val="35000"/>
            </a:spcAft>
            <a:buNone/>
          </a:pPr>
          <a:r>
            <a:rPr lang="en-US" sz="1900" kern="1200" noProof="0" dirty="0"/>
            <a:t>Hypervisor not required</a:t>
          </a:r>
        </a:p>
      </dsp:txBody>
      <dsp:txXfrm>
        <a:off x="785369" y="1703125"/>
        <a:ext cx="10447780" cy="679973"/>
      </dsp:txXfrm>
    </dsp:sp>
    <dsp:sp modelId="{0BC1FC80-B859-474E-9B99-76180A84EA23}">
      <dsp:nvSpPr>
        <dsp:cNvPr id="0" name=""/>
        <dsp:cNvSpPr/>
      </dsp:nvSpPr>
      <dsp:spPr>
        <a:xfrm>
          <a:off x="0" y="2553092"/>
          <a:ext cx="11233150" cy="67997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109AC0-255D-42E4-BEDC-AE73EB2C469B}">
      <dsp:nvSpPr>
        <dsp:cNvPr id="0" name=""/>
        <dsp:cNvSpPr/>
      </dsp:nvSpPr>
      <dsp:spPr>
        <a:xfrm>
          <a:off x="205691" y="2706086"/>
          <a:ext cx="373985" cy="37398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167B58-E06C-4EB6-9F3F-814EB1F914C6}">
      <dsp:nvSpPr>
        <dsp:cNvPr id="0" name=""/>
        <dsp:cNvSpPr/>
      </dsp:nvSpPr>
      <dsp:spPr>
        <a:xfrm>
          <a:off x="785369" y="2553092"/>
          <a:ext cx="10447780" cy="679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964" tIns="71964" rIns="71964" bIns="71964" numCol="1" spcCol="1270" anchor="ctr" anchorCtr="0">
          <a:noAutofit/>
        </a:bodyPr>
        <a:lstStyle/>
        <a:p>
          <a:pPr marL="0" lvl="0" indent="0" algn="l" defTabSz="844550">
            <a:lnSpc>
              <a:spcPct val="90000"/>
            </a:lnSpc>
            <a:spcBef>
              <a:spcPct val="0"/>
            </a:spcBef>
            <a:spcAft>
              <a:spcPct val="35000"/>
            </a:spcAft>
            <a:buNone/>
          </a:pPr>
          <a:r>
            <a:rPr lang="en-US" sz="1900" kern="1200" noProof="0" dirty="0"/>
            <a:t>Possible to share OS libraries among containers</a:t>
          </a:r>
        </a:p>
      </dsp:txBody>
      <dsp:txXfrm>
        <a:off x="785369" y="2553092"/>
        <a:ext cx="10447780" cy="679973"/>
      </dsp:txXfrm>
    </dsp:sp>
    <dsp:sp modelId="{FA89BAB9-E05A-4262-B635-07EA4CFEEAF7}">
      <dsp:nvSpPr>
        <dsp:cNvPr id="0" name=""/>
        <dsp:cNvSpPr/>
      </dsp:nvSpPr>
      <dsp:spPr>
        <a:xfrm>
          <a:off x="0" y="3403059"/>
          <a:ext cx="11233150" cy="67997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EB6BCE-79C9-4C39-AA4C-18987D7BFD00}">
      <dsp:nvSpPr>
        <dsp:cNvPr id="0" name=""/>
        <dsp:cNvSpPr/>
      </dsp:nvSpPr>
      <dsp:spPr>
        <a:xfrm>
          <a:off x="205691" y="3556053"/>
          <a:ext cx="373985" cy="373985"/>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784640-D943-4551-B043-20BDCC06975A}">
      <dsp:nvSpPr>
        <dsp:cNvPr id="0" name=""/>
        <dsp:cNvSpPr/>
      </dsp:nvSpPr>
      <dsp:spPr>
        <a:xfrm>
          <a:off x="785369" y="3403059"/>
          <a:ext cx="10447780" cy="679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964" tIns="71964" rIns="71964" bIns="71964" numCol="1" spcCol="1270" anchor="ctr" anchorCtr="0">
          <a:noAutofit/>
        </a:bodyPr>
        <a:lstStyle/>
        <a:p>
          <a:pPr marL="0" lvl="0" indent="0" algn="l" defTabSz="844550">
            <a:lnSpc>
              <a:spcPct val="90000"/>
            </a:lnSpc>
            <a:spcBef>
              <a:spcPct val="0"/>
            </a:spcBef>
            <a:spcAft>
              <a:spcPct val="35000"/>
            </a:spcAft>
            <a:buNone/>
          </a:pPr>
          <a:r>
            <a:rPr lang="en-US" sz="1900" kern="1200" noProof="0" dirty="0"/>
            <a:t>Easy to scale</a:t>
          </a:r>
        </a:p>
      </dsp:txBody>
      <dsp:txXfrm>
        <a:off x="785369" y="3403059"/>
        <a:ext cx="10447780" cy="6799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8F2A77-6A55-40C6-9B45-E7FCEF6024E0}">
      <dsp:nvSpPr>
        <dsp:cNvPr id="0" name=""/>
        <dsp:cNvSpPr/>
      </dsp:nvSpPr>
      <dsp:spPr>
        <a:xfrm>
          <a:off x="0" y="1322"/>
          <a:ext cx="11233150" cy="56347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0B4689-BEA0-4115-A557-5FBDCBF21562}">
      <dsp:nvSpPr>
        <dsp:cNvPr id="0" name=""/>
        <dsp:cNvSpPr/>
      </dsp:nvSpPr>
      <dsp:spPr>
        <a:xfrm>
          <a:off x="170450" y="128103"/>
          <a:ext cx="309909" cy="3099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9DBAC2-E735-4F6F-B564-D5D6842830CB}">
      <dsp:nvSpPr>
        <dsp:cNvPr id="0" name=""/>
        <dsp:cNvSpPr/>
      </dsp:nvSpPr>
      <dsp:spPr>
        <a:xfrm>
          <a:off x="650809" y="1322"/>
          <a:ext cx="10582340" cy="563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634" tIns="59634" rIns="59634" bIns="59634" numCol="1" spcCol="1270" anchor="ctr" anchorCtr="0">
          <a:noAutofit/>
        </a:bodyPr>
        <a:lstStyle/>
        <a:p>
          <a:pPr marL="0" lvl="0" indent="0" algn="l" defTabSz="844550">
            <a:lnSpc>
              <a:spcPct val="90000"/>
            </a:lnSpc>
            <a:spcBef>
              <a:spcPct val="0"/>
            </a:spcBef>
            <a:spcAft>
              <a:spcPct val="35000"/>
            </a:spcAft>
            <a:buNone/>
          </a:pPr>
          <a:r>
            <a:rPr lang="en-US" sz="1900" kern="1200" noProof="0" dirty="0"/>
            <a:t>Applications broken up into functions, each of these hosted by a cloud provider</a:t>
          </a:r>
        </a:p>
      </dsp:txBody>
      <dsp:txXfrm>
        <a:off x="650809" y="1322"/>
        <a:ext cx="10582340" cy="563471"/>
      </dsp:txXfrm>
    </dsp:sp>
    <dsp:sp modelId="{BB1400D8-638C-4742-8E2D-F1850C6FFC63}">
      <dsp:nvSpPr>
        <dsp:cNvPr id="0" name=""/>
        <dsp:cNvSpPr/>
      </dsp:nvSpPr>
      <dsp:spPr>
        <a:xfrm>
          <a:off x="0" y="705661"/>
          <a:ext cx="11233150" cy="56347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F99B63-A419-4B16-9B52-DD614FFEA5D8}">
      <dsp:nvSpPr>
        <dsp:cNvPr id="0" name=""/>
        <dsp:cNvSpPr/>
      </dsp:nvSpPr>
      <dsp:spPr>
        <a:xfrm>
          <a:off x="170450" y="832442"/>
          <a:ext cx="309909" cy="30990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ED3A7D-5FEF-481A-8386-08510265E0A2}">
      <dsp:nvSpPr>
        <dsp:cNvPr id="0" name=""/>
        <dsp:cNvSpPr/>
      </dsp:nvSpPr>
      <dsp:spPr>
        <a:xfrm>
          <a:off x="650809" y="705661"/>
          <a:ext cx="10582340" cy="563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634" tIns="59634" rIns="59634" bIns="59634" numCol="1" spcCol="1270" anchor="ctr" anchorCtr="0">
          <a:noAutofit/>
        </a:bodyPr>
        <a:lstStyle/>
        <a:p>
          <a:pPr marL="0" lvl="0" indent="0" algn="l" defTabSz="844550">
            <a:lnSpc>
              <a:spcPct val="90000"/>
            </a:lnSpc>
            <a:spcBef>
              <a:spcPct val="0"/>
            </a:spcBef>
            <a:spcAft>
              <a:spcPct val="35000"/>
            </a:spcAft>
            <a:buNone/>
          </a:pPr>
          <a:r>
            <a:rPr lang="en-US" sz="1900" kern="1200" noProof="0" dirty="0"/>
            <a:t>Developers do not need to worry about backend infrastructure (servers)</a:t>
          </a:r>
        </a:p>
      </dsp:txBody>
      <dsp:txXfrm>
        <a:off x="650809" y="705661"/>
        <a:ext cx="10582340" cy="563471"/>
      </dsp:txXfrm>
    </dsp:sp>
    <dsp:sp modelId="{B11BF3F3-00E9-453D-B13F-5BA46D760F06}">
      <dsp:nvSpPr>
        <dsp:cNvPr id="0" name=""/>
        <dsp:cNvSpPr/>
      </dsp:nvSpPr>
      <dsp:spPr>
        <a:xfrm>
          <a:off x="0" y="1410000"/>
          <a:ext cx="11233150" cy="56347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7F4C0B-E62F-46E7-8986-9004031162E3}">
      <dsp:nvSpPr>
        <dsp:cNvPr id="0" name=""/>
        <dsp:cNvSpPr/>
      </dsp:nvSpPr>
      <dsp:spPr>
        <a:xfrm>
          <a:off x="170450" y="1536781"/>
          <a:ext cx="309909" cy="3099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4497145-A351-45C4-823E-43AD3013B66E}">
      <dsp:nvSpPr>
        <dsp:cNvPr id="0" name=""/>
        <dsp:cNvSpPr/>
      </dsp:nvSpPr>
      <dsp:spPr>
        <a:xfrm>
          <a:off x="650809" y="1410000"/>
          <a:ext cx="10582340" cy="563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634" tIns="59634" rIns="59634" bIns="59634" numCol="1" spcCol="1270" anchor="ctr" anchorCtr="0">
          <a:noAutofit/>
        </a:bodyPr>
        <a:lstStyle/>
        <a:p>
          <a:pPr marL="0" lvl="0" indent="0" algn="l" defTabSz="844550">
            <a:lnSpc>
              <a:spcPct val="90000"/>
            </a:lnSpc>
            <a:spcBef>
              <a:spcPct val="0"/>
            </a:spcBef>
            <a:spcAft>
              <a:spcPct val="35000"/>
            </a:spcAft>
            <a:buNone/>
          </a:pPr>
          <a:r>
            <a:rPr lang="en-US" sz="1900" kern="1200" noProof="0" dirty="0"/>
            <a:t>No specific machine assigned to a function</a:t>
          </a:r>
        </a:p>
      </dsp:txBody>
      <dsp:txXfrm>
        <a:off x="650809" y="1410000"/>
        <a:ext cx="10582340" cy="563471"/>
      </dsp:txXfrm>
    </dsp:sp>
    <dsp:sp modelId="{DB7E4521-E91C-466C-B605-63D93F040D93}">
      <dsp:nvSpPr>
        <dsp:cNvPr id="0" name=""/>
        <dsp:cNvSpPr/>
      </dsp:nvSpPr>
      <dsp:spPr>
        <a:xfrm>
          <a:off x="0" y="2114339"/>
          <a:ext cx="11233150" cy="56347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918C6C-64DC-4D42-9104-3E594170DBE1}">
      <dsp:nvSpPr>
        <dsp:cNvPr id="0" name=""/>
        <dsp:cNvSpPr/>
      </dsp:nvSpPr>
      <dsp:spPr>
        <a:xfrm>
          <a:off x="170450" y="2241120"/>
          <a:ext cx="309909" cy="30990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D44141-EA76-4D43-98AC-7751C4E79C24}">
      <dsp:nvSpPr>
        <dsp:cNvPr id="0" name=""/>
        <dsp:cNvSpPr/>
      </dsp:nvSpPr>
      <dsp:spPr>
        <a:xfrm>
          <a:off x="650809" y="2114339"/>
          <a:ext cx="10582340" cy="563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634" tIns="59634" rIns="59634" bIns="59634" numCol="1" spcCol="1270" anchor="ctr" anchorCtr="0">
          <a:noAutofit/>
        </a:bodyPr>
        <a:lstStyle/>
        <a:p>
          <a:pPr marL="0" lvl="0" indent="0" algn="l" defTabSz="844550">
            <a:lnSpc>
              <a:spcPct val="90000"/>
            </a:lnSpc>
            <a:spcBef>
              <a:spcPct val="0"/>
            </a:spcBef>
            <a:spcAft>
              <a:spcPct val="35000"/>
            </a:spcAft>
            <a:buNone/>
          </a:pPr>
          <a:r>
            <a:rPr lang="en-US" sz="1900" kern="1200" noProof="0" dirty="0"/>
            <a:t>Faster to deploy even than containers</a:t>
          </a:r>
        </a:p>
      </dsp:txBody>
      <dsp:txXfrm>
        <a:off x="650809" y="2114339"/>
        <a:ext cx="10582340" cy="563471"/>
      </dsp:txXfrm>
    </dsp:sp>
    <dsp:sp modelId="{1A34BAA4-DD70-4207-9EAE-B182F5679810}">
      <dsp:nvSpPr>
        <dsp:cNvPr id="0" name=""/>
        <dsp:cNvSpPr/>
      </dsp:nvSpPr>
      <dsp:spPr>
        <a:xfrm>
          <a:off x="0" y="2818679"/>
          <a:ext cx="11233150" cy="56347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38EFC1-C8F2-4F51-9617-13DCEE869883}">
      <dsp:nvSpPr>
        <dsp:cNvPr id="0" name=""/>
        <dsp:cNvSpPr/>
      </dsp:nvSpPr>
      <dsp:spPr>
        <a:xfrm>
          <a:off x="170450" y="2945460"/>
          <a:ext cx="309909" cy="30990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B133CC-DF5A-41B4-94AF-C01971043C90}">
      <dsp:nvSpPr>
        <dsp:cNvPr id="0" name=""/>
        <dsp:cNvSpPr/>
      </dsp:nvSpPr>
      <dsp:spPr>
        <a:xfrm>
          <a:off x="650809" y="2818679"/>
          <a:ext cx="10582340" cy="563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634" tIns="59634" rIns="59634" bIns="59634" numCol="1" spcCol="1270" anchor="ctr" anchorCtr="0">
          <a:noAutofit/>
        </a:bodyPr>
        <a:lstStyle/>
        <a:p>
          <a:pPr marL="0" lvl="0" indent="0" algn="l" defTabSz="844550">
            <a:lnSpc>
              <a:spcPct val="90000"/>
            </a:lnSpc>
            <a:spcBef>
              <a:spcPct val="0"/>
            </a:spcBef>
            <a:spcAft>
              <a:spcPct val="35000"/>
            </a:spcAft>
            <a:buNone/>
          </a:pPr>
          <a:r>
            <a:rPr lang="en-US" sz="1900" kern="1200" noProof="0" dirty="0"/>
            <a:t>Charging based on the amount of time each function runs</a:t>
          </a:r>
        </a:p>
      </dsp:txBody>
      <dsp:txXfrm>
        <a:off x="650809" y="2818679"/>
        <a:ext cx="10582340" cy="563471"/>
      </dsp:txXfrm>
    </dsp:sp>
    <dsp:sp modelId="{A5270D6B-EC12-4FEF-865F-4DBA563554D1}">
      <dsp:nvSpPr>
        <dsp:cNvPr id="0" name=""/>
        <dsp:cNvSpPr/>
      </dsp:nvSpPr>
      <dsp:spPr>
        <a:xfrm>
          <a:off x="0" y="3523018"/>
          <a:ext cx="11233150" cy="56347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E1CC12-B1CE-4D9E-90A1-D70E92B408C1}">
      <dsp:nvSpPr>
        <dsp:cNvPr id="0" name=""/>
        <dsp:cNvSpPr/>
      </dsp:nvSpPr>
      <dsp:spPr>
        <a:xfrm>
          <a:off x="170450" y="3649799"/>
          <a:ext cx="309909" cy="309909"/>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9E4B88-E290-42EC-A818-9835D63AB68E}">
      <dsp:nvSpPr>
        <dsp:cNvPr id="0" name=""/>
        <dsp:cNvSpPr/>
      </dsp:nvSpPr>
      <dsp:spPr>
        <a:xfrm>
          <a:off x="650809" y="3523018"/>
          <a:ext cx="10582340" cy="563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634" tIns="59634" rIns="59634" bIns="59634" numCol="1" spcCol="1270" anchor="ctr" anchorCtr="0">
          <a:noAutofit/>
        </a:bodyPr>
        <a:lstStyle/>
        <a:p>
          <a:pPr marL="0" lvl="0" indent="0" algn="l" defTabSz="844550">
            <a:lnSpc>
              <a:spcPct val="90000"/>
            </a:lnSpc>
            <a:spcBef>
              <a:spcPct val="0"/>
            </a:spcBef>
            <a:spcAft>
              <a:spcPct val="35000"/>
            </a:spcAft>
            <a:buNone/>
          </a:pPr>
          <a:r>
            <a:rPr lang="en-US" sz="1900" b="1" kern="1200" noProof="0" dirty="0"/>
            <a:t>Key advantages:</a:t>
          </a:r>
          <a:r>
            <a:rPr lang="en-US" sz="1900" kern="1200" noProof="0" dirty="0"/>
            <a:t> low cost, fast to instantiate, high scalability</a:t>
          </a:r>
        </a:p>
      </dsp:txBody>
      <dsp:txXfrm>
        <a:off x="650809" y="3523018"/>
        <a:ext cx="10582340" cy="5634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5DAB53-9C5C-4551-B67F-C62E9C4A1690}">
      <dsp:nvSpPr>
        <dsp:cNvPr id="0" name=""/>
        <dsp:cNvSpPr/>
      </dsp:nvSpPr>
      <dsp:spPr>
        <a:xfrm>
          <a:off x="0" y="1695"/>
          <a:ext cx="11233150" cy="859543"/>
        </a:xfrm>
        <a:prstGeom prst="roundRect">
          <a:avLst>
            <a:gd name="adj" fmla="val 10000"/>
          </a:avLst>
        </a:prstGeom>
        <a:solidFill>
          <a:schemeClr val="accent4">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01BB99-85BA-42B3-9E07-C01F049AC23F}">
      <dsp:nvSpPr>
        <dsp:cNvPr id="0" name=""/>
        <dsp:cNvSpPr/>
      </dsp:nvSpPr>
      <dsp:spPr>
        <a:xfrm>
          <a:off x="260012" y="195093"/>
          <a:ext cx="472749" cy="4727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55B6BF-BE9F-4C89-9BAA-E8E0BF9B7364}">
      <dsp:nvSpPr>
        <dsp:cNvPr id="0" name=""/>
        <dsp:cNvSpPr/>
      </dsp:nvSpPr>
      <dsp:spPr>
        <a:xfrm>
          <a:off x="992773" y="1695"/>
          <a:ext cx="10240376" cy="859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968" tIns="90968" rIns="90968" bIns="90968" numCol="1" spcCol="1270" anchor="ctr" anchorCtr="0">
          <a:noAutofit/>
        </a:bodyPr>
        <a:lstStyle/>
        <a:p>
          <a:pPr marL="0" lvl="0" indent="0" algn="l" defTabSz="977900">
            <a:lnSpc>
              <a:spcPct val="100000"/>
            </a:lnSpc>
            <a:spcBef>
              <a:spcPct val="0"/>
            </a:spcBef>
            <a:spcAft>
              <a:spcPct val="35000"/>
            </a:spcAft>
            <a:buNone/>
          </a:pPr>
          <a:r>
            <a:rPr lang="en-US" sz="2200" kern="1200" noProof="0" dirty="0"/>
            <a:t>Program embedded devices</a:t>
          </a:r>
        </a:p>
      </dsp:txBody>
      <dsp:txXfrm>
        <a:off x="992773" y="1695"/>
        <a:ext cx="10240376" cy="859543"/>
      </dsp:txXfrm>
    </dsp:sp>
    <dsp:sp modelId="{6FD207A6-B32D-4ACA-9EC7-4D1DA37477F9}">
      <dsp:nvSpPr>
        <dsp:cNvPr id="0" name=""/>
        <dsp:cNvSpPr/>
      </dsp:nvSpPr>
      <dsp:spPr>
        <a:xfrm>
          <a:off x="0" y="1076125"/>
          <a:ext cx="11233150" cy="859543"/>
        </a:xfrm>
        <a:prstGeom prst="roundRect">
          <a:avLst>
            <a:gd name="adj" fmla="val 10000"/>
          </a:avLst>
        </a:prstGeom>
        <a:solidFill>
          <a:schemeClr val="accent4">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F8CFA7-6120-4780-BA44-997815EF70DD}">
      <dsp:nvSpPr>
        <dsp:cNvPr id="0" name=""/>
        <dsp:cNvSpPr/>
      </dsp:nvSpPr>
      <dsp:spPr>
        <a:xfrm>
          <a:off x="260012" y="1269523"/>
          <a:ext cx="472749" cy="47274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D638C6-6FDD-458B-A400-C94997E89553}">
      <dsp:nvSpPr>
        <dsp:cNvPr id="0" name=""/>
        <dsp:cNvSpPr/>
      </dsp:nvSpPr>
      <dsp:spPr>
        <a:xfrm>
          <a:off x="992773" y="1076125"/>
          <a:ext cx="10240376" cy="859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968" tIns="90968" rIns="90968" bIns="90968" numCol="1" spcCol="1270" anchor="ctr" anchorCtr="0">
          <a:noAutofit/>
        </a:bodyPr>
        <a:lstStyle/>
        <a:p>
          <a:pPr marL="0" lvl="0" indent="0" algn="l" defTabSz="977900">
            <a:lnSpc>
              <a:spcPct val="100000"/>
            </a:lnSpc>
            <a:spcBef>
              <a:spcPct val="0"/>
            </a:spcBef>
            <a:spcAft>
              <a:spcPct val="35000"/>
            </a:spcAft>
            <a:buNone/>
          </a:pPr>
          <a:r>
            <a:rPr lang="en-US" sz="2200" kern="1200" noProof="0" dirty="0"/>
            <a:t>Connect devices to a gateway using different wireless technology</a:t>
          </a:r>
        </a:p>
      </dsp:txBody>
      <dsp:txXfrm>
        <a:off x="992773" y="1076125"/>
        <a:ext cx="10240376" cy="859543"/>
      </dsp:txXfrm>
    </dsp:sp>
    <dsp:sp modelId="{52686CDA-B115-44BA-80C5-7F1478CA3768}">
      <dsp:nvSpPr>
        <dsp:cNvPr id="0" name=""/>
        <dsp:cNvSpPr/>
      </dsp:nvSpPr>
      <dsp:spPr>
        <a:xfrm>
          <a:off x="0" y="2150555"/>
          <a:ext cx="11233150" cy="859543"/>
        </a:xfrm>
        <a:prstGeom prst="roundRect">
          <a:avLst>
            <a:gd name="adj" fmla="val 10000"/>
          </a:avLst>
        </a:prstGeom>
        <a:solidFill>
          <a:schemeClr val="accent4">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C18A30-5890-4B3D-8E3B-BF03721DCDE9}">
      <dsp:nvSpPr>
        <dsp:cNvPr id="0" name=""/>
        <dsp:cNvSpPr/>
      </dsp:nvSpPr>
      <dsp:spPr>
        <a:xfrm>
          <a:off x="260012" y="2343952"/>
          <a:ext cx="472749" cy="47274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309FC8-9D56-43DB-ADCC-054A4284A47B}">
      <dsp:nvSpPr>
        <dsp:cNvPr id="0" name=""/>
        <dsp:cNvSpPr/>
      </dsp:nvSpPr>
      <dsp:spPr>
        <a:xfrm>
          <a:off x="992773" y="2150555"/>
          <a:ext cx="10240376" cy="859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968" tIns="90968" rIns="90968" bIns="90968" numCol="1" spcCol="1270" anchor="ctr" anchorCtr="0">
          <a:noAutofit/>
        </a:bodyPr>
        <a:lstStyle/>
        <a:p>
          <a:pPr marL="0" lvl="0" indent="0" algn="l" defTabSz="977900">
            <a:lnSpc>
              <a:spcPct val="100000"/>
            </a:lnSpc>
            <a:spcBef>
              <a:spcPct val="0"/>
            </a:spcBef>
            <a:spcAft>
              <a:spcPct val="35000"/>
            </a:spcAft>
            <a:buNone/>
          </a:pPr>
          <a:r>
            <a:rPr lang="en-US" sz="2200" kern="1200" noProof="0" dirty="0"/>
            <a:t>Instantiate apps in the cloud that could handle data produced by IoT devices</a:t>
          </a:r>
        </a:p>
      </dsp:txBody>
      <dsp:txXfrm>
        <a:off x="992773" y="2150555"/>
        <a:ext cx="10240376" cy="859543"/>
      </dsp:txXfrm>
    </dsp:sp>
    <dsp:sp modelId="{27AA31C7-BEAA-46A3-8531-0F98BF8E76EE}">
      <dsp:nvSpPr>
        <dsp:cNvPr id="0" name=""/>
        <dsp:cNvSpPr/>
      </dsp:nvSpPr>
      <dsp:spPr>
        <a:xfrm>
          <a:off x="0" y="3224985"/>
          <a:ext cx="11233150" cy="859543"/>
        </a:xfrm>
        <a:prstGeom prst="roundRect">
          <a:avLst>
            <a:gd name="adj" fmla="val 10000"/>
          </a:avLst>
        </a:prstGeom>
        <a:solidFill>
          <a:schemeClr val="accent5">
            <a:lumMod val="60000"/>
            <a:lumOff val="40000"/>
          </a:schemeClr>
        </a:solidFill>
        <a:ln>
          <a:noFill/>
        </a:ln>
        <a:effectLst/>
      </dsp:spPr>
      <dsp:style>
        <a:lnRef idx="0">
          <a:scrgbClr r="0" g="0" b="0"/>
        </a:lnRef>
        <a:fillRef idx="1">
          <a:scrgbClr r="0" g="0" b="0"/>
        </a:fillRef>
        <a:effectRef idx="0">
          <a:scrgbClr r="0" g="0" b="0"/>
        </a:effectRef>
        <a:fontRef idx="minor"/>
      </dsp:style>
    </dsp:sp>
    <dsp:sp modelId="{C2A19DC3-F0D5-41D5-B578-AACCF3344D67}">
      <dsp:nvSpPr>
        <dsp:cNvPr id="0" name=""/>
        <dsp:cNvSpPr/>
      </dsp:nvSpPr>
      <dsp:spPr>
        <a:xfrm>
          <a:off x="260012" y="3418382"/>
          <a:ext cx="472749" cy="472749"/>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C36D11-9164-47BD-B05C-33BF1369FB1A}">
      <dsp:nvSpPr>
        <dsp:cNvPr id="0" name=""/>
        <dsp:cNvSpPr/>
      </dsp:nvSpPr>
      <dsp:spPr>
        <a:xfrm>
          <a:off x="992773" y="3224985"/>
          <a:ext cx="10240376" cy="859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968" tIns="90968" rIns="90968" bIns="90968" numCol="1" spcCol="1270" anchor="ctr" anchorCtr="0">
          <a:noAutofit/>
        </a:bodyPr>
        <a:lstStyle/>
        <a:p>
          <a:pPr marL="0" lvl="0" indent="0" algn="l" defTabSz="977900">
            <a:lnSpc>
              <a:spcPct val="100000"/>
            </a:lnSpc>
            <a:spcBef>
              <a:spcPct val="0"/>
            </a:spcBef>
            <a:spcAft>
              <a:spcPct val="35000"/>
            </a:spcAft>
            <a:buNone/>
          </a:pPr>
          <a:r>
            <a:rPr lang="en-US" sz="2200" b="1" kern="1200" noProof="0" dirty="0">
              <a:solidFill>
                <a:schemeClr val="accent5">
                  <a:lumMod val="75000"/>
                </a:schemeClr>
              </a:solidFill>
            </a:rPr>
            <a:t>Question to be answered:</a:t>
          </a:r>
          <a:r>
            <a:rPr lang="en-US" sz="2200" kern="1200" noProof="0" dirty="0"/>
            <a:t> How to integrate embedded devices with cloud logic?</a:t>
          </a:r>
        </a:p>
      </dsp:txBody>
      <dsp:txXfrm>
        <a:off x="992773" y="3224985"/>
        <a:ext cx="10240376" cy="8595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61531C-8109-4877-A3F9-37DDBB5EDBFC}">
      <dsp:nvSpPr>
        <dsp:cNvPr id="0" name=""/>
        <dsp:cNvSpPr/>
      </dsp:nvSpPr>
      <dsp:spPr>
        <a:xfrm>
          <a:off x="0" y="221621"/>
          <a:ext cx="11233150" cy="118125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1817" tIns="312420" rIns="871817"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noProof="0" dirty="0"/>
            <a:t>Each message transmitted at most once</a:t>
          </a:r>
        </a:p>
        <a:p>
          <a:pPr marL="171450" lvl="1" indent="-171450" algn="l" defTabSz="711200">
            <a:lnSpc>
              <a:spcPct val="90000"/>
            </a:lnSpc>
            <a:spcBef>
              <a:spcPct val="0"/>
            </a:spcBef>
            <a:spcAft>
              <a:spcPct val="15000"/>
            </a:spcAft>
            <a:buChar char="•"/>
          </a:pPr>
          <a:r>
            <a:rPr lang="en-US" sz="1600" kern="1200" noProof="0" dirty="0"/>
            <a:t>Best-effort delivery → message not acknowledged by broker </a:t>
          </a:r>
        </a:p>
        <a:p>
          <a:pPr marL="171450" lvl="1" indent="-171450" algn="l" defTabSz="711200">
            <a:lnSpc>
              <a:spcPct val="90000"/>
            </a:lnSpc>
            <a:spcBef>
              <a:spcPct val="0"/>
            </a:spcBef>
            <a:spcAft>
              <a:spcPct val="15000"/>
            </a:spcAft>
            <a:buChar char="•"/>
          </a:pPr>
          <a:r>
            <a:rPr lang="en-US" sz="1600" kern="1200" noProof="0" dirty="0"/>
            <a:t>Message not stored and delivery not reattempted if message lost in transit to broker</a:t>
          </a:r>
        </a:p>
      </dsp:txBody>
      <dsp:txXfrm>
        <a:off x="0" y="221621"/>
        <a:ext cx="11233150" cy="1181250"/>
      </dsp:txXfrm>
    </dsp:sp>
    <dsp:sp modelId="{FF9CD3D5-8B91-4FED-B0DE-4822EB422AEC}">
      <dsp:nvSpPr>
        <dsp:cNvPr id="0" name=""/>
        <dsp:cNvSpPr/>
      </dsp:nvSpPr>
      <dsp:spPr>
        <a:xfrm>
          <a:off x="561657" y="221"/>
          <a:ext cx="7863205" cy="442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7210" tIns="0" rIns="297210" bIns="0" numCol="1" spcCol="1270" anchor="ctr" anchorCtr="0">
          <a:noAutofit/>
        </a:bodyPr>
        <a:lstStyle/>
        <a:p>
          <a:pPr marL="0" lvl="0" indent="0" algn="l" defTabSz="711200">
            <a:lnSpc>
              <a:spcPct val="90000"/>
            </a:lnSpc>
            <a:spcBef>
              <a:spcPct val="0"/>
            </a:spcBef>
            <a:spcAft>
              <a:spcPct val="35000"/>
            </a:spcAft>
            <a:buNone/>
            <a:defRPr b="1"/>
          </a:pPr>
          <a:r>
            <a:rPr lang="en-US" sz="1600" kern="1200" noProof="0" dirty="0"/>
            <a:t>QoS 0 </a:t>
          </a:r>
        </a:p>
      </dsp:txBody>
      <dsp:txXfrm>
        <a:off x="583273" y="21837"/>
        <a:ext cx="7819973" cy="399568"/>
      </dsp:txXfrm>
    </dsp:sp>
    <dsp:sp modelId="{7263A030-5155-42BC-A932-AAE77C20F13C}">
      <dsp:nvSpPr>
        <dsp:cNvPr id="0" name=""/>
        <dsp:cNvSpPr/>
      </dsp:nvSpPr>
      <dsp:spPr>
        <a:xfrm>
          <a:off x="0" y="1705272"/>
          <a:ext cx="11233150" cy="118125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1817" tIns="312420" rIns="871817"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noProof="0" dirty="0"/>
            <a:t>Each messages guaranteed to be delivered at least once </a:t>
          </a:r>
        </a:p>
        <a:p>
          <a:pPr marL="171450" lvl="1" indent="-171450" algn="l" defTabSz="711200">
            <a:lnSpc>
              <a:spcPct val="90000"/>
            </a:lnSpc>
            <a:spcBef>
              <a:spcPct val="0"/>
            </a:spcBef>
            <a:spcAft>
              <a:spcPct val="15000"/>
            </a:spcAft>
            <a:buChar char="•"/>
          </a:pPr>
          <a:r>
            <a:rPr lang="en-US" sz="1600" kern="1200" noProof="0" dirty="0"/>
            <a:t>A message may be delivered more than once </a:t>
          </a:r>
        </a:p>
        <a:p>
          <a:pPr marL="171450" lvl="1" indent="-171450" algn="l" defTabSz="711200">
            <a:lnSpc>
              <a:spcPct val="90000"/>
            </a:lnSpc>
            <a:spcBef>
              <a:spcPct val="0"/>
            </a:spcBef>
            <a:spcAft>
              <a:spcPct val="15000"/>
            </a:spcAft>
            <a:buChar char="•"/>
          </a:pPr>
          <a:r>
            <a:rPr lang="en-US" sz="1600" kern="1200" noProof="0" dirty="0"/>
            <a:t>Messages stored by sender until acknowledged by broker via a PUBACK</a:t>
          </a:r>
        </a:p>
      </dsp:txBody>
      <dsp:txXfrm>
        <a:off x="0" y="1705272"/>
        <a:ext cx="11233150" cy="1181250"/>
      </dsp:txXfrm>
    </dsp:sp>
    <dsp:sp modelId="{E019CE71-293F-4DE9-B0B9-4742DDF7D2DE}">
      <dsp:nvSpPr>
        <dsp:cNvPr id="0" name=""/>
        <dsp:cNvSpPr/>
      </dsp:nvSpPr>
      <dsp:spPr>
        <a:xfrm>
          <a:off x="561657" y="1483871"/>
          <a:ext cx="7863205" cy="442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7210" tIns="0" rIns="297210" bIns="0" numCol="1" spcCol="1270" anchor="ctr" anchorCtr="0">
          <a:noAutofit/>
        </a:bodyPr>
        <a:lstStyle/>
        <a:p>
          <a:pPr marL="0" lvl="0" indent="0" algn="l" defTabSz="711200">
            <a:lnSpc>
              <a:spcPct val="90000"/>
            </a:lnSpc>
            <a:spcBef>
              <a:spcPct val="0"/>
            </a:spcBef>
            <a:spcAft>
              <a:spcPct val="35000"/>
            </a:spcAft>
            <a:buNone/>
            <a:defRPr b="1"/>
          </a:pPr>
          <a:r>
            <a:rPr lang="en-US" sz="1600" kern="1200" noProof="0" dirty="0"/>
            <a:t>QoS 1 </a:t>
          </a:r>
        </a:p>
      </dsp:txBody>
      <dsp:txXfrm>
        <a:off x="583273" y="1505487"/>
        <a:ext cx="7819973" cy="399568"/>
      </dsp:txXfrm>
    </dsp:sp>
    <dsp:sp modelId="{6AC30162-72CC-4719-B32E-443ABD1882DA}">
      <dsp:nvSpPr>
        <dsp:cNvPr id="0" name=""/>
        <dsp:cNvSpPr/>
      </dsp:nvSpPr>
      <dsp:spPr>
        <a:xfrm>
          <a:off x="0" y="3188921"/>
          <a:ext cx="11233150" cy="118125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1817" tIns="312420" rIns="871817"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noProof="0" dirty="0"/>
            <a:t>Each message received by broker exactly once</a:t>
          </a:r>
        </a:p>
        <a:p>
          <a:pPr marL="171450" lvl="1" indent="-171450" algn="l" defTabSz="711200">
            <a:lnSpc>
              <a:spcPct val="90000"/>
            </a:lnSpc>
            <a:spcBef>
              <a:spcPct val="0"/>
            </a:spcBef>
            <a:spcAft>
              <a:spcPct val="15000"/>
            </a:spcAft>
            <a:buChar char="•"/>
          </a:pPr>
          <a:r>
            <a:rPr lang="en-US" sz="1600" kern="1200" dirty="0"/>
            <a:t>Four-way handshake for each message</a:t>
          </a:r>
        </a:p>
        <a:p>
          <a:pPr marL="171450" lvl="1" indent="-171450" algn="l" defTabSz="711200">
            <a:lnSpc>
              <a:spcPct val="90000"/>
            </a:lnSpc>
            <a:spcBef>
              <a:spcPct val="0"/>
            </a:spcBef>
            <a:spcAft>
              <a:spcPct val="15000"/>
            </a:spcAft>
            <a:buChar char="•"/>
          </a:pPr>
          <a:r>
            <a:rPr lang="en-US" sz="1600" kern="1200" noProof="0" dirty="0"/>
            <a:t>Highest delivery guarantee but longest delivery time</a:t>
          </a:r>
        </a:p>
      </dsp:txBody>
      <dsp:txXfrm>
        <a:off x="0" y="3188921"/>
        <a:ext cx="11233150" cy="1181250"/>
      </dsp:txXfrm>
    </dsp:sp>
    <dsp:sp modelId="{A0540574-AF0D-4D70-AD47-6D0FDAFDFB26}">
      <dsp:nvSpPr>
        <dsp:cNvPr id="0" name=""/>
        <dsp:cNvSpPr/>
      </dsp:nvSpPr>
      <dsp:spPr>
        <a:xfrm>
          <a:off x="561657" y="2967522"/>
          <a:ext cx="7863205" cy="442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7210" tIns="0" rIns="297210" bIns="0" numCol="1" spcCol="1270" anchor="ctr" anchorCtr="0">
          <a:noAutofit/>
        </a:bodyPr>
        <a:lstStyle/>
        <a:p>
          <a:pPr marL="0" lvl="0" indent="0" algn="l" defTabSz="711200">
            <a:lnSpc>
              <a:spcPct val="90000"/>
            </a:lnSpc>
            <a:spcBef>
              <a:spcPct val="0"/>
            </a:spcBef>
            <a:spcAft>
              <a:spcPct val="35000"/>
            </a:spcAft>
            <a:buNone/>
            <a:defRPr b="1"/>
          </a:pPr>
          <a:r>
            <a:rPr lang="en-US" sz="1600" kern="1200" noProof="0" dirty="0"/>
            <a:t>QoS 2 </a:t>
          </a:r>
        </a:p>
      </dsp:txBody>
      <dsp:txXfrm>
        <a:off x="583273" y="2989138"/>
        <a:ext cx="7819973" cy="3995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89B79D-BF3B-437F-976E-55953DDF6A9D}">
      <dsp:nvSpPr>
        <dsp:cNvPr id="0" name=""/>
        <dsp:cNvSpPr/>
      </dsp:nvSpPr>
      <dsp:spPr>
        <a:xfrm>
          <a:off x="0" y="3717"/>
          <a:ext cx="11233150" cy="79183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FF6AD5-D6F1-4CF0-9750-55D9C8E2EBB3}">
      <dsp:nvSpPr>
        <dsp:cNvPr id="0" name=""/>
        <dsp:cNvSpPr/>
      </dsp:nvSpPr>
      <dsp:spPr>
        <a:xfrm>
          <a:off x="239530" y="181880"/>
          <a:ext cx="435509" cy="4355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3AFBC9-BCCC-4418-85F6-620A9B1E8BFE}">
      <dsp:nvSpPr>
        <dsp:cNvPr id="0" name=""/>
        <dsp:cNvSpPr/>
      </dsp:nvSpPr>
      <dsp:spPr>
        <a:xfrm>
          <a:off x="914570" y="3717"/>
          <a:ext cx="10318579" cy="791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03" tIns="83803" rIns="83803" bIns="83803" numCol="1" spcCol="1270" anchor="ctr" anchorCtr="0">
          <a:noAutofit/>
        </a:bodyPr>
        <a:lstStyle/>
        <a:p>
          <a:pPr marL="0" lvl="0" indent="0" algn="l" defTabSz="844550">
            <a:lnSpc>
              <a:spcPct val="100000"/>
            </a:lnSpc>
            <a:spcBef>
              <a:spcPct val="0"/>
            </a:spcBef>
            <a:spcAft>
              <a:spcPct val="35000"/>
            </a:spcAft>
            <a:buNone/>
          </a:pPr>
          <a:r>
            <a:rPr lang="en-US" sz="1900" kern="1200" noProof="0" dirty="0"/>
            <a:t>QoS applies to publisher-broker communication → publisher has no guarantees that message was received by subscriber</a:t>
          </a:r>
        </a:p>
      </dsp:txBody>
      <dsp:txXfrm>
        <a:off x="914570" y="3717"/>
        <a:ext cx="10318579" cy="791836"/>
      </dsp:txXfrm>
    </dsp:sp>
    <dsp:sp modelId="{B67FBE5C-19F5-4F7A-8079-DB2147BD9325}">
      <dsp:nvSpPr>
        <dsp:cNvPr id="0" name=""/>
        <dsp:cNvSpPr/>
      </dsp:nvSpPr>
      <dsp:spPr>
        <a:xfrm>
          <a:off x="0" y="993512"/>
          <a:ext cx="11233150" cy="79183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25AE22-1A34-4707-9D44-D7279851ED84}">
      <dsp:nvSpPr>
        <dsp:cNvPr id="0" name=""/>
        <dsp:cNvSpPr/>
      </dsp:nvSpPr>
      <dsp:spPr>
        <a:xfrm>
          <a:off x="239530" y="1171676"/>
          <a:ext cx="435509" cy="43550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273986-CBAD-40E5-B923-4CC117C9AAC0}">
      <dsp:nvSpPr>
        <dsp:cNvPr id="0" name=""/>
        <dsp:cNvSpPr/>
      </dsp:nvSpPr>
      <dsp:spPr>
        <a:xfrm>
          <a:off x="914570" y="993512"/>
          <a:ext cx="10318579" cy="791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03" tIns="83803" rIns="83803" bIns="83803" numCol="1" spcCol="1270" anchor="ctr" anchorCtr="0">
          <a:noAutofit/>
        </a:bodyPr>
        <a:lstStyle/>
        <a:p>
          <a:pPr marL="0" lvl="0" indent="0" algn="l" defTabSz="844550">
            <a:lnSpc>
              <a:spcPct val="100000"/>
            </a:lnSpc>
            <a:spcBef>
              <a:spcPct val="0"/>
            </a:spcBef>
            <a:spcAft>
              <a:spcPct val="35000"/>
            </a:spcAft>
            <a:buNone/>
          </a:pPr>
          <a:r>
            <a:rPr lang="en-US" sz="1900" kern="1200" noProof="0" dirty="0"/>
            <a:t>Subscriber has no knowledge about when the first message on a topic will be received → this depends strictly on publisher</a:t>
          </a:r>
        </a:p>
      </dsp:txBody>
      <dsp:txXfrm>
        <a:off x="914570" y="993512"/>
        <a:ext cx="10318579" cy="791836"/>
      </dsp:txXfrm>
    </dsp:sp>
    <dsp:sp modelId="{B6D43952-137D-4BEF-ADBA-2674C8F5C961}">
      <dsp:nvSpPr>
        <dsp:cNvPr id="0" name=""/>
        <dsp:cNvSpPr/>
      </dsp:nvSpPr>
      <dsp:spPr>
        <a:xfrm>
          <a:off x="0" y="1983308"/>
          <a:ext cx="11233150" cy="79183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C948B0-4740-4089-916A-5C8054FBAF89}">
      <dsp:nvSpPr>
        <dsp:cNvPr id="0" name=""/>
        <dsp:cNvSpPr/>
      </dsp:nvSpPr>
      <dsp:spPr>
        <a:xfrm>
          <a:off x="239530" y="2161471"/>
          <a:ext cx="435509" cy="4355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1B0E5C-627C-4335-B695-E700F845688F}">
      <dsp:nvSpPr>
        <dsp:cNvPr id="0" name=""/>
        <dsp:cNvSpPr/>
      </dsp:nvSpPr>
      <dsp:spPr>
        <a:xfrm>
          <a:off x="914570" y="1983308"/>
          <a:ext cx="10318579" cy="791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03" tIns="83803" rIns="83803" bIns="83803" numCol="1" spcCol="1270" anchor="ctr" anchorCtr="0">
          <a:noAutofit/>
        </a:bodyPr>
        <a:lstStyle/>
        <a:p>
          <a:pPr marL="0" lvl="0" indent="0" algn="l" defTabSz="844550">
            <a:lnSpc>
              <a:spcPct val="100000"/>
            </a:lnSpc>
            <a:spcBef>
              <a:spcPct val="0"/>
            </a:spcBef>
            <a:spcAft>
              <a:spcPct val="35000"/>
            </a:spcAft>
            <a:buNone/>
          </a:pPr>
          <a:r>
            <a:rPr lang="en-US" sz="1900" kern="1200" noProof="0" dirty="0"/>
            <a:t>MQTT messages with the “retain” flag set address these issues</a:t>
          </a:r>
        </a:p>
      </dsp:txBody>
      <dsp:txXfrm>
        <a:off x="914570" y="1983308"/>
        <a:ext cx="10318579" cy="791836"/>
      </dsp:txXfrm>
    </dsp:sp>
    <dsp:sp modelId="{52B7FA9B-BD49-4834-BA3D-B827D66E0EC5}">
      <dsp:nvSpPr>
        <dsp:cNvPr id="0" name=""/>
        <dsp:cNvSpPr/>
      </dsp:nvSpPr>
      <dsp:spPr>
        <a:xfrm>
          <a:off x="0" y="2973103"/>
          <a:ext cx="11233150" cy="79183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5D8E38-C6E4-40C0-9348-00CC6C31BD52}">
      <dsp:nvSpPr>
        <dsp:cNvPr id="0" name=""/>
        <dsp:cNvSpPr/>
      </dsp:nvSpPr>
      <dsp:spPr>
        <a:xfrm>
          <a:off x="239530" y="3151266"/>
          <a:ext cx="435509" cy="43550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5A8906-3E2A-4834-A290-6E2223430565}">
      <dsp:nvSpPr>
        <dsp:cNvPr id="0" name=""/>
        <dsp:cNvSpPr/>
      </dsp:nvSpPr>
      <dsp:spPr>
        <a:xfrm>
          <a:off x="914570" y="2973103"/>
          <a:ext cx="10318579" cy="791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03" tIns="83803" rIns="83803" bIns="83803" numCol="1" spcCol="1270" anchor="ctr" anchorCtr="0">
          <a:noAutofit/>
        </a:bodyPr>
        <a:lstStyle/>
        <a:p>
          <a:pPr marL="0" lvl="0" indent="0" algn="l" defTabSz="844550">
            <a:lnSpc>
              <a:spcPct val="100000"/>
            </a:lnSpc>
            <a:spcBef>
              <a:spcPct val="0"/>
            </a:spcBef>
            <a:spcAft>
              <a:spcPct val="35000"/>
            </a:spcAft>
            <a:buNone/>
          </a:pPr>
          <a:r>
            <a:rPr lang="en-US" sz="1900" kern="1200" noProof="0" dirty="0"/>
            <a:t>Broker stores the last message with a retain flag set, together with the QoS for the corresponding topic</a:t>
          </a:r>
        </a:p>
      </dsp:txBody>
      <dsp:txXfrm>
        <a:off x="914570" y="2973103"/>
        <a:ext cx="10318579" cy="791836"/>
      </dsp:txXfrm>
    </dsp:sp>
    <dsp:sp modelId="{104BCB63-6807-4BD3-8E8D-2AB2C8A00E2A}">
      <dsp:nvSpPr>
        <dsp:cNvPr id="0" name=""/>
        <dsp:cNvSpPr/>
      </dsp:nvSpPr>
      <dsp:spPr>
        <a:xfrm>
          <a:off x="0" y="3962899"/>
          <a:ext cx="11233150" cy="79183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1F4B43-1EBA-4699-A645-96B422CFB3A8}">
      <dsp:nvSpPr>
        <dsp:cNvPr id="0" name=""/>
        <dsp:cNvSpPr/>
      </dsp:nvSpPr>
      <dsp:spPr>
        <a:xfrm>
          <a:off x="239530" y="4141062"/>
          <a:ext cx="435509" cy="43550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63D598-09B7-4DAB-9918-87971B4BD6EB}">
      <dsp:nvSpPr>
        <dsp:cNvPr id="0" name=""/>
        <dsp:cNvSpPr/>
      </dsp:nvSpPr>
      <dsp:spPr>
        <a:xfrm>
          <a:off x="914570" y="3962899"/>
          <a:ext cx="10318579" cy="791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03" tIns="83803" rIns="83803" bIns="83803" numCol="1" spcCol="1270" anchor="ctr" anchorCtr="0">
          <a:noAutofit/>
        </a:bodyPr>
        <a:lstStyle/>
        <a:p>
          <a:pPr marL="0" lvl="0" indent="0" algn="l" defTabSz="844550">
            <a:lnSpc>
              <a:spcPct val="100000"/>
            </a:lnSpc>
            <a:spcBef>
              <a:spcPct val="0"/>
            </a:spcBef>
            <a:spcAft>
              <a:spcPct val="35000"/>
            </a:spcAft>
            <a:buNone/>
          </a:pPr>
          <a:r>
            <a:rPr lang="en-US" sz="1900" kern="1200" noProof="0" dirty="0"/>
            <a:t>Clients receive the retained messages immediately after subscribing</a:t>
          </a:r>
        </a:p>
      </dsp:txBody>
      <dsp:txXfrm>
        <a:off x="914570" y="3962899"/>
        <a:ext cx="10318579" cy="79183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F2BF2F-9CA8-415E-BC94-BAF527402A4D}">
      <dsp:nvSpPr>
        <dsp:cNvPr id="0" name=""/>
        <dsp:cNvSpPr/>
      </dsp:nvSpPr>
      <dsp:spPr>
        <a:xfrm>
          <a:off x="5848" y="235729"/>
          <a:ext cx="1172390" cy="11723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503362-0C0E-4CF1-920B-D7CB3B1F2E4F}">
      <dsp:nvSpPr>
        <dsp:cNvPr id="0" name=""/>
        <dsp:cNvSpPr/>
      </dsp:nvSpPr>
      <dsp:spPr>
        <a:xfrm>
          <a:off x="5848" y="1563555"/>
          <a:ext cx="3349687" cy="1004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defRPr b="1"/>
          </a:pPr>
          <a:r>
            <a:rPr lang="en-US" sz="1800" kern="1200" noProof="0" dirty="0"/>
            <a:t>A subscriber will receive a message also if subscribed to a relevant topic level (not necessarily to an exact topic)</a:t>
          </a:r>
        </a:p>
      </dsp:txBody>
      <dsp:txXfrm>
        <a:off x="5848" y="1563555"/>
        <a:ext cx="3349687" cy="1004906"/>
      </dsp:txXfrm>
    </dsp:sp>
    <dsp:sp modelId="{4B498880-6F3C-47FF-A709-0099ED5EF494}">
      <dsp:nvSpPr>
        <dsp:cNvPr id="0" name=""/>
        <dsp:cNvSpPr/>
      </dsp:nvSpPr>
      <dsp:spPr>
        <a:xfrm>
          <a:off x="5848" y="2640756"/>
          <a:ext cx="3349687" cy="1209738"/>
        </a:xfrm>
        <a:prstGeom prst="rect">
          <a:avLst/>
        </a:prstGeom>
        <a:noFill/>
        <a:ln>
          <a:noFill/>
        </a:ln>
        <a:effectLst/>
      </dsp:spPr>
      <dsp:style>
        <a:lnRef idx="0">
          <a:scrgbClr r="0" g="0" b="0"/>
        </a:lnRef>
        <a:fillRef idx="0">
          <a:scrgbClr r="0" g="0" b="0"/>
        </a:fillRef>
        <a:effectRef idx="0">
          <a:scrgbClr r="0" g="0" b="0"/>
        </a:effectRef>
        <a:fontRef idx="minor"/>
      </dsp:style>
    </dsp:sp>
    <dsp:sp modelId="{26433DF0-1086-4103-9C05-881BD2DEACDE}">
      <dsp:nvSpPr>
        <dsp:cNvPr id="0" name=""/>
        <dsp:cNvSpPr/>
      </dsp:nvSpPr>
      <dsp:spPr>
        <a:xfrm>
          <a:off x="3941731" y="235729"/>
          <a:ext cx="1172390" cy="11723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C8F86C-EB63-453F-B693-5D63C2869078}">
      <dsp:nvSpPr>
        <dsp:cNvPr id="0" name=""/>
        <dsp:cNvSpPr/>
      </dsp:nvSpPr>
      <dsp:spPr>
        <a:xfrm>
          <a:off x="3941731" y="1563555"/>
          <a:ext cx="3349687" cy="1004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defRPr b="1"/>
          </a:pPr>
          <a:r>
            <a:rPr lang="en-US" sz="1800" kern="1200" noProof="0" dirty="0"/>
            <a:t>Example:</a:t>
          </a:r>
        </a:p>
      </dsp:txBody>
      <dsp:txXfrm>
        <a:off x="3941731" y="1563555"/>
        <a:ext cx="3349687" cy="1004906"/>
      </dsp:txXfrm>
    </dsp:sp>
    <dsp:sp modelId="{02A6643F-C9D1-48EC-8B28-582015E3E714}">
      <dsp:nvSpPr>
        <dsp:cNvPr id="0" name=""/>
        <dsp:cNvSpPr/>
      </dsp:nvSpPr>
      <dsp:spPr>
        <a:xfrm>
          <a:off x="3941731" y="1918857"/>
          <a:ext cx="3349687" cy="1209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n-GB" sz="1600" kern="1200" dirty="0"/>
            <a:t>Client A publishes a retained messages to /home/living-room/temperature</a:t>
          </a:r>
          <a:endParaRPr lang="en-US" sz="1600" kern="1200" dirty="0"/>
        </a:p>
        <a:p>
          <a:pPr marL="0" lvl="0" indent="0" algn="l" defTabSz="711200">
            <a:lnSpc>
              <a:spcPct val="90000"/>
            </a:lnSpc>
            <a:spcBef>
              <a:spcPct val="0"/>
            </a:spcBef>
            <a:spcAft>
              <a:spcPct val="35000"/>
            </a:spcAft>
            <a:buNone/>
          </a:pPr>
          <a:r>
            <a:rPr lang="en-GB" sz="1600" kern="1200" dirty="0"/>
            <a:t>Client B receives the last temperature reading for that room as soon as it subscribes to /home/#</a:t>
          </a:r>
          <a:endParaRPr lang="en-US" sz="1600" kern="1200" dirty="0"/>
        </a:p>
      </dsp:txBody>
      <dsp:txXfrm>
        <a:off x="3941731" y="1918857"/>
        <a:ext cx="3349687" cy="1209738"/>
      </dsp:txXfrm>
    </dsp:sp>
    <dsp:sp modelId="{69B15747-C15B-487F-8A63-E925374C1CAB}">
      <dsp:nvSpPr>
        <dsp:cNvPr id="0" name=""/>
        <dsp:cNvSpPr/>
      </dsp:nvSpPr>
      <dsp:spPr>
        <a:xfrm>
          <a:off x="7877614" y="235729"/>
          <a:ext cx="1172390" cy="11723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B40762-7DFE-4916-B8D7-11AA4936E083}">
      <dsp:nvSpPr>
        <dsp:cNvPr id="0" name=""/>
        <dsp:cNvSpPr/>
      </dsp:nvSpPr>
      <dsp:spPr>
        <a:xfrm>
          <a:off x="7877614" y="1563555"/>
          <a:ext cx="3349687" cy="1004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defRPr b="1"/>
          </a:pPr>
          <a:r>
            <a:rPr lang="en-US" sz="1800" kern="1200" noProof="0" dirty="0"/>
            <a:t>A publisher must send a new retained message with zero payload to delete an earlier retained message</a:t>
          </a:r>
        </a:p>
      </dsp:txBody>
      <dsp:txXfrm>
        <a:off x="7877614" y="1563555"/>
        <a:ext cx="3349687" cy="1004906"/>
      </dsp:txXfrm>
    </dsp:sp>
    <dsp:sp modelId="{B66269D2-6644-4181-868C-5A70B9BD138B}">
      <dsp:nvSpPr>
        <dsp:cNvPr id="0" name=""/>
        <dsp:cNvSpPr/>
      </dsp:nvSpPr>
      <dsp:spPr>
        <a:xfrm>
          <a:off x="7877614" y="2640756"/>
          <a:ext cx="3349687" cy="1209738"/>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D0CBFD-586C-40D7-A839-361CCF599A44}">
      <dsp:nvSpPr>
        <dsp:cNvPr id="0" name=""/>
        <dsp:cNvSpPr/>
      </dsp:nvSpPr>
      <dsp:spPr>
        <a:xfrm>
          <a:off x="0" y="3717"/>
          <a:ext cx="11233150" cy="7918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9F6AB8-B48F-4187-9611-D58076DD4BBB}">
      <dsp:nvSpPr>
        <dsp:cNvPr id="0" name=""/>
        <dsp:cNvSpPr/>
      </dsp:nvSpPr>
      <dsp:spPr>
        <a:xfrm>
          <a:off x="239530" y="181880"/>
          <a:ext cx="435509" cy="4355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080115-8812-449A-A1EA-FECB3418A698}">
      <dsp:nvSpPr>
        <dsp:cNvPr id="0" name=""/>
        <dsp:cNvSpPr/>
      </dsp:nvSpPr>
      <dsp:spPr>
        <a:xfrm>
          <a:off x="914570" y="3717"/>
          <a:ext cx="10318579" cy="791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03" tIns="83803" rIns="83803" bIns="83803" numCol="1" spcCol="1270" anchor="ctr" anchorCtr="0">
          <a:noAutofit/>
        </a:bodyPr>
        <a:lstStyle/>
        <a:p>
          <a:pPr marL="0" lvl="0" indent="0" algn="l" defTabSz="844550">
            <a:lnSpc>
              <a:spcPct val="90000"/>
            </a:lnSpc>
            <a:spcBef>
              <a:spcPct val="0"/>
            </a:spcBef>
            <a:spcAft>
              <a:spcPct val="35000"/>
            </a:spcAft>
            <a:buNone/>
          </a:pPr>
          <a:r>
            <a:rPr lang="en-US" sz="1900" kern="1200" noProof="0" dirty="0"/>
            <a:t>Device can act both as client and server – no need for a central coordinator</a:t>
          </a:r>
        </a:p>
      </dsp:txBody>
      <dsp:txXfrm>
        <a:off x="914570" y="3717"/>
        <a:ext cx="10318579" cy="791836"/>
      </dsp:txXfrm>
    </dsp:sp>
    <dsp:sp modelId="{4C551C97-8C61-43D1-8384-46A10062F4FB}">
      <dsp:nvSpPr>
        <dsp:cNvPr id="0" name=""/>
        <dsp:cNvSpPr/>
      </dsp:nvSpPr>
      <dsp:spPr>
        <a:xfrm>
          <a:off x="0" y="993512"/>
          <a:ext cx="11233150" cy="7918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2D1717-C3E9-4A3C-AC5D-D7985526D284}">
      <dsp:nvSpPr>
        <dsp:cNvPr id="0" name=""/>
        <dsp:cNvSpPr/>
      </dsp:nvSpPr>
      <dsp:spPr>
        <a:xfrm>
          <a:off x="239530" y="1171676"/>
          <a:ext cx="435509" cy="43550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A4950F-C186-4E29-8A2A-F779BD082336}">
      <dsp:nvSpPr>
        <dsp:cNvPr id="0" name=""/>
        <dsp:cNvSpPr/>
      </dsp:nvSpPr>
      <dsp:spPr>
        <a:xfrm>
          <a:off x="914570" y="993512"/>
          <a:ext cx="10318579" cy="791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03" tIns="83803" rIns="83803" bIns="83803" numCol="1" spcCol="1270" anchor="ctr" anchorCtr="0">
          <a:noAutofit/>
        </a:bodyPr>
        <a:lstStyle/>
        <a:p>
          <a:pPr marL="0" lvl="0" indent="0" algn="l" defTabSz="844550">
            <a:lnSpc>
              <a:spcPct val="90000"/>
            </a:lnSpc>
            <a:spcBef>
              <a:spcPct val="0"/>
            </a:spcBef>
            <a:spcAft>
              <a:spcPct val="35000"/>
            </a:spcAft>
            <a:buNone/>
          </a:pPr>
          <a:r>
            <a:rPr lang="en-US" sz="1900" kern="1200" noProof="0" dirty="0"/>
            <a:t>Tokens inside packets used to match responses to requests </a:t>
          </a:r>
        </a:p>
      </dsp:txBody>
      <dsp:txXfrm>
        <a:off x="914570" y="993512"/>
        <a:ext cx="10318579" cy="791836"/>
      </dsp:txXfrm>
    </dsp:sp>
    <dsp:sp modelId="{A799C87B-A2C9-4B2B-B6E8-44C1BA782C35}">
      <dsp:nvSpPr>
        <dsp:cNvPr id="0" name=""/>
        <dsp:cNvSpPr/>
      </dsp:nvSpPr>
      <dsp:spPr>
        <a:xfrm>
          <a:off x="0" y="1983308"/>
          <a:ext cx="11233150" cy="7918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D4A3E2-E406-43F1-9F2F-AC2DE1C6721F}">
      <dsp:nvSpPr>
        <dsp:cNvPr id="0" name=""/>
        <dsp:cNvSpPr/>
      </dsp:nvSpPr>
      <dsp:spPr>
        <a:xfrm>
          <a:off x="239530" y="2161471"/>
          <a:ext cx="435509" cy="4355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A45615-A4D4-47B9-B0CA-77F6089EFC6E}">
      <dsp:nvSpPr>
        <dsp:cNvPr id="0" name=""/>
        <dsp:cNvSpPr/>
      </dsp:nvSpPr>
      <dsp:spPr>
        <a:xfrm>
          <a:off x="914570" y="1983308"/>
          <a:ext cx="10318579" cy="791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03" tIns="83803" rIns="83803" bIns="83803" numCol="1" spcCol="1270" anchor="ctr" anchorCtr="0">
          <a:noAutofit/>
        </a:bodyPr>
        <a:lstStyle/>
        <a:p>
          <a:pPr marL="0" lvl="0" indent="0" algn="l" defTabSz="844550">
            <a:lnSpc>
              <a:spcPct val="90000"/>
            </a:lnSpc>
            <a:spcBef>
              <a:spcPct val="0"/>
            </a:spcBef>
            <a:spcAft>
              <a:spcPct val="35000"/>
            </a:spcAft>
            <a:buNone/>
          </a:pPr>
          <a:r>
            <a:rPr lang="en-US" sz="1900" kern="1200" noProof="0" dirty="0"/>
            <a:t>“Observe” option can be used with a request to register interest in receiving updates on a specific resource; useful for monitoring when the state of a device has changed</a:t>
          </a:r>
        </a:p>
      </dsp:txBody>
      <dsp:txXfrm>
        <a:off x="914570" y="1983308"/>
        <a:ext cx="10318579" cy="791836"/>
      </dsp:txXfrm>
    </dsp:sp>
    <dsp:sp modelId="{D232C59C-1B0A-4928-A086-60D67CA265FE}">
      <dsp:nvSpPr>
        <dsp:cNvPr id="0" name=""/>
        <dsp:cNvSpPr/>
      </dsp:nvSpPr>
      <dsp:spPr>
        <a:xfrm>
          <a:off x="0" y="2973103"/>
          <a:ext cx="11233150" cy="7918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04785A-D577-4ADA-B752-CD5FE68C5B5E}">
      <dsp:nvSpPr>
        <dsp:cNvPr id="0" name=""/>
        <dsp:cNvSpPr/>
      </dsp:nvSpPr>
      <dsp:spPr>
        <a:xfrm>
          <a:off x="239530" y="3151266"/>
          <a:ext cx="435509" cy="43550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A91AF4-B7BD-4670-AC8D-041F0D7DA04D}">
      <dsp:nvSpPr>
        <dsp:cNvPr id="0" name=""/>
        <dsp:cNvSpPr/>
      </dsp:nvSpPr>
      <dsp:spPr>
        <a:xfrm>
          <a:off x="914570" y="2973103"/>
          <a:ext cx="10318579" cy="791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03" tIns="83803" rIns="83803" bIns="83803" numCol="1" spcCol="1270" anchor="ctr" anchorCtr="0">
          <a:noAutofit/>
        </a:bodyPr>
        <a:lstStyle/>
        <a:p>
          <a:pPr marL="0" lvl="0" indent="0" algn="l" defTabSz="844550">
            <a:lnSpc>
              <a:spcPct val="90000"/>
            </a:lnSpc>
            <a:spcBef>
              <a:spcPct val="0"/>
            </a:spcBef>
            <a:spcAft>
              <a:spcPct val="35000"/>
            </a:spcAft>
            <a:buNone/>
          </a:pPr>
          <a:r>
            <a:rPr lang="en-US" sz="1900" kern="1200" noProof="0" dirty="0"/>
            <a:t>Block-wise transfers used to transmit large payloads, e.g., firmware updates</a:t>
          </a:r>
        </a:p>
      </dsp:txBody>
      <dsp:txXfrm>
        <a:off x="914570" y="2973103"/>
        <a:ext cx="10318579" cy="791836"/>
      </dsp:txXfrm>
    </dsp:sp>
    <dsp:sp modelId="{19201DB4-0F70-49B2-BB48-B563466D218D}">
      <dsp:nvSpPr>
        <dsp:cNvPr id="0" name=""/>
        <dsp:cNvSpPr/>
      </dsp:nvSpPr>
      <dsp:spPr>
        <a:xfrm>
          <a:off x="0" y="3962899"/>
          <a:ext cx="11233150" cy="7918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34951D-666E-4F62-8DBA-9C019D13C9AA}">
      <dsp:nvSpPr>
        <dsp:cNvPr id="0" name=""/>
        <dsp:cNvSpPr/>
      </dsp:nvSpPr>
      <dsp:spPr>
        <a:xfrm>
          <a:off x="239530" y="4141062"/>
          <a:ext cx="435509" cy="435509"/>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56E569-B18B-4159-BEC0-FC16D73C2C0F}">
      <dsp:nvSpPr>
        <dsp:cNvPr id="0" name=""/>
        <dsp:cNvSpPr/>
      </dsp:nvSpPr>
      <dsp:spPr>
        <a:xfrm>
          <a:off x="914570" y="3962899"/>
          <a:ext cx="10318579" cy="791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03" tIns="83803" rIns="83803" bIns="83803" numCol="1" spcCol="1270" anchor="ctr" anchorCtr="0">
          <a:noAutofit/>
        </a:bodyPr>
        <a:lstStyle/>
        <a:p>
          <a:pPr marL="0" lvl="0" indent="0" algn="l" defTabSz="844550">
            <a:lnSpc>
              <a:spcPct val="90000"/>
            </a:lnSpc>
            <a:spcBef>
              <a:spcPct val="0"/>
            </a:spcBef>
            <a:spcAft>
              <a:spcPct val="35000"/>
            </a:spcAft>
            <a:buNone/>
          </a:pPr>
          <a:r>
            <a:rPr lang="en-US" sz="1900" kern="1200" noProof="0" dirty="0"/>
            <a:t>Datagram TLS (DTLS) used to protect communication from eavesdropping</a:t>
          </a:r>
        </a:p>
      </dsp:txBody>
      <dsp:txXfrm>
        <a:off x="914570" y="3962899"/>
        <a:ext cx="10318579" cy="79183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84777A-5C3B-4706-9A40-41619EF8EAD0}">
      <dsp:nvSpPr>
        <dsp:cNvPr id="0" name=""/>
        <dsp:cNvSpPr/>
      </dsp:nvSpPr>
      <dsp:spPr>
        <a:xfrm>
          <a:off x="0" y="0"/>
          <a:ext cx="8649525" cy="793729"/>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noProof="0" dirty="0"/>
            <a:t>On-device/edge pre-processing – noise removal, averaging, summarization</a:t>
          </a:r>
        </a:p>
      </dsp:txBody>
      <dsp:txXfrm>
        <a:off x="23248" y="23248"/>
        <a:ext cx="7700162" cy="747233"/>
      </dsp:txXfrm>
    </dsp:sp>
    <dsp:sp modelId="{2223099D-673B-4F66-A7E6-48A71F88E0C1}">
      <dsp:nvSpPr>
        <dsp:cNvPr id="0" name=""/>
        <dsp:cNvSpPr/>
      </dsp:nvSpPr>
      <dsp:spPr>
        <a:xfrm>
          <a:off x="645906" y="903969"/>
          <a:ext cx="8649525" cy="793729"/>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noProof="0" dirty="0"/>
            <a:t>Real-time computation on multiple data stream (e.g., Storm), stream processing (e.g., Kafka), or aggregation into non-relational distributed databases (e.g., HBase)</a:t>
          </a:r>
        </a:p>
      </dsp:txBody>
      <dsp:txXfrm>
        <a:off x="669154" y="927217"/>
        <a:ext cx="7441199" cy="747233"/>
      </dsp:txXfrm>
    </dsp:sp>
    <dsp:sp modelId="{715A4160-DC23-4587-A5BB-577798A9819F}">
      <dsp:nvSpPr>
        <dsp:cNvPr id="0" name=""/>
        <dsp:cNvSpPr/>
      </dsp:nvSpPr>
      <dsp:spPr>
        <a:xfrm>
          <a:off x="1291812" y="1807939"/>
          <a:ext cx="8649525" cy="793729"/>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noProof="0" dirty="0"/>
            <a:t>Distributed storage (e.g., Hadoop DFS) and offline analysis (e.g., MapReduce)</a:t>
          </a:r>
        </a:p>
      </dsp:txBody>
      <dsp:txXfrm>
        <a:off x="1315060" y="1831187"/>
        <a:ext cx="7441199" cy="747233"/>
      </dsp:txXfrm>
    </dsp:sp>
    <dsp:sp modelId="{79740D87-E876-48D6-A72F-E73FD70D3F5A}">
      <dsp:nvSpPr>
        <dsp:cNvPr id="0" name=""/>
        <dsp:cNvSpPr/>
      </dsp:nvSpPr>
      <dsp:spPr>
        <a:xfrm>
          <a:off x="1937718" y="2711908"/>
          <a:ext cx="8649525" cy="793729"/>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noProof="0" dirty="0"/>
            <a:t>Data warehousing, query, and analysis engines (e.g., Apache Hive)</a:t>
          </a:r>
        </a:p>
      </dsp:txBody>
      <dsp:txXfrm>
        <a:off x="1960966" y="2735156"/>
        <a:ext cx="7441199" cy="747233"/>
      </dsp:txXfrm>
    </dsp:sp>
    <dsp:sp modelId="{BC70D86C-3BD3-4A7C-B320-2D1FFEF1FE23}">
      <dsp:nvSpPr>
        <dsp:cNvPr id="0" name=""/>
        <dsp:cNvSpPr/>
      </dsp:nvSpPr>
      <dsp:spPr>
        <a:xfrm>
          <a:off x="2583624" y="3615878"/>
          <a:ext cx="8649525" cy="793729"/>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noProof="0" dirty="0"/>
            <a:t>Workflow scheduling (e.g., Apache Oozie)</a:t>
          </a:r>
        </a:p>
      </dsp:txBody>
      <dsp:txXfrm>
        <a:off x="2606872" y="3639126"/>
        <a:ext cx="7441199" cy="747233"/>
      </dsp:txXfrm>
    </dsp:sp>
    <dsp:sp modelId="{D40FA63D-1F5B-46FA-85A1-7433418C1101}">
      <dsp:nvSpPr>
        <dsp:cNvPr id="0" name=""/>
        <dsp:cNvSpPr/>
      </dsp:nvSpPr>
      <dsp:spPr>
        <a:xfrm>
          <a:off x="8133601" y="579863"/>
          <a:ext cx="515924" cy="515924"/>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a:off x="8249684" y="579863"/>
        <a:ext cx="283758" cy="388233"/>
      </dsp:txXfrm>
    </dsp:sp>
    <dsp:sp modelId="{D16EA8A0-148C-4D29-8F10-3545759178DA}">
      <dsp:nvSpPr>
        <dsp:cNvPr id="0" name=""/>
        <dsp:cNvSpPr/>
      </dsp:nvSpPr>
      <dsp:spPr>
        <a:xfrm>
          <a:off x="8779507" y="1483833"/>
          <a:ext cx="515924" cy="515924"/>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GB" sz="1700" kern="1200" dirty="0"/>
        </a:p>
      </dsp:txBody>
      <dsp:txXfrm>
        <a:off x="8895590" y="1483833"/>
        <a:ext cx="283758" cy="388233"/>
      </dsp:txXfrm>
    </dsp:sp>
    <dsp:sp modelId="{110D707A-2347-46B1-BE30-536D31C949C5}">
      <dsp:nvSpPr>
        <dsp:cNvPr id="0" name=""/>
        <dsp:cNvSpPr/>
      </dsp:nvSpPr>
      <dsp:spPr>
        <a:xfrm>
          <a:off x="9425413" y="2374573"/>
          <a:ext cx="515924" cy="515924"/>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a:off x="9541496" y="2374573"/>
        <a:ext cx="283758" cy="388233"/>
      </dsp:txXfrm>
    </dsp:sp>
    <dsp:sp modelId="{3969BA1A-E91B-4F64-86AE-2F5C382E0F1B}">
      <dsp:nvSpPr>
        <dsp:cNvPr id="0" name=""/>
        <dsp:cNvSpPr/>
      </dsp:nvSpPr>
      <dsp:spPr>
        <a:xfrm>
          <a:off x="10071319" y="3287362"/>
          <a:ext cx="515924" cy="515924"/>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a:off x="10187402" y="3287362"/>
        <a:ext cx="283758" cy="38823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B394A5-FD1F-430F-BB3A-F7878AC293E0}"/>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dirty="0"/>
          </a:p>
        </p:txBody>
      </p:sp>
      <p:sp>
        <p:nvSpPr>
          <p:cNvPr id="3" name="Date Placeholder 2">
            <a:extLst>
              <a:ext uri="{FF2B5EF4-FFF2-40B4-BE49-F238E27FC236}">
                <a16:creationId xmlns:a16="http://schemas.microsoft.com/office/drawing/2014/main" id="{E6ABC0BB-F774-4303-9701-003B3E743AFE}"/>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EB52217F-109B-4561-ACE4-BE073A308A21}" type="datetimeFigureOut">
              <a:rPr lang="en-US" altLang="en-US"/>
              <a:pPr>
                <a:defRPr/>
              </a:pPr>
              <a:t>10/1/2020</a:t>
            </a:fld>
            <a:endParaRPr lang="en-US" altLang="en-US" dirty="0"/>
          </a:p>
        </p:txBody>
      </p:sp>
      <p:sp>
        <p:nvSpPr>
          <p:cNvPr id="4" name="Footer Placeholder 3">
            <a:extLst>
              <a:ext uri="{FF2B5EF4-FFF2-40B4-BE49-F238E27FC236}">
                <a16:creationId xmlns:a16="http://schemas.microsoft.com/office/drawing/2014/main" id="{363CE605-DAD4-4C64-BE6E-BE3D8E5504AE}"/>
              </a:ext>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dirty="0"/>
          </a:p>
        </p:txBody>
      </p:sp>
      <p:sp>
        <p:nvSpPr>
          <p:cNvPr id="5" name="Slide Number Placeholder 4">
            <a:extLst>
              <a:ext uri="{FF2B5EF4-FFF2-40B4-BE49-F238E27FC236}">
                <a16:creationId xmlns:a16="http://schemas.microsoft.com/office/drawing/2014/main" id="{5F699187-58AF-4D6B-8526-D5C98A6AF82B}"/>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79C45C6D-DBFC-4B67-A8DE-9C2360ACC98E}" type="slidenum">
              <a:rPr lang="en-US" altLang="en-US"/>
              <a:pPr>
                <a:defRPr/>
              </a:pPr>
              <a:t>‹#›</a:t>
            </a:fld>
            <a:endParaRPr lang="en-US" altLang="en-US" dirty="0"/>
          </a:p>
        </p:txBody>
      </p:sp>
    </p:spTree>
    <p:extLst>
      <p:ext uri="{BB962C8B-B14F-4D97-AF65-F5344CB8AC3E}">
        <p14:creationId xmlns:p14="http://schemas.microsoft.com/office/powerpoint/2010/main" val="8531822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7C0424-39BA-4205-9510-7D8372B40FAD}"/>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dirty="0"/>
          </a:p>
        </p:txBody>
      </p:sp>
      <p:sp>
        <p:nvSpPr>
          <p:cNvPr id="3" name="Date Placeholder 2">
            <a:extLst>
              <a:ext uri="{FF2B5EF4-FFF2-40B4-BE49-F238E27FC236}">
                <a16:creationId xmlns:a16="http://schemas.microsoft.com/office/drawing/2014/main" id="{190861BC-4E89-4909-9F41-7A6E20183733}"/>
              </a:ext>
            </a:extLst>
          </p:cNvPr>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5B25F150-DB0B-4758-AFA9-222A6E446235}" type="datetimeFigureOut">
              <a:rPr lang="en-US" altLang="en-US"/>
              <a:pPr>
                <a:defRPr/>
              </a:pPr>
              <a:t>10/1/2020</a:t>
            </a:fld>
            <a:endParaRPr lang="en-US" altLang="en-US" dirty="0"/>
          </a:p>
        </p:txBody>
      </p:sp>
      <p:sp>
        <p:nvSpPr>
          <p:cNvPr id="4" name="Slide Image Placeholder 3">
            <a:extLst>
              <a:ext uri="{FF2B5EF4-FFF2-40B4-BE49-F238E27FC236}">
                <a16:creationId xmlns:a16="http://schemas.microsoft.com/office/drawing/2014/main" id="{D5B20C51-CC4D-4C34-9C63-92F50CE02E99}"/>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DAC138B7-E2A5-4B5D-ADC2-E53A511B52FC}"/>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9A61A1A-4481-471C-A253-BE997586AA04}"/>
              </a:ext>
            </a:extLst>
          </p:cNvPr>
          <p:cNvSpPr>
            <a:spLocks noGrp="1"/>
          </p:cNvSpPr>
          <p:nvPr>
            <p:ph type="ftr" sz="quarter" idx="4"/>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dirty="0"/>
          </a:p>
        </p:txBody>
      </p:sp>
      <p:sp>
        <p:nvSpPr>
          <p:cNvPr id="7" name="Slide Number Placeholder 6">
            <a:extLst>
              <a:ext uri="{FF2B5EF4-FFF2-40B4-BE49-F238E27FC236}">
                <a16:creationId xmlns:a16="http://schemas.microsoft.com/office/drawing/2014/main" id="{1BC0DDD9-A1C6-46BA-89ED-AF0DD2672605}"/>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3B16354E-6974-4833-AB87-3220A0835E84}" type="slidenum">
              <a:rPr lang="en-US" altLang="en-US"/>
              <a:pPr>
                <a:defRPr/>
              </a:pPr>
              <a:t>‹#›</a:t>
            </a:fld>
            <a:endParaRPr lang="en-US" altLang="en-US" dirty="0"/>
          </a:p>
        </p:txBody>
      </p:sp>
    </p:spTree>
    <p:extLst>
      <p:ext uri="{BB962C8B-B14F-4D97-AF65-F5344CB8AC3E}">
        <p14:creationId xmlns:p14="http://schemas.microsoft.com/office/powerpoint/2010/main" val="976758004"/>
      </p:ext>
    </p:extLst>
  </p:cSld>
  <p:clrMap bg1="lt1" tx1="dk1" bg2="lt2" tx2="dk2" accent1="accent1" accent2="accent2" accent3="accent3" accent4="accent4" accent5="accent5" accent6="accent6" hlink="hlink" folHlink="folHlink"/>
  <p:notesStyle>
    <a:lvl1pPr algn="l" rtl="0" eaLnBrk="0" fontAlgn="base" hangingPunct="0">
      <a:spcBef>
        <a:spcPts val="6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ts val="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ts val="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ts val="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ts val="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This module covers cloud computing concepts that are relevant to IoT, including virtualization, networking protocols that enable the communication between IoT devices and device management platforms, and big data processing aspects.</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a:t>
            </a:fld>
            <a:endParaRPr lang="en-US" altLang="en-US" dirty="0"/>
          </a:p>
        </p:txBody>
      </p:sp>
    </p:spTree>
    <p:extLst>
      <p:ext uri="{BB962C8B-B14F-4D97-AF65-F5344CB8AC3E}">
        <p14:creationId xmlns:p14="http://schemas.microsoft.com/office/powerpoint/2010/main" val="15628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Here is how to build the container. “docker build” examines the current folder (.) and builds an artifact named “python-docker-example” based on the docker file written previously.</a:t>
            </a:r>
          </a:p>
          <a:p>
            <a:endParaRPr lang="en-US" noProof="0" dirty="0"/>
          </a:p>
          <a:p>
            <a:r>
              <a:rPr lang="en-US" noProof="0" dirty="0"/>
              <a:t>When launching the container (thereby starting the app within), we will map port 80 exposed by the container, to port 8080 on the host operating system.</a:t>
            </a:r>
          </a:p>
          <a:p>
            <a:endParaRPr lang="en-US" noProof="0" dirty="0"/>
          </a:p>
          <a:p>
            <a:r>
              <a:rPr lang="en-US" noProof="0" dirty="0"/>
              <a:t>This allows us to browse http://localhost:8080 and verify that the custom message is returned by the Flask server.</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10</a:t>
            </a:fld>
            <a:endParaRPr lang="en-US" altLang="en-US" dirty="0"/>
          </a:p>
        </p:txBody>
      </p:sp>
    </p:spTree>
    <p:extLst>
      <p:ext uri="{BB962C8B-B14F-4D97-AF65-F5344CB8AC3E}">
        <p14:creationId xmlns:p14="http://schemas.microsoft.com/office/powerpoint/2010/main" val="1314043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Serverless computing refers to a new virtualization technique that can be seen as a way of combining the advantages of both VMs and containers. The term “serverless” is misleading, since server infrastructure is still required, but the application developers do not have to manage it. Instead the applications developed are broken up into functions that run in the cloud, possibly on different machines.</a:t>
            </a:r>
          </a:p>
          <a:p>
            <a:endParaRPr lang="en-US" noProof="0" dirty="0"/>
          </a:p>
          <a:p>
            <a:r>
              <a:rPr lang="en-US" noProof="0" dirty="0"/>
              <a:t>There are many similarities between serverless computing and containerization, but containers are running all the time and are required to configure libraries upon deployment. Instead, functions that make up applications and are stored in the cloud can be instantiated much faster and the tenant only pays for the amount of time the function is running (similar to VMs).</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11</a:t>
            </a:fld>
            <a:endParaRPr lang="en-US" altLang="en-US" dirty="0"/>
          </a:p>
        </p:txBody>
      </p:sp>
    </p:spTree>
    <p:extLst>
      <p:ext uri="{BB962C8B-B14F-4D97-AF65-F5344CB8AC3E}">
        <p14:creationId xmlns:p14="http://schemas.microsoft.com/office/powerpoint/2010/main" val="3413510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So far, we covered aspects of programming embedded devices, a range of wireless connectivity options that enable an IoT device to exchange data with the first hop (e.g., gateway), and we have seen how it is possible to create applications hosted in containers that accept HTTP requests.</a:t>
            </a:r>
          </a:p>
          <a:p>
            <a:endParaRPr lang="en-US" noProof="0" dirty="0"/>
          </a:p>
          <a:p>
            <a:r>
              <a:rPr lang="en-US" noProof="0" dirty="0"/>
              <a:t>What remains is establishing a “language” that allows the IoT devices to “talk” to the cloud-based service logic. We refer to such languages as end-to-end communication protocols, of which HTTP (which we just discussed briefly) is one.</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12</a:t>
            </a:fld>
            <a:endParaRPr lang="en-US" altLang="en-US" dirty="0"/>
          </a:p>
        </p:txBody>
      </p:sp>
    </p:spTree>
    <p:extLst>
      <p:ext uri="{BB962C8B-B14F-4D97-AF65-F5344CB8AC3E}">
        <p14:creationId xmlns:p14="http://schemas.microsoft.com/office/powerpoint/2010/main" val="2389801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To enable IoT devices to communicate with HTTP endpoints in a structured way, developers usually adopt a REpresentational State Transfer (REST) architectural style in defining an application programming interface (API) for a specific service. This is also referred to as a RESTful API and satisfies a number of constraints. To begin with, a client-server communication model is adopted, whereby the server exposes a uniform interface to guide the manipulation of its resources. As such the resources that can be interacted with are accessible via URIs and the interactions with them are stateless, i.e., requests must contain all of the information needed by the server to understand the request, without any stored context. Interacting with resources is only possible through a well-defined set of standard methods, such as HTTP GET, POST, PUT, DELETE, etc.</a:t>
            </a:r>
          </a:p>
          <a:p>
            <a:endParaRPr lang="en-US" noProof="0" dirty="0"/>
          </a:p>
          <a:p>
            <a:r>
              <a:rPr lang="en-US" noProof="0" dirty="0"/>
              <a:t>Resources are also decoupled from their representations. Content stored by resources can be accessed in a multitude of formats, including plain text, eXtended Markup Language (XML), JPEG, etc. Representations are negotiated through the metadata exchanged.</a:t>
            </a:r>
          </a:p>
          <a:p>
            <a:endParaRPr lang="en-US" noProof="0" dirty="0"/>
          </a:p>
          <a:p>
            <a:r>
              <a:rPr lang="en-US" noProof="0" dirty="0"/>
              <a:t>Below is an example of a heart rate record transmitted by a wearable device represented in JSON format.</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13</a:t>
            </a:fld>
            <a:endParaRPr lang="en-US" altLang="en-US" dirty="0"/>
          </a:p>
        </p:txBody>
      </p:sp>
    </p:spTree>
    <p:extLst>
      <p:ext uri="{BB962C8B-B14F-4D97-AF65-F5344CB8AC3E}">
        <p14:creationId xmlns:p14="http://schemas.microsoft.com/office/powerpoint/2010/main" val="2522630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At the server side, logic is written to monitor interactions with the end point identified by the “url” variable. In case a POST request is received, the content stored in the “activity” object received is saved into the “data” variable for further processing.</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14</a:t>
            </a:fld>
            <a:endParaRPr lang="en-US" altLang="en-US" dirty="0"/>
          </a:p>
        </p:txBody>
      </p:sp>
    </p:spTree>
    <p:extLst>
      <p:ext uri="{BB962C8B-B14F-4D97-AF65-F5344CB8AC3E}">
        <p14:creationId xmlns:p14="http://schemas.microsoft.com/office/powerpoint/2010/main" val="1882602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sz="1200" noProof="0" dirty="0"/>
              <a:t>An important aspect in this interaction is how to ensure that only authorized users/devices can interact with a resource server. A common approach to addressing this issue is via access delegation. That is an authentication server is used to enable the device to share information with 3</a:t>
            </a:r>
            <a:r>
              <a:rPr lang="en-US" sz="1200" baseline="30000" noProof="0" dirty="0"/>
              <a:t>rd</a:t>
            </a:r>
            <a:r>
              <a:rPr lang="en-US" sz="1200" noProof="0" dirty="0"/>
              <a:t> parties. The OAuth open standard implements this paradigm, enabling the user to access a service without sharing their username and password.</a:t>
            </a:r>
          </a:p>
          <a:p>
            <a:pPr marL="0" marR="0" lvl="0" indent="0" algn="l" defTabSz="914400" rtl="0" eaLnBrk="0" fontAlgn="base" latinLnBrk="0" hangingPunct="0">
              <a:lnSpc>
                <a:spcPct val="100000"/>
              </a:lnSpc>
              <a:spcBef>
                <a:spcPts val="600"/>
              </a:spcBef>
              <a:spcAft>
                <a:spcPct val="0"/>
              </a:spcAft>
              <a:buClrTx/>
              <a:buSzTx/>
              <a:buFontTx/>
              <a:buNone/>
              <a:tabLst/>
              <a:defRPr/>
            </a:pPr>
            <a:endParaRPr lang="en-US" sz="1200" noProof="0" dirty="0"/>
          </a:p>
          <a:p>
            <a:pPr marL="0" marR="0" lvl="0" indent="0" algn="l" defTabSz="914400" rtl="0" eaLnBrk="0" fontAlgn="base" latinLnBrk="0" hangingPunct="0">
              <a:lnSpc>
                <a:spcPct val="100000"/>
              </a:lnSpc>
              <a:spcBef>
                <a:spcPts val="600"/>
              </a:spcBef>
              <a:spcAft>
                <a:spcPct val="0"/>
              </a:spcAft>
              <a:buClrTx/>
              <a:buSzTx/>
              <a:buFontTx/>
              <a:buNone/>
              <a:tabLst/>
              <a:defRPr/>
            </a:pPr>
            <a:r>
              <a:rPr lang="en-US" sz="1200" noProof="0" dirty="0"/>
              <a:t>Instead, the user authenticates to the Auth Server and receives a token that is then used to authenticate against the resource server that may optionally check the validity of the token independently against the Auth server. Alternatively, the validity of a token can be checked via digital signatures. Transactions between user/resource servers can then proceed.</a:t>
            </a:r>
          </a:p>
          <a:p>
            <a:pPr marL="0" marR="0" lvl="0" indent="0" algn="l" defTabSz="914400" rtl="0" eaLnBrk="0" fontAlgn="base" latinLnBrk="0" hangingPunct="0">
              <a:lnSpc>
                <a:spcPct val="100000"/>
              </a:lnSpc>
              <a:spcBef>
                <a:spcPts val="600"/>
              </a:spcBef>
              <a:spcAft>
                <a:spcPct val="0"/>
              </a:spcAft>
              <a:buClrTx/>
              <a:buSzTx/>
              <a:buFontTx/>
              <a:buNone/>
              <a:tabLst/>
              <a:defRPr/>
            </a:pPr>
            <a:endParaRPr lang="en-US" sz="1200" noProof="0" dirty="0"/>
          </a:p>
          <a:p>
            <a:pPr marL="0" marR="0" lvl="0" indent="0" algn="l" defTabSz="914400" rtl="0" eaLnBrk="0" fontAlgn="base" latinLnBrk="0" hangingPunct="0">
              <a:lnSpc>
                <a:spcPct val="100000"/>
              </a:lnSpc>
              <a:spcBef>
                <a:spcPts val="600"/>
              </a:spcBef>
              <a:spcAft>
                <a:spcPct val="0"/>
              </a:spcAft>
              <a:buClrTx/>
              <a:buSzTx/>
              <a:buFontTx/>
              <a:buNone/>
              <a:tabLst/>
              <a:defRPr/>
            </a:pPr>
            <a:r>
              <a:rPr lang="en-US" sz="1200" noProof="0" dirty="0"/>
              <a:t>Some challenges arise in IoT as devices often operate without user intervention. Additional cryptographic certificates may need to be installed on the device to resolve this.</a:t>
            </a:r>
          </a:p>
          <a:p>
            <a:pPr marL="0" marR="0" lvl="0" indent="0" algn="l" defTabSz="914400" rtl="0" eaLnBrk="0" fontAlgn="base" latinLnBrk="0" hangingPunct="0">
              <a:lnSpc>
                <a:spcPct val="100000"/>
              </a:lnSpc>
              <a:spcBef>
                <a:spcPts val="600"/>
              </a:spcBef>
              <a:spcAft>
                <a:spcPct val="0"/>
              </a:spcAft>
              <a:buClrTx/>
              <a:buSzTx/>
              <a:buFontTx/>
              <a:buNone/>
              <a:tabLst/>
              <a:defRPr/>
            </a:pPr>
            <a:endParaRPr lang="en-US" sz="1200" noProof="0" dirty="0"/>
          </a:p>
          <a:p>
            <a:endParaRPr lang="en-US" noProof="0"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15</a:t>
            </a:fld>
            <a:endParaRPr lang="en-US" altLang="en-US" dirty="0"/>
          </a:p>
        </p:txBody>
      </p:sp>
    </p:spTree>
    <p:extLst>
      <p:ext uri="{BB962C8B-B14F-4D97-AF65-F5344CB8AC3E}">
        <p14:creationId xmlns:p14="http://schemas.microsoft.com/office/powerpoint/2010/main" val="2472016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Another protocol used to exchange information in IoT ecosystem is MQTT. This follows a publish/subscribe paradigm, whereby certain devices would publish information to a central location based on some topics, to which in turn interested devices/user would subscribe, so as to be able to act on that information. </a:t>
            </a:r>
          </a:p>
          <a:p>
            <a:endParaRPr lang="en-US" noProof="0" dirty="0"/>
          </a:p>
          <a:p>
            <a:r>
              <a:rPr lang="en-US" noProof="0" dirty="0"/>
              <a:t>MQTT operates on top of TCP/IP that makes it an application layer protocol (much like HTTP). As any other protocol that relies on TCP for message transport, communication can be secured through TLS encryption. </a:t>
            </a:r>
          </a:p>
          <a:p>
            <a:endParaRPr lang="en-US" noProof="0" dirty="0"/>
          </a:p>
          <a:p>
            <a:r>
              <a:rPr lang="en-US" noProof="0" dirty="0"/>
              <a:t>Given the short size of the packets exchanged with MQTT, the protocol is particularly suitable for low bandwidth network deployments. </a:t>
            </a:r>
          </a:p>
          <a:p>
            <a:endParaRPr lang="en-US" noProof="0" dirty="0"/>
          </a:p>
          <a:p>
            <a:r>
              <a:rPr lang="en-US" noProof="0" dirty="0"/>
              <a:t>Two mainstream versions of the protocol exist, namely versions 3.1 and 5. The latter introduces new features such as session and message expiry, shared subscriptions, ability to specify the maximum packet size supported, enhanced authentication, etc.</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16</a:t>
            </a:fld>
            <a:endParaRPr lang="en-US" altLang="en-US" dirty="0"/>
          </a:p>
        </p:txBody>
      </p:sp>
    </p:spTree>
    <p:extLst>
      <p:ext uri="{BB962C8B-B14F-4D97-AF65-F5344CB8AC3E}">
        <p14:creationId xmlns:p14="http://schemas.microsoft.com/office/powerpoint/2010/main" val="117360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MQTT nodes are interconnected in a star topology, whereby a central entity called “Broker” mediates between publishers and subscribers. Despite the risk of network collapse due to Broker failure, this approach has two main advantages: clients do not need to know each other’s addresses (privacy) and more clients can be always added (scalability).</a:t>
            </a:r>
          </a:p>
          <a:p>
            <a:endParaRPr lang="en-US" noProof="0" dirty="0"/>
          </a:p>
          <a:p>
            <a:r>
              <a:rPr lang="en-US" noProof="0" dirty="0"/>
              <a:t>Message distribution between publishers and subscribers is governed by the concept of topics that act as virtual communication channels. </a:t>
            </a:r>
          </a:p>
          <a:p>
            <a:endParaRPr lang="en-US" noProof="0" dirty="0"/>
          </a:p>
          <a:p>
            <a:r>
              <a:rPr lang="en-US" noProof="0" dirty="0"/>
              <a:t>Multiple topics could be combined under the same topic level to improve efficiency. For instance all the temperature/humidity sensors in a room can be grouped under a “roomX” topic, and all the rooms themselves under a higher level topic named “home.”</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17</a:t>
            </a:fld>
            <a:endParaRPr lang="en-US" altLang="en-US" dirty="0"/>
          </a:p>
        </p:txBody>
      </p:sp>
    </p:spTree>
    <p:extLst>
      <p:ext uri="{BB962C8B-B14F-4D97-AF65-F5344CB8AC3E}">
        <p14:creationId xmlns:p14="http://schemas.microsoft.com/office/powerpoint/2010/main" val="2952658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Publishers are able to choose different QoS levels for each message transmitted to the broker, based on network reliability. Three QoS levels are defined as shown above, with a lower number indicating fewer delivery guarantees, but faster delivery in the absence of packet loss.</a:t>
            </a:r>
          </a:p>
          <a:p>
            <a:endParaRPr lang="en-US" noProof="0" dirty="0"/>
          </a:p>
          <a:p>
            <a:r>
              <a:rPr lang="en-US" noProof="0" dirty="0"/>
              <a:t>The highest QoS level (2) employs a four-way handshake to guarantee a message was delivered exactly once. Specifically, a PUBLISH message with QoS 2 must be first acknowledged with a PUBREC packet. If the sender does not receive this, it resends the PUBLISH message (with a duplicate flag set). Otherwise it responds with a PUBREL message. A broker receiving a PUBREL message discards all stored states and responds with a PUBCOMP packet. When PUBCOMP is received by the sender, the transaction is considered complete.</a:t>
            </a:r>
          </a:p>
          <a:p>
            <a:endParaRPr lang="en-US" noProof="0" dirty="0"/>
          </a:p>
          <a:p>
            <a:r>
              <a:rPr lang="en-US" noProof="0" dirty="0"/>
              <a:t>Packets with QoS 1 are faster to deliver and equivalent reliability can be guaranteed if the service can handle duplicates.</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18</a:t>
            </a:fld>
            <a:endParaRPr lang="en-US" altLang="en-US" dirty="0"/>
          </a:p>
        </p:txBody>
      </p:sp>
    </p:spTree>
    <p:extLst>
      <p:ext uri="{BB962C8B-B14F-4D97-AF65-F5344CB8AC3E}">
        <p14:creationId xmlns:p14="http://schemas.microsoft.com/office/powerpoint/2010/main" val="2510706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The QoS feature allows publishers to obtain certain guarantees about the delivery of their messages to a broker, but offers no guarantee about delivery to subscribers. Similarly, a subscriber to a topic where, e.g., messages are published once a day would have a hard time distinguishing between a publisher failure and a late join. Retain messages seek to address these problems.</a:t>
            </a:r>
          </a:p>
          <a:p>
            <a:endParaRPr lang="en-US" noProof="0" dirty="0"/>
          </a:p>
          <a:p>
            <a:r>
              <a:rPr lang="en-US" noProof="0" dirty="0"/>
              <a:t>Specifically, brokers will store messages that have the retain message set. New subscribers will thus immediately receive the latest message published on a topic, even if this has been long before they subscribed. </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19</a:t>
            </a:fld>
            <a:endParaRPr lang="en-US" altLang="en-US" dirty="0"/>
          </a:p>
        </p:txBody>
      </p:sp>
    </p:spTree>
    <p:extLst>
      <p:ext uri="{BB962C8B-B14F-4D97-AF65-F5344CB8AC3E}">
        <p14:creationId xmlns:p14="http://schemas.microsoft.com/office/powerpoint/2010/main" val="657117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We will begin with a definition of the “cloud” concept, look at the difference between virtual machines and containers, and examine the MQTT and CoAP protocols that allow messaging and management in IoT ecosystems. We will cover big data processing aspects, including data pipelines, distributed data storage, and workflow schedulers. We will finish with an overview of a simple device management platform.</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a:t>
            </a:fld>
            <a:endParaRPr lang="en-US" altLang="en-US" dirty="0"/>
          </a:p>
        </p:txBody>
      </p:sp>
    </p:spTree>
    <p:extLst>
      <p:ext uri="{BB962C8B-B14F-4D97-AF65-F5344CB8AC3E}">
        <p14:creationId xmlns:p14="http://schemas.microsoft.com/office/powerpoint/2010/main" val="1742558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The hierarchical structure of message topics enables a subscriber to receive all relevant messages grouped under a higher level topic to which it subscribed, without requiring them to explicitly subscribe to each individual topic. Returning to the smart home example, a client (B) that subscribed to all topics under /home/# will receive the temperature measurement published by a sensor under /home/living-room/temperature.</a:t>
            </a:r>
          </a:p>
          <a:p>
            <a:endParaRPr lang="en-US" noProof="0" dirty="0"/>
          </a:p>
          <a:p>
            <a:r>
              <a:rPr lang="en-US" noProof="0" dirty="0"/>
              <a:t>To delete a retained message stored by the server, the publisher must send a new message with the “retain” flag set and with a null payload.</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20</a:t>
            </a:fld>
            <a:endParaRPr lang="en-US" altLang="en-US" dirty="0"/>
          </a:p>
        </p:txBody>
      </p:sp>
    </p:spTree>
    <p:extLst>
      <p:ext uri="{BB962C8B-B14F-4D97-AF65-F5344CB8AC3E}">
        <p14:creationId xmlns:p14="http://schemas.microsoft.com/office/powerpoint/2010/main" val="2125983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An alternative to MQTT is the Constrained Application Protocol (CoAP) that is a specialized application protocol that works similarly to HTTP, but targets IoT environments, in particular constrained devices and low-power, lossy networks.</a:t>
            </a:r>
          </a:p>
          <a:p>
            <a:endParaRPr lang="en-US" noProof="0" dirty="0"/>
          </a:p>
          <a:p>
            <a:r>
              <a:rPr lang="en-US" noProof="0" dirty="0"/>
              <a:t>Given the constraints CoAP aims to accommodate, different choices had to be made in terms of protocol stack. In particular, CoAP work on top of UDP that does not involve setting up and tearing down connections and carries smaller message overhead as compared to UDP. This, however, comes at the cost of reduced reliability, since UDP does not handle retransmissions or packet reordering. Thus, CoAP needs to handle this on an application by application case.</a:t>
            </a:r>
          </a:p>
          <a:p>
            <a:endParaRPr lang="en-US" noProof="0" dirty="0"/>
          </a:p>
          <a:p>
            <a:r>
              <a:rPr lang="en-US" noProof="0" dirty="0">
                <a:ea typeface="ＭＳ Ｐゴシック"/>
                <a:cs typeface="Calibri"/>
              </a:rPr>
              <a:t>To further reduce the message size, </a:t>
            </a:r>
            <a:r>
              <a:rPr lang="en-US" noProof="0" dirty="0" err="1">
                <a:ea typeface="ＭＳ Ｐゴシック"/>
                <a:cs typeface="Calibri"/>
              </a:rPr>
              <a:t>CoAP</a:t>
            </a:r>
            <a:r>
              <a:rPr lang="en-US" noProof="0" dirty="0">
                <a:ea typeface="ＭＳ Ｐゴシック"/>
                <a:cs typeface="Calibri"/>
              </a:rPr>
              <a:t> packets only have a 4-byte header. Some constraints to the message body apply as well. For instance, when the communication relies on </a:t>
            </a:r>
            <a:r>
              <a:rPr lang="en-US" dirty="0">
                <a:ea typeface="ＭＳ Ｐゴシック"/>
                <a:cs typeface="Calibri"/>
              </a:rPr>
              <a:t>IPv6 </a:t>
            </a:r>
            <a:r>
              <a:rPr lang="en-US" noProof="0" dirty="0">
                <a:ea typeface="ＭＳ Ｐゴシック"/>
                <a:cs typeface="Calibri"/>
              </a:rPr>
              <a:t>over Low-power Wireless Personal Area Networks (6LoWPAN), the messages should fit into a single IEEE 802.15.4 frame.</a:t>
            </a:r>
          </a:p>
          <a:p>
            <a:endParaRPr lang="en-US" noProof="0" dirty="0"/>
          </a:p>
          <a:p>
            <a:r>
              <a:rPr lang="en-US" noProof="0" dirty="0"/>
              <a:t>Being expected to operate over lossy links, CoAP nodes have the ability to cache request and response messages. </a:t>
            </a:r>
          </a:p>
          <a:p>
            <a:pPr marL="0" marR="0" lvl="0" indent="0" algn="l" defTabSz="914400" rtl="0" eaLnBrk="0" fontAlgn="base" latinLnBrk="0" hangingPunct="0">
              <a:lnSpc>
                <a:spcPct val="100000"/>
              </a:lnSpc>
              <a:spcBef>
                <a:spcPts val="600"/>
              </a:spcBef>
              <a:spcAft>
                <a:spcPct val="0"/>
              </a:spcAft>
              <a:buClrTx/>
              <a:buSzTx/>
              <a:buFontTx/>
              <a:buNone/>
              <a:tabLst/>
              <a:defRPr/>
            </a:pPr>
            <a:r>
              <a:rPr lang="en-US" noProof="0" dirty="0"/>
              <a:t>Unlike HTTP, CoAP also has multicast support that can be useful in machine-to-machine (M2M) communication scenarios, and a mechanism for resource discovery. In particular, a constrained server may use a Constrained RESTful Environments (CoRE) Link Format to describe the resources hosted by the server.</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21</a:t>
            </a:fld>
            <a:endParaRPr lang="en-US" altLang="en-US" dirty="0"/>
          </a:p>
        </p:txBody>
      </p:sp>
    </p:spTree>
    <p:extLst>
      <p:ext uri="{BB962C8B-B14F-4D97-AF65-F5344CB8AC3E}">
        <p14:creationId xmlns:p14="http://schemas.microsoft.com/office/powerpoint/2010/main" val="42867741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Unlike in MQTT where a clear separation between clients and broker exist, with CoAP a device can act both as a client and a server.</a:t>
            </a:r>
          </a:p>
          <a:p>
            <a:endParaRPr lang="en-US" noProof="0" dirty="0"/>
          </a:p>
          <a:p>
            <a:r>
              <a:rPr lang="en-US" noProof="0" dirty="0"/>
              <a:t>To be able to match a request to a response in the context of lossy links, CoAP messages embed a token that helps with the said matching.</a:t>
            </a:r>
          </a:p>
          <a:p>
            <a:endParaRPr lang="en-US" noProof="0" dirty="0"/>
          </a:p>
          <a:p>
            <a:r>
              <a:rPr lang="en-US" noProof="0" dirty="0"/>
              <a:t>A number of options can be enclosed in a packet as well. For instance, the “observe” option is particularly useful to monitor a specific resource (e.g., when a new firmware was published) or the state of a device (for remote management purposes). A value of zero in the “observe” option is used to register interest in receiving updates about a target resource. This effectively sets up a notification mechanism, by which the volume of network traffic can be reduced.</a:t>
            </a:r>
          </a:p>
          <a:p>
            <a:endParaRPr lang="en-US" noProof="0" dirty="0"/>
          </a:p>
          <a:p>
            <a:r>
              <a:rPr lang="en-US" noProof="0" dirty="0"/>
              <a:t>Sometimes it may be required to transfer larger content that does not fit inside the small CoAP messages. Instead of relying on IP fragmentation, CoAP defines a block-wise transfer mode extends that introduces a pair of “Block” options for transferring multiple blocks of information comprising a resource representation through multiple request-response pairs.</a:t>
            </a:r>
          </a:p>
          <a:p>
            <a:endParaRPr lang="en-US" noProof="0" dirty="0"/>
          </a:p>
          <a:p>
            <a:r>
              <a:rPr lang="en-US" noProof="0" dirty="0"/>
              <a:t>Datagram TLS can be optionally added to guarantee high level communications security.</a:t>
            </a:r>
          </a:p>
          <a:p>
            <a:endParaRPr lang="en-US" noProof="0" dirty="0"/>
          </a:p>
          <a:p>
            <a:endParaRPr lang="en-US" noProof="0" dirty="0"/>
          </a:p>
          <a:p>
            <a:endParaRPr lang="en-US" noProof="0"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22</a:t>
            </a:fld>
            <a:endParaRPr lang="en-US" altLang="en-US" dirty="0"/>
          </a:p>
        </p:txBody>
      </p:sp>
    </p:spTree>
    <p:extLst>
      <p:ext uri="{BB962C8B-B14F-4D97-AF65-F5344CB8AC3E}">
        <p14:creationId xmlns:p14="http://schemas.microsoft.com/office/powerpoint/2010/main" val="10664891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CoAP supports four types of messages: Confirmable, Non-confirmable, Acknowledgment, Reset. A response with the reset message indicates that the node has received a message but could not process it.</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23</a:t>
            </a:fld>
            <a:endParaRPr lang="en-US" altLang="en-US" dirty="0"/>
          </a:p>
        </p:txBody>
      </p:sp>
    </p:spTree>
    <p:extLst>
      <p:ext uri="{BB962C8B-B14F-4D97-AF65-F5344CB8AC3E}">
        <p14:creationId xmlns:p14="http://schemas.microsoft.com/office/powerpoint/2010/main" val="30596301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LwM2M is a device management protocol designed for Internet-connected low-power devices that can potentially operate without human intervention (machine-to-machine). Being an application layer protocol, it can operate with a range of connectivity options, including LoRaWAN, CIoT, and cellular networks. It features an architectural design based on REST and defines an extensible resource and data model. Secure data transfer is enabled via DTLS (when used with UDP transport) SIM-card based security. In addition, E2E security can be implemented via the OSCORE method that is specifically designed for application-layer protection of the Constrained Application Protocol (CoAP).</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24</a:t>
            </a:fld>
            <a:endParaRPr lang="en-US" altLang="en-US" dirty="0"/>
          </a:p>
        </p:txBody>
      </p:sp>
    </p:spTree>
    <p:extLst>
      <p:ext uri="{BB962C8B-B14F-4D97-AF65-F5344CB8AC3E}">
        <p14:creationId xmlns:p14="http://schemas.microsoft.com/office/powerpoint/2010/main" val="78763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Data processing pipelines consist of sequences of computing elements that process or perform some computation on the data collected by sensors/IoT devices or data derivatives. The term pipeline is used to reflect the fact that the output of one such module is the input to another. </a:t>
            </a:r>
          </a:p>
          <a:p>
            <a:endParaRPr lang="en-US" noProof="0" dirty="0"/>
          </a:p>
          <a:p>
            <a:r>
              <a:rPr lang="en-US" noProof="0" dirty="0">
                <a:ea typeface="ＭＳ Ｐゴシック"/>
                <a:cs typeface="Calibri"/>
              </a:rPr>
              <a:t>In IoT settings, data sources are effectively the output of different sensed phenomena that is converted into a digital signal. The device may act on the raw data or some level of pre-processing would be performed close to the device (at the edge), for instance on an IoT hub. Such pre-processing includes the removal of noise or converting the raw data into higher level representation summaries. For instance, a wearable device might not transmit accelerometer/gyroscope readings, but step counts computed on the device based on these</a:t>
            </a:r>
          </a:p>
          <a:p>
            <a:r>
              <a:rPr lang="en-US" dirty="0">
                <a:ea typeface="ＭＳ Ｐゴシック"/>
                <a:cs typeface="Calibri"/>
              </a:rPr>
              <a:t>data</a:t>
            </a:r>
            <a:r>
              <a:rPr lang="en-US" noProof="0" dirty="0">
                <a:ea typeface="ＭＳ Ｐゴシック"/>
                <a:cs typeface="Calibri"/>
              </a:rPr>
              <a:t> streams coming/arriving to the cloud from different IoT devices may be subject to real-time computation, such as </a:t>
            </a:r>
            <a:r>
              <a:rPr lang="en-US" b="1" noProof="0" dirty="0">
                <a:ea typeface="ＭＳ Ｐゴシック"/>
                <a:cs typeface="Calibri"/>
              </a:rPr>
              <a:t>online machine learning or real-time analytics </a:t>
            </a:r>
            <a:r>
              <a:rPr lang="en-US" noProof="0" dirty="0">
                <a:ea typeface="ＭＳ Ｐゴシック"/>
                <a:cs typeface="Calibri"/>
              </a:rPr>
              <a:t>facilitated by platforms such as Apache Storm. Several systems may need to be fed with data streams, each of which will act on this independently. Platforms such as Apache Kafka facilitate such stream processing and topic-based publishing. When real-time analytics is not desired, the challenge is how to store big data for later processing. One solution consists of non-relational distributed databases that allow for rapid query and selection among huge numbers of records. Apache Hbase offers this capability and is open-source.</a:t>
            </a:r>
          </a:p>
          <a:p>
            <a:endParaRPr lang="en-US" noProof="0" dirty="0"/>
          </a:p>
          <a:p>
            <a:r>
              <a:rPr lang="en-US" noProof="0" dirty="0"/>
              <a:t>Dig tables go hand in hand with distributed storage solutions, such as the Handoop distributed file system (HDFS), where clusters of nodes are used to store large amounts of data, and split-apply-combine strategies programming models for data analysis act on the stored data (e.g., MapReduce).</a:t>
            </a:r>
          </a:p>
          <a:p>
            <a:endParaRPr lang="en-US" noProof="0" dirty="0"/>
          </a:p>
          <a:p>
            <a:r>
              <a:rPr lang="en-US" noProof="0" dirty="0"/>
              <a:t>Data is also stored longer term and combined with different sources (warehousing), to serve more complex query and analytics engines. One relevant example is Apache Hive that offers an SQL-like interface to interrogate data stored in different databases and file systems that integrate with Hadoop.</a:t>
            </a:r>
          </a:p>
          <a:p>
            <a:endParaRPr lang="en-US" noProof="0" dirty="0"/>
          </a:p>
          <a:p>
            <a:r>
              <a:rPr lang="en-US" noProof="0" dirty="0"/>
              <a:t>When multiple processes/pipelines are expected to run in parallel, workflow scheduling tools are beneficial. The core idea of workflow scheduling is to combine multiple complex jobs and specify their order of execution, so as to achieve a bigger task.</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25</a:t>
            </a:fld>
            <a:endParaRPr lang="en-US" altLang="en-US" dirty="0"/>
          </a:p>
        </p:txBody>
      </p:sp>
    </p:spTree>
    <p:extLst>
      <p:ext uri="{BB962C8B-B14F-4D97-AF65-F5344CB8AC3E}">
        <p14:creationId xmlns:p14="http://schemas.microsoft.com/office/powerpoint/2010/main" val="1395510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Distributed file systems have been developed to handle the storage of large data volumes and fast retrieval of the information of interest. Unlike conventional storage, data in DFS resides on different internetworked machines and/or sites, and the DFS offers a unified transparent view to the client (access transparency). </a:t>
            </a:r>
          </a:p>
          <a:p>
            <a:endParaRPr lang="en-US" noProof="0" dirty="0"/>
          </a:p>
          <a:p>
            <a:r>
              <a:rPr lang="en-US" noProof="0" dirty="0"/>
              <a:t>A namespace augmented with metadata enables locating the content of interest fast, without disclosing to the client where it is stored. All of this is possible without requiring an application and database to manage the metadata.</a:t>
            </a:r>
          </a:p>
          <a:p>
            <a:endParaRPr lang="en-US" noProof="0" dirty="0"/>
          </a:p>
          <a:p>
            <a:r>
              <a:rPr lang="en-US" noProof="0" dirty="0"/>
              <a:t>Given that the data is physically stored into blocks that may be replicated on multiple machines/sites, concurrency is very important to ensure all clients have the same view of the data.</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26</a:t>
            </a:fld>
            <a:endParaRPr lang="en-US" altLang="en-US" dirty="0"/>
          </a:p>
        </p:txBody>
      </p:sp>
    </p:spTree>
    <p:extLst>
      <p:ext uri="{BB962C8B-B14F-4D97-AF65-F5344CB8AC3E}">
        <p14:creationId xmlns:p14="http://schemas.microsoft.com/office/powerpoint/2010/main" val="3302208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A popular distributed files system is HDFS, where a NameNode is used to respond to meta requests and coordinate the block replication. The entities storing the actual data are referred to as DataNodes. The replication and interactions between DFS node is performed over TCP/IP.</a:t>
            </a:r>
          </a:p>
          <a:p>
            <a:endParaRPr lang="en-US" noProof="0" dirty="0"/>
          </a:p>
          <a:p>
            <a:r>
              <a:rPr lang="en-US" noProof="0" dirty="0"/>
              <a:t>To allow interaction between clients and a NameNode, the NameNode incorporates a so-called JobTracker. This is responsible for determining the location of the data requested by a client and manages MapReduce execution (e.g., deciding at which location to execute a specific task).</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27</a:t>
            </a:fld>
            <a:endParaRPr lang="en-US" altLang="en-US" dirty="0"/>
          </a:p>
        </p:txBody>
      </p:sp>
    </p:spTree>
    <p:extLst>
      <p:ext uri="{BB962C8B-B14F-4D97-AF65-F5344CB8AC3E}">
        <p14:creationId xmlns:p14="http://schemas.microsoft.com/office/powerpoint/2010/main" val="35770850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Workflows are essential DAG representation of sequences of flow control and action blocks. Flow control blocks indicate the start and end of a bigger process, as well as where it is appropriate to run some tasks in parallel (fork) and merge the results of different branches (join).</a:t>
            </a:r>
          </a:p>
          <a:p>
            <a:endParaRPr lang="en-US" noProof="0" dirty="0"/>
          </a:p>
          <a:p>
            <a:r>
              <a:rPr lang="en-US" noProof="0" dirty="0"/>
              <a:t>The action nodes can be seen as sub processes wherein a batch of operations are performed, as for instance a MapReduce job.</a:t>
            </a:r>
          </a:p>
          <a:p>
            <a:endParaRPr lang="en-US" noProof="0" dirty="0"/>
          </a:p>
          <a:p>
            <a:r>
              <a:rPr lang="en-US" noProof="0" dirty="0"/>
              <a:t>Apache Oozie is one example of a workflow scheduler that is tightly integrated with Hadoop and can incorporate different types of Apache jobs.</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28</a:t>
            </a:fld>
            <a:endParaRPr lang="en-US" altLang="en-US" dirty="0"/>
          </a:p>
        </p:txBody>
      </p:sp>
    </p:spTree>
    <p:extLst>
      <p:ext uri="{BB962C8B-B14F-4D97-AF65-F5344CB8AC3E}">
        <p14:creationId xmlns:p14="http://schemas.microsoft.com/office/powerpoint/2010/main" val="19500941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device management platform provides a secure and flexible foundation of IoT services for connectivity, device, and data management, seeking to abstract away IoT complexity and make it easier for users to focus on data processing.</a:t>
            </a:r>
          </a:p>
          <a:p>
            <a:endParaRPr lang="en-US" dirty="0">
              <a:cs typeface="Calibri"/>
            </a:endParaRPr>
          </a:p>
          <a:p>
            <a:r>
              <a:rPr lang="en-US" dirty="0">
                <a:cs typeface="Calibri"/>
              </a:rPr>
              <a:t>It can be deployed in the cloud for higher scalability, but also on premises, when tighter security and full-control of isolated environments is desired, while preserving the capabilities of a cloud-based solution. The latter approach has the advantage of easier integration with</a:t>
            </a:r>
            <a:r>
              <a:rPr lang="en-US" dirty="0"/>
              <a:t> external applications and platforms, such as proprietary billing/payment solutions and dashboards. Different administrative consoles can also be integrated via REST APIs.</a:t>
            </a:r>
          </a:p>
          <a:p>
            <a:endParaRPr lang="en-US" dirty="0">
              <a:cs typeface="Calibri"/>
            </a:endParaRPr>
          </a:p>
        </p:txBody>
      </p:sp>
      <p:sp>
        <p:nvSpPr>
          <p:cNvPr id="4" name="Slide Number Placeholder 3"/>
          <p:cNvSpPr>
            <a:spLocks noGrp="1"/>
          </p:cNvSpPr>
          <p:nvPr>
            <p:ph type="sldNum" sz="quarter" idx="5"/>
          </p:nvPr>
        </p:nvSpPr>
        <p:spPr/>
        <p:txBody>
          <a:bodyPr/>
          <a:lstStyle/>
          <a:p>
            <a:fld id="{A76C18B9-F274-42B5-8700-21C4D31E67A7}" type="slidenum">
              <a:rPr lang="en-US"/>
              <a:t>29</a:t>
            </a:fld>
            <a:endParaRPr lang="en-US" dirty="0"/>
          </a:p>
        </p:txBody>
      </p:sp>
    </p:spTree>
    <p:extLst>
      <p:ext uri="{BB962C8B-B14F-4D97-AF65-F5344CB8AC3E}">
        <p14:creationId xmlns:p14="http://schemas.microsoft.com/office/powerpoint/2010/main" val="2259595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The term cloud is now widely used to refer to collections of high-availability servers that store and process large volumes of data, allowing developers to focus more on software development and data analytics, without worrying about system administration.</a:t>
            </a:r>
          </a:p>
          <a:p>
            <a:endParaRPr lang="en-US" noProof="0" dirty="0"/>
          </a:p>
          <a:p>
            <a:r>
              <a:rPr lang="en-US" noProof="0" dirty="0">
                <a:ea typeface="ＭＳ Ｐゴシック"/>
                <a:cs typeface="Calibri"/>
              </a:rPr>
              <a:t>In the context of IoT, cloud infrastructure can support a number of key tasks, such as the remote management and configuration of devices (including connectivity, firmware updates, etc.), manipulating big data and visualizing key insights extracted from that, allowing multiple “tenants” to share physical computation resources without interfering with each other’s processes, and offer a customized version of the same service to different users, based on the same operating system/software libraries.</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3</a:t>
            </a:fld>
            <a:endParaRPr lang="en-US" altLang="en-US" dirty="0"/>
          </a:p>
        </p:txBody>
      </p:sp>
    </p:spTree>
    <p:extLst>
      <p:ext uri="{BB962C8B-B14F-4D97-AF65-F5344CB8AC3E}">
        <p14:creationId xmlns:p14="http://schemas.microsoft.com/office/powerpoint/2010/main" val="25701835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Connectivity Management tool simplifies the connectivity lifecycle irrespective of the number of networks used in an IoT deployment. This includes automated bootstrap via batch SIM and </a:t>
            </a:r>
            <a:r>
              <a:rPr lang="en-US" noProof="0" dirty="0"/>
              <a:t>Embedded Universal Integrated Circuit Card (eUICC) activation. The latter removes the need for a SIM card and enables changing the network connectivity provider over the air, without physical access to a device.</a:t>
            </a:r>
            <a:endParaRPr lang="en-US" noProof="0" dirty="0">
              <a:cs typeface="Calibri"/>
            </a:endParaRPr>
          </a:p>
          <a:p>
            <a:endParaRPr lang="en-US" dirty="0"/>
          </a:p>
          <a:p>
            <a:r>
              <a:rPr lang="en-US" dirty="0"/>
              <a:t>Additional features include near real-time monitoring of large deployments (at subscriber or protocol level), security and subscription management, and exporting reports for further offline processing.</a:t>
            </a: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76C18B9-F274-42B5-8700-21C4D31E67A7}" type="slidenum">
              <a:rPr lang="en-US"/>
              <a:t>30</a:t>
            </a:fld>
            <a:endParaRPr lang="en-US" dirty="0"/>
          </a:p>
        </p:txBody>
      </p:sp>
    </p:spTree>
    <p:extLst>
      <p:ext uri="{BB962C8B-B14F-4D97-AF65-F5344CB8AC3E}">
        <p14:creationId xmlns:p14="http://schemas.microsoft.com/office/powerpoint/2010/main" val="24581132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Device Management provides simple, secure, and flexible IoT management capabilities for a range of device profiles. It facilitates deployment and remote software updating of devices, as well as provisioning of security mechanism to increase their robustness. This includes</a:t>
            </a:r>
          </a:p>
          <a:p>
            <a:pPr marL="171450" indent="-171450">
              <a:buFontTx/>
              <a:buChar char="-"/>
            </a:pPr>
            <a:r>
              <a:rPr lang="en-US" dirty="0"/>
              <a:t>the ability to configure millions of devices with unique cryptographic identities at manufacturing (that are used to authorize device access to various system services); </a:t>
            </a:r>
          </a:p>
          <a:p>
            <a:pPr marL="171450" indent="-171450">
              <a:buFontTx/>
              <a:buChar char="-"/>
            </a:pPr>
            <a:r>
              <a:rPr lang="en-US" dirty="0"/>
              <a:t>create, inject, and securely store private keys, certificates, server URLs and certificates, connection parameters, and firmware update keys; </a:t>
            </a:r>
            <a:endParaRPr lang="en-US" dirty="0">
              <a:cs typeface="Calibri"/>
            </a:endParaRPr>
          </a:p>
          <a:p>
            <a:pPr marL="171450" indent="-171450">
              <a:buFontTx/>
              <a:buChar char="-"/>
            </a:pPr>
            <a:r>
              <a:rPr lang="en-US" dirty="0"/>
              <a:t>provisioning industry-standard X.509 certificates that facilitate mutual authentication and establishment of encrypted DTLS or TLS sessions between devices and the device management server;</a:t>
            </a:r>
          </a:p>
          <a:p>
            <a:pPr marL="171450" indent="-171450">
              <a:buFontTx/>
              <a:buChar char="-"/>
            </a:pPr>
            <a:r>
              <a:rPr lang="en-US" dirty="0"/>
              <a:t>full end-to-end orchestration of firmware updates and recovery in case of failure.</a:t>
            </a:r>
          </a:p>
          <a:p>
            <a:endParaRPr lang="en-US" dirty="0">
              <a:cs typeface="Calibri"/>
            </a:endParaRPr>
          </a:p>
        </p:txBody>
      </p:sp>
      <p:sp>
        <p:nvSpPr>
          <p:cNvPr id="4" name="Slide Number Placeholder 3"/>
          <p:cNvSpPr>
            <a:spLocks noGrp="1"/>
          </p:cNvSpPr>
          <p:nvPr>
            <p:ph type="sldNum" sz="quarter" idx="5"/>
          </p:nvPr>
        </p:nvSpPr>
        <p:spPr/>
        <p:txBody>
          <a:bodyPr/>
          <a:lstStyle/>
          <a:p>
            <a:fld id="{A76C18B9-F274-42B5-8700-21C4D31E67A7}" type="slidenum">
              <a:rPr lang="en-US"/>
              <a:t>31</a:t>
            </a:fld>
            <a:endParaRPr lang="en-US" dirty="0"/>
          </a:p>
        </p:txBody>
      </p:sp>
    </p:spTree>
    <p:extLst>
      <p:ext uri="{BB962C8B-B14F-4D97-AF65-F5344CB8AC3E}">
        <p14:creationId xmlns:p14="http://schemas.microsoft.com/office/powerpoint/2010/main" val="6688900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management services make it easy to access, integrate, and action insights derived from IoT data. This includes </a:t>
            </a:r>
            <a:endParaRPr lang="en-US" dirty="0">
              <a:cs typeface="Calibri"/>
            </a:endParaRPr>
          </a:p>
          <a:p>
            <a:pPr marL="171450" indent="-171450">
              <a:buFontTx/>
              <a:buChar char="-"/>
            </a:pPr>
            <a:r>
              <a:rPr lang="en-US" dirty="0">
                <a:cs typeface="Calibri"/>
              </a:rPr>
              <a:t>ingesting and unifying </a:t>
            </a:r>
            <a:r>
              <a:rPr lang="en-US" dirty="0"/>
              <a:t>data from heterogeneous IoT devices, enterprise data (e.g., mobile network), and 3rd party sources;</a:t>
            </a:r>
          </a:p>
          <a:p>
            <a:pPr marL="171450" indent="-171450">
              <a:buFontTx/>
              <a:buChar char="-"/>
            </a:pPr>
            <a:r>
              <a:rPr lang="en-US" dirty="0">
                <a:cs typeface="Calibri"/>
              </a:rPr>
              <a:t>l</a:t>
            </a:r>
            <a:r>
              <a:rPr lang="en-US" dirty="0"/>
              <a:t>everage machine learning and query engines to uncover insights from the collected data; and</a:t>
            </a:r>
          </a:p>
          <a:p>
            <a:pPr marL="171450" indent="-171450">
              <a:buFontTx/>
              <a:buChar char="-"/>
            </a:pPr>
            <a:r>
              <a:rPr lang="en-US" dirty="0"/>
              <a:t>create workflows to create custom services, such as customer audience profiling.</a:t>
            </a:r>
          </a:p>
          <a:p>
            <a:endParaRPr lang="en-US" dirty="0">
              <a:cs typeface="Calibri"/>
            </a:endParaRPr>
          </a:p>
        </p:txBody>
      </p:sp>
      <p:sp>
        <p:nvSpPr>
          <p:cNvPr id="4" name="Slide Number Placeholder 3"/>
          <p:cNvSpPr>
            <a:spLocks noGrp="1"/>
          </p:cNvSpPr>
          <p:nvPr>
            <p:ph type="sldNum" sz="quarter" idx="5"/>
          </p:nvPr>
        </p:nvSpPr>
        <p:spPr/>
        <p:txBody>
          <a:bodyPr/>
          <a:lstStyle/>
          <a:p>
            <a:fld id="{A76C18B9-F274-42B5-8700-21C4D31E67A7}" type="slidenum">
              <a:rPr lang="en-US"/>
              <a:t>32</a:t>
            </a:fld>
            <a:endParaRPr lang="en-US" dirty="0"/>
          </a:p>
        </p:txBody>
      </p:sp>
    </p:spTree>
    <p:extLst>
      <p:ext uri="{BB962C8B-B14F-4D97-AF65-F5344CB8AC3E}">
        <p14:creationId xmlns:p14="http://schemas.microsoft.com/office/powerpoint/2010/main" val="36430442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In the following modules, we will discuss IoT security aspects and take a look at current and future IoT trends.</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33</a:t>
            </a:fld>
            <a:endParaRPr lang="en-US" altLang="en-US" dirty="0"/>
          </a:p>
        </p:txBody>
      </p:sp>
    </p:spTree>
    <p:extLst>
      <p:ext uri="{BB962C8B-B14F-4D97-AF65-F5344CB8AC3E}">
        <p14:creationId xmlns:p14="http://schemas.microsoft.com/office/powerpoint/2010/main" val="3212025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A key concept in cloud computing is that of virtualization. This refers to the process of creating logical partitions or copies of a physical resource, to enable sharing and customization between different tasks/users.</a:t>
            </a:r>
          </a:p>
          <a:p>
            <a:endParaRPr lang="en-US" noProof="0" dirty="0"/>
          </a:p>
          <a:p>
            <a:r>
              <a:rPr lang="en-US" noProof="0" dirty="0"/>
              <a:t>In theory, almost anything can be virtualized, from hardware (down to microprocessor level), networks (through mechanisms such as virtual LANs, virtual private networks – VPNs, or software defined networking – SDN), storage (e.g., virtual memory stored on secondary disks), or operating systems (via virtual machines that run on a host hardware platform).</a:t>
            </a:r>
          </a:p>
          <a:p>
            <a:endParaRPr lang="en-US" noProof="0" dirty="0"/>
          </a:p>
          <a:p>
            <a:r>
              <a:rPr lang="en-US" noProof="0" dirty="0"/>
              <a:t>Usually a hypervisor/orchestrator is in charge of coordinating access to the shared resources and ensuring strict partitioning between different processes. The logical separation inherently offers safe execution environments (i.e., different workloads/processes cannot corrupt others running on the same physical entity, especially when harnessing hardware security extensions increasingly available on modern computing platforms, e.g. Arm TrustZone).</a:t>
            </a:r>
          </a:p>
          <a:p>
            <a:endParaRPr lang="en-US" noProof="0" dirty="0"/>
          </a:p>
          <a:p>
            <a:r>
              <a:rPr lang="en-US" noProof="0" dirty="0"/>
              <a:t>Next, we will discuss the two main approaches to virtualization, namely Virtual Machines and Containers.</a:t>
            </a:r>
          </a:p>
          <a:p>
            <a:endParaRPr lang="en-US" noProof="0" dirty="0"/>
          </a:p>
          <a:p>
            <a:endParaRPr lang="en-US" noProof="0"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4</a:t>
            </a:fld>
            <a:endParaRPr lang="en-US" altLang="en-US" dirty="0"/>
          </a:p>
        </p:txBody>
      </p:sp>
    </p:spTree>
    <p:extLst>
      <p:ext uri="{BB962C8B-B14F-4D97-AF65-F5344CB8AC3E}">
        <p14:creationId xmlns:p14="http://schemas.microsoft.com/office/powerpoint/2010/main" val="2536946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Virtual machines are software, hardware, or hybrid structures that emulate a computer system, replicating its complete functionality. This paradigm enables to run concurrently multiple operating system on the same physical platform, each of these with its own kernel, libraries, and set of applications, potentially following different “flavors” (e.g., Linux, macOS, Windows, etc.)</a:t>
            </a:r>
          </a:p>
          <a:p>
            <a:endParaRPr lang="en-US" noProof="0" dirty="0"/>
          </a:p>
          <a:p>
            <a:r>
              <a:rPr lang="en-US" noProof="0" dirty="0"/>
              <a:t>A hypervisor (or virtual machine monitor) runs on the “host” machine and is in charge of creating, running, and monitoring the hosted VMs, as well as managing resource sharing.</a:t>
            </a:r>
          </a:p>
          <a:p>
            <a:endParaRPr lang="en-US" noProof="0" dirty="0"/>
          </a:p>
          <a:p>
            <a:r>
              <a:rPr lang="en-US" noProof="0" dirty="0"/>
              <a:t>Depending on the level at which the hypervisor operates, two types of hypervisors are encountered in practice: Type-1, also known as native or bare-metal hypervisors, that do not require to be hosted within an operating system, but instead run directly on top of the hardware. Some examples include the Microsoft Hyper-V and the Xbox One system software. Type-2 hypervisors that run on a host OS are more widespread. By this approach, a user can easily create, run, manage, and destroy a guest VM via a graphical console. Sometimes the distinction between the two types is less clear, as the kernel of the host OS may be tuned to function as a type-1 hypervisor if the processor has hardware virtualization extensions. This is the case of the Linux Kernel-based VM (KVM).</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5</a:t>
            </a:fld>
            <a:endParaRPr lang="en-US" altLang="en-US" dirty="0"/>
          </a:p>
        </p:txBody>
      </p:sp>
    </p:spTree>
    <p:extLst>
      <p:ext uri="{BB962C8B-B14F-4D97-AF65-F5344CB8AC3E}">
        <p14:creationId xmlns:p14="http://schemas.microsoft.com/office/powerpoint/2010/main" val="1536786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noProof="0" dirty="0"/>
              <a:t>An alternative approach to virtualization is offered by containers. These are isolated user space instances that can run on the same operating system. From the application perspective, the OS is still in charge of managing the access to peripherals and computing/networking resources. The OS kernel is the one managing the partitioning between the different containers.</a:t>
            </a:r>
          </a:p>
          <a:p>
            <a:pPr marL="0" marR="0" lvl="0" indent="0" algn="l" defTabSz="914400" rtl="0" eaLnBrk="0" fontAlgn="base" latinLnBrk="0" hangingPunct="0">
              <a:lnSpc>
                <a:spcPct val="100000"/>
              </a:lnSpc>
              <a:spcBef>
                <a:spcPts val="600"/>
              </a:spcBef>
              <a:spcAft>
                <a:spcPct val="0"/>
              </a:spcAft>
              <a:buClrTx/>
              <a:buSzTx/>
              <a:buFontTx/>
              <a:buNone/>
              <a:tabLst/>
              <a:defRPr/>
            </a:pPr>
            <a:endParaRPr lang="en-US" noProof="0" dirty="0"/>
          </a:p>
          <a:p>
            <a:pPr marL="0" marR="0" lvl="0" indent="0" algn="l" defTabSz="914400" rtl="0" eaLnBrk="0" fontAlgn="base" latinLnBrk="0" hangingPunct="0">
              <a:lnSpc>
                <a:spcPct val="100000"/>
              </a:lnSpc>
              <a:spcBef>
                <a:spcPts val="600"/>
              </a:spcBef>
              <a:spcAft>
                <a:spcPct val="0"/>
              </a:spcAft>
              <a:buClrTx/>
              <a:buSzTx/>
              <a:buFontTx/>
              <a:buNone/>
              <a:tabLst/>
              <a:defRPr/>
            </a:pPr>
            <a:r>
              <a:rPr lang="en-US" noProof="0" dirty="0"/>
              <a:t>A container engine is used to create and destroy containers (somewhat similar to a hypervisor, but multiple OS instances are not required)</a:t>
            </a:r>
          </a:p>
          <a:p>
            <a:pPr marL="0" marR="0" lvl="0" indent="0" algn="l" defTabSz="914400" rtl="0" eaLnBrk="0" fontAlgn="base" latinLnBrk="0" hangingPunct="0">
              <a:lnSpc>
                <a:spcPct val="100000"/>
              </a:lnSpc>
              <a:spcBef>
                <a:spcPts val="600"/>
              </a:spcBef>
              <a:spcAft>
                <a:spcPct val="0"/>
              </a:spcAft>
              <a:buClrTx/>
              <a:buSzTx/>
              <a:buFontTx/>
              <a:buNone/>
              <a:tabLst/>
              <a:defRPr/>
            </a:pPr>
            <a:endParaRPr lang="en-US" noProof="0" dirty="0"/>
          </a:p>
          <a:p>
            <a:pPr marL="0" marR="0" lvl="0" indent="0" algn="l" defTabSz="914400" rtl="0" eaLnBrk="0" fontAlgn="base" latinLnBrk="0" hangingPunct="0">
              <a:lnSpc>
                <a:spcPct val="100000"/>
              </a:lnSpc>
              <a:spcBef>
                <a:spcPts val="600"/>
              </a:spcBef>
              <a:spcAft>
                <a:spcPct val="0"/>
              </a:spcAft>
              <a:buClrTx/>
              <a:buSzTx/>
              <a:buFontTx/>
              <a:buNone/>
              <a:tabLst/>
              <a:defRPr/>
            </a:pPr>
            <a:r>
              <a:rPr lang="en-US" noProof="0" dirty="0"/>
              <a:t>From a code execution the kernel remains shielded from any program bugs or potential security issues overlooked by the software running with containers.</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6</a:t>
            </a:fld>
            <a:endParaRPr lang="en-US" altLang="en-US" dirty="0"/>
          </a:p>
        </p:txBody>
      </p:sp>
    </p:spTree>
    <p:extLst>
      <p:ext uri="{BB962C8B-B14F-4D97-AF65-F5344CB8AC3E}">
        <p14:creationId xmlns:p14="http://schemas.microsoft.com/office/powerpoint/2010/main" val="3980008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One key advantage of the containers approach to virtualization is the speed with which containers are created (creating logical disk partitions and installing a guest OS no longer required).</a:t>
            </a:r>
          </a:p>
          <a:p>
            <a:endParaRPr lang="en-US" noProof="0" dirty="0"/>
          </a:p>
          <a:p>
            <a:r>
              <a:rPr lang="en-US" noProof="0" dirty="0"/>
              <a:t>Containers are also easy to destroy and re-create on an as-needed basis that makes the approach scalable.</a:t>
            </a:r>
          </a:p>
          <a:p>
            <a:endParaRPr lang="en-US" noProof="0" dirty="0"/>
          </a:p>
          <a:p>
            <a:r>
              <a:rPr lang="en-US" noProof="0" dirty="0"/>
              <a:t>A hypervisor is no longer required that frees up some resources to be used directly by the applications running in the containers.</a:t>
            </a:r>
          </a:p>
          <a:p>
            <a:endParaRPr lang="en-US" noProof="0" dirty="0"/>
          </a:p>
          <a:p>
            <a:pPr marL="0" marR="0" lvl="0" indent="0" algn="l" defTabSz="914400" rtl="0" eaLnBrk="0" fontAlgn="base" latinLnBrk="0" hangingPunct="0">
              <a:lnSpc>
                <a:spcPct val="100000"/>
              </a:lnSpc>
              <a:spcBef>
                <a:spcPts val="600"/>
              </a:spcBef>
              <a:spcAft>
                <a:spcPct val="0"/>
              </a:spcAft>
              <a:buClrTx/>
              <a:buSzTx/>
              <a:buFontTx/>
              <a:buNone/>
              <a:tabLst/>
              <a:defRPr/>
            </a:pPr>
            <a:r>
              <a:rPr lang="en-US" noProof="0" dirty="0"/>
              <a:t>It may be possible for some containerized apps to share not only the kernel resources, but also libraries that are of use to the same apps.</a:t>
            </a:r>
          </a:p>
          <a:p>
            <a:pPr marL="0" marR="0" lvl="0" indent="0" algn="l" defTabSz="914400" rtl="0" eaLnBrk="0" fontAlgn="base" latinLnBrk="0" hangingPunct="0">
              <a:lnSpc>
                <a:spcPct val="100000"/>
              </a:lnSpc>
              <a:spcBef>
                <a:spcPts val="600"/>
              </a:spcBef>
              <a:spcAft>
                <a:spcPct val="0"/>
              </a:spcAft>
              <a:buClrTx/>
              <a:buSzTx/>
              <a:buFontTx/>
              <a:buNone/>
              <a:tabLst/>
              <a:defRPr/>
            </a:pPr>
            <a:endParaRPr lang="en-US" noProof="0" dirty="0"/>
          </a:p>
          <a:p>
            <a:pPr marL="0" marR="0" lvl="0" indent="0" algn="l" defTabSz="914400" rtl="0" eaLnBrk="0" fontAlgn="base" latinLnBrk="0" hangingPunct="0">
              <a:lnSpc>
                <a:spcPct val="100000"/>
              </a:lnSpc>
              <a:spcBef>
                <a:spcPts val="600"/>
              </a:spcBef>
              <a:spcAft>
                <a:spcPct val="0"/>
              </a:spcAft>
              <a:buClrTx/>
              <a:buSzTx/>
              <a:buFontTx/>
              <a:buNone/>
              <a:tabLst/>
              <a:defRPr/>
            </a:pPr>
            <a:endParaRPr lang="en-US" noProof="0" dirty="0"/>
          </a:p>
          <a:p>
            <a:endParaRPr lang="en-US" noProof="0"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7</a:t>
            </a:fld>
            <a:endParaRPr lang="en-US" altLang="en-US" dirty="0"/>
          </a:p>
        </p:txBody>
      </p:sp>
    </p:spTree>
    <p:extLst>
      <p:ext uri="{BB962C8B-B14F-4D97-AF65-F5344CB8AC3E}">
        <p14:creationId xmlns:p14="http://schemas.microsoft.com/office/powerpoint/2010/main" val="2503999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Here is a simple example where a web server is run within a container. The Docker engine is used here and the application to be run is written in Python.</a:t>
            </a:r>
          </a:p>
          <a:p>
            <a:endParaRPr lang="en-US" noProof="0" dirty="0"/>
          </a:p>
          <a:p>
            <a:r>
              <a:rPr lang="en-US" noProof="0" dirty="0"/>
              <a:t>Observe that the Python 3.6 runtime environment is imported and the necessary packages are fetched prior to execution (that is specified in the requirements.txt file).</a:t>
            </a:r>
          </a:p>
          <a:p>
            <a:endParaRPr lang="en-US" noProof="0" dirty="0"/>
          </a:p>
          <a:p>
            <a:r>
              <a:rPr lang="en-US" noProof="0" dirty="0"/>
              <a:t>The container will expose port 80 as an endpoint to which external applications can connect.</a:t>
            </a:r>
          </a:p>
          <a:p>
            <a:endParaRPr lang="en-US" noProof="0" dirty="0"/>
          </a:p>
          <a:p>
            <a:r>
              <a:rPr lang="en-US" noProof="0" dirty="0"/>
              <a:t>When launching the container, the app.py application is executed.</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8</a:t>
            </a:fld>
            <a:endParaRPr lang="en-US" altLang="en-US" dirty="0"/>
          </a:p>
        </p:txBody>
      </p:sp>
    </p:spTree>
    <p:extLst>
      <p:ext uri="{BB962C8B-B14F-4D97-AF65-F5344CB8AC3E}">
        <p14:creationId xmlns:p14="http://schemas.microsoft.com/office/powerpoint/2010/main" val="1989686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The requirements in this example are simple. Namely, we install the Flask micro web framework that can host a web server and dispatch RESTful requests, which we will discuss in more detail shortly.</a:t>
            </a:r>
          </a:p>
          <a:p>
            <a:endParaRPr lang="en-US" noProof="0" dirty="0"/>
          </a:p>
          <a:p>
            <a:r>
              <a:rPr lang="en-US" noProof="0" dirty="0"/>
              <a:t>The app code is very simple. The app will listen on port 80 for HTTP requests and return a page with a custom message – the hello () function.</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9</a:t>
            </a:fld>
            <a:endParaRPr lang="en-US" altLang="en-US" dirty="0"/>
          </a:p>
        </p:txBody>
      </p:sp>
    </p:spTree>
    <p:extLst>
      <p:ext uri="{BB962C8B-B14F-4D97-AF65-F5344CB8AC3E}">
        <p14:creationId xmlns:p14="http://schemas.microsoft.com/office/powerpoint/2010/main" val="21770618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9_Section Divider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DE345E-C0B2-144E-821D-478353FD7BEA}"/>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l="5223" t="21298" r="4245" b="2359"/>
          <a:stretch/>
        </p:blipFill>
        <p:spPr>
          <a:xfrm>
            <a:off x="0" y="-1"/>
            <a:ext cx="12191999" cy="6858001"/>
          </a:xfrm>
          <a:prstGeom prst="rect">
            <a:avLst/>
          </a:prstGeom>
        </p:spPr>
      </p:pic>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6941131" y="788740"/>
            <a:ext cx="4268207"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a:p>
        </p:txBody>
      </p:sp>
    </p:spTree>
    <p:extLst>
      <p:ext uri="{BB962C8B-B14F-4D97-AF65-F5344CB8AC3E}">
        <p14:creationId xmlns:p14="http://schemas.microsoft.com/office/powerpoint/2010/main" val="2409490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4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EB7B32-132E-C34C-A290-44FDD641BA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94" t="-2"/>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275CEC7D-A359-1740-9727-7D6F154D859C}"/>
              </a:ext>
            </a:extLst>
          </p:cNvPr>
          <p:cNvSpPr/>
          <p:nvPr userDrawn="1"/>
        </p:nvSpPr>
        <p:spPr>
          <a:xfrm>
            <a:off x="0" y="0"/>
            <a:ext cx="12192000"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defRPr/>
            </a:pPr>
            <a:endParaRPr lang="en-US" altLang="en-US" dirty="0">
              <a:solidFill>
                <a:srgbClr val="FFFFFF"/>
              </a:solidFill>
            </a:endParaRPr>
          </a:p>
        </p:txBody>
      </p:sp>
      <p:pic>
        <p:nvPicPr>
          <p:cNvPr id="17" name="Picture 16">
            <a:extLst>
              <a:ext uri="{FF2B5EF4-FFF2-40B4-BE49-F238E27FC236}">
                <a16:creationId xmlns:a16="http://schemas.microsoft.com/office/drawing/2014/main" id="{3D395BE9-4949-E244-ACF9-1A2EB57C1CF7}"/>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dirty="0">
              <a:solidFill>
                <a:schemeClr val="tx2"/>
              </a:solidFill>
            </a:endParaRPr>
          </a:p>
        </p:txBody>
      </p:sp>
      <p:pic>
        <p:nvPicPr>
          <p:cNvPr id="16" name="Picture 16">
            <a:extLst>
              <a:ext uri="{FF2B5EF4-FFF2-40B4-BE49-F238E27FC236}">
                <a16:creationId xmlns:a16="http://schemas.microsoft.com/office/drawing/2014/main" id="{DF830758-099E-403E-BA65-CFA5270CF82D}"/>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a:t>Date</a:t>
            </a:r>
          </a:p>
        </p:txBody>
      </p:sp>
      <p:sp>
        <p:nvSpPr>
          <p:cNvPr id="26" name="Title 1"/>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a:t>Click to Edit Master Title Style</a:t>
            </a:r>
          </a:p>
        </p:txBody>
      </p:sp>
      <p:sp>
        <p:nvSpPr>
          <p:cNvPr id="28" name="Text Placeholder 3"/>
          <p:cNvSpPr>
            <a:spLocks noGrp="1"/>
          </p:cNvSpPr>
          <p:nvPr>
            <p:ph type="body" sz="quarter" idx="14"/>
          </p:nvPr>
        </p:nvSpPr>
        <p:spPr>
          <a:xfrm>
            <a:off x="6941131" y="788740"/>
            <a:ext cx="4268207"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20" name="Subtitle 2"/>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a:p>
        </p:txBody>
      </p:sp>
    </p:spTree>
    <p:extLst>
      <p:ext uri="{BB962C8B-B14F-4D97-AF65-F5344CB8AC3E}">
        <p14:creationId xmlns:p14="http://schemas.microsoft.com/office/powerpoint/2010/main" val="1801157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chemeClr val="accent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80BE67C-B00B-7444-99B6-10A3997029B2}"/>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6" name="Title 1">
            <a:extLst>
              <a:ext uri="{FF2B5EF4-FFF2-40B4-BE49-F238E27FC236}">
                <a16:creationId xmlns:a16="http://schemas.microsoft.com/office/drawing/2014/main" id="{42EC3731-9F30-0D4B-A054-E13DBA0EEDFB}"/>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a:t>Click to Edit </a:t>
            </a:r>
            <a:br>
              <a:rPr lang="en-US"/>
            </a:br>
            <a:r>
              <a:rPr lang="en-US"/>
              <a:t>Divider Page Title</a:t>
            </a:r>
          </a:p>
        </p:txBody>
      </p:sp>
      <p:sp>
        <p:nvSpPr>
          <p:cNvPr id="28" name="Subtitle 2">
            <a:extLst>
              <a:ext uri="{FF2B5EF4-FFF2-40B4-BE49-F238E27FC236}">
                <a16:creationId xmlns:a16="http://schemas.microsoft.com/office/drawing/2014/main" id="{1499DC14-57F4-EA4C-ABBC-0ECD735C407B}"/>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a:p>
        </p:txBody>
      </p:sp>
      <p:pic>
        <p:nvPicPr>
          <p:cNvPr id="29" name="Picture 16">
            <a:extLst>
              <a:ext uri="{FF2B5EF4-FFF2-40B4-BE49-F238E27FC236}">
                <a16:creationId xmlns:a16="http://schemas.microsoft.com/office/drawing/2014/main" id="{0A94567B-B8A8-AB41-BF7F-41919C86BD20}"/>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3727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Section Divider slide">
    <p:bg>
      <p:bgPr>
        <a:solidFill>
          <a:schemeClr val="accent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4E377C-10E8-4245-959B-762A975F9D8D}"/>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5" name="Title 1">
            <a:extLst>
              <a:ext uri="{FF2B5EF4-FFF2-40B4-BE49-F238E27FC236}">
                <a16:creationId xmlns:a16="http://schemas.microsoft.com/office/drawing/2014/main" id="{070E4E49-42EA-4646-806F-4543D65EF52F}"/>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a:t>Click to Edit </a:t>
            </a:r>
            <a:br>
              <a:rPr lang="en-US"/>
            </a:br>
            <a:r>
              <a:rPr lang="en-US"/>
              <a:t>Divider Page Title</a:t>
            </a:r>
          </a:p>
        </p:txBody>
      </p:sp>
      <p:sp>
        <p:nvSpPr>
          <p:cNvPr id="17" name="Subtitle 2">
            <a:extLst>
              <a:ext uri="{FF2B5EF4-FFF2-40B4-BE49-F238E27FC236}">
                <a16:creationId xmlns:a16="http://schemas.microsoft.com/office/drawing/2014/main" id="{FC99A7BD-35E3-6C48-9932-949A94C6AB39}"/>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a:p>
        </p:txBody>
      </p:sp>
      <p:pic>
        <p:nvPicPr>
          <p:cNvPr id="18" name="Picture 16">
            <a:extLst>
              <a:ext uri="{FF2B5EF4-FFF2-40B4-BE49-F238E27FC236}">
                <a16:creationId xmlns:a16="http://schemas.microsoft.com/office/drawing/2014/main" id="{07331875-D936-B748-9004-0EDA896B1797}"/>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8799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8_Section Divider slide">
    <p:bg>
      <p:bgPr>
        <a:solidFill>
          <a:schemeClr val="accent5"/>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02548AC-BB94-2E4E-AE54-6CAE711F35D9}"/>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itle 1">
            <a:extLst>
              <a:ext uri="{FF2B5EF4-FFF2-40B4-BE49-F238E27FC236}">
                <a16:creationId xmlns:a16="http://schemas.microsoft.com/office/drawing/2014/main" id="{949AC842-3F8D-254D-90B4-AF304AFFF89D}"/>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a:t>Click to Edit </a:t>
            </a:r>
            <a:br>
              <a:rPr lang="en-US"/>
            </a:br>
            <a:r>
              <a:rPr lang="en-US"/>
              <a:t>Divider Page Title</a:t>
            </a:r>
          </a:p>
        </p:txBody>
      </p:sp>
      <p:sp>
        <p:nvSpPr>
          <p:cNvPr id="18" name="Subtitle 2">
            <a:extLst>
              <a:ext uri="{FF2B5EF4-FFF2-40B4-BE49-F238E27FC236}">
                <a16:creationId xmlns:a16="http://schemas.microsoft.com/office/drawing/2014/main" id="{6F9C109C-BF81-F249-8D1F-C2696B6FECD7}"/>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a:p>
        </p:txBody>
      </p:sp>
      <p:pic>
        <p:nvPicPr>
          <p:cNvPr id="19" name="Picture 16">
            <a:extLst>
              <a:ext uri="{FF2B5EF4-FFF2-40B4-BE49-F238E27FC236}">
                <a16:creationId xmlns:a16="http://schemas.microsoft.com/office/drawing/2014/main" id="{4913759B-8ABA-8F41-8F02-AABD53CFD1BE}"/>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60419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Column Slide with TOP level Bulle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6250"/>
            <a:ext cx="11233150" cy="654760"/>
          </a:xfrm>
        </p:spPr>
        <p:txBody>
          <a:bodyPr anchor="t"/>
          <a:lstStyle>
            <a:lvl1pPr>
              <a:defRPr b="0"/>
            </a:lvl1pPr>
          </a:lstStyle>
          <a:p>
            <a:r>
              <a:rPr lang="en-US"/>
              <a:t>Click to Edit Master Title Style</a:t>
            </a:r>
          </a:p>
        </p:txBody>
      </p:sp>
      <p:sp>
        <p:nvSpPr>
          <p:cNvPr id="4" name="Text Placeholder 2"/>
          <p:cNvSpPr>
            <a:spLocks noGrp="1"/>
          </p:cNvSpPr>
          <p:nvPr>
            <p:ph idx="1" hasCustomPrompt="1"/>
          </p:nvPr>
        </p:nvSpPr>
        <p:spPr>
          <a:xfrm>
            <a:off x="479425" y="1171111"/>
            <a:ext cx="11233150" cy="4086225"/>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400">
                <a:solidFill>
                  <a:schemeClr val="tx2"/>
                </a:solidFill>
              </a:defRPr>
            </a:lvl1pPr>
            <a:lvl2pPr marL="672783">
              <a:lnSpc>
                <a:spcPct val="100000"/>
              </a:lnSpc>
              <a:spcAft>
                <a:spcPts val="0"/>
              </a:spcAft>
              <a:defRPr sz="2000">
                <a:solidFill>
                  <a:schemeClr val="tx2"/>
                </a:solidFill>
              </a:defRPr>
            </a:lvl2pPr>
            <a:lvl3pPr marL="947103">
              <a:lnSpc>
                <a:spcPct val="100000"/>
              </a:lnSpc>
              <a:spcAft>
                <a:spcPts val="0"/>
              </a:spcAft>
              <a:defRPr sz="1800">
                <a:solidFill>
                  <a:schemeClr val="tx2"/>
                </a:solidFill>
              </a:defRPr>
            </a:lvl3pPr>
            <a:lvl4pPr marL="1293178">
              <a:lnSpc>
                <a:spcPct val="100000"/>
              </a:lnSpc>
              <a:spcAft>
                <a:spcPts val="0"/>
              </a:spcAft>
              <a:defRPr sz="1800">
                <a:solidFill>
                  <a:schemeClr val="tx2"/>
                </a:solidFill>
              </a:defRPr>
            </a:lvl4pPr>
            <a:lvl5pPr marL="1518603">
              <a:lnSpc>
                <a:spcPct val="100000"/>
              </a:lnSpc>
              <a:spcAft>
                <a:spcPts val="0"/>
              </a:spcAft>
              <a:defRPr sz="1800">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noProof="0"/>
              <a:t>Click to edit Master text styles with Top Level Bullet</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113250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Column Slide w/ Su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nchor="t"/>
          <a:lstStyle/>
          <a:p>
            <a:r>
              <a:rPr lang="en-US"/>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7" name="Text Placeholder 2"/>
          <p:cNvSpPr>
            <a:spLocks noGrp="1"/>
          </p:cNvSpPr>
          <p:nvPr>
            <p:ph idx="1"/>
          </p:nvPr>
        </p:nvSpPr>
        <p:spPr>
          <a:xfrm>
            <a:off x="479425" y="1554490"/>
            <a:ext cx="11233150" cy="4087104"/>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400">
                <a:solidFill>
                  <a:schemeClr val="tx2"/>
                </a:solidFill>
              </a:defRPr>
            </a:lvl1pPr>
            <a:lvl2pPr>
              <a:lnSpc>
                <a:spcPct val="100000"/>
              </a:lnSpc>
              <a:spcAft>
                <a:spcPts val="0"/>
              </a:spcAft>
              <a:buClr>
                <a:schemeClr val="accent1"/>
              </a:buClr>
              <a:defRPr sz="2000">
                <a:solidFill>
                  <a:schemeClr val="tx2"/>
                </a:solidFill>
              </a:defRPr>
            </a:lvl2pPr>
            <a:lvl3pPr>
              <a:lnSpc>
                <a:spcPct val="100000"/>
              </a:lnSpc>
              <a:spcAft>
                <a:spcPts val="0"/>
              </a:spcAft>
              <a:buClr>
                <a:schemeClr val="accent1"/>
              </a:buClr>
              <a:defRPr>
                <a:solidFill>
                  <a:schemeClr val="tx2"/>
                </a:solidFill>
              </a:defRPr>
            </a:lvl3pPr>
            <a:lvl4pPr>
              <a:lnSpc>
                <a:spcPct val="100000"/>
              </a:lnSpc>
              <a:spcAft>
                <a:spcPts val="0"/>
              </a:spcAft>
              <a:buClr>
                <a:schemeClr val="accent1"/>
              </a:buClr>
              <a:defRPr>
                <a:solidFill>
                  <a:schemeClr val="tx2"/>
                </a:solidFill>
              </a:defRPr>
            </a:lvl4pPr>
            <a:lvl5pPr>
              <a:lnSpc>
                <a:spcPct val="100000"/>
              </a:lnSpc>
              <a:spcAft>
                <a:spcPts val="0"/>
              </a:spcAft>
              <a:buClr>
                <a:schemeClr val="accent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7750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 slide ">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3E00537-4172-4053-A616-87E429C679AC}"/>
              </a:ext>
            </a:extLst>
          </p:cNvPr>
          <p:cNvCxnSpPr>
            <a:cxnSpLocks/>
          </p:cNvCxnSpPr>
          <p:nvPr userDrawn="1"/>
        </p:nvCxnSpPr>
        <p:spPr>
          <a:xfrm>
            <a:off x="6096000" y="1620481"/>
            <a:ext cx="0" cy="451520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425" y="478302"/>
            <a:ext cx="11233150" cy="512830"/>
          </a:xfrm>
        </p:spPr>
        <p:txBody>
          <a:bodyPr/>
          <a:lstStyle/>
          <a:p>
            <a:r>
              <a:rPr lang="en-US"/>
              <a:t>Click to Edit Master Title Style</a:t>
            </a:r>
          </a:p>
        </p:txBody>
      </p:sp>
      <p:sp>
        <p:nvSpPr>
          <p:cNvPr id="44" name="Text Placeholder 43"/>
          <p:cNvSpPr>
            <a:spLocks noGrp="1"/>
          </p:cNvSpPr>
          <p:nvPr>
            <p:ph type="body" sz="quarter" idx="13" hasCustomPrompt="1"/>
          </p:nvPr>
        </p:nvSpPr>
        <p:spPr>
          <a:xfrm>
            <a:off x="479425" y="991131"/>
            <a:ext cx="11233150" cy="359204"/>
          </a:xfrm>
        </p:spPr>
        <p:txBody>
          <a:bodyPr anchor="t"/>
          <a:lstStyle>
            <a:lvl1pPr marL="0" indent="0">
              <a:spcAft>
                <a:spcPts val="0"/>
              </a:spcAft>
              <a:buNone/>
              <a:defRPr sz="2400">
                <a:solidFill>
                  <a:schemeClr val="accent6"/>
                </a:solidFill>
              </a:defRPr>
            </a:lvl1pPr>
          </a:lstStyle>
          <a:p>
            <a:pPr lvl="0"/>
            <a:r>
              <a:rPr lang="en-US"/>
              <a:t>Click to edit Master text styles</a:t>
            </a:r>
          </a:p>
        </p:txBody>
      </p:sp>
      <p:sp>
        <p:nvSpPr>
          <p:cNvPr id="9" name="Text Placeholder 131"/>
          <p:cNvSpPr>
            <a:spLocks noGrp="1"/>
          </p:cNvSpPr>
          <p:nvPr>
            <p:ph type="body" sz="quarter" idx="16" hasCustomPrompt="1"/>
          </p:nvPr>
        </p:nvSpPr>
        <p:spPr>
          <a:xfrm>
            <a:off x="479425" y="1620481"/>
            <a:ext cx="5345642"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a:t>Click to edit Master text styles</a:t>
            </a:r>
          </a:p>
        </p:txBody>
      </p:sp>
      <p:sp>
        <p:nvSpPr>
          <p:cNvPr id="4" name="Content Placeholder 3"/>
          <p:cNvSpPr>
            <a:spLocks noGrp="1"/>
          </p:cNvSpPr>
          <p:nvPr>
            <p:ph sz="quarter" idx="19"/>
          </p:nvPr>
        </p:nvSpPr>
        <p:spPr>
          <a:xfrm>
            <a:off x="477587" y="2202443"/>
            <a:ext cx="5347480" cy="3933245"/>
          </a:xfrm>
        </p:spPr>
        <p:txBody>
          <a:bodyPr/>
          <a:lstStyle>
            <a:lvl1pPr marL="342900" indent="-342900" algn="just">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solidFill>
                  <a:srgbClr val="383838"/>
                </a:solidFill>
              </a:defRPr>
            </a:lvl2pPr>
            <a:lvl3pPr marL="947103">
              <a:lnSpc>
                <a:spcPct val="100000"/>
              </a:lnSpc>
              <a:spcAft>
                <a:spcPts val="0"/>
              </a:spcAft>
              <a:buClr>
                <a:schemeClr val="accent1"/>
              </a:buClr>
              <a:defRPr>
                <a:solidFill>
                  <a:srgbClr val="383838"/>
                </a:solidFill>
              </a:defRPr>
            </a:lvl3pPr>
            <a:lvl4pPr marL="1293178" indent="-173038">
              <a:lnSpc>
                <a:spcPct val="100000"/>
              </a:lnSpc>
              <a:spcAft>
                <a:spcPts val="0"/>
              </a:spcAft>
              <a:buClr>
                <a:schemeClr val="accent1"/>
              </a:buClr>
              <a:buFont typeface="Arial" charset="0"/>
              <a:buChar char="•"/>
              <a:defRPr>
                <a:solidFill>
                  <a:srgbClr val="383838"/>
                </a:solidFill>
              </a:defRPr>
            </a:lvl4pPr>
            <a:lvl5pPr marL="1518603">
              <a:lnSpc>
                <a:spcPct val="100000"/>
              </a:lnSpc>
              <a:spcAft>
                <a:spcPts val="0"/>
              </a:spcAft>
              <a:buClr>
                <a:schemeClr val="accent1"/>
              </a:buClr>
              <a:defRPr>
                <a:solidFill>
                  <a:srgbClr val="38383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31"/>
          <p:cNvSpPr>
            <a:spLocks noGrp="1"/>
          </p:cNvSpPr>
          <p:nvPr>
            <p:ph type="body" sz="quarter" idx="18" hasCustomPrompt="1"/>
          </p:nvPr>
        </p:nvSpPr>
        <p:spPr>
          <a:xfrm>
            <a:off x="6341534" y="1620481"/>
            <a:ext cx="5371042"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a:t>Click to edit Master text styles</a:t>
            </a:r>
          </a:p>
        </p:txBody>
      </p:sp>
      <p:sp>
        <p:nvSpPr>
          <p:cNvPr id="12" name="Content Placeholder 3"/>
          <p:cNvSpPr>
            <a:spLocks noGrp="1"/>
          </p:cNvSpPr>
          <p:nvPr>
            <p:ph sz="quarter" idx="21" hasCustomPrompt="1"/>
          </p:nvPr>
        </p:nvSpPr>
        <p:spPr>
          <a:xfrm>
            <a:off x="6339947" y="2202442"/>
            <a:ext cx="5372628" cy="3933246"/>
          </a:xfrm>
        </p:spPr>
        <p:txBody>
          <a:bodyPr/>
          <a:lstStyle>
            <a:lvl1pPr marL="342900" indent="-342900">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solidFill>
                  <a:srgbClr val="383838"/>
                </a:solidFill>
              </a:defRPr>
            </a:lvl2pPr>
            <a:lvl3pPr marL="947103">
              <a:lnSpc>
                <a:spcPct val="100000"/>
              </a:lnSpc>
              <a:spcAft>
                <a:spcPts val="0"/>
              </a:spcAft>
              <a:buClr>
                <a:schemeClr val="accent1"/>
              </a:buClr>
              <a:defRPr>
                <a:solidFill>
                  <a:srgbClr val="383838"/>
                </a:solidFill>
              </a:defRPr>
            </a:lvl3pPr>
            <a:lvl4pPr marL="1293178" indent="-173038">
              <a:lnSpc>
                <a:spcPct val="100000"/>
              </a:lnSpc>
              <a:spcAft>
                <a:spcPts val="0"/>
              </a:spcAft>
              <a:buClr>
                <a:schemeClr val="accent1"/>
              </a:buClr>
              <a:buFont typeface="Arial" charset="0"/>
              <a:buChar char="•"/>
              <a:defRPr>
                <a:solidFill>
                  <a:srgbClr val="383838"/>
                </a:solidFill>
              </a:defRPr>
            </a:lvl4pPr>
            <a:lvl5pPr marL="1518603">
              <a:lnSpc>
                <a:spcPct val="100000"/>
              </a:lnSpc>
              <a:spcAft>
                <a:spcPts val="0"/>
              </a:spcAft>
              <a:buClr>
                <a:schemeClr val="accent1"/>
              </a:buClr>
              <a:defRPr>
                <a:solidFill>
                  <a:srgbClr val="38383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2621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column slide ">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E9795D2F-D322-4144-8DA8-55D6A2942740}"/>
              </a:ext>
            </a:extLst>
          </p:cNvPr>
          <p:cNvCxnSpPr>
            <a:cxnSpLocks/>
          </p:cNvCxnSpPr>
          <p:nvPr userDrawn="1"/>
        </p:nvCxnSpPr>
        <p:spPr bwMode="auto">
          <a:xfrm>
            <a:off x="4148138" y="1611050"/>
            <a:ext cx="0" cy="444843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B4D2EAD-40A5-4C0B-900F-916EB19FF748}"/>
              </a:ext>
            </a:extLst>
          </p:cNvPr>
          <p:cNvCxnSpPr>
            <a:cxnSpLocks/>
          </p:cNvCxnSpPr>
          <p:nvPr userDrawn="1"/>
        </p:nvCxnSpPr>
        <p:spPr bwMode="auto">
          <a:xfrm>
            <a:off x="8051800" y="1611050"/>
            <a:ext cx="0" cy="444843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userDrawn="1">
            <p:ph type="title" hasCustomPrompt="1"/>
          </p:nvPr>
        </p:nvSpPr>
        <p:spPr>
          <a:xfrm>
            <a:off x="479425" y="478302"/>
            <a:ext cx="11233150" cy="512830"/>
          </a:xfrm>
        </p:spPr>
        <p:txBody>
          <a:bodyPr/>
          <a:lstStyle/>
          <a:p>
            <a:r>
              <a:rPr lang="en-US"/>
              <a:t>Click to Edit Master Title Style</a:t>
            </a:r>
          </a:p>
        </p:txBody>
      </p:sp>
      <p:sp>
        <p:nvSpPr>
          <p:cNvPr id="44" name="Text Placeholder 43"/>
          <p:cNvSpPr>
            <a:spLocks noGrp="1"/>
          </p:cNvSpPr>
          <p:nvPr userDrawn="1">
            <p:ph type="body" sz="quarter" idx="13"/>
          </p:nvPr>
        </p:nvSpPr>
        <p:spPr>
          <a:xfrm>
            <a:off x="479425" y="991131"/>
            <a:ext cx="11233150" cy="344488"/>
          </a:xfrm>
        </p:spPr>
        <p:txBody>
          <a:bodyPr/>
          <a:lstStyle>
            <a:lvl1pPr marL="0" indent="0">
              <a:buNone/>
              <a:defRPr lang="en-US" sz="2400" dirty="0">
                <a:solidFill>
                  <a:schemeClr val="accent6"/>
                </a:solidFill>
              </a:defRPr>
            </a:lvl1pPr>
          </a:lstStyle>
          <a:p>
            <a:pPr lvl="0"/>
            <a:r>
              <a:rPr lang="en-US"/>
              <a:t>Click to edit Master text styles</a:t>
            </a:r>
          </a:p>
        </p:txBody>
      </p:sp>
      <p:sp>
        <p:nvSpPr>
          <p:cNvPr id="7" name="Text Placeholder 2"/>
          <p:cNvSpPr>
            <a:spLocks noGrp="1"/>
          </p:cNvSpPr>
          <p:nvPr userDrawn="1">
            <p:ph idx="1"/>
          </p:nvPr>
        </p:nvSpPr>
        <p:spPr>
          <a:xfrm>
            <a:off x="479425" y="2373786"/>
            <a:ext cx="3392553" cy="3605945"/>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solidFill>
                  <a:srgbClr val="383838"/>
                </a:solidFill>
              </a:defRPr>
            </a:lvl2pPr>
            <a:lvl3pPr>
              <a:defRPr>
                <a:solidFill>
                  <a:srgbClr val="383838"/>
                </a:solidFill>
              </a:defRPr>
            </a:lvl3pPr>
            <a:lvl4pPr>
              <a:defRPr>
                <a:solidFill>
                  <a:srgbClr val="383838"/>
                </a:solidFill>
              </a:defRPr>
            </a:lvl4pPr>
            <a:lvl5pPr>
              <a:defRPr>
                <a:solidFill>
                  <a:srgbClr val="383838"/>
                </a:solidFill>
              </a:defRPr>
            </a:lvl5pPr>
          </a:lstStyle>
          <a:p>
            <a:pPr lvl="0"/>
            <a:r>
              <a:rPr lang="en-US"/>
              <a:t>Click to edit Master text styles</a:t>
            </a:r>
          </a:p>
          <a:p>
            <a:pPr lvl="1"/>
            <a:r>
              <a:rPr lang="en-US"/>
              <a:t>Second level</a:t>
            </a:r>
          </a:p>
        </p:txBody>
      </p:sp>
      <p:sp>
        <p:nvSpPr>
          <p:cNvPr id="100" name="Text Placeholder 131"/>
          <p:cNvSpPr>
            <a:spLocks noGrp="1"/>
          </p:cNvSpPr>
          <p:nvPr userDrawn="1">
            <p:ph type="body" sz="quarter" idx="16" hasCustomPrompt="1"/>
          </p:nvPr>
        </p:nvSpPr>
        <p:spPr>
          <a:xfrm>
            <a:off x="479425" y="1611050"/>
            <a:ext cx="33726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a:t>Click to edit Master text styles</a:t>
            </a:r>
          </a:p>
        </p:txBody>
      </p:sp>
      <p:sp>
        <p:nvSpPr>
          <p:cNvPr id="13" name="Text Placeholder 2"/>
          <p:cNvSpPr>
            <a:spLocks noGrp="1"/>
          </p:cNvSpPr>
          <p:nvPr userDrawn="1">
            <p:ph idx="17"/>
          </p:nvPr>
        </p:nvSpPr>
        <p:spPr>
          <a:xfrm>
            <a:off x="4416359" y="2373786"/>
            <a:ext cx="3359281" cy="3605945"/>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lvl2pPr>
          </a:lstStyle>
          <a:p>
            <a:pPr lvl="0"/>
            <a:r>
              <a:rPr lang="en-US"/>
              <a:t>Click to edit Master text styles</a:t>
            </a:r>
          </a:p>
          <a:p>
            <a:pPr lvl="1"/>
            <a:r>
              <a:rPr lang="en-US"/>
              <a:t>Second level</a:t>
            </a:r>
          </a:p>
        </p:txBody>
      </p:sp>
      <p:sp>
        <p:nvSpPr>
          <p:cNvPr id="14" name="Text Placeholder 2"/>
          <p:cNvSpPr>
            <a:spLocks noGrp="1"/>
          </p:cNvSpPr>
          <p:nvPr userDrawn="1">
            <p:ph idx="18"/>
          </p:nvPr>
        </p:nvSpPr>
        <p:spPr>
          <a:xfrm>
            <a:off x="8300113" y="2373786"/>
            <a:ext cx="3412462" cy="3605945"/>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solidFill>
                  <a:srgbClr val="383838"/>
                </a:solidFill>
              </a:defRPr>
            </a:lvl2pPr>
          </a:lstStyle>
          <a:p>
            <a:pPr lvl="0"/>
            <a:r>
              <a:rPr lang="en-US"/>
              <a:t>Click to edit Master text styles</a:t>
            </a:r>
          </a:p>
          <a:p>
            <a:pPr lvl="1"/>
            <a:r>
              <a:rPr lang="en-US"/>
              <a:t>Second level</a:t>
            </a:r>
          </a:p>
        </p:txBody>
      </p:sp>
      <p:sp>
        <p:nvSpPr>
          <p:cNvPr id="15" name="Text Placeholder 131"/>
          <p:cNvSpPr>
            <a:spLocks noGrp="1"/>
          </p:cNvSpPr>
          <p:nvPr userDrawn="1">
            <p:ph type="body" sz="quarter" idx="19" hasCustomPrompt="1"/>
          </p:nvPr>
        </p:nvSpPr>
        <p:spPr>
          <a:xfrm>
            <a:off x="4419997" y="1611050"/>
            <a:ext cx="33599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a:t>Click to edit Master text styles</a:t>
            </a:r>
          </a:p>
        </p:txBody>
      </p:sp>
      <p:sp>
        <p:nvSpPr>
          <p:cNvPr id="16" name="Text Placeholder 131"/>
          <p:cNvSpPr>
            <a:spLocks noGrp="1"/>
          </p:cNvSpPr>
          <p:nvPr userDrawn="1">
            <p:ph type="body" sz="quarter" idx="20" hasCustomPrompt="1"/>
          </p:nvPr>
        </p:nvSpPr>
        <p:spPr>
          <a:xfrm>
            <a:off x="8299449" y="1611050"/>
            <a:ext cx="3413126"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200007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olumn slide with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lstStyle/>
          <a:p>
            <a:r>
              <a:rPr lang="en-US"/>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9" name="Content Placeholder 8"/>
          <p:cNvSpPr>
            <a:spLocks noGrp="1"/>
          </p:cNvSpPr>
          <p:nvPr>
            <p:ph sz="quarter" idx="21"/>
          </p:nvPr>
        </p:nvSpPr>
        <p:spPr>
          <a:xfrm>
            <a:off x="8299119" y="2372564"/>
            <a:ext cx="3413455" cy="3608387"/>
          </a:xfrm>
        </p:spPr>
        <p:txBody>
          <a:bodyPr/>
          <a:lstStyle>
            <a:lvl1pPr marL="342900" indent="-342900">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solidFill>
                  <a:srgbClr val="383838"/>
                </a:solidFill>
              </a:defRPr>
            </a:lvl2pPr>
            <a:lvl3pPr>
              <a:lnSpc>
                <a:spcPct val="100000"/>
              </a:lnSpc>
              <a:spcAft>
                <a:spcPts val="0"/>
              </a:spcAft>
              <a:buClr>
                <a:schemeClr val="accent1"/>
              </a:buClr>
              <a:defRPr>
                <a:solidFill>
                  <a:srgbClr val="383838"/>
                </a:solidFill>
              </a:defRPr>
            </a:lvl3pPr>
          </a:lstStyle>
          <a:p>
            <a:pPr lvl="0"/>
            <a:r>
              <a:rPr lang="en-US"/>
              <a:t>Click to edit Master text styles</a:t>
            </a:r>
          </a:p>
          <a:p>
            <a:pPr lvl="1"/>
            <a:r>
              <a:rPr lang="en-US"/>
              <a:t>Second level</a:t>
            </a:r>
          </a:p>
          <a:p>
            <a:pPr lvl="2"/>
            <a:r>
              <a:rPr lang="en-US"/>
              <a:t>Third level</a:t>
            </a:r>
          </a:p>
        </p:txBody>
      </p:sp>
      <p:grpSp>
        <p:nvGrpSpPr>
          <p:cNvPr id="36" name="Group 6">
            <a:extLst>
              <a:ext uri="{FF2B5EF4-FFF2-40B4-BE49-F238E27FC236}">
                <a16:creationId xmlns:a16="http://schemas.microsoft.com/office/drawing/2014/main" id="{CCE81F77-7204-0241-970A-63C43B1D7B80}"/>
              </a:ext>
            </a:extLst>
          </p:cNvPr>
          <p:cNvGrpSpPr>
            <a:grpSpLocks/>
          </p:cNvGrpSpPr>
          <p:nvPr userDrawn="1"/>
        </p:nvGrpSpPr>
        <p:grpSpPr bwMode="auto">
          <a:xfrm>
            <a:off x="4148138" y="1611050"/>
            <a:ext cx="3903662" cy="4448438"/>
            <a:chOff x="3706307" y="1883391"/>
            <a:chExt cx="3803176" cy="4472959"/>
          </a:xfrm>
        </p:grpSpPr>
        <p:cxnSp>
          <p:nvCxnSpPr>
            <p:cNvPr id="37" name="Straight Connector 36">
              <a:extLst>
                <a:ext uri="{FF2B5EF4-FFF2-40B4-BE49-F238E27FC236}">
                  <a16:creationId xmlns:a16="http://schemas.microsoft.com/office/drawing/2014/main" id="{7266E339-1F3B-8E41-B64F-AA6A42EDF799}"/>
                </a:ext>
              </a:extLst>
            </p:cNvPr>
            <p:cNvCxnSpPr>
              <a:cxnSpLocks/>
            </p:cNvCxnSpPr>
            <p:nvPr userDrawn="1"/>
          </p:nvCxnSpPr>
          <p:spPr>
            <a:xfrm>
              <a:off x="3706307" y="1883391"/>
              <a:ext cx="0" cy="447295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22B3030-62BD-3440-A850-5C6E7CCDD54A}"/>
                </a:ext>
              </a:extLst>
            </p:cNvPr>
            <p:cNvCxnSpPr>
              <a:cxnSpLocks/>
            </p:cNvCxnSpPr>
            <p:nvPr userDrawn="1"/>
          </p:nvCxnSpPr>
          <p:spPr>
            <a:xfrm>
              <a:off x="7509483" y="1883391"/>
              <a:ext cx="0" cy="4472959"/>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40" name="Text Placeholder 131">
            <a:extLst>
              <a:ext uri="{FF2B5EF4-FFF2-40B4-BE49-F238E27FC236}">
                <a16:creationId xmlns:a16="http://schemas.microsoft.com/office/drawing/2014/main" id="{B54BFFD1-D378-D841-B5DD-88788B48D029}"/>
              </a:ext>
            </a:extLst>
          </p:cNvPr>
          <p:cNvSpPr>
            <a:spLocks noGrp="1"/>
          </p:cNvSpPr>
          <p:nvPr>
            <p:ph type="body" sz="quarter" idx="16" hasCustomPrompt="1"/>
          </p:nvPr>
        </p:nvSpPr>
        <p:spPr>
          <a:xfrm>
            <a:off x="479425" y="1611050"/>
            <a:ext cx="33726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a:t>Click to edit Master text styles</a:t>
            </a:r>
          </a:p>
        </p:txBody>
      </p:sp>
      <p:sp>
        <p:nvSpPr>
          <p:cNvPr id="43" name="Text Placeholder 131">
            <a:extLst>
              <a:ext uri="{FF2B5EF4-FFF2-40B4-BE49-F238E27FC236}">
                <a16:creationId xmlns:a16="http://schemas.microsoft.com/office/drawing/2014/main" id="{E3125198-F65A-8049-9D3E-A6AF258DAEBF}"/>
              </a:ext>
            </a:extLst>
          </p:cNvPr>
          <p:cNvSpPr>
            <a:spLocks noGrp="1"/>
          </p:cNvSpPr>
          <p:nvPr>
            <p:ph type="body" sz="quarter" idx="19" hasCustomPrompt="1"/>
          </p:nvPr>
        </p:nvSpPr>
        <p:spPr>
          <a:xfrm>
            <a:off x="4416192" y="1611050"/>
            <a:ext cx="33599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a:t>Click to edit Master text styles</a:t>
            </a:r>
          </a:p>
        </p:txBody>
      </p:sp>
      <p:sp>
        <p:nvSpPr>
          <p:cNvPr id="45" name="Text Placeholder 131">
            <a:extLst>
              <a:ext uri="{FF2B5EF4-FFF2-40B4-BE49-F238E27FC236}">
                <a16:creationId xmlns:a16="http://schemas.microsoft.com/office/drawing/2014/main" id="{7C8008EA-19DB-814F-9284-A055A2AB89CD}"/>
              </a:ext>
            </a:extLst>
          </p:cNvPr>
          <p:cNvSpPr>
            <a:spLocks noGrp="1"/>
          </p:cNvSpPr>
          <p:nvPr>
            <p:ph type="body" sz="quarter" idx="20" hasCustomPrompt="1"/>
          </p:nvPr>
        </p:nvSpPr>
        <p:spPr>
          <a:xfrm>
            <a:off x="8299449" y="1611050"/>
            <a:ext cx="3413126"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a:t>Click to edit Master text styles</a:t>
            </a:r>
          </a:p>
        </p:txBody>
      </p:sp>
      <p:sp>
        <p:nvSpPr>
          <p:cNvPr id="46" name="Content Placeholder 8">
            <a:extLst>
              <a:ext uri="{FF2B5EF4-FFF2-40B4-BE49-F238E27FC236}">
                <a16:creationId xmlns:a16="http://schemas.microsoft.com/office/drawing/2014/main" id="{DD4BA2E6-FACA-5C45-B75F-9327959A672A}"/>
              </a:ext>
            </a:extLst>
          </p:cNvPr>
          <p:cNvSpPr>
            <a:spLocks noGrp="1"/>
          </p:cNvSpPr>
          <p:nvPr>
            <p:ph sz="quarter" idx="22"/>
          </p:nvPr>
        </p:nvSpPr>
        <p:spPr>
          <a:xfrm>
            <a:off x="4415863" y="2372564"/>
            <a:ext cx="3360274" cy="3608387"/>
          </a:xfrm>
        </p:spPr>
        <p:txBody>
          <a:bodyPr/>
          <a:lstStyle>
            <a:lvl1pPr marL="342900" indent="-342900">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solidFill>
                  <a:srgbClr val="383838"/>
                </a:solidFill>
              </a:defRPr>
            </a:lvl2pPr>
            <a:lvl3pPr>
              <a:lnSpc>
                <a:spcPct val="100000"/>
              </a:lnSpc>
              <a:spcAft>
                <a:spcPts val="0"/>
              </a:spcAft>
              <a:buClr>
                <a:schemeClr val="accent1"/>
              </a:buClr>
              <a:defRPr>
                <a:solidFill>
                  <a:srgbClr val="383838"/>
                </a:solidFill>
              </a:defRPr>
            </a:lvl3pPr>
          </a:lstStyle>
          <a:p>
            <a:pPr lvl="0"/>
            <a:r>
              <a:rPr lang="en-US"/>
              <a:t>Click to edit Master text styles</a:t>
            </a:r>
          </a:p>
          <a:p>
            <a:pPr lvl="1"/>
            <a:r>
              <a:rPr lang="en-US"/>
              <a:t>Second level</a:t>
            </a:r>
          </a:p>
          <a:p>
            <a:pPr lvl="2"/>
            <a:r>
              <a:rPr lang="en-US"/>
              <a:t>Third level</a:t>
            </a:r>
          </a:p>
        </p:txBody>
      </p:sp>
      <p:sp>
        <p:nvSpPr>
          <p:cNvPr id="47" name="Content Placeholder 8">
            <a:extLst>
              <a:ext uri="{FF2B5EF4-FFF2-40B4-BE49-F238E27FC236}">
                <a16:creationId xmlns:a16="http://schemas.microsoft.com/office/drawing/2014/main" id="{5AB0A5A2-CEF5-6E44-BACF-2C0296FE306B}"/>
              </a:ext>
            </a:extLst>
          </p:cNvPr>
          <p:cNvSpPr>
            <a:spLocks noGrp="1"/>
          </p:cNvSpPr>
          <p:nvPr>
            <p:ph sz="quarter" idx="23"/>
          </p:nvPr>
        </p:nvSpPr>
        <p:spPr>
          <a:xfrm>
            <a:off x="479425" y="2372564"/>
            <a:ext cx="3360274" cy="3608387"/>
          </a:xfrm>
        </p:spPr>
        <p:txBody>
          <a:bodyPr/>
          <a:lstStyle>
            <a:lvl1pPr marL="342900" indent="-342900">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solidFill>
                  <a:srgbClr val="383838"/>
                </a:solidFill>
              </a:defRPr>
            </a:lvl2pPr>
            <a:lvl3pPr>
              <a:lnSpc>
                <a:spcPct val="100000"/>
              </a:lnSpc>
              <a:spcAft>
                <a:spcPts val="0"/>
              </a:spcAft>
              <a:buClr>
                <a:schemeClr val="accent1"/>
              </a:buClr>
              <a:defRPr>
                <a:solidFill>
                  <a:srgbClr val="383838"/>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371875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ol_narrow_wid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D505B7A5-C1F7-41D3-815C-A3728D81DBDD}"/>
              </a:ext>
            </a:extLst>
          </p:cNvPr>
          <p:cNvCxnSpPr>
            <a:cxnSpLocks/>
          </p:cNvCxnSpPr>
          <p:nvPr userDrawn="1"/>
        </p:nvCxnSpPr>
        <p:spPr>
          <a:xfrm>
            <a:off x="3255004" y="1631950"/>
            <a:ext cx="0" cy="408622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425" y="478301"/>
            <a:ext cx="11233150" cy="512830"/>
          </a:xfrm>
        </p:spPr>
        <p:txBody>
          <a:bodyPr/>
          <a:lstStyle/>
          <a:p>
            <a:r>
              <a:rPr lang="en-US"/>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dirty="0">
                <a:solidFill>
                  <a:schemeClr val="accent6"/>
                </a:solidFill>
              </a:defRPr>
            </a:lvl1pPr>
          </a:lstStyle>
          <a:p>
            <a:pPr lvl="0"/>
            <a:r>
              <a:rPr lang="en-US"/>
              <a:t>Click to edit Master text styles</a:t>
            </a:r>
          </a:p>
        </p:txBody>
      </p:sp>
      <p:sp>
        <p:nvSpPr>
          <p:cNvPr id="18" name="Text Placeholder 2"/>
          <p:cNvSpPr>
            <a:spLocks noGrp="1"/>
          </p:cNvSpPr>
          <p:nvPr>
            <p:ph idx="1"/>
          </p:nvPr>
        </p:nvSpPr>
        <p:spPr>
          <a:xfrm>
            <a:off x="479425" y="1631112"/>
            <a:ext cx="2619375" cy="4086426"/>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400"/>
            </a:lvl1pPr>
            <a:lvl2pPr marL="581343">
              <a:lnSpc>
                <a:spcPct val="100000"/>
              </a:lnSpc>
              <a:spcAft>
                <a:spcPts val="0"/>
              </a:spcAft>
              <a:buClr>
                <a:schemeClr val="accent1"/>
              </a:buClr>
              <a:defRPr sz="2000">
                <a:solidFill>
                  <a:srgbClr val="383838"/>
                </a:solidFill>
              </a:defRPr>
            </a:lvl2pPr>
          </a:lstStyle>
          <a:p>
            <a:pPr lvl="0"/>
            <a:r>
              <a:rPr lang="en-US"/>
              <a:t>Click to edit Master text styles</a:t>
            </a:r>
          </a:p>
          <a:p>
            <a:pPr lvl="1"/>
            <a:r>
              <a:rPr lang="en-US"/>
              <a:t>Second level</a:t>
            </a:r>
          </a:p>
        </p:txBody>
      </p:sp>
      <p:sp>
        <p:nvSpPr>
          <p:cNvPr id="7" name="Content Placeholder 3"/>
          <p:cNvSpPr>
            <a:spLocks noGrp="1"/>
          </p:cNvSpPr>
          <p:nvPr>
            <p:ph sz="quarter" idx="21"/>
          </p:nvPr>
        </p:nvSpPr>
        <p:spPr>
          <a:xfrm>
            <a:off x="3416035" y="1631112"/>
            <a:ext cx="8296540" cy="4086426"/>
          </a:xfrm>
        </p:spPr>
        <p:txBody>
          <a:bodyPr/>
          <a:lstStyle>
            <a:lvl1pPr marL="342900" indent="-342900">
              <a:lnSpc>
                <a:spcPct val="100000"/>
              </a:lnSpc>
              <a:spcBef>
                <a:spcPts val="600"/>
              </a:spcBef>
              <a:spcAft>
                <a:spcPts val="0"/>
              </a:spcAft>
              <a:buClr>
                <a:schemeClr val="accent1"/>
              </a:buClr>
              <a:buFont typeface="Arial" charset="0"/>
              <a:buChar char="•"/>
              <a:defRPr sz="2400"/>
            </a:lvl1pPr>
            <a:lvl2pPr marL="581343">
              <a:lnSpc>
                <a:spcPct val="100000"/>
              </a:lnSpc>
              <a:spcAft>
                <a:spcPts val="0"/>
              </a:spcAft>
              <a:buClr>
                <a:schemeClr val="accent1"/>
              </a:buClr>
              <a:defRPr sz="2000">
                <a:solidFill>
                  <a:srgbClr val="383838"/>
                </a:solidFill>
              </a:defRPr>
            </a:lvl2pPr>
            <a:lvl3pPr marL="947103">
              <a:lnSpc>
                <a:spcPct val="100000"/>
              </a:lnSpc>
              <a:spcAft>
                <a:spcPts val="0"/>
              </a:spcAft>
              <a:buClr>
                <a:schemeClr val="accent1"/>
              </a:buClr>
              <a:defRPr sz="1800">
                <a:solidFill>
                  <a:srgbClr val="383838"/>
                </a:solidFill>
              </a:defRPr>
            </a:lvl3pPr>
            <a:lvl4pPr marL="1293178" indent="-173038">
              <a:lnSpc>
                <a:spcPct val="100000"/>
              </a:lnSpc>
              <a:spcAft>
                <a:spcPts val="0"/>
              </a:spcAft>
              <a:buClr>
                <a:schemeClr val="accent1"/>
              </a:buClr>
              <a:buFont typeface="Arial" charset="0"/>
              <a:buChar char="•"/>
              <a:defRPr sz="1800">
                <a:solidFill>
                  <a:srgbClr val="383838"/>
                </a:solidFill>
              </a:defRPr>
            </a:lvl4pPr>
            <a:lvl5pPr marL="1518603">
              <a:lnSpc>
                <a:spcPct val="100000"/>
              </a:lnSpc>
              <a:spcAft>
                <a:spcPts val="0"/>
              </a:spcAft>
              <a:buClr>
                <a:schemeClr val="accent1"/>
              </a:buClr>
              <a:defRPr sz="1800">
                <a:solidFill>
                  <a:srgbClr val="38383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2999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0_Section Divider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BDB4B4-FCA0-E042-A960-9090E3A6B014}"/>
              </a:ext>
            </a:extLst>
          </p:cNvPr>
          <p:cNvPicPr>
            <a:picLocks noChangeAspect="1"/>
          </p:cNvPicPr>
          <p:nvPr userDrawn="1"/>
        </p:nvPicPr>
        <p:blipFill rotWithShape="1">
          <a:blip r:embed="rId2" cstate="screen">
            <a:alphaModFix amt="82000"/>
            <a:extLst>
              <a:ext uri="{28A0092B-C50C-407E-A947-70E740481C1C}">
                <a14:useLocalDpi xmlns:a14="http://schemas.microsoft.com/office/drawing/2010/main"/>
              </a:ext>
            </a:extLst>
          </a:blip>
          <a:srcRect t="3943" b="11564"/>
          <a:stretch/>
        </p:blipFill>
        <p:spPr>
          <a:xfrm>
            <a:off x="0" y="-1"/>
            <a:ext cx="12192000" cy="6858001"/>
          </a:xfrm>
          <a:prstGeom prst="rect">
            <a:avLst/>
          </a:prstGeom>
        </p:spPr>
      </p:pic>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6941131" y="788740"/>
            <a:ext cx="4268207"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a:p>
        </p:txBody>
      </p:sp>
    </p:spTree>
    <p:extLst>
      <p:ext uri="{BB962C8B-B14F-4D97-AF65-F5344CB8AC3E}">
        <p14:creationId xmlns:p14="http://schemas.microsoft.com/office/powerpoint/2010/main" val="1581727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3 column slide ">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C41881F-8B1A-4F78-926D-54E8F515C458}"/>
              </a:ext>
            </a:extLst>
          </p:cNvPr>
          <p:cNvCxnSpPr>
            <a:cxnSpLocks/>
          </p:cNvCxnSpPr>
          <p:nvPr userDrawn="1"/>
        </p:nvCxnSpPr>
        <p:spPr>
          <a:xfrm>
            <a:off x="8932863" y="1629287"/>
            <a:ext cx="0" cy="408622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425" y="478301"/>
            <a:ext cx="11233150" cy="512830"/>
          </a:xfrm>
        </p:spPr>
        <p:txBody>
          <a:bodyPr/>
          <a:lstStyle/>
          <a:p>
            <a:r>
              <a:rPr lang="en-US"/>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6" name="Content Placeholder 5"/>
          <p:cNvSpPr>
            <a:spLocks noGrp="1"/>
          </p:cNvSpPr>
          <p:nvPr>
            <p:ph sz="quarter" idx="15"/>
          </p:nvPr>
        </p:nvSpPr>
        <p:spPr>
          <a:xfrm>
            <a:off x="9037637" y="1629597"/>
            <a:ext cx="2674937" cy="4086428"/>
          </a:xfrm>
        </p:spPr>
        <p:txBody>
          <a:bodyPr/>
          <a:lstStyle>
            <a:lvl1pPr marL="342900" indent="-342900">
              <a:lnSpc>
                <a:spcPct val="100000"/>
              </a:lnSpc>
              <a:spcBef>
                <a:spcPts val="600"/>
              </a:spcBef>
              <a:spcAft>
                <a:spcPts val="0"/>
              </a:spcAft>
              <a:buClr>
                <a:schemeClr val="accent1"/>
              </a:buClr>
              <a:buFont typeface="Arial" charset="0"/>
              <a:buChar char="•"/>
              <a:defRPr sz="2400"/>
            </a:lvl1pPr>
            <a:lvl2pPr marL="581343">
              <a:lnSpc>
                <a:spcPct val="100000"/>
              </a:lnSpc>
              <a:spcAft>
                <a:spcPts val="0"/>
              </a:spcAft>
              <a:buClr>
                <a:schemeClr val="accent1"/>
              </a:buClr>
              <a:defRPr sz="2000">
                <a:solidFill>
                  <a:srgbClr val="383838"/>
                </a:solidFill>
              </a:defRPr>
            </a:lvl2pPr>
          </a:lstStyle>
          <a:p>
            <a:pPr lvl="0"/>
            <a:r>
              <a:rPr lang="en-US"/>
              <a:t>Click to edit Master text styles</a:t>
            </a:r>
          </a:p>
          <a:p>
            <a:pPr lvl="1"/>
            <a:r>
              <a:rPr lang="en-US"/>
              <a:t>Second level</a:t>
            </a:r>
          </a:p>
        </p:txBody>
      </p:sp>
      <p:sp>
        <p:nvSpPr>
          <p:cNvPr id="8" name="Content Placeholder 3"/>
          <p:cNvSpPr>
            <a:spLocks noGrp="1"/>
          </p:cNvSpPr>
          <p:nvPr>
            <p:ph sz="quarter" idx="21"/>
          </p:nvPr>
        </p:nvSpPr>
        <p:spPr>
          <a:xfrm>
            <a:off x="479425" y="1629287"/>
            <a:ext cx="8348664" cy="4086225"/>
          </a:xfrm>
        </p:spPr>
        <p:txBody>
          <a:bodyPr/>
          <a:lstStyle>
            <a:lvl1pPr marL="342900" indent="-342900">
              <a:lnSpc>
                <a:spcPct val="100000"/>
              </a:lnSpc>
              <a:spcBef>
                <a:spcPts val="600"/>
              </a:spcBef>
              <a:spcAft>
                <a:spcPts val="0"/>
              </a:spcAft>
              <a:buClr>
                <a:schemeClr val="accent1"/>
              </a:buClr>
              <a:buFont typeface="Arial" charset="0"/>
              <a:buChar char="•"/>
              <a:defRPr sz="2400"/>
            </a:lvl1pPr>
            <a:lvl2pPr marL="581343">
              <a:lnSpc>
                <a:spcPct val="100000"/>
              </a:lnSpc>
              <a:spcAft>
                <a:spcPts val="0"/>
              </a:spcAft>
              <a:buClr>
                <a:schemeClr val="accent1"/>
              </a:buClr>
              <a:defRPr sz="2000">
                <a:solidFill>
                  <a:srgbClr val="383838"/>
                </a:solidFill>
              </a:defRPr>
            </a:lvl2pPr>
            <a:lvl3pPr marL="947103">
              <a:lnSpc>
                <a:spcPct val="100000"/>
              </a:lnSpc>
              <a:spcAft>
                <a:spcPts val="0"/>
              </a:spcAft>
              <a:buClr>
                <a:schemeClr val="accent1"/>
              </a:buClr>
              <a:defRPr sz="1800">
                <a:solidFill>
                  <a:srgbClr val="383838"/>
                </a:solidFill>
              </a:defRPr>
            </a:lvl3pPr>
            <a:lvl4pPr marL="1293178" indent="-173038">
              <a:lnSpc>
                <a:spcPct val="100000"/>
              </a:lnSpc>
              <a:spcAft>
                <a:spcPts val="0"/>
              </a:spcAft>
              <a:buClr>
                <a:schemeClr val="accent1"/>
              </a:buClr>
              <a:buFont typeface="Arial" charset="0"/>
              <a:buChar char="•"/>
              <a:defRPr sz="1800">
                <a:solidFill>
                  <a:srgbClr val="383838"/>
                </a:solidFill>
              </a:defRPr>
            </a:lvl4pPr>
            <a:lvl5pPr marL="1518603">
              <a:lnSpc>
                <a:spcPct val="100000"/>
              </a:lnSpc>
              <a:spcAft>
                <a:spcPts val="0"/>
              </a:spcAft>
              <a:buClr>
                <a:schemeClr val="accent1"/>
              </a:buClr>
              <a:defRPr sz="1800">
                <a:solidFill>
                  <a:srgbClr val="38383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5949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 text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lstStyle/>
          <a:p>
            <a:r>
              <a:rPr lang="en-US"/>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6" name="Picture Placeholder 5"/>
          <p:cNvSpPr>
            <a:spLocks noGrp="1"/>
          </p:cNvSpPr>
          <p:nvPr>
            <p:ph type="pic" sz="quarter" idx="17"/>
          </p:nvPr>
        </p:nvSpPr>
        <p:spPr>
          <a:xfrm>
            <a:off x="3354388" y="1618445"/>
            <a:ext cx="2606675" cy="1953683"/>
          </a:xfrm>
        </p:spPr>
        <p:txBody>
          <a:bodyPr/>
          <a:lstStyle>
            <a:lvl1pPr marL="0" indent="0">
              <a:buClr>
                <a:schemeClr val="accent1"/>
              </a:buClr>
              <a:buNone/>
              <a:defRPr sz="2200"/>
            </a:lvl1pPr>
          </a:lstStyle>
          <a:p>
            <a:pPr lvl="0"/>
            <a:r>
              <a:rPr lang="en-US" noProof="0" dirty="0"/>
              <a:t>Click icon to add picture</a:t>
            </a:r>
          </a:p>
        </p:txBody>
      </p:sp>
      <p:sp>
        <p:nvSpPr>
          <p:cNvPr id="104" name="Picture Placeholder 5"/>
          <p:cNvSpPr>
            <a:spLocks noGrp="1"/>
          </p:cNvSpPr>
          <p:nvPr>
            <p:ph type="pic" sz="quarter" idx="18"/>
          </p:nvPr>
        </p:nvSpPr>
        <p:spPr>
          <a:xfrm>
            <a:off x="3354388" y="3755872"/>
            <a:ext cx="2606675" cy="1953683"/>
          </a:xfrm>
        </p:spPr>
        <p:txBody>
          <a:bodyPr/>
          <a:lstStyle>
            <a:lvl1pPr marL="0" indent="0">
              <a:buClr>
                <a:schemeClr val="accent1"/>
              </a:buClr>
              <a:buNone/>
              <a:defRPr sz="2200"/>
            </a:lvl1pPr>
          </a:lstStyle>
          <a:p>
            <a:pPr lvl="0"/>
            <a:r>
              <a:rPr lang="en-US" noProof="0" dirty="0"/>
              <a:t>Click icon to add picture</a:t>
            </a:r>
          </a:p>
        </p:txBody>
      </p:sp>
      <p:sp>
        <p:nvSpPr>
          <p:cNvPr id="105" name="Picture Placeholder 5"/>
          <p:cNvSpPr>
            <a:spLocks noGrp="1"/>
          </p:cNvSpPr>
          <p:nvPr>
            <p:ph type="pic" sz="quarter" idx="19"/>
          </p:nvPr>
        </p:nvSpPr>
        <p:spPr>
          <a:xfrm>
            <a:off x="9066213" y="1618445"/>
            <a:ext cx="2646362" cy="1953683"/>
          </a:xfrm>
        </p:spPr>
        <p:txBody>
          <a:bodyPr/>
          <a:lstStyle>
            <a:lvl1pPr marL="0" indent="0">
              <a:buClr>
                <a:schemeClr val="accent1"/>
              </a:buClr>
              <a:buNone/>
              <a:defRPr sz="2200"/>
            </a:lvl1pPr>
          </a:lstStyle>
          <a:p>
            <a:pPr lvl="0"/>
            <a:r>
              <a:rPr lang="en-US" noProof="0" dirty="0"/>
              <a:t>Click icon to add picture</a:t>
            </a:r>
          </a:p>
        </p:txBody>
      </p:sp>
      <p:sp>
        <p:nvSpPr>
          <p:cNvPr id="106" name="Picture Placeholder 5"/>
          <p:cNvSpPr>
            <a:spLocks noGrp="1"/>
          </p:cNvSpPr>
          <p:nvPr>
            <p:ph type="pic" sz="quarter" idx="20"/>
          </p:nvPr>
        </p:nvSpPr>
        <p:spPr>
          <a:xfrm>
            <a:off x="9066213" y="3755872"/>
            <a:ext cx="2646362" cy="1953683"/>
          </a:xfrm>
        </p:spPr>
        <p:txBody>
          <a:bodyPr/>
          <a:lstStyle>
            <a:lvl1pPr marL="0" indent="0">
              <a:buClr>
                <a:schemeClr val="accent1"/>
              </a:buClr>
              <a:buNone/>
              <a:defRPr sz="2200"/>
            </a:lvl1pPr>
          </a:lstStyle>
          <a:p>
            <a:pPr lvl="0"/>
            <a:r>
              <a:rPr lang="en-US" noProof="0" dirty="0"/>
              <a:t>Click icon to add picture</a:t>
            </a:r>
          </a:p>
        </p:txBody>
      </p:sp>
      <p:sp>
        <p:nvSpPr>
          <p:cNvPr id="14" name="Text Placeholder 7"/>
          <p:cNvSpPr>
            <a:spLocks noGrp="1"/>
          </p:cNvSpPr>
          <p:nvPr>
            <p:ph type="body" sz="quarter" idx="21"/>
          </p:nvPr>
        </p:nvSpPr>
        <p:spPr>
          <a:xfrm>
            <a:off x="479425" y="1618445"/>
            <a:ext cx="2619375" cy="4086225"/>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83838"/>
                </a:solidFill>
              </a:defRPr>
            </a:lvl1pPr>
            <a:lvl2pPr>
              <a:lnSpc>
                <a:spcPct val="100000"/>
              </a:lnSpc>
              <a:spcBef>
                <a:spcPts val="0"/>
              </a:spcBef>
              <a:spcAft>
                <a:spcPts val="0"/>
              </a:spcAft>
              <a:buClr>
                <a:schemeClr val="accent1"/>
              </a:buClr>
              <a:defRPr>
                <a:solidFill>
                  <a:srgbClr val="383838"/>
                </a:solidFill>
              </a:defRPr>
            </a:lvl2pPr>
            <a:lvl3pPr>
              <a:lnSpc>
                <a:spcPct val="100000"/>
              </a:lnSpc>
              <a:spcBef>
                <a:spcPts val="0"/>
              </a:spcBef>
              <a:spcAft>
                <a:spcPts val="0"/>
              </a:spcAft>
              <a:buClr>
                <a:schemeClr val="accent1"/>
              </a:buClr>
              <a:defRPr>
                <a:solidFill>
                  <a:srgbClr val="383838"/>
                </a:solidFill>
              </a:defRPr>
            </a:lvl3pPr>
            <a:lvl4pPr marL="1201738" indent="-173038">
              <a:lnSpc>
                <a:spcPct val="100000"/>
              </a:lnSpc>
              <a:spcBef>
                <a:spcPts val="0"/>
              </a:spcBef>
              <a:spcAft>
                <a:spcPts val="0"/>
              </a:spcAft>
              <a:buClr>
                <a:schemeClr val="accent1"/>
              </a:buClr>
              <a:buFont typeface="Arial" charset="0"/>
              <a:buChar char="•"/>
              <a:defRPr>
                <a:solidFill>
                  <a:srgbClr val="383838"/>
                </a:solidFill>
              </a:defRPr>
            </a:lvl4pPr>
            <a:lvl5pPr>
              <a:lnSpc>
                <a:spcPct val="100000"/>
              </a:lnSpc>
              <a:spcBef>
                <a:spcPts val="0"/>
              </a:spcBef>
              <a:spcAft>
                <a:spcPts val="0"/>
              </a:spcAft>
              <a:buClr>
                <a:schemeClr val="accent1"/>
              </a:buClr>
              <a:defRPr>
                <a:solidFill>
                  <a:srgbClr val="38383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7"/>
          <p:cNvSpPr>
            <a:spLocks noGrp="1"/>
          </p:cNvSpPr>
          <p:nvPr>
            <p:ph type="body" sz="quarter" idx="22"/>
          </p:nvPr>
        </p:nvSpPr>
        <p:spPr>
          <a:xfrm>
            <a:off x="6220216" y="1618445"/>
            <a:ext cx="2606675" cy="4086225"/>
          </a:xfrm>
        </p:spPr>
        <p:txBody>
          <a:bodyPr/>
          <a:lstStyle>
            <a:lvl1pPr marL="342900" indent="-342900">
              <a:lnSpc>
                <a:spcPct val="100000"/>
              </a:lnSpc>
              <a:spcBef>
                <a:spcPts val="600"/>
              </a:spcBef>
              <a:spcAft>
                <a:spcPts val="0"/>
              </a:spcAft>
              <a:buClr>
                <a:schemeClr val="accent1"/>
              </a:buClr>
              <a:buFont typeface="Arial" charset="0"/>
              <a:buChar char="•"/>
              <a:defRPr sz="2000"/>
            </a:lvl1pPr>
            <a:lvl2pPr>
              <a:lnSpc>
                <a:spcPct val="100000"/>
              </a:lnSpc>
              <a:spcBef>
                <a:spcPts val="0"/>
              </a:spcBef>
              <a:spcAft>
                <a:spcPts val="0"/>
              </a:spcAft>
              <a:buClr>
                <a:schemeClr val="accent1"/>
              </a:buClr>
              <a:defRPr>
                <a:solidFill>
                  <a:srgbClr val="383838"/>
                </a:solidFill>
              </a:defRPr>
            </a:lvl2pPr>
            <a:lvl3pPr>
              <a:lnSpc>
                <a:spcPct val="100000"/>
              </a:lnSpc>
              <a:spcBef>
                <a:spcPts val="0"/>
              </a:spcBef>
              <a:spcAft>
                <a:spcPts val="0"/>
              </a:spcAft>
              <a:buClr>
                <a:schemeClr val="accent1"/>
              </a:buClr>
              <a:defRPr>
                <a:solidFill>
                  <a:srgbClr val="383838"/>
                </a:solidFill>
              </a:defRPr>
            </a:lvl3pPr>
            <a:lvl4pPr marL="1201738" indent="-173038">
              <a:lnSpc>
                <a:spcPct val="100000"/>
              </a:lnSpc>
              <a:spcBef>
                <a:spcPts val="0"/>
              </a:spcBef>
              <a:spcAft>
                <a:spcPts val="0"/>
              </a:spcAft>
              <a:buClr>
                <a:schemeClr val="accent1"/>
              </a:buClr>
              <a:buFont typeface="Arial" charset="0"/>
              <a:buChar char="•"/>
              <a:defRPr>
                <a:solidFill>
                  <a:srgbClr val="383838"/>
                </a:solidFill>
              </a:defRPr>
            </a:lvl4pPr>
            <a:lvl5pPr>
              <a:lnSpc>
                <a:spcPct val="100000"/>
              </a:lnSpc>
              <a:spcBef>
                <a:spcPts val="0"/>
              </a:spcBef>
              <a:spcAft>
                <a:spcPts val="0"/>
              </a:spcAft>
              <a:buClr>
                <a:schemeClr val="accent1"/>
              </a:buClr>
              <a:defRPr>
                <a:solidFill>
                  <a:srgbClr val="38383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4441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umn with imag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29"/>
          </a:xfrm>
        </p:spPr>
        <p:txBody>
          <a:bodyPr/>
          <a:lstStyle/>
          <a:p>
            <a:r>
              <a:rPr lang="en-US"/>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7" name="Text Placeholder 2"/>
          <p:cNvSpPr>
            <a:spLocks noGrp="1"/>
          </p:cNvSpPr>
          <p:nvPr>
            <p:ph idx="1"/>
          </p:nvPr>
        </p:nvSpPr>
        <p:spPr>
          <a:xfrm>
            <a:off x="479425" y="1629080"/>
            <a:ext cx="5481108" cy="4086426"/>
          </a:xfrm>
          <a:prstGeom prst="rect">
            <a:avLst/>
          </a:prstGeom>
        </p:spPr>
        <p:txBody>
          <a:bodyPr/>
          <a:lstStyle>
            <a:lvl1pPr marL="342900" indent="-342900">
              <a:lnSpc>
                <a:spcPct val="100000"/>
              </a:lnSpc>
              <a:spcAft>
                <a:spcPts val="0"/>
              </a:spcAft>
              <a:buClr>
                <a:schemeClr val="accent1"/>
              </a:buClr>
              <a:buFont typeface="Arial" charset="0"/>
              <a:buChar char="•"/>
              <a:defRPr sz="2400"/>
            </a:lvl1pPr>
            <a:lvl2pPr>
              <a:lnSpc>
                <a:spcPct val="100000"/>
              </a:lnSpc>
              <a:spcBef>
                <a:spcPts val="0"/>
              </a:spcBef>
              <a:spcAft>
                <a:spcPts val="0"/>
              </a:spcAft>
              <a:buClr>
                <a:schemeClr val="accent1"/>
              </a:buClr>
              <a:defRPr sz="2000">
                <a:solidFill>
                  <a:srgbClr val="383838"/>
                </a:solidFill>
              </a:defRPr>
            </a:lvl2pPr>
            <a:lvl3pPr>
              <a:lnSpc>
                <a:spcPct val="100000"/>
              </a:lnSpc>
              <a:spcBef>
                <a:spcPts val="0"/>
              </a:spcBef>
              <a:spcAft>
                <a:spcPts val="0"/>
              </a:spcAft>
              <a:buClr>
                <a:schemeClr val="accent1"/>
              </a:buClr>
              <a:defRPr sz="1800">
                <a:solidFill>
                  <a:srgbClr val="383838"/>
                </a:solidFill>
              </a:defRPr>
            </a:lvl3pPr>
          </a:lstStyle>
          <a:p>
            <a:pPr lvl="0"/>
            <a:r>
              <a:rPr lang="en-US"/>
              <a:t>Click to edit Master text styles</a:t>
            </a:r>
          </a:p>
          <a:p>
            <a:pPr lvl="1"/>
            <a:r>
              <a:rPr lang="en-US"/>
              <a:t>Second level</a:t>
            </a:r>
          </a:p>
          <a:p>
            <a:pPr lvl="2"/>
            <a:r>
              <a:rPr lang="en-US"/>
              <a:t>Third level</a:t>
            </a:r>
          </a:p>
        </p:txBody>
      </p:sp>
      <p:sp>
        <p:nvSpPr>
          <p:cNvPr id="50" name="Picture Placeholder 5"/>
          <p:cNvSpPr>
            <a:spLocks noGrp="1"/>
          </p:cNvSpPr>
          <p:nvPr>
            <p:ph type="pic" sz="quarter" idx="17"/>
          </p:nvPr>
        </p:nvSpPr>
        <p:spPr>
          <a:xfrm>
            <a:off x="6250924" y="1629080"/>
            <a:ext cx="5461651" cy="4086427"/>
          </a:xfrm>
        </p:spPr>
        <p:txBody>
          <a:bodyPr/>
          <a:lstStyle>
            <a:lvl1pPr marL="0" indent="0">
              <a:buClr>
                <a:schemeClr val="accent1"/>
              </a:buClr>
              <a:buNone/>
              <a:defRPr sz="2200"/>
            </a:lvl1pPr>
          </a:lstStyle>
          <a:p>
            <a:pPr lvl="0"/>
            <a:r>
              <a:rPr lang="en-US" noProof="0" dirty="0"/>
              <a:t>Click icon to add picture</a:t>
            </a:r>
          </a:p>
        </p:txBody>
      </p:sp>
    </p:spTree>
    <p:extLst>
      <p:ext uri="{BB962C8B-B14F-4D97-AF65-F5344CB8AC3E}">
        <p14:creationId xmlns:p14="http://schemas.microsoft.com/office/powerpoint/2010/main" val="1584216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Sldi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n-lt"/>
              </a:defRPr>
            </a:lvl1pPr>
          </a:lstStyle>
          <a:p>
            <a:r>
              <a:rPr lang="en-US"/>
              <a:t>Click to Edit Master Title Style</a:t>
            </a:r>
          </a:p>
        </p:txBody>
      </p:sp>
      <p:sp>
        <p:nvSpPr>
          <p:cNvPr id="10" name="Table Placeholder 3"/>
          <p:cNvSpPr>
            <a:spLocks noGrp="1"/>
          </p:cNvSpPr>
          <p:nvPr>
            <p:ph type="tbl" sz="quarter" idx="13"/>
          </p:nvPr>
        </p:nvSpPr>
        <p:spPr>
          <a:xfrm>
            <a:off x="479425" y="1259574"/>
            <a:ext cx="11233150" cy="4758453"/>
          </a:xfrm>
        </p:spPr>
        <p:txBody>
          <a:bodyPr/>
          <a:lstStyle>
            <a:lvl1pPr marL="0" indent="0">
              <a:buNone/>
              <a:defRPr/>
            </a:lvl1pPr>
          </a:lstStyle>
          <a:p>
            <a:pPr lvl="0"/>
            <a:r>
              <a:rPr lang="en-US" noProof="0" dirty="0"/>
              <a:t>Click icon to add table</a:t>
            </a:r>
          </a:p>
        </p:txBody>
      </p:sp>
    </p:spTree>
    <p:extLst>
      <p:ext uri="{BB962C8B-B14F-4D97-AF65-F5344CB8AC3E}">
        <p14:creationId xmlns:p14="http://schemas.microsoft.com/office/powerpoint/2010/main" val="775123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1514188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Closing Slide">
    <p:bg>
      <p:bgPr>
        <a:solidFill>
          <a:schemeClr val="accent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7665C31-5022-CB46-9BF3-40857C6D373C}"/>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a:extLst>
              <a:ext uri="{FF2B5EF4-FFF2-40B4-BE49-F238E27FC236}">
                <a16:creationId xmlns:a16="http://schemas.microsoft.com/office/drawing/2014/main" id="{E2B5F482-A1DF-47CF-A799-587634BE9938}"/>
              </a:ext>
            </a:extLst>
          </p:cNvPr>
          <p:cNvSpPr/>
          <p:nvPr userDrawn="1"/>
        </p:nvSpPr>
        <p:spPr>
          <a:xfrm>
            <a:off x="10683875" y="5937250"/>
            <a:ext cx="1095375" cy="682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a typeface="ＭＳ Ｐゴシック" charset="0"/>
              <a:cs typeface="ＭＳ Ｐゴシック" charset="0"/>
            </a:endParaRPr>
          </a:p>
        </p:txBody>
      </p:sp>
      <p:sp>
        <p:nvSpPr>
          <p:cNvPr id="8" name="Rectangle 7">
            <a:extLst>
              <a:ext uri="{FF2B5EF4-FFF2-40B4-BE49-F238E27FC236}">
                <a16:creationId xmlns:a16="http://schemas.microsoft.com/office/drawing/2014/main" id="{BCD1C4A0-3EC9-9B47-94FD-E34E2C4FC2DE}"/>
              </a:ext>
            </a:extLst>
          </p:cNvPr>
          <p:cNvSpPr>
            <a:spLocks noChangeArrowheads="1"/>
          </p:cNvSpPr>
          <p:nvPr userDrawn="1"/>
        </p:nvSpPr>
        <p:spPr bwMode="auto">
          <a:xfrm>
            <a:off x="6670505" y="1028343"/>
            <a:ext cx="4655186"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defRPr/>
            </a:pPr>
            <a:r>
              <a:rPr lang="en-US" altLang="en-US" sz="3000" dirty="0">
                <a:solidFill>
                  <a:schemeClr val="bg1"/>
                </a:solidFill>
              </a:rPr>
              <a:t>Thank You</a:t>
            </a:r>
          </a:p>
          <a:p>
            <a:pPr algn="r">
              <a:defRPr/>
            </a:pPr>
            <a:r>
              <a:rPr lang="en-US" altLang="en-US" sz="3000" dirty="0">
                <a:solidFill>
                  <a:schemeClr val="bg1"/>
                </a:solidFill>
              </a:rPr>
              <a:t>Danke</a:t>
            </a:r>
          </a:p>
          <a:p>
            <a:pPr algn="r">
              <a:defRPr/>
            </a:pPr>
            <a:r>
              <a:rPr lang="en-US" altLang="en-US" sz="3000" dirty="0">
                <a:solidFill>
                  <a:schemeClr val="bg1"/>
                </a:solidFill>
              </a:rPr>
              <a:t>Merci</a:t>
            </a:r>
          </a:p>
          <a:p>
            <a:pPr algn="r">
              <a:defRPr/>
            </a:pPr>
            <a:r>
              <a:rPr lang="en-US" altLang="en-US" sz="3000" dirty="0">
                <a:solidFill>
                  <a:schemeClr val="bg1"/>
                </a:solidFill>
              </a:rPr>
              <a:t>谢谢</a:t>
            </a:r>
          </a:p>
          <a:p>
            <a:pPr algn="r">
              <a:defRPr/>
            </a:pPr>
            <a:r>
              <a:rPr lang="en-US" altLang="en-US" sz="3000" dirty="0">
                <a:solidFill>
                  <a:schemeClr val="bg1"/>
                </a:solidFill>
              </a:rPr>
              <a:t>ありがとう</a:t>
            </a:r>
          </a:p>
          <a:p>
            <a:pPr algn="r">
              <a:defRPr/>
            </a:pPr>
            <a:r>
              <a:rPr lang="en-US" altLang="en-US" sz="3000" dirty="0">
                <a:solidFill>
                  <a:schemeClr val="bg1"/>
                </a:solidFill>
              </a:rPr>
              <a:t>Gracias</a:t>
            </a:r>
          </a:p>
          <a:p>
            <a:pPr algn="r">
              <a:defRPr/>
            </a:pPr>
            <a:r>
              <a:rPr lang="en-US" altLang="en-US" sz="3000" dirty="0">
                <a:solidFill>
                  <a:schemeClr val="bg1"/>
                </a:solidFill>
              </a:rPr>
              <a:t>Kiitos</a:t>
            </a:r>
          </a:p>
          <a:p>
            <a:pPr algn="r">
              <a:defRPr/>
            </a:pPr>
            <a:r>
              <a:rPr lang="en-US" altLang="en-US" sz="3000" dirty="0">
                <a:solidFill>
                  <a:schemeClr val="bg1"/>
                </a:solidFill>
              </a:rPr>
              <a:t>감사합니다</a:t>
            </a:r>
          </a:p>
          <a:p>
            <a:pPr algn="r">
              <a:defRPr/>
            </a:pPr>
            <a:r>
              <a:rPr lang="en-US" altLang="en-US" sz="3000" dirty="0">
                <a:solidFill>
                  <a:schemeClr val="bg1"/>
                </a:solidFill>
              </a:rPr>
              <a:t>धन्यवाद</a:t>
            </a:r>
          </a:p>
          <a:p>
            <a:pPr algn="r">
              <a:defRPr/>
            </a:pPr>
            <a:r>
              <a:rPr lang="ar-SA" sz="3200" kern="1200" dirty="0">
                <a:solidFill>
                  <a:schemeClr val="bg1"/>
                </a:solidFill>
                <a:latin typeface="Calibri" charset="0"/>
                <a:ea typeface="ＭＳ Ｐゴシック" charset="-128"/>
                <a:cs typeface="+mn-cs"/>
              </a:rPr>
              <a:t>شكرًا</a:t>
            </a:r>
            <a:r>
              <a:rPr lang="ar-AE" altLang="en-US" sz="3000" dirty="0">
                <a:solidFill>
                  <a:schemeClr val="bg1"/>
                </a:solidFill>
              </a:rPr>
              <a:t> </a:t>
            </a:r>
            <a:endParaRPr lang="en-US" altLang="en-US" sz="3000" dirty="0">
              <a:solidFill>
                <a:schemeClr val="bg1"/>
              </a:solidFill>
            </a:endParaRPr>
          </a:p>
          <a:p>
            <a:pPr algn="r">
              <a:defRPr/>
            </a:pPr>
            <a:r>
              <a:rPr lang="he-IL" altLang="en-US" sz="3000" dirty="0">
                <a:solidFill>
                  <a:schemeClr val="bg1"/>
                </a:solidFill>
              </a:rPr>
              <a:t>תודה</a:t>
            </a:r>
            <a:endParaRPr lang="en-US" altLang="en-US" sz="3000" dirty="0">
              <a:solidFill>
                <a:schemeClr val="bg1"/>
              </a:solidFill>
            </a:endParaRPr>
          </a:p>
        </p:txBody>
      </p:sp>
      <p:pic>
        <p:nvPicPr>
          <p:cNvPr id="14" name="Picture 16">
            <a:extLst>
              <a:ext uri="{FF2B5EF4-FFF2-40B4-BE49-F238E27FC236}">
                <a16:creationId xmlns:a16="http://schemas.microsoft.com/office/drawing/2014/main" id="{63C45D27-5718-5E4E-A3E4-6B2E5A1E4569}"/>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0">
            <a:extLst>
              <a:ext uri="{FF2B5EF4-FFF2-40B4-BE49-F238E27FC236}">
                <a16:creationId xmlns:a16="http://schemas.microsoft.com/office/drawing/2014/main" id="{F0B8120E-2A86-304C-807A-A4EF33DC694B}"/>
              </a:ext>
            </a:extLst>
          </p:cNvPr>
          <p:cNvSpPr txBox="1">
            <a:spLocks noChangeArrowheads="1"/>
          </p:cNvSpPr>
          <p:nvPr userDrawn="1"/>
        </p:nvSpPr>
        <p:spPr bwMode="auto">
          <a:xfrm>
            <a:off x="982663" y="6413179"/>
            <a:ext cx="1561617"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2"/>
                </a:solidFill>
              </a:rPr>
              <a:t>© 2019 Arm Limited </a:t>
            </a:r>
          </a:p>
        </p:txBody>
      </p:sp>
    </p:spTree>
    <p:extLst>
      <p:ext uri="{BB962C8B-B14F-4D97-AF65-F5344CB8AC3E}">
        <p14:creationId xmlns:p14="http://schemas.microsoft.com/office/powerpoint/2010/main" val="3116273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_Closing Slide">
    <p:bg>
      <p:bgPr>
        <a:solidFill>
          <a:schemeClr val="accent2"/>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7665C31-5022-CB46-9BF3-40857C6D373C}"/>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8" name="Rectangle 7">
            <a:extLst>
              <a:ext uri="{FF2B5EF4-FFF2-40B4-BE49-F238E27FC236}">
                <a16:creationId xmlns:a16="http://schemas.microsoft.com/office/drawing/2014/main" id="{BCD1C4A0-3EC9-9B47-94FD-E34E2C4FC2DE}"/>
              </a:ext>
            </a:extLst>
          </p:cNvPr>
          <p:cNvSpPr>
            <a:spLocks noChangeArrowheads="1"/>
          </p:cNvSpPr>
          <p:nvPr userDrawn="1"/>
        </p:nvSpPr>
        <p:spPr bwMode="auto">
          <a:xfrm>
            <a:off x="6670505" y="1028343"/>
            <a:ext cx="4655186"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defRPr/>
            </a:pPr>
            <a:r>
              <a:rPr lang="en-US" altLang="en-US" sz="3000" dirty="0">
                <a:solidFill>
                  <a:schemeClr val="bg1"/>
                </a:solidFill>
              </a:rPr>
              <a:t>Thank You</a:t>
            </a:r>
          </a:p>
          <a:p>
            <a:pPr algn="r">
              <a:defRPr/>
            </a:pPr>
            <a:r>
              <a:rPr lang="en-US" altLang="en-US" sz="3000" dirty="0">
                <a:solidFill>
                  <a:schemeClr val="bg1"/>
                </a:solidFill>
              </a:rPr>
              <a:t>Danke</a:t>
            </a:r>
          </a:p>
          <a:p>
            <a:pPr algn="r">
              <a:defRPr/>
            </a:pPr>
            <a:r>
              <a:rPr lang="en-US" altLang="en-US" sz="3000" dirty="0">
                <a:solidFill>
                  <a:schemeClr val="bg1"/>
                </a:solidFill>
              </a:rPr>
              <a:t>Merci</a:t>
            </a:r>
          </a:p>
          <a:p>
            <a:pPr algn="r">
              <a:defRPr/>
            </a:pPr>
            <a:r>
              <a:rPr lang="en-US" altLang="en-US" sz="3000" dirty="0">
                <a:solidFill>
                  <a:schemeClr val="bg1"/>
                </a:solidFill>
              </a:rPr>
              <a:t>谢谢</a:t>
            </a:r>
          </a:p>
          <a:p>
            <a:pPr algn="r">
              <a:defRPr/>
            </a:pPr>
            <a:r>
              <a:rPr lang="en-US" altLang="en-US" sz="3000" dirty="0">
                <a:solidFill>
                  <a:schemeClr val="bg1"/>
                </a:solidFill>
              </a:rPr>
              <a:t>ありがとう</a:t>
            </a:r>
          </a:p>
          <a:p>
            <a:pPr algn="r">
              <a:defRPr/>
            </a:pPr>
            <a:r>
              <a:rPr lang="en-US" altLang="en-US" sz="3000" dirty="0">
                <a:solidFill>
                  <a:schemeClr val="bg1"/>
                </a:solidFill>
              </a:rPr>
              <a:t>Gracias</a:t>
            </a:r>
          </a:p>
          <a:p>
            <a:pPr algn="r">
              <a:defRPr/>
            </a:pPr>
            <a:r>
              <a:rPr lang="en-US" altLang="en-US" sz="3000" dirty="0">
                <a:solidFill>
                  <a:schemeClr val="bg1"/>
                </a:solidFill>
              </a:rPr>
              <a:t>Kiitos</a:t>
            </a:r>
          </a:p>
          <a:p>
            <a:pPr algn="r">
              <a:defRPr/>
            </a:pPr>
            <a:r>
              <a:rPr lang="en-US" altLang="en-US" sz="3000" dirty="0">
                <a:solidFill>
                  <a:schemeClr val="bg1"/>
                </a:solidFill>
              </a:rPr>
              <a:t>감사합니다</a:t>
            </a:r>
          </a:p>
          <a:p>
            <a:pPr algn="r">
              <a:defRPr/>
            </a:pPr>
            <a:r>
              <a:rPr lang="en-US" altLang="en-US" sz="3000" dirty="0">
                <a:solidFill>
                  <a:schemeClr val="bg1"/>
                </a:solidFill>
              </a:rPr>
              <a:t>धन्यवाद</a:t>
            </a:r>
          </a:p>
          <a:p>
            <a:pPr algn="r">
              <a:defRPr/>
            </a:pPr>
            <a:r>
              <a:rPr lang="ar-SA" sz="3200" kern="1200" dirty="0">
                <a:solidFill>
                  <a:schemeClr val="bg1"/>
                </a:solidFill>
                <a:latin typeface="Calibri" charset="0"/>
                <a:ea typeface="ＭＳ Ｐゴシック" charset="-128"/>
                <a:cs typeface="+mn-cs"/>
              </a:rPr>
              <a:t>شكرًا</a:t>
            </a:r>
            <a:r>
              <a:rPr lang="ar-AE" altLang="en-US" sz="3000" dirty="0">
                <a:solidFill>
                  <a:schemeClr val="bg1"/>
                </a:solidFill>
              </a:rPr>
              <a:t> </a:t>
            </a:r>
            <a:endParaRPr lang="en-US" altLang="en-US" sz="3000" dirty="0">
              <a:solidFill>
                <a:schemeClr val="bg1"/>
              </a:solidFill>
            </a:endParaRPr>
          </a:p>
          <a:p>
            <a:pPr algn="r">
              <a:defRPr/>
            </a:pPr>
            <a:r>
              <a:rPr lang="he-IL" altLang="en-US" sz="3000" dirty="0">
                <a:solidFill>
                  <a:schemeClr val="bg1"/>
                </a:solidFill>
              </a:rPr>
              <a:t>תודה</a:t>
            </a:r>
            <a:endParaRPr lang="en-US" altLang="en-US" sz="3000" dirty="0">
              <a:solidFill>
                <a:schemeClr val="bg1"/>
              </a:solidFill>
            </a:endParaRPr>
          </a:p>
        </p:txBody>
      </p:sp>
      <p:pic>
        <p:nvPicPr>
          <p:cNvPr id="14" name="Picture 16">
            <a:extLst>
              <a:ext uri="{FF2B5EF4-FFF2-40B4-BE49-F238E27FC236}">
                <a16:creationId xmlns:a16="http://schemas.microsoft.com/office/drawing/2014/main" id="{63C45D27-5718-5E4E-A3E4-6B2E5A1E4569}"/>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0">
            <a:extLst>
              <a:ext uri="{FF2B5EF4-FFF2-40B4-BE49-F238E27FC236}">
                <a16:creationId xmlns:a16="http://schemas.microsoft.com/office/drawing/2014/main" id="{80E931A6-339D-464D-9104-DD510C212861}"/>
              </a:ext>
            </a:extLst>
          </p:cNvPr>
          <p:cNvSpPr txBox="1">
            <a:spLocks noChangeArrowheads="1"/>
          </p:cNvSpPr>
          <p:nvPr userDrawn="1"/>
        </p:nvSpPr>
        <p:spPr bwMode="auto">
          <a:xfrm>
            <a:off x="982663" y="6413179"/>
            <a:ext cx="1561617"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2"/>
                </a:solidFill>
              </a:rPr>
              <a:t>© 2019 Arm Limited </a:t>
            </a:r>
          </a:p>
        </p:txBody>
      </p:sp>
    </p:spTree>
    <p:extLst>
      <p:ext uri="{BB962C8B-B14F-4D97-AF65-F5344CB8AC3E}">
        <p14:creationId xmlns:p14="http://schemas.microsoft.com/office/powerpoint/2010/main" val="37694466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83333C0-34BE-704E-807B-860FBC2357B2}"/>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p:cNvSpPr>
            <a:spLocks noChangeArrowheads="1"/>
          </p:cNvSpPr>
          <p:nvPr userDrawn="1"/>
        </p:nvSpPr>
        <p:spPr bwMode="auto">
          <a:xfrm>
            <a:off x="7078942" y="1087378"/>
            <a:ext cx="42333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r">
              <a:defRPr/>
            </a:pPr>
            <a:r>
              <a:rPr lang="en-US" altLang="x-none" sz="1200" dirty="0">
                <a:solidFill>
                  <a:schemeClr val="bg1"/>
                </a:solidFill>
              </a:rPr>
              <a:t>The Arm trademarks featured in this presentation are registered trademarks or trademarks of Arm Limited (or its subsidiaries) in the US and/or elsewhere. All rights reserved. All other marks featured may be trademarks of their respective owners.</a:t>
            </a:r>
          </a:p>
          <a:p>
            <a:pPr algn="r">
              <a:defRPr/>
            </a:pPr>
            <a:br>
              <a:rPr lang="en-US" altLang="x-none" sz="1200" dirty="0">
                <a:solidFill>
                  <a:schemeClr val="bg1"/>
                </a:solidFill>
              </a:rPr>
            </a:br>
            <a:r>
              <a:rPr lang="en-US" altLang="x-none" sz="1200" dirty="0">
                <a:solidFill>
                  <a:schemeClr val="bg1"/>
                </a:solidFill>
              </a:rPr>
              <a:t>www.arm.com/company/policies/trademarks</a:t>
            </a:r>
          </a:p>
        </p:txBody>
      </p:sp>
      <p:pic>
        <p:nvPicPr>
          <p:cNvPr id="10" name="Picture 16">
            <a:extLst>
              <a:ext uri="{FF2B5EF4-FFF2-40B4-BE49-F238E27FC236}">
                <a16:creationId xmlns:a16="http://schemas.microsoft.com/office/drawing/2014/main" id="{DAF95499-8272-DF43-8B3C-788EA26EBDD5}"/>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07161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4_Closing Slide">
    <p:bg>
      <p:bgPr>
        <a:solidFill>
          <a:schemeClr val="accent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83333C0-34BE-704E-807B-860FBC2357B2}"/>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p:cNvSpPr>
            <a:spLocks noChangeArrowheads="1"/>
          </p:cNvSpPr>
          <p:nvPr userDrawn="1"/>
        </p:nvSpPr>
        <p:spPr bwMode="auto">
          <a:xfrm>
            <a:off x="7078942" y="1087378"/>
            <a:ext cx="42333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r">
              <a:defRPr/>
            </a:pPr>
            <a:r>
              <a:rPr lang="en-US" altLang="x-none" sz="1200" dirty="0">
                <a:solidFill>
                  <a:schemeClr val="bg1"/>
                </a:solidFill>
              </a:rPr>
              <a:t>The Arm trademarks featured in this presentation are registered trademarks or trademarks of Arm Limited (or its subsidiaries) in the US and/or elsewhere. All rights reserved. All other marks featured may be trademarks of their respective owners.</a:t>
            </a:r>
          </a:p>
          <a:p>
            <a:pPr algn="r">
              <a:defRPr/>
            </a:pPr>
            <a:br>
              <a:rPr lang="en-US" altLang="x-none" sz="1200" dirty="0">
                <a:solidFill>
                  <a:schemeClr val="bg1"/>
                </a:solidFill>
              </a:rPr>
            </a:br>
            <a:r>
              <a:rPr lang="en-US" altLang="x-none" sz="1200" dirty="0">
                <a:solidFill>
                  <a:schemeClr val="bg1"/>
                </a:solidFill>
              </a:rPr>
              <a:t>www.arm.com/company/policies/trademarks</a:t>
            </a:r>
          </a:p>
        </p:txBody>
      </p:sp>
      <p:pic>
        <p:nvPicPr>
          <p:cNvPr id="10" name="Picture 16">
            <a:extLst>
              <a:ext uri="{FF2B5EF4-FFF2-40B4-BE49-F238E27FC236}">
                <a16:creationId xmlns:a16="http://schemas.microsoft.com/office/drawing/2014/main" id="{DAF95499-8272-DF43-8B3C-788EA26EBDD5}"/>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50506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bg2">
                    <a:lumMod val="25000"/>
                  </a:schemeClr>
                </a:solidFill>
                <a:latin typeface="+mj-lt"/>
              </a:defRPr>
            </a:lvl1pPr>
            <a:lvl2pPr>
              <a:defRPr>
                <a:solidFill>
                  <a:schemeClr val="bg2">
                    <a:lumMod val="25000"/>
                  </a:schemeClr>
                </a:solidFill>
                <a:latin typeface="+mj-lt"/>
              </a:defRPr>
            </a:lvl2pPr>
            <a:lvl3pPr>
              <a:defRPr>
                <a:solidFill>
                  <a:schemeClr val="bg2">
                    <a:lumMod val="25000"/>
                  </a:schemeClr>
                </a:solidFill>
                <a:latin typeface="+mj-lt"/>
              </a:defRPr>
            </a:lvl3pPr>
            <a:lvl4pPr>
              <a:defRPr>
                <a:solidFill>
                  <a:schemeClr val="bg2">
                    <a:lumMod val="25000"/>
                  </a:schemeClr>
                </a:solidFill>
                <a:latin typeface="+mj-lt"/>
              </a:defRPr>
            </a:lvl4pPr>
            <a:lvl5pPr>
              <a:defRPr>
                <a:solidFill>
                  <a:schemeClr val="bg2">
                    <a:lumMod val="25000"/>
                  </a:schemeClr>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2">
                    <a:lumMod val="25000"/>
                  </a:schemeClr>
                </a:solidFill>
                <a:latin typeface="+mj-lt"/>
              </a:defRPr>
            </a:lvl1pPr>
            <a:lvl2pPr>
              <a:defRPr>
                <a:solidFill>
                  <a:schemeClr val="bg2">
                    <a:lumMod val="25000"/>
                  </a:schemeClr>
                </a:solidFill>
                <a:latin typeface="+mj-lt"/>
              </a:defRPr>
            </a:lvl2pPr>
            <a:lvl3pPr>
              <a:defRPr>
                <a:solidFill>
                  <a:schemeClr val="bg2">
                    <a:lumMod val="25000"/>
                  </a:schemeClr>
                </a:solidFill>
                <a:latin typeface="+mj-lt"/>
              </a:defRPr>
            </a:lvl3pPr>
            <a:lvl4pPr>
              <a:defRPr>
                <a:solidFill>
                  <a:schemeClr val="bg2">
                    <a:lumMod val="25000"/>
                  </a:schemeClr>
                </a:solidFill>
                <a:latin typeface="+mj-lt"/>
              </a:defRPr>
            </a:lvl4pPr>
            <a:lvl5pPr>
              <a:defRPr>
                <a:solidFill>
                  <a:schemeClr val="bg2">
                    <a:lumMod val="25000"/>
                  </a:schemeClr>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B9809C-EE6C-4AC7-B97A-B33FBAE78CAD}" type="datetimeFigureOut">
              <a:rPr lang="en-GB" smtClean="0"/>
              <a:t>01/10/2020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AA11E67D-2B29-446D-BB70-8911D9772B82}" type="slidenum">
              <a:rPr lang="en-GB" smtClean="0"/>
              <a:t>‹#›</a:t>
            </a:fld>
            <a:endParaRPr lang="en-GB" dirty="0"/>
          </a:p>
        </p:txBody>
      </p:sp>
    </p:spTree>
    <p:extLst>
      <p:ext uri="{BB962C8B-B14F-4D97-AF65-F5344CB8AC3E}">
        <p14:creationId xmlns:p14="http://schemas.microsoft.com/office/powerpoint/2010/main" val="4077794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1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3A3907-DBF3-5343-B91B-35A57D83101E}"/>
              </a:ext>
            </a:extLst>
          </p:cNvPr>
          <p:cNvPicPr>
            <a:picLocks noChangeAspect="1"/>
          </p:cNvPicPr>
          <p:nvPr userDrawn="1"/>
        </p:nvPicPr>
        <p:blipFill rotWithShape="1">
          <a:blip r:embed="rId2" cstate="screen">
            <a:alphaModFix amt="77000"/>
            <a:extLst>
              <a:ext uri="{28A0092B-C50C-407E-A947-70E740481C1C}">
                <a14:useLocalDpi xmlns:a14="http://schemas.microsoft.com/office/drawing/2010/main"/>
              </a:ext>
            </a:extLst>
          </a:blip>
          <a:srcRect l="6269" t="14507" b="6407"/>
          <a:stretch/>
        </p:blipFill>
        <p:spPr>
          <a:xfrm>
            <a:off x="0" y="0"/>
            <a:ext cx="12192000" cy="6858000"/>
          </a:xfrm>
          <a:prstGeom prst="rect">
            <a:avLst/>
          </a:prstGeom>
        </p:spPr>
      </p:pic>
      <p:sp>
        <p:nvSpPr>
          <p:cNvPr id="23" name="Rectangle 22">
            <a:extLst>
              <a:ext uri="{FF2B5EF4-FFF2-40B4-BE49-F238E27FC236}">
                <a16:creationId xmlns:a16="http://schemas.microsoft.com/office/drawing/2014/main" id="{0D2F924C-135F-554D-93F0-AB47D68FAEB2}"/>
              </a:ext>
            </a:extLst>
          </p:cNvPr>
          <p:cNvSpPr/>
          <p:nvPr userDrawn="1"/>
        </p:nvSpPr>
        <p:spPr>
          <a:xfrm rot="16200000">
            <a:off x="6025093" y="691093"/>
            <a:ext cx="6862654" cy="5471160"/>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4655"/>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6941131" y="788740"/>
            <a:ext cx="4268207"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a:p>
        </p:txBody>
      </p:sp>
    </p:spTree>
    <p:extLst>
      <p:ext uri="{BB962C8B-B14F-4D97-AF65-F5344CB8AC3E}">
        <p14:creationId xmlns:p14="http://schemas.microsoft.com/office/powerpoint/2010/main" val="12114023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1">
                    <a:lumMod val="50000"/>
                  </a:schemeClr>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AB9809C-EE6C-4AC7-B97A-B33FBAE78CAD}" type="datetimeFigureOut">
              <a:rPr lang="en-GB" smtClean="0"/>
              <a:t>01/10/2020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A11E67D-2B29-446D-BB70-8911D9772B82}" type="slidenum">
              <a:rPr lang="en-GB" smtClean="0"/>
              <a:t>‹#›</a:t>
            </a:fld>
            <a:endParaRPr lang="en-GB" dirty="0"/>
          </a:p>
        </p:txBody>
      </p:sp>
    </p:spTree>
    <p:extLst>
      <p:ext uri="{BB962C8B-B14F-4D97-AF65-F5344CB8AC3E}">
        <p14:creationId xmlns:p14="http://schemas.microsoft.com/office/powerpoint/2010/main" val="19381361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2">
                    <a:lumMod val="25000"/>
                  </a:schemeClr>
                </a:solidFill>
                <a:latin typeface="+mj-lt"/>
              </a:defRPr>
            </a:lvl1pPr>
            <a:lvl2pPr>
              <a:defRPr>
                <a:solidFill>
                  <a:schemeClr val="bg2">
                    <a:lumMod val="25000"/>
                  </a:schemeClr>
                </a:solidFill>
                <a:latin typeface="+mj-lt"/>
              </a:defRPr>
            </a:lvl2pPr>
            <a:lvl3pPr>
              <a:defRPr>
                <a:solidFill>
                  <a:schemeClr val="bg2">
                    <a:lumMod val="25000"/>
                  </a:schemeClr>
                </a:solidFill>
                <a:latin typeface="+mj-lt"/>
              </a:defRPr>
            </a:lvl3pPr>
            <a:lvl4pPr>
              <a:defRPr>
                <a:solidFill>
                  <a:schemeClr val="bg2">
                    <a:lumMod val="25000"/>
                  </a:schemeClr>
                </a:solidFill>
                <a:latin typeface="+mj-lt"/>
              </a:defRPr>
            </a:lvl4pPr>
            <a:lvl5pPr>
              <a:defRPr>
                <a:solidFill>
                  <a:schemeClr val="bg2">
                    <a:lumMod val="25000"/>
                  </a:schemeClr>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B9809C-EE6C-4AC7-B97A-B33FBAE78CAD}" type="datetimeFigureOut">
              <a:rPr lang="en-GB" smtClean="0"/>
              <a:t>01/10/2020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A11E67D-2B29-446D-BB70-8911D9772B82}" type="slidenum">
              <a:rPr lang="en-GB" smtClean="0"/>
              <a:t>‹#›</a:t>
            </a:fld>
            <a:endParaRPr lang="en-GB" dirty="0"/>
          </a:p>
        </p:txBody>
      </p:sp>
    </p:spTree>
    <p:extLst>
      <p:ext uri="{BB962C8B-B14F-4D97-AF65-F5344CB8AC3E}">
        <p14:creationId xmlns:p14="http://schemas.microsoft.com/office/powerpoint/2010/main" val="2696378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2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D95416-8B48-B74A-8CC3-5494CCB06049}"/>
              </a:ext>
            </a:extLst>
          </p:cNvPr>
          <p:cNvPicPr>
            <a:picLocks noChangeAspect="1"/>
          </p:cNvPicPr>
          <p:nvPr userDrawn="1"/>
        </p:nvPicPr>
        <p:blipFill rotWithShape="1">
          <a:blip r:embed="rId2">
            <a:alphaModFix amt="91000"/>
          </a:blip>
          <a:srcRect b="15625"/>
          <a:stretch/>
        </p:blipFill>
        <p:spPr>
          <a:xfrm flipH="1">
            <a:off x="0" y="0"/>
            <a:ext cx="12192000" cy="6858000"/>
          </a:xfrm>
          <a:prstGeom prst="rect">
            <a:avLst/>
          </a:prstGeom>
        </p:spPr>
      </p:pic>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6941131" y="788740"/>
            <a:ext cx="4268207"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a:p>
        </p:txBody>
      </p:sp>
    </p:spTree>
    <p:extLst>
      <p:ext uri="{BB962C8B-B14F-4D97-AF65-F5344CB8AC3E}">
        <p14:creationId xmlns:p14="http://schemas.microsoft.com/office/powerpoint/2010/main" val="1280020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5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0C1A8E-651C-F144-B408-3DAE5F56BE95}"/>
              </a:ext>
            </a:extLst>
          </p:cNvPr>
          <p:cNvPicPr>
            <a:picLocks noChangeAspect="1"/>
          </p:cNvPicPr>
          <p:nvPr userDrawn="1"/>
        </p:nvPicPr>
        <p:blipFill rotWithShape="1">
          <a:blip r:embed="rId2" cstate="screen">
            <a:alphaModFix amt="91000"/>
            <a:extLst>
              <a:ext uri="{28A0092B-C50C-407E-A947-70E740481C1C}">
                <a14:useLocalDpi xmlns:a14="http://schemas.microsoft.com/office/drawing/2010/main"/>
              </a:ext>
            </a:extLst>
          </a:blip>
          <a:srcRect l="2210" t="19300" r="2210"/>
          <a:stretch/>
        </p:blipFill>
        <p:spPr>
          <a:xfrm>
            <a:off x="0" y="-4656"/>
            <a:ext cx="12192000" cy="6862655"/>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5794735" y="460734"/>
            <a:ext cx="6862654" cy="5931877"/>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4657"/>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6941131" y="788740"/>
            <a:ext cx="4268207"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a:p>
        </p:txBody>
      </p:sp>
    </p:spTree>
    <p:extLst>
      <p:ext uri="{BB962C8B-B14F-4D97-AF65-F5344CB8AC3E}">
        <p14:creationId xmlns:p14="http://schemas.microsoft.com/office/powerpoint/2010/main" val="596688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6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A827D4-DAD6-A14B-B977-75B840581C6B}"/>
              </a:ext>
            </a:extLst>
          </p:cNvPr>
          <p:cNvPicPr>
            <a:picLocks noChangeAspect="1"/>
          </p:cNvPicPr>
          <p:nvPr userDrawn="1"/>
        </p:nvPicPr>
        <p:blipFill rotWithShape="1">
          <a:blip r:embed="rId2" cstate="screen">
            <a:alphaModFix amt="93000"/>
            <a:extLst>
              <a:ext uri="{28A0092B-C50C-407E-A947-70E740481C1C}">
                <a14:useLocalDpi xmlns:a14="http://schemas.microsoft.com/office/drawing/2010/main"/>
              </a:ext>
            </a:extLst>
          </a:blip>
          <a:srcRect t="6405" b="9187"/>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5794735" y="460734"/>
            <a:ext cx="6862654" cy="5931877"/>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4655"/>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6941131" y="788740"/>
            <a:ext cx="4268207"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a:p>
        </p:txBody>
      </p:sp>
    </p:spTree>
    <p:extLst>
      <p:ext uri="{BB962C8B-B14F-4D97-AF65-F5344CB8AC3E}">
        <p14:creationId xmlns:p14="http://schemas.microsoft.com/office/powerpoint/2010/main" val="1304096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8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F56BAD-390B-1E42-966F-903A26340556}"/>
              </a:ext>
            </a:extLst>
          </p:cNvPr>
          <p:cNvPicPr>
            <a:picLocks noChangeAspect="1"/>
          </p:cNvPicPr>
          <p:nvPr userDrawn="1"/>
        </p:nvPicPr>
        <p:blipFill rotWithShape="1">
          <a:blip r:embed="rId2" cstate="screen">
            <a:alphaModFix amt="90000"/>
            <a:extLst>
              <a:ext uri="{28A0092B-C50C-407E-A947-70E740481C1C}">
                <a14:useLocalDpi xmlns:a14="http://schemas.microsoft.com/office/drawing/2010/main"/>
              </a:ext>
            </a:extLst>
          </a:blip>
          <a:srcRect t="12084" b="3501"/>
          <a:stretch/>
        </p:blipFill>
        <p:spPr>
          <a:xfrm>
            <a:off x="-2417" y="-4655"/>
            <a:ext cx="12194417" cy="6862655"/>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4754732" y="-579271"/>
            <a:ext cx="6862654" cy="8011886"/>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4657"/>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6941131" y="788740"/>
            <a:ext cx="4268207"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a:p>
        </p:txBody>
      </p:sp>
    </p:spTree>
    <p:extLst>
      <p:ext uri="{BB962C8B-B14F-4D97-AF65-F5344CB8AC3E}">
        <p14:creationId xmlns:p14="http://schemas.microsoft.com/office/powerpoint/2010/main" val="58150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7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AB8576-5C78-C743-9CEC-5B21D439D863}"/>
              </a:ext>
            </a:extLst>
          </p:cNvPr>
          <p:cNvPicPr>
            <a:picLocks noChangeAspect="1"/>
          </p:cNvPicPr>
          <p:nvPr userDrawn="1"/>
        </p:nvPicPr>
        <p:blipFill rotWithShape="1">
          <a:blip r:embed="rId2" cstate="screen">
            <a:alphaModFix amt="83000"/>
            <a:extLst>
              <a:ext uri="{28A0092B-C50C-407E-A947-70E740481C1C}">
                <a14:useLocalDpi xmlns:a14="http://schemas.microsoft.com/office/drawing/2010/main"/>
              </a:ext>
            </a:extLst>
          </a:blip>
          <a:srcRect t="24825"/>
          <a:stretch/>
        </p:blipFill>
        <p:spPr>
          <a:xfrm>
            <a:off x="0" y="-1"/>
            <a:ext cx="12192000" cy="6858001"/>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5172924" y="-161079"/>
            <a:ext cx="6862654" cy="7175502"/>
          </a:xfrm>
          <a:prstGeom prst="rect">
            <a:avLst/>
          </a:prstGeom>
          <a:gradFill>
            <a:gsLst>
              <a:gs pos="0">
                <a:schemeClr val="accent1">
                  <a:lumMod val="0"/>
                  <a:alpha val="0"/>
                </a:schemeClr>
              </a:gs>
              <a:gs pos="100000">
                <a:schemeClr val="tx1">
                  <a:alpha val="4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6941131" y="788740"/>
            <a:ext cx="4268207"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a:p>
        </p:txBody>
      </p:sp>
    </p:spTree>
    <p:extLst>
      <p:ext uri="{BB962C8B-B14F-4D97-AF65-F5344CB8AC3E}">
        <p14:creationId xmlns:p14="http://schemas.microsoft.com/office/powerpoint/2010/main" val="2817536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3_Title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CF5603F-EAC1-654C-B84B-7FC1F8B4C1D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2528"/>
            <a:ext cx="12192000" cy="6860528"/>
          </a:xfrm>
          <a:prstGeom prst="rect">
            <a:avLst/>
          </a:prstGeom>
        </p:spPr>
      </p:pic>
      <p:pic>
        <p:nvPicPr>
          <p:cNvPr id="19" name="Picture 18">
            <a:extLst>
              <a:ext uri="{FF2B5EF4-FFF2-40B4-BE49-F238E27FC236}">
                <a16:creationId xmlns:a16="http://schemas.microsoft.com/office/drawing/2014/main" id="{AB0FD2ED-33BC-584E-B579-C6E68F0AA83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dirty="0">
              <a:solidFill>
                <a:schemeClr val="tx2"/>
              </a:solidFill>
            </a:endParaRPr>
          </a:p>
        </p:txBody>
      </p:sp>
      <p:pic>
        <p:nvPicPr>
          <p:cNvPr id="16" name="Picture 16">
            <a:extLst>
              <a:ext uri="{FF2B5EF4-FFF2-40B4-BE49-F238E27FC236}">
                <a16:creationId xmlns:a16="http://schemas.microsoft.com/office/drawing/2014/main" id="{DF830758-099E-403E-BA65-CFA5270CF82D}"/>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a:t>Date</a:t>
            </a:r>
          </a:p>
        </p:txBody>
      </p:sp>
      <p:sp>
        <p:nvSpPr>
          <p:cNvPr id="26" name="Title 1"/>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a:t>Click to Edit Master Title Style</a:t>
            </a:r>
          </a:p>
        </p:txBody>
      </p:sp>
      <p:sp>
        <p:nvSpPr>
          <p:cNvPr id="28" name="Text Placeholder 3"/>
          <p:cNvSpPr>
            <a:spLocks noGrp="1"/>
          </p:cNvSpPr>
          <p:nvPr>
            <p:ph type="body" sz="quarter" idx="14"/>
          </p:nvPr>
        </p:nvSpPr>
        <p:spPr>
          <a:xfrm>
            <a:off x="6941131" y="788740"/>
            <a:ext cx="4268207"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20" name="Subtitle 2"/>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a:p>
        </p:txBody>
      </p:sp>
    </p:spTree>
    <p:extLst>
      <p:ext uri="{BB962C8B-B14F-4D97-AF65-F5344CB8AC3E}">
        <p14:creationId xmlns:p14="http://schemas.microsoft.com/office/powerpoint/2010/main" val="2061832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5" y="478301"/>
            <a:ext cx="11233150" cy="654760"/>
          </a:xfrm>
          <a:prstGeom prst="rect">
            <a:avLst/>
          </a:prstGeom>
        </p:spPr>
        <p:txBody>
          <a:bodyPr vert="horz" lIns="0" tIns="0" rIns="0" bIns="0" rtlCol="0" anchor="t">
            <a:noAutofit/>
          </a:bodyPr>
          <a:lstStyle/>
          <a:p>
            <a:r>
              <a:rPr lang="en-US"/>
              <a:t>Click to edit Master title style</a:t>
            </a:r>
          </a:p>
        </p:txBody>
      </p:sp>
      <p:sp>
        <p:nvSpPr>
          <p:cNvPr id="1029" name="TextBox 26"/>
          <p:cNvSpPr txBox="1">
            <a:spLocks noChangeArrowheads="1"/>
          </p:cNvSpPr>
          <p:nvPr userDrawn="1"/>
        </p:nvSpPr>
        <p:spPr bwMode="auto">
          <a:xfrm>
            <a:off x="492125" y="6410643"/>
            <a:ext cx="312738" cy="138112"/>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lnSpc>
                <a:spcPct val="90000"/>
              </a:lnSpc>
              <a:spcAft>
                <a:spcPts val="600"/>
              </a:spcAft>
              <a:buFont typeface="Arial" charset="0"/>
              <a:buNone/>
              <a:defRPr/>
            </a:pPr>
            <a:fld id="{2682C2D1-8EA8-E748-B66F-74D4D53CF8F8}" type="slidenum">
              <a:rPr lang="en-US" altLang="en-US" sz="1000" smtClean="0">
                <a:solidFill>
                  <a:srgbClr val="7F7F7F"/>
                </a:solidFill>
              </a:rPr>
              <a:pPr eaLnBrk="1" hangingPunct="1">
                <a:lnSpc>
                  <a:spcPct val="90000"/>
                </a:lnSpc>
                <a:spcAft>
                  <a:spcPts val="600"/>
                </a:spcAft>
                <a:buFont typeface="Arial" charset="0"/>
                <a:buNone/>
                <a:defRPr/>
              </a:pPr>
              <a:t>‹#›</a:t>
            </a:fld>
            <a:endParaRPr lang="en-US" altLang="en-US" sz="1000" dirty="0">
              <a:solidFill>
                <a:srgbClr val="7F7F7F"/>
              </a:solidFill>
            </a:endParaRPr>
          </a:p>
        </p:txBody>
      </p:sp>
      <p:sp>
        <p:nvSpPr>
          <p:cNvPr id="7" name="Text Placeholder 2">
            <a:extLst>
              <a:ext uri="{FF2B5EF4-FFF2-40B4-BE49-F238E27FC236}">
                <a16:creationId xmlns:a16="http://schemas.microsoft.com/office/drawing/2014/main" id="{84EB643E-3109-434C-BA97-15D4C8A5EF9E}"/>
              </a:ext>
            </a:extLst>
          </p:cNvPr>
          <p:cNvSpPr>
            <a:spLocks noGrp="1"/>
          </p:cNvSpPr>
          <p:nvPr>
            <p:ph type="body" idx="1"/>
          </p:nvPr>
        </p:nvSpPr>
        <p:spPr>
          <a:xfrm>
            <a:off x="479425" y="1133061"/>
            <a:ext cx="11243088" cy="460098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20"/>
          <p:cNvSpPr txBox="1">
            <a:spLocks noChangeArrowheads="1"/>
          </p:cNvSpPr>
          <p:nvPr userDrawn="1"/>
        </p:nvSpPr>
        <p:spPr bwMode="auto">
          <a:xfrm>
            <a:off x="982663" y="6413179"/>
            <a:ext cx="1561617"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rgbClr val="7F7F7F"/>
                </a:solidFill>
              </a:rPr>
              <a:t>© 2020 Arm Limited </a:t>
            </a:r>
          </a:p>
        </p:txBody>
      </p:sp>
      <p:pic>
        <p:nvPicPr>
          <p:cNvPr id="3" name="Picture 2">
            <a:extLst>
              <a:ext uri="{FF2B5EF4-FFF2-40B4-BE49-F238E27FC236}">
                <a16:creationId xmlns:a16="http://schemas.microsoft.com/office/drawing/2014/main" id="{9A012347-3565-314A-935A-F06376FE34D5}"/>
              </a:ext>
            </a:extLst>
          </p:cNvPr>
          <p:cNvPicPr>
            <a:picLocks noChangeAspect="1"/>
          </p:cNvPicPr>
          <p:nvPr userDrawn="1"/>
        </p:nvPicPr>
        <p:blipFill>
          <a:blip r:embed="rId33"/>
          <a:stretch>
            <a:fillRect/>
          </a:stretch>
        </p:blipFill>
        <p:spPr>
          <a:xfrm>
            <a:off x="10938720" y="6378893"/>
            <a:ext cx="774267" cy="236834"/>
          </a:xfrm>
          <a:prstGeom prst="rect">
            <a:avLst/>
          </a:prstGeom>
        </p:spPr>
      </p:pic>
    </p:spTree>
    <p:extLst>
      <p:ext uri="{BB962C8B-B14F-4D97-AF65-F5344CB8AC3E}">
        <p14:creationId xmlns:p14="http://schemas.microsoft.com/office/powerpoint/2010/main" val="1077791022"/>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20" r:id="rId5"/>
    <p:sldLayoutId id="2147485521" r:id="rId6"/>
    <p:sldLayoutId id="2147485524" r:id="rId7"/>
    <p:sldLayoutId id="2147485522" r:id="rId8"/>
    <p:sldLayoutId id="2147485507" r:id="rId9"/>
    <p:sldLayoutId id="2147485525" r:id="rId10"/>
    <p:sldLayoutId id="2147485510" r:id="rId11"/>
    <p:sldLayoutId id="2147485436" r:id="rId12"/>
    <p:sldLayoutId id="2147485438" r:id="rId13"/>
    <p:sldLayoutId id="2147485440" r:id="rId14"/>
    <p:sldLayoutId id="2147485441" r:id="rId15"/>
    <p:sldLayoutId id="2147485442" r:id="rId16"/>
    <p:sldLayoutId id="2147485443" r:id="rId17"/>
    <p:sldLayoutId id="2147485444" r:id="rId18"/>
    <p:sldLayoutId id="2147485445" r:id="rId19"/>
    <p:sldLayoutId id="2147485446" r:id="rId20"/>
    <p:sldLayoutId id="2147485447" r:id="rId21"/>
    <p:sldLayoutId id="2147485448" r:id="rId22"/>
    <p:sldLayoutId id="2147485449" r:id="rId23"/>
    <p:sldLayoutId id="2147485450" r:id="rId24"/>
    <p:sldLayoutId id="2147485452" r:id="rId25"/>
    <p:sldLayoutId id="2147485512" r:id="rId26"/>
    <p:sldLayoutId id="2147485453" r:id="rId27"/>
    <p:sldLayoutId id="2147485513" r:id="rId28"/>
    <p:sldLayoutId id="2147485527" r:id="rId29"/>
    <p:sldLayoutId id="2147485528" r:id="rId30"/>
    <p:sldLayoutId id="2147485529" r:id="rId31"/>
  </p:sldLayoutIdLst>
  <p:hf hdr="0" ftr="0" dt="0"/>
  <p:txStyles>
    <p:titleStyle>
      <a:lvl1pPr algn="l" rtl="0" eaLnBrk="1" fontAlgn="base" hangingPunct="1">
        <a:lnSpc>
          <a:spcPct val="85000"/>
        </a:lnSpc>
        <a:spcBef>
          <a:spcPct val="0"/>
        </a:spcBef>
        <a:spcAft>
          <a:spcPct val="0"/>
        </a:spcAft>
        <a:defRPr sz="3600" b="0" kern="1200" spc="-50">
          <a:solidFill>
            <a:schemeClr val="accent1"/>
          </a:solidFill>
          <a:latin typeface="+mn-lt"/>
          <a:ea typeface="ＭＳ Ｐゴシック" charset="0"/>
          <a:cs typeface="ＭＳ Ｐゴシック" charset="0"/>
        </a:defRPr>
      </a:lvl1pPr>
      <a:lvl2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2pPr>
      <a:lvl3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3pPr>
      <a:lvl4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4pPr>
      <a:lvl5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5pPr>
      <a:lvl6pPr marL="457200" algn="l" rtl="0" eaLnBrk="1" fontAlgn="base" hangingPunct="1">
        <a:lnSpc>
          <a:spcPct val="85000"/>
        </a:lnSpc>
        <a:spcBef>
          <a:spcPct val="0"/>
        </a:spcBef>
        <a:spcAft>
          <a:spcPct val="0"/>
        </a:spcAft>
        <a:defRPr sz="3600" b="1">
          <a:solidFill>
            <a:schemeClr val="accent1"/>
          </a:solidFill>
          <a:latin typeface="Calibri" charset="0"/>
        </a:defRPr>
      </a:lvl6pPr>
      <a:lvl7pPr marL="914400" algn="l" rtl="0" eaLnBrk="1" fontAlgn="base" hangingPunct="1">
        <a:lnSpc>
          <a:spcPct val="85000"/>
        </a:lnSpc>
        <a:spcBef>
          <a:spcPct val="0"/>
        </a:spcBef>
        <a:spcAft>
          <a:spcPct val="0"/>
        </a:spcAft>
        <a:defRPr sz="3600" b="1">
          <a:solidFill>
            <a:schemeClr val="accent1"/>
          </a:solidFill>
          <a:latin typeface="Calibri" charset="0"/>
        </a:defRPr>
      </a:lvl7pPr>
      <a:lvl8pPr marL="1371600" algn="l" rtl="0" eaLnBrk="1" fontAlgn="base" hangingPunct="1">
        <a:lnSpc>
          <a:spcPct val="85000"/>
        </a:lnSpc>
        <a:spcBef>
          <a:spcPct val="0"/>
        </a:spcBef>
        <a:spcAft>
          <a:spcPct val="0"/>
        </a:spcAft>
        <a:defRPr sz="3600" b="1">
          <a:solidFill>
            <a:schemeClr val="accent1"/>
          </a:solidFill>
          <a:latin typeface="Calibri" charset="0"/>
        </a:defRPr>
      </a:lvl8pPr>
      <a:lvl9pPr marL="1828800" algn="l" rtl="0" eaLnBrk="1" fontAlgn="base" hangingPunct="1">
        <a:lnSpc>
          <a:spcPct val="85000"/>
        </a:lnSpc>
        <a:spcBef>
          <a:spcPct val="0"/>
        </a:spcBef>
        <a:spcAft>
          <a:spcPct val="0"/>
        </a:spcAft>
        <a:defRPr sz="3600" b="1">
          <a:solidFill>
            <a:schemeClr val="accent1"/>
          </a:solidFill>
          <a:latin typeface="Calibri" charset="0"/>
        </a:defRPr>
      </a:lvl9pPr>
    </p:titleStyle>
    <p:bodyStyle>
      <a:lvl1pPr marL="342900" indent="-342900" algn="l" rtl="0" eaLnBrk="1" fontAlgn="base" hangingPunct="1">
        <a:lnSpc>
          <a:spcPct val="100000"/>
        </a:lnSpc>
        <a:spcBef>
          <a:spcPts val="600"/>
        </a:spcBef>
        <a:spcAft>
          <a:spcPts val="0"/>
        </a:spcAft>
        <a:buClr>
          <a:schemeClr val="accent1"/>
        </a:buClr>
        <a:buFont typeface="Arial" charset="0"/>
        <a:buChar char="•"/>
        <a:defRPr sz="2400" kern="1200">
          <a:solidFill>
            <a:schemeClr val="tx2"/>
          </a:solidFill>
          <a:latin typeface="+mn-lt"/>
          <a:ea typeface="ＭＳ Ｐゴシック" charset="0"/>
          <a:cs typeface="ＭＳ Ｐゴシック" charset="0"/>
        </a:defRPr>
      </a:lvl1pPr>
      <a:lvl2pPr marL="581343" indent="-166688" algn="l" rtl="0" eaLnBrk="1" fontAlgn="base" hangingPunct="1">
        <a:lnSpc>
          <a:spcPct val="100000"/>
        </a:lnSpc>
        <a:spcBef>
          <a:spcPts val="0"/>
        </a:spcBef>
        <a:spcAft>
          <a:spcPts val="0"/>
        </a:spcAft>
        <a:buClr>
          <a:schemeClr val="accent1"/>
        </a:buClr>
        <a:buSzPct val="80000"/>
        <a:buFont typeface="Arial" charset="0"/>
        <a:buChar char="•"/>
        <a:defRPr sz="2000" kern="1200">
          <a:solidFill>
            <a:srgbClr val="383838"/>
          </a:solidFill>
          <a:latin typeface="+mn-lt"/>
          <a:ea typeface="ＭＳ Ｐゴシック" charset="0"/>
          <a:cs typeface="+mn-cs"/>
        </a:defRPr>
      </a:lvl2pPr>
      <a:lvl3pPr marL="855663" indent="-166688" algn="l" rtl="0" eaLnBrk="1" fontAlgn="base" hangingPunct="1">
        <a:lnSpc>
          <a:spcPct val="100000"/>
        </a:lnSpc>
        <a:spcBef>
          <a:spcPts val="0"/>
        </a:spcBef>
        <a:spcAft>
          <a:spcPts val="0"/>
        </a:spcAft>
        <a:buClr>
          <a:schemeClr val="accent1"/>
        </a:buClr>
        <a:buSzPct val="80000"/>
        <a:buFont typeface="Calibri" charset="0"/>
        <a:buChar char="–"/>
        <a:defRPr kern="1200">
          <a:solidFill>
            <a:srgbClr val="383838"/>
          </a:solidFill>
          <a:latin typeface="+mn-lt"/>
          <a:ea typeface="ＭＳ Ｐゴシック" charset="0"/>
          <a:cs typeface="+mn-cs"/>
        </a:defRPr>
      </a:lvl3pPr>
      <a:lvl4pPr marL="1201738" indent="-173038" algn="l" rtl="0" eaLnBrk="1" fontAlgn="base" hangingPunct="1">
        <a:lnSpc>
          <a:spcPct val="100000"/>
        </a:lnSpc>
        <a:spcBef>
          <a:spcPts val="0"/>
        </a:spcBef>
        <a:spcAft>
          <a:spcPts val="0"/>
        </a:spcAft>
        <a:buClr>
          <a:schemeClr val="accent1"/>
        </a:buClr>
        <a:buSzPct val="80000"/>
        <a:buFont typeface="Wingdings" charset="2"/>
        <a:buChar char="§"/>
        <a:defRPr kern="1200">
          <a:solidFill>
            <a:srgbClr val="383838"/>
          </a:solidFill>
          <a:latin typeface="+mn-lt"/>
          <a:ea typeface="ＭＳ Ｐゴシック" charset="0"/>
          <a:cs typeface="+mn-cs"/>
        </a:defRPr>
      </a:lvl4pPr>
      <a:lvl5pPr marL="1427163" indent="-168275" algn="l" rtl="0" eaLnBrk="1" fontAlgn="base" hangingPunct="1">
        <a:lnSpc>
          <a:spcPct val="100000"/>
        </a:lnSpc>
        <a:spcBef>
          <a:spcPts val="0"/>
        </a:spcBef>
        <a:spcAft>
          <a:spcPts val="0"/>
        </a:spcAft>
        <a:buClr>
          <a:schemeClr val="accent1"/>
        </a:buClr>
        <a:buSzPct val="80000"/>
        <a:buFont typeface="Calibri" charset="0"/>
        <a:buChar char="–"/>
        <a:defRPr kern="1200">
          <a:solidFill>
            <a:srgbClr val="383838"/>
          </a:solidFill>
          <a:latin typeface="+mn-lt"/>
          <a:ea typeface="ＭＳ Ｐゴシック" charset="0"/>
          <a:cs typeface="+mn-cs"/>
        </a:defRPr>
      </a:lvl5pPr>
      <a:lvl6pPr marL="16550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6pPr>
      <a:lvl7pPr marL="18836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7pPr>
      <a:lvl8pPr marL="21122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8pPr>
      <a:lvl9pPr marL="23408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619" userDrawn="1">
          <p15:clr>
            <a:srgbClr val="F26B43"/>
          </p15:clr>
        </p15:guide>
        <p15:guide id="4" orient="horz" pos="300" userDrawn="1">
          <p15:clr>
            <a:srgbClr val="F26B43"/>
          </p15:clr>
        </p15:guide>
        <p15:guide id="5" orient="horz" pos="4020" userDrawn="1">
          <p15:clr>
            <a:srgbClr val="F26B43"/>
          </p15:clr>
        </p15:guide>
        <p15:guide id="6" pos="7378" userDrawn="1">
          <p15:clr>
            <a:srgbClr val="F26B43"/>
          </p15:clr>
        </p15:guide>
        <p15:guide id="7" pos="302" userDrawn="1">
          <p15:clr>
            <a:srgbClr val="F26B43"/>
          </p15:clr>
        </p15:guide>
        <p15:guide id="8" pos="706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20.xml"/><Relationship Id="rId4" Type="http://schemas.openxmlformats.org/officeDocument/2006/relationships/image" Target="../media/image79.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19.xml"/><Relationship Id="rId4" Type="http://schemas.openxmlformats.org/officeDocument/2006/relationships/image" Target="../media/image81.svg"/></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1B3BF-D272-0C49-B51F-7C78F467BCCC}"/>
              </a:ext>
            </a:extLst>
          </p:cNvPr>
          <p:cNvSpPr>
            <a:spLocks noGrp="1"/>
          </p:cNvSpPr>
          <p:nvPr>
            <p:ph type="title"/>
          </p:nvPr>
        </p:nvSpPr>
        <p:spPr>
          <a:xfrm>
            <a:off x="6279614" y="1909486"/>
            <a:ext cx="4929724" cy="1519514"/>
          </a:xfrm>
        </p:spPr>
        <p:txBody>
          <a:bodyPr/>
          <a:lstStyle/>
          <a:p>
            <a:r>
              <a:rPr lang="en-US" sz="5400" dirty="0"/>
              <a:t>The Cloud</a:t>
            </a:r>
            <a:endParaRPr lang="en-US" dirty="0"/>
          </a:p>
        </p:txBody>
      </p:sp>
    </p:spTree>
    <p:extLst>
      <p:ext uri="{BB962C8B-B14F-4D97-AF65-F5344CB8AC3E}">
        <p14:creationId xmlns:p14="http://schemas.microsoft.com/office/powerpoint/2010/main" val="812067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595F6-EE8B-43C9-B079-D23DB3F2F21C}"/>
              </a:ext>
            </a:extLst>
          </p:cNvPr>
          <p:cNvSpPr>
            <a:spLocks noGrp="1"/>
          </p:cNvSpPr>
          <p:nvPr>
            <p:ph type="title"/>
          </p:nvPr>
        </p:nvSpPr>
        <p:spPr/>
        <p:txBody>
          <a:bodyPr/>
          <a:lstStyle/>
          <a:p>
            <a:r>
              <a:rPr lang="en-US" dirty="0"/>
              <a:t>Example: Running a web server in a Docker container</a:t>
            </a:r>
          </a:p>
        </p:txBody>
      </p:sp>
      <p:sp>
        <p:nvSpPr>
          <p:cNvPr id="5" name="Text Placeholder 4">
            <a:extLst>
              <a:ext uri="{FF2B5EF4-FFF2-40B4-BE49-F238E27FC236}">
                <a16:creationId xmlns:a16="http://schemas.microsoft.com/office/drawing/2014/main" id="{43D8F944-D6B5-4752-84E8-221FD2B75994}"/>
              </a:ext>
            </a:extLst>
          </p:cNvPr>
          <p:cNvSpPr>
            <a:spLocks noGrp="1"/>
          </p:cNvSpPr>
          <p:nvPr>
            <p:ph type="body" sz="quarter" idx="13"/>
          </p:nvPr>
        </p:nvSpPr>
        <p:spPr/>
        <p:txBody>
          <a:bodyPr/>
          <a:lstStyle/>
          <a:p>
            <a:r>
              <a:rPr lang="en-US" dirty="0"/>
              <a:t>Building and running the app</a:t>
            </a:r>
          </a:p>
        </p:txBody>
      </p:sp>
      <p:sp>
        <p:nvSpPr>
          <p:cNvPr id="9" name="Content Placeholder 8">
            <a:extLst>
              <a:ext uri="{FF2B5EF4-FFF2-40B4-BE49-F238E27FC236}">
                <a16:creationId xmlns:a16="http://schemas.microsoft.com/office/drawing/2014/main" id="{2DD01D01-050A-4FD1-97A3-FFE87FE55BB2}"/>
              </a:ext>
            </a:extLst>
          </p:cNvPr>
          <p:cNvSpPr>
            <a:spLocks noGrp="1"/>
          </p:cNvSpPr>
          <p:nvPr>
            <p:ph idx="1"/>
          </p:nvPr>
        </p:nvSpPr>
        <p:spPr/>
        <p:txBody>
          <a:bodyPr/>
          <a:lstStyle/>
          <a:p>
            <a:r>
              <a:rPr lang="en-US" dirty="0"/>
              <a:t>Build</a:t>
            </a:r>
          </a:p>
          <a:p>
            <a:endParaRPr lang="en-US" dirty="0"/>
          </a:p>
          <a:p>
            <a:pPr lvl="2"/>
            <a:endParaRPr lang="en-US" sz="1600" dirty="0"/>
          </a:p>
          <a:p>
            <a:r>
              <a:rPr lang="en-US" dirty="0"/>
              <a:t>Running the app</a:t>
            </a:r>
          </a:p>
          <a:p>
            <a:endParaRPr lang="en-US" dirty="0"/>
          </a:p>
          <a:p>
            <a:endParaRPr lang="en-US" dirty="0"/>
          </a:p>
          <a:p>
            <a:r>
              <a:rPr lang="en-US" dirty="0"/>
              <a:t>App listens on port 80 </a:t>
            </a:r>
            <a:r>
              <a:rPr lang="en-US" dirty="0">
                <a:latin typeface="Times New Roman" panose="02020603050405020304" pitchFamily="18" charset="0"/>
                <a:cs typeface="Times New Roman" panose="02020603050405020304" pitchFamily="18" charset="0"/>
              </a:rPr>
              <a:t>→</a:t>
            </a:r>
            <a:r>
              <a:rPr lang="en-US" dirty="0"/>
              <a:t> </a:t>
            </a:r>
            <a:r>
              <a:rPr lang="en-US" dirty="0">
                <a:solidFill>
                  <a:schemeClr val="accent1"/>
                </a:solidFill>
              </a:rPr>
              <a:t>–p</a:t>
            </a:r>
            <a:r>
              <a:rPr lang="en-US" dirty="0"/>
              <a:t> maps port </a:t>
            </a:r>
            <a:r>
              <a:rPr lang="en-US" dirty="0">
                <a:solidFill>
                  <a:schemeClr val="accent1"/>
                </a:solidFill>
              </a:rPr>
              <a:t>80</a:t>
            </a:r>
            <a:r>
              <a:rPr lang="en-US" dirty="0"/>
              <a:t> of the container to port </a:t>
            </a:r>
            <a:r>
              <a:rPr lang="en-US" dirty="0">
                <a:solidFill>
                  <a:schemeClr val="accent1"/>
                </a:solidFill>
              </a:rPr>
              <a:t>8080</a:t>
            </a:r>
            <a:r>
              <a:rPr lang="en-US" dirty="0"/>
              <a:t> of the localhost</a:t>
            </a:r>
          </a:p>
          <a:p>
            <a:r>
              <a:rPr lang="en-US" dirty="0"/>
              <a:t>In browser:</a:t>
            </a:r>
          </a:p>
          <a:p>
            <a:endParaRPr lang="en-US" dirty="0"/>
          </a:p>
        </p:txBody>
      </p:sp>
      <p:grpSp>
        <p:nvGrpSpPr>
          <p:cNvPr id="6" name="Group 5">
            <a:extLst>
              <a:ext uri="{FF2B5EF4-FFF2-40B4-BE49-F238E27FC236}">
                <a16:creationId xmlns:a16="http://schemas.microsoft.com/office/drawing/2014/main" id="{89513103-F149-4842-B70F-77D95F5144BC}"/>
              </a:ext>
            </a:extLst>
          </p:cNvPr>
          <p:cNvGrpSpPr/>
          <p:nvPr/>
        </p:nvGrpSpPr>
        <p:grpSpPr>
          <a:xfrm>
            <a:off x="479425" y="2003385"/>
            <a:ext cx="11233150" cy="512831"/>
            <a:chOff x="479425" y="1131009"/>
            <a:chExt cx="11233150" cy="2416631"/>
          </a:xfrm>
        </p:grpSpPr>
        <p:sp>
          <p:nvSpPr>
            <p:cNvPr id="7" name="Rectangle: Rounded Corners 6">
              <a:extLst>
                <a:ext uri="{FF2B5EF4-FFF2-40B4-BE49-F238E27FC236}">
                  <a16:creationId xmlns:a16="http://schemas.microsoft.com/office/drawing/2014/main" id="{ABFB3C86-BD85-4A6C-8B94-F29228C1413D}"/>
                </a:ext>
              </a:extLst>
            </p:cNvPr>
            <p:cNvSpPr/>
            <p:nvPr/>
          </p:nvSpPr>
          <p:spPr>
            <a:xfrm>
              <a:off x="479425" y="1131009"/>
              <a:ext cx="11233150" cy="2416631"/>
            </a:xfrm>
            <a:prstGeom prst="roundRect">
              <a:avLst>
                <a:gd name="adj" fmla="val 9439"/>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FA28685F-F8CB-4CCC-AE19-6028FC626A77}"/>
                </a:ext>
              </a:extLst>
            </p:cNvPr>
            <p:cNvSpPr txBox="1"/>
            <p:nvPr/>
          </p:nvSpPr>
          <p:spPr>
            <a:xfrm>
              <a:off x="696410" y="1712247"/>
              <a:ext cx="10799180" cy="1174780"/>
            </a:xfrm>
            <a:prstGeom prst="rect">
              <a:avLst/>
            </a:prstGeom>
            <a:noFill/>
          </p:spPr>
          <p:txBody>
            <a:bodyPr wrap="square" lIns="0" tIns="0" rIns="0" bIns="0" rtlCol="0" anchor="t">
              <a:spAutoFit/>
            </a:bodyPr>
            <a:lstStyle/>
            <a:p>
              <a:pPr eaLnBrk="1" hangingPunct="1">
                <a:lnSpc>
                  <a:spcPct val="90000"/>
                </a:lnSpc>
                <a:spcBef>
                  <a:spcPts val="0"/>
                </a:spcBef>
                <a:spcAft>
                  <a:spcPts val="600"/>
                </a:spcAft>
              </a:pPr>
              <a:r>
                <a:rPr lang="en-GB" dirty="0">
                  <a:latin typeface="+mn-lt"/>
                  <a:ea typeface="+mn-ea"/>
                </a:rPr>
                <a:t>$ docker build -t python-docker-example</a:t>
              </a:r>
            </a:p>
          </p:txBody>
        </p:sp>
      </p:grpSp>
      <p:grpSp>
        <p:nvGrpSpPr>
          <p:cNvPr id="13" name="Group 12">
            <a:extLst>
              <a:ext uri="{FF2B5EF4-FFF2-40B4-BE49-F238E27FC236}">
                <a16:creationId xmlns:a16="http://schemas.microsoft.com/office/drawing/2014/main" id="{D6DAB717-839C-4D9E-BE31-E82DA605D12A}"/>
              </a:ext>
            </a:extLst>
          </p:cNvPr>
          <p:cNvGrpSpPr/>
          <p:nvPr/>
        </p:nvGrpSpPr>
        <p:grpSpPr>
          <a:xfrm>
            <a:off x="479425" y="3085211"/>
            <a:ext cx="11233150" cy="609821"/>
            <a:chOff x="479425" y="1131009"/>
            <a:chExt cx="11233150" cy="2873680"/>
          </a:xfrm>
        </p:grpSpPr>
        <p:sp>
          <p:nvSpPr>
            <p:cNvPr id="14" name="Rectangle: Rounded Corners 13">
              <a:extLst>
                <a:ext uri="{FF2B5EF4-FFF2-40B4-BE49-F238E27FC236}">
                  <a16:creationId xmlns:a16="http://schemas.microsoft.com/office/drawing/2014/main" id="{9751EB15-EA2C-46DD-82ED-99BC454B84A7}"/>
                </a:ext>
              </a:extLst>
            </p:cNvPr>
            <p:cNvSpPr/>
            <p:nvPr/>
          </p:nvSpPr>
          <p:spPr>
            <a:xfrm>
              <a:off x="479425" y="1131009"/>
              <a:ext cx="11233150" cy="2873680"/>
            </a:xfrm>
            <a:prstGeom prst="roundRect">
              <a:avLst>
                <a:gd name="adj" fmla="val 9439"/>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D55B039D-5275-43F1-906E-AA1EF7261F33}"/>
                </a:ext>
              </a:extLst>
            </p:cNvPr>
            <p:cNvSpPr txBox="1"/>
            <p:nvPr/>
          </p:nvSpPr>
          <p:spPr>
            <a:xfrm>
              <a:off x="696410" y="1980454"/>
              <a:ext cx="10799180" cy="1174780"/>
            </a:xfrm>
            <a:prstGeom prst="rect">
              <a:avLst/>
            </a:prstGeom>
            <a:noFill/>
          </p:spPr>
          <p:txBody>
            <a:bodyPr wrap="square" lIns="0" tIns="0" rIns="0" bIns="0" rtlCol="0">
              <a:spAutoFit/>
            </a:bodyPr>
            <a:lstStyle/>
            <a:p>
              <a:pPr eaLnBrk="1" hangingPunct="1">
                <a:lnSpc>
                  <a:spcPct val="90000"/>
                </a:lnSpc>
                <a:spcBef>
                  <a:spcPts val="0"/>
                </a:spcBef>
                <a:spcAft>
                  <a:spcPts val="600"/>
                </a:spcAft>
              </a:pPr>
              <a:r>
                <a:rPr lang="en-GB" dirty="0">
                  <a:latin typeface="+mn-lt"/>
                  <a:ea typeface="+mn-ea"/>
                </a:rPr>
                <a:t>$ docker run -p 8080:80 </a:t>
              </a:r>
              <a:r>
                <a:rPr lang="en-US" dirty="0">
                  <a:latin typeface="+mn-lt"/>
                  <a:ea typeface="+mn-ea"/>
                </a:rPr>
                <a:t>python-docker-example</a:t>
              </a:r>
            </a:p>
          </p:txBody>
        </p:sp>
      </p:grpSp>
      <p:pic>
        <p:nvPicPr>
          <p:cNvPr id="4" name="Picture 3" descr="A screenshot of a cell phone&#10;&#10;Description automatically generated">
            <a:extLst>
              <a:ext uri="{FF2B5EF4-FFF2-40B4-BE49-F238E27FC236}">
                <a16:creationId xmlns:a16="http://schemas.microsoft.com/office/drawing/2014/main" id="{773364DB-BF94-4E31-8DF2-D6FB03239F20}"/>
              </a:ext>
            </a:extLst>
          </p:cNvPr>
          <p:cNvPicPr>
            <a:picLocks noChangeAspect="1"/>
          </p:cNvPicPr>
          <p:nvPr/>
        </p:nvPicPr>
        <p:blipFill rotWithShape="1">
          <a:blip r:embed="rId3"/>
          <a:srcRect b="42282"/>
          <a:stretch/>
        </p:blipFill>
        <p:spPr>
          <a:xfrm>
            <a:off x="2286000" y="4925218"/>
            <a:ext cx="7620000" cy="1229440"/>
          </a:xfrm>
          <a:prstGeom prst="rect">
            <a:avLst/>
          </a:prstGeom>
        </p:spPr>
      </p:pic>
    </p:spTree>
    <p:extLst>
      <p:ext uri="{BB962C8B-B14F-4D97-AF65-F5344CB8AC3E}">
        <p14:creationId xmlns:p14="http://schemas.microsoft.com/office/powerpoint/2010/main" val="492772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D7B5D-06B8-425F-B6E8-214421913C4A}"/>
              </a:ext>
            </a:extLst>
          </p:cNvPr>
          <p:cNvSpPr>
            <a:spLocks noGrp="1"/>
          </p:cNvSpPr>
          <p:nvPr>
            <p:ph type="title"/>
          </p:nvPr>
        </p:nvSpPr>
        <p:spPr/>
        <p:txBody>
          <a:bodyPr anchor="t">
            <a:normAutofit/>
          </a:bodyPr>
          <a:lstStyle/>
          <a:p>
            <a:r>
              <a:rPr lang="en-US" dirty="0"/>
              <a:t>Serverless computing</a:t>
            </a:r>
          </a:p>
        </p:txBody>
      </p:sp>
      <p:sp>
        <p:nvSpPr>
          <p:cNvPr id="3" name="Text Placeholder 2">
            <a:extLst>
              <a:ext uri="{FF2B5EF4-FFF2-40B4-BE49-F238E27FC236}">
                <a16:creationId xmlns:a16="http://schemas.microsoft.com/office/drawing/2014/main" id="{C4E2DA85-D244-4C17-97B7-CBEC4E5B0878}"/>
              </a:ext>
            </a:extLst>
          </p:cNvPr>
          <p:cNvSpPr>
            <a:spLocks noGrp="1"/>
          </p:cNvSpPr>
          <p:nvPr>
            <p:ph type="body" sz="quarter" idx="13"/>
          </p:nvPr>
        </p:nvSpPr>
        <p:spPr/>
        <p:txBody>
          <a:bodyPr>
            <a:normAutofit/>
          </a:bodyPr>
          <a:lstStyle/>
          <a:p>
            <a:pPr>
              <a:lnSpc>
                <a:spcPct val="90000"/>
              </a:lnSpc>
            </a:pPr>
            <a:r>
              <a:rPr lang="en-US" dirty="0"/>
              <a:t>Function as a Service (FaaS)</a:t>
            </a:r>
          </a:p>
        </p:txBody>
      </p:sp>
      <p:graphicFrame>
        <p:nvGraphicFramePr>
          <p:cNvPr id="6" name="Content Placeholder 3">
            <a:extLst>
              <a:ext uri="{FF2B5EF4-FFF2-40B4-BE49-F238E27FC236}">
                <a16:creationId xmlns:a16="http://schemas.microsoft.com/office/drawing/2014/main" id="{B18938D2-82D3-4FC1-A68F-8F4AF91744D1}"/>
              </a:ext>
            </a:extLst>
          </p:cNvPr>
          <p:cNvGraphicFramePr>
            <a:graphicFrameLocks noGrp="1"/>
          </p:cNvGraphicFramePr>
          <p:nvPr>
            <p:ph idx="1"/>
            <p:extLst>
              <p:ext uri="{D42A27DB-BD31-4B8C-83A1-F6EECF244321}">
                <p14:modId xmlns:p14="http://schemas.microsoft.com/office/powerpoint/2010/main" val="116469625"/>
              </p:ext>
            </p:extLst>
          </p:nvPr>
        </p:nvGraphicFramePr>
        <p:xfrm>
          <a:off x="479425" y="1554163"/>
          <a:ext cx="11233150" cy="4087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8180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Putting the “things” online</a:t>
            </a:r>
          </a:p>
        </p:txBody>
      </p:sp>
      <p:sp>
        <p:nvSpPr>
          <p:cNvPr id="7" name="Text Placeholder 6">
            <a:extLst>
              <a:ext uri="{FF2B5EF4-FFF2-40B4-BE49-F238E27FC236}">
                <a16:creationId xmlns:a16="http://schemas.microsoft.com/office/drawing/2014/main" id="{6BA36E9F-C44F-4107-BE1E-D9398690185E}"/>
              </a:ext>
            </a:extLst>
          </p:cNvPr>
          <p:cNvSpPr>
            <a:spLocks noGrp="1"/>
          </p:cNvSpPr>
          <p:nvPr>
            <p:ph type="body" sz="quarter" idx="13"/>
          </p:nvPr>
        </p:nvSpPr>
        <p:spPr/>
        <p:txBody>
          <a:bodyPr/>
          <a:lstStyle/>
          <a:p>
            <a:r>
              <a:rPr lang="en-US" dirty="0"/>
              <a:t>By now, you would have learned how to:</a:t>
            </a:r>
          </a:p>
          <a:p>
            <a:endParaRPr lang="en-US" dirty="0"/>
          </a:p>
        </p:txBody>
      </p:sp>
      <p:graphicFrame>
        <p:nvGraphicFramePr>
          <p:cNvPr id="14" name="Content Placeholder 6">
            <a:extLst>
              <a:ext uri="{FF2B5EF4-FFF2-40B4-BE49-F238E27FC236}">
                <a16:creationId xmlns:a16="http://schemas.microsoft.com/office/drawing/2014/main" id="{C78722DD-C6C9-4809-9917-4EA560828DAC}"/>
              </a:ext>
            </a:extLst>
          </p:cNvPr>
          <p:cNvGraphicFramePr>
            <a:graphicFrameLocks noGrp="1"/>
          </p:cNvGraphicFramePr>
          <p:nvPr>
            <p:ph idx="1"/>
            <p:extLst>
              <p:ext uri="{D42A27DB-BD31-4B8C-83A1-F6EECF244321}">
                <p14:modId xmlns:p14="http://schemas.microsoft.com/office/powerpoint/2010/main" val="480169244"/>
              </p:ext>
            </p:extLst>
          </p:nvPr>
        </p:nvGraphicFramePr>
        <p:xfrm>
          <a:off x="479425" y="1572628"/>
          <a:ext cx="11233150" cy="4086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3587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Cloud communication protocols</a:t>
            </a:r>
          </a:p>
        </p:txBody>
      </p:sp>
      <p:sp>
        <p:nvSpPr>
          <p:cNvPr id="8" name="Text Placeholder 7">
            <a:extLst>
              <a:ext uri="{FF2B5EF4-FFF2-40B4-BE49-F238E27FC236}">
                <a16:creationId xmlns:a16="http://schemas.microsoft.com/office/drawing/2014/main" id="{6CBD1BDA-3614-46B2-A43A-B7F10BD3D274}"/>
              </a:ext>
            </a:extLst>
          </p:cNvPr>
          <p:cNvSpPr>
            <a:spLocks noGrp="1"/>
          </p:cNvSpPr>
          <p:nvPr>
            <p:ph type="body" sz="quarter" idx="13"/>
          </p:nvPr>
        </p:nvSpPr>
        <p:spPr/>
        <p:txBody>
          <a:bodyPr/>
          <a:lstStyle/>
          <a:p>
            <a:r>
              <a:rPr lang="en-US" dirty="0"/>
              <a:t>HTTP-based RESTful API</a:t>
            </a:r>
          </a:p>
        </p:txBody>
      </p:sp>
      <p:sp>
        <p:nvSpPr>
          <p:cNvPr id="3" name="Content Placeholder 2"/>
          <p:cNvSpPr>
            <a:spLocks noGrp="1"/>
          </p:cNvSpPr>
          <p:nvPr>
            <p:ph idx="1"/>
          </p:nvPr>
        </p:nvSpPr>
        <p:spPr/>
        <p:txBody>
          <a:bodyPr/>
          <a:lstStyle/>
          <a:p>
            <a:r>
              <a:rPr lang="en-US" dirty="0"/>
              <a:t>Set up a lightweight HTTP service that follows the REpresentational State Transfer (REST) architectural style, i.e.,</a:t>
            </a:r>
          </a:p>
          <a:p>
            <a:pPr lvl="1"/>
            <a:r>
              <a:rPr lang="en-US" dirty="0"/>
              <a:t>Resources are accessible via Uniform Resource Identifiers (URIs)</a:t>
            </a:r>
          </a:p>
          <a:p>
            <a:pPr lvl="1"/>
            <a:r>
              <a:rPr lang="en-US" dirty="0"/>
              <a:t>A set of standard methods is used to exchange representation of resources (e.g., POST, GET, etc.)</a:t>
            </a:r>
          </a:p>
          <a:p>
            <a:pPr lvl="1"/>
            <a:r>
              <a:rPr lang="en-US" dirty="0"/>
              <a:t>Resources are decoupled from representations; content can be accessed as HTML, XML, JSON, etc. </a:t>
            </a:r>
          </a:p>
          <a:p>
            <a:pPr lvl="1"/>
            <a:r>
              <a:rPr lang="en-US" dirty="0"/>
              <a:t>Interactions with resource are stateless</a:t>
            </a:r>
          </a:p>
          <a:p>
            <a:pPr lvl="1"/>
            <a:endParaRPr lang="en-US" dirty="0"/>
          </a:p>
          <a:p>
            <a:r>
              <a:rPr lang="en-US" dirty="0"/>
              <a:t>Example: </a:t>
            </a:r>
          </a:p>
          <a:p>
            <a:pPr lvl="1"/>
            <a:r>
              <a:rPr lang="en-US" dirty="0"/>
              <a:t>IoT device measures heart rate and represents values sampled in JavaScript Object Notation (JSON)</a:t>
            </a:r>
          </a:p>
        </p:txBody>
      </p:sp>
      <p:grpSp>
        <p:nvGrpSpPr>
          <p:cNvPr id="9" name="Group 8">
            <a:extLst>
              <a:ext uri="{FF2B5EF4-FFF2-40B4-BE49-F238E27FC236}">
                <a16:creationId xmlns:a16="http://schemas.microsoft.com/office/drawing/2014/main" id="{040951AA-8F2F-426A-8685-E6D1DA4017EC}"/>
              </a:ext>
            </a:extLst>
          </p:cNvPr>
          <p:cNvGrpSpPr/>
          <p:nvPr/>
        </p:nvGrpSpPr>
        <p:grpSpPr>
          <a:xfrm>
            <a:off x="909053" y="4695701"/>
            <a:ext cx="10803522" cy="1683997"/>
            <a:chOff x="479425" y="1746237"/>
            <a:chExt cx="11233150" cy="7935556"/>
          </a:xfrm>
        </p:grpSpPr>
        <p:sp>
          <p:nvSpPr>
            <p:cNvPr id="10" name="Rectangle: Rounded Corners 9">
              <a:extLst>
                <a:ext uri="{FF2B5EF4-FFF2-40B4-BE49-F238E27FC236}">
                  <a16:creationId xmlns:a16="http://schemas.microsoft.com/office/drawing/2014/main" id="{636D19E5-EDFB-4E80-A6C6-B7CA16E64FEE}"/>
                </a:ext>
              </a:extLst>
            </p:cNvPr>
            <p:cNvSpPr/>
            <p:nvPr/>
          </p:nvSpPr>
          <p:spPr>
            <a:xfrm>
              <a:off x="479425" y="1746237"/>
              <a:ext cx="11233150" cy="7153045"/>
            </a:xfrm>
            <a:prstGeom prst="roundRect">
              <a:avLst>
                <a:gd name="adj" fmla="val 9439"/>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F7AFA404-3C4F-4356-81D8-4F6AE4E19CAE}"/>
                </a:ext>
              </a:extLst>
            </p:cNvPr>
            <p:cNvSpPr txBox="1"/>
            <p:nvPr/>
          </p:nvSpPr>
          <p:spPr>
            <a:xfrm>
              <a:off x="696410" y="1980454"/>
              <a:ext cx="10799180" cy="7701339"/>
            </a:xfrm>
            <a:prstGeom prst="rect">
              <a:avLst/>
            </a:prstGeom>
            <a:noFill/>
          </p:spPr>
          <p:txBody>
            <a:bodyPr wrap="square" lIns="0" tIns="0" rIns="0" bIns="0" rtlCol="0">
              <a:spAutoFit/>
            </a:bodyPr>
            <a:lstStyle/>
            <a:p>
              <a:r>
                <a:rPr lang="en-GB" dirty="0"/>
                <a:t>record={</a:t>
              </a:r>
            </a:p>
            <a:p>
              <a:r>
                <a:rPr lang="en-GB" dirty="0"/>
                <a:t>	“date”: “2020-02-28”,</a:t>
              </a:r>
            </a:p>
            <a:p>
              <a:r>
                <a:rPr lang="en-GB" dirty="0"/>
                <a:t>	“time”: “09:05:32”,</a:t>
              </a:r>
            </a:p>
            <a:p>
              <a:r>
                <a:rPr lang="en-GB" dirty="0"/>
                <a:t>	“heart-rate”: 67</a:t>
              </a:r>
            </a:p>
            <a:p>
              <a:r>
                <a:rPr lang="en-GB" dirty="0"/>
                <a:t>}</a:t>
              </a:r>
            </a:p>
            <a:p>
              <a:pPr eaLnBrk="1" hangingPunct="1">
                <a:lnSpc>
                  <a:spcPct val="90000"/>
                </a:lnSpc>
                <a:spcBef>
                  <a:spcPts val="0"/>
                </a:spcBef>
                <a:spcAft>
                  <a:spcPts val="600"/>
                </a:spcAft>
              </a:pPr>
              <a:endParaRPr lang="en-GB" dirty="0">
                <a:latin typeface="+mn-lt"/>
                <a:ea typeface="+mn-ea"/>
              </a:endParaRPr>
            </a:p>
          </p:txBody>
        </p:sp>
      </p:grpSp>
    </p:spTree>
    <p:extLst>
      <p:ext uri="{BB962C8B-B14F-4D97-AF65-F5344CB8AC3E}">
        <p14:creationId xmlns:p14="http://schemas.microsoft.com/office/powerpoint/2010/main" val="187370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Cloud communication protocols</a:t>
            </a:r>
          </a:p>
        </p:txBody>
      </p:sp>
      <p:sp>
        <p:nvSpPr>
          <p:cNvPr id="8" name="Text Placeholder 7">
            <a:extLst>
              <a:ext uri="{FF2B5EF4-FFF2-40B4-BE49-F238E27FC236}">
                <a16:creationId xmlns:a16="http://schemas.microsoft.com/office/drawing/2014/main" id="{6CBD1BDA-3614-46B2-A43A-B7F10BD3D274}"/>
              </a:ext>
            </a:extLst>
          </p:cNvPr>
          <p:cNvSpPr>
            <a:spLocks noGrp="1"/>
          </p:cNvSpPr>
          <p:nvPr>
            <p:ph type="body" sz="quarter" idx="13"/>
          </p:nvPr>
        </p:nvSpPr>
        <p:spPr/>
        <p:txBody>
          <a:bodyPr/>
          <a:lstStyle/>
          <a:p>
            <a:r>
              <a:rPr lang="en-US" dirty="0"/>
              <a:t>HTTP-based RESTful API</a:t>
            </a:r>
          </a:p>
        </p:txBody>
      </p:sp>
      <p:sp>
        <p:nvSpPr>
          <p:cNvPr id="3" name="Content Placeholder 2"/>
          <p:cNvSpPr>
            <a:spLocks noGrp="1"/>
          </p:cNvSpPr>
          <p:nvPr>
            <p:ph idx="1"/>
          </p:nvPr>
        </p:nvSpPr>
        <p:spPr/>
        <p:txBody>
          <a:bodyPr/>
          <a:lstStyle/>
          <a:p>
            <a:r>
              <a:rPr lang="en-US" dirty="0"/>
              <a:t>Example (continued): </a:t>
            </a:r>
          </a:p>
          <a:p>
            <a:pPr lvl="1"/>
            <a:r>
              <a:rPr lang="en-US" dirty="0"/>
              <a:t>Representations sent to the server end-point using HTTP POST method</a:t>
            </a:r>
          </a:p>
          <a:p>
            <a:pPr lvl="1"/>
            <a:r>
              <a:rPr lang="en-US" dirty="0"/>
              <a:t>Python code snippet:</a:t>
            </a:r>
          </a:p>
        </p:txBody>
      </p:sp>
      <p:grpSp>
        <p:nvGrpSpPr>
          <p:cNvPr id="9" name="Group 8">
            <a:extLst>
              <a:ext uri="{FF2B5EF4-FFF2-40B4-BE49-F238E27FC236}">
                <a16:creationId xmlns:a16="http://schemas.microsoft.com/office/drawing/2014/main" id="{040951AA-8F2F-426A-8685-E6D1DA4017EC}"/>
              </a:ext>
            </a:extLst>
          </p:cNvPr>
          <p:cNvGrpSpPr/>
          <p:nvPr/>
        </p:nvGrpSpPr>
        <p:grpSpPr>
          <a:xfrm>
            <a:off x="909053" y="2656987"/>
            <a:ext cx="10803522" cy="2193076"/>
            <a:chOff x="479425" y="1746237"/>
            <a:chExt cx="11233150" cy="10334507"/>
          </a:xfrm>
        </p:grpSpPr>
        <p:sp>
          <p:nvSpPr>
            <p:cNvPr id="10" name="Rectangle: Rounded Corners 9">
              <a:extLst>
                <a:ext uri="{FF2B5EF4-FFF2-40B4-BE49-F238E27FC236}">
                  <a16:creationId xmlns:a16="http://schemas.microsoft.com/office/drawing/2014/main" id="{636D19E5-EDFB-4E80-A6C6-B7CA16E64FEE}"/>
                </a:ext>
              </a:extLst>
            </p:cNvPr>
            <p:cNvSpPr/>
            <p:nvPr/>
          </p:nvSpPr>
          <p:spPr>
            <a:xfrm>
              <a:off x="479425" y="1746237"/>
              <a:ext cx="11233150" cy="10334507"/>
            </a:xfrm>
            <a:prstGeom prst="roundRect">
              <a:avLst>
                <a:gd name="adj" fmla="val 9439"/>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F7AFA404-3C4F-4356-81D8-4F6AE4E19CAE}"/>
                </a:ext>
              </a:extLst>
            </p:cNvPr>
            <p:cNvSpPr txBox="1"/>
            <p:nvPr/>
          </p:nvSpPr>
          <p:spPr>
            <a:xfrm>
              <a:off x="696410" y="2207226"/>
              <a:ext cx="10799180" cy="9137178"/>
            </a:xfrm>
            <a:prstGeom prst="rect">
              <a:avLst/>
            </a:prstGeom>
            <a:noFill/>
          </p:spPr>
          <p:txBody>
            <a:bodyPr wrap="square" lIns="0" tIns="0" rIns="0" bIns="0" rtlCol="0">
              <a:spAutoFit/>
            </a:bodyPr>
            <a:lstStyle/>
            <a:p>
              <a:pPr marL="0" indent="0">
                <a:buNone/>
              </a:pPr>
              <a:r>
                <a:rPr lang="en-US" dirty="0"/>
                <a:t>import requests</a:t>
              </a:r>
            </a:p>
            <a:p>
              <a:pPr marL="0" indent="0">
                <a:buNone/>
              </a:pPr>
              <a:r>
                <a:rPr lang="en-US" dirty="0"/>
                <a:t>import json</a:t>
              </a:r>
            </a:p>
            <a:p>
              <a:pPr marL="0" indent="0">
                <a:buNone/>
              </a:pPr>
              <a:endParaRPr lang="en-US" dirty="0"/>
            </a:p>
            <a:p>
              <a:pPr marL="0" indent="0">
                <a:buNone/>
              </a:pPr>
              <a:r>
                <a:rPr lang="en-US" dirty="0"/>
                <a:t>…</a:t>
              </a:r>
            </a:p>
            <a:p>
              <a:pPr marL="0" indent="0">
                <a:buNone/>
              </a:pPr>
              <a:endParaRPr lang="en-US" dirty="0"/>
            </a:p>
            <a:p>
              <a:pPr marL="0" indent="0">
                <a:buNone/>
              </a:pPr>
              <a:r>
                <a:rPr lang="en-US" dirty="0"/>
                <a:t>url = “http://&lt;uri_of_server_end_point&gt;”</a:t>
              </a:r>
            </a:p>
            <a:p>
              <a:pPr marL="0" indent="0">
                <a:buNone/>
              </a:pPr>
              <a:r>
                <a:rPr lang="en-US" dirty="0"/>
                <a:t>requests.post(url, data=json.dumps(activity))</a:t>
              </a:r>
            </a:p>
          </p:txBody>
        </p:sp>
      </p:grpSp>
    </p:spTree>
    <p:extLst>
      <p:ext uri="{BB962C8B-B14F-4D97-AF65-F5344CB8AC3E}">
        <p14:creationId xmlns:p14="http://schemas.microsoft.com/office/powerpoint/2010/main" val="3051342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FB7C5-9C2B-486A-A14E-4CC4230294E6}"/>
              </a:ext>
            </a:extLst>
          </p:cNvPr>
          <p:cNvSpPr>
            <a:spLocks noGrp="1"/>
          </p:cNvSpPr>
          <p:nvPr>
            <p:ph type="title"/>
          </p:nvPr>
        </p:nvSpPr>
        <p:spPr/>
        <p:txBody>
          <a:bodyPr/>
          <a:lstStyle/>
          <a:p>
            <a:r>
              <a:rPr lang="en-US" dirty="0"/>
              <a:t>Authorization</a:t>
            </a:r>
          </a:p>
        </p:txBody>
      </p:sp>
      <p:sp>
        <p:nvSpPr>
          <p:cNvPr id="3" name="Text Placeholder 2">
            <a:extLst>
              <a:ext uri="{FF2B5EF4-FFF2-40B4-BE49-F238E27FC236}">
                <a16:creationId xmlns:a16="http://schemas.microsoft.com/office/drawing/2014/main" id="{1B7AC878-3710-4194-A9DE-3EAF95528869}"/>
              </a:ext>
            </a:extLst>
          </p:cNvPr>
          <p:cNvSpPr>
            <a:spLocks noGrp="1"/>
          </p:cNvSpPr>
          <p:nvPr>
            <p:ph type="body" sz="quarter" idx="13"/>
          </p:nvPr>
        </p:nvSpPr>
        <p:spPr/>
        <p:txBody>
          <a:bodyPr/>
          <a:lstStyle/>
          <a:p>
            <a:r>
              <a:rPr lang="en-US" dirty="0"/>
              <a:t>Only devices that have permission should be able to exchange data</a:t>
            </a:r>
          </a:p>
        </p:txBody>
      </p:sp>
      <p:sp>
        <p:nvSpPr>
          <p:cNvPr id="4" name="Content Placeholder 3">
            <a:extLst>
              <a:ext uri="{FF2B5EF4-FFF2-40B4-BE49-F238E27FC236}">
                <a16:creationId xmlns:a16="http://schemas.microsoft.com/office/drawing/2014/main" id="{1635A131-A2C2-46A3-845D-11B9B8620E23}"/>
              </a:ext>
            </a:extLst>
          </p:cNvPr>
          <p:cNvSpPr>
            <a:spLocks noGrp="1"/>
          </p:cNvSpPr>
          <p:nvPr>
            <p:ph idx="1"/>
          </p:nvPr>
        </p:nvSpPr>
        <p:spPr/>
        <p:txBody>
          <a:bodyPr/>
          <a:lstStyle/>
          <a:p>
            <a:r>
              <a:rPr lang="en-US" sz="2000" dirty="0"/>
              <a:t>OAuth authorization framework (RFC 6749, 6750)</a:t>
            </a:r>
          </a:p>
          <a:p>
            <a:r>
              <a:rPr lang="en-US" sz="2000" dirty="0"/>
              <a:t>User never passes their ID/password to the resource server</a:t>
            </a:r>
          </a:p>
          <a:p>
            <a:r>
              <a:rPr lang="en-US" sz="2000" dirty="0"/>
              <a:t>IoT devices operate unattended, often no keyboard </a:t>
            </a:r>
            <a:r>
              <a:rPr lang="en-US" sz="2000" dirty="0">
                <a:latin typeface="Times New Roman" panose="02020603050405020304" pitchFamily="18" charset="0"/>
                <a:cs typeface="Times New Roman" panose="02020603050405020304" pitchFamily="18" charset="0"/>
              </a:rPr>
              <a:t>→</a:t>
            </a:r>
            <a:r>
              <a:rPr lang="en-US" sz="2000" dirty="0"/>
              <a:t> token-based access useful</a:t>
            </a:r>
          </a:p>
          <a:p>
            <a:r>
              <a:rPr lang="en-US" sz="2000" dirty="0"/>
              <a:t>Additional step required to be able to authenticate to AS</a:t>
            </a:r>
          </a:p>
        </p:txBody>
      </p:sp>
      <p:pic>
        <p:nvPicPr>
          <p:cNvPr id="6" name="Picture 5" descr="A screenshot of a cell phone&#10;&#10;Description automatically generated">
            <a:extLst>
              <a:ext uri="{FF2B5EF4-FFF2-40B4-BE49-F238E27FC236}">
                <a16:creationId xmlns:a16="http://schemas.microsoft.com/office/drawing/2014/main" id="{83540469-2840-45C9-B5E5-A22D62464D1D}"/>
              </a:ext>
            </a:extLst>
          </p:cNvPr>
          <p:cNvPicPr>
            <a:picLocks noChangeAspect="1"/>
          </p:cNvPicPr>
          <p:nvPr/>
        </p:nvPicPr>
        <p:blipFill>
          <a:blip r:embed="rId3"/>
          <a:stretch>
            <a:fillRect/>
          </a:stretch>
        </p:blipFill>
        <p:spPr>
          <a:xfrm>
            <a:off x="3850106" y="1631112"/>
            <a:ext cx="7351702" cy="4086426"/>
          </a:xfrm>
          <a:prstGeom prst="rect">
            <a:avLst/>
          </a:prstGeom>
        </p:spPr>
      </p:pic>
    </p:spTree>
    <p:extLst>
      <p:ext uri="{BB962C8B-B14F-4D97-AF65-F5344CB8AC3E}">
        <p14:creationId xmlns:p14="http://schemas.microsoft.com/office/powerpoint/2010/main" val="1211662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MQTT</a:t>
            </a:r>
          </a:p>
        </p:txBody>
      </p:sp>
      <p:sp>
        <p:nvSpPr>
          <p:cNvPr id="3" name="Content Placeholder 2"/>
          <p:cNvSpPr>
            <a:spLocks noGrp="1"/>
          </p:cNvSpPr>
          <p:nvPr>
            <p:ph idx="1"/>
          </p:nvPr>
        </p:nvSpPr>
        <p:spPr/>
        <p:txBody>
          <a:bodyPr/>
          <a:lstStyle/>
          <a:p>
            <a:endParaRPr lang="en-US" dirty="0"/>
          </a:p>
          <a:p>
            <a:r>
              <a:rPr lang="en-US" dirty="0"/>
              <a:t>MQ Telemetry Transport (MQTT) is a publish/subscribe protocol that enables short message distribution between (IoT) devices</a:t>
            </a:r>
          </a:p>
          <a:p>
            <a:r>
              <a:rPr lang="en-US" dirty="0"/>
              <a:t>Standardized by the Organization for the Advancement of Structured Information Standards (OASIS) and the International Organization for Standardization (ISO)</a:t>
            </a:r>
          </a:p>
          <a:p>
            <a:r>
              <a:rPr lang="en-US" dirty="0"/>
              <a:t>Operates on top of TCP/IP</a:t>
            </a:r>
          </a:p>
          <a:p>
            <a:r>
              <a:rPr lang="en-US" dirty="0"/>
              <a:t>Transport Layer Security (TLS) encryption may be used to protect connections</a:t>
            </a:r>
          </a:p>
          <a:p>
            <a:r>
              <a:rPr lang="en-US" dirty="0"/>
              <a:t>Particularly suitable for low bandwidth, high latency networks</a:t>
            </a:r>
          </a:p>
          <a:p>
            <a:r>
              <a:rPr lang="en-US" dirty="0"/>
              <a:t>Protocol currently at version 5</a:t>
            </a:r>
          </a:p>
        </p:txBody>
      </p:sp>
    </p:spTree>
    <p:extLst>
      <p:ext uri="{BB962C8B-B14F-4D97-AF65-F5344CB8AC3E}">
        <p14:creationId xmlns:p14="http://schemas.microsoft.com/office/powerpoint/2010/main" val="1199882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MQTT architecture</a:t>
            </a:r>
          </a:p>
        </p:txBody>
      </p:sp>
      <p:sp>
        <p:nvSpPr>
          <p:cNvPr id="3" name="Text Placeholder 2">
            <a:extLst>
              <a:ext uri="{FF2B5EF4-FFF2-40B4-BE49-F238E27FC236}">
                <a16:creationId xmlns:a16="http://schemas.microsoft.com/office/drawing/2014/main" id="{159C067E-934E-4B7D-89B6-A1EED4E7BE68}"/>
              </a:ext>
            </a:extLst>
          </p:cNvPr>
          <p:cNvSpPr>
            <a:spLocks noGrp="1"/>
          </p:cNvSpPr>
          <p:nvPr>
            <p:ph type="body" sz="quarter" idx="13"/>
          </p:nvPr>
        </p:nvSpPr>
        <p:spPr/>
        <p:txBody>
          <a:bodyPr/>
          <a:lstStyle/>
          <a:p>
            <a:r>
              <a:rPr lang="en-US" dirty="0"/>
              <a:t>Broker-centered </a:t>
            </a:r>
            <a:r>
              <a:rPr lang="en-US" dirty="0">
                <a:latin typeface="Times New Roman" panose="02020603050405020304" pitchFamily="18" charset="0"/>
                <a:cs typeface="Times New Roman" panose="02020603050405020304" pitchFamily="18" charset="0"/>
              </a:rPr>
              <a:t>→ </a:t>
            </a:r>
            <a:r>
              <a:rPr lang="en-US" dirty="0"/>
              <a:t>clients do not know each other’s IP addresses</a:t>
            </a:r>
          </a:p>
        </p:txBody>
      </p:sp>
      <p:pic>
        <p:nvPicPr>
          <p:cNvPr id="4" name="Content Placeholder 3"/>
          <p:cNvPicPr>
            <a:picLocks noGrp="1" noChangeAspect="1"/>
          </p:cNvPicPr>
          <p:nvPr>
            <p:ph idx="1"/>
          </p:nvPr>
        </p:nvPicPr>
        <p:blipFill>
          <a:blip r:embed="rId3"/>
          <a:srcRect/>
          <a:stretch/>
        </p:blipFill>
        <p:spPr>
          <a:xfrm>
            <a:off x="6096000" y="1772967"/>
            <a:ext cx="5515480" cy="3611832"/>
          </a:xfrm>
        </p:spPr>
      </p:pic>
      <p:sp>
        <p:nvSpPr>
          <p:cNvPr id="10" name="Content Placeholder 7">
            <a:extLst>
              <a:ext uri="{FF2B5EF4-FFF2-40B4-BE49-F238E27FC236}">
                <a16:creationId xmlns:a16="http://schemas.microsoft.com/office/drawing/2014/main" id="{6EAB34F6-564A-48DA-A4DD-B24A161A688B}"/>
              </a:ext>
            </a:extLst>
          </p:cNvPr>
          <p:cNvSpPr txBox="1">
            <a:spLocks/>
          </p:cNvSpPr>
          <p:nvPr/>
        </p:nvSpPr>
        <p:spPr>
          <a:xfrm>
            <a:off x="479425" y="1629080"/>
            <a:ext cx="5481108" cy="4086426"/>
          </a:xfrm>
          <a:prstGeom prst="rect">
            <a:avLst/>
          </a:prstGeom>
        </p:spPr>
        <p:txBody>
          <a:bodyPr vert="horz" lIns="0" tIns="0" rIns="0" bIns="0" rtlCol="0">
            <a:noAutofit/>
          </a:bodyPr>
          <a:lstStyle>
            <a:lvl1pPr marL="342900" indent="-342900" algn="l" rtl="0" eaLnBrk="1" fontAlgn="base" hangingPunct="1">
              <a:lnSpc>
                <a:spcPct val="100000"/>
              </a:lnSpc>
              <a:spcBef>
                <a:spcPts val="600"/>
              </a:spcBef>
              <a:spcAft>
                <a:spcPts val="0"/>
              </a:spcAft>
              <a:buClr>
                <a:schemeClr val="accent1"/>
              </a:buClr>
              <a:buFont typeface="Arial" charset="0"/>
              <a:buChar char="•"/>
              <a:defRPr sz="2400" kern="1200">
                <a:solidFill>
                  <a:schemeClr val="tx2"/>
                </a:solidFill>
                <a:latin typeface="+mn-lt"/>
                <a:ea typeface="ＭＳ Ｐゴシック" charset="0"/>
                <a:cs typeface="ＭＳ Ｐゴシック" charset="0"/>
              </a:defRPr>
            </a:lvl1pPr>
            <a:lvl2pPr marL="581343" indent="-166688" algn="l" rtl="0" eaLnBrk="1" fontAlgn="base" hangingPunct="1">
              <a:lnSpc>
                <a:spcPct val="100000"/>
              </a:lnSpc>
              <a:spcBef>
                <a:spcPts val="0"/>
              </a:spcBef>
              <a:spcAft>
                <a:spcPts val="0"/>
              </a:spcAft>
              <a:buClr>
                <a:schemeClr val="accent1"/>
              </a:buClr>
              <a:buSzPct val="80000"/>
              <a:buFont typeface="Arial" charset="0"/>
              <a:buChar char="•"/>
              <a:defRPr sz="2000" kern="1200">
                <a:solidFill>
                  <a:srgbClr val="383838"/>
                </a:solidFill>
                <a:latin typeface="+mn-lt"/>
                <a:ea typeface="ＭＳ Ｐゴシック" charset="0"/>
                <a:cs typeface="+mn-cs"/>
              </a:defRPr>
            </a:lvl2pPr>
            <a:lvl3pPr marL="855663" indent="-166688" algn="l" rtl="0" eaLnBrk="1" fontAlgn="base" hangingPunct="1">
              <a:lnSpc>
                <a:spcPct val="100000"/>
              </a:lnSpc>
              <a:spcBef>
                <a:spcPts val="0"/>
              </a:spcBef>
              <a:spcAft>
                <a:spcPts val="0"/>
              </a:spcAft>
              <a:buClr>
                <a:schemeClr val="accent1"/>
              </a:buClr>
              <a:buSzPct val="80000"/>
              <a:buFont typeface="Calibri" charset="0"/>
              <a:buChar char="–"/>
              <a:defRPr sz="1800" kern="1200">
                <a:solidFill>
                  <a:srgbClr val="383838"/>
                </a:solidFill>
                <a:latin typeface="+mn-lt"/>
                <a:ea typeface="ＭＳ Ｐゴシック" charset="0"/>
                <a:cs typeface="+mn-cs"/>
              </a:defRPr>
            </a:lvl3pPr>
            <a:lvl4pPr marL="1201738" indent="-173038" algn="l" rtl="0" eaLnBrk="1" fontAlgn="base" hangingPunct="1">
              <a:lnSpc>
                <a:spcPct val="100000"/>
              </a:lnSpc>
              <a:spcBef>
                <a:spcPts val="0"/>
              </a:spcBef>
              <a:spcAft>
                <a:spcPts val="0"/>
              </a:spcAft>
              <a:buClr>
                <a:schemeClr val="accent1"/>
              </a:buClr>
              <a:buSzPct val="80000"/>
              <a:buFont typeface="Wingdings" charset="2"/>
              <a:buChar char="§"/>
              <a:defRPr kern="1200">
                <a:solidFill>
                  <a:srgbClr val="383838"/>
                </a:solidFill>
                <a:latin typeface="+mn-lt"/>
                <a:ea typeface="ＭＳ Ｐゴシック" charset="0"/>
                <a:cs typeface="+mn-cs"/>
              </a:defRPr>
            </a:lvl4pPr>
            <a:lvl5pPr marL="1427163" indent="-168275" algn="l" rtl="0" eaLnBrk="1" fontAlgn="base" hangingPunct="1">
              <a:lnSpc>
                <a:spcPct val="100000"/>
              </a:lnSpc>
              <a:spcBef>
                <a:spcPts val="0"/>
              </a:spcBef>
              <a:spcAft>
                <a:spcPts val="0"/>
              </a:spcAft>
              <a:buClr>
                <a:schemeClr val="accent1"/>
              </a:buClr>
              <a:buSzPct val="80000"/>
              <a:buFont typeface="Calibri" charset="0"/>
              <a:buChar char="–"/>
              <a:defRPr kern="1200">
                <a:solidFill>
                  <a:srgbClr val="383838"/>
                </a:solidFill>
                <a:latin typeface="+mn-lt"/>
                <a:ea typeface="ＭＳ Ｐゴシック" charset="0"/>
                <a:cs typeface="+mn-cs"/>
              </a:defRPr>
            </a:lvl5pPr>
            <a:lvl6pPr marL="16550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6pPr>
            <a:lvl7pPr marL="18836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7pPr>
            <a:lvl8pPr marL="21122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8pPr>
            <a:lvl9pPr marL="23408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9pPr>
          </a:lstStyle>
          <a:p>
            <a:r>
              <a:rPr lang="en-US" dirty="0"/>
              <a:t>Broker dispatches to subscribers messages received from publishers (different IoT devices) </a:t>
            </a:r>
          </a:p>
          <a:p>
            <a:r>
              <a:rPr lang="en-US" dirty="0"/>
              <a:t>Message distribution based on topics that act as filters </a:t>
            </a:r>
          </a:p>
          <a:p>
            <a:r>
              <a:rPr lang="en-US" dirty="0"/>
              <a:t>Publishers decoupled from subscribers by topics that create “virtual channels”</a:t>
            </a:r>
          </a:p>
          <a:p>
            <a:r>
              <a:rPr lang="en-US" dirty="0"/>
              <a:t>Scalable solution, but broker is a single point of failure</a:t>
            </a:r>
          </a:p>
          <a:p>
            <a:r>
              <a:rPr lang="en-US" dirty="0"/>
              <a:t>Multiple topics can be combined into topic levels</a:t>
            </a:r>
          </a:p>
        </p:txBody>
      </p:sp>
    </p:spTree>
    <p:extLst>
      <p:ext uri="{BB962C8B-B14F-4D97-AF65-F5344CB8AC3E}">
        <p14:creationId xmlns:p14="http://schemas.microsoft.com/office/powerpoint/2010/main" val="1548928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9425" y="478302"/>
            <a:ext cx="11233150" cy="512830"/>
          </a:xfrm>
          <a:prstGeom prst="rect">
            <a:avLst/>
          </a:prstGeom>
        </p:spPr>
        <p:txBody>
          <a:bodyPr anchor="t">
            <a:normAutofit/>
          </a:bodyPr>
          <a:lstStyle/>
          <a:p>
            <a:r>
              <a:rPr lang="en-US" dirty="0"/>
              <a:t>Quality of Service (QoS)</a:t>
            </a:r>
          </a:p>
        </p:txBody>
      </p:sp>
      <p:sp>
        <p:nvSpPr>
          <p:cNvPr id="10" name="Text Placeholder 2">
            <a:extLst>
              <a:ext uri="{FF2B5EF4-FFF2-40B4-BE49-F238E27FC236}">
                <a16:creationId xmlns:a16="http://schemas.microsoft.com/office/drawing/2014/main" id="{2E8FCAB3-FD6A-4244-9E23-86659BB23F4A}"/>
              </a:ext>
            </a:extLst>
          </p:cNvPr>
          <p:cNvSpPr>
            <a:spLocks noGrp="1"/>
          </p:cNvSpPr>
          <p:nvPr>
            <p:ph type="body" sz="quarter" idx="13"/>
          </p:nvPr>
        </p:nvSpPr>
        <p:spPr>
          <a:xfrm>
            <a:off x="479425" y="991131"/>
            <a:ext cx="11233150" cy="344488"/>
          </a:xfrm>
        </p:spPr>
        <p:txBody>
          <a:bodyPr/>
          <a:lstStyle/>
          <a:p>
            <a:r>
              <a:rPr lang="en-US" dirty="0"/>
              <a:t>Three levels defined, strictly from the perspective of message delivery guarantees</a:t>
            </a:r>
          </a:p>
          <a:p>
            <a:endParaRPr lang="en-US" dirty="0"/>
          </a:p>
        </p:txBody>
      </p:sp>
      <p:graphicFrame>
        <p:nvGraphicFramePr>
          <p:cNvPr id="5" name="Content Placeholder 2">
            <a:extLst>
              <a:ext uri="{FF2B5EF4-FFF2-40B4-BE49-F238E27FC236}">
                <a16:creationId xmlns:a16="http://schemas.microsoft.com/office/drawing/2014/main" id="{F826A966-AAA6-4253-A83A-A53AB5D7969B}"/>
              </a:ext>
            </a:extLst>
          </p:cNvPr>
          <p:cNvGraphicFramePr>
            <a:graphicFrameLocks noGrp="1"/>
          </p:cNvGraphicFramePr>
          <p:nvPr>
            <p:ph idx="1"/>
            <p:extLst>
              <p:ext uri="{D42A27DB-BD31-4B8C-83A1-F6EECF244321}">
                <p14:modId xmlns:p14="http://schemas.microsoft.com/office/powerpoint/2010/main" val="1053468975"/>
              </p:ext>
            </p:extLst>
          </p:nvPr>
        </p:nvGraphicFramePr>
        <p:xfrm>
          <a:off x="479425" y="1554490"/>
          <a:ext cx="11233150" cy="43703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36031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9425" y="478301"/>
            <a:ext cx="11233150" cy="654760"/>
          </a:xfrm>
          <a:prstGeom prst="rect">
            <a:avLst/>
          </a:prstGeom>
        </p:spPr>
        <p:txBody>
          <a:bodyPr anchor="t">
            <a:normAutofit/>
          </a:bodyPr>
          <a:lstStyle/>
          <a:p>
            <a:r>
              <a:rPr lang="en-US" dirty="0"/>
              <a:t>Retained messages</a:t>
            </a:r>
          </a:p>
        </p:txBody>
      </p:sp>
      <p:graphicFrame>
        <p:nvGraphicFramePr>
          <p:cNvPr id="5" name="Content Placeholder 2">
            <a:extLst>
              <a:ext uri="{FF2B5EF4-FFF2-40B4-BE49-F238E27FC236}">
                <a16:creationId xmlns:a16="http://schemas.microsoft.com/office/drawing/2014/main" id="{AA1511D0-0BE9-4276-920A-22217631ADC6}"/>
              </a:ext>
            </a:extLst>
          </p:cNvPr>
          <p:cNvGraphicFramePr>
            <a:graphicFrameLocks noGrp="1"/>
          </p:cNvGraphicFramePr>
          <p:nvPr>
            <p:ph type="tbl" sz="quarter" idx="13"/>
            <p:extLst>
              <p:ext uri="{D42A27DB-BD31-4B8C-83A1-F6EECF244321}">
                <p14:modId xmlns:p14="http://schemas.microsoft.com/office/powerpoint/2010/main" val="3244696279"/>
              </p:ext>
            </p:extLst>
          </p:nvPr>
        </p:nvGraphicFramePr>
        <p:xfrm>
          <a:off x="479425" y="1259574"/>
          <a:ext cx="11233150" cy="47584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2154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22B26-188E-9245-AB7A-3FE62164D511}"/>
              </a:ext>
            </a:extLst>
          </p:cNvPr>
          <p:cNvSpPr>
            <a:spLocks noGrp="1"/>
          </p:cNvSpPr>
          <p:nvPr>
            <p:ph type="title"/>
          </p:nvPr>
        </p:nvSpPr>
        <p:spPr/>
        <p:txBody>
          <a:bodyPr/>
          <a:lstStyle/>
          <a:p>
            <a:r>
              <a:rPr lang="en-US" dirty="0"/>
              <a:t>Syllabus</a:t>
            </a:r>
          </a:p>
        </p:txBody>
      </p:sp>
      <p:sp>
        <p:nvSpPr>
          <p:cNvPr id="3" name="Text Placeholder 2">
            <a:extLst>
              <a:ext uri="{FF2B5EF4-FFF2-40B4-BE49-F238E27FC236}">
                <a16:creationId xmlns:a16="http://schemas.microsoft.com/office/drawing/2014/main" id="{DEE07DF9-1503-2C45-9B96-0DC82048771F}"/>
              </a:ext>
            </a:extLst>
          </p:cNvPr>
          <p:cNvSpPr>
            <a:spLocks noGrp="1"/>
          </p:cNvSpPr>
          <p:nvPr>
            <p:ph type="body" sz="quarter" idx="13"/>
          </p:nvPr>
        </p:nvSpPr>
        <p:spPr/>
        <p:txBody>
          <a:bodyPr/>
          <a:lstStyle/>
          <a:p>
            <a:r>
              <a:rPr lang="en-US" dirty="0"/>
              <a:t>This module will cover the following</a:t>
            </a:r>
          </a:p>
        </p:txBody>
      </p:sp>
      <p:sp>
        <p:nvSpPr>
          <p:cNvPr id="4" name="Content Placeholder 3">
            <a:extLst>
              <a:ext uri="{FF2B5EF4-FFF2-40B4-BE49-F238E27FC236}">
                <a16:creationId xmlns:a16="http://schemas.microsoft.com/office/drawing/2014/main" id="{004AE7B5-32B8-1044-A5B9-C68205F8DCC2}"/>
              </a:ext>
            </a:extLst>
          </p:cNvPr>
          <p:cNvSpPr>
            <a:spLocks noGrp="1"/>
          </p:cNvSpPr>
          <p:nvPr>
            <p:ph idx="1"/>
          </p:nvPr>
        </p:nvSpPr>
        <p:spPr/>
        <p:txBody>
          <a:bodyPr/>
          <a:lstStyle/>
          <a:p>
            <a:endParaRPr lang="en-US" dirty="0"/>
          </a:p>
          <a:p>
            <a:pPr>
              <a:buFont typeface="Arial" panose="020B0604020202020204" pitchFamily="34" charset="0"/>
              <a:buChar char="•"/>
            </a:pPr>
            <a:r>
              <a:rPr lang="en-US" dirty="0"/>
              <a:t>What is the cloud</a:t>
            </a:r>
          </a:p>
          <a:p>
            <a:pPr>
              <a:buFont typeface="Arial" panose="020B0604020202020204" pitchFamily="34" charset="0"/>
              <a:buChar char="•"/>
            </a:pPr>
            <a:r>
              <a:rPr lang="en-US" dirty="0"/>
              <a:t>Virtualization</a:t>
            </a:r>
          </a:p>
          <a:p>
            <a:pPr>
              <a:buFont typeface="Arial" panose="020B0604020202020204" pitchFamily="34" charset="0"/>
              <a:buChar char="•"/>
            </a:pPr>
            <a:r>
              <a:rPr lang="en-US" dirty="0"/>
              <a:t>Cloud interfacing protocols</a:t>
            </a:r>
          </a:p>
          <a:p>
            <a:pPr>
              <a:buFont typeface="Arial" panose="020B0604020202020204" pitchFamily="34" charset="0"/>
              <a:buChar char="•"/>
            </a:pPr>
            <a:r>
              <a:rPr lang="en-US" dirty="0"/>
              <a:t>Big data processing</a:t>
            </a:r>
          </a:p>
          <a:p>
            <a:pPr>
              <a:buFont typeface="Arial" panose="020B0604020202020204" pitchFamily="34" charset="0"/>
              <a:buChar char="•"/>
            </a:pPr>
            <a:r>
              <a:rPr lang="en-US"/>
              <a:t>Device </a:t>
            </a:r>
            <a:r>
              <a:rPr lang="en-US" dirty="0"/>
              <a:t>management platform</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2996017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9425" y="476250"/>
            <a:ext cx="11233150" cy="654760"/>
          </a:xfrm>
          <a:prstGeom prst="rect">
            <a:avLst/>
          </a:prstGeom>
        </p:spPr>
        <p:txBody>
          <a:bodyPr anchor="t">
            <a:normAutofit/>
          </a:bodyPr>
          <a:lstStyle/>
          <a:p>
            <a:r>
              <a:rPr lang="en-US" dirty="0"/>
              <a:t>Retained messages</a:t>
            </a:r>
          </a:p>
        </p:txBody>
      </p:sp>
      <p:graphicFrame>
        <p:nvGraphicFramePr>
          <p:cNvPr id="5" name="Content Placeholder 2">
            <a:extLst>
              <a:ext uri="{FF2B5EF4-FFF2-40B4-BE49-F238E27FC236}">
                <a16:creationId xmlns:a16="http://schemas.microsoft.com/office/drawing/2014/main" id="{1843D6B7-EA05-4618-950E-0401425BE4B2}"/>
              </a:ext>
            </a:extLst>
          </p:cNvPr>
          <p:cNvGraphicFramePr>
            <a:graphicFrameLocks noGrp="1"/>
          </p:cNvGraphicFramePr>
          <p:nvPr>
            <p:ph idx="1"/>
            <p:extLst>
              <p:ext uri="{D42A27DB-BD31-4B8C-83A1-F6EECF244321}">
                <p14:modId xmlns:p14="http://schemas.microsoft.com/office/powerpoint/2010/main" val="2510676722"/>
              </p:ext>
            </p:extLst>
          </p:nvPr>
        </p:nvGraphicFramePr>
        <p:xfrm>
          <a:off x="479425" y="1764669"/>
          <a:ext cx="11233150" cy="4086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68605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Constrained Application Protocol (CoAP)</a:t>
            </a:r>
          </a:p>
        </p:txBody>
      </p:sp>
      <p:sp>
        <p:nvSpPr>
          <p:cNvPr id="3" name="Content Placeholder 2"/>
          <p:cNvSpPr>
            <a:spLocks noGrp="1"/>
          </p:cNvSpPr>
          <p:nvPr>
            <p:ph idx="1"/>
          </p:nvPr>
        </p:nvSpPr>
        <p:spPr/>
        <p:txBody>
          <a:bodyPr/>
          <a:lstStyle/>
          <a:p>
            <a:r>
              <a:rPr lang="en-US" dirty="0"/>
              <a:t>Specified by RFC 7252 – similar to HTTP </a:t>
            </a:r>
            <a:r>
              <a:rPr lang="en-US" dirty="0">
                <a:latin typeface="Times New Roman" panose="02020603050405020304" pitchFamily="18" charset="0"/>
                <a:cs typeface="Times New Roman" panose="02020603050405020304" pitchFamily="18" charset="0"/>
              </a:rPr>
              <a:t>→</a:t>
            </a:r>
            <a:r>
              <a:rPr lang="en-US" dirty="0"/>
              <a:t> works with URIs (coap://), but specialized for constrained devices and low-power, lossy networks</a:t>
            </a:r>
          </a:p>
          <a:p>
            <a:r>
              <a:rPr lang="en-US" dirty="0"/>
              <a:t>UDP-based transport</a:t>
            </a:r>
          </a:p>
          <a:p>
            <a:pPr lvl="1"/>
            <a:r>
              <a:rPr lang="en-US" dirty="0"/>
              <a:t>faster </a:t>
            </a:r>
          </a:p>
          <a:p>
            <a:pPr lvl="1"/>
            <a:r>
              <a:rPr lang="en-US" dirty="0"/>
              <a:t>asynchronous messaging, establishing a session not required</a:t>
            </a:r>
          </a:p>
          <a:p>
            <a:pPr lvl="1"/>
            <a:r>
              <a:rPr lang="en-US" dirty="0"/>
              <a:t>reliability left to application layer</a:t>
            </a:r>
          </a:p>
          <a:p>
            <a:r>
              <a:rPr lang="en-US" dirty="0"/>
              <a:t>Low-overhead 4-byte packet header</a:t>
            </a:r>
          </a:p>
          <a:p>
            <a:r>
              <a:rPr lang="en-US" dirty="0"/>
              <a:t>Ability to cache requests and responses</a:t>
            </a:r>
          </a:p>
          <a:p>
            <a:r>
              <a:rPr lang="en-US" dirty="0"/>
              <a:t>Support for sending messages to groups of recipients (multicast)</a:t>
            </a:r>
          </a:p>
          <a:p>
            <a:r>
              <a:rPr lang="en-US" dirty="0"/>
              <a:t>Incorporates mechanism for resource discovery</a:t>
            </a:r>
          </a:p>
        </p:txBody>
      </p:sp>
    </p:spTree>
    <p:extLst>
      <p:ext uri="{BB962C8B-B14F-4D97-AF65-F5344CB8AC3E}">
        <p14:creationId xmlns:p14="http://schemas.microsoft.com/office/powerpoint/2010/main" val="864150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9425" y="478301"/>
            <a:ext cx="11233150" cy="654760"/>
          </a:xfrm>
          <a:prstGeom prst="rect">
            <a:avLst/>
          </a:prstGeom>
        </p:spPr>
        <p:txBody>
          <a:bodyPr anchor="t">
            <a:normAutofit/>
          </a:bodyPr>
          <a:lstStyle/>
          <a:p>
            <a:r>
              <a:rPr lang="en-GB" dirty="0"/>
              <a:t>CoAP features</a:t>
            </a:r>
          </a:p>
        </p:txBody>
      </p:sp>
      <p:graphicFrame>
        <p:nvGraphicFramePr>
          <p:cNvPr id="5" name="Content Placeholder 2">
            <a:extLst>
              <a:ext uri="{FF2B5EF4-FFF2-40B4-BE49-F238E27FC236}">
                <a16:creationId xmlns:a16="http://schemas.microsoft.com/office/drawing/2014/main" id="{BF22EC31-D22D-474B-82C3-70E2C229860A}"/>
              </a:ext>
            </a:extLst>
          </p:cNvPr>
          <p:cNvGraphicFramePr>
            <a:graphicFrameLocks noGrp="1"/>
          </p:cNvGraphicFramePr>
          <p:nvPr>
            <p:ph type="tbl" sz="quarter" idx="13"/>
            <p:extLst>
              <p:ext uri="{D42A27DB-BD31-4B8C-83A1-F6EECF244321}">
                <p14:modId xmlns:p14="http://schemas.microsoft.com/office/powerpoint/2010/main" val="3694446618"/>
              </p:ext>
            </p:extLst>
          </p:nvPr>
        </p:nvGraphicFramePr>
        <p:xfrm>
          <a:off x="479425" y="1259574"/>
          <a:ext cx="11233150" cy="47584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7869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8DCEC-2472-4260-B4EC-06D593E62F3B}"/>
              </a:ext>
            </a:extLst>
          </p:cNvPr>
          <p:cNvSpPr>
            <a:spLocks noGrp="1"/>
          </p:cNvSpPr>
          <p:nvPr>
            <p:ph type="title"/>
          </p:nvPr>
        </p:nvSpPr>
        <p:spPr/>
        <p:txBody>
          <a:bodyPr/>
          <a:lstStyle/>
          <a:p>
            <a:r>
              <a:rPr lang="en-US" dirty="0"/>
              <a:t>CoAP packet format</a:t>
            </a:r>
          </a:p>
        </p:txBody>
      </p:sp>
      <p:pic>
        <p:nvPicPr>
          <p:cNvPr id="13" name="Content Placeholder 12">
            <a:extLst>
              <a:ext uri="{FF2B5EF4-FFF2-40B4-BE49-F238E27FC236}">
                <a16:creationId xmlns:a16="http://schemas.microsoft.com/office/drawing/2014/main" id="{544C5D8D-646B-4589-8313-68566D964E13}"/>
              </a:ext>
            </a:extLst>
          </p:cNvPr>
          <p:cNvPicPr>
            <a:picLocks noGrp="1" noChangeAspect="1"/>
          </p:cNvPicPr>
          <p:nvPr>
            <p:ph sz="quarter" idx="19"/>
          </p:nvPr>
        </p:nvPicPr>
        <p:blipFill>
          <a:blip r:embed="rId3"/>
          <a:srcRect/>
          <a:stretch/>
        </p:blipFill>
        <p:spPr>
          <a:xfrm>
            <a:off x="479425" y="2408199"/>
            <a:ext cx="5346697" cy="2234275"/>
          </a:xfrm>
        </p:spPr>
      </p:pic>
      <p:sp>
        <p:nvSpPr>
          <p:cNvPr id="11" name="Content Placeholder 10">
            <a:extLst>
              <a:ext uri="{FF2B5EF4-FFF2-40B4-BE49-F238E27FC236}">
                <a16:creationId xmlns:a16="http://schemas.microsoft.com/office/drawing/2014/main" id="{B54B8E44-5476-4EAE-931C-7D8AF0480F2A}"/>
              </a:ext>
            </a:extLst>
          </p:cNvPr>
          <p:cNvSpPr>
            <a:spLocks noGrp="1"/>
          </p:cNvSpPr>
          <p:nvPr>
            <p:ph sz="quarter" idx="21"/>
          </p:nvPr>
        </p:nvSpPr>
        <p:spPr>
          <a:xfrm>
            <a:off x="6339947" y="1620480"/>
            <a:ext cx="5372628" cy="4515208"/>
          </a:xfrm>
        </p:spPr>
        <p:txBody>
          <a:bodyPr/>
          <a:lstStyle/>
          <a:p>
            <a:endParaRPr lang="en-US" dirty="0"/>
          </a:p>
          <a:p>
            <a:r>
              <a:rPr lang="en-US" dirty="0"/>
              <a:t>Version – 2 bits, indicating protocol version</a:t>
            </a:r>
          </a:p>
          <a:p>
            <a:r>
              <a:rPr lang="en-US" dirty="0"/>
              <a:t>T – Type, 2 bits, indicating if request is confirmable (0) or non-confirmable (1); or response is an acknowledgement (0) or reset (1)</a:t>
            </a:r>
          </a:p>
          <a:p>
            <a:r>
              <a:rPr lang="en-US" dirty="0"/>
              <a:t>TKL – 4 bits, token length</a:t>
            </a:r>
          </a:p>
          <a:p>
            <a:r>
              <a:rPr lang="en-US" dirty="0"/>
              <a:t>Code – 8 bits, similar to HTTP status code (e.g., 404 – not found, 503 – service unavailable, etc.)</a:t>
            </a:r>
          </a:p>
          <a:p>
            <a:r>
              <a:rPr lang="en-US" dirty="0"/>
              <a:t>Message ID – 16 bits, used to detect duplicates</a:t>
            </a:r>
          </a:p>
          <a:p>
            <a:r>
              <a:rPr lang="en-US" dirty="0"/>
              <a:t>Token – optional 0–8 bytes, request/response matching</a:t>
            </a:r>
          </a:p>
          <a:p>
            <a:pPr marL="0" indent="0">
              <a:buNone/>
            </a:pPr>
            <a:endParaRPr lang="en-US" dirty="0"/>
          </a:p>
        </p:txBody>
      </p:sp>
    </p:spTree>
    <p:extLst>
      <p:ext uri="{BB962C8B-B14F-4D97-AF65-F5344CB8AC3E}">
        <p14:creationId xmlns:p14="http://schemas.microsoft.com/office/powerpoint/2010/main" val="3105157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CCCE6D-A0C8-4742-BF20-8DDB29283E93}"/>
              </a:ext>
            </a:extLst>
          </p:cNvPr>
          <p:cNvSpPr>
            <a:spLocks noGrp="1"/>
          </p:cNvSpPr>
          <p:nvPr>
            <p:ph type="title"/>
          </p:nvPr>
        </p:nvSpPr>
        <p:spPr/>
        <p:txBody>
          <a:bodyPr/>
          <a:lstStyle/>
          <a:p>
            <a:r>
              <a:rPr lang="en-US" dirty="0"/>
              <a:t>Lightweight Machine-to-Machine (LwM2M)</a:t>
            </a:r>
          </a:p>
        </p:txBody>
      </p:sp>
      <p:sp>
        <p:nvSpPr>
          <p:cNvPr id="10" name="Text Placeholder 9">
            <a:extLst>
              <a:ext uri="{FF2B5EF4-FFF2-40B4-BE49-F238E27FC236}">
                <a16:creationId xmlns:a16="http://schemas.microsoft.com/office/drawing/2014/main" id="{6E5EBE73-92BE-4EA0-A26B-B78155D06B80}"/>
              </a:ext>
            </a:extLst>
          </p:cNvPr>
          <p:cNvSpPr>
            <a:spLocks noGrp="1"/>
          </p:cNvSpPr>
          <p:nvPr>
            <p:ph type="body" sz="quarter" idx="13"/>
          </p:nvPr>
        </p:nvSpPr>
        <p:spPr/>
        <p:txBody>
          <a:bodyPr/>
          <a:lstStyle/>
          <a:p>
            <a:r>
              <a:rPr lang="en-US" dirty="0"/>
              <a:t>An IoT device management protocol</a:t>
            </a:r>
          </a:p>
        </p:txBody>
      </p:sp>
      <p:sp>
        <p:nvSpPr>
          <p:cNvPr id="9" name="Content Placeholder 8">
            <a:extLst>
              <a:ext uri="{FF2B5EF4-FFF2-40B4-BE49-F238E27FC236}">
                <a16:creationId xmlns:a16="http://schemas.microsoft.com/office/drawing/2014/main" id="{C1540D16-F2F4-4676-98B1-8DB25E21FB52}"/>
              </a:ext>
            </a:extLst>
          </p:cNvPr>
          <p:cNvSpPr>
            <a:spLocks noGrp="1"/>
          </p:cNvSpPr>
          <p:nvPr>
            <p:ph idx="1"/>
          </p:nvPr>
        </p:nvSpPr>
        <p:spPr/>
        <p:txBody>
          <a:bodyPr/>
          <a:lstStyle/>
          <a:p>
            <a:endParaRPr lang="en-US" dirty="0"/>
          </a:p>
          <a:p>
            <a:r>
              <a:rPr lang="en-US" dirty="0"/>
              <a:t>Application layer communications protocol</a:t>
            </a:r>
          </a:p>
          <a:p>
            <a:r>
              <a:rPr lang="en-US" dirty="0"/>
              <a:t>Simple resource model </a:t>
            </a:r>
            <a:r>
              <a:rPr lang="en-US" dirty="0">
                <a:latin typeface="Times New Roman" panose="02020603050405020304" pitchFamily="18" charset="0"/>
                <a:cs typeface="Times New Roman" panose="02020603050405020304" pitchFamily="18" charset="0"/>
              </a:rPr>
              <a:t>→ </a:t>
            </a:r>
            <a:r>
              <a:rPr lang="en-US" dirty="0"/>
              <a:t>set of objects defined for interacting with clients</a:t>
            </a:r>
          </a:p>
          <a:p>
            <a:r>
              <a:rPr lang="en-US" dirty="0"/>
              <a:t>Used together with CoAP, optimized bandwidth consumption</a:t>
            </a:r>
          </a:p>
          <a:p>
            <a:r>
              <a:rPr lang="en-US" dirty="0"/>
              <a:t>Transport agnostic (UDP, TCP, and SMS)</a:t>
            </a:r>
          </a:p>
          <a:p>
            <a:r>
              <a:rPr lang="en-US" dirty="0"/>
              <a:t>Support for end-to-end security (via Object Security for Constrained RESTful Environments – OSCORE)</a:t>
            </a:r>
          </a:p>
          <a:p>
            <a:r>
              <a:rPr lang="en-US" dirty="0"/>
              <a:t>Used for device bootstrap, configuration, firmware update, and diagnostics</a:t>
            </a:r>
          </a:p>
          <a:p>
            <a:endParaRPr lang="en-US" dirty="0"/>
          </a:p>
        </p:txBody>
      </p:sp>
    </p:spTree>
    <p:extLst>
      <p:ext uri="{BB962C8B-B14F-4D97-AF65-F5344CB8AC3E}">
        <p14:creationId xmlns:p14="http://schemas.microsoft.com/office/powerpoint/2010/main" val="1166059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9E0E81B-09B6-4E11-B7CD-C5C0CAEA5C55}"/>
              </a:ext>
            </a:extLst>
          </p:cNvPr>
          <p:cNvSpPr>
            <a:spLocks noGrp="1"/>
          </p:cNvSpPr>
          <p:nvPr>
            <p:ph type="title"/>
          </p:nvPr>
        </p:nvSpPr>
        <p:spPr>
          <a:prstGeom prst="rect">
            <a:avLst/>
          </a:prstGeom>
        </p:spPr>
        <p:txBody>
          <a:bodyPr anchor="t">
            <a:normAutofit/>
          </a:bodyPr>
          <a:lstStyle/>
          <a:p>
            <a:r>
              <a:rPr lang="en-US" dirty="0"/>
              <a:t>Data processing pipelines</a:t>
            </a:r>
          </a:p>
        </p:txBody>
      </p:sp>
      <p:sp>
        <p:nvSpPr>
          <p:cNvPr id="12" name="Text Placeholder 11">
            <a:extLst>
              <a:ext uri="{FF2B5EF4-FFF2-40B4-BE49-F238E27FC236}">
                <a16:creationId xmlns:a16="http://schemas.microsoft.com/office/drawing/2014/main" id="{67283715-6EC1-4F02-B37F-F8D7838C1918}"/>
              </a:ext>
            </a:extLst>
          </p:cNvPr>
          <p:cNvSpPr>
            <a:spLocks noGrp="1"/>
          </p:cNvSpPr>
          <p:nvPr>
            <p:ph type="body" sz="quarter" idx="13"/>
          </p:nvPr>
        </p:nvSpPr>
        <p:spPr/>
        <p:txBody>
          <a:bodyPr/>
          <a:lstStyle/>
          <a:p>
            <a:pPr lvl="0" eaLnBrk="0" hangingPunct="0">
              <a:spcAft>
                <a:spcPct val="0"/>
              </a:spcAft>
              <a:buClrTx/>
              <a:defRPr/>
            </a:pPr>
            <a:r>
              <a:rPr lang="en-US" dirty="0"/>
              <a:t>Series of elements that act on data, with the output of one being the input to another</a:t>
            </a:r>
          </a:p>
        </p:txBody>
      </p:sp>
      <p:graphicFrame>
        <p:nvGraphicFramePr>
          <p:cNvPr id="11" name="Content Placeholder 8">
            <a:extLst>
              <a:ext uri="{FF2B5EF4-FFF2-40B4-BE49-F238E27FC236}">
                <a16:creationId xmlns:a16="http://schemas.microsoft.com/office/drawing/2014/main" id="{5F0DC454-02BF-4AAF-8B3D-5FAF499459A4}"/>
              </a:ext>
            </a:extLst>
          </p:cNvPr>
          <p:cNvGraphicFramePr>
            <a:graphicFrameLocks noGrp="1"/>
          </p:cNvGraphicFramePr>
          <p:nvPr>
            <p:ph idx="1"/>
            <p:extLst>
              <p:ext uri="{D42A27DB-BD31-4B8C-83A1-F6EECF244321}">
                <p14:modId xmlns:p14="http://schemas.microsoft.com/office/powerpoint/2010/main" val="797922586"/>
              </p:ext>
            </p:extLst>
          </p:nvPr>
        </p:nvGraphicFramePr>
        <p:xfrm>
          <a:off x="479425" y="1554163"/>
          <a:ext cx="11233150" cy="4409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7129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9CEE-F950-4061-BAE0-9FD9A095DC81}"/>
              </a:ext>
            </a:extLst>
          </p:cNvPr>
          <p:cNvSpPr>
            <a:spLocks noGrp="1"/>
          </p:cNvSpPr>
          <p:nvPr>
            <p:ph type="title"/>
          </p:nvPr>
        </p:nvSpPr>
        <p:spPr/>
        <p:txBody>
          <a:bodyPr/>
          <a:lstStyle/>
          <a:p>
            <a:r>
              <a:rPr lang="en-US" dirty="0"/>
              <a:t>Distributed data storage</a:t>
            </a:r>
          </a:p>
        </p:txBody>
      </p:sp>
      <p:sp>
        <p:nvSpPr>
          <p:cNvPr id="3" name="Text Placeholder 2">
            <a:extLst>
              <a:ext uri="{FF2B5EF4-FFF2-40B4-BE49-F238E27FC236}">
                <a16:creationId xmlns:a16="http://schemas.microsoft.com/office/drawing/2014/main" id="{45418ECB-0E04-4024-AC96-2F06EA851F0E}"/>
              </a:ext>
            </a:extLst>
          </p:cNvPr>
          <p:cNvSpPr>
            <a:spLocks noGrp="1"/>
          </p:cNvSpPr>
          <p:nvPr>
            <p:ph type="body" sz="quarter" idx="13"/>
          </p:nvPr>
        </p:nvSpPr>
        <p:spPr/>
        <p:txBody>
          <a:bodyPr/>
          <a:lstStyle/>
          <a:p>
            <a:r>
              <a:rPr lang="en-US" dirty="0"/>
              <a:t>Scaling storage to big data</a:t>
            </a:r>
          </a:p>
        </p:txBody>
      </p:sp>
      <p:sp>
        <p:nvSpPr>
          <p:cNvPr id="4" name="Content Placeholder 3">
            <a:extLst>
              <a:ext uri="{FF2B5EF4-FFF2-40B4-BE49-F238E27FC236}">
                <a16:creationId xmlns:a16="http://schemas.microsoft.com/office/drawing/2014/main" id="{B5F6CDF3-9136-482A-8217-00645D2F134B}"/>
              </a:ext>
            </a:extLst>
          </p:cNvPr>
          <p:cNvSpPr>
            <a:spLocks noGrp="1"/>
          </p:cNvSpPr>
          <p:nvPr>
            <p:ph idx="1"/>
          </p:nvPr>
        </p:nvSpPr>
        <p:spPr/>
        <p:txBody>
          <a:bodyPr/>
          <a:lstStyle/>
          <a:p>
            <a:r>
              <a:rPr lang="en-US" dirty="0"/>
              <a:t>Distributed file systems have been developed to deal with vast volumes of data (that may be also generated by millions of IoT devices)</a:t>
            </a:r>
          </a:p>
          <a:p>
            <a:r>
              <a:rPr lang="en-US" dirty="0"/>
              <a:t>The idea is to use a network protocol to coordinate access to storage and locate files</a:t>
            </a:r>
          </a:p>
          <a:p>
            <a:r>
              <a:rPr lang="en-US" dirty="0"/>
              <a:t>Clients remain unaware of the exact location of the content accessed, but see DFS just as regular storage (access transparency)</a:t>
            </a:r>
          </a:p>
          <a:p>
            <a:r>
              <a:rPr lang="en-US" dirty="0"/>
              <a:t>The namespace used covers both local and remote file, but does not give a file’s location (location transparency)</a:t>
            </a:r>
          </a:p>
          <a:p>
            <a:r>
              <a:rPr lang="en-US" dirty="0"/>
              <a:t>Clients reading/modifying content have the same shared view of the file system (concurrency transparency)</a:t>
            </a:r>
          </a:p>
          <a:p>
            <a:endParaRPr lang="en-US" dirty="0"/>
          </a:p>
        </p:txBody>
      </p:sp>
    </p:spTree>
    <p:extLst>
      <p:ext uri="{BB962C8B-B14F-4D97-AF65-F5344CB8AC3E}">
        <p14:creationId xmlns:p14="http://schemas.microsoft.com/office/powerpoint/2010/main" val="28663935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6581E-137B-4B90-A735-135E97F0F55D}"/>
              </a:ext>
            </a:extLst>
          </p:cNvPr>
          <p:cNvSpPr>
            <a:spLocks noGrp="1"/>
          </p:cNvSpPr>
          <p:nvPr>
            <p:ph type="title"/>
          </p:nvPr>
        </p:nvSpPr>
        <p:spPr/>
        <p:txBody>
          <a:bodyPr/>
          <a:lstStyle/>
          <a:p>
            <a:r>
              <a:rPr lang="en-US" dirty="0"/>
              <a:t>The Hadoop Distributed Files System (HDFS)</a:t>
            </a:r>
          </a:p>
        </p:txBody>
      </p:sp>
      <p:sp>
        <p:nvSpPr>
          <p:cNvPr id="7" name="Content Placeholder 6">
            <a:extLst>
              <a:ext uri="{FF2B5EF4-FFF2-40B4-BE49-F238E27FC236}">
                <a16:creationId xmlns:a16="http://schemas.microsoft.com/office/drawing/2014/main" id="{A8D8FBCB-56E7-4054-9957-EBE2E8E2415C}"/>
              </a:ext>
            </a:extLst>
          </p:cNvPr>
          <p:cNvSpPr>
            <a:spLocks noGrp="1"/>
          </p:cNvSpPr>
          <p:nvPr>
            <p:ph sz="quarter" idx="15"/>
          </p:nvPr>
        </p:nvSpPr>
        <p:spPr/>
        <p:txBody>
          <a:bodyPr/>
          <a:lstStyle/>
          <a:p>
            <a:r>
              <a:rPr lang="en-US" sz="2200" dirty="0"/>
              <a:t>NameNode: tracks files, manages FS, and stores metadata</a:t>
            </a:r>
          </a:p>
          <a:p>
            <a:r>
              <a:rPr lang="en-US" sz="2200" dirty="0"/>
              <a:t>DataNode: stores actual data in blocks</a:t>
            </a:r>
          </a:p>
          <a:p>
            <a:r>
              <a:rPr lang="en-US" sz="2200" dirty="0"/>
              <a:t>TCP/IP sockets used for communication</a:t>
            </a:r>
          </a:p>
          <a:p>
            <a:r>
              <a:rPr lang="en-US" sz="2200" dirty="0"/>
              <a:t>Client-NameNode interaction via a JobTracker</a:t>
            </a:r>
          </a:p>
        </p:txBody>
      </p:sp>
      <p:pic>
        <p:nvPicPr>
          <p:cNvPr id="10" name="Content Placeholder 9" descr="A screenshot of a cell phone&#10;&#10;Description automatically generated">
            <a:extLst>
              <a:ext uri="{FF2B5EF4-FFF2-40B4-BE49-F238E27FC236}">
                <a16:creationId xmlns:a16="http://schemas.microsoft.com/office/drawing/2014/main" id="{5C6EE231-93C6-4FF8-BCF9-6A2886E8FC1E}"/>
              </a:ext>
            </a:extLst>
          </p:cNvPr>
          <p:cNvPicPr>
            <a:picLocks noGrp="1" noChangeAspect="1"/>
          </p:cNvPicPr>
          <p:nvPr>
            <p:ph sz="quarter" idx="21"/>
          </p:nvPr>
        </p:nvPicPr>
        <p:blipFill>
          <a:blip r:embed="rId3"/>
          <a:stretch>
            <a:fillRect/>
          </a:stretch>
        </p:blipFill>
        <p:spPr>
          <a:xfrm>
            <a:off x="905140" y="1628775"/>
            <a:ext cx="7497233" cy="4086225"/>
          </a:xfrm>
        </p:spPr>
      </p:pic>
    </p:spTree>
    <p:extLst>
      <p:ext uri="{BB962C8B-B14F-4D97-AF65-F5344CB8AC3E}">
        <p14:creationId xmlns:p14="http://schemas.microsoft.com/office/powerpoint/2010/main" val="19273135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4C6CE-E833-4BFF-B2D2-7CA2BD34EBBD}"/>
              </a:ext>
            </a:extLst>
          </p:cNvPr>
          <p:cNvSpPr>
            <a:spLocks noGrp="1"/>
          </p:cNvSpPr>
          <p:nvPr>
            <p:ph type="title"/>
          </p:nvPr>
        </p:nvSpPr>
        <p:spPr/>
        <p:txBody>
          <a:bodyPr/>
          <a:lstStyle/>
          <a:p>
            <a:r>
              <a:rPr lang="en-US" dirty="0"/>
              <a:t>Workflow schedulers</a:t>
            </a:r>
          </a:p>
        </p:txBody>
      </p:sp>
      <p:sp>
        <p:nvSpPr>
          <p:cNvPr id="5" name="Content Placeholder 4">
            <a:extLst>
              <a:ext uri="{FF2B5EF4-FFF2-40B4-BE49-F238E27FC236}">
                <a16:creationId xmlns:a16="http://schemas.microsoft.com/office/drawing/2014/main" id="{7CD7BB85-AFD2-4ACF-A64A-7D0684F59FB1}"/>
              </a:ext>
            </a:extLst>
          </p:cNvPr>
          <p:cNvSpPr>
            <a:spLocks noGrp="1"/>
          </p:cNvSpPr>
          <p:nvPr>
            <p:ph idx="1"/>
          </p:nvPr>
        </p:nvSpPr>
        <p:spPr/>
        <p:txBody>
          <a:bodyPr/>
          <a:lstStyle/>
          <a:p>
            <a:r>
              <a:rPr lang="en-US" dirty="0"/>
              <a:t>Workflows can be seen as directed acyclic graphs (DAGs) comprising control flow and action nodes. </a:t>
            </a:r>
          </a:p>
          <a:p>
            <a:r>
              <a:rPr lang="en-US" dirty="0"/>
              <a:t>Control flow nodes specify the start/end of workflows and mechanism to control execution paths </a:t>
            </a:r>
          </a:p>
          <a:p>
            <a:r>
              <a:rPr lang="en-US" dirty="0"/>
              <a:t>Action nodes trigger the execution of processing and computation tasks</a:t>
            </a:r>
          </a:p>
          <a:p>
            <a:r>
              <a:rPr lang="en-US" dirty="0"/>
              <a:t>Possible to run multiple jobs in parallel</a:t>
            </a:r>
          </a:p>
          <a:p>
            <a:r>
              <a:rPr lang="en-US" dirty="0"/>
              <a:t>Example: Apache Oozie</a:t>
            </a:r>
          </a:p>
        </p:txBody>
      </p:sp>
      <p:pic>
        <p:nvPicPr>
          <p:cNvPr id="7" name="Picture 6">
            <a:extLst>
              <a:ext uri="{FF2B5EF4-FFF2-40B4-BE49-F238E27FC236}">
                <a16:creationId xmlns:a16="http://schemas.microsoft.com/office/drawing/2014/main" id="{15F19364-D7B5-46C3-BEE4-8BF2EDE00DE3}"/>
              </a:ext>
            </a:extLst>
          </p:cNvPr>
          <p:cNvPicPr>
            <a:picLocks noChangeAspect="1"/>
          </p:cNvPicPr>
          <p:nvPr/>
        </p:nvPicPr>
        <p:blipFill>
          <a:blip r:embed="rId3"/>
          <a:srcRect/>
          <a:stretch/>
        </p:blipFill>
        <p:spPr>
          <a:xfrm>
            <a:off x="479428" y="4450584"/>
            <a:ext cx="11233144" cy="1416414"/>
          </a:xfrm>
          <a:prstGeom prst="rect">
            <a:avLst/>
          </a:prstGeom>
        </p:spPr>
      </p:pic>
    </p:spTree>
    <p:extLst>
      <p:ext uri="{BB962C8B-B14F-4D97-AF65-F5344CB8AC3E}">
        <p14:creationId xmlns:p14="http://schemas.microsoft.com/office/powerpoint/2010/main" val="31422613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Device management platform</a:t>
            </a:r>
          </a:p>
        </p:txBody>
      </p:sp>
      <p:sp>
        <p:nvSpPr>
          <p:cNvPr id="10" name="Text Placeholder 9">
            <a:extLst>
              <a:ext uri="{FF2B5EF4-FFF2-40B4-BE49-F238E27FC236}">
                <a16:creationId xmlns:a16="http://schemas.microsoft.com/office/drawing/2014/main" id="{941E1DF4-65EB-4386-AB01-27D471C22EED}"/>
              </a:ext>
            </a:extLst>
          </p:cNvPr>
          <p:cNvSpPr>
            <a:spLocks noGrp="1"/>
          </p:cNvSpPr>
          <p:nvPr>
            <p:ph type="body" sz="quarter" idx="13"/>
          </p:nvPr>
        </p:nvSpPr>
        <p:spPr/>
        <p:txBody>
          <a:bodyPr/>
          <a:lstStyle/>
          <a:p>
            <a:r>
              <a:rPr lang="en-US" dirty="0"/>
              <a:t>Abstracting away IoT complexity</a:t>
            </a:r>
          </a:p>
        </p:txBody>
      </p:sp>
      <p:pic>
        <p:nvPicPr>
          <p:cNvPr id="4" name="Picture 4">
            <a:extLst>
              <a:ext uri="{FF2B5EF4-FFF2-40B4-BE49-F238E27FC236}">
                <a16:creationId xmlns:a16="http://schemas.microsoft.com/office/drawing/2014/main" id="{98D1AEFD-69BF-4F6D-9A95-DC190C63B084}"/>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rcRect/>
          <a:stretch/>
        </p:blipFill>
        <p:spPr>
          <a:xfrm>
            <a:off x="250826" y="1643590"/>
            <a:ext cx="8533000" cy="4086225"/>
          </a:xfrm>
        </p:spPr>
      </p:pic>
      <p:sp>
        <p:nvSpPr>
          <p:cNvPr id="11" name="Content Placeholder 10">
            <a:extLst>
              <a:ext uri="{FF2B5EF4-FFF2-40B4-BE49-F238E27FC236}">
                <a16:creationId xmlns:a16="http://schemas.microsoft.com/office/drawing/2014/main" id="{50A95EE5-6DB9-4E0D-ACDD-671DBB06C0EB}"/>
              </a:ext>
            </a:extLst>
          </p:cNvPr>
          <p:cNvSpPr>
            <a:spLocks noGrp="1"/>
          </p:cNvSpPr>
          <p:nvPr>
            <p:ph sz="quarter" idx="21"/>
          </p:nvPr>
        </p:nvSpPr>
        <p:spPr>
          <a:xfrm>
            <a:off x="9037638" y="1643590"/>
            <a:ext cx="2674937" cy="4086225"/>
          </a:xfrm>
        </p:spPr>
        <p:txBody>
          <a:bodyPr/>
          <a:lstStyle/>
          <a:p>
            <a:r>
              <a:rPr lang="en-US" sz="2000" dirty="0">
                <a:ea typeface="+mn-lt"/>
                <a:cs typeface="+mn-lt"/>
              </a:rPr>
              <a:t>Enables connecting a wide range of trusted IoT devices easily</a:t>
            </a:r>
          </a:p>
          <a:p>
            <a:r>
              <a:rPr lang="en-US" sz="2000" dirty="0">
                <a:ea typeface="+mn-lt"/>
                <a:cs typeface="+mn-lt"/>
              </a:rPr>
              <a:t>Devices administration (including updating)</a:t>
            </a:r>
          </a:p>
          <a:p>
            <a:r>
              <a:rPr lang="en-US" sz="2000" dirty="0">
                <a:ea typeface="+mn-lt"/>
                <a:cs typeface="+mn-lt"/>
              </a:rPr>
              <a:t>Ingest real-time data from devices and extract insights that can be acted upon</a:t>
            </a:r>
          </a:p>
          <a:p>
            <a:r>
              <a:rPr lang="en-US" sz="2000" dirty="0">
                <a:cs typeface="Calibri"/>
              </a:rPr>
              <a:t>Flexible cloud-based/on-premises deployment</a:t>
            </a:r>
          </a:p>
        </p:txBody>
      </p:sp>
    </p:spTree>
    <p:extLst>
      <p:ext uri="{BB962C8B-B14F-4D97-AF65-F5344CB8AC3E}">
        <p14:creationId xmlns:p14="http://schemas.microsoft.com/office/powerpoint/2010/main" val="109857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Cloud?</a:t>
            </a:r>
          </a:p>
        </p:txBody>
      </p:sp>
      <p:grpSp>
        <p:nvGrpSpPr>
          <p:cNvPr id="4" name="Group 3">
            <a:extLst>
              <a:ext uri="{FF2B5EF4-FFF2-40B4-BE49-F238E27FC236}">
                <a16:creationId xmlns:a16="http://schemas.microsoft.com/office/drawing/2014/main" id="{DBBF16B1-03E6-4D9F-B772-6675095B84D3}"/>
              </a:ext>
            </a:extLst>
          </p:cNvPr>
          <p:cNvGrpSpPr/>
          <p:nvPr/>
        </p:nvGrpSpPr>
        <p:grpSpPr>
          <a:xfrm>
            <a:off x="479425" y="1237916"/>
            <a:ext cx="11233150" cy="1783896"/>
            <a:chOff x="479425" y="1131009"/>
            <a:chExt cx="11233150" cy="2416631"/>
          </a:xfrm>
        </p:grpSpPr>
        <p:sp>
          <p:nvSpPr>
            <p:cNvPr id="5" name="Rectangle: Rounded Corners 4">
              <a:extLst>
                <a:ext uri="{FF2B5EF4-FFF2-40B4-BE49-F238E27FC236}">
                  <a16:creationId xmlns:a16="http://schemas.microsoft.com/office/drawing/2014/main" id="{D0DA56DB-695C-464B-82C2-2241AEFB1B9F}"/>
                </a:ext>
              </a:extLst>
            </p:cNvPr>
            <p:cNvSpPr/>
            <p:nvPr/>
          </p:nvSpPr>
          <p:spPr>
            <a:xfrm>
              <a:off x="479425" y="1131009"/>
              <a:ext cx="11233150" cy="2416631"/>
            </a:xfrm>
            <a:prstGeom prst="roundRect">
              <a:avLst>
                <a:gd name="adj" fmla="val 684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15420B8-6930-4CDE-84A4-B28FBE8AB247}"/>
                </a:ext>
              </a:extLst>
            </p:cNvPr>
            <p:cNvSpPr txBox="1"/>
            <p:nvPr/>
          </p:nvSpPr>
          <p:spPr>
            <a:xfrm>
              <a:off x="717630" y="1380409"/>
              <a:ext cx="10799180" cy="1784515"/>
            </a:xfrm>
            <a:prstGeom prst="rect">
              <a:avLst/>
            </a:prstGeom>
            <a:noFill/>
          </p:spPr>
          <p:txBody>
            <a:bodyPr wrap="square" lIns="0" tIns="0" rIns="0" bIns="0" rtlCol="0">
              <a:spAutoFit/>
            </a:bodyPr>
            <a:lstStyle/>
            <a:p>
              <a:pPr eaLnBrk="1" hangingPunct="1">
                <a:lnSpc>
                  <a:spcPct val="90000"/>
                </a:lnSpc>
                <a:spcBef>
                  <a:spcPts val="0"/>
                </a:spcBef>
                <a:spcAft>
                  <a:spcPts val="600"/>
                </a:spcAft>
              </a:pPr>
              <a:r>
                <a:rPr lang="en-US" sz="2100" b="1" dirty="0">
                  <a:solidFill>
                    <a:schemeClr val="accent3"/>
                  </a:solidFill>
                  <a:latin typeface="+mn-lt"/>
                  <a:ea typeface="+mn-ea"/>
                </a:rPr>
                <a:t>Definition</a:t>
              </a:r>
            </a:p>
            <a:p>
              <a:pPr eaLnBrk="1" hangingPunct="1">
                <a:lnSpc>
                  <a:spcPct val="90000"/>
                </a:lnSpc>
                <a:spcBef>
                  <a:spcPts val="0"/>
                </a:spcBef>
                <a:spcAft>
                  <a:spcPts val="600"/>
                </a:spcAft>
              </a:pPr>
              <a:r>
                <a:rPr lang="en-US" sz="2100" dirty="0">
                  <a:solidFill>
                    <a:schemeClr val="bg1"/>
                  </a:solidFill>
                  <a:latin typeface="+mn-lt"/>
                  <a:ea typeface="+mn-ea"/>
                </a:rPr>
                <a:t>“A network of remote servers hosted on the Internet and used to store, manage, and process data in place of local servers or personal computers.” </a:t>
              </a:r>
            </a:p>
            <a:p>
              <a:pPr algn="r" eaLnBrk="1" hangingPunct="1">
                <a:lnSpc>
                  <a:spcPct val="90000"/>
                </a:lnSpc>
                <a:spcBef>
                  <a:spcPts val="0"/>
                </a:spcBef>
                <a:spcAft>
                  <a:spcPts val="600"/>
                </a:spcAft>
              </a:pPr>
              <a:r>
                <a:rPr lang="en-US" sz="2100" dirty="0">
                  <a:solidFill>
                    <a:schemeClr val="bg1"/>
                  </a:solidFill>
                  <a:latin typeface="+mn-lt"/>
                  <a:ea typeface="+mn-ea"/>
                </a:rPr>
                <a:t>				(Lexico)</a:t>
              </a:r>
            </a:p>
          </p:txBody>
        </p:sp>
      </p:grpSp>
      <p:grpSp>
        <p:nvGrpSpPr>
          <p:cNvPr id="7" name="Group 6">
            <a:extLst>
              <a:ext uri="{FF2B5EF4-FFF2-40B4-BE49-F238E27FC236}">
                <a16:creationId xmlns:a16="http://schemas.microsoft.com/office/drawing/2014/main" id="{A928975B-C222-41F9-9AB0-9EA1E2D9D5DA}"/>
              </a:ext>
            </a:extLst>
          </p:cNvPr>
          <p:cNvGrpSpPr/>
          <p:nvPr/>
        </p:nvGrpSpPr>
        <p:grpSpPr>
          <a:xfrm>
            <a:off x="479425" y="3341318"/>
            <a:ext cx="11233150" cy="2278766"/>
            <a:chOff x="479425" y="1131010"/>
            <a:chExt cx="11233150" cy="1783897"/>
          </a:xfrm>
        </p:grpSpPr>
        <p:sp>
          <p:nvSpPr>
            <p:cNvPr id="8" name="Rectangle: Rounded Corners 7">
              <a:extLst>
                <a:ext uri="{FF2B5EF4-FFF2-40B4-BE49-F238E27FC236}">
                  <a16:creationId xmlns:a16="http://schemas.microsoft.com/office/drawing/2014/main" id="{C0F211B3-9C95-4706-8051-DD7AE69A65E3}"/>
                </a:ext>
              </a:extLst>
            </p:cNvPr>
            <p:cNvSpPr/>
            <p:nvPr/>
          </p:nvSpPr>
          <p:spPr>
            <a:xfrm>
              <a:off x="479425" y="1131010"/>
              <a:ext cx="11233150" cy="1783897"/>
            </a:xfrm>
            <a:prstGeom prst="roundRect">
              <a:avLst>
                <a:gd name="adj" fmla="val 68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FE61490-419E-421C-AA0E-688C8EAE2F61}"/>
                </a:ext>
              </a:extLst>
            </p:cNvPr>
            <p:cNvSpPr txBox="1"/>
            <p:nvPr/>
          </p:nvSpPr>
          <p:spPr>
            <a:xfrm>
              <a:off x="717630" y="1286853"/>
              <a:ext cx="10561674" cy="1379371"/>
            </a:xfrm>
            <a:prstGeom prst="rect">
              <a:avLst/>
            </a:prstGeom>
            <a:noFill/>
          </p:spPr>
          <p:txBody>
            <a:bodyPr wrap="square" lIns="0" tIns="0" rIns="0" bIns="0" rtlCol="0">
              <a:spAutoFit/>
            </a:bodyPr>
            <a:lstStyle/>
            <a:p>
              <a:pPr eaLnBrk="1" hangingPunct="1">
                <a:lnSpc>
                  <a:spcPct val="90000"/>
                </a:lnSpc>
                <a:spcBef>
                  <a:spcPts val="0"/>
                </a:spcBef>
                <a:spcAft>
                  <a:spcPts val="600"/>
                </a:spcAft>
              </a:pPr>
              <a:r>
                <a:rPr lang="en-US" sz="2100" b="1" dirty="0">
                  <a:solidFill>
                    <a:schemeClr val="accent3"/>
                  </a:solidFill>
                  <a:latin typeface="+mn-lt"/>
                  <a:ea typeface="+mn-ea"/>
                </a:rPr>
                <a:t>The role of the cloud in IoT</a:t>
              </a:r>
            </a:p>
            <a:p>
              <a:pPr marL="342900" indent="-342900" eaLnBrk="1" hangingPunct="1">
                <a:lnSpc>
                  <a:spcPct val="90000"/>
                </a:lnSpc>
                <a:spcBef>
                  <a:spcPts val="0"/>
                </a:spcBef>
                <a:spcAft>
                  <a:spcPts val="600"/>
                </a:spcAft>
                <a:buFont typeface="Arial" panose="020B0604020202020204" pitchFamily="34" charset="0"/>
                <a:buChar char="•"/>
              </a:pPr>
              <a:r>
                <a:rPr lang="en-US" sz="2100" dirty="0">
                  <a:solidFill>
                    <a:schemeClr val="bg1"/>
                  </a:solidFill>
                  <a:latin typeface="+mn-lt"/>
                  <a:ea typeface="+mn-ea"/>
                </a:rPr>
                <a:t>Management and configuration of IoT devices</a:t>
              </a:r>
            </a:p>
            <a:p>
              <a:pPr marL="342900" indent="-342900" eaLnBrk="1" hangingPunct="1">
                <a:lnSpc>
                  <a:spcPct val="90000"/>
                </a:lnSpc>
                <a:spcBef>
                  <a:spcPts val="0"/>
                </a:spcBef>
                <a:spcAft>
                  <a:spcPts val="600"/>
                </a:spcAft>
                <a:buFont typeface="Arial" panose="020B0604020202020204" pitchFamily="34" charset="0"/>
                <a:buChar char="•"/>
              </a:pPr>
              <a:r>
                <a:rPr lang="en-US" sz="2100" dirty="0">
                  <a:solidFill>
                    <a:schemeClr val="bg1"/>
                  </a:solidFill>
                  <a:latin typeface="+mn-lt"/>
                  <a:ea typeface="+mn-ea"/>
                </a:rPr>
                <a:t>Aggregating, processing, storing, analyzing, and visualizing data</a:t>
              </a:r>
            </a:p>
            <a:p>
              <a:pPr marL="342900" indent="-342900" eaLnBrk="1" hangingPunct="1">
                <a:lnSpc>
                  <a:spcPct val="90000"/>
                </a:lnSpc>
                <a:spcBef>
                  <a:spcPts val="0"/>
                </a:spcBef>
                <a:spcAft>
                  <a:spcPts val="600"/>
                </a:spcAft>
                <a:buFont typeface="Arial" panose="020B0604020202020204" pitchFamily="34" charset="0"/>
                <a:buChar char="•"/>
              </a:pPr>
              <a:r>
                <a:rPr lang="en-US" sz="2100" dirty="0">
                  <a:solidFill>
                    <a:schemeClr val="bg1"/>
                  </a:solidFill>
                  <a:latin typeface="+mn-lt"/>
                  <a:ea typeface="+mn-ea"/>
                </a:rPr>
                <a:t>Sharing of computing infrastructure</a:t>
              </a:r>
            </a:p>
            <a:p>
              <a:pPr marL="342900" indent="-342900" eaLnBrk="1" hangingPunct="1">
                <a:lnSpc>
                  <a:spcPct val="90000"/>
                </a:lnSpc>
                <a:spcBef>
                  <a:spcPts val="0"/>
                </a:spcBef>
                <a:spcAft>
                  <a:spcPts val="600"/>
                </a:spcAft>
                <a:buFont typeface="Arial" panose="020B0604020202020204" pitchFamily="34" charset="0"/>
                <a:buChar char="•"/>
              </a:pPr>
              <a:r>
                <a:rPr lang="en-US" sz="2100" dirty="0">
                  <a:solidFill>
                    <a:schemeClr val="bg1"/>
                  </a:solidFill>
                  <a:latin typeface="+mn-lt"/>
                  <a:ea typeface="+mn-ea"/>
                </a:rPr>
                <a:t>Service customization</a:t>
              </a:r>
            </a:p>
          </p:txBody>
        </p:sp>
      </p:grpSp>
    </p:spTree>
    <p:extLst>
      <p:ext uri="{BB962C8B-B14F-4D97-AF65-F5344CB8AC3E}">
        <p14:creationId xmlns:p14="http://schemas.microsoft.com/office/powerpoint/2010/main" val="1728118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0AF90-F0F1-49DB-8729-E0EBE63E2155}"/>
              </a:ext>
            </a:extLst>
          </p:cNvPr>
          <p:cNvSpPr>
            <a:spLocks noGrp="1"/>
          </p:cNvSpPr>
          <p:nvPr>
            <p:ph type="title"/>
          </p:nvPr>
        </p:nvSpPr>
        <p:spPr/>
        <p:txBody>
          <a:bodyPr/>
          <a:lstStyle/>
          <a:p>
            <a:r>
              <a:rPr lang="en-US" dirty="0"/>
              <a:t>Connectivity management</a:t>
            </a:r>
          </a:p>
        </p:txBody>
      </p:sp>
      <p:sp>
        <p:nvSpPr>
          <p:cNvPr id="17" name="Text Placeholder 16">
            <a:extLst>
              <a:ext uri="{FF2B5EF4-FFF2-40B4-BE49-F238E27FC236}">
                <a16:creationId xmlns:a16="http://schemas.microsoft.com/office/drawing/2014/main" id="{CF4A0E47-130A-41FE-B12F-19CFE6A2F080}"/>
              </a:ext>
            </a:extLst>
          </p:cNvPr>
          <p:cNvSpPr>
            <a:spLocks noGrp="1"/>
          </p:cNvSpPr>
          <p:nvPr>
            <p:ph type="body" sz="quarter" idx="13"/>
          </p:nvPr>
        </p:nvSpPr>
        <p:spPr/>
        <p:txBody>
          <a:bodyPr/>
          <a:lstStyle/>
          <a:p>
            <a:r>
              <a:rPr lang="en-US" dirty="0"/>
              <a:t>Automating connectivity lifecycle</a:t>
            </a:r>
          </a:p>
        </p:txBody>
      </p:sp>
      <p:sp>
        <p:nvSpPr>
          <p:cNvPr id="16" name="Content Placeholder 15">
            <a:extLst>
              <a:ext uri="{FF2B5EF4-FFF2-40B4-BE49-F238E27FC236}">
                <a16:creationId xmlns:a16="http://schemas.microsoft.com/office/drawing/2014/main" id="{14623A53-2678-41E7-B8E0-5B8D72E6B806}"/>
              </a:ext>
            </a:extLst>
          </p:cNvPr>
          <p:cNvSpPr>
            <a:spLocks noGrp="1"/>
          </p:cNvSpPr>
          <p:nvPr>
            <p:ph idx="1"/>
          </p:nvPr>
        </p:nvSpPr>
        <p:spPr/>
        <p:txBody>
          <a:bodyPr/>
          <a:lstStyle/>
          <a:p>
            <a:pPr>
              <a:lnSpc>
                <a:spcPct val="90000"/>
              </a:lnSpc>
              <a:spcAft>
                <a:spcPts val="600"/>
              </a:spcAft>
            </a:pPr>
            <a:r>
              <a:rPr lang="en-US" sz="1800" dirty="0"/>
              <a:t>Rapid activation of SIM cards and virtual eUICC profiles to bootstrap connectivity.</a:t>
            </a:r>
          </a:p>
          <a:p>
            <a:pPr>
              <a:lnSpc>
                <a:spcPct val="90000"/>
              </a:lnSpc>
              <a:spcAft>
                <a:spcPts val="600"/>
              </a:spcAft>
            </a:pPr>
            <a:r>
              <a:rPr lang="en-US" sz="1800" dirty="0"/>
              <a:t>Integration with mobile network operators to allow real-time monitoring</a:t>
            </a:r>
          </a:p>
          <a:p>
            <a:pPr>
              <a:lnSpc>
                <a:spcPct val="90000"/>
              </a:lnSpc>
              <a:spcAft>
                <a:spcPts val="600"/>
              </a:spcAft>
            </a:pPr>
            <a:r>
              <a:rPr lang="en-US" sz="1800" dirty="0"/>
              <a:t>RESTful APIs to permit integration with other systems</a:t>
            </a:r>
          </a:p>
          <a:p>
            <a:pPr>
              <a:lnSpc>
                <a:spcPct val="90000"/>
              </a:lnSpc>
              <a:spcAft>
                <a:spcPts val="600"/>
              </a:spcAft>
            </a:pPr>
            <a:r>
              <a:rPr lang="en-US" sz="1800" b="1" dirty="0">
                <a:solidFill>
                  <a:schemeClr val="accent1"/>
                </a:solidFill>
              </a:rPr>
              <a:t>Use cases: </a:t>
            </a:r>
            <a:r>
              <a:rPr lang="en-US" sz="1800" dirty="0"/>
              <a:t>smart metering, asset tracking, industrial IoT</a:t>
            </a:r>
          </a:p>
        </p:txBody>
      </p:sp>
      <p:pic>
        <p:nvPicPr>
          <p:cNvPr id="4" name="Graphic 4">
            <a:extLst>
              <a:ext uri="{FF2B5EF4-FFF2-40B4-BE49-F238E27FC236}">
                <a16:creationId xmlns:a16="http://schemas.microsoft.com/office/drawing/2014/main" id="{1AF46163-890F-4071-B536-1091AE31CC82}"/>
              </a:ext>
            </a:extLst>
          </p:cNvPr>
          <p:cNvPicPr>
            <a:picLocks noGrp="1" noChangeAspect="1"/>
          </p:cNvPicPr>
          <p:nvPr>
            <p:ph sz="quarter" idx="21"/>
          </p:nvPr>
        </p:nvPicPr>
        <p:blipFill>
          <a:blip r:embed="rId3">
            <a:extLst>
              <a:ext uri="{96DAC541-7B7A-43D3-8B79-37D633B846F1}">
                <asvg:svgBlip xmlns:asvg="http://schemas.microsoft.com/office/drawing/2016/SVG/main" r:embed="rId4"/>
              </a:ext>
            </a:extLst>
          </a:blip>
          <a:stretch>
            <a:fillRect/>
          </a:stretch>
        </p:blipFill>
        <p:spPr>
          <a:xfrm>
            <a:off x="3663439" y="1585152"/>
            <a:ext cx="7936841" cy="4281717"/>
          </a:xfrm>
        </p:spPr>
      </p:pic>
      <p:sp>
        <p:nvSpPr>
          <p:cNvPr id="7" name="TextBox 6">
            <a:extLst>
              <a:ext uri="{FF2B5EF4-FFF2-40B4-BE49-F238E27FC236}">
                <a16:creationId xmlns:a16="http://schemas.microsoft.com/office/drawing/2014/main" id="{25DABE14-AB57-475E-AFA9-2AF294F851CD}"/>
              </a:ext>
            </a:extLst>
          </p:cNvPr>
          <p:cNvSpPr txBox="1"/>
          <p:nvPr/>
        </p:nvSpPr>
        <p:spPr>
          <a:xfrm>
            <a:off x="479425" y="1631112"/>
            <a:ext cx="2619375" cy="4086426"/>
          </a:xfrm>
          <a:prstGeom prst="rect">
            <a:avLst/>
          </a:prstGeom>
        </p:spPr>
        <p:txBody>
          <a:bodyPr rot="0" spcFirstLastPara="0" vertOverflow="overflow" horzOverflow="overflow" vert="horz" lIns="0" tIns="0" rIns="0" bIns="0" numCol="1" spcCol="0" rtlCol="0" fromWordArt="0" anchorCtr="0" forceAA="0" compatLnSpc="1">
            <a:prstTxWarp prst="textNoShape">
              <a:avLst/>
            </a:prstTxWarp>
            <a:normAutofit/>
          </a:bodyPr>
          <a:lstStyle/>
          <a:p>
            <a:pPr eaLnBrk="1" hangingPunct="1">
              <a:lnSpc>
                <a:spcPct val="90000"/>
              </a:lnSpc>
              <a:spcAft>
                <a:spcPts val="600"/>
              </a:spcAft>
              <a:buClr>
                <a:schemeClr val="accent1"/>
              </a:buClr>
            </a:pPr>
            <a:endParaRPr lang="en-US" sz="1700" dirty="0">
              <a:solidFill>
                <a:schemeClr val="tx2"/>
              </a:solidFill>
              <a:latin typeface="+mn-lt"/>
              <a:ea typeface="ＭＳ Ｐゴシック" charset="0"/>
            </a:endParaRPr>
          </a:p>
        </p:txBody>
      </p:sp>
    </p:spTree>
    <p:extLst>
      <p:ext uri="{BB962C8B-B14F-4D97-AF65-F5344CB8AC3E}">
        <p14:creationId xmlns:p14="http://schemas.microsoft.com/office/powerpoint/2010/main" val="22437412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A8476-BF2B-4F16-AE10-1A1263F1408A}"/>
              </a:ext>
            </a:extLst>
          </p:cNvPr>
          <p:cNvSpPr>
            <a:spLocks noGrp="1"/>
          </p:cNvSpPr>
          <p:nvPr>
            <p:ph type="title"/>
          </p:nvPr>
        </p:nvSpPr>
        <p:spPr>
          <a:xfrm>
            <a:off x="479425" y="478301"/>
            <a:ext cx="11233150" cy="512830"/>
          </a:xfrm>
          <a:prstGeom prst="rect">
            <a:avLst/>
          </a:prstGeom>
        </p:spPr>
        <p:txBody>
          <a:bodyPr anchor="t">
            <a:normAutofit/>
          </a:bodyPr>
          <a:lstStyle/>
          <a:p>
            <a:r>
              <a:rPr lang="en-US" dirty="0"/>
              <a:t>Device management</a:t>
            </a:r>
          </a:p>
        </p:txBody>
      </p:sp>
      <p:sp>
        <p:nvSpPr>
          <p:cNvPr id="15" name="Text Placeholder 2">
            <a:extLst>
              <a:ext uri="{FF2B5EF4-FFF2-40B4-BE49-F238E27FC236}">
                <a16:creationId xmlns:a16="http://schemas.microsoft.com/office/drawing/2014/main" id="{15CABCDF-B3C3-4375-93B0-B86F3A7EB929}"/>
              </a:ext>
            </a:extLst>
          </p:cNvPr>
          <p:cNvSpPr>
            <a:spLocks noGrp="1"/>
          </p:cNvSpPr>
          <p:nvPr>
            <p:ph type="body" sz="quarter" idx="13"/>
          </p:nvPr>
        </p:nvSpPr>
        <p:spPr>
          <a:xfrm>
            <a:off x="479425" y="991131"/>
            <a:ext cx="11233150" cy="344488"/>
          </a:xfrm>
        </p:spPr>
        <p:txBody>
          <a:bodyPr/>
          <a:lstStyle/>
          <a:p>
            <a:r>
              <a:rPr lang="en-US" dirty="0"/>
              <a:t>Provisioning, deployment, and remote updating of devices</a:t>
            </a:r>
          </a:p>
        </p:txBody>
      </p:sp>
      <p:sp>
        <p:nvSpPr>
          <p:cNvPr id="17" name="Content Placeholder 3">
            <a:extLst>
              <a:ext uri="{FF2B5EF4-FFF2-40B4-BE49-F238E27FC236}">
                <a16:creationId xmlns:a16="http://schemas.microsoft.com/office/drawing/2014/main" id="{A121583D-53FE-4D8C-B4B3-BD7E2F656206}"/>
              </a:ext>
            </a:extLst>
          </p:cNvPr>
          <p:cNvSpPr>
            <a:spLocks noGrp="1"/>
          </p:cNvSpPr>
          <p:nvPr>
            <p:ph idx="1"/>
          </p:nvPr>
        </p:nvSpPr>
        <p:spPr>
          <a:xfrm>
            <a:off x="479425" y="1631112"/>
            <a:ext cx="2619375" cy="4086426"/>
          </a:xfrm>
        </p:spPr>
        <p:txBody>
          <a:bodyPr/>
          <a:lstStyle/>
          <a:p>
            <a:r>
              <a:rPr lang="en-US" sz="2000" dirty="0"/>
              <a:t>Supports diverse device profiles</a:t>
            </a:r>
          </a:p>
          <a:p>
            <a:r>
              <a:rPr lang="en-US" sz="2000" dirty="0"/>
              <a:t>Enables configuring devices with unique cryptographic identities </a:t>
            </a:r>
          </a:p>
          <a:p>
            <a:r>
              <a:rPr lang="en-US" sz="2000" dirty="0"/>
              <a:t>Facilitates the distribution of firmware updates to devices and recovery in case of failure</a:t>
            </a:r>
          </a:p>
        </p:txBody>
      </p:sp>
      <p:pic>
        <p:nvPicPr>
          <p:cNvPr id="4" name="Picture 4" descr="A screenshot of a cell phone&#10;&#10;Description generated with very high confidence">
            <a:extLst>
              <a:ext uri="{FF2B5EF4-FFF2-40B4-BE49-F238E27FC236}">
                <a16:creationId xmlns:a16="http://schemas.microsoft.com/office/drawing/2014/main" id="{00366220-4547-43AF-8B58-1ED30EE2BA7F}"/>
              </a:ext>
            </a:extLst>
          </p:cNvPr>
          <p:cNvPicPr>
            <a:picLocks noGrp="1" noChangeAspect="1"/>
          </p:cNvPicPr>
          <p:nvPr>
            <p:ph sz="quarter" idx="21"/>
          </p:nvPr>
        </p:nvPicPr>
        <p:blipFill>
          <a:blip r:embed="rId3"/>
          <a:stretch>
            <a:fillRect/>
          </a:stretch>
        </p:blipFill>
        <p:spPr>
          <a:xfrm>
            <a:off x="3849371" y="1644967"/>
            <a:ext cx="7429867" cy="4086426"/>
          </a:xfrm>
          <a:prstGeom prst="rect">
            <a:avLst/>
          </a:prstGeom>
          <a:noFill/>
        </p:spPr>
      </p:pic>
    </p:spTree>
    <p:extLst>
      <p:ext uri="{BB962C8B-B14F-4D97-AF65-F5344CB8AC3E}">
        <p14:creationId xmlns:p14="http://schemas.microsoft.com/office/powerpoint/2010/main" val="12135066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47D83-1E9D-46B8-8FBE-1A78884B21A6}"/>
              </a:ext>
            </a:extLst>
          </p:cNvPr>
          <p:cNvSpPr>
            <a:spLocks noGrp="1"/>
          </p:cNvSpPr>
          <p:nvPr>
            <p:ph type="title"/>
          </p:nvPr>
        </p:nvSpPr>
        <p:spPr>
          <a:xfrm>
            <a:off x="479425" y="478302"/>
            <a:ext cx="11233150" cy="512829"/>
          </a:xfrm>
          <a:prstGeom prst="rect">
            <a:avLst/>
          </a:prstGeom>
        </p:spPr>
        <p:txBody>
          <a:bodyPr anchor="t">
            <a:normAutofit/>
          </a:bodyPr>
          <a:lstStyle/>
          <a:p>
            <a:r>
              <a:rPr lang="en-US" dirty="0"/>
              <a:t>Data management</a:t>
            </a:r>
          </a:p>
        </p:txBody>
      </p:sp>
      <p:sp>
        <p:nvSpPr>
          <p:cNvPr id="18" name="Text Placeholder 2">
            <a:extLst>
              <a:ext uri="{FF2B5EF4-FFF2-40B4-BE49-F238E27FC236}">
                <a16:creationId xmlns:a16="http://schemas.microsoft.com/office/drawing/2014/main" id="{7FA3B4ED-1E57-4B2C-A6A6-5ECEBDB41DD8}"/>
              </a:ext>
            </a:extLst>
          </p:cNvPr>
          <p:cNvSpPr>
            <a:spLocks noGrp="1"/>
          </p:cNvSpPr>
          <p:nvPr>
            <p:ph type="body" sz="quarter" idx="13"/>
          </p:nvPr>
        </p:nvSpPr>
        <p:spPr>
          <a:xfrm>
            <a:off x="479425" y="991131"/>
            <a:ext cx="11233150" cy="344488"/>
          </a:xfrm>
        </p:spPr>
        <p:txBody>
          <a:bodyPr/>
          <a:lstStyle/>
          <a:p>
            <a:r>
              <a:rPr lang="en-US" dirty="0"/>
              <a:t>Access, integrate, and action insights derived from IoT data</a:t>
            </a:r>
          </a:p>
        </p:txBody>
      </p:sp>
      <p:sp>
        <p:nvSpPr>
          <p:cNvPr id="17" name="Content Placeholder 3">
            <a:extLst>
              <a:ext uri="{FF2B5EF4-FFF2-40B4-BE49-F238E27FC236}">
                <a16:creationId xmlns:a16="http://schemas.microsoft.com/office/drawing/2014/main" id="{57214C2C-6FD5-4019-8F8D-A6F808261AB1}"/>
              </a:ext>
            </a:extLst>
          </p:cNvPr>
          <p:cNvSpPr>
            <a:spLocks noGrp="1"/>
          </p:cNvSpPr>
          <p:nvPr>
            <p:ph idx="1"/>
          </p:nvPr>
        </p:nvSpPr>
        <p:spPr>
          <a:xfrm>
            <a:off x="479425" y="1629080"/>
            <a:ext cx="5481108" cy="4086426"/>
          </a:xfrm>
        </p:spPr>
        <p:txBody>
          <a:bodyPr/>
          <a:lstStyle/>
          <a:p>
            <a:endParaRPr lang="en-US" dirty="0"/>
          </a:p>
          <a:p>
            <a:r>
              <a:rPr lang="en-US" dirty="0"/>
              <a:t>Collect and unify structured/un-structured data from heterogeneous devices, enterprise, and 3rd party data</a:t>
            </a:r>
          </a:p>
          <a:p>
            <a:r>
              <a:rPr lang="en-US" dirty="0"/>
              <a:t>Machine learning and query engine to extract insights from data</a:t>
            </a:r>
          </a:p>
          <a:p>
            <a:r>
              <a:rPr lang="en-US" dirty="0"/>
              <a:t>Orchestration of workflows integrated with customized services</a:t>
            </a:r>
          </a:p>
          <a:p>
            <a:endParaRPr lang="en-US" dirty="0"/>
          </a:p>
        </p:txBody>
      </p:sp>
      <p:pic>
        <p:nvPicPr>
          <p:cNvPr id="4" name="Picture 4" descr="A close up of a map&#10;&#10;Description generated with high confidence">
            <a:extLst>
              <a:ext uri="{FF2B5EF4-FFF2-40B4-BE49-F238E27FC236}">
                <a16:creationId xmlns:a16="http://schemas.microsoft.com/office/drawing/2014/main" id="{A9E22916-0F4A-41C0-9C07-C90FB8D7DBEF}"/>
              </a:ext>
            </a:extLst>
          </p:cNvPr>
          <p:cNvPicPr>
            <a:picLocks noGrp="1" noChangeAspect="1"/>
          </p:cNvPicPr>
          <p:nvPr>
            <p:ph type="pic" sz="quarter" idx="17"/>
          </p:nvPr>
        </p:nvPicPr>
        <p:blipFill rotWithShape="1">
          <a:blip r:embed="rId3"/>
          <a:stretch/>
        </p:blipFill>
        <p:spPr>
          <a:xfrm>
            <a:off x="5994400" y="2410140"/>
            <a:ext cx="5718175" cy="2415928"/>
          </a:xfrm>
          <a:prstGeom prst="rect">
            <a:avLst/>
          </a:prstGeom>
          <a:noFill/>
        </p:spPr>
      </p:pic>
    </p:spTree>
    <p:extLst>
      <p:ext uri="{BB962C8B-B14F-4D97-AF65-F5344CB8AC3E}">
        <p14:creationId xmlns:p14="http://schemas.microsoft.com/office/powerpoint/2010/main" val="144673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55C3B4A-5DD6-421B-B324-2FB288BA8DC3}"/>
              </a:ext>
            </a:extLst>
          </p:cNvPr>
          <p:cNvSpPr>
            <a:spLocks noGrp="1"/>
          </p:cNvSpPr>
          <p:nvPr>
            <p:ph type="title"/>
          </p:nvPr>
        </p:nvSpPr>
        <p:spPr/>
        <p:txBody>
          <a:bodyPr/>
          <a:lstStyle/>
          <a:p>
            <a:r>
              <a:rPr lang="en-US" dirty="0"/>
              <a:t>Coming next</a:t>
            </a:r>
          </a:p>
        </p:txBody>
      </p:sp>
      <p:graphicFrame>
        <p:nvGraphicFramePr>
          <p:cNvPr id="10" name="Table 10">
            <a:extLst>
              <a:ext uri="{FF2B5EF4-FFF2-40B4-BE49-F238E27FC236}">
                <a16:creationId xmlns:a16="http://schemas.microsoft.com/office/drawing/2014/main" id="{629BCCE0-D758-4341-AECE-F8CDE2C62AC6}"/>
              </a:ext>
            </a:extLst>
          </p:cNvPr>
          <p:cNvGraphicFramePr>
            <a:graphicFrameLocks noGrp="1"/>
          </p:cNvGraphicFramePr>
          <p:nvPr>
            <p:ph type="tbl" sz="quarter" idx="13"/>
            <p:extLst>
              <p:ext uri="{D42A27DB-BD31-4B8C-83A1-F6EECF244321}">
                <p14:modId xmlns:p14="http://schemas.microsoft.com/office/powerpoint/2010/main" val="2950988059"/>
              </p:ext>
            </p:extLst>
          </p:nvPr>
        </p:nvGraphicFramePr>
        <p:xfrm>
          <a:off x="479424" y="1258888"/>
          <a:ext cx="9197976" cy="3200400"/>
        </p:xfrm>
        <a:graphic>
          <a:graphicData uri="http://schemas.openxmlformats.org/drawingml/2006/table">
            <a:tbl>
              <a:tblPr firstRow="1" bandRow="1">
                <a:tableStyleId>{69012ECD-51FC-41F1-AA8D-1B2483CD663E}</a:tableStyleId>
              </a:tblPr>
              <a:tblGrid>
                <a:gridCol w="3813176">
                  <a:extLst>
                    <a:ext uri="{9D8B030D-6E8A-4147-A177-3AD203B41FA5}">
                      <a16:colId xmlns:a16="http://schemas.microsoft.com/office/drawing/2014/main" val="1947611529"/>
                    </a:ext>
                  </a:extLst>
                </a:gridCol>
                <a:gridCol w="5384800">
                  <a:extLst>
                    <a:ext uri="{9D8B030D-6E8A-4147-A177-3AD203B41FA5}">
                      <a16:colId xmlns:a16="http://schemas.microsoft.com/office/drawing/2014/main" val="2208612124"/>
                    </a:ext>
                  </a:extLst>
                </a:gridCol>
              </a:tblGrid>
              <a:tr h="370840">
                <a:tc>
                  <a:txBody>
                    <a:bodyPr/>
                    <a:lstStyle/>
                    <a:p>
                      <a:r>
                        <a:rPr lang="en-US" sz="2400" noProof="0" dirty="0"/>
                        <a:t>Module</a:t>
                      </a:r>
                    </a:p>
                  </a:txBody>
                  <a:tcPr/>
                </a:tc>
                <a:tc>
                  <a:txBody>
                    <a:bodyPr/>
                    <a:lstStyle/>
                    <a:p>
                      <a:r>
                        <a:rPr lang="en-US" sz="2400" noProof="0" dirty="0"/>
                        <a:t>Contents</a:t>
                      </a:r>
                    </a:p>
                  </a:txBody>
                  <a:tcPr/>
                </a:tc>
                <a:extLst>
                  <a:ext uri="{0D108BD9-81ED-4DB2-BD59-A6C34878D82A}">
                    <a16:rowId xmlns:a16="http://schemas.microsoft.com/office/drawing/2014/main" val="1447108313"/>
                  </a:ext>
                </a:extLst>
              </a:tr>
              <a:tr h="370840">
                <a:tc>
                  <a:txBody>
                    <a:bodyPr/>
                    <a:lstStyle/>
                    <a:p>
                      <a:r>
                        <a:rPr lang="en-US" sz="2400" noProof="0" dirty="0"/>
                        <a:t>IoT Security</a:t>
                      </a:r>
                    </a:p>
                  </a:txBody>
                  <a:tcPr>
                    <a:solidFill>
                      <a:schemeClr val="bg2"/>
                    </a:solidFill>
                  </a:tcPr>
                </a:tc>
                <a:tc>
                  <a:txBody>
                    <a:bodyPr/>
                    <a:lstStyle/>
                    <a:p>
                      <a:pPr marL="342900" indent="-342900">
                        <a:buFont typeface="Arial" panose="020B0604020202020204" pitchFamily="34" charset="0"/>
                        <a:buChar char="•"/>
                      </a:pPr>
                      <a:r>
                        <a:rPr lang="en-US" sz="2400" noProof="0" dirty="0"/>
                        <a:t>Importance of security in IoT</a:t>
                      </a:r>
                    </a:p>
                    <a:p>
                      <a:pPr marL="342900" indent="-342900">
                        <a:buFont typeface="Arial" panose="020B0604020202020204" pitchFamily="34" charset="0"/>
                        <a:buChar char="•"/>
                      </a:pPr>
                      <a:r>
                        <a:rPr lang="en-US" sz="2400" noProof="0" dirty="0"/>
                        <a:t>Threat modeling</a:t>
                      </a:r>
                    </a:p>
                    <a:p>
                      <a:pPr marL="342900" indent="-342900">
                        <a:buFont typeface="Arial" panose="020B0604020202020204" pitchFamily="34" charset="0"/>
                        <a:buChar char="•"/>
                      </a:pPr>
                      <a:r>
                        <a:rPr lang="en-US" sz="2400" noProof="0" dirty="0"/>
                        <a:t>Encryption</a:t>
                      </a:r>
                    </a:p>
                  </a:txBody>
                  <a:tcPr/>
                </a:tc>
                <a:extLst>
                  <a:ext uri="{0D108BD9-81ED-4DB2-BD59-A6C34878D82A}">
                    <a16:rowId xmlns:a16="http://schemas.microsoft.com/office/drawing/2014/main" val="165250935"/>
                  </a:ext>
                </a:extLst>
              </a:tr>
              <a:tr h="370840">
                <a:tc>
                  <a:txBody>
                    <a:bodyPr/>
                    <a:lstStyle/>
                    <a:p>
                      <a:r>
                        <a:rPr lang="en-US" sz="2400" noProof="0" dirty="0"/>
                        <a:t>Current and Future IoT Trends</a:t>
                      </a:r>
                    </a:p>
                  </a:txBody>
                  <a:tcPr>
                    <a:solidFill>
                      <a:schemeClr val="bg2"/>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noProof="0" dirty="0"/>
                        <a:t>Machine learning</a:t>
                      </a:r>
                    </a:p>
                    <a:p>
                      <a:pPr marL="342900" indent="-342900">
                        <a:buFont typeface="Arial" panose="020B0604020202020204" pitchFamily="34" charset="0"/>
                        <a:buChar char="•"/>
                      </a:pPr>
                      <a:r>
                        <a:rPr lang="en-US" sz="2400" noProof="0" dirty="0"/>
                        <a:t>Edge </a:t>
                      </a:r>
                      <a:r>
                        <a:rPr lang="en-US" sz="2400" noProof="0"/>
                        <a:t>computing </a:t>
                      </a:r>
                    </a:p>
                    <a:p>
                      <a:pPr marL="342900" indent="-342900">
                        <a:buFont typeface="Arial" panose="020B0604020202020204" pitchFamily="34" charset="0"/>
                        <a:buChar char="•"/>
                      </a:pPr>
                      <a:r>
                        <a:rPr lang="en-US" sz="2400" noProof="0"/>
                        <a:t>Platform </a:t>
                      </a:r>
                      <a:r>
                        <a:rPr lang="en-US" sz="2400" noProof="0" dirty="0"/>
                        <a:t>Security Architecture</a:t>
                      </a:r>
                    </a:p>
                    <a:p>
                      <a:pPr marL="342900" indent="-342900">
                        <a:buFont typeface="Arial" panose="020B0604020202020204" pitchFamily="34" charset="0"/>
                        <a:buChar char="•"/>
                      </a:pPr>
                      <a:r>
                        <a:rPr lang="en-US" sz="2400" noProof="0" dirty="0"/>
                        <a:t>Research topics</a:t>
                      </a:r>
                    </a:p>
                  </a:txBody>
                  <a:tcPr/>
                </a:tc>
                <a:extLst>
                  <a:ext uri="{0D108BD9-81ED-4DB2-BD59-A6C34878D82A}">
                    <a16:rowId xmlns:a16="http://schemas.microsoft.com/office/drawing/2014/main" val="1890717972"/>
                  </a:ext>
                </a:extLst>
              </a:tr>
            </a:tbl>
          </a:graphicData>
        </a:graphic>
      </p:graphicFrame>
    </p:spTree>
    <p:extLst>
      <p:ext uri="{BB962C8B-B14F-4D97-AF65-F5344CB8AC3E}">
        <p14:creationId xmlns:p14="http://schemas.microsoft.com/office/powerpoint/2010/main" val="3513151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Virtualization</a:t>
            </a:r>
          </a:p>
        </p:txBody>
      </p:sp>
      <p:sp>
        <p:nvSpPr>
          <p:cNvPr id="3" name="Content Placeholder 2"/>
          <p:cNvSpPr>
            <a:spLocks noGrp="1"/>
          </p:cNvSpPr>
          <p:nvPr>
            <p:ph idx="1"/>
          </p:nvPr>
        </p:nvSpPr>
        <p:spPr>
          <a:xfrm>
            <a:off x="479425" y="1171111"/>
            <a:ext cx="11233150" cy="4689605"/>
          </a:xfrm>
        </p:spPr>
        <p:txBody>
          <a:bodyPr/>
          <a:lstStyle/>
          <a:p>
            <a:endParaRPr lang="en-US" dirty="0"/>
          </a:p>
          <a:p>
            <a:r>
              <a:rPr lang="en-US" dirty="0"/>
              <a:t>In general, virtualization is the process by which a virtual version of a platform/process is created based on a single physical resource</a:t>
            </a:r>
          </a:p>
          <a:p>
            <a:r>
              <a:rPr lang="en-US" dirty="0"/>
              <a:t>Virtualization can be applied to hardware, networks, storage, or operating systems</a:t>
            </a:r>
          </a:p>
          <a:p>
            <a:r>
              <a:rPr lang="en-US" dirty="0"/>
              <a:t>In cloud computing, virtualization enables running separate workloads under strict partitioning of resources</a:t>
            </a:r>
          </a:p>
          <a:p>
            <a:r>
              <a:rPr lang="en-US" dirty="0"/>
              <a:t>Resource separation allow to utilize the CPU and memory more efficiently, and also offers certain security guarantees</a:t>
            </a:r>
          </a:p>
          <a:p>
            <a:r>
              <a:rPr lang="en-US" dirty="0"/>
              <a:t>Two main approaches adopted: Virtual Machines and Containers</a:t>
            </a:r>
          </a:p>
        </p:txBody>
      </p:sp>
    </p:spTree>
    <p:extLst>
      <p:ext uri="{BB962C8B-B14F-4D97-AF65-F5344CB8AC3E}">
        <p14:creationId xmlns:p14="http://schemas.microsoft.com/office/powerpoint/2010/main" val="31804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Virtual Machines (VM) based virtualization</a:t>
            </a:r>
          </a:p>
        </p:txBody>
      </p:sp>
      <p:sp>
        <p:nvSpPr>
          <p:cNvPr id="9" name="Text Placeholder 8">
            <a:extLst>
              <a:ext uri="{FF2B5EF4-FFF2-40B4-BE49-F238E27FC236}">
                <a16:creationId xmlns:a16="http://schemas.microsoft.com/office/drawing/2014/main" id="{F2A989DD-8286-4FD4-9F03-C24301D595E5}"/>
              </a:ext>
            </a:extLst>
          </p:cNvPr>
          <p:cNvSpPr>
            <a:spLocks noGrp="1"/>
          </p:cNvSpPr>
          <p:nvPr>
            <p:ph type="body" sz="quarter" idx="13"/>
          </p:nvPr>
        </p:nvSpPr>
        <p:spPr/>
        <p:txBody>
          <a:bodyPr/>
          <a:lstStyle/>
          <a:p>
            <a:r>
              <a:rPr lang="en-US" dirty="0"/>
              <a:t>Infrastructure as a Service (IaaS)</a:t>
            </a:r>
          </a:p>
        </p:txBody>
      </p:sp>
      <p:sp>
        <p:nvSpPr>
          <p:cNvPr id="8" name="Content Placeholder 7">
            <a:extLst>
              <a:ext uri="{FF2B5EF4-FFF2-40B4-BE49-F238E27FC236}">
                <a16:creationId xmlns:a16="http://schemas.microsoft.com/office/drawing/2014/main" id="{4A5604F0-2B60-4BF8-B4F6-325CC3468C17}"/>
              </a:ext>
            </a:extLst>
          </p:cNvPr>
          <p:cNvSpPr>
            <a:spLocks noGrp="1"/>
          </p:cNvSpPr>
          <p:nvPr>
            <p:ph idx="1"/>
          </p:nvPr>
        </p:nvSpPr>
        <p:spPr/>
        <p:txBody>
          <a:bodyPr/>
          <a:lstStyle/>
          <a:p>
            <a:r>
              <a:rPr lang="en-US" dirty="0"/>
              <a:t>Multiple instances of (potentially different) operating systems running on the same physical computing platform</a:t>
            </a:r>
          </a:p>
          <a:p>
            <a:r>
              <a:rPr lang="en-US" dirty="0"/>
              <a:t>VMs created, run, and monitored by a (software/hardware) hypervisor</a:t>
            </a:r>
          </a:p>
          <a:p>
            <a:r>
              <a:rPr lang="en-US" dirty="0"/>
              <a:t>Two types:</a:t>
            </a:r>
          </a:p>
          <a:p>
            <a:pPr lvl="1"/>
            <a:r>
              <a:rPr lang="en-US" dirty="0"/>
              <a:t>Type 1 (bare-metal) – runs directly on the host hardware (HW), e.g., Microsoft Hyper-V</a:t>
            </a:r>
          </a:p>
          <a:p>
            <a:pPr lvl="1"/>
            <a:r>
              <a:rPr lang="en-US" dirty="0"/>
              <a:t>Type 2 (hosted) – runs on the OS of the host, e.g., VMWare, VirtualBox</a:t>
            </a:r>
          </a:p>
        </p:txBody>
      </p:sp>
      <p:pic>
        <p:nvPicPr>
          <p:cNvPr id="14" name="Picture 13">
            <a:extLst>
              <a:ext uri="{FF2B5EF4-FFF2-40B4-BE49-F238E27FC236}">
                <a16:creationId xmlns:a16="http://schemas.microsoft.com/office/drawing/2014/main" id="{D0FA4350-7A7F-4BD7-88E9-E6016C9BF2CB}"/>
              </a:ext>
            </a:extLst>
          </p:cNvPr>
          <p:cNvPicPr>
            <a:picLocks noChangeAspect="1"/>
          </p:cNvPicPr>
          <p:nvPr/>
        </p:nvPicPr>
        <p:blipFill>
          <a:blip r:embed="rId3"/>
          <a:srcRect/>
          <a:stretch/>
        </p:blipFill>
        <p:spPr>
          <a:xfrm>
            <a:off x="6330544" y="1629080"/>
            <a:ext cx="5374845" cy="4023088"/>
          </a:xfrm>
          <a:prstGeom prst="rect">
            <a:avLst/>
          </a:prstGeom>
        </p:spPr>
      </p:pic>
    </p:spTree>
    <p:extLst>
      <p:ext uri="{BB962C8B-B14F-4D97-AF65-F5344CB8AC3E}">
        <p14:creationId xmlns:p14="http://schemas.microsoft.com/office/powerpoint/2010/main" val="319370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Containers</a:t>
            </a:r>
          </a:p>
        </p:txBody>
      </p:sp>
      <p:sp>
        <p:nvSpPr>
          <p:cNvPr id="9" name="Text Placeholder 8">
            <a:extLst>
              <a:ext uri="{FF2B5EF4-FFF2-40B4-BE49-F238E27FC236}">
                <a16:creationId xmlns:a16="http://schemas.microsoft.com/office/drawing/2014/main" id="{F2A989DD-8286-4FD4-9F03-C24301D595E5}"/>
              </a:ext>
            </a:extLst>
          </p:cNvPr>
          <p:cNvSpPr>
            <a:spLocks noGrp="1"/>
          </p:cNvSpPr>
          <p:nvPr>
            <p:ph type="body" sz="quarter" idx="13"/>
          </p:nvPr>
        </p:nvSpPr>
        <p:spPr/>
        <p:txBody>
          <a:bodyPr/>
          <a:lstStyle/>
          <a:p>
            <a:r>
              <a:rPr lang="en-US" dirty="0"/>
              <a:t>Platform as a Service (PaaS)</a:t>
            </a:r>
          </a:p>
        </p:txBody>
      </p:sp>
      <p:sp>
        <p:nvSpPr>
          <p:cNvPr id="8" name="Content Placeholder 7">
            <a:extLst>
              <a:ext uri="{FF2B5EF4-FFF2-40B4-BE49-F238E27FC236}">
                <a16:creationId xmlns:a16="http://schemas.microsoft.com/office/drawing/2014/main" id="{4A5604F0-2B60-4BF8-B4F6-325CC3468C17}"/>
              </a:ext>
            </a:extLst>
          </p:cNvPr>
          <p:cNvSpPr>
            <a:spLocks noGrp="1"/>
          </p:cNvSpPr>
          <p:nvPr>
            <p:ph idx="1"/>
          </p:nvPr>
        </p:nvSpPr>
        <p:spPr/>
        <p:txBody>
          <a:bodyPr/>
          <a:lstStyle/>
          <a:p>
            <a:r>
              <a:rPr lang="en-US" dirty="0"/>
              <a:t>OS-level virtualization – different applications running on isolated user space partitions</a:t>
            </a:r>
          </a:p>
          <a:p>
            <a:r>
              <a:rPr lang="en-US" dirty="0"/>
              <a:t>OS can control access to peripherals or certain CPU/network resources</a:t>
            </a:r>
          </a:p>
          <a:p>
            <a:r>
              <a:rPr lang="en-US" dirty="0"/>
              <a:t>Kernels can run even applications with security issues (execution safe) </a:t>
            </a:r>
          </a:p>
        </p:txBody>
      </p:sp>
      <p:pic>
        <p:nvPicPr>
          <p:cNvPr id="14" name="Picture 13">
            <a:extLst>
              <a:ext uri="{FF2B5EF4-FFF2-40B4-BE49-F238E27FC236}">
                <a16:creationId xmlns:a16="http://schemas.microsoft.com/office/drawing/2014/main" id="{D0FA4350-7A7F-4BD7-88E9-E6016C9BF2CB}"/>
              </a:ext>
            </a:extLst>
          </p:cNvPr>
          <p:cNvPicPr>
            <a:picLocks noChangeAspect="1"/>
          </p:cNvPicPr>
          <p:nvPr/>
        </p:nvPicPr>
        <p:blipFill>
          <a:blip r:embed="rId3"/>
          <a:srcRect/>
          <a:stretch/>
        </p:blipFill>
        <p:spPr>
          <a:xfrm>
            <a:off x="6920192" y="1903101"/>
            <a:ext cx="4400187" cy="2818625"/>
          </a:xfrm>
          <a:prstGeom prst="rect">
            <a:avLst/>
          </a:prstGeom>
        </p:spPr>
      </p:pic>
    </p:spTree>
    <p:extLst>
      <p:ext uri="{BB962C8B-B14F-4D97-AF65-F5344CB8AC3E}">
        <p14:creationId xmlns:p14="http://schemas.microsoft.com/office/powerpoint/2010/main" val="4051744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chor="t">
            <a:normAutofit/>
          </a:bodyPr>
          <a:lstStyle/>
          <a:p>
            <a:r>
              <a:rPr lang="en-US" dirty="0"/>
              <a:t>Advantages of virtualization through containers</a:t>
            </a:r>
          </a:p>
        </p:txBody>
      </p:sp>
      <p:graphicFrame>
        <p:nvGraphicFramePr>
          <p:cNvPr id="9" name="Content Placeholder 6">
            <a:extLst>
              <a:ext uri="{FF2B5EF4-FFF2-40B4-BE49-F238E27FC236}">
                <a16:creationId xmlns:a16="http://schemas.microsoft.com/office/drawing/2014/main" id="{6220F102-1AC4-4E99-8B63-B8773EDA7CA8}"/>
              </a:ext>
            </a:extLst>
          </p:cNvPr>
          <p:cNvGraphicFramePr>
            <a:graphicFrameLocks noGrp="1"/>
          </p:cNvGraphicFramePr>
          <p:nvPr>
            <p:ph idx="1"/>
            <p:extLst>
              <p:ext uri="{D42A27DB-BD31-4B8C-83A1-F6EECF244321}">
                <p14:modId xmlns:p14="http://schemas.microsoft.com/office/powerpoint/2010/main" val="571660828"/>
              </p:ext>
            </p:extLst>
          </p:nvPr>
        </p:nvGraphicFramePr>
        <p:xfrm>
          <a:off x="479425" y="1171575"/>
          <a:ext cx="11233150" cy="4086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57111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595F6-EE8B-43C9-B079-D23DB3F2F21C}"/>
              </a:ext>
            </a:extLst>
          </p:cNvPr>
          <p:cNvSpPr>
            <a:spLocks noGrp="1"/>
          </p:cNvSpPr>
          <p:nvPr>
            <p:ph type="title"/>
          </p:nvPr>
        </p:nvSpPr>
        <p:spPr/>
        <p:txBody>
          <a:bodyPr/>
          <a:lstStyle/>
          <a:p>
            <a:r>
              <a:rPr lang="en-US" dirty="0"/>
              <a:t>Example: Running a web server in a Docker container</a:t>
            </a:r>
          </a:p>
        </p:txBody>
      </p:sp>
      <p:sp>
        <p:nvSpPr>
          <p:cNvPr id="5" name="Text Placeholder 4">
            <a:extLst>
              <a:ext uri="{FF2B5EF4-FFF2-40B4-BE49-F238E27FC236}">
                <a16:creationId xmlns:a16="http://schemas.microsoft.com/office/drawing/2014/main" id="{43D8F944-D6B5-4752-84E8-221FD2B75994}"/>
              </a:ext>
            </a:extLst>
          </p:cNvPr>
          <p:cNvSpPr>
            <a:spLocks noGrp="1"/>
          </p:cNvSpPr>
          <p:nvPr>
            <p:ph type="body" sz="quarter" idx="13"/>
          </p:nvPr>
        </p:nvSpPr>
        <p:spPr/>
        <p:txBody>
          <a:bodyPr/>
          <a:lstStyle/>
          <a:p>
            <a:r>
              <a:rPr lang="en-US" dirty="0"/>
              <a:t>Dockerfile</a:t>
            </a:r>
          </a:p>
        </p:txBody>
      </p:sp>
      <p:grpSp>
        <p:nvGrpSpPr>
          <p:cNvPr id="6" name="Group 5">
            <a:extLst>
              <a:ext uri="{FF2B5EF4-FFF2-40B4-BE49-F238E27FC236}">
                <a16:creationId xmlns:a16="http://schemas.microsoft.com/office/drawing/2014/main" id="{89513103-F149-4842-B70F-77D95F5144BC}"/>
              </a:ext>
            </a:extLst>
          </p:cNvPr>
          <p:cNvGrpSpPr/>
          <p:nvPr/>
        </p:nvGrpSpPr>
        <p:grpSpPr>
          <a:xfrm>
            <a:off x="479425" y="1548869"/>
            <a:ext cx="11233150" cy="4318000"/>
            <a:chOff x="479425" y="1131009"/>
            <a:chExt cx="11233150" cy="2416631"/>
          </a:xfrm>
        </p:grpSpPr>
        <p:sp>
          <p:nvSpPr>
            <p:cNvPr id="7" name="Rectangle: Rounded Corners 6">
              <a:extLst>
                <a:ext uri="{FF2B5EF4-FFF2-40B4-BE49-F238E27FC236}">
                  <a16:creationId xmlns:a16="http://schemas.microsoft.com/office/drawing/2014/main" id="{ABFB3C86-BD85-4A6C-8B94-F29228C1413D}"/>
                </a:ext>
              </a:extLst>
            </p:cNvPr>
            <p:cNvSpPr/>
            <p:nvPr/>
          </p:nvSpPr>
          <p:spPr>
            <a:xfrm>
              <a:off x="479425" y="1131009"/>
              <a:ext cx="11233150" cy="2416631"/>
            </a:xfrm>
            <a:prstGeom prst="roundRect">
              <a:avLst>
                <a:gd name="adj" fmla="val 2005"/>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A28685F-F8CB-4CCC-AE19-6028FC626A77}"/>
                </a:ext>
              </a:extLst>
            </p:cNvPr>
            <p:cNvSpPr txBox="1"/>
            <p:nvPr/>
          </p:nvSpPr>
          <p:spPr>
            <a:xfrm>
              <a:off x="696410" y="1208309"/>
              <a:ext cx="10799180" cy="2147978"/>
            </a:xfrm>
            <a:prstGeom prst="rect">
              <a:avLst/>
            </a:prstGeom>
            <a:noFill/>
          </p:spPr>
          <p:txBody>
            <a:bodyPr wrap="square" lIns="0" tIns="0" rIns="0" bIns="0" rtlCol="0">
              <a:spAutoFit/>
            </a:bodyPr>
            <a:lstStyle/>
            <a:p>
              <a:pPr eaLnBrk="1" hangingPunct="1">
                <a:lnSpc>
                  <a:spcPct val="90000"/>
                </a:lnSpc>
                <a:spcBef>
                  <a:spcPts val="0"/>
                </a:spcBef>
                <a:spcAft>
                  <a:spcPts val="600"/>
                </a:spcAft>
              </a:pPr>
              <a:r>
                <a:rPr lang="en-US" dirty="0">
                  <a:solidFill>
                    <a:schemeClr val="accent1"/>
                  </a:solidFill>
                  <a:latin typeface="+mn-lt"/>
                  <a:ea typeface="+mn-ea"/>
                </a:rPr>
                <a:t># Use an official Python runtime as a parent image</a:t>
              </a:r>
            </a:p>
            <a:p>
              <a:pPr eaLnBrk="1" hangingPunct="1">
                <a:lnSpc>
                  <a:spcPct val="90000"/>
                </a:lnSpc>
                <a:spcBef>
                  <a:spcPts val="0"/>
                </a:spcBef>
                <a:spcAft>
                  <a:spcPts val="600"/>
                </a:spcAft>
              </a:pPr>
              <a:r>
                <a:rPr lang="en-US" dirty="0">
                  <a:latin typeface="+mn-lt"/>
                  <a:ea typeface="+mn-ea"/>
                </a:rPr>
                <a:t>FROM Python 3.6</a:t>
              </a:r>
            </a:p>
            <a:p>
              <a:pPr eaLnBrk="1" hangingPunct="1">
                <a:lnSpc>
                  <a:spcPct val="90000"/>
                </a:lnSpc>
                <a:spcBef>
                  <a:spcPts val="0"/>
                </a:spcBef>
                <a:spcAft>
                  <a:spcPts val="600"/>
                </a:spcAft>
              </a:pPr>
              <a:r>
                <a:rPr lang="en-US" dirty="0">
                  <a:solidFill>
                    <a:schemeClr val="accent1"/>
                  </a:solidFill>
                  <a:latin typeface="+mn-lt"/>
                  <a:ea typeface="+mn-ea"/>
                </a:rPr>
                <a:t># Set the working directory to /app</a:t>
              </a:r>
            </a:p>
            <a:p>
              <a:pPr eaLnBrk="1" hangingPunct="1">
                <a:lnSpc>
                  <a:spcPct val="90000"/>
                </a:lnSpc>
                <a:spcBef>
                  <a:spcPts val="0"/>
                </a:spcBef>
                <a:spcAft>
                  <a:spcPts val="600"/>
                </a:spcAft>
              </a:pPr>
              <a:r>
                <a:rPr lang="en-US" dirty="0">
                  <a:latin typeface="+mn-lt"/>
                  <a:ea typeface="+mn-ea"/>
                </a:rPr>
                <a:t>WORKDIR /app</a:t>
              </a:r>
            </a:p>
            <a:p>
              <a:pPr eaLnBrk="1" hangingPunct="1">
                <a:lnSpc>
                  <a:spcPct val="90000"/>
                </a:lnSpc>
                <a:spcBef>
                  <a:spcPts val="0"/>
                </a:spcBef>
                <a:spcAft>
                  <a:spcPts val="600"/>
                </a:spcAft>
              </a:pPr>
              <a:r>
                <a:rPr lang="en-US" dirty="0">
                  <a:solidFill>
                    <a:schemeClr val="accent1"/>
                  </a:solidFill>
                  <a:latin typeface="+mn-lt"/>
                  <a:ea typeface="+mn-ea"/>
                </a:rPr>
                <a:t># Install app dependencies</a:t>
              </a:r>
            </a:p>
            <a:p>
              <a:pPr eaLnBrk="1" hangingPunct="1">
                <a:lnSpc>
                  <a:spcPct val="90000"/>
                </a:lnSpc>
                <a:spcBef>
                  <a:spcPts val="0"/>
                </a:spcBef>
                <a:spcAft>
                  <a:spcPts val="600"/>
                </a:spcAft>
              </a:pPr>
              <a:r>
                <a:rPr lang="en-US" dirty="0">
                  <a:latin typeface="+mn-lt"/>
                  <a:ea typeface="+mn-ea"/>
                </a:rPr>
                <a:t>RUN pip install -r requirements.txt</a:t>
              </a:r>
            </a:p>
            <a:p>
              <a:pPr eaLnBrk="1" hangingPunct="1">
                <a:lnSpc>
                  <a:spcPct val="90000"/>
                </a:lnSpc>
                <a:spcBef>
                  <a:spcPts val="0"/>
                </a:spcBef>
                <a:spcAft>
                  <a:spcPts val="600"/>
                </a:spcAft>
              </a:pPr>
              <a:r>
                <a:rPr lang="en-US" dirty="0">
                  <a:solidFill>
                    <a:schemeClr val="accent1"/>
                  </a:solidFill>
                  <a:latin typeface="+mn-lt"/>
                  <a:ea typeface="+mn-ea"/>
                </a:rPr>
                <a:t># Bundle app source</a:t>
              </a:r>
            </a:p>
            <a:p>
              <a:pPr eaLnBrk="1" hangingPunct="1">
                <a:lnSpc>
                  <a:spcPct val="90000"/>
                </a:lnSpc>
                <a:spcBef>
                  <a:spcPts val="0"/>
                </a:spcBef>
                <a:spcAft>
                  <a:spcPts val="600"/>
                </a:spcAft>
              </a:pPr>
              <a:r>
                <a:rPr lang="en-US" dirty="0">
                  <a:latin typeface="+mn-lt"/>
                  <a:ea typeface="+mn-ea"/>
                </a:rPr>
                <a:t>COPY src /app</a:t>
              </a:r>
            </a:p>
            <a:p>
              <a:pPr eaLnBrk="1" hangingPunct="1">
                <a:lnSpc>
                  <a:spcPct val="90000"/>
                </a:lnSpc>
                <a:spcBef>
                  <a:spcPts val="0"/>
                </a:spcBef>
                <a:spcAft>
                  <a:spcPts val="600"/>
                </a:spcAft>
              </a:pPr>
              <a:r>
                <a:rPr lang="en-US" dirty="0">
                  <a:solidFill>
                    <a:schemeClr val="accent1"/>
                  </a:solidFill>
                  <a:latin typeface="+mn-lt"/>
                  <a:ea typeface="+mn-ea"/>
                </a:rPr>
                <a:t># Make port 80 available to the world outside this container</a:t>
              </a:r>
            </a:p>
            <a:p>
              <a:pPr eaLnBrk="1" hangingPunct="1">
                <a:lnSpc>
                  <a:spcPct val="90000"/>
                </a:lnSpc>
                <a:spcBef>
                  <a:spcPts val="0"/>
                </a:spcBef>
                <a:spcAft>
                  <a:spcPts val="600"/>
                </a:spcAft>
              </a:pPr>
              <a:r>
                <a:rPr lang="en-US" dirty="0">
                  <a:latin typeface="+mn-lt"/>
                  <a:ea typeface="+mn-ea"/>
                </a:rPr>
                <a:t>EXPOSE 80</a:t>
              </a:r>
            </a:p>
            <a:p>
              <a:pPr eaLnBrk="1" hangingPunct="1">
                <a:lnSpc>
                  <a:spcPct val="90000"/>
                </a:lnSpc>
                <a:spcBef>
                  <a:spcPts val="0"/>
                </a:spcBef>
                <a:spcAft>
                  <a:spcPts val="600"/>
                </a:spcAft>
              </a:pPr>
              <a:r>
                <a:rPr lang="en-US" dirty="0">
                  <a:solidFill>
                    <a:schemeClr val="accent1"/>
                  </a:solidFill>
                  <a:latin typeface="+mn-lt"/>
                  <a:ea typeface="+mn-ea"/>
                </a:rPr>
                <a:t># Run app.py when the container launches</a:t>
              </a:r>
            </a:p>
            <a:p>
              <a:pPr eaLnBrk="1" hangingPunct="1">
                <a:lnSpc>
                  <a:spcPct val="90000"/>
                </a:lnSpc>
                <a:spcBef>
                  <a:spcPts val="0"/>
                </a:spcBef>
                <a:spcAft>
                  <a:spcPts val="600"/>
                </a:spcAft>
              </a:pPr>
              <a:r>
                <a:rPr lang="en-US" dirty="0">
                  <a:latin typeface="+mn-lt"/>
                  <a:ea typeface="+mn-ea"/>
                </a:rPr>
                <a:t>CMD ["python", "app.py"]</a:t>
              </a:r>
            </a:p>
          </p:txBody>
        </p:sp>
      </p:grpSp>
    </p:spTree>
    <p:extLst>
      <p:ext uri="{BB962C8B-B14F-4D97-AF65-F5344CB8AC3E}">
        <p14:creationId xmlns:p14="http://schemas.microsoft.com/office/powerpoint/2010/main" val="1817988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595F6-EE8B-43C9-B079-D23DB3F2F21C}"/>
              </a:ext>
            </a:extLst>
          </p:cNvPr>
          <p:cNvSpPr>
            <a:spLocks noGrp="1"/>
          </p:cNvSpPr>
          <p:nvPr>
            <p:ph type="title"/>
          </p:nvPr>
        </p:nvSpPr>
        <p:spPr/>
        <p:txBody>
          <a:bodyPr/>
          <a:lstStyle/>
          <a:p>
            <a:r>
              <a:rPr lang="en-US" dirty="0"/>
              <a:t>Example: Running a web server in a Docker container</a:t>
            </a:r>
          </a:p>
        </p:txBody>
      </p:sp>
      <p:sp>
        <p:nvSpPr>
          <p:cNvPr id="5" name="Text Placeholder 4">
            <a:extLst>
              <a:ext uri="{FF2B5EF4-FFF2-40B4-BE49-F238E27FC236}">
                <a16:creationId xmlns:a16="http://schemas.microsoft.com/office/drawing/2014/main" id="{43D8F944-D6B5-4752-84E8-221FD2B75994}"/>
              </a:ext>
            </a:extLst>
          </p:cNvPr>
          <p:cNvSpPr>
            <a:spLocks noGrp="1"/>
          </p:cNvSpPr>
          <p:nvPr>
            <p:ph type="body" sz="quarter" idx="13"/>
          </p:nvPr>
        </p:nvSpPr>
        <p:spPr/>
        <p:txBody>
          <a:bodyPr/>
          <a:lstStyle/>
          <a:p>
            <a:r>
              <a:rPr lang="en-US" dirty="0"/>
              <a:t>Dependencies and App</a:t>
            </a:r>
          </a:p>
        </p:txBody>
      </p:sp>
      <p:sp>
        <p:nvSpPr>
          <p:cNvPr id="9" name="Content Placeholder 8">
            <a:extLst>
              <a:ext uri="{FF2B5EF4-FFF2-40B4-BE49-F238E27FC236}">
                <a16:creationId xmlns:a16="http://schemas.microsoft.com/office/drawing/2014/main" id="{2DD01D01-050A-4FD1-97A3-FFE87FE55BB2}"/>
              </a:ext>
            </a:extLst>
          </p:cNvPr>
          <p:cNvSpPr>
            <a:spLocks noGrp="1"/>
          </p:cNvSpPr>
          <p:nvPr>
            <p:ph idx="1"/>
          </p:nvPr>
        </p:nvSpPr>
        <p:spPr/>
        <p:txBody>
          <a:bodyPr/>
          <a:lstStyle/>
          <a:p>
            <a:r>
              <a:rPr lang="en-US" dirty="0"/>
              <a:t>requirements.txt (load Flask micro web framework to be able to serve HTML pages)</a:t>
            </a:r>
          </a:p>
          <a:p>
            <a:endParaRPr lang="en-US" dirty="0"/>
          </a:p>
          <a:p>
            <a:pPr lvl="2"/>
            <a:endParaRPr lang="en-US" sz="1600" dirty="0"/>
          </a:p>
          <a:p>
            <a:r>
              <a:rPr lang="en-US" dirty="0"/>
              <a:t>src/app.py (listen on port 80, respond with custom message to any connection)</a:t>
            </a:r>
          </a:p>
        </p:txBody>
      </p:sp>
      <p:grpSp>
        <p:nvGrpSpPr>
          <p:cNvPr id="6" name="Group 5">
            <a:extLst>
              <a:ext uri="{FF2B5EF4-FFF2-40B4-BE49-F238E27FC236}">
                <a16:creationId xmlns:a16="http://schemas.microsoft.com/office/drawing/2014/main" id="{89513103-F149-4842-B70F-77D95F5144BC}"/>
              </a:ext>
            </a:extLst>
          </p:cNvPr>
          <p:cNvGrpSpPr/>
          <p:nvPr/>
        </p:nvGrpSpPr>
        <p:grpSpPr>
          <a:xfrm>
            <a:off x="479425" y="2003385"/>
            <a:ext cx="11233150" cy="512831"/>
            <a:chOff x="479425" y="1131009"/>
            <a:chExt cx="11233150" cy="2416631"/>
          </a:xfrm>
        </p:grpSpPr>
        <p:sp>
          <p:nvSpPr>
            <p:cNvPr id="7" name="Rectangle: Rounded Corners 6">
              <a:extLst>
                <a:ext uri="{FF2B5EF4-FFF2-40B4-BE49-F238E27FC236}">
                  <a16:creationId xmlns:a16="http://schemas.microsoft.com/office/drawing/2014/main" id="{ABFB3C86-BD85-4A6C-8B94-F29228C1413D}"/>
                </a:ext>
              </a:extLst>
            </p:cNvPr>
            <p:cNvSpPr/>
            <p:nvPr/>
          </p:nvSpPr>
          <p:spPr>
            <a:xfrm>
              <a:off x="479425" y="1131009"/>
              <a:ext cx="11233150" cy="2416631"/>
            </a:xfrm>
            <a:prstGeom prst="roundRect">
              <a:avLst>
                <a:gd name="adj" fmla="val 9439"/>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FA28685F-F8CB-4CCC-AE19-6028FC626A77}"/>
                </a:ext>
              </a:extLst>
            </p:cNvPr>
            <p:cNvSpPr txBox="1"/>
            <p:nvPr/>
          </p:nvSpPr>
          <p:spPr>
            <a:xfrm>
              <a:off x="696410" y="1712247"/>
              <a:ext cx="10799180" cy="1174780"/>
            </a:xfrm>
            <a:prstGeom prst="rect">
              <a:avLst/>
            </a:prstGeom>
            <a:noFill/>
          </p:spPr>
          <p:txBody>
            <a:bodyPr wrap="square" lIns="0" tIns="0" rIns="0" bIns="0" rtlCol="0">
              <a:spAutoFit/>
            </a:bodyPr>
            <a:lstStyle/>
            <a:p>
              <a:pPr eaLnBrk="1" hangingPunct="1">
                <a:lnSpc>
                  <a:spcPct val="90000"/>
                </a:lnSpc>
                <a:spcBef>
                  <a:spcPts val="0"/>
                </a:spcBef>
                <a:spcAft>
                  <a:spcPts val="600"/>
                </a:spcAft>
              </a:pPr>
              <a:r>
                <a:rPr lang="en-GB" dirty="0">
                  <a:latin typeface="+mn-lt"/>
                  <a:ea typeface="+mn-ea"/>
                </a:rPr>
                <a:t>flask</a:t>
              </a:r>
            </a:p>
          </p:txBody>
        </p:sp>
      </p:grpSp>
      <p:grpSp>
        <p:nvGrpSpPr>
          <p:cNvPr id="10" name="Group 9">
            <a:extLst>
              <a:ext uri="{FF2B5EF4-FFF2-40B4-BE49-F238E27FC236}">
                <a16:creationId xmlns:a16="http://schemas.microsoft.com/office/drawing/2014/main" id="{09FCC69F-4B6B-41CA-8AFA-799FAF1FB4CE}"/>
              </a:ext>
            </a:extLst>
          </p:cNvPr>
          <p:cNvGrpSpPr/>
          <p:nvPr/>
        </p:nvGrpSpPr>
        <p:grpSpPr>
          <a:xfrm>
            <a:off x="479425" y="3112386"/>
            <a:ext cx="11233150" cy="3149382"/>
            <a:chOff x="479425" y="917879"/>
            <a:chExt cx="11233150" cy="2883310"/>
          </a:xfrm>
        </p:grpSpPr>
        <p:sp>
          <p:nvSpPr>
            <p:cNvPr id="11" name="Rectangle: Rounded Corners 10">
              <a:extLst>
                <a:ext uri="{FF2B5EF4-FFF2-40B4-BE49-F238E27FC236}">
                  <a16:creationId xmlns:a16="http://schemas.microsoft.com/office/drawing/2014/main" id="{E069FD69-30A4-4637-90FB-CD28B595E00D}"/>
                </a:ext>
              </a:extLst>
            </p:cNvPr>
            <p:cNvSpPr/>
            <p:nvPr/>
          </p:nvSpPr>
          <p:spPr>
            <a:xfrm>
              <a:off x="479425" y="917879"/>
              <a:ext cx="11233150" cy="2883310"/>
            </a:xfrm>
            <a:prstGeom prst="roundRect">
              <a:avLst>
                <a:gd name="adj" fmla="val 388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FBC2AF62-7A8F-47C8-902E-C203466BC8A4}"/>
                </a:ext>
              </a:extLst>
            </p:cNvPr>
            <p:cNvSpPr txBox="1"/>
            <p:nvPr/>
          </p:nvSpPr>
          <p:spPr>
            <a:xfrm>
              <a:off x="696410" y="1085830"/>
              <a:ext cx="10799180" cy="2658306"/>
            </a:xfrm>
            <a:prstGeom prst="rect">
              <a:avLst/>
            </a:prstGeom>
            <a:noFill/>
          </p:spPr>
          <p:txBody>
            <a:bodyPr wrap="square" lIns="0" tIns="0" rIns="0" bIns="0" rtlCol="0">
              <a:spAutoFit/>
            </a:bodyPr>
            <a:lstStyle/>
            <a:p>
              <a:pPr eaLnBrk="1" hangingPunct="1">
                <a:lnSpc>
                  <a:spcPct val="90000"/>
                </a:lnSpc>
                <a:spcBef>
                  <a:spcPts val="0"/>
                </a:spcBef>
                <a:spcAft>
                  <a:spcPts val="600"/>
                </a:spcAft>
              </a:pPr>
              <a:r>
                <a:rPr lang="en-GB" dirty="0">
                  <a:latin typeface="+mn-lt"/>
                  <a:ea typeface="+mn-ea"/>
                </a:rPr>
                <a:t>from flask import Flask</a:t>
              </a:r>
            </a:p>
            <a:p>
              <a:pPr eaLnBrk="1" hangingPunct="1">
                <a:lnSpc>
                  <a:spcPct val="90000"/>
                </a:lnSpc>
                <a:spcBef>
                  <a:spcPts val="0"/>
                </a:spcBef>
                <a:spcAft>
                  <a:spcPts val="600"/>
                </a:spcAft>
              </a:pPr>
              <a:r>
                <a:rPr lang="en-GB" dirty="0">
                  <a:solidFill>
                    <a:schemeClr val="accent1"/>
                  </a:solidFill>
                  <a:latin typeface="+mn-lt"/>
                  <a:ea typeface="+mn-ea"/>
                </a:rPr>
                <a:t># Define app variable:</a:t>
              </a:r>
            </a:p>
            <a:p>
              <a:pPr eaLnBrk="1" hangingPunct="1">
                <a:lnSpc>
                  <a:spcPct val="90000"/>
                </a:lnSpc>
                <a:spcBef>
                  <a:spcPts val="0"/>
                </a:spcBef>
                <a:spcAft>
                  <a:spcPts val="600"/>
                </a:spcAft>
              </a:pPr>
              <a:r>
                <a:rPr lang="en-GB" dirty="0">
                  <a:latin typeface="+mn-lt"/>
                  <a:ea typeface="+mn-ea"/>
                </a:rPr>
                <a:t>app = Flask(__name__)</a:t>
              </a:r>
            </a:p>
            <a:p>
              <a:pPr eaLnBrk="1" hangingPunct="1">
                <a:lnSpc>
                  <a:spcPct val="90000"/>
                </a:lnSpc>
                <a:spcBef>
                  <a:spcPts val="0"/>
                </a:spcBef>
                <a:spcAft>
                  <a:spcPts val="600"/>
                </a:spcAft>
              </a:pPr>
              <a:r>
                <a:rPr lang="en-GB" dirty="0">
                  <a:solidFill>
                    <a:schemeClr val="accent1"/>
                  </a:solidFill>
                  <a:latin typeface="+mn-lt"/>
                  <a:ea typeface="+mn-ea"/>
                </a:rPr>
                <a:t># Set app route and define what to return on connection</a:t>
              </a:r>
            </a:p>
            <a:p>
              <a:pPr eaLnBrk="1" hangingPunct="1">
                <a:lnSpc>
                  <a:spcPct val="90000"/>
                </a:lnSpc>
                <a:spcBef>
                  <a:spcPts val="0"/>
                </a:spcBef>
                <a:spcAft>
                  <a:spcPts val="600"/>
                </a:spcAft>
              </a:pPr>
              <a:r>
                <a:rPr lang="en-GB" dirty="0">
                  <a:latin typeface="+mn-lt"/>
                  <a:ea typeface="+mn-ea"/>
                </a:rPr>
                <a:t>@app.route("/")</a:t>
              </a:r>
            </a:p>
            <a:p>
              <a:pPr eaLnBrk="1" hangingPunct="1">
                <a:lnSpc>
                  <a:spcPct val="90000"/>
                </a:lnSpc>
                <a:spcBef>
                  <a:spcPts val="0"/>
                </a:spcBef>
                <a:spcAft>
                  <a:spcPts val="600"/>
                </a:spcAft>
              </a:pPr>
              <a:r>
                <a:rPr lang="en-GB" dirty="0">
                  <a:latin typeface="+mn-lt"/>
                  <a:ea typeface="+mn-ea"/>
                </a:rPr>
                <a:t>def hello():</a:t>
              </a:r>
            </a:p>
            <a:p>
              <a:pPr eaLnBrk="1" hangingPunct="1">
                <a:lnSpc>
                  <a:spcPct val="90000"/>
                </a:lnSpc>
                <a:spcBef>
                  <a:spcPts val="0"/>
                </a:spcBef>
                <a:spcAft>
                  <a:spcPts val="600"/>
                </a:spcAft>
              </a:pPr>
              <a:r>
                <a:rPr lang="en-GB" dirty="0">
                  <a:latin typeface="+mn-lt"/>
                  <a:ea typeface="+mn-ea"/>
                </a:rPr>
                <a:t>    return "Arm IoT Education Kit - Module 10. The Cloud"</a:t>
              </a:r>
            </a:p>
            <a:p>
              <a:pPr eaLnBrk="1" hangingPunct="1">
                <a:lnSpc>
                  <a:spcPct val="90000"/>
                </a:lnSpc>
                <a:spcBef>
                  <a:spcPts val="0"/>
                </a:spcBef>
                <a:spcAft>
                  <a:spcPts val="600"/>
                </a:spcAft>
              </a:pPr>
              <a:r>
                <a:rPr lang="en-GB" dirty="0">
                  <a:solidFill>
                    <a:schemeClr val="accent1"/>
                  </a:solidFill>
                  <a:latin typeface="+mn-lt"/>
                  <a:ea typeface="+mn-ea"/>
                </a:rPr>
                <a:t># Listen on port 80</a:t>
              </a:r>
            </a:p>
            <a:p>
              <a:pPr eaLnBrk="1" hangingPunct="1">
                <a:lnSpc>
                  <a:spcPct val="90000"/>
                </a:lnSpc>
                <a:spcBef>
                  <a:spcPts val="0"/>
                </a:spcBef>
                <a:spcAft>
                  <a:spcPts val="600"/>
                </a:spcAft>
              </a:pPr>
              <a:r>
                <a:rPr lang="en-GB" dirty="0">
                  <a:latin typeface="+mn-lt"/>
                  <a:ea typeface="+mn-ea"/>
                </a:rPr>
                <a:t>app.run(host='0.0.0.0', port=80)</a:t>
              </a:r>
            </a:p>
          </p:txBody>
        </p:sp>
      </p:grpSp>
    </p:spTree>
    <p:extLst>
      <p:ext uri="{BB962C8B-B14F-4D97-AF65-F5344CB8AC3E}">
        <p14:creationId xmlns:p14="http://schemas.microsoft.com/office/powerpoint/2010/main" val="1536782071"/>
      </p:ext>
    </p:extLst>
  </p:cSld>
  <p:clrMapOvr>
    <a:masterClrMapping/>
  </p:clrMapOvr>
</p:sld>
</file>

<file path=ppt/theme/theme1.xml><?xml version="1.0" encoding="utf-8"?>
<a:theme xmlns:a="http://schemas.openxmlformats.org/drawingml/2006/main" name="Arm_PPT_Public">
  <a:themeElements>
    <a:clrScheme name="Arm PPT">
      <a:dk1>
        <a:srgbClr val="000000"/>
      </a:dk1>
      <a:lt1>
        <a:srgbClr val="FFFFFF"/>
      </a:lt1>
      <a:dk2>
        <a:srgbClr val="333E48"/>
      </a:dk2>
      <a:lt2>
        <a:srgbClr val="E5ECEB"/>
      </a:lt2>
      <a:accent1>
        <a:srgbClr val="0091BD"/>
      </a:accent1>
      <a:accent2>
        <a:srgbClr val="002B49"/>
      </a:accent2>
      <a:accent3>
        <a:srgbClr val="FFC700"/>
      </a:accent3>
      <a:accent4>
        <a:srgbClr val="95D600"/>
      </a:accent4>
      <a:accent5>
        <a:srgbClr val="FF6B00"/>
      </a:accent5>
      <a:accent6>
        <a:srgbClr val="7D868C"/>
      </a:accent6>
      <a:hlink>
        <a:srgbClr val="00C1DE"/>
      </a:hlink>
      <a:folHlink>
        <a:srgbClr val="002F6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0" indent="0" algn="l" defTabSz="914400" rtl="0" eaLnBrk="1" latinLnBrk="0" hangingPunct="1">
          <a:lnSpc>
            <a:spcPct val="90000"/>
          </a:lnSpc>
          <a:spcBef>
            <a:spcPts val="0"/>
          </a:spcBef>
          <a:spcAft>
            <a:spcPts val="600"/>
          </a:spcAft>
          <a:buFont typeface="Arial" panose="020B0604020202020204" pitchFamily="34" charset="0"/>
          <a:buNone/>
          <a:defRPr sz="2100" kern="1200" dirty="0" err="1" smtClean="0">
            <a:solidFill>
              <a:schemeClr val="tx2"/>
            </a:solidFill>
            <a:latin typeface="+mn-lt"/>
            <a:ea typeface="+mn-ea"/>
            <a:cs typeface="+mn-cs"/>
          </a:defRPr>
        </a:defPPr>
      </a:lstStyle>
    </a:txDef>
  </a:objectDefaults>
  <a:extraClrSchemeLst/>
  <a:extLst>
    <a:ext uri="{05A4C25C-085E-4340-85A3-A5531E510DB2}">
      <thm15:themeFamily xmlns:thm15="http://schemas.microsoft.com/office/thememl/2012/main" name="Arm_PPT_Master_Arm_Limited_2019.potx  -  Read-Only" id="{D09A6074-4508-4365-A1DC-9585CABF9D5F}" vid="{3CD30893-EED7-4292-8C0A-ECC25221B6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BA80DA31481A4DA5275E3FE23881F9" ma:contentTypeVersion="4" ma:contentTypeDescription="Create a new document." ma:contentTypeScope="" ma:versionID="192edbcebe8121abff1221bc1c40c495">
  <xsd:schema xmlns:xsd="http://www.w3.org/2001/XMLSchema" xmlns:xs="http://www.w3.org/2001/XMLSchema" xmlns:p="http://schemas.microsoft.com/office/2006/metadata/properties" xmlns:ns2="9a0a0977-86e6-4cda-a829-8760642e3403" targetNamespace="http://schemas.microsoft.com/office/2006/metadata/properties" ma:root="true" ma:fieldsID="049be9206697e850e65dec1059c6b86a" ns2:_="">
    <xsd:import namespace="9a0a0977-86e6-4cda-a829-8760642e340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0a0977-86e6-4cda-a829-8760642e34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7DDF4CC-C505-47CC-9EF4-9D397B577E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0a0977-86e6-4cda-a829-8760642e34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2EFBBFE-5AFC-4CAD-AD38-1CB870BDB255}">
  <ds:schemaRefs>
    <ds:schemaRef ds:uri="http://schemas.microsoft.com/sharepoint/v3/contenttype/forms"/>
  </ds:schemaRefs>
</ds:datastoreItem>
</file>

<file path=customXml/itemProps3.xml><?xml version="1.0" encoding="utf-8"?>
<ds:datastoreItem xmlns:ds="http://schemas.openxmlformats.org/officeDocument/2006/customXml" ds:itemID="{B61D4E06-5D3F-4994-A4A7-4BA626FA722D}">
  <ds:schemaRefs>
    <ds:schemaRef ds:uri="c0950e01-db07-4e41-9c32-b7a8e9fccc9b"/>
    <ds:schemaRef ds:uri="f2ad5090-61a8-4b8c-ab70-68f4ff4d193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microsoft.com/sharepoint/v3/field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6491</Words>
  <Application>Microsoft Office PowerPoint</Application>
  <PresentationFormat>Widescreen</PresentationFormat>
  <Paragraphs>444</Paragraphs>
  <Slides>33</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Calibri Light</vt:lpstr>
      <vt:lpstr>Times New Roman</vt:lpstr>
      <vt:lpstr>Wingdings</vt:lpstr>
      <vt:lpstr>Arm_PPT_Public</vt:lpstr>
      <vt:lpstr>The Cloud</vt:lpstr>
      <vt:lpstr>Syllabus</vt:lpstr>
      <vt:lpstr>What is the Cloud?</vt:lpstr>
      <vt:lpstr>Virtualization</vt:lpstr>
      <vt:lpstr>Virtual Machines (VM) based virtualization</vt:lpstr>
      <vt:lpstr>Containers</vt:lpstr>
      <vt:lpstr>Advantages of virtualization through containers</vt:lpstr>
      <vt:lpstr>Example: Running a web server in a Docker container</vt:lpstr>
      <vt:lpstr>Example: Running a web server in a Docker container</vt:lpstr>
      <vt:lpstr>Example: Running a web server in a Docker container</vt:lpstr>
      <vt:lpstr>Serverless computing</vt:lpstr>
      <vt:lpstr>Putting the “things” online</vt:lpstr>
      <vt:lpstr>Cloud communication protocols</vt:lpstr>
      <vt:lpstr>Cloud communication protocols</vt:lpstr>
      <vt:lpstr>Authorization</vt:lpstr>
      <vt:lpstr>MQTT</vt:lpstr>
      <vt:lpstr>MQTT architecture</vt:lpstr>
      <vt:lpstr>Quality of Service (QoS)</vt:lpstr>
      <vt:lpstr>Retained messages</vt:lpstr>
      <vt:lpstr>Retained messages</vt:lpstr>
      <vt:lpstr>Constrained Application Protocol (CoAP)</vt:lpstr>
      <vt:lpstr>CoAP features</vt:lpstr>
      <vt:lpstr>CoAP packet format</vt:lpstr>
      <vt:lpstr>Lightweight Machine-to-Machine (LwM2M)</vt:lpstr>
      <vt:lpstr>Data processing pipelines</vt:lpstr>
      <vt:lpstr>Distributed data storage</vt:lpstr>
      <vt:lpstr>The Hadoop Distributed Files System (HDFS)</vt:lpstr>
      <vt:lpstr>Workflow schedulers</vt:lpstr>
      <vt:lpstr>Device management platform</vt:lpstr>
      <vt:lpstr>Connectivity management</vt:lpstr>
      <vt:lpstr>Device management</vt:lpstr>
      <vt:lpstr>Data management</vt:lpstr>
      <vt:lpstr>Coming next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Cloud</dc:title>
  <dc:creator/>
  <cp:revision>18</cp:revision>
  <dcterms:created xsi:type="dcterms:W3CDTF">2020-02-28T22:50:37Z</dcterms:created>
  <dcterms:modified xsi:type="dcterms:W3CDTF">2020-10-01T10:21:54Z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0x010100D3BA80DA31481A4DA5275E3FE23881F9</vt:lpwstr>
  </property>
</Properties>
</file>