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5"/>
  </p:sldMasterIdLst>
  <p:notesMasterIdLst>
    <p:notesMasterId r:id="rId23"/>
  </p:notesMasterIdLst>
  <p:handoutMasterIdLst>
    <p:handoutMasterId r:id="rId24"/>
  </p:handoutMasterIdLst>
  <p:sldIdLst>
    <p:sldId id="393" r:id="rId6"/>
    <p:sldId id="256" r:id="rId7"/>
    <p:sldId id="257" r:id="rId8"/>
    <p:sldId id="258" r:id="rId9"/>
    <p:sldId id="260" r:id="rId10"/>
    <p:sldId id="261" r:id="rId11"/>
    <p:sldId id="264" r:id="rId12"/>
    <p:sldId id="263" r:id="rId13"/>
    <p:sldId id="265" r:id="rId14"/>
    <p:sldId id="266" r:id="rId15"/>
    <p:sldId id="267" r:id="rId16"/>
    <p:sldId id="268" r:id="rId17"/>
    <p:sldId id="269" r:id="rId18"/>
    <p:sldId id="271" r:id="rId19"/>
    <p:sldId id="270" r:id="rId20"/>
    <p:sldId id="272" r:id="rId21"/>
    <p:sldId id="273" r:id="rId22"/>
  </p:sldIdLst>
  <p:sldSz cx="12188825"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15:clr>
            <a:srgbClr val="A4A3A4"/>
          </p15:clr>
        </p15:guide>
        <p15:guide id="2" pos="686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an Jeff" initials="BRJ" lastIdx="2" clrIdx="0"/>
  <p:cmAuthor id="1" name="eploof" initials="ehp" lastIdx="68" clrIdx="1"/>
  <p:cmAuthor id="2" name="Stuart Waldron" initials="IH" lastIdx="0" clrIdx="2"/>
  <p:cmAuthor id="3" name="Stuart Waldron" initials="" lastIdx="3"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66"/>
    <a:srgbClr val="FFC000"/>
    <a:srgbClr val="CCECFF"/>
    <a:srgbClr val="99CCFF"/>
    <a:srgbClr val="CCFF99"/>
    <a:srgbClr val="95BACD"/>
    <a:srgbClr val="128C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FCD109-DCB5-42B1-A072-E5CA7D777A77}" v="1" dt="2021-12-07T10:11:23.9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62" autoAdjust="0"/>
    <p:restoredTop sz="78440" autoAdjust="0"/>
  </p:normalViewPr>
  <p:slideViewPr>
    <p:cSldViewPr snapToGrid="0">
      <p:cViewPr varScale="1">
        <p:scale>
          <a:sx n="125" d="100"/>
          <a:sy n="125" d="100"/>
        </p:scale>
        <p:origin x="1740" y="114"/>
      </p:cViewPr>
      <p:guideLst>
        <p:guide orient="horz"/>
        <p:guide pos="6861"/>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132" d="100"/>
          <a:sy n="132" d="100"/>
        </p:scale>
        <p:origin x="-338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a Tan" userId="6e1eea0e-3b13-45be-8c9f-e176322eec1e" providerId="ADAL" clId="{6DFCD109-DCB5-42B1-A072-E5CA7D777A77}"/>
    <pc:docChg chg="addSld delSld modSld">
      <pc:chgData name="Francisca Tan" userId="6e1eea0e-3b13-45be-8c9f-e176322eec1e" providerId="ADAL" clId="{6DFCD109-DCB5-42B1-A072-E5CA7D777A77}" dt="2021-12-07T14:24:19.256" v="2" actId="20577"/>
      <pc:docMkLst>
        <pc:docMk/>
      </pc:docMkLst>
      <pc:sldChg chg="del">
        <pc:chgData name="Francisca Tan" userId="6e1eea0e-3b13-45be-8c9f-e176322eec1e" providerId="ADAL" clId="{6DFCD109-DCB5-42B1-A072-E5CA7D777A77}" dt="2021-12-07T10:04:13.135" v="0" actId="47"/>
        <pc:sldMkLst>
          <pc:docMk/>
          <pc:sldMk cId="445747141" sldId="259"/>
        </pc:sldMkLst>
      </pc:sldChg>
      <pc:sldChg chg="modSp add mod">
        <pc:chgData name="Francisca Tan" userId="6e1eea0e-3b13-45be-8c9f-e176322eec1e" providerId="ADAL" clId="{6DFCD109-DCB5-42B1-A072-E5CA7D777A77}" dt="2021-12-07T14:24:19.256" v="2" actId="20577"/>
        <pc:sldMkLst>
          <pc:docMk/>
          <pc:sldMk cId="3594173403" sldId="393"/>
        </pc:sldMkLst>
        <pc:spChg chg="mod">
          <ac:chgData name="Francisca Tan" userId="6e1eea0e-3b13-45be-8c9f-e176322eec1e" providerId="ADAL" clId="{6DFCD109-DCB5-42B1-A072-E5CA7D777A77}" dt="2021-12-07T14:24:19.256" v="2" actId="20577"/>
          <ac:spMkLst>
            <pc:docMk/>
            <pc:sldMk cId="3594173403" sldId="393"/>
            <ac:spMk id="3075" creationId="{18893A3C-ECEB-EB40-AC7D-88BE5EA3D727}"/>
          </ac:spMkLst>
        </pc:spChg>
      </pc:sldChg>
    </pc:docChg>
  </pc:docChgLst>
  <pc:docChgLst>
    <pc:chgData name="David Mackenzie" userId="944de8d8-28df-4070-bad7-1e42c47c4ccc" providerId="ADAL" clId="{797B7102-A294-432C-A740-2AA03D85ED78}"/>
    <pc:docChg chg="custSel modSld">
      <pc:chgData name="David Mackenzie" userId="944de8d8-28df-4070-bad7-1e42c47c4ccc" providerId="ADAL" clId="{797B7102-A294-432C-A740-2AA03D85ED78}" dt="2021-10-15T13:55:58.633" v="19"/>
      <pc:docMkLst>
        <pc:docMk/>
      </pc:docMkLst>
      <pc:sldChg chg="addSp modSp mod modClrScheme chgLayout modNotes">
        <pc:chgData name="David Mackenzie" userId="944de8d8-28df-4070-bad7-1e42c47c4ccc" providerId="ADAL" clId="{797B7102-A294-432C-A740-2AA03D85ED78}" dt="2021-10-15T13:55:58.633" v="19"/>
        <pc:sldMkLst>
          <pc:docMk/>
          <pc:sldMk cId="1550112299" sldId="256"/>
        </pc:sldMkLst>
        <pc:spChg chg="mod ord">
          <ac:chgData name="David Mackenzie" userId="944de8d8-28df-4070-bad7-1e42c47c4ccc" providerId="ADAL" clId="{797B7102-A294-432C-A740-2AA03D85ED78}" dt="2021-10-15T13:55:49.584" v="18" actId="700"/>
          <ac:spMkLst>
            <pc:docMk/>
            <pc:sldMk cId="1550112299" sldId="256"/>
            <ac:spMk id="2" creationId="{00000000-0000-0000-0000-000000000000}"/>
          </ac:spMkLst>
        </pc:spChg>
        <pc:spChg chg="mod ord">
          <ac:chgData name="David Mackenzie" userId="944de8d8-28df-4070-bad7-1e42c47c4ccc" providerId="ADAL" clId="{797B7102-A294-432C-A740-2AA03D85ED78}" dt="2021-10-15T13:55:49.584" v="18" actId="700"/>
          <ac:spMkLst>
            <pc:docMk/>
            <pc:sldMk cId="1550112299" sldId="256"/>
            <ac:spMk id="3" creationId="{00000000-0000-0000-0000-000000000000}"/>
          </ac:spMkLst>
        </pc:spChg>
        <pc:spChg chg="add mod ord">
          <ac:chgData name="David Mackenzie" userId="944de8d8-28df-4070-bad7-1e42c47c4ccc" providerId="ADAL" clId="{797B7102-A294-432C-A740-2AA03D85ED78}" dt="2021-10-15T13:55:49.584" v="18" actId="700"/>
          <ac:spMkLst>
            <pc:docMk/>
            <pc:sldMk cId="1550112299" sldId="256"/>
            <ac:spMk id="4" creationId="{8ADBF0FD-97FF-4CF1-A32E-5C07A88D22EC}"/>
          </ac:spMkLst>
        </pc:spChg>
        <pc:spChg chg="add mod ord">
          <ac:chgData name="David Mackenzie" userId="944de8d8-28df-4070-bad7-1e42c47c4ccc" providerId="ADAL" clId="{797B7102-A294-432C-A740-2AA03D85ED78}" dt="2021-10-15T13:55:49.584" v="18" actId="700"/>
          <ac:spMkLst>
            <pc:docMk/>
            <pc:sldMk cId="1550112299" sldId="256"/>
            <ac:spMk id="5" creationId="{C22BAC01-10CD-4929-9E19-E65DC7D9BADA}"/>
          </ac:spMkLst>
        </pc:spChg>
        <pc:spChg chg="add mod ord">
          <ac:chgData name="David Mackenzie" userId="944de8d8-28df-4070-bad7-1e42c47c4ccc" providerId="ADAL" clId="{797B7102-A294-432C-A740-2AA03D85ED78}" dt="2021-10-15T13:55:49.584" v="18" actId="700"/>
          <ac:spMkLst>
            <pc:docMk/>
            <pc:sldMk cId="1550112299" sldId="256"/>
            <ac:spMk id="6" creationId="{A5377E2D-F32E-41DC-B622-CCD16151072C}"/>
          </ac:spMkLst>
        </pc:spChg>
      </pc:sldChg>
      <pc:sldChg chg="modSp mod">
        <pc:chgData name="David Mackenzie" userId="944de8d8-28df-4070-bad7-1e42c47c4ccc" providerId="ADAL" clId="{797B7102-A294-432C-A740-2AA03D85ED78}" dt="2021-10-15T13:55:43.439" v="1" actId="27636"/>
        <pc:sldMkLst>
          <pc:docMk/>
          <pc:sldMk cId="4065855175" sldId="257"/>
        </pc:sldMkLst>
        <pc:spChg chg="mod">
          <ac:chgData name="David Mackenzie" userId="944de8d8-28df-4070-bad7-1e42c47c4ccc" providerId="ADAL" clId="{797B7102-A294-432C-A740-2AA03D85ED78}" dt="2021-10-15T13:55:42.894" v="0"/>
          <ac:spMkLst>
            <pc:docMk/>
            <pc:sldMk cId="4065855175" sldId="257"/>
            <ac:spMk id="2" creationId="{00000000-0000-0000-0000-000000000000}"/>
          </ac:spMkLst>
        </pc:spChg>
        <pc:spChg chg="mod">
          <ac:chgData name="David Mackenzie" userId="944de8d8-28df-4070-bad7-1e42c47c4ccc" providerId="ADAL" clId="{797B7102-A294-432C-A740-2AA03D85ED78}" dt="2021-10-15T13:55:43.439" v="1" actId="27636"/>
          <ac:spMkLst>
            <pc:docMk/>
            <pc:sldMk cId="4065855175" sldId="257"/>
            <ac:spMk id="3" creationId="{00000000-0000-0000-0000-000000000000}"/>
          </ac:spMkLst>
        </pc:spChg>
      </pc:sldChg>
      <pc:sldChg chg="modSp mod">
        <pc:chgData name="David Mackenzie" userId="944de8d8-28df-4070-bad7-1e42c47c4ccc" providerId="ADAL" clId="{797B7102-A294-432C-A740-2AA03D85ED78}" dt="2021-10-15T13:55:43.446" v="3" actId="27636"/>
        <pc:sldMkLst>
          <pc:docMk/>
          <pc:sldMk cId="3966723837" sldId="258"/>
        </pc:sldMkLst>
        <pc:spChg chg="mod">
          <ac:chgData name="David Mackenzie" userId="944de8d8-28df-4070-bad7-1e42c47c4ccc" providerId="ADAL" clId="{797B7102-A294-432C-A740-2AA03D85ED78}" dt="2021-10-15T13:55:43.446" v="3" actId="27636"/>
          <ac:spMkLst>
            <pc:docMk/>
            <pc:sldMk cId="3966723837" sldId="258"/>
            <ac:spMk id="3" creationId="{00000000-0000-0000-0000-000000000000}"/>
          </ac:spMkLst>
        </pc:spChg>
      </pc:sldChg>
      <pc:sldChg chg="modSp mod">
        <pc:chgData name="David Mackenzie" userId="944de8d8-28df-4070-bad7-1e42c47c4ccc" providerId="ADAL" clId="{797B7102-A294-432C-A740-2AA03D85ED78}" dt="2021-10-15T13:55:43.443" v="2" actId="27636"/>
        <pc:sldMkLst>
          <pc:docMk/>
          <pc:sldMk cId="445747141" sldId="259"/>
        </pc:sldMkLst>
        <pc:spChg chg="mod">
          <ac:chgData name="David Mackenzie" userId="944de8d8-28df-4070-bad7-1e42c47c4ccc" providerId="ADAL" clId="{797B7102-A294-432C-A740-2AA03D85ED78}" dt="2021-10-15T13:55:43.443" v="2" actId="27636"/>
          <ac:spMkLst>
            <pc:docMk/>
            <pc:sldMk cId="445747141" sldId="259"/>
            <ac:spMk id="3" creationId="{00000000-0000-0000-0000-000000000000}"/>
          </ac:spMkLst>
        </pc:spChg>
      </pc:sldChg>
      <pc:sldChg chg="modSp mod modNotes">
        <pc:chgData name="David Mackenzie" userId="944de8d8-28df-4070-bad7-1e42c47c4ccc" providerId="ADAL" clId="{797B7102-A294-432C-A740-2AA03D85ED78}" dt="2021-10-15T13:55:43.517" v="17" actId="27636"/>
        <pc:sldMkLst>
          <pc:docMk/>
          <pc:sldMk cId="502038495" sldId="260"/>
        </pc:sldMkLst>
        <pc:spChg chg="mod">
          <ac:chgData name="David Mackenzie" userId="944de8d8-28df-4070-bad7-1e42c47c4ccc" providerId="ADAL" clId="{797B7102-A294-432C-A740-2AA03D85ED78}" dt="2021-10-15T13:55:43.450" v="4" actId="27636"/>
          <ac:spMkLst>
            <pc:docMk/>
            <pc:sldMk cId="502038495" sldId="260"/>
            <ac:spMk id="3" creationId="{00000000-0000-0000-0000-000000000000}"/>
          </ac:spMkLst>
        </pc:spChg>
      </pc:sldChg>
      <pc:sldChg chg="modSp mod">
        <pc:chgData name="David Mackenzie" userId="944de8d8-28df-4070-bad7-1e42c47c4ccc" providerId="ADAL" clId="{797B7102-A294-432C-A740-2AA03D85ED78}" dt="2021-10-15T13:55:43.453" v="5" actId="27636"/>
        <pc:sldMkLst>
          <pc:docMk/>
          <pc:sldMk cId="3783085449" sldId="261"/>
        </pc:sldMkLst>
        <pc:spChg chg="mod">
          <ac:chgData name="David Mackenzie" userId="944de8d8-28df-4070-bad7-1e42c47c4ccc" providerId="ADAL" clId="{797B7102-A294-432C-A740-2AA03D85ED78}" dt="2021-10-15T13:55:43.453" v="5" actId="27636"/>
          <ac:spMkLst>
            <pc:docMk/>
            <pc:sldMk cId="3783085449" sldId="261"/>
            <ac:spMk id="3" creationId="{00000000-0000-0000-0000-000000000000}"/>
          </ac:spMkLst>
        </pc:spChg>
      </pc:sldChg>
      <pc:sldChg chg="modSp mod">
        <pc:chgData name="David Mackenzie" userId="944de8d8-28df-4070-bad7-1e42c47c4ccc" providerId="ADAL" clId="{797B7102-A294-432C-A740-2AA03D85ED78}" dt="2021-10-15T13:55:43.458" v="7" actId="27636"/>
        <pc:sldMkLst>
          <pc:docMk/>
          <pc:sldMk cId="3030128170" sldId="263"/>
        </pc:sldMkLst>
        <pc:spChg chg="mod">
          <ac:chgData name="David Mackenzie" userId="944de8d8-28df-4070-bad7-1e42c47c4ccc" providerId="ADAL" clId="{797B7102-A294-432C-A740-2AA03D85ED78}" dt="2021-10-15T13:55:42.894" v="0"/>
          <ac:spMkLst>
            <pc:docMk/>
            <pc:sldMk cId="3030128170" sldId="263"/>
            <ac:spMk id="2" creationId="{00000000-0000-0000-0000-000000000000}"/>
          </ac:spMkLst>
        </pc:spChg>
        <pc:spChg chg="mod">
          <ac:chgData name="David Mackenzie" userId="944de8d8-28df-4070-bad7-1e42c47c4ccc" providerId="ADAL" clId="{797B7102-A294-432C-A740-2AA03D85ED78}" dt="2021-10-15T13:55:43.458" v="7" actId="27636"/>
          <ac:spMkLst>
            <pc:docMk/>
            <pc:sldMk cId="3030128170" sldId="263"/>
            <ac:spMk id="3" creationId="{00000000-0000-0000-0000-000000000000}"/>
          </ac:spMkLst>
        </pc:spChg>
      </pc:sldChg>
      <pc:sldChg chg="modSp mod">
        <pc:chgData name="David Mackenzie" userId="944de8d8-28df-4070-bad7-1e42c47c4ccc" providerId="ADAL" clId="{797B7102-A294-432C-A740-2AA03D85ED78}" dt="2021-10-15T13:55:43.455" v="6" actId="27636"/>
        <pc:sldMkLst>
          <pc:docMk/>
          <pc:sldMk cId="2968967688" sldId="264"/>
        </pc:sldMkLst>
        <pc:spChg chg="mod">
          <ac:chgData name="David Mackenzie" userId="944de8d8-28df-4070-bad7-1e42c47c4ccc" providerId="ADAL" clId="{797B7102-A294-432C-A740-2AA03D85ED78}" dt="2021-10-15T13:55:43.455" v="6" actId="27636"/>
          <ac:spMkLst>
            <pc:docMk/>
            <pc:sldMk cId="2968967688" sldId="264"/>
            <ac:spMk id="3" creationId="{00000000-0000-0000-0000-000000000000}"/>
          </ac:spMkLst>
        </pc:spChg>
        <pc:spChg chg="mod">
          <ac:chgData name="David Mackenzie" userId="944de8d8-28df-4070-bad7-1e42c47c4ccc" providerId="ADAL" clId="{797B7102-A294-432C-A740-2AA03D85ED78}" dt="2021-10-15T13:55:42.894" v="0"/>
          <ac:spMkLst>
            <pc:docMk/>
            <pc:sldMk cId="2968967688" sldId="264"/>
            <ac:spMk id="14" creationId="{00000000-0000-0000-0000-000000000000}"/>
          </ac:spMkLst>
        </pc:spChg>
      </pc:sldChg>
      <pc:sldChg chg="modSp mod">
        <pc:chgData name="David Mackenzie" userId="944de8d8-28df-4070-bad7-1e42c47c4ccc" providerId="ADAL" clId="{797B7102-A294-432C-A740-2AA03D85ED78}" dt="2021-10-15T13:55:43.462" v="8" actId="27636"/>
        <pc:sldMkLst>
          <pc:docMk/>
          <pc:sldMk cId="560570872" sldId="265"/>
        </pc:sldMkLst>
        <pc:spChg chg="mod">
          <ac:chgData name="David Mackenzie" userId="944de8d8-28df-4070-bad7-1e42c47c4ccc" providerId="ADAL" clId="{797B7102-A294-432C-A740-2AA03D85ED78}" dt="2021-10-15T13:55:42.894" v="0"/>
          <ac:spMkLst>
            <pc:docMk/>
            <pc:sldMk cId="560570872" sldId="265"/>
            <ac:spMk id="2" creationId="{00000000-0000-0000-0000-000000000000}"/>
          </ac:spMkLst>
        </pc:spChg>
        <pc:spChg chg="mod">
          <ac:chgData name="David Mackenzie" userId="944de8d8-28df-4070-bad7-1e42c47c4ccc" providerId="ADAL" clId="{797B7102-A294-432C-A740-2AA03D85ED78}" dt="2021-10-15T13:55:43.462" v="8" actId="27636"/>
          <ac:spMkLst>
            <pc:docMk/>
            <pc:sldMk cId="560570872" sldId="265"/>
            <ac:spMk id="3" creationId="{00000000-0000-0000-0000-000000000000}"/>
          </ac:spMkLst>
        </pc:spChg>
      </pc:sldChg>
      <pc:sldChg chg="modSp mod">
        <pc:chgData name="David Mackenzie" userId="944de8d8-28df-4070-bad7-1e42c47c4ccc" providerId="ADAL" clId="{797B7102-A294-432C-A740-2AA03D85ED78}" dt="2021-10-15T13:55:43.465" v="9" actId="27636"/>
        <pc:sldMkLst>
          <pc:docMk/>
          <pc:sldMk cId="2200246630" sldId="266"/>
        </pc:sldMkLst>
        <pc:spChg chg="mod">
          <ac:chgData name="David Mackenzie" userId="944de8d8-28df-4070-bad7-1e42c47c4ccc" providerId="ADAL" clId="{797B7102-A294-432C-A740-2AA03D85ED78}" dt="2021-10-15T13:55:42.894" v="0"/>
          <ac:spMkLst>
            <pc:docMk/>
            <pc:sldMk cId="2200246630" sldId="266"/>
            <ac:spMk id="2" creationId="{00000000-0000-0000-0000-000000000000}"/>
          </ac:spMkLst>
        </pc:spChg>
        <pc:spChg chg="mod">
          <ac:chgData name="David Mackenzie" userId="944de8d8-28df-4070-bad7-1e42c47c4ccc" providerId="ADAL" clId="{797B7102-A294-432C-A740-2AA03D85ED78}" dt="2021-10-15T13:55:43.465" v="9" actId="27636"/>
          <ac:spMkLst>
            <pc:docMk/>
            <pc:sldMk cId="2200246630" sldId="266"/>
            <ac:spMk id="3" creationId="{00000000-0000-0000-0000-000000000000}"/>
          </ac:spMkLst>
        </pc:spChg>
      </pc:sldChg>
      <pc:sldChg chg="modSp mod">
        <pc:chgData name="David Mackenzie" userId="944de8d8-28df-4070-bad7-1e42c47c4ccc" providerId="ADAL" clId="{797B7102-A294-432C-A740-2AA03D85ED78}" dt="2021-10-15T13:55:43.467" v="10" actId="27636"/>
        <pc:sldMkLst>
          <pc:docMk/>
          <pc:sldMk cId="1541035196" sldId="267"/>
        </pc:sldMkLst>
        <pc:spChg chg="mod">
          <ac:chgData name="David Mackenzie" userId="944de8d8-28df-4070-bad7-1e42c47c4ccc" providerId="ADAL" clId="{797B7102-A294-432C-A740-2AA03D85ED78}" dt="2021-10-15T13:55:43.467" v="10" actId="27636"/>
          <ac:spMkLst>
            <pc:docMk/>
            <pc:sldMk cId="1541035196" sldId="267"/>
            <ac:spMk id="3" creationId="{00000000-0000-0000-0000-000000000000}"/>
          </ac:spMkLst>
        </pc:spChg>
      </pc:sldChg>
      <pc:sldChg chg="modSp mod">
        <pc:chgData name="David Mackenzie" userId="944de8d8-28df-4070-bad7-1e42c47c4ccc" providerId="ADAL" clId="{797B7102-A294-432C-A740-2AA03D85ED78}" dt="2021-10-15T13:55:43.470" v="11" actId="27636"/>
        <pc:sldMkLst>
          <pc:docMk/>
          <pc:sldMk cId="442114325" sldId="268"/>
        </pc:sldMkLst>
        <pc:spChg chg="mod">
          <ac:chgData name="David Mackenzie" userId="944de8d8-28df-4070-bad7-1e42c47c4ccc" providerId="ADAL" clId="{797B7102-A294-432C-A740-2AA03D85ED78}" dt="2021-10-15T13:55:43.470" v="11" actId="27636"/>
          <ac:spMkLst>
            <pc:docMk/>
            <pc:sldMk cId="442114325" sldId="268"/>
            <ac:spMk id="3" creationId="{00000000-0000-0000-0000-000000000000}"/>
          </ac:spMkLst>
        </pc:spChg>
      </pc:sldChg>
      <pc:sldChg chg="modSp mod">
        <pc:chgData name="David Mackenzie" userId="944de8d8-28df-4070-bad7-1e42c47c4ccc" providerId="ADAL" clId="{797B7102-A294-432C-A740-2AA03D85ED78}" dt="2021-10-15T13:55:43.473" v="12" actId="27636"/>
        <pc:sldMkLst>
          <pc:docMk/>
          <pc:sldMk cId="2055173522" sldId="269"/>
        </pc:sldMkLst>
        <pc:spChg chg="mod">
          <ac:chgData name="David Mackenzie" userId="944de8d8-28df-4070-bad7-1e42c47c4ccc" providerId="ADAL" clId="{797B7102-A294-432C-A740-2AA03D85ED78}" dt="2021-10-15T13:55:43.473" v="12" actId="27636"/>
          <ac:spMkLst>
            <pc:docMk/>
            <pc:sldMk cId="2055173522" sldId="269"/>
            <ac:spMk id="3" creationId="{00000000-0000-0000-0000-000000000000}"/>
          </ac:spMkLst>
        </pc:spChg>
      </pc:sldChg>
      <pc:sldChg chg="modSp mod">
        <pc:chgData name="David Mackenzie" userId="944de8d8-28df-4070-bad7-1e42c47c4ccc" providerId="ADAL" clId="{797B7102-A294-432C-A740-2AA03D85ED78}" dt="2021-10-15T13:55:43.481" v="14" actId="27636"/>
        <pc:sldMkLst>
          <pc:docMk/>
          <pc:sldMk cId="526052473" sldId="270"/>
        </pc:sldMkLst>
        <pc:spChg chg="mod">
          <ac:chgData name="David Mackenzie" userId="944de8d8-28df-4070-bad7-1e42c47c4ccc" providerId="ADAL" clId="{797B7102-A294-432C-A740-2AA03D85ED78}" dt="2021-10-15T13:55:43.481" v="14" actId="27636"/>
          <ac:spMkLst>
            <pc:docMk/>
            <pc:sldMk cId="526052473" sldId="270"/>
            <ac:spMk id="3" creationId="{00000000-0000-0000-0000-000000000000}"/>
          </ac:spMkLst>
        </pc:spChg>
      </pc:sldChg>
      <pc:sldChg chg="modSp mod">
        <pc:chgData name="David Mackenzie" userId="944de8d8-28df-4070-bad7-1e42c47c4ccc" providerId="ADAL" clId="{797B7102-A294-432C-A740-2AA03D85ED78}" dt="2021-10-15T13:55:43.477" v="13" actId="27636"/>
        <pc:sldMkLst>
          <pc:docMk/>
          <pc:sldMk cId="3413038843" sldId="271"/>
        </pc:sldMkLst>
        <pc:spChg chg="mod">
          <ac:chgData name="David Mackenzie" userId="944de8d8-28df-4070-bad7-1e42c47c4ccc" providerId="ADAL" clId="{797B7102-A294-432C-A740-2AA03D85ED78}" dt="2021-10-15T13:55:43.477" v="13" actId="27636"/>
          <ac:spMkLst>
            <pc:docMk/>
            <pc:sldMk cId="3413038843" sldId="271"/>
            <ac:spMk id="3" creationId="{00000000-0000-0000-0000-000000000000}"/>
          </ac:spMkLst>
        </pc:spChg>
      </pc:sldChg>
      <pc:sldChg chg="modSp mod">
        <pc:chgData name="David Mackenzie" userId="944de8d8-28df-4070-bad7-1e42c47c4ccc" providerId="ADAL" clId="{797B7102-A294-432C-A740-2AA03D85ED78}" dt="2021-10-15T13:55:43.483" v="15" actId="27636"/>
        <pc:sldMkLst>
          <pc:docMk/>
          <pc:sldMk cId="4219278223" sldId="272"/>
        </pc:sldMkLst>
        <pc:spChg chg="mod">
          <ac:chgData name="David Mackenzie" userId="944de8d8-28df-4070-bad7-1e42c47c4ccc" providerId="ADAL" clId="{797B7102-A294-432C-A740-2AA03D85ED78}" dt="2021-10-15T13:55:42.894" v="0"/>
          <ac:spMkLst>
            <pc:docMk/>
            <pc:sldMk cId="4219278223" sldId="272"/>
            <ac:spMk id="2" creationId="{00000000-0000-0000-0000-000000000000}"/>
          </ac:spMkLst>
        </pc:spChg>
        <pc:spChg chg="mod">
          <ac:chgData name="David Mackenzie" userId="944de8d8-28df-4070-bad7-1e42c47c4ccc" providerId="ADAL" clId="{797B7102-A294-432C-A740-2AA03D85ED78}" dt="2021-10-15T13:55:43.483" v="15" actId="27636"/>
          <ac:spMkLst>
            <pc:docMk/>
            <pc:sldMk cId="4219278223" sldId="272"/>
            <ac:spMk id="3" creationId="{00000000-0000-0000-0000-000000000000}"/>
          </ac:spMkLst>
        </pc:spChg>
      </pc:sldChg>
      <pc:sldChg chg="modSp mod">
        <pc:chgData name="David Mackenzie" userId="944de8d8-28df-4070-bad7-1e42c47c4ccc" providerId="ADAL" clId="{797B7102-A294-432C-A740-2AA03D85ED78}" dt="2021-10-15T13:55:43.486" v="16" actId="27636"/>
        <pc:sldMkLst>
          <pc:docMk/>
          <pc:sldMk cId="1304892128" sldId="273"/>
        </pc:sldMkLst>
        <pc:spChg chg="mod">
          <ac:chgData name="David Mackenzie" userId="944de8d8-28df-4070-bad7-1e42c47c4ccc" providerId="ADAL" clId="{797B7102-A294-432C-A740-2AA03D85ED78}" dt="2021-10-15T13:55:42.894" v="0"/>
          <ac:spMkLst>
            <pc:docMk/>
            <pc:sldMk cId="1304892128" sldId="273"/>
            <ac:spMk id="2" creationId="{00000000-0000-0000-0000-000000000000}"/>
          </ac:spMkLst>
        </pc:spChg>
        <pc:spChg chg="mod">
          <ac:chgData name="David Mackenzie" userId="944de8d8-28df-4070-bad7-1e42c47c4ccc" providerId="ADAL" clId="{797B7102-A294-432C-A740-2AA03D85ED78}" dt="2021-10-15T13:55:43.486" v="16" actId="27636"/>
          <ac:spMkLst>
            <pc:docMk/>
            <pc:sldMk cId="1304892128" sldId="273"/>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2D30EF-8F20-0B47-8B5D-39A8BC29E860}" type="datetimeFigureOut">
              <a:rPr lang="en-US" smtClean="0"/>
              <a:pPr/>
              <a:t>12/7/2021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D7AEC5-6202-3E49-9724-6DF8556784EB}" type="slidenum">
              <a:rPr lang="en-US" smtClean="0"/>
              <a:pPr/>
              <a:t>‹#›</a:t>
            </a:fld>
            <a:endParaRPr lang="en-US"/>
          </a:p>
        </p:txBody>
      </p:sp>
    </p:spTree>
    <p:extLst>
      <p:ext uri="{BB962C8B-B14F-4D97-AF65-F5344CB8AC3E}">
        <p14:creationId xmlns:p14="http://schemas.microsoft.com/office/powerpoint/2010/main" val="10626863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EDD36E-1E02-F241-9611-1F1D9EAAD326}" type="datetimeFigureOut">
              <a:rPr lang="en-US" smtClean="0"/>
              <a:pPr/>
              <a:t>12/7/2021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9786E7-EDAB-724E-B5AE-1BDD6B8AC677}" type="slidenum">
              <a:rPr lang="en-US" smtClean="0"/>
              <a:pPr/>
              <a:t>‹#›</a:t>
            </a:fld>
            <a:endParaRPr lang="en-US"/>
          </a:p>
        </p:txBody>
      </p:sp>
    </p:spTree>
    <p:extLst>
      <p:ext uri="{BB962C8B-B14F-4D97-AF65-F5344CB8AC3E}">
        <p14:creationId xmlns:p14="http://schemas.microsoft.com/office/powerpoint/2010/main" val="13062683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Vacuum_tube"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en.wikipedia.org/wiki/Kilowatt" TargetMode="External"/><Relationship Id="rId4" Type="http://schemas.openxmlformats.org/officeDocument/2006/relationships/hyperlink" Target="https://en.wikipedia.org/wiki/Diod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516C1422-85A1-564D-A764-8011C09BC2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73C604-78E2-8746-95AF-3A1BD13D1B85}" type="slidenum">
              <a:rPr lang="en-US" altLang="en-US" sz="1300"/>
              <a:pPr>
                <a:spcBef>
                  <a:spcPct val="0"/>
                </a:spcBef>
              </a:pPr>
              <a:t>1</a:t>
            </a:fld>
            <a:endParaRPr lang="en-US" altLang="en-US" sz="1300" dirty="0"/>
          </a:p>
        </p:txBody>
      </p:sp>
      <p:sp>
        <p:nvSpPr>
          <p:cNvPr id="19458" name="Rectangle 2">
            <a:extLst>
              <a:ext uri="{FF2B5EF4-FFF2-40B4-BE49-F238E27FC236}">
                <a16:creationId xmlns:a16="http://schemas.microsoft.com/office/drawing/2014/main" id="{CFA283B3-98F9-354A-AC44-B554D6E4A5BB}"/>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CD10E155-59CB-5842-BAA2-1B9C8ED780C2}"/>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85104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Operating System development</a:t>
            </a:r>
            <a:r>
              <a:rPr lang="en-GB" baseline="0" dirty="0"/>
              <a:t> started in order to improve performance and efficiency. One of the functions of the OS was multiprogramming which allowed several programs to run on the processor simultaneously. T</a:t>
            </a:r>
            <a:r>
              <a:rPr lang="en-GB" dirty="0"/>
              <a:t>he operating system executes a portion of one program, then a part of another, and so on. To the user it appears that all programs are executing at the same time,</a:t>
            </a:r>
            <a:r>
              <a:rPr lang="en-GB" baseline="0" dirty="0"/>
              <a:t> however</a:t>
            </a:r>
            <a:r>
              <a:rPr lang="en-GB" dirty="0"/>
              <a:t> it is the processor sharing time between each program. The I/O and</a:t>
            </a:r>
            <a:r>
              <a:rPr lang="en-GB" baseline="0" dirty="0"/>
              <a:t> CPU use were done in parallel. Any users interacting from a I/O (input/output) terminal are very slow while the CPU is very fast. The processor spends fractions of seconds with each user to receive their data and process them for a short time (Sharing time on the CPU between each user). The user thinks that he/his program is using the computer at all times, however the computer serves many users/programs.</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10</a:t>
            </a:fld>
            <a:endParaRPr lang="en-US"/>
          </a:p>
        </p:txBody>
      </p:sp>
    </p:spTree>
    <p:extLst>
      <p:ext uri="{BB962C8B-B14F-4D97-AF65-F5344CB8AC3E}">
        <p14:creationId xmlns:p14="http://schemas.microsoft.com/office/powerpoint/2010/main" val="3702273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purpose</a:t>
            </a:r>
            <a:r>
              <a:rPr lang="en-GB" baseline="0" dirty="0"/>
              <a:t> of operating systems is to make the user code or application program movable to any computer. The user need not be aware of the hardware architecture, the amount of memory and registers it has, or the port programming details. Operating systems hide the hardware details from the user and act as a layer of abstraction. As the picture shows, the OS is on top of the hardware and the application software runs on top of the operating system. Multiple applications will use the software library provided by the operating system for controlling the hardware. The </a:t>
            </a:r>
            <a:r>
              <a:rPr lang="en-GB" b="0" dirty="0"/>
              <a:t>operating system </a:t>
            </a:r>
            <a:r>
              <a:rPr lang="en-GB" dirty="0"/>
              <a:t>software stays</a:t>
            </a:r>
            <a:r>
              <a:rPr lang="en-GB" baseline="0" dirty="0"/>
              <a:t> on top of</a:t>
            </a:r>
            <a:r>
              <a:rPr lang="en-GB" dirty="0"/>
              <a:t> the computer hardware and software resources and provides many</a:t>
            </a:r>
            <a:r>
              <a:rPr lang="en-GB" baseline="0" dirty="0"/>
              <a:t> </a:t>
            </a:r>
            <a:r>
              <a:rPr lang="en-GB" dirty="0"/>
              <a:t>services for the application</a:t>
            </a:r>
            <a:r>
              <a:rPr lang="en-GB" baseline="0" dirty="0"/>
              <a:t> </a:t>
            </a:r>
            <a:r>
              <a:rPr lang="en-GB" dirty="0"/>
              <a:t>programs. Normally a programmer should know the details of the processor registers, the flag bits and control bits,</a:t>
            </a:r>
            <a:r>
              <a:rPr lang="en-GB" baseline="0" dirty="0"/>
              <a:t> mode bits etc., on various registers in the processor. The operating system hides these details from the user and provides common library functions or routines for use by various user application programs.</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11</a:t>
            </a:fld>
            <a:endParaRPr lang="en-US"/>
          </a:p>
        </p:txBody>
      </p:sp>
    </p:spTree>
    <p:extLst>
      <p:ext uri="{BB962C8B-B14F-4D97-AF65-F5344CB8AC3E}">
        <p14:creationId xmlns:p14="http://schemas.microsoft.com/office/powerpoint/2010/main" val="170926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 to write data into some hard disk</a:t>
            </a:r>
            <a:r>
              <a:rPr lang="en-GB" baseline="0" dirty="0"/>
              <a:t> memory, the operations involved would include reading the data from memory or a register, select the right trace, cylinder, and sector etc. on the hard drive. The writing operation into the disk takes more time. All these operations are taken care of by the OS.</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12</a:t>
            </a:fld>
            <a:endParaRPr lang="en-US"/>
          </a:p>
        </p:txBody>
      </p:sp>
    </p:spTree>
    <p:extLst>
      <p:ext uri="{BB962C8B-B14F-4D97-AF65-F5344CB8AC3E}">
        <p14:creationId xmlns:p14="http://schemas.microsoft.com/office/powerpoint/2010/main" val="3290989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For example, writing data to disk involves the OS doing the operations mentioned in the slide. The programmer uses a logical address to store the data. The OS converts it to a physical address and stores the data at the physical location. We will discuss the logical address to physical address conversion concept in the later modules.</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13</a:t>
            </a:fld>
            <a:endParaRPr lang="en-US"/>
          </a:p>
        </p:txBody>
      </p:sp>
    </p:spTree>
    <p:extLst>
      <p:ext uri="{BB962C8B-B14F-4D97-AF65-F5344CB8AC3E}">
        <p14:creationId xmlns:p14="http://schemas.microsoft.com/office/powerpoint/2010/main" val="1455391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GB" baseline="0" dirty="0"/>
              <a:t> few more example operations taken care of by the OS is provided in the slide. </a:t>
            </a:r>
            <a:r>
              <a:rPr lang="en-GB" baseline="0" dirty="0" err="1"/>
              <a:t>Malloc</a:t>
            </a:r>
            <a:r>
              <a:rPr lang="en-GB" baseline="0" dirty="0"/>
              <a:t>() command handles memory allocation on the system. By using the s</a:t>
            </a:r>
            <a:r>
              <a:rPr lang="en-GB" dirty="0"/>
              <a:t>ystem call </a:t>
            </a:r>
            <a:r>
              <a:rPr lang="en-GB" b="0" dirty="0"/>
              <a:t>fork(), one</a:t>
            </a:r>
            <a:r>
              <a:rPr lang="en-GB" b="0" baseline="0" dirty="0"/>
              <a:t> can </a:t>
            </a:r>
            <a:r>
              <a:rPr lang="en-GB" dirty="0"/>
              <a:t>create processes. It takes no arguments and returns a process ID. The purpose of </a:t>
            </a:r>
            <a:r>
              <a:rPr lang="en-GB" b="0" dirty="0"/>
              <a:t>fork() </a:t>
            </a:r>
            <a:r>
              <a:rPr lang="en-GB" dirty="0"/>
              <a:t>is to create a </a:t>
            </a:r>
            <a:r>
              <a:rPr lang="en-GB" b="0" i="1" dirty="0"/>
              <a:t>new</a:t>
            </a:r>
            <a:r>
              <a:rPr lang="en-GB" b="0" dirty="0"/>
              <a:t> </a:t>
            </a:r>
            <a:r>
              <a:rPr lang="en-GB" dirty="0"/>
              <a:t>process.</a:t>
            </a:r>
            <a:r>
              <a:rPr lang="en-GB" baseline="0" dirty="0"/>
              <a:t> This created new process is called </a:t>
            </a:r>
            <a:r>
              <a:rPr lang="en-GB" dirty="0"/>
              <a:t>the </a:t>
            </a:r>
            <a:r>
              <a:rPr lang="en-GB" i="1" dirty="0"/>
              <a:t>child</a:t>
            </a:r>
            <a:r>
              <a:rPr lang="en-GB" dirty="0"/>
              <a:t>  process of the caller. Parent/Child</a:t>
            </a:r>
            <a:r>
              <a:rPr lang="en-GB" b="0" dirty="0"/>
              <a:t> </a:t>
            </a:r>
            <a:r>
              <a:rPr lang="en-GB" dirty="0"/>
              <a:t>processes will execute the next instruction. The system call “Open” is used to open a new file and obtain its file descriptor.</a:t>
            </a:r>
          </a:p>
        </p:txBody>
      </p:sp>
      <p:sp>
        <p:nvSpPr>
          <p:cNvPr id="4" name="Slide Number Placeholder 3"/>
          <p:cNvSpPr>
            <a:spLocks noGrp="1"/>
          </p:cNvSpPr>
          <p:nvPr>
            <p:ph type="sldNum" sz="quarter" idx="10"/>
          </p:nvPr>
        </p:nvSpPr>
        <p:spPr/>
        <p:txBody>
          <a:bodyPr/>
          <a:lstStyle/>
          <a:p>
            <a:fld id="{579786E7-EDAB-724E-B5AE-1BDD6B8AC677}" type="slidenum">
              <a:rPr lang="en-US" smtClean="0"/>
              <a:pPr/>
              <a:t>14</a:t>
            </a:fld>
            <a:endParaRPr lang="en-US"/>
          </a:p>
        </p:txBody>
      </p:sp>
    </p:spTree>
    <p:extLst>
      <p:ext uri="{BB962C8B-B14F-4D97-AF65-F5344CB8AC3E}">
        <p14:creationId xmlns:p14="http://schemas.microsoft.com/office/powerpoint/2010/main" val="4138774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OS is on top of the CPU, memory, Disk and</a:t>
            </a:r>
            <a:r>
              <a:rPr lang="en-GB" baseline="0" dirty="0"/>
              <a:t> I/O devices. OS allocates these units to the various applications in a transparent way. It is done in Time multiplexing and space multiplexing way.</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15</a:t>
            </a:fld>
            <a:endParaRPr lang="en-US"/>
          </a:p>
        </p:txBody>
      </p:sp>
    </p:spTree>
    <p:extLst>
      <p:ext uri="{BB962C8B-B14F-4D97-AF65-F5344CB8AC3E}">
        <p14:creationId xmlns:p14="http://schemas.microsoft.com/office/powerpoint/2010/main" val="3665317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SLOC = </a:t>
            </a:r>
            <a:r>
              <a:rPr lang="en-GB" sz="1200" b="0" i="0" kern="1200" dirty="0">
                <a:solidFill>
                  <a:schemeClr val="tx1"/>
                </a:solidFill>
                <a:effectLst/>
                <a:latin typeface="+mn-lt"/>
                <a:ea typeface="+mn-ea"/>
                <a:cs typeface="+mn-cs"/>
              </a:rPr>
              <a:t>Source lines of code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Operating</a:t>
            </a:r>
            <a:r>
              <a:rPr lang="en-GB" sz="1200" b="0" i="0" kern="1200" baseline="0" dirty="0">
                <a:solidFill>
                  <a:schemeClr val="tx1"/>
                </a:solidFill>
                <a:effectLst/>
                <a:latin typeface="+mn-lt"/>
                <a:ea typeface="+mn-ea"/>
                <a:cs typeface="+mn-cs"/>
              </a:rPr>
              <a:t> systems</a:t>
            </a:r>
            <a:r>
              <a:rPr lang="en-GB" sz="1200" b="0" i="0" kern="1200" dirty="0">
                <a:solidFill>
                  <a:schemeClr val="tx1"/>
                </a:solidFill>
                <a:effectLst/>
                <a:latin typeface="+mn-lt"/>
                <a:ea typeface="+mn-ea"/>
                <a:cs typeface="+mn-cs"/>
              </a:rPr>
              <a:t> have</a:t>
            </a:r>
            <a:r>
              <a:rPr lang="en-GB" sz="1200" b="0" i="0" kern="1200" baseline="0" dirty="0">
                <a:solidFill>
                  <a:schemeClr val="tx1"/>
                </a:solidFill>
                <a:effectLst/>
                <a:latin typeface="+mn-lt"/>
                <a:ea typeface="+mn-ea"/>
                <a:cs typeface="+mn-cs"/>
              </a:rPr>
              <a:t> been facing great challenges with the developments and progress in various hardware units. For example, we have iOS for apple hardware and Android OS for Tablets, Windows OS for desk top PC etc. </a:t>
            </a:r>
          </a:p>
          <a:p>
            <a:r>
              <a:rPr lang="en-GB" sz="1200" b="0" i="0" kern="1200" baseline="0" dirty="0">
                <a:solidFill>
                  <a:schemeClr val="tx1"/>
                </a:solidFill>
                <a:effectLst/>
                <a:latin typeface="+mn-lt"/>
                <a:ea typeface="+mn-ea"/>
                <a:cs typeface="+mn-cs"/>
              </a:rPr>
              <a:t>The OS provides concurrent and parallel execution and control, distributed and cloud computing. OS is also of two types: real time and non-real time. We need a real time OS for embedded systems like aircraft engine control. We need non-real time OS for a PC based Word processing and accessing internet etc.</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Embedded Systems require lean real time OS since they have only limited memory.</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16</a:t>
            </a:fld>
            <a:endParaRPr lang="en-US"/>
          </a:p>
        </p:txBody>
      </p:sp>
    </p:spTree>
    <p:extLst>
      <p:ext uri="{BB962C8B-B14F-4D97-AF65-F5344CB8AC3E}">
        <p14:creationId xmlns:p14="http://schemas.microsoft.com/office/powerpoint/2010/main" val="3358348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next set of slides we</a:t>
            </a:r>
            <a:r>
              <a:rPr lang="en-GB" baseline="0" dirty="0"/>
              <a:t> will review the </a:t>
            </a:r>
            <a:r>
              <a:rPr lang="en-GB" baseline="0"/>
              <a:t>basic components of OS and RTOS.</a:t>
            </a:r>
            <a:endParaRPr lang="en-GB"/>
          </a:p>
        </p:txBody>
      </p:sp>
      <p:sp>
        <p:nvSpPr>
          <p:cNvPr id="4" name="Slide Number Placeholder 3"/>
          <p:cNvSpPr>
            <a:spLocks noGrp="1"/>
          </p:cNvSpPr>
          <p:nvPr>
            <p:ph type="sldNum" sz="quarter" idx="10"/>
          </p:nvPr>
        </p:nvSpPr>
        <p:spPr/>
        <p:txBody>
          <a:bodyPr/>
          <a:lstStyle/>
          <a:p>
            <a:fld id="{579786E7-EDAB-724E-B5AE-1BDD6B8AC677}" type="slidenum">
              <a:rPr lang="en-US" smtClean="0"/>
              <a:pPr/>
              <a:t>17</a:t>
            </a:fld>
            <a:endParaRPr lang="en-US"/>
          </a:p>
        </p:txBody>
      </p:sp>
    </p:spTree>
    <p:extLst>
      <p:ext uri="{BB962C8B-B14F-4D97-AF65-F5344CB8AC3E}">
        <p14:creationId xmlns:p14="http://schemas.microsoft.com/office/powerpoint/2010/main" val="696898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Arm®‘s</a:t>
            </a:r>
            <a:r>
              <a:rPr lang="en-GB" dirty="0"/>
              <a:t> worldwide University Program ships 'Lab-in-a-Box' (</a:t>
            </a:r>
            <a:r>
              <a:rPr lang="en-GB" dirty="0" err="1"/>
              <a:t>LiB</a:t>
            </a:r>
            <a:r>
              <a:rPr lang="en-GB" dirty="0"/>
              <a:t>) with its partners to higher educational institutions around the globe. The </a:t>
            </a:r>
            <a:r>
              <a:rPr lang="en-GB" dirty="0" err="1"/>
              <a:t>LiB</a:t>
            </a:r>
            <a:r>
              <a:rPr lang="en-GB" dirty="0"/>
              <a:t> contains Arm-based technology and high quality, rigorous training materials that support electronics and computer engineering courses. The Lab-in-a-Box (</a:t>
            </a:r>
            <a:r>
              <a:rPr lang="en-GB" dirty="0" err="1"/>
              <a:t>LiB</a:t>
            </a:r>
            <a:r>
              <a:rPr lang="en-GB" dirty="0"/>
              <a:t>) package includes hardware boards from Arm partners, software licenses from Arm, and complete teaching materials ready to be immediately deployed in classes. </a:t>
            </a:r>
          </a:p>
          <a:p>
            <a:endParaRPr lang="en-GB" dirty="0"/>
          </a:p>
          <a:p>
            <a:r>
              <a:rPr lang="en-GB" dirty="0"/>
              <a:t>In this lecture we talk about the Operating System</a:t>
            </a:r>
            <a:r>
              <a:rPr lang="en-GB" baseline="0" dirty="0"/>
              <a:t>, </a:t>
            </a:r>
            <a:r>
              <a:rPr lang="en-GB" sz="1200" b="0" i="0" u="none" strike="noStrike" kern="1200" baseline="0" dirty="0">
                <a:solidFill>
                  <a:schemeClr val="tx1"/>
                </a:solidFill>
                <a:latin typeface="+mn-lt"/>
                <a:ea typeface="+mn-ea"/>
                <a:cs typeface="+mn-cs"/>
              </a:rPr>
              <a:t>RTX (Arm Keil’s real time operating system, RTOS) that can be used in the Lab-in-a-Box environment.</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2</a:t>
            </a:fld>
            <a:endParaRPr lang="en-US"/>
          </a:p>
        </p:txBody>
      </p:sp>
    </p:spTree>
    <p:extLst>
      <p:ext uri="{BB962C8B-B14F-4D97-AF65-F5344CB8AC3E}">
        <p14:creationId xmlns:p14="http://schemas.microsoft.com/office/powerpoint/2010/main" val="3564766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course has 13 lectures and covers an</a:t>
            </a:r>
            <a:r>
              <a:rPr lang="en-GB" baseline="0" dirty="0"/>
              <a:t> array of</a:t>
            </a:r>
            <a:r>
              <a:rPr lang="en-GB" dirty="0"/>
              <a:t> topics regarding Real time Operating</a:t>
            </a:r>
            <a:r>
              <a:rPr lang="en-GB" baseline="0" dirty="0"/>
              <a:t> System (RTOS). RTOS examples and Lab assignments with RTOS are presented over the 13 lectures. Hands on experience in developing multithreaded applications on a RTOS is also covered.</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3</a:t>
            </a:fld>
            <a:endParaRPr lang="en-US"/>
          </a:p>
        </p:txBody>
      </p:sp>
    </p:spTree>
    <p:extLst>
      <p:ext uri="{BB962C8B-B14F-4D97-AF65-F5344CB8AC3E}">
        <p14:creationId xmlns:p14="http://schemas.microsoft.com/office/powerpoint/2010/main" val="1690081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centuries, humans were developing various computing tools to make our life easier. One</a:t>
            </a:r>
            <a:r>
              <a:rPr lang="en-US" sz="1200" kern="1200" baseline="0" dirty="0">
                <a:solidFill>
                  <a:schemeClr val="tx1"/>
                </a:solidFill>
                <a:effectLst/>
                <a:latin typeface="+mn-lt"/>
                <a:ea typeface="+mn-ea"/>
                <a:cs typeface="+mn-cs"/>
              </a:rPr>
              <a:t> of the f</a:t>
            </a:r>
            <a:r>
              <a:rPr lang="en-US" sz="1200" kern="1200" dirty="0">
                <a:solidFill>
                  <a:schemeClr val="tx1"/>
                </a:solidFill>
                <a:effectLst/>
                <a:latin typeface="+mn-lt"/>
                <a:ea typeface="+mn-ea"/>
                <a:cs typeface="+mn-cs"/>
              </a:rPr>
              <a:t>irst tools to help, in relation</a:t>
            </a:r>
            <a:r>
              <a:rPr lang="en-US" sz="1200" kern="1200" baseline="0" dirty="0">
                <a:solidFill>
                  <a:schemeClr val="tx1"/>
                </a:solidFill>
                <a:effectLst/>
                <a:latin typeface="+mn-lt"/>
                <a:ea typeface="+mn-ea"/>
                <a:cs typeface="+mn-cs"/>
              </a:rPr>
              <a:t> to </a:t>
            </a:r>
            <a:r>
              <a:rPr lang="en-US" sz="1200" kern="1200" dirty="0">
                <a:solidFill>
                  <a:schemeClr val="tx1"/>
                </a:solidFill>
                <a:effectLst/>
                <a:latin typeface="+mn-lt"/>
                <a:ea typeface="+mn-ea"/>
                <a:cs typeface="+mn-cs"/>
              </a:rPr>
              <a:t>counting, was the Abacus. It had beans or stones that could be moved at various levels on a tablet of wood. Logarithms were invented by John Napier, a </a:t>
            </a:r>
            <a:r>
              <a:rPr lang="en-US" sz="1200" kern="1200" dirty="0" err="1">
                <a:solidFill>
                  <a:schemeClr val="tx1"/>
                </a:solidFill>
                <a:effectLst/>
                <a:latin typeface="+mn-lt"/>
                <a:ea typeface="+mn-ea"/>
                <a:cs typeface="+mn-cs"/>
              </a:rPr>
              <a:t>Scottishman</a:t>
            </a:r>
            <a:r>
              <a:rPr lang="en-US" sz="1200" kern="1200" dirty="0">
                <a:solidFill>
                  <a:schemeClr val="tx1"/>
                </a:solidFill>
                <a:effectLst/>
                <a:latin typeface="+mn-lt"/>
                <a:ea typeface="+mn-ea"/>
                <a:cs typeface="+mn-cs"/>
              </a:rPr>
              <a:t>, to help in arithmetic. A mechanical calculator which was used to add and subtract was invented by Pascal in 1642.</a:t>
            </a:r>
          </a:p>
          <a:p>
            <a:endParaRPr lang="en-GB" dirty="0"/>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4</a:t>
            </a:fld>
            <a:endParaRPr lang="en-US"/>
          </a:p>
        </p:txBody>
      </p:sp>
    </p:spTree>
    <p:extLst>
      <p:ext uri="{BB962C8B-B14F-4D97-AF65-F5344CB8AC3E}">
        <p14:creationId xmlns:p14="http://schemas.microsoft.com/office/powerpoint/2010/main" val="1649927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first Mechanical Computer was invented by Charles Babbage (</a:t>
            </a:r>
            <a:r>
              <a:rPr lang="en-GB" sz="1200" kern="1200" dirty="0">
                <a:solidFill>
                  <a:schemeClr val="tx1"/>
                </a:solidFill>
                <a:effectLst/>
                <a:latin typeface="+mn-lt"/>
                <a:ea typeface="+mn-ea"/>
                <a:cs typeface="+mn-cs"/>
              </a:rPr>
              <a:t>1791-1871)</a:t>
            </a:r>
            <a:r>
              <a:rPr lang="en-US" sz="1200" kern="1200" dirty="0">
                <a:solidFill>
                  <a:schemeClr val="tx1"/>
                </a:solidFill>
                <a:effectLst/>
                <a:latin typeface="+mn-lt"/>
                <a:ea typeface="+mn-ea"/>
                <a:cs typeface="+mn-cs"/>
              </a:rPr>
              <a:t>. He designed</a:t>
            </a:r>
            <a:r>
              <a:rPr lang="en-US" sz="1200" kern="1200" baseline="0" dirty="0">
                <a:solidFill>
                  <a:schemeClr val="tx1"/>
                </a:solidFill>
                <a:effectLst/>
                <a:latin typeface="+mn-lt"/>
                <a:ea typeface="+mn-ea"/>
                <a:cs typeface="+mn-cs"/>
              </a:rPr>
              <a:t> the </a:t>
            </a:r>
            <a:r>
              <a:rPr lang="en-US" sz="1200" kern="1200" dirty="0">
                <a:solidFill>
                  <a:schemeClr val="tx1"/>
                </a:solidFill>
                <a:effectLst/>
                <a:latin typeface="+mn-lt"/>
                <a:ea typeface="+mn-ea"/>
                <a:cs typeface="+mn-cs"/>
              </a:rPr>
              <a:t>“Difference Engine” and “Analytical Engine”. The difference engine performed calculator functions and the analytical engine did general purpose computation.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1936, Alan Turing invented, what</a:t>
            </a:r>
            <a:r>
              <a:rPr lang="en-US" sz="1200" kern="1200" baseline="0" dirty="0">
                <a:solidFill>
                  <a:schemeClr val="tx1"/>
                </a:solidFill>
                <a:effectLst/>
                <a:latin typeface="+mn-lt"/>
                <a:ea typeface="+mn-ea"/>
                <a:cs typeface="+mn-cs"/>
              </a:rPr>
              <a:t> was called a</a:t>
            </a:r>
            <a:r>
              <a:rPr lang="en-US" sz="1200" kern="1200" dirty="0">
                <a:solidFill>
                  <a:schemeClr val="tx1"/>
                </a:solidFill>
                <a:effectLst/>
                <a:latin typeface="+mn-lt"/>
                <a:ea typeface="+mn-ea"/>
                <a:cs typeface="+mn-cs"/>
              </a:rPr>
              <a:t> “Turing machine”, to compute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using any algorithm.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new technologies were invented, new type of computers were designed; punched cards for input/output, vacuum tubes, transistors, mechanical relays etc. played important roles in the history</a:t>
            </a:r>
            <a:r>
              <a:rPr lang="en-US" sz="1200" kern="1200" baseline="0" dirty="0">
                <a:solidFill>
                  <a:schemeClr val="tx1"/>
                </a:solidFill>
                <a:effectLst/>
                <a:latin typeface="+mn-lt"/>
                <a:ea typeface="+mn-ea"/>
                <a:cs typeface="+mn-cs"/>
              </a:rPr>
              <a:t> of</a:t>
            </a:r>
            <a:r>
              <a:rPr lang="en-US" sz="1200" kern="1200" dirty="0">
                <a:solidFill>
                  <a:schemeClr val="tx1"/>
                </a:solidFill>
                <a:effectLst/>
                <a:latin typeface="+mn-lt"/>
                <a:ea typeface="+mn-ea"/>
                <a:cs typeface="+mn-cs"/>
              </a:rPr>
              <a:t> computer design. Konrad </a:t>
            </a:r>
            <a:r>
              <a:rPr lang="en-US" sz="1200" kern="1200" dirty="0" err="1">
                <a:solidFill>
                  <a:schemeClr val="tx1"/>
                </a:solidFill>
                <a:effectLst/>
                <a:latin typeface="+mn-lt"/>
                <a:ea typeface="+mn-ea"/>
                <a:cs typeface="+mn-cs"/>
              </a:rPr>
              <a:t>Zuse</a:t>
            </a:r>
            <a:r>
              <a:rPr lang="en-US" sz="1200" kern="1200" dirty="0">
                <a:solidFill>
                  <a:schemeClr val="tx1"/>
                </a:solidFill>
                <a:effectLst/>
                <a:latin typeface="+mn-lt"/>
                <a:ea typeface="+mn-ea"/>
                <a:cs typeface="+mn-cs"/>
              </a:rPr>
              <a:t> designed Z 3, an electromechanical computer with relays and punched film inputs to perform programmable digital computations.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Programmable electronic computers with vacuum tubes were built in 1943-45, named Colossus, for the British military.</a:t>
            </a:r>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5</a:t>
            </a:fld>
            <a:endParaRPr lang="en-US"/>
          </a:p>
        </p:txBody>
      </p:sp>
    </p:spTree>
    <p:extLst>
      <p:ext uri="{BB962C8B-B14F-4D97-AF65-F5344CB8AC3E}">
        <p14:creationId xmlns:p14="http://schemas.microsoft.com/office/powerpoint/2010/main" val="834929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400" dirty="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The “Turing Machine” invented by Alan Turing used a paper tape reader for input. </a:t>
            </a:r>
            <a:r>
              <a:rPr lang="en-GB" sz="2400" kern="1200" dirty="0">
                <a:solidFill>
                  <a:schemeClr val="tx1"/>
                </a:solidFill>
                <a:effectLst/>
                <a:latin typeface="+mn-lt"/>
                <a:ea typeface="+mn-ea"/>
                <a:cs typeface="+mn-cs"/>
              </a:rPr>
              <a:t>This machine solved </a:t>
            </a:r>
            <a:r>
              <a:rPr lang="en-GB" sz="2400" kern="1200" dirty="0" err="1">
                <a:solidFill>
                  <a:schemeClr val="tx1"/>
                </a:solidFill>
                <a:effectLst/>
                <a:latin typeface="+mn-lt"/>
                <a:ea typeface="+mn-ea"/>
                <a:cs typeface="+mn-cs"/>
              </a:rPr>
              <a:t>Entscheidungsproblem</a:t>
            </a:r>
            <a:r>
              <a:rPr lang="en-GB" sz="2400" kern="1200" dirty="0">
                <a:solidFill>
                  <a:schemeClr val="tx1"/>
                </a:solidFill>
                <a:effectLst/>
                <a:latin typeface="+mn-lt"/>
                <a:ea typeface="+mn-ea"/>
                <a:cs typeface="+mn-cs"/>
              </a:rPr>
              <a:t> (1928) problems with logic rules. </a:t>
            </a:r>
            <a:endParaRPr lang="en-US" sz="2400" kern="1200" dirty="0">
              <a:solidFill>
                <a:schemeClr val="tx1"/>
              </a:solidFill>
              <a:effectLst/>
              <a:latin typeface="+mn-lt"/>
              <a:ea typeface="+mn-ea"/>
              <a:cs typeface="+mn-cs"/>
            </a:endParaRPr>
          </a:p>
          <a:p>
            <a:pPr lvl="1"/>
            <a:endParaRPr lang="en-GB" sz="2400" dirty="0"/>
          </a:p>
          <a:p>
            <a:pPr lvl="1"/>
            <a:r>
              <a:rPr lang="en-GB" sz="2400" dirty="0"/>
              <a:t>Arthur Burks, Herman </a:t>
            </a:r>
            <a:r>
              <a:rPr lang="en-GB" sz="2400" dirty="0" err="1"/>
              <a:t>Goldstine</a:t>
            </a:r>
            <a:r>
              <a:rPr lang="en-GB" sz="2400" dirty="0"/>
              <a:t>,  and John von Neumann described a Stored-program computer,</a:t>
            </a:r>
            <a:r>
              <a:rPr lang="en-GB" sz="2400" baseline="0" dirty="0"/>
              <a:t> in 1947.</a:t>
            </a:r>
            <a:endParaRPr lang="en-GB" sz="2400"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6</a:t>
            </a:fld>
            <a:endParaRPr lang="en-US"/>
          </a:p>
        </p:txBody>
      </p:sp>
    </p:spTree>
    <p:extLst>
      <p:ext uri="{BB962C8B-B14F-4D97-AF65-F5344CB8AC3E}">
        <p14:creationId xmlns:p14="http://schemas.microsoft.com/office/powerpoint/2010/main" val="2332186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1945, Von Neumann designed the first stored program</a:t>
            </a:r>
            <a:r>
              <a:rPr lang="en-GB" baseline="0" dirty="0"/>
              <a:t> computer with 4 major blocks: memory, CPU (Central Processing Unit) consisting of a control unit and an arithmetic logic unit, input and output. It was called EDVAC and his architecture was the standard for the next generations of computers.</a:t>
            </a:r>
          </a:p>
          <a:p>
            <a:endParaRPr lang="en-GB" baseline="0" dirty="0"/>
          </a:p>
          <a:p>
            <a:r>
              <a:rPr lang="en-GB" baseline="0" dirty="0"/>
              <a:t>The ENIAC computer with vacuum tubes was built in 1946. The arithmetic was done in the decimal system. </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7</a:t>
            </a:fld>
            <a:endParaRPr lang="en-US"/>
          </a:p>
        </p:txBody>
      </p:sp>
    </p:spTree>
    <p:extLst>
      <p:ext uri="{BB962C8B-B14F-4D97-AF65-F5344CB8AC3E}">
        <p14:creationId xmlns:p14="http://schemas.microsoft.com/office/powerpoint/2010/main" val="4252481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EDVAC</a:t>
            </a:r>
            <a:r>
              <a:rPr lang="en-GB" dirty="0"/>
              <a:t> (Electronic Discrete Variable Automatic Computer) was one of the earliest electronic computers. </a:t>
            </a:r>
          </a:p>
          <a:p>
            <a:r>
              <a:rPr lang="en-GB" dirty="0"/>
              <a:t>This</a:t>
            </a:r>
            <a:r>
              <a:rPr lang="en-GB" baseline="0" dirty="0"/>
              <a:t> was a stored program </a:t>
            </a:r>
            <a:r>
              <a:rPr lang="en-GB" dirty="0"/>
              <a:t>computer and it had 6,000 </a:t>
            </a:r>
            <a:r>
              <a:rPr lang="en-GB" dirty="0">
                <a:hlinkClick r:id="rId3" tooltip="Vacuum tube"/>
              </a:rPr>
              <a:t>vacuum tubes</a:t>
            </a:r>
            <a:r>
              <a:rPr lang="en-GB" dirty="0"/>
              <a:t> and 12,000 </a:t>
            </a:r>
            <a:r>
              <a:rPr lang="en-GB" dirty="0">
                <a:hlinkClick r:id="rId4" tooltip="Diode"/>
              </a:rPr>
              <a:t>diodes</a:t>
            </a:r>
            <a:r>
              <a:rPr lang="en-GB" dirty="0"/>
              <a:t>, and consumed 56 </a:t>
            </a:r>
            <a:r>
              <a:rPr lang="en-GB" dirty="0">
                <a:hlinkClick r:id="rId5" tooltip="Kilowatt"/>
              </a:rPr>
              <a:t>kW</a:t>
            </a:r>
            <a:r>
              <a:rPr lang="en-GB" dirty="0"/>
              <a:t> of power.</a:t>
            </a:r>
          </a:p>
          <a:p>
            <a:r>
              <a:rPr lang="en-GB" dirty="0"/>
              <a:t>For more information on EDVAC refer:  https://en.wikipedia.org/wiki/EDVAC </a:t>
            </a:r>
          </a:p>
        </p:txBody>
      </p:sp>
      <p:sp>
        <p:nvSpPr>
          <p:cNvPr id="4" name="Slide Number Placeholder 3"/>
          <p:cNvSpPr>
            <a:spLocks noGrp="1"/>
          </p:cNvSpPr>
          <p:nvPr>
            <p:ph type="sldNum" sz="quarter" idx="10"/>
          </p:nvPr>
        </p:nvSpPr>
        <p:spPr/>
        <p:txBody>
          <a:bodyPr/>
          <a:lstStyle/>
          <a:p>
            <a:fld id="{579786E7-EDAB-724E-B5AE-1BDD6B8AC677}" type="slidenum">
              <a:rPr lang="en-US" smtClean="0"/>
              <a:pPr/>
              <a:t>8</a:t>
            </a:fld>
            <a:endParaRPr lang="en-US"/>
          </a:p>
        </p:txBody>
      </p:sp>
    </p:spTree>
    <p:extLst>
      <p:ext uri="{BB962C8B-B14F-4D97-AF65-F5344CB8AC3E}">
        <p14:creationId xmlns:p14="http://schemas.microsoft.com/office/powerpoint/2010/main" val="2580427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Initially,</a:t>
            </a:r>
            <a:r>
              <a:rPr lang="en-GB" baseline="0" dirty="0"/>
              <a:t> </a:t>
            </a:r>
            <a:r>
              <a:rPr lang="en-GB" dirty="0"/>
              <a:t>computers did not have an operating system above the hardware unit. The user</a:t>
            </a:r>
            <a:r>
              <a:rPr lang="en-GB" baseline="0" dirty="0"/>
              <a:t> programmed the registers and stored data and instructions in memory using switches. </a:t>
            </a:r>
          </a:p>
          <a:p>
            <a:endParaRPr lang="en-GB" baseline="0" dirty="0"/>
          </a:p>
          <a:p>
            <a:r>
              <a:rPr lang="en-GB" baseline="0" dirty="0"/>
              <a:t>The next wave of computers had programs written in punched card. The operator fed the card bundle from the user into the computer and the result was presented on printed paper. The results were then handed over to the user. If there was an error in one card (punching hole error or syntax error) the cards would be returned to the user for correction. Some times it took a few days to run a program without errors and get the correct results.</a:t>
            </a:r>
          </a:p>
          <a:p>
            <a:endParaRPr lang="en-GB" baseline="0" dirty="0"/>
          </a:p>
          <a:p>
            <a:r>
              <a:rPr lang="en-GB" baseline="0" dirty="0"/>
              <a:t>The early stages of operating systems provided simple functions like monitoring memory, handling batch jobs in a sequence and printing the results. </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9</a:t>
            </a:fld>
            <a:endParaRPr lang="en-US"/>
          </a:p>
        </p:txBody>
      </p:sp>
    </p:spTree>
    <p:extLst>
      <p:ext uri="{BB962C8B-B14F-4D97-AF65-F5344CB8AC3E}">
        <p14:creationId xmlns:p14="http://schemas.microsoft.com/office/powerpoint/2010/main" val="3421009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9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556DF-BE24-BB47-9FD2-350D67DC1C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0" y="-1"/>
            <a:ext cx="12190025" cy="6858002"/>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4" name="Rectangle 3">
            <a:extLst>
              <a:ext uri="{FF2B5EF4-FFF2-40B4-BE49-F238E27FC236}">
                <a16:creationId xmlns:a16="http://schemas.microsoft.com/office/drawing/2014/main" id="{47DB56EA-EFE9-874F-97FF-66B32F665BC9}"/>
              </a:ext>
            </a:extLst>
          </p:cNvPr>
          <p:cNvSpPr>
            <a:spLocks/>
          </p:cNvSpPr>
          <p:nvPr/>
        </p:nvSpPr>
        <p:spPr>
          <a:xfrm rot="5400000">
            <a:off x="2664813" y="-2666013"/>
            <a:ext cx="6858000" cy="12190025"/>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2" name="Picture 11">
            <a:extLst>
              <a:ext uri="{FF2B5EF4-FFF2-40B4-BE49-F238E27FC236}">
                <a16:creationId xmlns:a16="http://schemas.microsoft.com/office/drawing/2014/main" id="{FC834CFF-8E93-2347-9547-EC508DDB3038}"/>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6"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DE2A1EC-11A7-6C45-AE97-813BACFCF8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3" name="TextBox 20">
            <a:extLst>
              <a:ext uri="{FF2B5EF4-FFF2-40B4-BE49-F238E27FC236}">
                <a16:creationId xmlns:a16="http://schemas.microsoft.com/office/drawing/2014/main" id="{3292D234-E25F-7F41-ABB8-C75FCF5CD524}"/>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41075361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4_Title Slide">
    <p:spTree>
      <p:nvGrpSpPr>
        <p:cNvPr id="1" name=""/>
        <p:cNvGrpSpPr/>
        <p:nvPr/>
      </p:nvGrpSpPr>
      <p:grpSpPr>
        <a:xfrm>
          <a:off x="0" y="0"/>
          <a:ext cx="0" cy="0"/>
          <a:chOff x="0" y="0"/>
          <a:chExt cx="0" cy="0"/>
        </a:xfrm>
      </p:grpSpPr>
      <p:pic>
        <p:nvPicPr>
          <p:cNvPr id="3" name="Picture 2" descr="A picture containing hydrozoan&#10;&#10;Description automatically generated">
            <a:extLst>
              <a:ext uri="{FF2B5EF4-FFF2-40B4-BE49-F238E27FC236}">
                <a16:creationId xmlns:a16="http://schemas.microsoft.com/office/drawing/2014/main" id="{74A8AC8F-8A23-E644-ABCA-8318EFE232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77"/>
            <a:ext cx="12190025" cy="6858675"/>
          </a:xfrm>
          <a:prstGeom prst="rect">
            <a:avLst/>
          </a:prstGeom>
        </p:spPr>
      </p:pic>
      <p:sp>
        <p:nvSpPr>
          <p:cNvPr id="15" name="Rectangle 14">
            <a:extLst>
              <a:ext uri="{FF2B5EF4-FFF2-40B4-BE49-F238E27FC236}">
                <a16:creationId xmlns:a16="http://schemas.microsoft.com/office/drawing/2014/main" id="{275CEC7D-A359-1740-9727-7D6F154D859C}"/>
              </a:ext>
            </a:extLst>
          </p:cNvPr>
          <p:cNvSpPr/>
          <p:nvPr/>
        </p:nvSpPr>
        <p:spPr>
          <a:xfrm>
            <a:off x="0" y="0"/>
            <a:ext cx="12188825"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sz="1799">
              <a:solidFill>
                <a:srgbClr val="FFFFFF"/>
              </a:solidFill>
            </a:endParaRPr>
          </a:p>
        </p:txBody>
      </p:sp>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3" name="Picture 22">
            <a:extLst>
              <a:ext uri="{FF2B5EF4-FFF2-40B4-BE49-F238E27FC236}">
                <a16:creationId xmlns:a16="http://schemas.microsoft.com/office/drawing/2014/main" id="{6C9308F2-C30B-4E4F-9DA5-A1A86F5F74F7}"/>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275A4ED9-47E4-4F44-AAD7-16DA7F41891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22732B47-45F3-C946-9945-2403B161825C}"/>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318CCECB-9B2C-4F40-93A1-3FF9264650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7" name="TextBox 20">
            <a:extLst>
              <a:ext uri="{FF2B5EF4-FFF2-40B4-BE49-F238E27FC236}">
                <a16:creationId xmlns:a16="http://schemas.microsoft.com/office/drawing/2014/main" id="{9DE32C43-10DC-6D45-AAC5-F6B8ED9985ED}"/>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6579897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6_Title Slide">
    <p:bg>
      <p:bgRef idx="1001">
        <a:schemeClr val="bg1"/>
      </p:bgRef>
    </p:bg>
    <p:spTree>
      <p:nvGrpSpPr>
        <p:cNvPr id="1" name=""/>
        <p:cNvGrpSpPr/>
        <p:nvPr/>
      </p:nvGrpSpPr>
      <p:grpSpPr>
        <a:xfrm>
          <a:off x="0" y="0"/>
          <a:ext cx="0" cy="0"/>
          <a:chOff x="0" y="0"/>
          <a:chExt cx="0" cy="0"/>
        </a:xfrm>
      </p:grpSpPr>
      <p:pic>
        <p:nvPicPr>
          <p:cNvPr id="4" name="Picture 3" descr="A picture containing outdoor, laser, light, scene&#10;&#10;Description automatically generated">
            <a:extLst>
              <a:ext uri="{FF2B5EF4-FFF2-40B4-BE49-F238E27FC236}">
                <a16:creationId xmlns:a16="http://schemas.microsoft.com/office/drawing/2014/main" id="{566CB7B2-10D4-7544-8B87-EFB12B4451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0" y="0"/>
            <a:ext cx="12190025" cy="6858000"/>
          </a:xfrm>
          <a:prstGeom prst="rect">
            <a:avLst/>
          </a:prstGeom>
        </p:spPr>
      </p:pic>
      <p:sp>
        <p:nvSpPr>
          <p:cNvPr id="2" name="Rectangle 1">
            <a:extLst>
              <a:ext uri="{FF2B5EF4-FFF2-40B4-BE49-F238E27FC236}">
                <a16:creationId xmlns:a16="http://schemas.microsoft.com/office/drawing/2014/main" id="{83D297C4-855A-9540-843B-CC587D9FD8C1}"/>
              </a:ext>
            </a:extLst>
          </p:cNvPr>
          <p:cNvSpPr/>
          <p:nvPr/>
        </p:nvSpPr>
        <p:spPr>
          <a:xfrm>
            <a:off x="0" y="-1"/>
            <a:ext cx="12188825" cy="685799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15D5131B-4C51-1F44-B7F4-6CA8B239F633}"/>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89782031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7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sky, city, night&#10;&#10;Description automatically generated">
            <a:extLst>
              <a:ext uri="{FF2B5EF4-FFF2-40B4-BE49-F238E27FC236}">
                <a16:creationId xmlns:a16="http://schemas.microsoft.com/office/drawing/2014/main" id="{373ACAC4-F57F-F549-85F2-65FF12CC25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0" y="0"/>
            <a:ext cx="12190025"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5FB835CB-DD8C-F446-83CE-32ACFB0217A0}"/>
              </a:ext>
            </a:extLst>
          </p:cNvPr>
          <p:cNvSpPr/>
          <p:nvPr/>
        </p:nvSpPr>
        <p:spPr>
          <a:xfrm>
            <a:off x="-1200" y="0"/>
            <a:ext cx="12190025" cy="6857998"/>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E2E6ED93-C5DD-684E-B1BE-4080D175C89C}"/>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736256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8_Title Slide">
    <p:bg>
      <p:bgRef idx="1001">
        <a:schemeClr val="bg1"/>
      </p:bgRef>
    </p:bg>
    <p:spTree>
      <p:nvGrpSpPr>
        <p:cNvPr id="1" name=""/>
        <p:cNvGrpSpPr/>
        <p:nvPr/>
      </p:nvGrpSpPr>
      <p:grpSpPr>
        <a:xfrm>
          <a:off x="0" y="0"/>
          <a:ext cx="0" cy="0"/>
          <a:chOff x="0" y="0"/>
          <a:chExt cx="0" cy="0"/>
        </a:xfrm>
      </p:grpSpPr>
      <p:pic>
        <p:nvPicPr>
          <p:cNvPr id="4" name="Picture 3" descr="A picture containing sky, outdoor&#10;&#10;Description automatically generated">
            <a:extLst>
              <a:ext uri="{FF2B5EF4-FFF2-40B4-BE49-F238E27FC236}">
                <a16:creationId xmlns:a16="http://schemas.microsoft.com/office/drawing/2014/main" id="{4782D4B3-E72D-F041-ABD0-1372C0EBFB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0"/>
            <a:ext cx="12190025" cy="6858000"/>
          </a:xfrm>
          <a:prstGeom prst="rect">
            <a:avLst/>
          </a:prstGeom>
        </p:spPr>
      </p:pic>
      <p:sp>
        <p:nvSpPr>
          <p:cNvPr id="2" name="Rectangle 1">
            <a:extLst>
              <a:ext uri="{FF2B5EF4-FFF2-40B4-BE49-F238E27FC236}">
                <a16:creationId xmlns:a16="http://schemas.microsoft.com/office/drawing/2014/main" id="{23CED656-9AD2-7747-9AF1-F75EAE25A4FC}"/>
              </a:ext>
            </a:extLst>
          </p:cNvPr>
          <p:cNvSpPr/>
          <p:nvPr/>
        </p:nvSpPr>
        <p:spPr>
          <a:xfrm>
            <a:off x="0" y="-3"/>
            <a:ext cx="12189425"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3812FE35-0376-054E-A535-66C3377FC402}"/>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47661256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9_Title Slide">
    <p:bg>
      <p:bgRef idx="1001">
        <a:schemeClr val="bg1"/>
      </p:bgRef>
    </p:bg>
    <p:spTree>
      <p:nvGrpSpPr>
        <p:cNvPr id="1" name=""/>
        <p:cNvGrpSpPr/>
        <p:nvPr/>
      </p:nvGrpSpPr>
      <p:grpSpPr>
        <a:xfrm>
          <a:off x="0" y="0"/>
          <a:ext cx="0" cy="0"/>
          <a:chOff x="0" y="0"/>
          <a:chExt cx="0" cy="0"/>
        </a:xfrm>
      </p:grpSpPr>
      <p:pic>
        <p:nvPicPr>
          <p:cNvPr id="3" name="Picture 2" descr="A picture containing blur, light&#10;&#10;Description automatically generated">
            <a:extLst>
              <a:ext uri="{FF2B5EF4-FFF2-40B4-BE49-F238E27FC236}">
                <a16:creationId xmlns:a16="http://schemas.microsoft.com/office/drawing/2014/main" id="{2C9049B0-0B94-BD42-824D-B6D9FACBA8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0" y="-1"/>
            <a:ext cx="12190025"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9" name="Rectangle 18">
            <a:extLst>
              <a:ext uri="{FF2B5EF4-FFF2-40B4-BE49-F238E27FC236}">
                <a16:creationId xmlns:a16="http://schemas.microsoft.com/office/drawing/2014/main" id="{0C9285AD-6427-0B46-A0F2-1DCB911CA9CC}"/>
              </a:ext>
            </a:extLst>
          </p:cNvPr>
          <p:cNvSpPr/>
          <p:nvPr/>
        </p:nvSpPr>
        <p:spPr>
          <a:xfrm>
            <a:off x="0" y="-3"/>
            <a:ext cx="12189425"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BE181728-95E0-D942-934C-22837439CA1F}"/>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74996269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0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F1BEC-2CAF-7649-A00C-2845946E67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1"/>
            <a:ext cx="12190025" cy="6858001"/>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39841289-60D1-7948-9778-C9FCBEABBE6A}"/>
              </a:ext>
            </a:extLst>
          </p:cNvPr>
          <p:cNvSpPr/>
          <p:nvPr/>
        </p:nvSpPr>
        <p:spPr>
          <a:xfrm>
            <a:off x="0" y="-1"/>
            <a:ext cx="12188825" cy="685799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3437A559-6F71-E24B-8877-CF29E1842AA5}"/>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80066655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1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E12DA-8290-CF4B-976D-F9128AA4E4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0" y="-1"/>
            <a:ext cx="12190025"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B9A7D91F-FDE8-064E-A3E9-D2C0020634A8}"/>
              </a:ext>
            </a:extLst>
          </p:cNvPr>
          <p:cNvSpPr/>
          <p:nvPr/>
        </p:nvSpPr>
        <p:spPr>
          <a:xfrm>
            <a:off x="-1200" y="-2"/>
            <a:ext cx="12189425" cy="6857999"/>
          </a:xfrm>
          <a:prstGeom prst="rect">
            <a:avLst/>
          </a:prstGeom>
          <a:gradFill flip="none" rotWithShape="1">
            <a:gsLst>
              <a:gs pos="0">
                <a:schemeClr val="bg1">
                  <a:alpha val="0"/>
                </a:schemeClr>
              </a:gs>
              <a:gs pos="100000">
                <a:schemeClr val="bg1">
                  <a:alpha val="43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9" name="TextBox 20">
            <a:extLst>
              <a:ext uri="{FF2B5EF4-FFF2-40B4-BE49-F238E27FC236}">
                <a16:creationId xmlns:a16="http://schemas.microsoft.com/office/drawing/2014/main" id="{DB13CEFF-559B-FB4C-A2FE-263C6B46C7CE}"/>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696594725"/>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2_Title Slide">
    <p:bg>
      <p:bgRef idx="1001">
        <a:schemeClr val="bg1"/>
      </p:bgRef>
    </p:bg>
    <p:spTree>
      <p:nvGrpSpPr>
        <p:cNvPr id="1" name=""/>
        <p:cNvGrpSpPr/>
        <p:nvPr/>
      </p:nvGrpSpPr>
      <p:grpSpPr>
        <a:xfrm>
          <a:off x="0" y="0"/>
          <a:ext cx="0" cy="0"/>
          <a:chOff x="0" y="0"/>
          <a:chExt cx="0" cy="0"/>
        </a:xfrm>
      </p:grpSpPr>
      <p:pic>
        <p:nvPicPr>
          <p:cNvPr id="4" name="Picture 3" descr="A picture containing invertebrate, ctenophore&#10;&#10;Description automatically generated">
            <a:extLst>
              <a:ext uri="{FF2B5EF4-FFF2-40B4-BE49-F238E27FC236}">
                <a16:creationId xmlns:a16="http://schemas.microsoft.com/office/drawing/2014/main" id="{58C025E6-8226-464D-867E-1C3F7CD526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8825"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BBE7B51-ECA1-FA4D-BCAA-2BAA2A4A3ED4}"/>
              </a:ext>
            </a:extLst>
          </p:cNvPr>
          <p:cNvSpPr/>
          <p:nvPr/>
        </p:nvSpPr>
        <p:spPr>
          <a:xfrm>
            <a:off x="3509202" y="2"/>
            <a:ext cx="8679622"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9" name="TextBox 20">
            <a:extLst>
              <a:ext uri="{FF2B5EF4-FFF2-40B4-BE49-F238E27FC236}">
                <a16:creationId xmlns:a16="http://schemas.microsoft.com/office/drawing/2014/main" id="{F4023BA9-1025-B342-8C96-782CC118DCF8}"/>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114350793"/>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23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ED8F0C-28F2-8A42-9D40-7084C9FFD7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0" y="0"/>
            <a:ext cx="12209527"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426677CF-4019-3745-AE17-170FFE5A9470}"/>
              </a:ext>
            </a:extLst>
          </p:cNvPr>
          <p:cNvSpPr/>
          <p:nvPr/>
        </p:nvSpPr>
        <p:spPr>
          <a:xfrm>
            <a:off x="0" y="0"/>
            <a:ext cx="12199176"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97F8A816-849A-F64A-9212-F0A7C735F9D3}"/>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874644101"/>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4_Title Slide">
    <p:bg>
      <p:bgRef idx="1001">
        <a:schemeClr val="bg1"/>
      </p:bgRef>
    </p:bg>
    <p:spTree>
      <p:nvGrpSpPr>
        <p:cNvPr id="1" name=""/>
        <p:cNvGrpSpPr/>
        <p:nvPr/>
      </p:nvGrpSpPr>
      <p:grpSpPr>
        <a:xfrm>
          <a:off x="0" y="0"/>
          <a:ext cx="0" cy="0"/>
          <a:chOff x="0" y="0"/>
          <a:chExt cx="0" cy="0"/>
        </a:xfrm>
      </p:grpSpPr>
      <p:pic>
        <p:nvPicPr>
          <p:cNvPr id="4" name="Picture 3" descr="A picture containing circuit, electronics, night&#10;&#10;Description automatically generated">
            <a:extLst>
              <a:ext uri="{FF2B5EF4-FFF2-40B4-BE49-F238E27FC236}">
                <a16:creationId xmlns:a16="http://schemas.microsoft.com/office/drawing/2014/main" id="{0CFC14C8-0981-E345-B10D-84223FB4CE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1"/>
            <a:ext cx="12190025"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0542CAB4-5A61-4A44-9A1E-BC9746ED65BA}"/>
              </a:ext>
            </a:extLst>
          </p:cNvPr>
          <p:cNvSpPr/>
          <p:nvPr/>
        </p:nvSpPr>
        <p:spPr>
          <a:xfrm>
            <a:off x="0" y="-1"/>
            <a:ext cx="12188825"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8" name="TextBox 20">
            <a:extLst>
              <a:ext uri="{FF2B5EF4-FFF2-40B4-BE49-F238E27FC236}">
                <a16:creationId xmlns:a16="http://schemas.microsoft.com/office/drawing/2014/main" id="{066775FA-2E3A-3B47-AC4A-682D27F2218D}"/>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08240849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0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F60B99-6BFE-2D40-895F-0F084FEC4E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
            <a:ext cx="12188152" cy="6858001"/>
          </a:xfrm>
          <a:prstGeom prst="rect">
            <a:avLst/>
          </a:prstGeom>
        </p:spPr>
      </p:pic>
      <p:sp>
        <p:nvSpPr>
          <p:cNvPr id="21" name="Rectangle 20">
            <a:extLst>
              <a:ext uri="{FF2B5EF4-FFF2-40B4-BE49-F238E27FC236}">
                <a16:creationId xmlns:a16="http://schemas.microsoft.com/office/drawing/2014/main" id="{05A56ACD-80AA-D441-B2FA-F252F126F050}"/>
              </a:ext>
            </a:extLst>
          </p:cNvPr>
          <p:cNvSpPr>
            <a:spLocks/>
          </p:cNvSpPr>
          <p:nvPr/>
        </p:nvSpPr>
        <p:spPr>
          <a:xfrm rot="5400000">
            <a:off x="2664813" y="-2666013"/>
            <a:ext cx="6858000" cy="12190025"/>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Subtitle 2">
            <a:extLst>
              <a:ext uri="{FF2B5EF4-FFF2-40B4-BE49-F238E27FC236}">
                <a16:creationId xmlns:a16="http://schemas.microsoft.com/office/drawing/2014/main" id="{764D7468-B6ED-8B46-A799-873C6CBB00EF}"/>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0" name="Picture 19">
            <a:extLst>
              <a:ext uri="{FF2B5EF4-FFF2-40B4-BE49-F238E27FC236}">
                <a16:creationId xmlns:a16="http://schemas.microsoft.com/office/drawing/2014/main" id="{EFB81D85-C6D9-464F-970F-8B449E6B3741}"/>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2"/>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7"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687E4BC-2B2B-B045-B01E-E0001545D82E}"/>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D59F83AF-D8A4-3D48-9AAD-FC11BC3D96F1}"/>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6CAA01D4-228A-2D47-8D6D-23BE3048C2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3" name="TextBox 20">
            <a:extLst>
              <a:ext uri="{FF2B5EF4-FFF2-40B4-BE49-F238E27FC236}">
                <a16:creationId xmlns:a16="http://schemas.microsoft.com/office/drawing/2014/main" id="{A92CF2F3-D508-734C-A803-AEC0A192B100}"/>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47524706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25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object, blue, star, bright&#10;&#10;Description automatically generated">
            <a:extLst>
              <a:ext uri="{FF2B5EF4-FFF2-40B4-BE49-F238E27FC236}">
                <a16:creationId xmlns:a16="http://schemas.microsoft.com/office/drawing/2014/main" id="{FB37B42A-7042-E140-A580-6034CB5856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0" y="-2"/>
            <a:ext cx="12190025"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6A9646DD-15B4-6F44-9224-549BD8C15001}"/>
              </a:ext>
            </a:extLst>
          </p:cNvPr>
          <p:cNvSpPr/>
          <p:nvPr/>
        </p:nvSpPr>
        <p:spPr>
          <a:xfrm>
            <a:off x="-1200" y="-3"/>
            <a:ext cx="12189425"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9" name="TextBox 20">
            <a:extLst>
              <a:ext uri="{FF2B5EF4-FFF2-40B4-BE49-F238E27FC236}">
                <a16:creationId xmlns:a16="http://schemas.microsoft.com/office/drawing/2014/main" id="{F9FBE488-91F7-1942-A89D-FB17FE084C34}"/>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97323194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6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EC0F4-29B3-1844-A206-E9978DDC95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0"/>
            <a:ext cx="12190025"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A6BA66D4-F829-5348-B094-D86162A17157}"/>
              </a:ext>
            </a:extLst>
          </p:cNvPr>
          <p:cNvSpPr/>
          <p:nvPr/>
        </p:nvSpPr>
        <p:spPr>
          <a:xfrm>
            <a:off x="-600" y="-3"/>
            <a:ext cx="12189425"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9" name="TextBox 20">
            <a:extLst>
              <a:ext uri="{FF2B5EF4-FFF2-40B4-BE49-F238E27FC236}">
                <a16:creationId xmlns:a16="http://schemas.microsoft.com/office/drawing/2014/main" id="{BDDBD7D5-08A7-D64A-8871-2D7A78BACF86}"/>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59644024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7_Title Slide">
    <p:bg>
      <p:bgRef idx="1001">
        <a:schemeClr val="bg1"/>
      </p:bgRef>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0AFABCE9-6BC8-E741-B725-757DD8CDEF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0025" cy="6861157"/>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430656C-1B23-0749-AD6A-14502D71E9B2}"/>
              </a:ext>
            </a:extLst>
          </p:cNvPr>
          <p:cNvSpPr/>
          <p:nvPr/>
        </p:nvSpPr>
        <p:spPr>
          <a:xfrm>
            <a:off x="-600" y="2"/>
            <a:ext cx="12189425"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2"/>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7" cy="289871"/>
          </a:xfrm>
        </p:spPr>
        <p:txBody>
          <a:bodyPr/>
          <a:lstStyle>
            <a:lvl1pPr marL="0" indent="0" algn="r">
              <a:buNone/>
              <a:defRPr sz="2399"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tx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9" name="TextBox 20">
            <a:extLst>
              <a:ext uri="{FF2B5EF4-FFF2-40B4-BE49-F238E27FC236}">
                <a16:creationId xmlns:a16="http://schemas.microsoft.com/office/drawing/2014/main" id="{6B5A3F7D-62C2-2F4F-A74E-62524C8DDF0E}"/>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96877279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0_Title Slid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23CC0-C7A1-BC40-9A1F-09EBC27A25E6}"/>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6" name="Title 1">
            <a:extLst>
              <a:ext uri="{FF2B5EF4-FFF2-40B4-BE49-F238E27FC236}">
                <a16:creationId xmlns:a16="http://schemas.microsoft.com/office/drawing/2014/main" id="{A0CD7DAB-58BC-C442-ABC0-6D7414DFC22E}"/>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9CDE2EBD-0FA3-D24B-AC33-4F98A57EE244}"/>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F51B5E8-1A64-CC4C-8297-18A3B49396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0" name="TextBox 20">
            <a:extLst>
              <a:ext uri="{FF2B5EF4-FFF2-40B4-BE49-F238E27FC236}">
                <a16:creationId xmlns:a16="http://schemas.microsoft.com/office/drawing/2014/main" id="{CF3F483E-C28F-8C43-8AF4-54DEBAF1D61F}"/>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327406092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F5B06E-F6A0-3B43-AD64-568F71E24194}"/>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366692D-059F-E843-B530-FFE3E2135C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9" name="TextBox 20">
            <a:extLst>
              <a:ext uri="{FF2B5EF4-FFF2-40B4-BE49-F238E27FC236}">
                <a16:creationId xmlns:a16="http://schemas.microsoft.com/office/drawing/2014/main" id="{84D08BDA-0B34-A84B-B3A0-9DE0D5EB9613}"/>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319190884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353FD8-3FBF-E340-8B41-D553C61637D3}"/>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6" name="Title 1">
            <a:extLst>
              <a:ext uri="{FF2B5EF4-FFF2-40B4-BE49-F238E27FC236}">
                <a16:creationId xmlns:a16="http://schemas.microsoft.com/office/drawing/2014/main" id="{0602B157-BA2E-444C-B53E-75E500564873}"/>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7FC899D-8C55-104D-89CA-EA4FCE459E0B}"/>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2C852A8C-3865-AA4E-82F7-750F6C6DD6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0" name="TextBox 20">
            <a:extLst>
              <a:ext uri="{FF2B5EF4-FFF2-40B4-BE49-F238E27FC236}">
                <a16:creationId xmlns:a16="http://schemas.microsoft.com/office/drawing/2014/main" id="{8F84B417-FBBD-D54C-B0DE-4D62AABBD4C4}"/>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80363363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300" y="476250"/>
            <a:ext cx="11230225"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300" y="1171112"/>
            <a:ext cx="11230225" cy="4948335"/>
          </a:xfrm>
          <a:prstGeom prst="rect">
            <a:avLst/>
          </a:prstGeom>
        </p:spPr>
        <p:txBody>
          <a:bodyPr/>
          <a:lstStyle>
            <a:lvl1pPr marL="342797" indent="-342797">
              <a:lnSpc>
                <a:spcPct val="100000"/>
              </a:lnSpc>
              <a:spcBef>
                <a:spcPts val="600"/>
              </a:spcBef>
              <a:spcAft>
                <a:spcPts val="0"/>
              </a:spcAft>
              <a:buClr>
                <a:schemeClr val="accent1"/>
              </a:buClr>
              <a:buFont typeface="Arial" charset="0"/>
              <a:buChar char="•"/>
              <a:defRPr sz="2399">
                <a:solidFill>
                  <a:schemeClr val="tx2"/>
                </a:solidFill>
              </a:defRPr>
            </a:lvl1pPr>
            <a:lvl2pPr marL="672581">
              <a:lnSpc>
                <a:spcPct val="100000"/>
              </a:lnSpc>
              <a:spcAft>
                <a:spcPts val="0"/>
              </a:spcAft>
              <a:defRPr sz="1999">
                <a:solidFill>
                  <a:schemeClr val="tx2"/>
                </a:solidFill>
              </a:defRPr>
            </a:lvl2pPr>
            <a:lvl3pPr marL="946819">
              <a:lnSpc>
                <a:spcPct val="100000"/>
              </a:lnSpc>
              <a:spcAft>
                <a:spcPts val="0"/>
              </a:spcAft>
              <a:defRPr sz="1799">
                <a:solidFill>
                  <a:schemeClr val="tx2"/>
                </a:solidFill>
              </a:defRPr>
            </a:lvl3pPr>
            <a:lvl4pPr marL="1292790">
              <a:lnSpc>
                <a:spcPct val="100000"/>
              </a:lnSpc>
              <a:spcAft>
                <a:spcPts val="0"/>
              </a:spcAft>
              <a:defRPr sz="1799">
                <a:solidFill>
                  <a:schemeClr val="tx2"/>
                </a:solidFill>
              </a:defRPr>
            </a:lvl4pPr>
            <a:lvl5pPr marL="1518147">
              <a:lnSpc>
                <a:spcPct val="100000"/>
              </a:lnSpc>
              <a:spcAft>
                <a:spcPts val="0"/>
              </a:spcAft>
              <a:defRPr sz="1799">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21897975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300" y="478302"/>
            <a:ext cx="11230225"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300" y="1554490"/>
            <a:ext cx="11230225" cy="4553233"/>
          </a:xfrm>
          <a:prstGeom prst="rect">
            <a:avLst/>
          </a:prstGeom>
        </p:spPr>
        <p:txBody>
          <a:bodyPr/>
          <a:lstStyle>
            <a:lvl1pPr marL="342797" indent="-342797">
              <a:lnSpc>
                <a:spcPct val="100000"/>
              </a:lnSpc>
              <a:spcBef>
                <a:spcPts val="600"/>
              </a:spcBef>
              <a:spcAft>
                <a:spcPts val="0"/>
              </a:spcAft>
              <a:buClr>
                <a:schemeClr val="accent1"/>
              </a:buClr>
              <a:buFont typeface="Arial" charset="0"/>
              <a:buChar char="•"/>
              <a:defRPr sz="2399">
                <a:solidFill>
                  <a:schemeClr val="tx2"/>
                </a:solidFill>
              </a:defRPr>
            </a:lvl1pPr>
            <a:lvl2pPr>
              <a:lnSpc>
                <a:spcPct val="100000"/>
              </a:lnSpc>
              <a:spcAft>
                <a:spcPts val="0"/>
              </a:spcAft>
              <a:buClr>
                <a:schemeClr val="accent1"/>
              </a:buClr>
              <a:defRPr sz="1999">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10071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p:nvCxnSpPr>
        <p:spPr>
          <a:xfrm>
            <a:off x="6094413"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300" y="478302"/>
            <a:ext cx="11230225"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300" y="991131"/>
            <a:ext cx="11230225" cy="359204"/>
          </a:xfrm>
        </p:spPr>
        <p:txBody>
          <a:bodyPr anchor="t"/>
          <a:lstStyle>
            <a:lvl1pPr marL="0" indent="0">
              <a:spcAft>
                <a:spcPts val="0"/>
              </a:spcAft>
              <a:buNone/>
              <a:defRPr sz="2399">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300" y="1620481"/>
            <a:ext cx="5344250"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463" y="2202443"/>
            <a:ext cx="5346087" cy="3933245"/>
          </a:xfrm>
        </p:spPr>
        <p:txBody>
          <a:bodyPr/>
          <a:lstStyle>
            <a:lvl1pPr marL="342797" indent="-342797" algn="just">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vl3pPr marL="946819">
              <a:lnSpc>
                <a:spcPct val="100000"/>
              </a:lnSpc>
              <a:spcAft>
                <a:spcPts val="0"/>
              </a:spcAft>
              <a:buClr>
                <a:schemeClr val="accent1"/>
              </a:buClr>
              <a:defRPr>
                <a:solidFill>
                  <a:srgbClr val="333E48"/>
                </a:solidFill>
              </a:defRPr>
            </a:lvl3pPr>
            <a:lvl4pPr marL="1292790" indent="-172986">
              <a:lnSpc>
                <a:spcPct val="100000"/>
              </a:lnSpc>
              <a:spcAft>
                <a:spcPts val="0"/>
              </a:spcAft>
              <a:buClr>
                <a:schemeClr val="accent1"/>
              </a:buClr>
              <a:buFont typeface="Arial" charset="0"/>
              <a:buChar char="•"/>
              <a:defRPr>
                <a:solidFill>
                  <a:srgbClr val="333E48"/>
                </a:solidFill>
              </a:defRPr>
            </a:lvl4pPr>
            <a:lvl5pPr marL="1518147">
              <a:lnSpc>
                <a:spcPct val="100000"/>
              </a:lnSpc>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39883" y="1620481"/>
            <a:ext cx="5369643"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8296" y="2202442"/>
            <a:ext cx="5371229" cy="3933246"/>
          </a:xfr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vl3pPr marL="946819">
              <a:lnSpc>
                <a:spcPct val="100000"/>
              </a:lnSpc>
              <a:spcAft>
                <a:spcPts val="0"/>
              </a:spcAft>
              <a:buClr>
                <a:schemeClr val="accent1"/>
              </a:buClr>
              <a:defRPr>
                <a:solidFill>
                  <a:srgbClr val="333E48"/>
                </a:solidFill>
              </a:defRPr>
            </a:lvl3pPr>
            <a:lvl4pPr marL="1292790" indent="-172986">
              <a:lnSpc>
                <a:spcPct val="100000"/>
              </a:lnSpc>
              <a:spcAft>
                <a:spcPts val="0"/>
              </a:spcAft>
              <a:buClr>
                <a:schemeClr val="accent1"/>
              </a:buClr>
              <a:buFont typeface="Arial" charset="0"/>
              <a:buChar char="•"/>
              <a:defRPr>
                <a:solidFill>
                  <a:srgbClr val="333E48"/>
                </a:solidFill>
              </a:defRPr>
            </a:lvl4pPr>
            <a:lvl5pPr marL="1518147">
              <a:lnSpc>
                <a:spcPct val="100000"/>
              </a:lnSpc>
              <a:spcAft>
                <a:spcPts val="0"/>
              </a:spcAft>
              <a:buClr>
                <a:schemeClr val="accent1"/>
              </a:buClr>
              <a:defRPr>
                <a:solidFill>
                  <a:srgbClr val="333E4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060681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p:nvCxnSpPr>
        <p:spPr bwMode="auto">
          <a:xfrm>
            <a:off x="414705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p:nvCxnSpPr>
        <p:spPr bwMode="auto">
          <a:xfrm>
            <a:off x="8049703"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300" y="478302"/>
            <a:ext cx="11230225"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dirty="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301" y="2373786"/>
            <a:ext cx="3371766" cy="3685702"/>
          </a:xfrm>
          <a:prstGeom prst="rect">
            <a:avLst/>
          </a:prstGeo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p:ph type="body" sz="quarter" idx="16" hasCustomPrompt="1"/>
          </p:nvPr>
        </p:nvSpPr>
        <p:spPr>
          <a:xfrm>
            <a:off x="479301" y="1611050"/>
            <a:ext cx="3371767"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p:ph idx="17"/>
          </p:nvPr>
        </p:nvSpPr>
        <p:spPr>
          <a:xfrm>
            <a:off x="4415210" y="2373786"/>
            <a:ext cx="3358406" cy="3685702"/>
          </a:xfrm>
          <a:prstGeom prst="rect">
            <a:avLst/>
          </a:prstGeo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4" name="Text Placeholder 2"/>
          <p:cNvSpPr>
            <a:spLocks noGrp="1"/>
          </p:cNvSpPr>
          <p:nvPr>
            <p:ph idx="18"/>
          </p:nvPr>
        </p:nvSpPr>
        <p:spPr>
          <a:xfrm>
            <a:off x="8297952" y="2373786"/>
            <a:ext cx="3411573" cy="3685702"/>
          </a:xfrm>
          <a:prstGeom prst="rect">
            <a:avLst/>
          </a:prstGeo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5" name="Text Placeholder 131"/>
          <p:cNvSpPr>
            <a:spLocks noGrp="1"/>
          </p:cNvSpPr>
          <p:nvPr>
            <p:ph type="body" sz="quarter" idx="19" hasCustomPrompt="1"/>
          </p:nvPr>
        </p:nvSpPr>
        <p:spPr>
          <a:xfrm>
            <a:off x="4418846" y="1611050"/>
            <a:ext cx="3359070"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p:ph type="body" sz="quarter" idx="20" hasCustomPrompt="1"/>
          </p:nvPr>
        </p:nvSpPr>
        <p:spPr>
          <a:xfrm>
            <a:off x="8297288" y="1611050"/>
            <a:ext cx="3412237"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216342384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1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F1145-3FE1-6D42-AA8B-F8E06EB9FA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1" y="0"/>
            <a:ext cx="12189267"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p:nvSpPr>
        <p:spPr>
          <a:xfrm rot="16200000">
            <a:off x="6024538" y="693714"/>
            <a:ext cx="6858000" cy="5470575"/>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4" name="Picture 13">
            <a:extLst>
              <a:ext uri="{FF2B5EF4-FFF2-40B4-BE49-F238E27FC236}">
                <a16:creationId xmlns:a16="http://schemas.microsoft.com/office/drawing/2014/main" id="{8B406E79-E2B4-C342-8DB2-4D2D3C2FAA28}"/>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2"/>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7"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28F18B9-825A-C643-BA5E-9620354031F0}"/>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79634863-0C8B-5F4F-B35A-4D468E8ECB8E}"/>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E921999B-E167-3C4E-A8F5-820963AA11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3" name="TextBox 20">
            <a:extLst>
              <a:ext uri="{FF2B5EF4-FFF2-40B4-BE49-F238E27FC236}">
                <a16:creationId xmlns:a16="http://schemas.microsoft.com/office/drawing/2014/main" id="{70BF6488-6104-D74D-BDA7-9A5F46DE19CE}"/>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3565045303"/>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300" y="478302"/>
            <a:ext cx="11230225"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6958" y="2372564"/>
            <a:ext cx="3412566" cy="3686924"/>
          </a:xfr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p:nvGrpSpPr>
        <p:grpSpPr bwMode="auto">
          <a:xfrm>
            <a:off x="4147058" y="1611050"/>
            <a:ext cx="3902645"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301" y="1611050"/>
            <a:ext cx="3371767"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5042" y="1611050"/>
            <a:ext cx="3359070"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7288" y="1611050"/>
            <a:ext cx="3412237" cy="560696"/>
          </a:xfrm>
        </p:spPr>
        <p:txBody>
          <a:bodyPr anchor="t" anchorCtr="0"/>
          <a:lstStyle>
            <a:lvl1pPr marL="0" marR="0" indent="0" algn="l" defTabSz="914126"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4713" y="2372564"/>
            <a:ext cx="3359399" cy="3686924"/>
          </a:xfr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300" y="2372564"/>
            <a:ext cx="3359399" cy="3686924"/>
          </a:xfr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marL="581169">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03732898"/>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p:nvCxnSpPr>
        <p:spPr>
          <a:xfrm>
            <a:off x="3254156" y="1631950"/>
            <a:ext cx="0" cy="44406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300" y="478301"/>
            <a:ext cx="11230225"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301" y="1631112"/>
            <a:ext cx="2618693" cy="4440603"/>
          </a:xfrm>
          <a:prstGeom prst="rect">
            <a:avLst/>
          </a:prstGeom>
        </p:spPr>
        <p:txBody>
          <a:bodyPr/>
          <a:lstStyle>
            <a:lvl1pPr marL="342797" indent="-342797">
              <a:lnSpc>
                <a:spcPct val="100000"/>
              </a:lnSpc>
              <a:spcBef>
                <a:spcPts val="600"/>
              </a:spcBef>
              <a:spcAft>
                <a:spcPts val="0"/>
              </a:spcAft>
              <a:buClr>
                <a:schemeClr val="accent1"/>
              </a:buClr>
              <a:buFont typeface="Arial" charset="0"/>
              <a:buChar char="•"/>
              <a:defRPr sz="2399">
                <a:solidFill>
                  <a:srgbClr val="333E48"/>
                </a:solidFill>
              </a:defRPr>
            </a:lvl1pPr>
            <a:lvl2pPr marL="581169">
              <a:lnSpc>
                <a:spcPct val="100000"/>
              </a:lnSpc>
              <a:spcAft>
                <a:spcPts val="0"/>
              </a:spcAft>
              <a:buClr>
                <a:schemeClr val="accent1"/>
              </a:buClr>
              <a:defRPr sz="1999">
                <a:solidFill>
                  <a:srgbClr val="333E4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5146" y="1631112"/>
            <a:ext cx="8294379" cy="4440603"/>
          </a:xfrm>
        </p:spPr>
        <p:txBody>
          <a:bodyPr/>
          <a:lstStyle>
            <a:lvl1pPr marL="342797" indent="-342797">
              <a:lnSpc>
                <a:spcPct val="100000"/>
              </a:lnSpc>
              <a:spcBef>
                <a:spcPts val="600"/>
              </a:spcBef>
              <a:spcAft>
                <a:spcPts val="0"/>
              </a:spcAft>
              <a:buClr>
                <a:schemeClr val="accent1"/>
              </a:buClr>
              <a:buFont typeface="Arial" charset="0"/>
              <a:buChar char="•"/>
              <a:defRPr sz="2399">
                <a:solidFill>
                  <a:srgbClr val="333E48"/>
                </a:solidFill>
              </a:defRPr>
            </a:lvl1pPr>
            <a:lvl2pPr marL="581169">
              <a:lnSpc>
                <a:spcPct val="100000"/>
              </a:lnSpc>
              <a:spcAft>
                <a:spcPts val="0"/>
              </a:spcAft>
              <a:buClr>
                <a:schemeClr val="accent1"/>
              </a:buClr>
              <a:defRPr sz="1999">
                <a:solidFill>
                  <a:srgbClr val="333E48"/>
                </a:solidFill>
              </a:defRPr>
            </a:lvl2pPr>
            <a:lvl3pPr marL="946819">
              <a:lnSpc>
                <a:spcPct val="100000"/>
              </a:lnSpc>
              <a:spcAft>
                <a:spcPts val="0"/>
              </a:spcAft>
              <a:buClr>
                <a:schemeClr val="accent1"/>
              </a:buClr>
              <a:defRPr sz="1799">
                <a:solidFill>
                  <a:srgbClr val="333E48"/>
                </a:solidFill>
              </a:defRPr>
            </a:lvl3pPr>
            <a:lvl4pPr marL="1292790" indent="-172986">
              <a:lnSpc>
                <a:spcPct val="100000"/>
              </a:lnSpc>
              <a:spcAft>
                <a:spcPts val="0"/>
              </a:spcAft>
              <a:buClr>
                <a:schemeClr val="accent1"/>
              </a:buClr>
              <a:buFont typeface="Arial" charset="0"/>
              <a:buChar char="•"/>
              <a:defRPr sz="1799">
                <a:solidFill>
                  <a:srgbClr val="333E48"/>
                </a:solidFill>
              </a:defRPr>
            </a:lvl4pPr>
            <a:lvl5pPr marL="1518147">
              <a:lnSpc>
                <a:spcPct val="100000"/>
              </a:lnSpc>
              <a:spcAft>
                <a:spcPts val="0"/>
              </a:spcAft>
              <a:buClr>
                <a:schemeClr val="accent1"/>
              </a:buClr>
              <a:defRPr sz="1799">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449973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p:nvCxnSpPr>
        <p:spPr>
          <a:xfrm>
            <a:off x="8930537" y="1629288"/>
            <a:ext cx="0" cy="44432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300" y="478301"/>
            <a:ext cx="11230225"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5284" y="1629597"/>
            <a:ext cx="2674240" cy="4443488"/>
          </a:xfrm>
        </p:spPr>
        <p:txBody>
          <a:bodyPr/>
          <a:lstStyle>
            <a:lvl1pPr marL="342797" indent="-342797">
              <a:lnSpc>
                <a:spcPct val="100000"/>
              </a:lnSpc>
              <a:spcBef>
                <a:spcPts val="600"/>
              </a:spcBef>
              <a:spcAft>
                <a:spcPts val="0"/>
              </a:spcAft>
              <a:buClr>
                <a:schemeClr val="accent1"/>
              </a:buClr>
              <a:buFont typeface="Arial" charset="0"/>
              <a:buChar char="•"/>
              <a:defRPr sz="2399">
                <a:solidFill>
                  <a:srgbClr val="333E48"/>
                </a:solidFill>
              </a:defRPr>
            </a:lvl1pPr>
            <a:lvl2pPr marL="581169">
              <a:lnSpc>
                <a:spcPct val="100000"/>
              </a:lnSpc>
              <a:spcAft>
                <a:spcPts val="0"/>
              </a:spcAft>
              <a:buClr>
                <a:schemeClr val="accent1"/>
              </a:buClr>
              <a:defRPr sz="1999">
                <a:solidFill>
                  <a:srgbClr val="333E4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300" y="1629288"/>
            <a:ext cx="8346490" cy="4443267"/>
          </a:xfrm>
        </p:spPr>
        <p:txBody>
          <a:bodyPr/>
          <a:lstStyle>
            <a:lvl1pPr marL="342797" indent="-342797">
              <a:lnSpc>
                <a:spcPct val="100000"/>
              </a:lnSpc>
              <a:spcBef>
                <a:spcPts val="600"/>
              </a:spcBef>
              <a:spcAft>
                <a:spcPts val="0"/>
              </a:spcAft>
              <a:buClr>
                <a:schemeClr val="accent1"/>
              </a:buClr>
              <a:buFont typeface="Arial" charset="0"/>
              <a:buChar char="•"/>
              <a:defRPr sz="2399">
                <a:solidFill>
                  <a:srgbClr val="333E48"/>
                </a:solidFill>
              </a:defRPr>
            </a:lvl1pPr>
            <a:lvl2pPr marL="581169">
              <a:lnSpc>
                <a:spcPct val="100000"/>
              </a:lnSpc>
              <a:spcAft>
                <a:spcPts val="0"/>
              </a:spcAft>
              <a:buClr>
                <a:schemeClr val="accent1"/>
              </a:buClr>
              <a:defRPr sz="1999">
                <a:solidFill>
                  <a:srgbClr val="333E48"/>
                </a:solidFill>
              </a:defRPr>
            </a:lvl2pPr>
            <a:lvl3pPr marL="946819">
              <a:lnSpc>
                <a:spcPct val="100000"/>
              </a:lnSpc>
              <a:spcAft>
                <a:spcPts val="0"/>
              </a:spcAft>
              <a:buClr>
                <a:schemeClr val="accent1"/>
              </a:buClr>
              <a:defRPr sz="1799">
                <a:solidFill>
                  <a:srgbClr val="333E48"/>
                </a:solidFill>
              </a:defRPr>
            </a:lvl3pPr>
            <a:lvl4pPr marL="1292790" indent="-172986">
              <a:lnSpc>
                <a:spcPct val="100000"/>
              </a:lnSpc>
              <a:spcAft>
                <a:spcPts val="0"/>
              </a:spcAft>
              <a:buClr>
                <a:schemeClr val="accent1"/>
              </a:buClr>
              <a:buFont typeface="Arial" charset="0"/>
              <a:buChar char="•"/>
              <a:defRPr sz="1799">
                <a:solidFill>
                  <a:srgbClr val="333E48"/>
                </a:solidFill>
              </a:defRPr>
            </a:lvl4pPr>
            <a:lvl5pPr marL="1518147">
              <a:lnSpc>
                <a:spcPct val="100000"/>
              </a:lnSpc>
              <a:spcAft>
                <a:spcPts val="0"/>
              </a:spcAft>
              <a:buClr>
                <a:schemeClr val="accent1"/>
              </a:buClr>
              <a:defRPr sz="1799">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484651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300" y="478302"/>
            <a:ext cx="11230225"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3515" y="1618446"/>
            <a:ext cx="2605996" cy="1953683"/>
          </a:xfrm>
        </p:spPr>
        <p:txBody>
          <a:bodyPr/>
          <a:lstStyle>
            <a:lvl1pPr marL="0" indent="0">
              <a:buClr>
                <a:schemeClr val="accent1"/>
              </a:buClr>
              <a:buNone/>
              <a:defRPr sz="2199">
                <a:solidFill>
                  <a:srgbClr val="333E48"/>
                </a:solidFill>
              </a:defRPr>
            </a:lvl1pPr>
          </a:lstStyle>
          <a:p>
            <a:pPr lvl="0"/>
            <a:r>
              <a:rPr lang="en-US" noProof="0"/>
              <a:t>Click icon to add picture</a:t>
            </a:r>
            <a:endParaRPr lang="en-US" noProof="0" dirty="0"/>
          </a:p>
        </p:txBody>
      </p:sp>
      <p:sp>
        <p:nvSpPr>
          <p:cNvPr id="104" name="Picture Placeholder 5"/>
          <p:cNvSpPr>
            <a:spLocks noGrp="1"/>
          </p:cNvSpPr>
          <p:nvPr>
            <p:ph type="pic" sz="quarter" idx="18"/>
          </p:nvPr>
        </p:nvSpPr>
        <p:spPr>
          <a:xfrm>
            <a:off x="3353515" y="3755873"/>
            <a:ext cx="2605996" cy="1953683"/>
          </a:xfrm>
        </p:spPr>
        <p:txBody>
          <a:bodyPr/>
          <a:lstStyle>
            <a:lvl1pPr marL="0" indent="0">
              <a:buClr>
                <a:schemeClr val="accent1"/>
              </a:buClr>
              <a:buNone/>
              <a:defRPr sz="2199">
                <a:solidFill>
                  <a:srgbClr val="333E48"/>
                </a:solidFill>
              </a:defRPr>
            </a:lvl1pPr>
          </a:lstStyle>
          <a:p>
            <a:pPr lvl="0"/>
            <a:r>
              <a:rPr lang="en-US" noProof="0"/>
              <a:t>Click icon to add picture</a:t>
            </a:r>
            <a:endParaRPr lang="en-US" noProof="0" dirty="0"/>
          </a:p>
        </p:txBody>
      </p:sp>
      <p:sp>
        <p:nvSpPr>
          <p:cNvPr id="105" name="Picture Placeholder 5"/>
          <p:cNvSpPr>
            <a:spLocks noGrp="1"/>
          </p:cNvSpPr>
          <p:nvPr>
            <p:ph type="pic" sz="quarter" idx="19"/>
          </p:nvPr>
        </p:nvSpPr>
        <p:spPr>
          <a:xfrm>
            <a:off x="9063852" y="1618446"/>
            <a:ext cx="2645673" cy="1953683"/>
          </a:xfrm>
        </p:spPr>
        <p:txBody>
          <a:bodyPr/>
          <a:lstStyle>
            <a:lvl1pPr marL="0" indent="0">
              <a:buClr>
                <a:schemeClr val="accent1"/>
              </a:buClr>
              <a:buNone/>
              <a:defRPr sz="2199">
                <a:solidFill>
                  <a:srgbClr val="333E48"/>
                </a:solidFill>
              </a:defRPr>
            </a:lvl1pPr>
          </a:lstStyle>
          <a:p>
            <a:pPr lvl="0"/>
            <a:r>
              <a:rPr lang="en-US" noProof="0"/>
              <a:t>Click icon to add picture</a:t>
            </a:r>
            <a:endParaRPr lang="en-US" noProof="0" dirty="0"/>
          </a:p>
        </p:txBody>
      </p:sp>
      <p:sp>
        <p:nvSpPr>
          <p:cNvPr id="106" name="Picture Placeholder 5"/>
          <p:cNvSpPr>
            <a:spLocks noGrp="1"/>
          </p:cNvSpPr>
          <p:nvPr>
            <p:ph type="pic" sz="quarter" idx="20"/>
          </p:nvPr>
        </p:nvSpPr>
        <p:spPr>
          <a:xfrm>
            <a:off x="9063852" y="3755873"/>
            <a:ext cx="2645673" cy="1953683"/>
          </a:xfrm>
        </p:spPr>
        <p:txBody>
          <a:bodyPr/>
          <a:lstStyle>
            <a:lvl1pPr marL="0" indent="0">
              <a:buClr>
                <a:schemeClr val="accent1"/>
              </a:buClr>
              <a:buNone/>
              <a:defRPr sz="2199">
                <a:solidFill>
                  <a:srgbClr val="333E48"/>
                </a:solidFill>
              </a:defRPr>
            </a:lvl1pPr>
          </a:lstStyle>
          <a:p>
            <a:pPr lvl="0"/>
            <a:r>
              <a:rPr lang="en-US" noProof="0"/>
              <a:t>Click icon to add picture</a:t>
            </a:r>
            <a:endParaRPr lang="en-US" noProof="0" dirty="0"/>
          </a:p>
        </p:txBody>
      </p:sp>
      <p:sp>
        <p:nvSpPr>
          <p:cNvPr id="14" name="Text Placeholder 7"/>
          <p:cNvSpPr>
            <a:spLocks noGrp="1"/>
          </p:cNvSpPr>
          <p:nvPr>
            <p:ph type="body" sz="quarter" idx="21"/>
          </p:nvPr>
        </p:nvSpPr>
        <p:spPr>
          <a:xfrm>
            <a:off x="479301" y="1618445"/>
            <a:ext cx="2618693" cy="4086225"/>
          </a:xfr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377" indent="-172986">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18597" y="1618445"/>
            <a:ext cx="2605996" cy="4086225"/>
          </a:xfrm>
        </p:spPr>
        <p:txBody>
          <a:bodyPr/>
          <a:lstStyle>
            <a:lvl1pPr marL="342797" indent="-342797">
              <a:lnSpc>
                <a:spcPct val="100000"/>
              </a:lnSpc>
              <a:spcBef>
                <a:spcPts val="600"/>
              </a:spcBef>
              <a:spcAft>
                <a:spcPts val="0"/>
              </a:spcAft>
              <a:buClr>
                <a:schemeClr val="accent1"/>
              </a:buClr>
              <a:buFont typeface="Arial" charset="0"/>
              <a:buChar char="•"/>
              <a:defRPr sz="1999">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377" indent="-172986">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361851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300" y="478303"/>
            <a:ext cx="11230225"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300" y="991131"/>
            <a:ext cx="11230225" cy="344488"/>
          </a:xfrm>
        </p:spPr>
        <p:txBody>
          <a:bodyPr/>
          <a:lstStyle>
            <a:lvl1pPr marL="0" indent="0">
              <a:buNone/>
              <a:defRPr lang="en-US" sz="2399">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300" y="1629080"/>
            <a:ext cx="5479681" cy="4455197"/>
          </a:xfrm>
          <a:prstGeom prst="rect">
            <a:avLst/>
          </a:prstGeom>
        </p:spPr>
        <p:txBody>
          <a:bodyPr/>
          <a:lstStyle>
            <a:lvl1pPr marL="342797" indent="-342797">
              <a:lnSpc>
                <a:spcPct val="100000"/>
              </a:lnSpc>
              <a:spcAft>
                <a:spcPts val="0"/>
              </a:spcAft>
              <a:buClr>
                <a:schemeClr val="accent1"/>
              </a:buClr>
              <a:buFont typeface="Arial" charset="0"/>
              <a:buChar char="•"/>
              <a:defRPr sz="2399">
                <a:solidFill>
                  <a:srgbClr val="333E48"/>
                </a:solidFill>
              </a:defRPr>
            </a:lvl1pPr>
            <a:lvl2pPr>
              <a:lnSpc>
                <a:spcPct val="100000"/>
              </a:lnSpc>
              <a:spcBef>
                <a:spcPts val="0"/>
              </a:spcBef>
              <a:spcAft>
                <a:spcPts val="0"/>
              </a:spcAft>
              <a:buClr>
                <a:schemeClr val="accent1"/>
              </a:buClr>
              <a:defRPr sz="1999">
                <a:solidFill>
                  <a:srgbClr val="333E48"/>
                </a:solidFill>
              </a:defRPr>
            </a:lvl2pPr>
            <a:lvl3pPr>
              <a:lnSpc>
                <a:spcPct val="100000"/>
              </a:lnSpc>
              <a:spcBef>
                <a:spcPts val="0"/>
              </a:spcBef>
              <a:spcAft>
                <a:spcPts val="0"/>
              </a:spcAft>
              <a:buClr>
                <a:schemeClr val="accent1"/>
              </a:buClr>
              <a:defRPr sz="1799">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49297" y="1629080"/>
            <a:ext cx="5460229" cy="4455198"/>
          </a:xfrm>
        </p:spPr>
        <p:txBody>
          <a:bodyPr/>
          <a:lstStyle>
            <a:lvl1pPr marL="0" indent="0">
              <a:buClr>
                <a:schemeClr val="accent1"/>
              </a:buClr>
              <a:buNone/>
              <a:defRPr sz="2199">
                <a:solidFill>
                  <a:srgbClr val="333E48"/>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514629348"/>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300" y="1259574"/>
            <a:ext cx="11230225" cy="4836426"/>
          </a:xfrm>
        </p:spPr>
        <p:txBody>
          <a:bodyPr/>
          <a:lstStyle>
            <a:lvl1pPr marL="0" indent="0">
              <a:buNone/>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1001859524"/>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54185250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2_Closing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28AC5A-7EFB-CA43-8A9B-3B442C5C9A1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p:nvSpPr>
        <p:spPr>
          <a:xfrm>
            <a:off x="10681093" y="5937251"/>
            <a:ext cx="1095090"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solidFill>
                <a:srgbClr val="FFFFFF"/>
              </a:solidFill>
              <a:ea typeface="ＭＳ Ｐゴシック" charset="0"/>
              <a:cs typeface="ＭＳ Ｐゴシック" charset="0"/>
            </a:endParaRPr>
          </a:p>
        </p:txBody>
      </p:sp>
      <p:pic>
        <p:nvPicPr>
          <p:cNvPr id="11" name="Picture 10" descr="A picture containing building, drawing&#10;&#10;Description automatically generated">
            <a:extLst>
              <a:ext uri="{FF2B5EF4-FFF2-40B4-BE49-F238E27FC236}">
                <a16:creationId xmlns:a16="http://schemas.microsoft.com/office/drawing/2014/main" id="{C1198ECC-03BB-F84C-8B27-CF6053626C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0" name="TextBox 20">
            <a:extLst>
              <a:ext uri="{FF2B5EF4-FFF2-40B4-BE49-F238E27FC236}">
                <a16:creationId xmlns:a16="http://schemas.microsoft.com/office/drawing/2014/main" id="{2EFD6F9F-6DEB-6F4D-BE5A-D3540160B34B}"/>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7" name="Rectangle 6">
            <a:extLst>
              <a:ext uri="{FF2B5EF4-FFF2-40B4-BE49-F238E27FC236}">
                <a16:creationId xmlns:a16="http://schemas.microsoft.com/office/drawing/2014/main" id="{45A82B8D-79F0-2840-A348-51E15B608C54}"/>
              </a:ext>
            </a:extLst>
          </p:cNvPr>
          <p:cNvSpPr>
            <a:spLocks noChangeArrowheads="1"/>
          </p:cNvSpPr>
          <p:nvPr/>
        </p:nvSpPr>
        <p:spPr bwMode="auto">
          <a:xfrm>
            <a:off x="6668768" y="952143"/>
            <a:ext cx="4653974"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799" dirty="0">
                <a:solidFill>
                  <a:schemeClr val="bg1"/>
                </a:solidFill>
              </a:rPr>
              <a:t>Thank You</a:t>
            </a:r>
          </a:p>
          <a:p>
            <a:pPr algn="r">
              <a:defRPr/>
            </a:pPr>
            <a:r>
              <a:rPr lang="en-US" altLang="en-US" sz="2799" dirty="0" err="1">
                <a:solidFill>
                  <a:schemeClr val="bg1"/>
                </a:solidFill>
              </a:rPr>
              <a:t>Danke</a:t>
            </a:r>
            <a:endParaRPr lang="en-US" altLang="en-US" sz="2799" dirty="0">
              <a:solidFill>
                <a:schemeClr val="bg1"/>
              </a:solidFill>
            </a:endParaRPr>
          </a:p>
          <a:p>
            <a:pPr algn="r">
              <a:defRPr/>
            </a:pPr>
            <a:r>
              <a:rPr lang="en-US" altLang="en-US" sz="2799" dirty="0">
                <a:solidFill>
                  <a:schemeClr val="bg1"/>
                </a:solidFill>
              </a:rPr>
              <a:t>Gracias</a:t>
            </a:r>
          </a:p>
          <a:p>
            <a:pPr algn="r">
              <a:defRPr/>
            </a:pPr>
            <a:r>
              <a:rPr lang="en-US" altLang="en-US" sz="2799" dirty="0" err="1">
                <a:solidFill>
                  <a:schemeClr val="bg1"/>
                </a:solidFill>
              </a:rPr>
              <a:t>谢谢</a:t>
            </a:r>
            <a:endParaRPr lang="en-US" altLang="en-US" sz="2799" dirty="0">
              <a:solidFill>
                <a:schemeClr val="bg1"/>
              </a:solidFill>
            </a:endParaRPr>
          </a:p>
          <a:p>
            <a:pPr algn="r">
              <a:defRPr/>
            </a:pPr>
            <a:r>
              <a:rPr lang="en-US" altLang="en-US" sz="2799" dirty="0" err="1">
                <a:solidFill>
                  <a:schemeClr val="bg1"/>
                </a:solidFill>
              </a:rPr>
              <a:t>ありがとう</a:t>
            </a:r>
            <a:endParaRPr lang="en-US" altLang="en-US" sz="2799" dirty="0">
              <a:solidFill>
                <a:schemeClr val="bg1"/>
              </a:solidFill>
            </a:endParaRPr>
          </a:p>
          <a:p>
            <a:pPr algn="r">
              <a:defRPr/>
            </a:pPr>
            <a:r>
              <a:rPr lang="en-US" altLang="en-US" sz="2799" dirty="0">
                <a:solidFill>
                  <a:schemeClr val="bg1"/>
                </a:solidFill>
              </a:rPr>
              <a:t>Asante</a:t>
            </a:r>
          </a:p>
          <a:p>
            <a:pPr algn="r">
              <a:defRPr/>
            </a:pPr>
            <a:r>
              <a:rPr lang="en-US" altLang="en-US" sz="2799" dirty="0">
                <a:solidFill>
                  <a:schemeClr val="bg1"/>
                </a:solidFill>
              </a:rPr>
              <a:t>Merci</a:t>
            </a:r>
          </a:p>
          <a:p>
            <a:pPr algn="r">
              <a:defRPr/>
            </a:pPr>
            <a:r>
              <a:rPr lang="en-US" altLang="en-US" sz="2799" dirty="0" err="1">
                <a:solidFill>
                  <a:schemeClr val="bg1"/>
                </a:solidFill>
              </a:rPr>
              <a:t>감사합니다</a:t>
            </a:r>
            <a:endParaRPr lang="en-US" altLang="en-US" sz="2799" dirty="0">
              <a:solidFill>
                <a:schemeClr val="bg1"/>
              </a:solidFill>
            </a:endParaRPr>
          </a:p>
          <a:p>
            <a:pPr algn="r">
              <a:defRPr/>
            </a:pPr>
            <a:r>
              <a:rPr lang="en-US" altLang="en-US" sz="2799" dirty="0" err="1">
                <a:solidFill>
                  <a:schemeClr val="bg1"/>
                </a:solidFill>
              </a:rPr>
              <a:t>धन्यवाद</a:t>
            </a:r>
            <a:endParaRPr lang="en-US" altLang="en-US" sz="2799" dirty="0">
              <a:solidFill>
                <a:schemeClr val="bg1"/>
              </a:solidFill>
            </a:endParaRPr>
          </a:p>
          <a:p>
            <a:pPr marL="0" marR="0" lvl="0" indent="0" algn="r" defTabSz="914126" rtl="0" eaLnBrk="0" fontAlgn="base" latinLnBrk="0" hangingPunct="0">
              <a:lnSpc>
                <a:spcPct val="100000"/>
              </a:lnSpc>
              <a:spcBef>
                <a:spcPct val="0"/>
              </a:spcBef>
              <a:spcAft>
                <a:spcPct val="0"/>
              </a:spcAft>
              <a:buClrTx/>
              <a:buSzTx/>
              <a:buFontTx/>
              <a:buNone/>
              <a:tabLst/>
              <a:defRPr/>
            </a:pPr>
            <a:r>
              <a:rPr lang="en-US" altLang="en-US" sz="2799" dirty="0">
                <a:solidFill>
                  <a:schemeClr val="bg1"/>
                </a:solidFill>
              </a:rPr>
              <a:t>Kiitos</a:t>
            </a:r>
          </a:p>
          <a:p>
            <a:pPr algn="r">
              <a:defRPr/>
            </a:pPr>
            <a:r>
              <a:rPr lang="ar-SA" sz="2799" kern="1200" dirty="0">
                <a:solidFill>
                  <a:schemeClr val="bg1"/>
                </a:solidFill>
                <a:latin typeface="Calibri" charset="0"/>
                <a:ea typeface="ＭＳ Ｐゴシック" charset="-128"/>
                <a:cs typeface="+mn-cs"/>
              </a:rPr>
              <a:t>شكرًا</a:t>
            </a:r>
            <a:endParaRPr lang="en-GB" sz="2799" kern="1200" dirty="0">
              <a:solidFill>
                <a:schemeClr val="bg1"/>
              </a:solidFill>
              <a:latin typeface="Calibri" charset="0"/>
              <a:ea typeface="ＭＳ Ｐゴシック" charset="-128"/>
              <a:cs typeface="+mn-cs"/>
            </a:endParaRPr>
          </a:p>
          <a:p>
            <a:pPr algn="r">
              <a:defRPr/>
            </a:pPr>
            <a:r>
              <a:rPr lang="as-IN" altLang="en-US" sz="2799" dirty="0">
                <a:solidFill>
                  <a:schemeClr val="bg1"/>
                </a:solidFill>
              </a:rPr>
              <a:t>ধন্যবাদ</a:t>
            </a:r>
            <a:br>
              <a:rPr lang="en-US" altLang="en-US" sz="2799" dirty="0">
                <a:solidFill>
                  <a:schemeClr val="bg1"/>
                </a:solidFill>
              </a:rPr>
            </a:br>
            <a:r>
              <a:rPr lang="he-IL" altLang="en-US" sz="2799" dirty="0">
                <a:solidFill>
                  <a:schemeClr val="bg1"/>
                </a:solidFill>
              </a:rPr>
              <a:t>תודה</a:t>
            </a:r>
            <a:endParaRPr lang="en-US" altLang="en-US" sz="2799" dirty="0">
              <a:solidFill>
                <a:schemeClr val="bg1"/>
              </a:solidFill>
            </a:endParaRPr>
          </a:p>
        </p:txBody>
      </p:sp>
    </p:spTree>
    <p:extLst>
      <p:ext uri="{BB962C8B-B14F-4D97-AF65-F5344CB8AC3E}">
        <p14:creationId xmlns:p14="http://schemas.microsoft.com/office/powerpoint/2010/main" val="255689109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11E887-F2DD-9743-B321-E6625A63F4D3}"/>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pic>
        <p:nvPicPr>
          <p:cNvPr id="10" name="Picture 9" descr="A picture containing building, drawing&#10;&#10;Description automatically generated">
            <a:extLst>
              <a:ext uri="{FF2B5EF4-FFF2-40B4-BE49-F238E27FC236}">
                <a16:creationId xmlns:a16="http://schemas.microsoft.com/office/drawing/2014/main" id="{AF5F647F-3DD2-E04B-AC85-5BB3FF0999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9" name="TextBox 20">
            <a:extLst>
              <a:ext uri="{FF2B5EF4-FFF2-40B4-BE49-F238E27FC236}">
                <a16:creationId xmlns:a16="http://schemas.microsoft.com/office/drawing/2014/main" id="{1BE84E2F-085C-6E4E-8174-736F84DE3A17}"/>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6" name="Rectangle 5">
            <a:extLst>
              <a:ext uri="{FF2B5EF4-FFF2-40B4-BE49-F238E27FC236}">
                <a16:creationId xmlns:a16="http://schemas.microsoft.com/office/drawing/2014/main" id="{8630E328-7BED-1141-A027-0EEE09BB1F0B}"/>
              </a:ext>
            </a:extLst>
          </p:cNvPr>
          <p:cNvSpPr>
            <a:spLocks noChangeArrowheads="1"/>
          </p:cNvSpPr>
          <p:nvPr/>
        </p:nvSpPr>
        <p:spPr bwMode="auto">
          <a:xfrm>
            <a:off x="6668768" y="952143"/>
            <a:ext cx="4653974"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799" dirty="0">
                <a:solidFill>
                  <a:schemeClr val="bg1"/>
                </a:solidFill>
              </a:rPr>
              <a:t>Thank You</a:t>
            </a:r>
          </a:p>
          <a:p>
            <a:pPr algn="r">
              <a:defRPr/>
            </a:pPr>
            <a:r>
              <a:rPr lang="en-US" altLang="en-US" sz="2799" dirty="0" err="1">
                <a:solidFill>
                  <a:schemeClr val="bg1"/>
                </a:solidFill>
              </a:rPr>
              <a:t>Danke</a:t>
            </a:r>
            <a:endParaRPr lang="en-US" altLang="en-US" sz="2799" dirty="0">
              <a:solidFill>
                <a:schemeClr val="bg1"/>
              </a:solidFill>
            </a:endParaRPr>
          </a:p>
          <a:p>
            <a:pPr algn="r">
              <a:defRPr/>
            </a:pPr>
            <a:r>
              <a:rPr lang="en-US" altLang="en-US" sz="2799" dirty="0">
                <a:solidFill>
                  <a:schemeClr val="bg1"/>
                </a:solidFill>
              </a:rPr>
              <a:t>Gracias</a:t>
            </a:r>
          </a:p>
          <a:p>
            <a:pPr algn="r">
              <a:defRPr/>
            </a:pPr>
            <a:r>
              <a:rPr lang="en-US" altLang="en-US" sz="2799" dirty="0" err="1">
                <a:solidFill>
                  <a:schemeClr val="bg1"/>
                </a:solidFill>
              </a:rPr>
              <a:t>谢谢</a:t>
            </a:r>
            <a:endParaRPr lang="en-US" altLang="en-US" sz="2799" dirty="0">
              <a:solidFill>
                <a:schemeClr val="bg1"/>
              </a:solidFill>
            </a:endParaRPr>
          </a:p>
          <a:p>
            <a:pPr algn="r">
              <a:defRPr/>
            </a:pPr>
            <a:r>
              <a:rPr lang="en-US" altLang="en-US" sz="2799" dirty="0" err="1">
                <a:solidFill>
                  <a:schemeClr val="bg1"/>
                </a:solidFill>
              </a:rPr>
              <a:t>ありがとう</a:t>
            </a:r>
            <a:endParaRPr lang="en-US" altLang="en-US" sz="2799" dirty="0">
              <a:solidFill>
                <a:schemeClr val="bg1"/>
              </a:solidFill>
            </a:endParaRPr>
          </a:p>
          <a:p>
            <a:pPr algn="r">
              <a:defRPr/>
            </a:pPr>
            <a:r>
              <a:rPr lang="en-US" altLang="en-US" sz="2799" dirty="0">
                <a:solidFill>
                  <a:schemeClr val="bg1"/>
                </a:solidFill>
              </a:rPr>
              <a:t>Asante</a:t>
            </a:r>
          </a:p>
          <a:p>
            <a:pPr algn="r">
              <a:defRPr/>
            </a:pPr>
            <a:r>
              <a:rPr lang="en-US" altLang="en-US" sz="2799" dirty="0">
                <a:solidFill>
                  <a:schemeClr val="bg1"/>
                </a:solidFill>
              </a:rPr>
              <a:t>Merci</a:t>
            </a:r>
          </a:p>
          <a:p>
            <a:pPr algn="r">
              <a:defRPr/>
            </a:pPr>
            <a:r>
              <a:rPr lang="en-US" altLang="en-US" sz="2799" dirty="0" err="1">
                <a:solidFill>
                  <a:schemeClr val="bg1"/>
                </a:solidFill>
              </a:rPr>
              <a:t>감사합니다</a:t>
            </a:r>
            <a:endParaRPr lang="en-US" altLang="en-US" sz="2799" dirty="0">
              <a:solidFill>
                <a:schemeClr val="bg1"/>
              </a:solidFill>
            </a:endParaRPr>
          </a:p>
          <a:p>
            <a:pPr algn="r">
              <a:defRPr/>
            </a:pPr>
            <a:r>
              <a:rPr lang="en-US" altLang="en-US" sz="2799" dirty="0" err="1">
                <a:solidFill>
                  <a:schemeClr val="bg1"/>
                </a:solidFill>
              </a:rPr>
              <a:t>धन्यवाद</a:t>
            </a:r>
            <a:endParaRPr lang="en-US" altLang="en-US" sz="2799" dirty="0">
              <a:solidFill>
                <a:schemeClr val="bg1"/>
              </a:solidFill>
            </a:endParaRPr>
          </a:p>
          <a:p>
            <a:pPr marL="0" marR="0" lvl="0" indent="0" algn="r" defTabSz="914126" rtl="0" eaLnBrk="0" fontAlgn="base" latinLnBrk="0" hangingPunct="0">
              <a:lnSpc>
                <a:spcPct val="100000"/>
              </a:lnSpc>
              <a:spcBef>
                <a:spcPct val="0"/>
              </a:spcBef>
              <a:spcAft>
                <a:spcPct val="0"/>
              </a:spcAft>
              <a:buClrTx/>
              <a:buSzTx/>
              <a:buFontTx/>
              <a:buNone/>
              <a:tabLst/>
              <a:defRPr/>
            </a:pPr>
            <a:r>
              <a:rPr lang="en-US" altLang="en-US" sz="2799" dirty="0">
                <a:solidFill>
                  <a:schemeClr val="bg1"/>
                </a:solidFill>
              </a:rPr>
              <a:t>Kiitos</a:t>
            </a:r>
          </a:p>
          <a:p>
            <a:pPr algn="r">
              <a:defRPr/>
            </a:pPr>
            <a:r>
              <a:rPr lang="ar-SA" sz="2799" kern="1200" dirty="0">
                <a:solidFill>
                  <a:schemeClr val="bg1"/>
                </a:solidFill>
                <a:latin typeface="Calibri" charset="0"/>
                <a:ea typeface="ＭＳ Ｐゴシック" charset="-128"/>
                <a:cs typeface="+mn-cs"/>
              </a:rPr>
              <a:t>شكرًا</a:t>
            </a:r>
            <a:endParaRPr lang="en-GB" sz="2799" kern="1200" dirty="0">
              <a:solidFill>
                <a:schemeClr val="bg1"/>
              </a:solidFill>
              <a:latin typeface="Calibri" charset="0"/>
              <a:ea typeface="ＭＳ Ｐゴシック" charset="-128"/>
              <a:cs typeface="+mn-cs"/>
            </a:endParaRPr>
          </a:p>
          <a:p>
            <a:pPr algn="r">
              <a:defRPr/>
            </a:pPr>
            <a:r>
              <a:rPr lang="as-IN" altLang="en-US" sz="2799" dirty="0">
                <a:solidFill>
                  <a:schemeClr val="bg1"/>
                </a:solidFill>
              </a:rPr>
              <a:t>ধন্যবাদ</a:t>
            </a:r>
            <a:br>
              <a:rPr lang="en-US" altLang="en-US" sz="2799" dirty="0">
                <a:solidFill>
                  <a:schemeClr val="bg1"/>
                </a:solidFill>
              </a:rPr>
            </a:br>
            <a:r>
              <a:rPr lang="he-IL" altLang="en-US" sz="2799" dirty="0">
                <a:solidFill>
                  <a:schemeClr val="bg1"/>
                </a:solidFill>
              </a:rPr>
              <a:t>תודה</a:t>
            </a:r>
            <a:endParaRPr lang="en-US" altLang="en-US" sz="2799" dirty="0">
              <a:solidFill>
                <a:schemeClr val="bg1"/>
              </a:solidFill>
            </a:endParaRPr>
          </a:p>
        </p:txBody>
      </p:sp>
    </p:spTree>
    <p:extLst>
      <p:ext uri="{BB962C8B-B14F-4D97-AF65-F5344CB8AC3E}">
        <p14:creationId xmlns:p14="http://schemas.microsoft.com/office/powerpoint/2010/main" val="431098572"/>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539DD-CEDA-3A48-A36A-6D3775392ACF}"/>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6" name="Rectangle 5"/>
          <p:cNvSpPr>
            <a:spLocks noChangeArrowheads="1"/>
          </p:cNvSpPr>
          <p:nvPr/>
        </p:nvSpPr>
        <p:spPr bwMode="auto">
          <a:xfrm>
            <a:off x="7077098" y="1087379"/>
            <a:ext cx="4232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5C774FB-6A72-C34E-AAAD-07547EC96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8" name="TextBox 20">
            <a:extLst>
              <a:ext uri="{FF2B5EF4-FFF2-40B4-BE49-F238E27FC236}">
                <a16:creationId xmlns:a16="http://schemas.microsoft.com/office/drawing/2014/main" id="{870DFC52-AE4C-654B-A714-C2006FAE0419}"/>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34944802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2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925CD4-06B7-E24D-8A2A-BE1E27E8BC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12190025" cy="6858000"/>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D58F9D61-0E18-934E-80CB-8ABCE713AF08}"/>
              </a:ext>
            </a:extLst>
          </p:cNvPr>
          <p:cNvSpPr/>
          <p:nvPr/>
        </p:nvSpPr>
        <p:spPr>
          <a:xfrm>
            <a:off x="0" y="-1"/>
            <a:ext cx="12188825" cy="6857999"/>
          </a:xfrm>
          <a:prstGeom prst="rect">
            <a:avLst/>
          </a:prstGeom>
          <a:gradFill flip="none" rotWithShape="1">
            <a:gsLst>
              <a:gs pos="0">
                <a:schemeClr val="tx1">
                  <a:alpha val="0"/>
                </a:schemeClr>
              </a:gs>
              <a:gs pos="99000">
                <a:schemeClr val="tx1">
                  <a:alpha val="2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20" name="Picture 19">
            <a:extLst>
              <a:ext uri="{FF2B5EF4-FFF2-40B4-BE49-F238E27FC236}">
                <a16:creationId xmlns:a16="http://schemas.microsoft.com/office/drawing/2014/main" id="{8B5F76A5-92C3-DF4A-993D-C79C93E5316F}"/>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7"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2F45A70-6A1D-5943-8B02-2010995888C2}"/>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21CCBE84-A3EE-DA41-BB17-C2EE027C0E1D}"/>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267C7E9E-E74C-0547-868F-423E4E2194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3" name="TextBox 20">
            <a:extLst>
              <a:ext uri="{FF2B5EF4-FFF2-40B4-BE49-F238E27FC236}">
                <a16:creationId xmlns:a16="http://schemas.microsoft.com/office/drawing/2014/main" id="{1652C07E-440A-CE41-9DBD-125723A40F13}"/>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159090584"/>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4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720845-44B5-8345-A55E-DF3DBAF7C28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6" name="Rectangle 5"/>
          <p:cNvSpPr>
            <a:spLocks noChangeArrowheads="1"/>
          </p:cNvSpPr>
          <p:nvPr/>
        </p:nvSpPr>
        <p:spPr bwMode="auto">
          <a:xfrm>
            <a:off x="7077098" y="1087379"/>
            <a:ext cx="4232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A3F307A-54EB-9747-ABE8-8A816CDDD8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8" name="TextBox 20">
            <a:extLst>
              <a:ext uri="{FF2B5EF4-FFF2-40B4-BE49-F238E27FC236}">
                <a16:creationId xmlns:a16="http://schemas.microsoft.com/office/drawing/2014/main" id="{EA133D04-5236-D641-B03F-0BE645CEB92A}"/>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373576940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ctrTitle" hasCustomPrompt="1"/>
          </p:nvPr>
        </p:nvSpPr>
        <p:spPr>
          <a:xfrm>
            <a:off x="900000" y="1440000"/>
            <a:ext cx="11037125" cy="1920000"/>
          </a:xfrm>
        </p:spPr>
        <p:txBody>
          <a:bodyPr lIns="0" tIns="0" rIns="0" bIns="0">
            <a:normAutofit/>
          </a:bodyPr>
          <a:lstStyle>
            <a:lvl1pPr algn="r">
              <a:defRPr sz="4800" b="0">
                <a:solidFill>
                  <a:schemeClr val="accent1"/>
                </a:solidFill>
                <a:effectLst/>
              </a:defRPr>
            </a:lvl1pPr>
          </a:lstStyle>
          <a:p>
            <a:r>
              <a:rPr kumimoji="0" lang="en-GB" dirty="0"/>
              <a:t>Click to Edit Title</a:t>
            </a:r>
            <a:endParaRPr kumimoji="0" lang="en-US" dirty="0"/>
          </a:p>
        </p:txBody>
      </p:sp>
      <p:sp>
        <p:nvSpPr>
          <p:cNvPr id="20" name="Subtitle 19"/>
          <p:cNvSpPr>
            <a:spLocks noGrp="1"/>
          </p:cNvSpPr>
          <p:nvPr>
            <p:ph type="subTitle" idx="1" hasCustomPrompt="1"/>
          </p:nvPr>
        </p:nvSpPr>
        <p:spPr>
          <a:xfrm>
            <a:off x="900000" y="3600000"/>
            <a:ext cx="11037125" cy="960000"/>
          </a:xfrm>
        </p:spPr>
        <p:txBody>
          <a:bodyPr lIns="0" tIns="0" rIns="0"/>
          <a:lstStyle>
            <a:lvl1pPr marL="36576" indent="0" algn="r">
              <a:spcBef>
                <a:spcPts val="0"/>
              </a:spcBef>
              <a:buNone/>
              <a:defRPr sz="32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GB" dirty="0"/>
              <a:t>Click to edit subtitle</a:t>
            </a:r>
            <a:endParaRPr kumimoji="0" lang="en-US" dirty="0"/>
          </a:p>
        </p:txBody>
      </p:sp>
    </p:spTree>
    <p:extLst>
      <p:ext uri="{BB962C8B-B14F-4D97-AF65-F5344CB8AC3E}">
        <p14:creationId xmlns:p14="http://schemas.microsoft.com/office/powerpoint/2010/main" val="4265958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1 Column Slid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81546" y="1440000"/>
            <a:ext cx="11155753" cy="4680000"/>
          </a:xfrm>
        </p:spPr>
        <p:txBody>
          <a:bodyPr/>
          <a:lstStyle>
            <a:lvl1pPr>
              <a:defRPr sz="2400"/>
            </a:lvl1pPr>
            <a:lvl2pPr>
              <a:defRPr sz="2000"/>
            </a:lvl2pPr>
            <a:lvl3pPr>
              <a:defRPr sz="2000"/>
            </a:lvl3pPr>
            <a:lvl4pPr>
              <a:defRPr sz="2000"/>
            </a:lvl4pPr>
            <a:lvl5pPr>
              <a:defRPr sz="2000"/>
            </a:lvl5pPr>
          </a:lstStyle>
          <a:p>
            <a:pPr lvl="0" eaLnBrk="1" latinLnBrk="0" hangingPunct="1"/>
            <a:r>
              <a:rPr lang="en-GB" dirty="0"/>
              <a:t>Click to edit text</a:t>
            </a:r>
          </a:p>
          <a:p>
            <a:pPr lvl="1" eaLnBrk="1" latinLnBrk="0" hangingPunct="1"/>
            <a:r>
              <a:rPr lang="en-GB" dirty="0"/>
              <a:t>Second level</a:t>
            </a:r>
          </a:p>
          <a:p>
            <a:pPr lvl="2" eaLnBrk="1" latinLnBrk="0" hangingPunct="1"/>
            <a:r>
              <a:rPr lang="en-GB" dirty="0"/>
              <a:t>Third level</a:t>
            </a:r>
          </a:p>
          <a:p>
            <a:pPr lvl="3" eaLnBrk="1" latinLnBrk="0" hangingPunct="1"/>
            <a:r>
              <a:rPr lang="en-GB" dirty="0"/>
              <a:t>Fourth level</a:t>
            </a:r>
          </a:p>
          <a:p>
            <a:pPr lvl="4" eaLnBrk="1" latinLnBrk="0" hangingPunct="1"/>
            <a:r>
              <a:rPr lang="en-GB" dirty="0"/>
              <a:t>Fifth level</a:t>
            </a:r>
            <a:endParaRPr kumimoji="0" lang="en-US" dirty="0"/>
          </a:p>
        </p:txBody>
      </p:sp>
      <p:sp>
        <p:nvSpPr>
          <p:cNvPr id="9" name="Title 8"/>
          <p:cNvSpPr>
            <a:spLocks noGrp="1"/>
          </p:cNvSpPr>
          <p:nvPr>
            <p:ph type="title" hasCustomPrompt="1"/>
          </p:nvPr>
        </p:nvSpPr>
        <p:spPr/>
        <p:txBody>
          <a:bodyPr/>
          <a:lstStyle/>
          <a:p>
            <a:r>
              <a:rPr lang="en-GB" dirty="0"/>
              <a:t>Click to Edit Title</a:t>
            </a:r>
            <a:endParaRPr lang="en-US" dirty="0"/>
          </a:p>
        </p:txBody>
      </p:sp>
      <p:sp>
        <p:nvSpPr>
          <p:cNvPr id="14" name="TextBox 13"/>
          <p:cNvSpPr txBox="1"/>
          <p:nvPr/>
        </p:nvSpPr>
        <p:spPr>
          <a:xfrm>
            <a:off x="302377" y="1197429"/>
            <a:ext cx="914400" cy="914400"/>
          </a:xfrm>
          <a:prstGeom prst="rect">
            <a:avLst/>
          </a:prstGeom>
        </p:spPr>
        <p:txBody>
          <a:bodyPr vert="horz" wrap="none" lIns="0" tIns="0" rIns="0" bIns="0" rtlCol="0" anchor="t">
            <a:normAutofit/>
          </a:bodyPr>
          <a:lstStyle/>
          <a:p>
            <a:endParaRPr lang="en-US" dirty="0"/>
          </a:p>
        </p:txBody>
      </p:sp>
    </p:spTree>
    <p:extLst>
      <p:ext uri="{BB962C8B-B14F-4D97-AF65-F5344CB8AC3E}">
        <p14:creationId xmlns:p14="http://schemas.microsoft.com/office/powerpoint/2010/main" val="1779627897"/>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ctrTitle" hasCustomPrompt="1"/>
          </p:nvPr>
        </p:nvSpPr>
        <p:spPr>
          <a:xfrm>
            <a:off x="1534990" y="2540000"/>
            <a:ext cx="9276208" cy="1479663"/>
          </a:xfrm>
        </p:spPr>
        <p:txBody>
          <a:bodyPr lIns="0" tIns="0" rIns="0" bIns="0">
            <a:noAutofit/>
          </a:bodyPr>
          <a:lstStyle>
            <a:lvl1pPr algn="l">
              <a:defRPr sz="3200" b="0" baseline="0">
                <a:solidFill>
                  <a:schemeClr val="accent1"/>
                </a:solidFill>
                <a:effectLst/>
              </a:defRPr>
            </a:lvl1pPr>
          </a:lstStyle>
          <a:p>
            <a:r>
              <a:rPr kumimoji="0" lang="en-GB" dirty="0"/>
              <a:t>Type or insert a quote into this box ensuring each line of text is as equal as possible.  There are three line to fill so please edit as required.  Character count </a:t>
            </a:r>
            <a:r>
              <a:rPr kumimoji="0" lang="en-GB" dirty="0" err="1"/>
              <a:t>approx</a:t>
            </a:r>
            <a:r>
              <a:rPr kumimoji="0" lang="en-GB" dirty="0"/>
              <a:t> 160</a:t>
            </a:r>
            <a:endParaRPr kumimoji="0" lang="en-US" dirty="0"/>
          </a:p>
        </p:txBody>
      </p:sp>
      <p:sp>
        <p:nvSpPr>
          <p:cNvPr id="12" name="TextBox 11"/>
          <p:cNvSpPr txBox="1"/>
          <p:nvPr userDrawn="1"/>
        </p:nvSpPr>
        <p:spPr>
          <a:xfrm>
            <a:off x="3358542" y="4515556"/>
            <a:ext cx="914400" cy="914400"/>
          </a:xfrm>
          <a:prstGeom prst="rect">
            <a:avLst/>
          </a:prstGeom>
        </p:spPr>
        <p:txBody>
          <a:bodyPr vert="horz" wrap="none" lIns="0" tIns="0" rIns="0" bIns="0" rtlCol="0" anchor="t">
            <a:normAutofit/>
          </a:bodyPr>
          <a:lstStyle/>
          <a:p>
            <a:endParaRPr lang="en-US" dirty="0"/>
          </a:p>
        </p:txBody>
      </p:sp>
      <p:sp>
        <p:nvSpPr>
          <p:cNvPr id="14" name="Text Placeholder 13"/>
          <p:cNvSpPr>
            <a:spLocks noGrp="1"/>
          </p:cNvSpPr>
          <p:nvPr>
            <p:ph type="body" sz="quarter" idx="11" hasCustomPrompt="1"/>
          </p:nvPr>
        </p:nvSpPr>
        <p:spPr>
          <a:xfrm>
            <a:off x="6180846" y="4524558"/>
            <a:ext cx="4710991" cy="546041"/>
          </a:xfrm>
        </p:spPr>
        <p:txBody>
          <a:bodyPr/>
          <a:lstStyle>
            <a:lvl1pPr marL="0" indent="0" algn="r">
              <a:buNone/>
              <a:defRPr sz="1200">
                <a:solidFill>
                  <a:srgbClr val="7F7F7F"/>
                </a:solidFill>
              </a:defRPr>
            </a:lvl1pPr>
            <a:lvl2pPr marL="538162" indent="0">
              <a:buNone/>
              <a:defRPr sz="1200">
                <a:solidFill>
                  <a:srgbClr val="7F7F7F"/>
                </a:solidFill>
              </a:defRPr>
            </a:lvl2pPr>
            <a:lvl3pPr marL="538162" indent="0">
              <a:buNone/>
              <a:defRPr sz="1200">
                <a:solidFill>
                  <a:srgbClr val="7F7F7F"/>
                </a:solidFill>
              </a:defRPr>
            </a:lvl3pPr>
            <a:lvl4pPr marL="538162" indent="0">
              <a:buNone/>
              <a:defRPr sz="1200">
                <a:solidFill>
                  <a:srgbClr val="7F7F7F"/>
                </a:solidFill>
              </a:defRPr>
            </a:lvl4pPr>
            <a:lvl5pPr marL="538162" indent="0">
              <a:buNone/>
              <a:defRPr sz="1200">
                <a:solidFill>
                  <a:srgbClr val="7F7F7F"/>
                </a:solidFill>
              </a:defRPr>
            </a:lvl5pPr>
          </a:lstStyle>
          <a:p>
            <a:pPr lvl="0"/>
            <a:r>
              <a:rPr lang="en-GB" dirty="0"/>
              <a:t>Type acknowledgement or source of statement</a:t>
            </a:r>
            <a:endParaRPr lang="en-US" dirty="0"/>
          </a:p>
        </p:txBody>
      </p:sp>
    </p:spTree>
    <p:extLst>
      <p:ext uri="{BB962C8B-B14F-4D97-AF65-F5344CB8AC3E}">
        <p14:creationId xmlns:p14="http://schemas.microsoft.com/office/powerpoint/2010/main" val="1432713462"/>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300" y="478301"/>
            <a:ext cx="11230225" cy="654760"/>
          </a:xfrm>
        </p:spPr>
        <p:txBody>
          <a:bodyPr/>
          <a:lstStyle/>
          <a:p>
            <a:r>
              <a:rPr lang="en-US"/>
              <a:t>Click to edit Master title style</a:t>
            </a:r>
          </a:p>
        </p:txBody>
      </p:sp>
      <p:sp>
        <p:nvSpPr>
          <p:cNvPr id="3" name="Content Placeholder 2"/>
          <p:cNvSpPr>
            <a:spLocks noGrp="1"/>
          </p:cNvSpPr>
          <p:nvPr>
            <p:ph idx="1"/>
          </p:nvPr>
        </p:nvSpPr>
        <p:spPr>
          <a:xfrm>
            <a:off x="479300" y="1133062"/>
            <a:ext cx="11240160" cy="46009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280847B-9A7E-BA46-810D-F75EAE9DB87B}"/>
              </a:ext>
            </a:extLst>
          </p:cNvPr>
          <p:cNvSpPr>
            <a:spLocks noGrp="1" noChangeArrowheads="1"/>
          </p:cNvSpPr>
          <p:nvPr>
            <p:ph type="ftr" sz="quarter" idx="10"/>
          </p:nvPr>
        </p:nvSpPr>
        <p:spPr>
          <a:xfrm>
            <a:off x="0" y="0"/>
            <a:ext cx="0" cy="0"/>
          </a:xfrm>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1315F1EF-53E7-C540-9856-2EEA75515F0D}"/>
              </a:ext>
            </a:extLst>
          </p:cNvPr>
          <p:cNvSpPr>
            <a:spLocks noGrp="1" noChangeArrowheads="1"/>
          </p:cNvSpPr>
          <p:nvPr>
            <p:ph type="sldNum" sz="quarter" idx="11"/>
          </p:nvPr>
        </p:nvSpPr>
        <p:spPr>
          <a:xfrm>
            <a:off x="0" y="0"/>
            <a:ext cx="0" cy="0"/>
          </a:xfrm>
          <a:ln/>
        </p:spPr>
        <p:txBody>
          <a:bodyPr/>
          <a:lstStyle>
            <a:lvl1pPr>
              <a:defRPr/>
            </a:lvl1pPr>
          </a:lstStyle>
          <a:p>
            <a:pPr>
              <a:defRPr/>
            </a:pPr>
            <a:fld id="{42B5FBF0-ABAE-FA4B-A2FF-2B6EEB7B5CA1}" type="slidenum">
              <a:rPr lang="en-US" altLang="en-US" smtClean="0"/>
              <a:pPr>
                <a:defRPr/>
              </a:pPr>
              <a:t>‹#›</a:t>
            </a:fld>
            <a:endParaRPr lang="en-US" altLang="en-US" dirty="0"/>
          </a:p>
        </p:txBody>
      </p:sp>
    </p:spTree>
    <p:extLst>
      <p:ext uri="{BB962C8B-B14F-4D97-AF65-F5344CB8AC3E}">
        <p14:creationId xmlns:p14="http://schemas.microsoft.com/office/powerpoint/2010/main" val="3219522671"/>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5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4321-DD87-0D4B-AEA1-CB80E36808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2"/>
            <a:ext cx="12190025"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p:nvSpPr>
        <p:spPr>
          <a:xfrm rot="16200000">
            <a:off x="5792332" y="461507"/>
            <a:ext cx="6862654" cy="5930332"/>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Subtitle 2">
            <a:extLst>
              <a:ext uri="{FF2B5EF4-FFF2-40B4-BE49-F238E27FC236}">
                <a16:creationId xmlns:a16="http://schemas.microsoft.com/office/drawing/2014/main" id="{764D7468-B6ED-8B46-A799-873C6CBB00EF}"/>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C68F4AA8-7F9E-7D41-BF94-4D811F55AC26}"/>
              </a:ext>
            </a:extLst>
          </p:cNvPr>
          <p:cNvSpPr/>
          <p:nvPr/>
        </p:nvSpPr>
        <p:spPr>
          <a:xfrm>
            <a:off x="0" y="2"/>
            <a:ext cx="12188825"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20" name="Picture 19">
            <a:extLst>
              <a:ext uri="{FF2B5EF4-FFF2-40B4-BE49-F238E27FC236}">
                <a16:creationId xmlns:a16="http://schemas.microsoft.com/office/drawing/2014/main" id="{73210143-1056-7048-ADC6-41884B602F87}"/>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6"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6964FB5B-BAC3-AC46-8166-1B8CCBE24973}"/>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28C4AE80-A942-A94D-9D03-1C89C28629F0}"/>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8C8B782A-A9C9-CA41-A2FF-1BC8DE0346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22" name="TextBox 20">
            <a:extLst>
              <a:ext uri="{FF2B5EF4-FFF2-40B4-BE49-F238E27FC236}">
                <a16:creationId xmlns:a16="http://schemas.microsoft.com/office/drawing/2014/main" id="{FCEEB435-8B36-4144-8E92-92682FE106A7}"/>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660485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6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D0AF51-EEA2-DE46-8B7D-7878323488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60" r="1770"/>
          <a:stretch/>
        </p:blipFill>
        <p:spPr>
          <a:xfrm>
            <a:off x="-600" y="1"/>
            <a:ext cx="12188825"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p:nvSpPr>
        <p:spPr>
          <a:xfrm rot="16200000">
            <a:off x="5794658" y="463835"/>
            <a:ext cx="6858000" cy="5930332"/>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8" name="Picture 17">
            <a:extLst>
              <a:ext uri="{FF2B5EF4-FFF2-40B4-BE49-F238E27FC236}">
                <a16:creationId xmlns:a16="http://schemas.microsoft.com/office/drawing/2014/main" id="{4C9E646E-904B-FE40-95AC-5DBD9EA1E95D}"/>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7"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FC9BE8F-3B53-B24B-8202-E7DDC587BFB7}"/>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67B2024A-A0B8-5D48-B2AD-E9A66CF104D9}"/>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4" name="Picture 13" descr="A picture containing building, drawing&#10;&#10;Description automatically generated">
            <a:extLst>
              <a:ext uri="{FF2B5EF4-FFF2-40B4-BE49-F238E27FC236}">
                <a16:creationId xmlns:a16="http://schemas.microsoft.com/office/drawing/2014/main" id="{B0F255FF-9877-7447-84E8-B54342514A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3" name="TextBox 20">
            <a:extLst>
              <a:ext uri="{FF2B5EF4-FFF2-40B4-BE49-F238E27FC236}">
                <a16:creationId xmlns:a16="http://schemas.microsoft.com/office/drawing/2014/main" id="{AEE727D9-9D95-154F-8EEF-D353686DEB98}"/>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73660677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8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6984C-0C60-D246-AE94-A2AE6368F1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0"/>
            <a:ext cx="12190025" cy="6857998"/>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FF9BECDB-CC38-DF4D-907D-B3DFBF61DA05}"/>
              </a:ext>
            </a:extLst>
          </p:cNvPr>
          <p:cNvSpPr/>
          <p:nvPr/>
        </p:nvSpPr>
        <p:spPr>
          <a:xfrm>
            <a:off x="4497088" y="2"/>
            <a:ext cx="7691737"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20" name="Picture 19">
            <a:extLst>
              <a:ext uri="{FF2B5EF4-FFF2-40B4-BE49-F238E27FC236}">
                <a16:creationId xmlns:a16="http://schemas.microsoft.com/office/drawing/2014/main" id="{32AEACEA-CC36-0E44-8844-76898F890A76}"/>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6"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0C60D2D7-6351-ED48-8D39-DF4D3B06FA58}"/>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EE0145AD-284C-9241-B886-C8320F3291EC}"/>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17F1C36-0131-3143-8A0C-5B53D484B0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22" name="TextBox 20">
            <a:extLst>
              <a:ext uri="{FF2B5EF4-FFF2-40B4-BE49-F238E27FC236}">
                <a16:creationId xmlns:a16="http://schemas.microsoft.com/office/drawing/2014/main" id="{97C82C88-5520-304D-9044-627C10A67F0A}"/>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76489186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7_Section Divider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person&#10;&#10;Description automatically generated">
            <a:extLst>
              <a:ext uri="{FF2B5EF4-FFF2-40B4-BE49-F238E27FC236}">
                <a16:creationId xmlns:a16="http://schemas.microsoft.com/office/drawing/2014/main" id="{B1347F1D-5F69-BB4F-AE1F-4C4F13186A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1"/>
            <a:ext cx="12190025" cy="6857998"/>
          </a:xfrm>
          <a:prstGeom prst="rect">
            <a:avLst/>
          </a:prstGeom>
        </p:spPr>
      </p:pic>
      <p:sp>
        <p:nvSpPr>
          <p:cNvPr id="5" name="Rectangle 4">
            <a:extLst>
              <a:ext uri="{FF2B5EF4-FFF2-40B4-BE49-F238E27FC236}">
                <a16:creationId xmlns:a16="http://schemas.microsoft.com/office/drawing/2014/main" id="{779C855E-7087-584A-BBB4-44CE2BD68C9E}"/>
              </a:ext>
            </a:extLst>
          </p:cNvPr>
          <p:cNvSpPr/>
          <p:nvPr/>
        </p:nvSpPr>
        <p:spPr>
          <a:xfrm rot="16200000">
            <a:off x="5170683" y="-160145"/>
            <a:ext cx="6862654" cy="7173633"/>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Subtitle 2">
            <a:extLst>
              <a:ext uri="{FF2B5EF4-FFF2-40B4-BE49-F238E27FC236}">
                <a16:creationId xmlns:a16="http://schemas.microsoft.com/office/drawing/2014/main" id="{764D7468-B6ED-8B46-A799-873C6CBB00EF}"/>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2" name="Picture 21">
            <a:extLst>
              <a:ext uri="{FF2B5EF4-FFF2-40B4-BE49-F238E27FC236}">
                <a16:creationId xmlns:a16="http://schemas.microsoft.com/office/drawing/2014/main" id="{9FCF4363-5E90-D047-9431-0DB690B3B27A}"/>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5193" y="788741"/>
            <a:ext cx="6191227"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AF64EEF4-B1ED-2544-B548-9FFD93EA66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3" name="TextBox 20">
            <a:extLst>
              <a:ext uri="{FF2B5EF4-FFF2-40B4-BE49-F238E27FC236}">
                <a16:creationId xmlns:a16="http://schemas.microsoft.com/office/drawing/2014/main" id="{73FB50C7-839A-F84D-ADC0-26A88F1AF62E}"/>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85162061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041E3-D124-8440-B6B0-06A51A3090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 y="2"/>
            <a:ext cx="12190025"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p:nvSpPr>
        <p:spPr bwMode="auto">
          <a:xfrm>
            <a:off x="5015193" y="1952626"/>
            <a:ext cx="6305496"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5BFF0996-2F0F-5B4A-AE7F-01949B340BCF}"/>
              </a:ext>
            </a:extLst>
          </p:cNvPr>
          <p:cNvSpPr/>
          <p:nvPr/>
        </p:nvSpPr>
        <p:spPr>
          <a:xfrm>
            <a:off x="3848327" y="2"/>
            <a:ext cx="8340498" cy="6857999"/>
          </a:xfrm>
          <a:prstGeom prst="rect">
            <a:avLst/>
          </a:prstGeom>
          <a:gradFill flip="none" rotWithShape="1">
            <a:gsLst>
              <a:gs pos="0">
                <a:schemeClr val="tx1">
                  <a:alpha val="0"/>
                </a:schemeClr>
              </a:gs>
              <a:gs pos="45000">
                <a:srgbClr val="000000">
                  <a:alpha val="25000"/>
                </a:srgbClr>
              </a:gs>
              <a:gs pos="100000">
                <a:schemeClr val="tx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7" name="Picture 16">
            <a:extLst>
              <a:ext uri="{FF2B5EF4-FFF2-40B4-BE49-F238E27FC236}">
                <a16:creationId xmlns:a16="http://schemas.microsoft.com/office/drawing/2014/main" id="{86BE3C52-00EF-C04D-93F3-7480251F2708}"/>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88825" cy="6857999"/>
          </a:xfrm>
          <a:prstGeom prst="rect">
            <a:avLst/>
          </a:prstGeom>
        </p:spPr>
      </p:pic>
      <p:sp>
        <p:nvSpPr>
          <p:cNvPr id="21" name="Text Placeholder 28"/>
          <p:cNvSpPr>
            <a:spLocks noGrp="1"/>
          </p:cNvSpPr>
          <p:nvPr>
            <p:ph type="body" sz="quarter" idx="12" hasCustomPrompt="1"/>
          </p:nvPr>
        </p:nvSpPr>
        <p:spPr>
          <a:xfrm>
            <a:off x="6939323" y="5770762"/>
            <a:ext cx="4263162" cy="295077"/>
          </a:xfrm>
        </p:spPr>
        <p:txBody>
          <a:bodyPr anchor="t"/>
          <a:lstStyle>
            <a:lvl1pPr marL="0" indent="0" algn="r">
              <a:spcAft>
                <a:spcPts val="600"/>
              </a:spcAft>
              <a:buFontTx/>
              <a:buNone/>
              <a:defRPr sz="1999">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39323" y="6080642"/>
            <a:ext cx="4263162" cy="301109"/>
          </a:xfrm>
        </p:spPr>
        <p:txBody>
          <a:bodyPr anchor="t"/>
          <a:lstStyle>
            <a:lvl1pPr marL="0" indent="0" algn="r">
              <a:spcAft>
                <a:spcPts val="600"/>
              </a:spcAft>
              <a:buFontTx/>
              <a:buNone/>
              <a:defRPr sz="1999">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5193" y="788741"/>
            <a:ext cx="6191226" cy="289871"/>
          </a:xfrm>
        </p:spPr>
        <p:txBody>
          <a:bodyPr/>
          <a:lstStyle>
            <a:lvl1pPr marL="0" indent="0" algn="r">
              <a:buNone/>
              <a:defRPr sz="2399"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385A9EDC-D6F8-D44D-A166-BF363AD0E8CC}"/>
              </a:ext>
            </a:extLst>
          </p:cNvPr>
          <p:cNvSpPr>
            <a:spLocks noGrp="1"/>
          </p:cNvSpPr>
          <p:nvPr>
            <p:ph type="title" hasCustomPrompt="1"/>
          </p:nvPr>
        </p:nvSpPr>
        <p:spPr>
          <a:xfrm>
            <a:off x="5015193" y="1207042"/>
            <a:ext cx="6191227" cy="2574186"/>
          </a:xfrm>
        </p:spPr>
        <p:txBody>
          <a:bodyPr anchor="t" anchorCtr="0"/>
          <a:lstStyle>
            <a:lvl1pPr algn="r">
              <a:lnSpc>
                <a:spcPct val="85000"/>
              </a:lnSpc>
              <a:defRPr sz="4999"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B3120599-1266-FE46-AC08-C11A2D8A77BE}"/>
              </a:ext>
            </a:extLst>
          </p:cNvPr>
          <p:cNvSpPr>
            <a:spLocks noGrp="1"/>
          </p:cNvSpPr>
          <p:nvPr>
            <p:ph type="subTitle" idx="1"/>
          </p:nvPr>
        </p:nvSpPr>
        <p:spPr>
          <a:xfrm>
            <a:off x="5015192" y="3973626"/>
            <a:ext cx="6191227" cy="702444"/>
          </a:xfrm>
        </p:spPr>
        <p:txBody>
          <a:bodyPr/>
          <a:lstStyle>
            <a:lvl1pPr marL="0"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2399">
                <a:solidFill>
                  <a:schemeClr val="bg1"/>
                </a:solidFill>
              </a:defRPr>
            </a:lvl1pPr>
            <a:lvl2pPr marL="457063" marR="0" indent="0" algn="r" defTabSz="914126"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0A33934D-C896-5B4A-B1D6-BDDDB11E0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057" y="1167639"/>
            <a:ext cx="1699770"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p:nvSpPr>
        <p:spPr bwMode="auto">
          <a:xfrm>
            <a:off x="12871273" y="2667001"/>
            <a:ext cx="65" cy="290721"/>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099">
              <a:solidFill>
                <a:schemeClr val="tx2"/>
              </a:solidFill>
            </a:endParaRPr>
          </a:p>
        </p:txBody>
      </p:sp>
      <p:sp>
        <p:nvSpPr>
          <p:cNvPr id="19" name="TextBox 20">
            <a:extLst>
              <a:ext uri="{FF2B5EF4-FFF2-40B4-BE49-F238E27FC236}">
                <a16:creationId xmlns:a16="http://schemas.microsoft.com/office/drawing/2014/main" id="{605CEBE1-EDEA-1145-9184-E339DB2CD8E3}"/>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406925930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300" y="478301"/>
            <a:ext cx="11230225"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p:nvSpPr>
        <p:spPr bwMode="auto">
          <a:xfrm>
            <a:off x="491997" y="6410643"/>
            <a:ext cx="312657"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300" y="1133061"/>
            <a:ext cx="11240160" cy="4974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picture containing clock, meter&#10;&#10;Description automatically generated">
            <a:extLst>
              <a:ext uri="{FF2B5EF4-FFF2-40B4-BE49-F238E27FC236}">
                <a16:creationId xmlns:a16="http://schemas.microsoft.com/office/drawing/2014/main" id="{C88DC1F2-A377-A943-9ABE-BD7E2F2C1811}"/>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10833025" y="6384925"/>
            <a:ext cx="879675" cy="274619"/>
          </a:xfrm>
          <a:prstGeom prst="rect">
            <a:avLst/>
          </a:prstGeom>
        </p:spPr>
      </p:pic>
      <p:sp>
        <p:nvSpPr>
          <p:cNvPr id="9" name="TextBox 20">
            <a:extLst>
              <a:ext uri="{FF2B5EF4-FFF2-40B4-BE49-F238E27FC236}">
                <a16:creationId xmlns:a16="http://schemas.microsoft.com/office/drawing/2014/main" id="{27B344F3-4498-5A4F-9DA2-CB9437A25367}"/>
              </a:ext>
            </a:extLst>
          </p:cNvPr>
          <p:cNvSpPr txBox="1">
            <a:spLocks noChangeArrowheads="1"/>
          </p:cNvSpPr>
          <p:nvPr/>
        </p:nvSpPr>
        <p:spPr bwMode="auto">
          <a:xfrm>
            <a:off x="982406" y="6413180"/>
            <a:ext cx="4635534"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rgbClr val="7F7F7F"/>
                </a:solidFill>
              </a:rPr>
              <a:t>© 2021 Arm</a:t>
            </a:r>
            <a:endParaRPr lang="en-US" altLang="en-US" sz="1000" dirty="0">
              <a:solidFill>
                <a:srgbClr val="7F7F7F"/>
              </a:solidFill>
            </a:endParaRPr>
          </a:p>
        </p:txBody>
      </p:sp>
    </p:spTree>
    <p:extLst>
      <p:ext uri="{BB962C8B-B14F-4D97-AF65-F5344CB8AC3E}">
        <p14:creationId xmlns:p14="http://schemas.microsoft.com/office/powerpoint/2010/main" val="350238027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28" r:id="rId42"/>
    <p:sldLayoutId id="2147483724" r:id="rId43"/>
    <p:sldLayoutId id="2147483725" r:id="rId44"/>
    <p:sldLayoutId id="2147483771" r:id="rId45"/>
  </p:sldLayoutIdLst>
  <p:hf sldNum="0" hdr="0" ftr="0" dt="0"/>
  <p:txStyles>
    <p:titleStyle>
      <a:lvl1pPr algn="l" rtl="0" eaLnBrk="1" fontAlgn="base" hangingPunct="1">
        <a:lnSpc>
          <a:spcPct val="85000"/>
        </a:lnSpc>
        <a:spcBef>
          <a:spcPct val="0"/>
        </a:spcBef>
        <a:spcAft>
          <a:spcPct val="0"/>
        </a:spcAft>
        <a:defRPr sz="3599"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599"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599"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599"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599" b="1">
          <a:solidFill>
            <a:schemeClr val="accent1"/>
          </a:solidFill>
          <a:latin typeface="Calibri" charset="0"/>
          <a:ea typeface="ＭＳ Ｐゴシック" charset="0"/>
          <a:cs typeface="ＭＳ Ｐゴシック" charset="0"/>
        </a:defRPr>
      </a:lvl5pPr>
      <a:lvl6pPr marL="457063" algn="l" rtl="0" eaLnBrk="1" fontAlgn="base" hangingPunct="1">
        <a:lnSpc>
          <a:spcPct val="85000"/>
        </a:lnSpc>
        <a:spcBef>
          <a:spcPct val="0"/>
        </a:spcBef>
        <a:spcAft>
          <a:spcPct val="0"/>
        </a:spcAft>
        <a:defRPr sz="3599" b="1">
          <a:solidFill>
            <a:schemeClr val="accent1"/>
          </a:solidFill>
          <a:latin typeface="Calibri" charset="0"/>
        </a:defRPr>
      </a:lvl6pPr>
      <a:lvl7pPr marL="914126" algn="l" rtl="0" eaLnBrk="1" fontAlgn="base" hangingPunct="1">
        <a:lnSpc>
          <a:spcPct val="85000"/>
        </a:lnSpc>
        <a:spcBef>
          <a:spcPct val="0"/>
        </a:spcBef>
        <a:spcAft>
          <a:spcPct val="0"/>
        </a:spcAft>
        <a:defRPr sz="3599" b="1">
          <a:solidFill>
            <a:schemeClr val="accent1"/>
          </a:solidFill>
          <a:latin typeface="Calibri" charset="0"/>
        </a:defRPr>
      </a:lvl7pPr>
      <a:lvl8pPr marL="1371189" algn="l" rtl="0" eaLnBrk="1" fontAlgn="base" hangingPunct="1">
        <a:lnSpc>
          <a:spcPct val="85000"/>
        </a:lnSpc>
        <a:spcBef>
          <a:spcPct val="0"/>
        </a:spcBef>
        <a:spcAft>
          <a:spcPct val="0"/>
        </a:spcAft>
        <a:defRPr sz="3599" b="1">
          <a:solidFill>
            <a:schemeClr val="accent1"/>
          </a:solidFill>
          <a:latin typeface="Calibri" charset="0"/>
        </a:defRPr>
      </a:lvl8pPr>
      <a:lvl9pPr marL="1828251" algn="l" rtl="0" eaLnBrk="1" fontAlgn="base" hangingPunct="1">
        <a:lnSpc>
          <a:spcPct val="85000"/>
        </a:lnSpc>
        <a:spcBef>
          <a:spcPct val="0"/>
        </a:spcBef>
        <a:spcAft>
          <a:spcPct val="0"/>
        </a:spcAft>
        <a:defRPr sz="3599" b="1">
          <a:solidFill>
            <a:schemeClr val="accent1"/>
          </a:solidFill>
          <a:latin typeface="Calibri" charset="0"/>
        </a:defRPr>
      </a:lvl9pPr>
    </p:titleStyle>
    <p:bodyStyle>
      <a:lvl1pPr marL="342797" indent="-342797" algn="l" rtl="0" eaLnBrk="1" fontAlgn="base" hangingPunct="1">
        <a:lnSpc>
          <a:spcPct val="100000"/>
        </a:lnSpc>
        <a:spcBef>
          <a:spcPts val="600"/>
        </a:spcBef>
        <a:spcAft>
          <a:spcPts val="0"/>
        </a:spcAft>
        <a:buClr>
          <a:schemeClr val="accent1"/>
        </a:buClr>
        <a:buFont typeface="Arial" charset="0"/>
        <a:buChar char="•"/>
        <a:defRPr sz="2399" kern="1200">
          <a:solidFill>
            <a:srgbClr val="333E48"/>
          </a:solidFill>
          <a:latin typeface="+mn-lt"/>
          <a:ea typeface="ＭＳ Ｐゴシック" charset="0"/>
          <a:cs typeface="ＭＳ Ｐゴシック" charset="0"/>
        </a:defRPr>
      </a:lvl1pPr>
      <a:lvl2pPr marL="581169" indent="-166638" algn="l" rtl="0" eaLnBrk="1" fontAlgn="base" hangingPunct="1">
        <a:lnSpc>
          <a:spcPct val="100000"/>
        </a:lnSpc>
        <a:spcBef>
          <a:spcPts val="0"/>
        </a:spcBef>
        <a:spcAft>
          <a:spcPts val="0"/>
        </a:spcAft>
        <a:buClr>
          <a:schemeClr val="accent1"/>
        </a:buClr>
        <a:buSzPct val="80000"/>
        <a:buFont typeface="Arial" charset="0"/>
        <a:buChar char="•"/>
        <a:defRPr sz="1999" kern="1200">
          <a:solidFill>
            <a:srgbClr val="333E48"/>
          </a:solidFill>
          <a:latin typeface="+mn-lt"/>
          <a:ea typeface="ＭＳ Ｐゴシック" charset="0"/>
          <a:cs typeface="+mn-cs"/>
        </a:defRPr>
      </a:lvl2pPr>
      <a:lvl3pPr marL="855406" indent="-16663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3pPr>
      <a:lvl4pPr marL="1201377" indent="-172986"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33E48"/>
          </a:solidFill>
          <a:latin typeface="+mn-lt"/>
          <a:ea typeface="ＭＳ Ｐゴシック" charset="0"/>
          <a:cs typeface="+mn-cs"/>
        </a:defRPr>
      </a:lvl4pPr>
      <a:lvl5pPr marL="1426735" indent="-16822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5pPr>
      <a:lvl6pPr marL="1654567" indent="-164543" algn="l" defTabSz="914126"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099" indent="-164543" algn="l" defTabSz="914126"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1630" indent="-164543" algn="l" defTabSz="914126"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162" indent="-164543" algn="l" defTabSz="914126"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9">
          <p15:clr>
            <a:srgbClr val="F26B43"/>
          </p15:clr>
        </p15:guide>
        <p15:guide id="4" orient="horz" pos="300">
          <p15:clr>
            <a:srgbClr val="F26B43"/>
          </p15:clr>
        </p15:guide>
        <p15:guide id="5" orient="horz" pos="4020">
          <p15:clr>
            <a:srgbClr val="F26B43"/>
          </p15:clr>
        </p15:guide>
        <p15:guide id="6" pos="7378">
          <p15:clr>
            <a:srgbClr val="F26B43"/>
          </p15:clr>
        </p15:guide>
        <p15:guide id="7" pos="302">
          <p15:clr>
            <a:srgbClr val="F26B43"/>
          </p15:clr>
        </p15:guide>
        <p15:guide id="8" pos="706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rm.com" TargetMode="External"/><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hyperlink" Target="mailto:terms@arm.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732E8F9-034D-3843-9F6E-24F0AFBC5B57}"/>
              </a:ext>
            </a:extLst>
          </p:cNvPr>
          <p:cNvSpPr>
            <a:spLocks noGrp="1" noChangeArrowheads="1"/>
          </p:cNvSpPr>
          <p:nvPr>
            <p:ph type="title"/>
          </p:nvPr>
        </p:nvSpPr>
        <p:spPr/>
        <p:txBody>
          <a:bodyPr/>
          <a:lstStyle/>
          <a:p>
            <a:pPr eaLnBrk="1" hangingPunct="1">
              <a:defRPr/>
            </a:pPr>
            <a:r>
              <a:rPr lang="en-GB" dirty="0"/>
              <a:t>Inclusive Language Commitment</a:t>
            </a:r>
            <a:endParaRPr lang="en-US" dirty="0">
              <a:cs typeface="+mj-cs"/>
            </a:endParaRPr>
          </a:p>
        </p:txBody>
      </p:sp>
      <p:sp>
        <p:nvSpPr>
          <p:cNvPr id="3075" name="Rectangle 3">
            <a:extLst>
              <a:ext uri="{FF2B5EF4-FFF2-40B4-BE49-F238E27FC236}">
                <a16:creationId xmlns:a16="http://schemas.microsoft.com/office/drawing/2014/main" id="{18893A3C-ECEB-EB40-AC7D-88BE5EA3D727}"/>
              </a:ext>
            </a:extLst>
          </p:cNvPr>
          <p:cNvSpPr>
            <a:spLocks noGrp="1" noChangeArrowheads="1"/>
          </p:cNvSpPr>
          <p:nvPr>
            <p:ph type="body" idx="1"/>
          </p:nvPr>
        </p:nvSpPr>
        <p:spPr/>
        <p:txBody>
          <a:bodyPr/>
          <a:lstStyle/>
          <a:p>
            <a:r>
              <a:rPr lang="en-GB" sz="1999" i="1" dirty="0">
                <a:solidFill>
                  <a:srgbClr val="000000"/>
                </a:solidFill>
                <a:latin typeface="Calibri" panose="020F0502020204030204" pitchFamily="34" charset="0"/>
                <a:ea typeface="DengXian" panose="03000509000000000000" pitchFamily="65" charset="-122"/>
              </a:rPr>
              <a:t>Arm is committed to making the language we use inclusive, meaningful, and respectful. Our goal is to remove and replace non-inclusive language from our vocabulary to reflect our values and represent our global ecosystem.</a:t>
            </a:r>
            <a:endParaRPr lang="en-GB" sz="1999" dirty="0">
              <a:latin typeface="Calibri" panose="020F0502020204030204" pitchFamily="34" charset="0"/>
              <a:ea typeface="DengXian" panose="03000509000000000000" pitchFamily="65" charset="-122"/>
            </a:endParaRPr>
          </a:p>
          <a:p>
            <a:r>
              <a:rPr lang="en-GB" sz="1999" i="1" dirty="0">
                <a:solidFill>
                  <a:srgbClr val="000000"/>
                </a:solidFill>
                <a:latin typeface="Calibri" panose="020F0502020204030204" pitchFamily="34" charset="0"/>
                <a:ea typeface="DengXian" panose="03000509000000000000" pitchFamily="65" charset="-122"/>
              </a:rPr>
              <a:t>Arm is working actively with our partners, standards bodies, and the wider ecosystem to adopt a consistent approach to the use of inclusive language and to eradicate and replace offensive terms. We recognise that this will take time. This course may </a:t>
            </a:r>
            <a:r>
              <a:rPr lang="en-GB" sz="1999" i="1" dirty="0">
                <a:solidFill>
                  <a:srgbClr val="000000"/>
                </a:solidFill>
                <a:ea typeface="DengXian" panose="03000509000000000000" pitchFamily="65" charset="-122"/>
              </a:rPr>
              <a:t>contain</a:t>
            </a:r>
            <a:r>
              <a:rPr lang="en-GB" sz="1999" i="1" dirty="0">
                <a:solidFill>
                  <a:srgbClr val="FF0000"/>
                </a:solidFill>
                <a:latin typeface="Calibri" panose="020F0502020204030204" pitchFamily="34" charset="0"/>
                <a:ea typeface="DengXian" panose="03000509000000000000" pitchFamily="65" charset="-122"/>
              </a:rPr>
              <a:t> </a:t>
            </a:r>
            <a:r>
              <a:rPr lang="en-GB" sz="1999" i="1" dirty="0">
                <a:solidFill>
                  <a:srgbClr val="000000"/>
                </a:solidFill>
                <a:latin typeface="Calibri" panose="020F0502020204030204" pitchFamily="34" charset="0"/>
                <a:ea typeface="DengXian" panose="03000509000000000000" pitchFamily="65" charset="-122"/>
              </a:rPr>
              <a:t>references to non-inclusive language; it will be updated with newer terms as those terms are agreed and ratified with the wider community. </a:t>
            </a:r>
            <a:r>
              <a:rPr lang="en-US" sz="1999" i="1" dirty="0">
                <a:solidFill>
                  <a:srgbClr val="000000"/>
                </a:solidFill>
                <a:latin typeface="Calibri" panose="020F0502020204030204" pitchFamily="34" charset="0"/>
                <a:ea typeface="DengXian" panose="03000509000000000000" pitchFamily="65" charset="-122"/>
              </a:rPr>
              <a:t>We </a:t>
            </a:r>
            <a:r>
              <a:rPr lang="en-US" sz="1999" i="1" dirty="0" err="1">
                <a:solidFill>
                  <a:srgbClr val="000000"/>
                </a:solidFill>
                <a:latin typeface="Calibri" panose="020F0502020204030204" pitchFamily="34" charset="0"/>
                <a:ea typeface="DengXian" panose="03000509000000000000" pitchFamily="65" charset="-122"/>
              </a:rPr>
              <a:t>recognise</a:t>
            </a:r>
            <a:r>
              <a:rPr lang="en-US" sz="1999" i="1" dirty="0">
                <a:solidFill>
                  <a:srgbClr val="000000"/>
                </a:solidFill>
                <a:latin typeface="Calibri" panose="020F0502020204030204" pitchFamily="34" charset="0"/>
                <a:ea typeface="DengXian" panose="03000509000000000000" pitchFamily="65" charset="-122"/>
              </a:rPr>
              <a:t> that some of you will be accustomed to using the previous terms and may not immediately </a:t>
            </a:r>
            <a:r>
              <a:rPr lang="en-US" sz="1999" i="1" dirty="0" err="1">
                <a:solidFill>
                  <a:srgbClr val="000000"/>
                </a:solidFill>
                <a:latin typeface="Calibri" panose="020F0502020204030204" pitchFamily="34" charset="0"/>
                <a:ea typeface="DengXian" panose="03000509000000000000" pitchFamily="65" charset="-122"/>
              </a:rPr>
              <a:t>recognise</a:t>
            </a:r>
            <a:r>
              <a:rPr lang="en-US" sz="1999" i="1" dirty="0">
                <a:solidFill>
                  <a:srgbClr val="000000"/>
                </a:solidFill>
                <a:latin typeface="Calibri" panose="020F0502020204030204" pitchFamily="34" charset="0"/>
                <a:ea typeface="DengXian" panose="03000509000000000000" pitchFamily="65" charset="-122"/>
              </a:rPr>
              <a:t> their replacements. Please refer to the following examples:</a:t>
            </a:r>
          </a:p>
          <a:p>
            <a:pPr lvl="1"/>
            <a:r>
              <a:rPr lang="en-US" sz="1799" i="1" dirty="0">
                <a:solidFill>
                  <a:srgbClr val="000000"/>
                </a:solidFill>
                <a:latin typeface="Calibri" panose="020F0502020204030204" pitchFamily="34" charset="0"/>
                <a:ea typeface="DengXian" panose="03000509000000000000" pitchFamily="65" charset="-122"/>
              </a:rPr>
              <a:t>When introducing the AMBA AXI Protocols, we will use the term ‘Manager’ instead of ‘Master’ and ‘Subordinate’ instead of ‘Slave’. </a:t>
            </a:r>
          </a:p>
          <a:p>
            <a:r>
              <a:rPr lang="en-GB" sz="1999" i="1" dirty="0">
                <a:solidFill>
                  <a:srgbClr val="000000"/>
                </a:solidFill>
                <a:latin typeface="Calibri" panose="020F0502020204030204" pitchFamily="34" charset="0"/>
                <a:ea typeface="DengXian" panose="03000509000000000000" pitchFamily="65" charset="-122"/>
              </a:rPr>
              <a:t>Contact us at </a:t>
            </a:r>
            <a:r>
              <a:rPr lang="en-GB" sz="1999" i="1" u="sng" dirty="0">
                <a:solidFill>
                  <a:srgbClr val="6888C9"/>
                </a:solidFill>
                <a:latin typeface="Calibri" panose="020F0502020204030204" pitchFamily="34" charset="0"/>
                <a:ea typeface="DengXian" panose="03000509000000000000" pitchFamily="65" charset="-122"/>
                <a:hlinkClick r:id="rId3" tooltip="mailto:education@arm.com"/>
              </a:rPr>
              <a:t>education@arm.com</a:t>
            </a:r>
            <a:r>
              <a:rPr lang="en-GB" sz="1999" i="1" dirty="0">
                <a:latin typeface="Calibri" panose="020F0502020204030204" pitchFamily="34" charset="0"/>
                <a:ea typeface="DengXian" panose="03000509000000000000" pitchFamily="65" charset="-122"/>
              </a:rPr>
              <a:t> with questions or comments about this course. You can also report non-inclusive and offensive terminology usage in Arm content at </a:t>
            </a:r>
            <a:r>
              <a:rPr lang="en-GB" sz="1999" i="1" u="sng" dirty="0">
                <a:solidFill>
                  <a:srgbClr val="0563C1"/>
                </a:solidFill>
                <a:latin typeface="Calibri" panose="020F0502020204030204" pitchFamily="34" charset="0"/>
                <a:ea typeface="DengXian" panose="03000509000000000000" pitchFamily="65" charset="-122"/>
                <a:hlinkClick r:id="rId4"/>
              </a:rPr>
              <a:t>terms@arm.com</a:t>
            </a:r>
            <a:r>
              <a:rPr lang="en-GB" sz="1999" i="1" dirty="0">
                <a:solidFill>
                  <a:srgbClr val="000000"/>
                </a:solidFill>
                <a:latin typeface="Calibri" panose="020F0502020204030204" pitchFamily="34" charset="0"/>
                <a:ea typeface="DengXian" panose="03000509000000000000" pitchFamily="65" charset="-122"/>
              </a:rPr>
              <a:t>.</a:t>
            </a:r>
            <a:endParaRPr lang="en-GB" sz="1999" dirty="0">
              <a:latin typeface="Calibri" panose="020F0502020204030204" pitchFamily="34" charset="0"/>
              <a:ea typeface="DengXian" panose="03000509000000000000" pitchFamily="65" charset="-122"/>
            </a:endParaRPr>
          </a:p>
          <a:p>
            <a:pPr marL="0" indent="0">
              <a:buNone/>
            </a:pPr>
            <a:endParaRPr lang="en-US" sz="1999" dirty="0">
              <a:cs typeface="+mn-cs"/>
            </a:endParaRPr>
          </a:p>
        </p:txBody>
      </p:sp>
    </p:spTree>
    <p:extLst>
      <p:ext uri="{BB962C8B-B14F-4D97-AF65-F5344CB8AC3E}">
        <p14:creationId xmlns:p14="http://schemas.microsoft.com/office/powerpoint/2010/main" val="3594173403"/>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How did the OS come into existence</a:t>
            </a:r>
            <a:endParaRPr lang="en-US" dirty="0"/>
          </a:p>
        </p:txBody>
      </p:sp>
      <p:sp>
        <p:nvSpPr>
          <p:cNvPr id="2" name="Content Placeholder 1"/>
          <p:cNvSpPr>
            <a:spLocks noGrp="1"/>
          </p:cNvSpPr>
          <p:nvPr>
            <p:ph idx="1"/>
          </p:nvPr>
        </p:nvSpPr>
        <p:spPr/>
        <p:txBody>
          <a:bodyPr/>
          <a:lstStyle/>
          <a:p>
            <a:r>
              <a:rPr lang="en-GB" dirty="0"/>
              <a:t>Multiprogramming</a:t>
            </a:r>
          </a:p>
          <a:p>
            <a:pPr lvl="1"/>
            <a:r>
              <a:rPr lang="en-GB" dirty="0"/>
              <a:t>Multiprogramming shortens the time that the CPU is blocked by I/O, thus, better utilisation</a:t>
            </a:r>
          </a:p>
          <a:p>
            <a:pPr lvl="1"/>
            <a:r>
              <a:rPr lang="en-GB" dirty="0"/>
              <a:t>OSs have to be more sophisticated in terms of handling memory for various tasks and schedule the next task once the CPU is blocked by I/O</a:t>
            </a:r>
          </a:p>
          <a:p>
            <a:pPr lvl="1"/>
            <a:r>
              <a:rPr lang="en-GB" dirty="0"/>
              <a:t>The very essentials of OS</a:t>
            </a:r>
          </a:p>
          <a:p>
            <a:pPr lvl="1"/>
            <a:r>
              <a:rPr lang="en-GB" dirty="0"/>
              <a:t>Burroughs MCP – 1963</a:t>
            </a:r>
          </a:p>
          <a:p>
            <a:pPr lvl="1"/>
            <a:r>
              <a:rPr lang="en-GB" dirty="0"/>
              <a:t>IBM’s System/360</a:t>
            </a:r>
          </a:p>
          <a:p>
            <a:pPr lvl="1"/>
            <a:endParaRPr lang="en-GB" dirty="0"/>
          </a:p>
          <a:p>
            <a:r>
              <a:rPr lang="en-GB" dirty="0"/>
              <a:t>Time sharing system</a:t>
            </a:r>
          </a:p>
          <a:p>
            <a:pPr lvl="1"/>
            <a:r>
              <a:rPr lang="en-GB" dirty="0"/>
              <a:t>Users would like to interact with the computer as well</a:t>
            </a:r>
          </a:p>
          <a:p>
            <a:pPr lvl="1"/>
            <a:r>
              <a:rPr lang="en-GB" dirty="0"/>
              <a:t>Interactive terminal access: time slices for users</a:t>
            </a:r>
          </a:p>
          <a:p>
            <a:pPr lvl="1"/>
            <a:endParaRPr lang="en-GB" dirty="0"/>
          </a:p>
          <a:p>
            <a:r>
              <a:rPr lang="en-GB" dirty="0"/>
              <a:t>OS and Personal Computer</a:t>
            </a:r>
          </a:p>
          <a:p>
            <a:endParaRPr lang="en-US" dirty="0"/>
          </a:p>
        </p:txBody>
      </p:sp>
    </p:spTree>
    <p:extLst>
      <p:ext uri="{BB962C8B-B14F-4D97-AF65-F5344CB8AC3E}">
        <p14:creationId xmlns:p14="http://schemas.microsoft.com/office/powerpoint/2010/main" val="2200246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a:t>OS Does the Plumbing</a:t>
            </a:r>
            <a:endParaRPr lang="en-US" dirty="0"/>
          </a:p>
        </p:txBody>
      </p:sp>
      <p:sp>
        <p:nvSpPr>
          <p:cNvPr id="2" name="Content Placeholder 1"/>
          <p:cNvSpPr>
            <a:spLocks noGrp="1"/>
          </p:cNvSpPr>
          <p:nvPr>
            <p:ph idx="1"/>
          </p:nvPr>
        </p:nvSpPr>
        <p:spPr>
          <a:xfrm>
            <a:off x="481546" y="1440000"/>
            <a:ext cx="8419173" cy="4680000"/>
          </a:xfrm>
        </p:spPr>
        <p:txBody>
          <a:bodyPr/>
          <a:lstStyle/>
          <a:p>
            <a:endParaRPr lang="en-US"/>
          </a:p>
          <a:p>
            <a:endParaRPr lang="en-US" dirty="0"/>
          </a:p>
        </p:txBody>
      </p:sp>
      <p:sp>
        <p:nvSpPr>
          <p:cNvPr id="7" name="Content Placeholder 1"/>
          <p:cNvSpPr txBox="1">
            <a:spLocks/>
          </p:cNvSpPr>
          <p:nvPr/>
        </p:nvSpPr>
        <p:spPr>
          <a:xfrm>
            <a:off x="633947" y="965297"/>
            <a:ext cx="6614141" cy="5307103"/>
          </a:xfrm>
          <a:prstGeom prst="rect">
            <a:avLst/>
          </a:prstGeom>
        </p:spPr>
        <p:txBody>
          <a:bodyPr vert="horz" lIns="0" tIns="0" rIns="0" bIns="0">
            <a:noAutofit/>
          </a:bodyPr>
          <a:lstStyle>
            <a:lvl1pPr marL="265113" indent="-265113" algn="l" rtl="0" eaLnBrk="1" latinLnBrk="0" hangingPunct="1">
              <a:spcBef>
                <a:spcPts val="400"/>
              </a:spcBef>
              <a:buClr>
                <a:schemeClr val="accent5"/>
              </a:buClr>
              <a:buSzPct val="95000"/>
              <a:buFont typeface="Wingdings" charset="2"/>
              <a:buChar char="§"/>
              <a:defRPr kumimoji="0" sz="2400" b="0" i="0" kern="1200">
                <a:solidFill>
                  <a:schemeClr val="tx1"/>
                </a:solidFill>
                <a:effectLst/>
                <a:latin typeface="Gill Sans MT"/>
                <a:ea typeface="+mn-ea"/>
                <a:cs typeface="Gill Sans MT"/>
              </a:defRPr>
            </a:lvl1pPr>
            <a:lvl2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2pPr>
            <a:lvl3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3pPr>
            <a:lvl4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4pPr>
            <a:lvl5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pPr defTabSz="914400"/>
            <a:r>
              <a:rPr lang="en-GB" dirty="0"/>
              <a:t>OS provides an </a:t>
            </a:r>
            <a:r>
              <a:rPr lang="en-GB" dirty="0">
                <a:solidFill>
                  <a:srgbClr val="FF0000"/>
                </a:solidFill>
              </a:rPr>
              <a:t>abstraction</a:t>
            </a:r>
            <a:r>
              <a:rPr lang="en-GB" dirty="0"/>
              <a:t> of the messy hardware</a:t>
            </a:r>
          </a:p>
          <a:p>
            <a:pPr lvl="1" defTabSz="914400"/>
            <a:r>
              <a:rPr lang="en-GB" dirty="0"/>
              <a:t>Hardware is detailed and specific</a:t>
            </a:r>
          </a:p>
          <a:p>
            <a:pPr lvl="1" defTabSz="914400"/>
            <a:r>
              <a:rPr lang="en-GB" dirty="0"/>
              <a:t>Manipulating hardware requires not only programming knowledge, but also understanding of the hardware</a:t>
            </a:r>
          </a:p>
          <a:p>
            <a:pPr lvl="1" defTabSz="914400"/>
            <a:r>
              <a:rPr lang="en-GB" dirty="0"/>
              <a:t>User/Programmer does not have to care about the “pipes”, simply turn on and off the “tap”</a:t>
            </a:r>
          </a:p>
          <a:p>
            <a:pPr lvl="1" defTabSz="914400"/>
            <a:r>
              <a:rPr lang="en-GB" dirty="0"/>
              <a:t>More productive</a:t>
            </a:r>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088" y="965297"/>
            <a:ext cx="3765996" cy="469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035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An Example: Writing to Disk</a:t>
            </a:r>
            <a:endParaRPr lang="en-US" dirty="0"/>
          </a:p>
        </p:txBody>
      </p:sp>
      <p:sp>
        <p:nvSpPr>
          <p:cNvPr id="4" name="Content Placeholder 3"/>
          <p:cNvSpPr>
            <a:spLocks noGrp="1"/>
          </p:cNvSpPr>
          <p:nvPr>
            <p:ph idx="1"/>
          </p:nvPr>
        </p:nvSpPr>
        <p:spPr>
          <a:xfrm>
            <a:off x="481546" y="1439999"/>
            <a:ext cx="6330315" cy="4834965"/>
          </a:xfrm>
        </p:spPr>
        <p:txBody>
          <a:bodyPr/>
          <a:lstStyle/>
          <a:p>
            <a:r>
              <a:rPr lang="en-GB" dirty="0"/>
              <a:t>Data from memory to the device buffer</a:t>
            </a:r>
          </a:p>
          <a:p>
            <a:pPr lvl="1"/>
            <a:r>
              <a:rPr lang="en-GB" dirty="0"/>
              <a:t>Reading/writing from/to a disk is usually slower than reading/writing from/to memory</a:t>
            </a:r>
            <a:endParaRPr lang="en-US" dirty="0"/>
          </a:p>
          <a:p>
            <a:pPr lvl="1"/>
            <a:r>
              <a:rPr lang="en-GB" i="1" dirty="0"/>
              <a:t>Read(</a:t>
            </a:r>
            <a:r>
              <a:rPr lang="en-GB" i="1" dirty="0" err="1"/>
              <a:t>DataMemAddr</a:t>
            </a:r>
            <a:r>
              <a:rPr lang="en-GB" i="1" dirty="0"/>
              <a:t>, Size, </a:t>
            </a:r>
            <a:r>
              <a:rPr lang="en-GB" i="1" dirty="0" err="1"/>
              <a:t>DeviceId</a:t>
            </a:r>
            <a:r>
              <a:rPr lang="en-GB" i="1" dirty="0"/>
              <a:t>);</a:t>
            </a:r>
          </a:p>
          <a:p>
            <a:r>
              <a:rPr lang="en-GB" dirty="0"/>
              <a:t>Move the read/write head to the right area, identify the platter, track</a:t>
            </a:r>
          </a:p>
          <a:p>
            <a:pPr lvl="1"/>
            <a:r>
              <a:rPr lang="en-GB" dirty="0"/>
              <a:t>How does a disk work?</a:t>
            </a:r>
          </a:p>
          <a:p>
            <a:pPr lvl="1"/>
            <a:r>
              <a:rPr lang="en-GB" i="1" dirty="0"/>
              <a:t>Locate(</a:t>
            </a:r>
            <a:r>
              <a:rPr lang="en-GB" i="1" dirty="0" err="1"/>
              <a:t>DeviceId</a:t>
            </a:r>
            <a:r>
              <a:rPr lang="en-GB" i="1" dirty="0"/>
              <a:t>, </a:t>
            </a:r>
            <a:r>
              <a:rPr lang="en-GB" i="1" dirty="0" err="1"/>
              <a:t>PlatterId</a:t>
            </a:r>
            <a:r>
              <a:rPr lang="en-GB" i="1" dirty="0"/>
              <a:t>, </a:t>
            </a:r>
            <a:r>
              <a:rPr lang="en-GB" i="1" dirty="0" err="1"/>
              <a:t>TrackId</a:t>
            </a:r>
            <a:r>
              <a:rPr lang="en-GB" i="1" dirty="0"/>
              <a:t>);</a:t>
            </a:r>
          </a:p>
          <a:p>
            <a:r>
              <a:rPr lang="en-GB" dirty="0"/>
              <a:t>Finally write to the track cluster</a:t>
            </a:r>
          </a:p>
          <a:p>
            <a:pPr lvl="1"/>
            <a:r>
              <a:rPr lang="en-GB" i="1" dirty="0"/>
              <a:t>Write(</a:t>
            </a:r>
            <a:r>
              <a:rPr lang="en-GB" i="1" dirty="0" err="1"/>
              <a:t>DeviceId</a:t>
            </a:r>
            <a:r>
              <a:rPr lang="en-GB" i="1" dirty="0"/>
              <a:t>, Cluster);</a:t>
            </a:r>
          </a:p>
          <a:p>
            <a:pPr lvl="1"/>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558" y="1082842"/>
            <a:ext cx="5175458" cy="4451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114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An Example: Writing to Disk</a:t>
            </a:r>
            <a:endParaRPr lang="en-US" dirty="0"/>
          </a:p>
        </p:txBody>
      </p:sp>
      <p:sp>
        <p:nvSpPr>
          <p:cNvPr id="2" name="Content Placeholder 1"/>
          <p:cNvSpPr>
            <a:spLocks noGrp="1"/>
          </p:cNvSpPr>
          <p:nvPr>
            <p:ph idx="1"/>
          </p:nvPr>
        </p:nvSpPr>
        <p:spPr>
          <a:xfrm>
            <a:off x="293915" y="1439999"/>
            <a:ext cx="11800114" cy="4885299"/>
          </a:xfrm>
        </p:spPr>
        <p:txBody>
          <a:bodyPr/>
          <a:lstStyle/>
          <a:p>
            <a:r>
              <a:rPr lang="en-GB" dirty="0"/>
              <a:t>OSs offer a simplified </a:t>
            </a:r>
            <a:r>
              <a:rPr lang="en-GB" i="1" dirty="0"/>
              <a:t>Write</a:t>
            </a:r>
            <a:r>
              <a:rPr lang="en-GB" dirty="0"/>
              <a:t> function that encapsulates the aforementioned commands</a:t>
            </a:r>
          </a:p>
          <a:p>
            <a:r>
              <a:rPr lang="en-GB" dirty="0"/>
              <a:t>Also, a logical address instead of the physical address is provided:</a:t>
            </a:r>
          </a:p>
          <a:p>
            <a:pPr lvl="1"/>
            <a:r>
              <a:rPr lang="en-GB" i="1" dirty="0"/>
              <a:t>Write(</a:t>
            </a:r>
            <a:r>
              <a:rPr lang="en-GB" i="1" dirty="0" err="1"/>
              <a:t>DataMemAddr</a:t>
            </a:r>
            <a:r>
              <a:rPr lang="en-GB" i="1" dirty="0"/>
              <a:t>, Size, </a:t>
            </a:r>
            <a:r>
              <a:rPr lang="en-GB" i="1" dirty="0" err="1"/>
              <a:t>DeviceId</a:t>
            </a:r>
            <a:r>
              <a:rPr lang="en-GB" i="1" dirty="0"/>
              <a:t>, </a:t>
            </a:r>
            <a:r>
              <a:rPr lang="en-GB" i="1" dirty="0" err="1">
                <a:solidFill>
                  <a:srgbClr val="FF0000"/>
                </a:solidFill>
              </a:rPr>
              <a:t>LogAddr</a:t>
            </a:r>
            <a:r>
              <a:rPr lang="en-GB" i="1" dirty="0"/>
              <a:t>);</a:t>
            </a:r>
          </a:p>
          <a:p>
            <a:pPr marL="0" indent="0">
              <a:buNone/>
            </a:pPr>
            <a:endParaRPr lang="en-GB" i="1" dirty="0"/>
          </a:p>
          <a:p>
            <a:r>
              <a:rPr lang="en-GB" dirty="0"/>
              <a:t>An even more abstracted function is common</a:t>
            </a:r>
          </a:p>
          <a:p>
            <a:pPr lvl="1"/>
            <a:r>
              <a:rPr lang="en-GB" dirty="0"/>
              <a:t>Treat memory and the disk as the same file storage</a:t>
            </a:r>
          </a:p>
          <a:p>
            <a:pPr lvl="1"/>
            <a:r>
              <a:rPr lang="en-GB" dirty="0"/>
              <a:t>A unified file identification </a:t>
            </a:r>
            <a:r>
              <a:rPr lang="en-GB" i="1" dirty="0" err="1"/>
              <a:t>FieId</a:t>
            </a:r>
            <a:endParaRPr lang="en-GB" i="1" dirty="0"/>
          </a:p>
          <a:p>
            <a:pPr lvl="1"/>
            <a:r>
              <a:rPr lang="en-GB" dirty="0"/>
              <a:t>And then use a library such as “C </a:t>
            </a:r>
            <a:r>
              <a:rPr lang="en-GB" dirty="0" err="1"/>
              <a:t>stdio</a:t>
            </a:r>
            <a:r>
              <a:rPr lang="en-GB" dirty="0"/>
              <a:t>”</a:t>
            </a:r>
          </a:p>
          <a:p>
            <a:pPr lvl="1"/>
            <a:r>
              <a:rPr lang="en-GB" dirty="0"/>
              <a:t>Write an integer variable, </a:t>
            </a:r>
            <a:r>
              <a:rPr lang="en-GB" i="1" dirty="0"/>
              <a:t>datum</a:t>
            </a:r>
            <a:r>
              <a:rPr lang="en-GB" dirty="0"/>
              <a:t>, onto the disk at an implicit offset from the beginning of the file</a:t>
            </a:r>
          </a:p>
          <a:p>
            <a:pPr lvl="1"/>
            <a:r>
              <a:rPr lang="en-GB" i="1" dirty="0" err="1">
                <a:solidFill>
                  <a:srgbClr val="FF0000"/>
                </a:solidFill>
              </a:rPr>
              <a:t>fprintf</a:t>
            </a:r>
            <a:r>
              <a:rPr lang="en-GB" i="1" dirty="0"/>
              <a:t>(</a:t>
            </a:r>
            <a:r>
              <a:rPr lang="en-GB" i="1" dirty="0" err="1">
                <a:solidFill>
                  <a:srgbClr val="FF0000"/>
                </a:solidFill>
              </a:rPr>
              <a:t>FileId</a:t>
            </a:r>
            <a:r>
              <a:rPr lang="en-GB" i="1" dirty="0"/>
              <a:t>, “%d”, datum);</a:t>
            </a:r>
          </a:p>
          <a:p>
            <a:pPr lvl="1"/>
            <a:r>
              <a:rPr lang="en-GB" dirty="0"/>
              <a:t>“Everything is a file” philosophy (Unix)</a:t>
            </a:r>
          </a:p>
          <a:p>
            <a:pPr marL="538162" lvl="1" indent="0">
              <a:buNone/>
            </a:pPr>
            <a:endParaRPr lang="en-GB" dirty="0"/>
          </a:p>
          <a:p>
            <a:endParaRPr lang="en-GB" i="1" dirty="0"/>
          </a:p>
          <a:p>
            <a:pPr lvl="1"/>
            <a:endParaRPr lang="en-GB" dirty="0"/>
          </a:p>
        </p:txBody>
      </p:sp>
    </p:spTree>
    <p:extLst>
      <p:ext uri="{BB962C8B-B14F-4D97-AF65-F5344CB8AC3E}">
        <p14:creationId xmlns:p14="http://schemas.microsoft.com/office/powerpoint/2010/main" val="2055173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More examples</a:t>
            </a:r>
            <a:endParaRPr lang="en-US" dirty="0"/>
          </a:p>
        </p:txBody>
      </p:sp>
      <p:sp>
        <p:nvSpPr>
          <p:cNvPr id="2" name="Content Placeholder 1"/>
          <p:cNvSpPr>
            <a:spLocks noGrp="1"/>
          </p:cNvSpPr>
          <p:nvPr>
            <p:ph idx="1"/>
          </p:nvPr>
        </p:nvSpPr>
        <p:spPr>
          <a:xfrm>
            <a:off x="481546" y="1439999"/>
            <a:ext cx="11233126" cy="5357615"/>
          </a:xfrm>
        </p:spPr>
        <p:txBody>
          <a:bodyPr/>
          <a:lstStyle/>
          <a:p>
            <a:r>
              <a:rPr lang="en-GB" dirty="0"/>
              <a:t>User’s view: copy, paste, send, save…</a:t>
            </a:r>
          </a:p>
          <a:p>
            <a:r>
              <a:rPr lang="en-GB" dirty="0"/>
              <a:t>Application developer’s view: </a:t>
            </a:r>
            <a:r>
              <a:rPr lang="en-GB" dirty="0" err="1"/>
              <a:t>malloc</a:t>
            </a:r>
            <a:r>
              <a:rPr lang="en-GB" dirty="0"/>
              <a:t>(), fork(), open()…</a:t>
            </a:r>
          </a:p>
          <a:p>
            <a:r>
              <a:rPr lang="en-GB" dirty="0"/>
              <a:t>OS programmer’s view: read-disk, start-printer, track-mouse…</a:t>
            </a:r>
          </a:p>
          <a:p>
            <a:endParaRPr lang="en-GB" dirty="0"/>
          </a:p>
          <a:p>
            <a:endParaRPr lang="en-GB" dirty="0"/>
          </a:p>
          <a:p>
            <a:endParaRPr lang="en-GB" dirty="0"/>
          </a:p>
          <a:p>
            <a:endParaRPr lang="en-GB" dirty="0"/>
          </a:p>
          <a:p>
            <a:pPr marL="0" indent="0">
              <a:buNone/>
            </a:pPr>
            <a:endParaRPr lang="en-GB" dirty="0"/>
          </a:p>
          <a:p>
            <a:r>
              <a:rPr lang="en-GB" dirty="0"/>
              <a:t>“All problems in computer science can be solved by another level of abstraction”</a:t>
            </a:r>
          </a:p>
          <a:p>
            <a:r>
              <a:rPr lang="en-GB" dirty="0"/>
              <a:t>OS provides an abstract programming environment in which specific applications can be further developed to leverage the hardware</a:t>
            </a:r>
          </a:p>
          <a:p>
            <a:r>
              <a:rPr lang="en-GB" dirty="0"/>
              <a:t>The lowest level of abstraction – an abstraction for hardware</a:t>
            </a:r>
          </a:p>
          <a:p>
            <a:endParaRPr lang="en-GB" dirty="0"/>
          </a:p>
        </p:txBody>
      </p:sp>
      <p:pic>
        <p:nvPicPr>
          <p:cNvPr id="7170" name="Picture 2" descr="C:\Users\rangua01\Desktop\copy-pas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83" y="2876931"/>
            <a:ext cx="2646720" cy="15756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7750" y="4501697"/>
            <a:ext cx="9385540" cy="249062"/>
          </a:xfrm>
          <a:prstGeom prst="rect">
            <a:avLst/>
          </a:prstGeom>
        </p:spPr>
        <p:txBody>
          <a:bodyPr vert="horz" wrap="none" lIns="0" tIns="0" rIns="0" bIns="0" rtlCol="0" anchor="t">
            <a:normAutofit/>
          </a:bodyPr>
          <a:lstStyle/>
          <a:p>
            <a:pPr algn="ctr"/>
            <a:r>
              <a:rPr lang="en-GB" sz="1400" dirty="0"/>
              <a:t>User applications              – service request –                      OS                       – hardware instructions –               hardware</a:t>
            </a:r>
            <a:endParaRPr lang="en-US" sz="1400" dirty="0"/>
          </a:p>
        </p:txBody>
      </p:sp>
      <p:pic>
        <p:nvPicPr>
          <p:cNvPr id="2050" name="Picture 2" descr="C:\Users\rangua01\Desktop\Kernel-panic.jpg"/>
          <p:cNvPicPr>
            <a:picLocks noChangeAspect="1" noChangeArrowheads="1"/>
          </p:cNvPicPr>
          <p:nvPr/>
        </p:nvPicPr>
        <p:blipFill rotWithShape="1">
          <a:blip r:embed="rId4">
            <a:extLst>
              <a:ext uri="{28A0092B-C50C-407E-A947-70E740481C1C}">
                <a14:useLocalDpi xmlns:a14="http://schemas.microsoft.com/office/drawing/2010/main" val="0"/>
              </a:ext>
            </a:extLst>
          </a:blip>
          <a:srcRect l="22402" t="13538" r="19218" b="20095"/>
          <a:stretch/>
        </p:blipFill>
        <p:spPr bwMode="auto">
          <a:xfrm>
            <a:off x="4453171" y="2852913"/>
            <a:ext cx="2111531" cy="15996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angua01\AppData\Local\Microsoft\Windows\Temporary Internet Files\Content.IE5\E1X91P2X\MP90038284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1690" y="2813567"/>
            <a:ext cx="1828800" cy="1638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038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OS Resource Management</a:t>
            </a:r>
            <a:endParaRPr lang="en-US" dirty="0"/>
          </a:p>
        </p:txBody>
      </p:sp>
      <p:sp>
        <p:nvSpPr>
          <p:cNvPr id="2" name="Content Placeholder 1"/>
          <p:cNvSpPr>
            <a:spLocks noGrp="1"/>
          </p:cNvSpPr>
          <p:nvPr>
            <p:ph idx="1"/>
          </p:nvPr>
        </p:nvSpPr>
        <p:spPr>
          <a:xfrm>
            <a:off x="481547" y="1439999"/>
            <a:ext cx="6635246" cy="4848657"/>
          </a:xfrm>
        </p:spPr>
        <p:txBody>
          <a:bodyPr/>
          <a:lstStyle/>
          <a:p>
            <a:r>
              <a:rPr lang="en-GB" dirty="0"/>
              <a:t>OS also plays the role of </a:t>
            </a:r>
            <a:r>
              <a:rPr lang="en-GB" dirty="0">
                <a:solidFill>
                  <a:srgbClr val="FF0000"/>
                </a:solidFill>
              </a:rPr>
              <a:t>resource manager</a:t>
            </a:r>
          </a:p>
          <a:p>
            <a:pPr lvl="1"/>
            <a:r>
              <a:rPr lang="en-GB" dirty="0"/>
              <a:t>Process management</a:t>
            </a:r>
          </a:p>
          <a:p>
            <a:pPr lvl="1"/>
            <a:r>
              <a:rPr lang="en-GB" dirty="0"/>
              <a:t>Memory management</a:t>
            </a:r>
          </a:p>
          <a:p>
            <a:r>
              <a:rPr lang="en-GB" dirty="0"/>
              <a:t>Always limited hardware resources</a:t>
            </a:r>
          </a:p>
          <a:p>
            <a:r>
              <a:rPr lang="en-GB" dirty="0"/>
              <a:t>How to leverage and optimise the use of hardware</a:t>
            </a:r>
          </a:p>
          <a:p>
            <a:r>
              <a:rPr lang="en-GB" dirty="0"/>
              <a:t>Time-multiplexing and space-multiplexing</a:t>
            </a:r>
          </a:p>
          <a:p>
            <a:pPr marL="265113" lvl="1"/>
            <a:r>
              <a:rPr lang="en-GB" sz="2400" dirty="0"/>
              <a:t>Control the execution of user applications and I/O devices to avoid errors and misuses</a:t>
            </a:r>
          </a:p>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6792" y="1396737"/>
            <a:ext cx="4833069" cy="3866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6052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A Dynamic Topic</a:t>
            </a:r>
            <a:endParaRPr lang="en-US" dirty="0"/>
          </a:p>
        </p:txBody>
      </p:sp>
      <p:sp>
        <p:nvSpPr>
          <p:cNvPr id="2" name="Content Placeholder 1"/>
          <p:cNvSpPr>
            <a:spLocks noGrp="1"/>
          </p:cNvSpPr>
          <p:nvPr>
            <p:ph idx="1"/>
          </p:nvPr>
        </p:nvSpPr>
        <p:spPr/>
        <p:txBody>
          <a:bodyPr/>
          <a:lstStyle/>
          <a:p>
            <a:r>
              <a:rPr lang="en-GB" dirty="0"/>
              <a:t>OS is a traditional computer science topic, yet very dynamic with new challenges:</a:t>
            </a:r>
          </a:p>
          <a:p>
            <a:pPr lvl="1"/>
            <a:r>
              <a:rPr lang="en-GB" dirty="0"/>
              <a:t>Post-PC devices and their OS: iOS vs Android</a:t>
            </a:r>
          </a:p>
          <a:p>
            <a:pPr lvl="1"/>
            <a:r>
              <a:rPr lang="en-GB" dirty="0"/>
              <a:t>Concurrency and parallelism</a:t>
            </a:r>
          </a:p>
          <a:p>
            <a:pPr lvl="1"/>
            <a:r>
              <a:rPr lang="en-GB" dirty="0"/>
              <a:t>Distributed computing and cloud computing</a:t>
            </a:r>
          </a:p>
          <a:p>
            <a:pPr lvl="1"/>
            <a:r>
              <a:rPr lang="en-GB" dirty="0"/>
              <a:t>Real time operating system, embedded systems</a:t>
            </a:r>
          </a:p>
          <a:p>
            <a:pPr lvl="1"/>
            <a:r>
              <a:rPr lang="en-GB" dirty="0"/>
              <a:t>Security and reliability</a:t>
            </a:r>
          </a:p>
          <a:p>
            <a:pPr lvl="1"/>
            <a:r>
              <a:rPr lang="en-GB" dirty="0"/>
              <a:t>Scalability: How to build the next generation of OS? (90’s: below 10 million SLOC, Windows XP 45 million SLOC)</a:t>
            </a:r>
          </a:p>
          <a:p>
            <a:pPr lvl="1"/>
            <a:r>
              <a:rPr lang="en-GB" dirty="0"/>
              <a:t>OS for bio-computers, quantum computers? (Abstraction and resource management needed)</a:t>
            </a:r>
          </a:p>
        </p:txBody>
      </p:sp>
    </p:spTree>
    <p:extLst>
      <p:ext uri="{BB962C8B-B14F-4D97-AF65-F5344CB8AC3E}">
        <p14:creationId xmlns:p14="http://schemas.microsoft.com/office/powerpoint/2010/main" val="4219278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Next</a:t>
            </a:r>
            <a:endParaRPr lang="en-US" dirty="0"/>
          </a:p>
        </p:txBody>
      </p:sp>
      <p:sp>
        <p:nvSpPr>
          <p:cNvPr id="2" name="Content Placeholder 1"/>
          <p:cNvSpPr>
            <a:spLocks noGrp="1"/>
          </p:cNvSpPr>
          <p:nvPr>
            <p:ph idx="1"/>
          </p:nvPr>
        </p:nvSpPr>
        <p:spPr/>
        <p:txBody>
          <a:bodyPr/>
          <a:lstStyle/>
          <a:p>
            <a:r>
              <a:rPr lang="en-GB" dirty="0"/>
              <a:t>OS overview</a:t>
            </a:r>
          </a:p>
          <a:p>
            <a:pPr lvl="1"/>
            <a:r>
              <a:rPr lang="en-GB" dirty="0"/>
              <a:t>Basic components</a:t>
            </a:r>
          </a:p>
          <a:p>
            <a:pPr lvl="1"/>
            <a:r>
              <a:rPr lang="en-GB" dirty="0"/>
              <a:t>OS structures</a:t>
            </a:r>
          </a:p>
          <a:p>
            <a:pPr lvl="1"/>
            <a:r>
              <a:rPr lang="en-GB" dirty="0"/>
              <a:t>Types </a:t>
            </a:r>
            <a:r>
              <a:rPr lang="en-GB"/>
              <a:t>of OS’s</a:t>
            </a:r>
            <a:endParaRPr lang="en-GB" dirty="0"/>
          </a:p>
          <a:p>
            <a:r>
              <a:rPr lang="en-GB" dirty="0"/>
              <a:t>RTOS</a:t>
            </a:r>
            <a:endParaRPr lang="en-US" dirty="0"/>
          </a:p>
        </p:txBody>
      </p:sp>
    </p:spTree>
    <p:extLst>
      <p:ext uri="{BB962C8B-B14F-4D97-AF65-F5344CB8AC3E}">
        <p14:creationId xmlns:p14="http://schemas.microsoft.com/office/powerpoint/2010/main" val="1304892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DBF0FD-97FF-4CF1-A32E-5C07A88D22EC}"/>
              </a:ext>
            </a:extLst>
          </p:cNvPr>
          <p:cNvSpPr>
            <a:spLocks noGrp="1"/>
          </p:cNvSpPr>
          <p:nvPr>
            <p:ph type="body" sz="quarter" idx="12"/>
          </p:nvPr>
        </p:nvSpPr>
        <p:spPr/>
        <p:txBody>
          <a:bodyPr/>
          <a:lstStyle/>
          <a:p>
            <a:endParaRPr lang="en-GB"/>
          </a:p>
        </p:txBody>
      </p:sp>
      <p:sp>
        <p:nvSpPr>
          <p:cNvPr id="5" name="Text Placeholder 4">
            <a:extLst>
              <a:ext uri="{FF2B5EF4-FFF2-40B4-BE49-F238E27FC236}">
                <a16:creationId xmlns:a16="http://schemas.microsoft.com/office/drawing/2014/main" id="{C22BAC01-10CD-4929-9E19-E65DC7D9BADA}"/>
              </a:ext>
            </a:extLst>
          </p:cNvPr>
          <p:cNvSpPr>
            <a:spLocks noGrp="1"/>
          </p:cNvSpPr>
          <p:nvPr>
            <p:ph type="body" sz="quarter" idx="13"/>
          </p:nvPr>
        </p:nvSpPr>
        <p:spPr/>
        <p:txBody>
          <a:bodyPr/>
          <a:lstStyle/>
          <a:p>
            <a:endParaRPr lang="en-GB"/>
          </a:p>
        </p:txBody>
      </p:sp>
      <p:sp>
        <p:nvSpPr>
          <p:cNvPr id="2" name="Title 1"/>
          <p:cNvSpPr>
            <a:spLocks noGrp="1"/>
          </p:cNvSpPr>
          <p:nvPr>
            <p:ph type="title"/>
          </p:nvPr>
        </p:nvSpPr>
        <p:spPr/>
        <p:txBody>
          <a:bodyPr/>
          <a:lstStyle/>
          <a:p>
            <a:r>
              <a:rPr lang="en-GB" dirty="0"/>
              <a:t>Introduction</a:t>
            </a:r>
            <a:endParaRPr lang="en-US" dirty="0"/>
          </a:p>
        </p:txBody>
      </p:sp>
      <p:sp>
        <p:nvSpPr>
          <p:cNvPr id="6" name="Text Placeholder 5">
            <a:extLst>
              <a:ext uri="{FF2B5EF4-FFF2-40B4-BE49-F238E27FC236}">
                <a16:creationId xmlns:a16="http://schemas.microsoft.com/office/drawing/2014/main" id="{A5377E2D-F32E-41DC-B622-CCD16151072C}"/>
              </a:ext>
            </a:extLst>
          </p:cNvPr>
          <p:cNvSpPr>
            <a:spLocks noGrp="1"/>
          </p:cNvSpPr>
          <p:nvPr>
            <p:ph type="body" sz="quarter" idx="14"/>
          </p:nvPr>
        </p:nvSpPr>
        <p:spPr/>
        <p:txBody>
          <a:bodyPr/>
          <a:lstStyle/>
          <a:p>
            <a:endParaRPr lang="en-GB"/>
          </a:p>
        </p:txBody>
      </p:sp>
      <p:sp>
        <p:nvSpPr>
          <p:cNvPr id="3" name="Subtitle 2"/>
          <p:cNvSpPr>
            <a:spLocks noGrp="1"/>
          </p:cNvSpPr>
          <p:nvPr>
            <p:ph type="subTitle" idx="1"/>
          </p:nvPr>
        </p:nvSpPr>
        <p:spPr/>
        <p:txBody>
          <a:bodyPr/>
          <a:lstStyle/>
          <a:p>
            <a:r>
              <a:rPr lang="en-GB" dirty="0"/>
              <a:t>Operating System Lab-in-a-Box</a:t>
            </a:r>
            <a:endParaRPr lang="en-US" dirty="0"/>
          </a:p>
        </p:txBody>
      </p:sp>
    </p:spTree>
    <p:extLst>
      <p:ext uri="{BB962C8B-B14F-4D97-AF65-F5344CB8AC3E}">
        <p14:creationId xmlns:p14="http://schemas.microsoft.com/office/powerpoint/2010/main" val="1550112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Course Overview</a:t>
            </a:r>
            <a:endParaRPr lang="en-US" dirty="0"/>
          </a:p>
        </p:txBody>
      </p:sp>
      <p:sp>
        <p:nvSpPr>
          <p:cNvPr id="2" name="Content Placeholder 1"/>
          <p:cNvSpPr>
            <a:spLocks noGrp="1"/>
          </p:cNvSpPr>
          <p:nvPr>
            <p:ph idx="1"/>
          </p:nvPr>
        </p:nvSpPr>
        <p:spPr/>
        <p:txBody>
          <a:bodyPr/>
          <a:lstStyle/>
          <a:p>
            <a:r>
              <a:rPr lang="en-GB" dirty="0"/>
              <a:t>Around 13 lectures</a:t>
            </a:r>
          </a:p>
          <a:p>
            <a:r>
              <a:rPr lang="en-GB" dirty="0"/>
              <a:t>Covers some of the most important aspects of operating systems</a:t>
            </a:r>
          </a:p>
          <a:p>
            <a:r>
              <a:rPr lang="en-GB" dirty="0"/>
              <a:t>Particular emphasis on embedded systems and Real Time OS (RTOS)</a:t>
            </a:r>
          </a:p>
          <a:p>
            <a:r>
              <a:rPr lang="en-GB" dirty="0"/>
              <a:t>Illustrate details using RTOS examples</a:t>
            </a:r>
          </a:p>
          <a:p>
            <a:r>
              <a:rPr lang="en-GB" dirty="0"/>
              <a:t>Labs and assignments are intended to help you understand both the concepts and implementation of OS components</a:t>
            </a:r>
          </a:p>
          <a:p>
            <a:pPr lvl="0"/>
            <a:r>
              <a:rPr lang="en-GB" dirty="0"/>
              <a:t>Hands on experience in developing multithreaded applications on a RTOS</a:t>
            </a:r>
            <a:endParaRPr lang="en-US" dirty="0"/>
          </a:p>
          <a:p>
            <a:pPr marL="0" indent="0">
              <a:buNone/>
            </a:pPr>
            <a:endParaRPr lang="en-GB" dirty="0"/>
          </a:p>
        </p:txBody>
      </p:sp>
    </p:spTree>
    <p:extLst>
      <p:ext uri="{BB962C8B-B14F-4D97-AF65-F5344CB8AC3E}">
        <p14:creationId xmlns:p14="http://schemas.microsoft.com/office/powerpoint/2010/main" val="4065855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Brief History</a:t>
            </a:r>
            <a:endParaRPr lang="en-US" dirty="0"/>
          </a:p>
        </p:txBody>
      </p:sp>
      <p:sp>
        <p:nvSpPr>
          <p:cNvPr id="2" name="Content Placeholder 1"/>
          <p:cNvSpPr>
            <a:spLocks noGrp="1"/>
          </p:cNvSpPr>
          <p:nvPr>
            <p:ph idx="1"/>
          </p:nvPr>
        </p:nvSpPr>
        <p:spPr>
          <a:xfrm>
            <a:off x="481546" y="1440000"/>
            <a:ext cx="11524526" cy="4680000"/>
          </a:xfrm>
        </p:spPr>
        <p:txBody>
          <a:bodyPr/>
          <a:lstStyle/>
          <a:p>
            <a:r>
              <a:rPr lang="en-GB" dirty="0"/>
              <a:t>The Abacus</a:t>
            </a:r>
          </a:p>
          <a:p>
            <a:pPr lvl="1"/>
            <a:r>
              <a:rPr lang="en-GB" dirty="0"/>
              <a:t>Ancient tools, widely used in various regions</a:t>
            </a:r>
          </a:p>
          <a:p>
            <a:pPr marL="0" indent="0">
              <a:buNone/>
            </a:pPr>
            <a:endParaRPr lang="en-GB" dirty="0"/>
          </a:p>
          <a:p>
            <a:r>
              <a:rPr lang="en-GB" dirty="0"/>
              <a:t>Logarithms</a:t>
            </a:r>
          </a:p>
          <a:p>
            <a:pPr lvl="1"/>
            <a:r>
              <a:rPr lang="en-GB" dirty="0"/>
              <a:t>John Napier and Napier’s Bones</a:t>
            </a:r>
          </a:p>
          <a:p>
            <a:endParaRPr lang="en-GB" dirty="0"/>
          </a:p>
          <a:p>
            <a:endParaRPr lang="en-GB" dirty="0"/>
          </a:p>
          <a:p>
            <a:r>
              <a:rPr lang="en-US" dirty="0"/>
              <a:t>Pascal’s calculator: the </a:t>
            </a:r>
            <a:r>
              <a:rPr lang="en-US" dirty="0" err="1"/>
              <a:t>Pascaline</a:t>
            </a:r>
            <a:r>
              <a:rPr lang="en-US" dirty="0"/>
              <a:t> in 1642</a:t>
            </a:r>
          </a:p>
          <a:p>
            <a:pPr lvl="1"/>
            <a:r>
              <a:rPr lang="en-GB" dirty="0"/>
              <a:t>Mechanical digital calculator</a:t>
            </a:r>
            <a:endParaRPr lang="en-US" dirty="0"/>
          </a:p>
          <a:p>
            <a:endParaRPr lang="en-US" dirty="0"/>
          </a:p>
          <a:p>
            <a:endParaRPr lang="en-US" dirty="0"/>
          </a:p>
        </p:txBody>
      </p:sp>
    </p:spTree>
    <p:extLst>
      <p:ext uri="{BB962C8B-B14F-4D97-AF65-F5344CB8AC3E}">
        <p14:creationId xmlns:p14="http://schemas.microsoft.com/office/powerpoint/2010/main" val="3966723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Brief History</a:t>
            </a:r>
            <a:endParaRPr lang="en-US" dirty="0"/>
          </a:p>
        </p:txBody>
      </p:sp>
      <p:sp>
        <p:nvSpPr>
          <p:cNvPr id="2" name="Content Placeholder 1"/>
          <p:cNvSpPr>
            <a:spLocks noGrp="1"/>
          </p:cNvSpPr>
          <p:nvPr>
            <p:ph idx="1"/>
          </p:nvPr>
        </p:nvSpPr>
        <p:spPr>
          <a:xfrm>
            <a:off x="481546" y="1440000"/>
            <a:ext cx="5734197" cy="4680000"/>
          </a:xfrm>
        </p:spPr>
        <p:txBody>
          <a:bodyPr/>
          <a:lstStyle/>
          <a:p>
            <a:r>
              <a:rPr lang="en-GB" dirty="0"/>
              <a:t>Difference and Analytical Engines</a:t>
            </a:r>
          </a:p>
          <a:p>
            <a:pPr lvl="1"/>
            <a:r>
              <a:rPr lang="en-GB" dirty="0"/>
              <a:t>Charles Babbage</a:t>
            </a:r>
          </a:p>
          <a:p>
            <a:pPr lvl="1"/>
            <a:r>
              <a:rPr lang="en-GB" dirty="0"/>
              <a:t>Ada Lovelace</a:t>
            </a:r>
          </a:p>
          <a:p>
            <a:pPr lvl="1"/>
            <a:r>
              <a:rPr lang="en-GB" dirty="0"/>
              <a:t>Never built </a:t>
            </a:r>
          </a:p>
          <a:p>
            <a:pPr lvl="1"/>
            <a:r>
              <a:rPr lang="en-GB" dirty="0"/>
              <a:t>Turing completeness machine</a:t>
            </a:r>
          </a:p>
          <a:p>
            <a:pPr lvl="1"/>
            <a:r>
              <a:rPr lang="en-GB" dirty="0"/>
              <a:t>A precursor for modern computers in some sense</a:t>
            </a:r>
          </a:p>
          <a:p>
            <a:r>
              <a:rPr lang="en-GB" dirty="0"/>
              <a:t>Punched Card Machinery - 1890</a:t>
            </a:r>
          </a:p>
          <a:p>
            <a:r>
              <a:rPr lang="en-GB" dirty="0"/>
              <a:t>Vacuum Tubes – 1905</a:t>
            </a:r>
          </a:p>
          <a:p>
            <a:r>
              <a:rPr lang="en-GB" dirty="0"/>
              <a:t>Relay Calculators – 1935</a:t>
            </a:r>
          </a:p>
          <a:p>
            <a:r>
              <a:rPr lang="en-GB" dirty="0"/>
              <a:t>Z3 – 1941</a:t>
            </a:r>
          </a:p>
          <a:p>
            <a:r>
              <a:rPr lang="en-GB" dirty="0"/>
              <a:t>Colossus -1943</a:t>
            </a:r>
            <a:endParaRPr lang="en-US" dirty="0"/>
          </a:p>
        </p:txBody>
      </p:sp>
    </p:spTree>
    <p:extLst>
      <p:ext uri="{BB962C8B-B14F-4D97-AF65-F5344CB8AC3E}">
        <p14:creationId xmlns:p14="http://schemas.microsoft.com/office/powerpoint/2010/main" val="502038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Brief History</a:t>
            </a:r>
            <a:endParaRPr lang="en-US" dirty="0"/>
          </a:p>
        </p:txBody>
      </p:sp>
      <p:sp>
        <p:nvSpPr>
          <p:cNvPr id="2" name="Content Placeholder 1"/>
          <p:cNvSpPr>
            <a:spLocks noGrp="1"/>
          </p:cNvSpPr>
          <p:nvPr>
            <p:ph idx="1"/>
          </p:nvPr>
        </p:nvSpPr>
        <p:spPr>
          <a:xfrm>
            <a:off x="481546" y="1440000"/>
            <a:ext cx="6707819" cy="4680000"/>
          </a:xfrm>
        </p:spPr>
        <p:txBody>
          <a:bodyPr/>
          <a:lstStyle/>
          <a:p>
            <a:r>
              <a:rPr lang="en-GB" dirty="0"/>
              <a:t>Turing Machine</a:t>
            </a:r>
          </a:p>
          <a:p>
            <a:pPr lvl="1"/>
            <a:r>
              <a:rPr lang="en-GB" dirty="0"/>
              <a:t>On computable numbers, with an application to the </a:t>
            </a:r>
            <a:r>
              <a:rPr lang="en-GB" dirty="0" err="1"/>
              <a:t>Entscheidungsproblem</a:t>
            </a:r>
            <a:r>
              <a:rPr lang="en-GB" dirty="0"/>
              <a:t>  – 1936</a:t>
            </a:r>
          </a:p>
          <a:p>
            <a:pPr lvl="1"/>
            <a:r>
              <a:rPr lang="en-GB" dirty="0"/>
              <a:t>Intelligent machinery – 1948</a:t>
            </a:r>
          </a:p>
          <a:p>
            <a:pPr lvl="1"/>
            <a:r>
              <a:rPr lang="en-GB" dirty="0"/>
              <a:t>Model design of CPU</a:t>
            </a:r>
          </a:p>
          <a:p>
            <a:pPr lvl="1"/>
            <a:endParaRPr lang="en-GB" dirty="0"/>
          </a:p>
          <a:p>
            <a:pPr lvl="1"/>
            <a:endParaRPr lang="en-GB" dirty="0"/>
          </a:p>
          <a:p>
            <a:r>
              <a:rPr lang="en-GB" dirty="0"/>
              <a:t>Preliminary Discussion of the Logical Design of an Electronic Computing Instrument - 1947</a:t>
            </a:r>
          </a:p>
          <a:p>
            <a:pPr lvl="1"/>
            <a:r>
              <a:rPr lang="en-GB" dirty="0"/>
              <a:t>Arthur Burks, Herman </a:t>
            </a:r>
            <a:r>
              <a:rPr lang="en-GB" dirty="0" err="1"/>
              <a:t>Goldstine</a:t>
            </a:r>
            <a:r>
              <a:rPr lang="en-GB" dirty="0"/>
              <a:t>, John von Neumann</a:t>
            </a:r>
          </a:p>
          <a:p>
            <a:pPr lvl="1"/>
            <a:r>
              <a:rPr lang="en-GB" dirty="0"/>
              <a:t>Stored-program computer</a:t>
            </a:r>
          </a:p>
          <a:p>
            <a:endParaRPr lang="en-US" dirty="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9234" y="4256121"/>
            <a:ext cx="4538444" cy="1271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639234" y="5527945"/>
            <a:ext cx="4538444" cy="249062"/>
          </a:xfrm>
          <a:prstGeom prst="rect">
            <a:avLst/>
          </a:prstGeom>
        </p:spPr>
        <p:txBody>
          <a:bodyPr vert="horz" wrap="none" lIns="0" tIns="0" rIns="0" bIns="0" rtlCol="0" anchor="t">
            <a:normAutofit/>
          </a:bodyPr>
          <a:lstStyle/>
          <a:p>
            <a:pPr algn="ctr"/>
            <a:r>
              <a:rPr lang="en-GB" sz="1400" dirty="0"/>
              <a:t>Looks familiar?</a:t>
            </a:r>
            <a:endParaRPr lang="en-US" sz="1400" dirty="0"/>
          </a:p>
        </p:txBody>
      </p:sp>
    </p:spTree>
    <p:extLst>
      <p:ext uri="{BB962C8B-B14F-4D97-AF65-F5344CB8AC3E}">
        <p14:creationId xmlns:p14="http://schemas.microsoft.com/office/powerpoint/2010/main" val="3783085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Brief History</a:t>
            </a:r>
            <a:endParaRPr lang="en-US" dirty="0"/>
          </a:p>
        </p:txBody>
      </p:sp>
      <p:sp>
        <p:nvSpPr>
          <p:cNvPr id="14" name="Content Placeholder 1"/>
          <p:cNvSpPr>
            <a:spLocks noGrp="1"/>
          </p:cNvSpPr>
          <p:nvPr>
            <p:ph idx="1"/>
          </p:nvPr>
        </p:nvSpPr>
        <p:spPr/>
        <p:txBody>
          <a:bodyPr/>
          <a:lstStyle/>
          <a:p>
            <a:r>
              <a:rPr lang="en-GB" dirty="0"/>
              <a:t>Von Neumann Architecture</a:t>
            </a:r>
          </a:p>
          <a:p>
            <a:pPr lvl="1"/>
            <a:r>
              <a:rPr lang="en-GB" dirty="0"/>
              <a:t>First Draft of a Report on the EDVAC – 1945</a:t>
            </a:r>
          </a:p>
          <a:p>
            <a:pPr lvl="1"/>
            <a:r>
              <a:rPr lang="en-GB" dirty="0"/>
              <a:t>A standard for a modern computer</a:t>
            </a:r>
          </a:p>
          <a:p>
            <a:pPr lvl="1"/>
            <a:r>
              <a:rPr lang="en-GB" dirty="0"/>
              <a:t>Both data and program are stored in the memory</a:t>
            </a:r>
          </a:p>
          <a:p>
            <a:pPr lvl="1"/>
            <a:endParaRPr lang="en-GB" dirty="0"/>
          </a:p>
          <a:p>
            <a:pPr lvl="1"/>
            <a:endParaRPr lang="en-GB" dirty="0"/>
          </a:p>
          <a:p>
            <a:pPr lvl="1"/>
            <a:endParaRPr lang="en-GB" dirty="0"/>
          </a:p>
          <a:p>
            <a:pPr defTabSz="914400"/>
            <a:r>
              <a:rPr lang="en-GB" dirty="0"/>
              <a:t>ENIAC - 1946</a:t>
            </a:r>
            <a:endParaRPr lang="en-US" dirty="0"/>
          </a:p>
          <a:p>
            <a:pPr lvl="1" defTabSz="914400"/>
            <a:r>
              <a:rPr lang="en-GB" dirty="0"/>
              <a:t>Electronic Numerical Integrator And Computer</a:t>
            </a:r>
          </a:p>
          <a:p>
            <a:pPr lvl="1" defTabSz="914400"/>
            <a:r>
              <a:rPr lang="en-GB" dirty="0"/>
              <a:t>Took weeks to program the plug board</a:t>
            </a:r>
          </a:p>
          <a:p>
            <a:pPr lvl="1" defTabSz="914400"/>
            <a:r>
              <a:rPr lang="en-GB" dirty="0"/>
              <a:t>Vacuum tubes, 150 kW</a:t>
            </a:r>
          </a:p>
          <a:p>
            <a:pPr lvl="1"/>
            <a:r>
              <a:rPr lang="en-GB" dirty="0"/>
              <a:t>Decimal</a:t>
            </a:r>
          </a:p>
          <a:p>
            <a:pPr lvl="1"/>
            <a:endParaRPr lang="en-US" dirty="0"/>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759" y="1089217"/>
            <a:ext cx="2952649" cy="2582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967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Suggested Reading</a:t>
            </a:r>
            <a:endParaRPr lang="en-US" dirty="0"/>
          </a:p>
        </p:txBody>
      </p:sp>
      <p:sp>
        <p:nvSpPr>
          <p:cNvPr id="2" name="Content Placeholder 1"/>
          <p:cNvSpPr>
            <a:spLocks noGrp="1"/>
          </p:cNvSpPr>
          <p:nvPr>
            <p:ph idx="1"/>
          </p:nvPr>
        </p:nvSpPr>
        <p:spPr/>
        <p:txBody>
          <a:bodyPr numCol="1"/>
          <a:lstStyle/>
          <a:p>
            <a:r>
              <a:rPr lang="en-GB" dirty="0"/>
              <a:t>First Draft of a Report on the EDVAC</a:t>
            </a:r>
          </a:p>
          <a:p>
            <a:r>
              <a:rPr lang="en-GB" dirty="0"/>
              <a:t>Preliminary Discussion of the Logical Design of an Electronic Computing Instrument </a:t>
            </a:r>
          </a:p>
          <a:p>
            <a:pPr lvl="4">
              <a:buFont typeface="Wingdings" panose="05000000000000000000" pitchFamily="2" charset="2"/>
              <a:buChar char="§"/>
            </a:pPr>
            <a:r>
              <a:rPr lang="en-GB" dirty="0"/>
              <a:t>For the fanatics only</a:t>
            </a:r>
          </a:p>
          <a:p>
            <a:pPr lvl="4"/>
            <a:endParaRPr lang="en-US" dirty="0"/>
          </a:p>
        </p:txBody>
      </p:sp>
    </p:spTree>
    <p:extLst>
      <p:ext uri="{BB962C8B-B14F-4D97-AF65-F5344CB8AC3E}">
        <p14:creationId xmlns:p14="http://schemas.microsoft.com/office/powerpoint/2010/main" val="3030128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How did the OS come into existence</a:t>
            </a:r>
            <a:endParaRPr lang="en-US" dirty="0"/>
          </a:p>
        </p:txBody>
      </p:sp>
      <p:sp>
        <p:nvSpPr>
          <p:cNvPr id="2" name="Content Placeholder 1"/>
          <p:cNvSpPr>
            <a:spLocks noGrp="1"/>
          </p:cNvSpPr>
          <p:nvPr>
            <p:ph idx="1"/>
          </p:nvPr>
        </p:nvSpPr>
        <p:spPr/>
        <p:txBody>
          <a:bodyPr/>
          <a:lstStyle/>
          <a:p>
            <a:r>
              <a:rPr lang="en-GB" dirty="0"/>
              <a:t>No OS</a:t>
            </a:r>
          </a:p>
          <a:p>
            <a:pPr lvl="1"/>
            <a:r>
              <a:rPr lang="en-GB" dirty="0"/>
              <a:t>Manually transferred programs by using switches</a:t>
            </a:r>
          </a:p>
          <a:p>
            <a:pPr lvl="1"/>
            <a:r>
              <a:rPr lang="en-GB" dirty="0"/>
              <a:t>Simple interface like blinking lights on a panel</a:t>
            </a:r>
          </a:p>
          <a:p>
            <a:pPr lvl="1"/>
            <a:r>
              <a:rPr lang="en-GB" dirty="0"/>
              <a:t>Sign-up sheets as a scheduling tool</a:t>
            </a:r>
          </a:p>
          <a:p>
            <a:pPr lvl="1"/>
            <a:r>
              <a:rPr lang="en-GB" dirty="0"/>
              <a:t>Single user had to set up everything</a:t>
            </a:r>
          </a:p>
          <a:p>
            <a:r>
              <a:rPr lang="en-GB" dirty="0"/>
              <a:t>Then an operator </a:t>
            </a:r>
          </a:p>
          <a:p>
            <a:pPr lvl="1"/>
            <a:r>
              <a:rPr lang="en-GB" dirty="0"/>
              <a:t>Programs written in punched card</a:t>
            </a:r>
          </a:p>
          <a:p>
            <a:pPr lvl="1"/>
            <a:r>
              <a:rPr lang="en-GB" dirty="0"/>
              <a:t>Operator will handle the task submitted by users and return the result to them</a:t>
            </a:r>
          </a:p>
          <a:p>
            <a:pPr lvl="1"/>
            <a:r>
              <a:rPr lang="en-GB" dirty="0"/>
              <a:t>Standard card libraries </a:t>
            </a:r>
          </a:p>
          <a:p>
            <a:r>
              <a:rPr lang="en-GB" dirty="0"/>
              <a:t>Early OS: batch system</a:t>
            </a:r>
          </a:p>
          <a:p>
            <a:pPr lvl="1"/>
            <a:r>
              <a:rPr lang="en-GB" dirty="0"/>
              <a:t>Monitor, permanently resident in the memory</a:t>
            </a:r>
          </a:p>
          <a:p>
            <a:pPr lvl="1"/>
            <a:r>
              <a:rPr lang="en-GB" dirty="0"/>
              <a:t>Handle a batch of jobs without user interaction</a:t>
            </a:r>
          </a:p>
          <a:p>
            <a:pPr lvl="1"/>
            <a:r>
              <a:rPr lang="en-GB" dirty="0"/>
              <a:t>Problematic</a:t>
            </a:r>
          </a:p>
        </p:txBody>
      </p:sp>
    </p:spTree>
    <p:extLst>
      <p:ext uri="{BB962C8B-B14F-4D97-AF65-F5344CB8AC3E}">
        <p14:creationId xmlns:p14="http://schemas.microsoft.com/office/powerpoint/2010/main" val="560570872"/>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Presentation37" id="{BAEDCA4E-07D3-CF45-8582-069B713BBD79}" vid="{B429C1B6-4366-0543-9EF0-CA4016DA91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AlternateThumbnailUrl xmlns="http://schemas.microsoft.com/sharepoint/v3">
      <Url xsi:nil="true"/>
      <Description xsi:nil="true"/>
    </AlternateThumbnailUrl>
    <ImageCreateDate xmlns="http://schemas.microsoft.com/sharepoint/v3" xsi:nil="true"/>
    <Description xmlns="http://schemas.microsoft.com/sharepoint/v3" xsi:nil="true"/>
    <_dlc_DocId xmlns="f2ad5090-61a8-4b8c-ab70-68f4ff4d1933">ARM-ECM-0151353</_dlc_DocId>
    <_dlc_DocIdUrl xmlns="f2ad5090-61a8-4b8c-ab70-68f4ff4d1933">
      <Url>http://teamsites.arm.com/sites/marketing/branding/_layouts/DocIdRedir.aspx?ID=ARM-ECM-0151353</Url>
      <Description>ARM-ECM-0151353</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Picture" ma:contentTypeID="0x010102005A5C1BE65173D647975D08D04557E024" ma:contentTypeVersion="3" ma:contentTypeDescription="Upload an image or a photograph." ma:contentTypeScope="" ma:versionID="4e02033e9a8407b55ee482baa8e8773d">
  <xsd:schema xmlns:xsd="http://www.w3.org/2001/XMLSchema" xmlns:xs="http://www.w3.org/2001/XMLSchema" xmlns:p="http://schemas.microsoft.com/office/2006/metadata/properties" xmlns:ns1="http://schemas.microsoft.com/sharepoint/v3" xmlns:ns2="f2ad5090-61a8-4b8c-ab70-68f4ff4d1933" targetNamespace="http://schemas.microsoft.com/office/2006/metadata/properties" ma:root="true" ma:fieldsID="56baf7bb33d679821ced92383ddba583" ns1:_="" ns2:_="">
    <xsd:import namespace="http://schemas.microsoft.com/sharepoint/v3"/>
    <xsd:import namespace="f2ad5090-61a8-4b8c-ab70-68f4ff4d1933"/>
    <xsd:element name="properties">
      <xsd:complexType>
        <xsd:sequence>
          <xsd:element name="documentManagement">
            <xsd:complexType>
              <xsd:all>
                <xsd:element ref="ns1:ImageWidth" minOccurs="0"/>
                <xsd:element ref="ns1:ImageHeight" minOccurs="0"/>
                <xsd:element ref="ns1:ImageCreateDate" minOccurs="0"/>
                <xsd:element ref="ns1:Description" minOccurs="0"/>
                <xsd:element ref="ns1:ThumbnailExists" minOccurs="0"/>
                <xsd:element ref="ns1:PreviewExists" minOccurs="0"/>
                <xsd:element ref="ns1:AlternateThumbnailUrl"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geWidth" ma:index="11" nillable="true" ma:displayName="Picture Width" ma:internalName="ImageWidth" ma:readOnly="true">
      <xsd:simpleType>
        <xsd:restriction base="dms:Unknown"/>
      </xsd:simpleType>
    </xsd:element>
    <xsd:element name="ImageHeight" ma:index="12" nillable="true" ma:displayName="Picture Height" ma:internalName="ImageHeight" ma:readOnly="true">
      <xsd:simpleType>
        <xsd:restriction base="dms:Unknown"/>
      </xsd:simpleType>
    </xsd:element>
    <xsd:element name="ImageCreateDate" ma:index="13" nillable="true" ma:displayName="Date Picture Taken" ma:format="DateTime" ma:hidden="true" ma:internalName="ImageCreateDate">
      <xsd:simpleType>
        <xsd:restriction base="dms:DateTime"/>
      </xsd:simpleType>
    </xsd:element>
    <xsd:element name="Description" ma:index="14" nillable="true" ma:displayName="Description" ma:description="Used as alternative text for the picture." ma:hidden="true" ma:internalName="Description">
      <xsd:simpleType>
        <xsd:restriction base="dms:Note">
          <xsd:maxLength value="255"/>
        </xsd:restriction>
      </xsd:simpleType>
    </xsd:element>
    <xsd:element name="ThumbnailExists" ma:index="23" nillable="true" ma:displayName="Thumbnail Exists" ma:default="FALSE" ma:hidden="true" ma:internalName="ThumbnailExists" ma:readOnly="true">
      <xsd:simpleType>
        <xsd:restriction base="dms:Boolean"/>
      </xsd:simpleType>
    </xsd:element>
    <xsd:element name="PreviewExists" ma:index="24" nillable="true" ma:displayName="Preview Exists" ma:default="FALSE" ma:hidden="true" ma:internalName="PreviewExists" ma:readOnly="true">
      <xsd:simpleType>
        <xsd:restriction base="dms:Boolean"/>
      </xsd:simpleType>
    </xsd:element>
    <xsd:element name="AlternateThumbnailUrl" ma:index="25" nillable="true" ma:displayName="Preview Image URL" ma:format="Image" ma:hidden="tru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_dlc_DocId" ma:index="26" nillable="true" ma:displayName="Document ID Value" ma:description="The value of the document ID assigned to this item."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8" ma:displayName="Title"/>
        <xsd:element ref="dc:subject" minOccurs="0" maxOccurs="1"/>
        <xsd:element ref="dc:description" minOccurs="0" maxOccurs="1"/>
        <xsd:element name="keywords" minOccurs="0" maxOccurs="1" type="xsd:string" ma:index="2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6E82D6-7FB8-4D99-A7B6-3C5BB1D894B9}">
  <ds:schemaRefs>
    <ds:schemaRef ds:uri="http://schemas.microsoft.com/office/2006/metadata/properties"/>
    <ds:schemaRef ds:uri="http://schemas.microsoft.com/sharepoint/v3"/>
    <ds:schemaRef ds:uri="http://purl.org/dc/dcmitype/"/>
    <ds:schemaRef ds:uri="http://purl.org/dc/elements/1.1/"/>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f2ad5090-61a8-4b8c-ab70-68f4ff4d1933"/>
  </ds:schemaRefs>
</ds:datastoreItem>
</file>

<file path=customXml/itemProps2.xml><?xml version="1.0" encoding="utf-8"?>
<ds:datastoreItem xmlns:ds="http://schemas.openxmlformats.org/officeDocument/2006/customXml" ds:itemID="{C8CB23D7-89E5-42FF-A5EB-008A06AB37C7}">
  <ds:schemaRefs>
    <ds:schemaRef ds:uri="http://schemas.microsoft.com/sharepoint/events"/>
  </ds:schemaRefs>
</ds:datastoreItem>
</file>

<file path=customXml/itemProps3.xml><?xml version="1.0" encoding="utf-8"?>
<ds:datastoreItem xmlns:ds="http://schemas.openxmlformats.org/officeDocument/2006/customXml" ds:itemID="{E2FEA05E-38D0-44EA-8B8D-2375FC6AAF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ad5090-61a8-4b8c-ab70-68f4ff4d19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C777C69-0744-4BF3-8514-FB149EBD22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Arm_2021</Template>
  <TotalTime>2489</TotalTime>
  <Words>2584</Words>
  <Application>Microsoft Office PowerPoint</Application>
  <PresentationFormat>Custom</PresentationFormat>
  <Paragraphs>212</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Gill Sans MT</vt:lpstr>
      <vt:lpstr>Times New Roman</vt:lpstr>
      <vt:lpstr>Wingdings</vt:lpstr>
      <vt:lpstr>Arm_PPT_Public</vt:lpstr>
      <vt:lpstr>Inclusive Language Commitment</vt:lpstr>
      <vt:lpstr>Introduction</vt:lpstr>
      <vt:lpstr>Course Overview</vt:lpstr>
      <vt:lpstr>Brief History</vt:lpstr>
      <vt:lpstr>Brief History</vt:lpstr>
      <vt:lpstr>Brief History</vt:lpstr>
      <vt:lpstr>Brief History</vt:lpstr>
      <vt:lpstr>Suggested Reading</vt:lpstr>
      <vt:lpstr>How did the OS come into existence</vt:lpstr>
      <vt:lpstr>How did the OS come into existence</vt:lpstr>
      <vt:lpstr>OS Does the Plumbing</vt:lpstr>
      <vt:lpstr>An Example: Writing to Disk</vt:lpstr>
      <vt:lpstr>An Example: Writing to Disk</vt:lpstr>
      <vt:lpstr>More examples</vt:lpstr>
      <vt:lpstr>OS Resource Management</vt:lpstr>
      <vt:lpstr>A Dynamic Topic</vt:lpstr>
      <vt:lpstr>Next</vt:lpstr>
    </vt:vector>
  </TitlesOfParts>
  <Company>Arm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 Guan</dc:creator>
  <cp:lastModifiedBy>Francisca Tan</cp:lastModifiedBy>
  <cp:revision>89</cp:revision>
  <dcterms:created xsi:type="dcterms:W3CDTF">2014-05-28T16:14:06Z</dcterms:created>
  <dcterms:modified xsi:type="dcterms:W3CDTF">2021-12-07T14:24:21Z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0x010102005A5C1BE65173D647975D08D04557E024</vt:lpwstr>
  </property>
  <property fmtid="{D5CDD505-2E9C-101B-9397-08002B2CF9AE}" pid="3" name="_dlc_DocIdItemGuid">
    <vt:lpwstr>d0713a34-1062-48d0-aada-3b674e8d17e0</vt:lpwstr>
  </property>
  <property fmtid="{D5CDD505-2E9C-101B-9397-08002B2CF9AE}" pid="4" name="vti_description">
    <vt:lpwstr/>
  </property>
</Properties>
</file>