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5"/>
  </p:sldMasterIdLst>
  <p:notesMasterIdLst>
    <p:notesMasterId r:id="rId24"/>
  </p:notesMasterIdLst>
  <p:handoutMasterIdLst>
    <p:handoutMasterId r:id="rId25"/>
  </p:handoutMasterIdLst>
  <p:sldIdLst>
    <p:sldId id="256" r:id="rId6"/>
    <p:sldId id="257" r:id="rId7"/>
    <p:sldId id="258" r:id="rId8"/>
    <p:sldId id="260" r:id="rId9"/>
    <p:sldId id="261" r:id="rId10"/>
    <p:sldId id="262" r:id="rId11"/>
    <p:sldId id="263" r:id="rId12"/>
    <p:sldId id="264" r:id="rId13"/>
    <p:sldId id="266" r:id="rId14"/>
    <p:sldId id="273" r:id="rId15"/>
    <p:sldId id="274" r:id="rId16"/>
    <p:sldId id="267" r:id="rId17"/>
    <p:sldId id="268" r:id="rId18"/>
    <p:sldId id="271" r:id="rId19"/>
    <p:sldId id="272" r:id="rId20"/>
    <p:sldId id="270" r:id="rId21"/>
    <p:sldId id="275" r:id="rId22"/>
    <p:sldId id="276" r:id="rId23"/>
  </p:sldIdLst>
  <p:sldSz cx="12188825"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os="686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Jeff" initials="BRJ" lastIdx="2" clrIdx="0"/>
  <p:cmAuthor id="1" name="eploof" initials="ehp" lastIdx="68" clrIdx="1"/>
  <p:cmAuthor id="2" name="Stuart Waldron" initials="IH" lastIdx="0" clrIdx="2"/>
  <p:cmAuthor id="3" name="Stuart Waldron" initials=""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8CAB"/>
    <a:srgbClr val="F2F2F2"/>
    <a:srgbClr val="FFFF66"/>
    <a:srgbClr val="FFC000"/>
    <a:srgbClr val="CCECFF"/>
    <a:srgbClr val="99CCFF"/>
    <a:srgbClr val="CCFF99"/>
    <a:srgbClr val="95BA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A73789-C521-4B30-9F3F-CB21590DD64A}" v="2" dt="2021-10-15T13:57:52.5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92" autoAdjust="0"/>
    <p:restoredTop sz="78993" autoAdjust="0"/>
  </p:normalViewPr>
  <p:slideViewPr>
    <p:cSldViewPr snapToGrid="0">
      <p:cViewPr varScale="1">
        <p:scale>
          <a:sx n="90" d="100"/>
          <a:sy n="90" d="100"/>
        </p:scale>
        <p:origin x="1866" y="84"/>
      </p:cViewPr>
      <p:guideLst>
        <p:guide orient="horz"/>
        <p:guide pos="686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132" d="100"/>
          <a:sy n="132" d="100"/>
        </p:scale>
        <p:origin x="-338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ackenzie" userId="944de8d8-28df-4070-bad7-1e42c47c4ccc" providerId="ADAL" clId="{A6A73789-C521-4B30-9F3F-CB21590DD64A}"/>
    <pc:docChg chg="custSel modSld">
      <pc:chgData name="David Mackenzie" userId="944de8d8-28df-4070-bad7-1e42c47c4ccc" providerId="ADAL" clId="{A6A73789-C521-4B30-9F3F-CB21590DD64A}" dt="2021-10-15T13:57:52.581" v="18"/>
      <pc:docMkLst>
        <pc:docMk/>
      </pc:docMkLst>
      <pc:sldChg chg="addSp modSp mod modClrScheme chgLayout">
        <pc:chgData name="David Mackenzie" userId="944de8d8-28df-4070-bad7-1e42c47c4ccc" providerId="ADAL" clId="{A6A73789-C521-4B30-9F3F-CB21590DD64A}" dt="2021-10-15T13:57:38.915" v="17" actId="700"/>
        <pc:sldMkLst>
          <pc:docMk/>
          <pc:sldMk cId="1550112299" sldId="256"/>
        </pc:sldMkLst>
        <pc:spChg chg="mod ord">
          <ac:chgData name="David Mackenzie" userId="944de8d8-28df-4070-bad7-1e42c47c4ccc" providerId="ADAL" clId="{A6A73789-C521-4B30-9F3F-CB21590DD64A}" dt="2021-10-15T13:57:38.915" v="17" actId="700"/>
          <ac:spMkLst>
            <pc:docMk/>
            <pc:sldMk cId="1550112299" sldId="256"/>
            <ac:spMk id="2" creationId="{00000000-0000-0000-0000-000000000000}"/>
          </ac:spMkLst>
        </pc:spChg>
        <pc:spChg chg="mod ord">
          <ac:chgData name="David Mackenzie" userId="944de8d8-28df-4070-bad7-1e42c47c4ccc" providerId="ADAL" clId="{A6A73789-C521-4B30-9F3F-CB21590DD64A}" dt="2021-10-15T13:57:38.915" v="17" actId="700"/>
          <ac:spMkLst>
            <pc:docMk/>
            <pc:sldMk cId="1550112299" sldId="256"/>
            <ac:spMk id="3" creationId="{00000000-0000-0000-0000-000000000000}"/>
          </ac:spMkLst>
        </pc:spChg>
        <pc:spChg chg="add mod ord">
          <ac:chgData name="David Mackenzie" userId="944de8d8-28df-4070-bad7-1e42c47c4ccc" providerId="ADAL" clId="{A6A73789-C521-4B30-9F3F-CB21590DD64A}" dt="2021-10-15T13:57:38.915" v="17" actId="700"/>
          <ac:spMkLst>
            <pc:docMk/>
            <pc:sldMk cId="1550112299" sldId="256"/>
            <ac:spMk id="4" creationId="{8C507A95-911E-4E55-B8C3-981A1C9AD769}"/>
          </ac:spMkLst>
        </pc:spChg>
        <pc:spChg chg="add mod ord">
          <ac:chgData name="David Mackenzie" userId="944de8d8-28df-4070-bad7-1e42c47c4ccc" providerId="ADAL" clId="{A6A73789-C521-4B30-9F3F-CB21590DD64A}" dt="2021-10-15T13:57:38.915" v="17" actId="700"/>
          <ac:spMkLst>
            <pc:docMk/>
            <pc:sldMk cId="1550112299" sldId="256"/>
            <ac:spMk id="5" creationId="{4D5683AE-6EFB-4E61-BA7B-C16BADB9B926}"/>
          </ac:spMkLst>
        </pc:spChg>
        <pc:spChg chg="add mod ord">
          <ac:chgData name="David Mackenzie" userId="944de8d8-28df-4070-bad7-1e42c47c4ccc" providerId="ADAL" clId="{A6A73789-C521-4B30-9F3F-CB21590DD64A}" dt="2021-10-15T13:57:38.915" v="17" actId="700"/>
          <ac:spMkLst>
            <pc:docMk/>
            <pc:sldMk cId="1550112299" sldId="256"/>
            <ac:spMk id="6" creationId="{25C81D16-1DC7-4155-A594-207C459FBA58}"/>
          </ac:spMkLst>
        </pc:spChg>
      </pc:sldChg>
      <pc:sldChg chg="modSp">
        <pc:chgData name="David Mackenzie" userId="944de8d8-28df-4070-bad7-1e42c47c4ccc" providerId="ADAL" clId="{A6A73789-C521-4B30-9F3F-CB21590DD64A}" dt="2021-10-15T13:57:32.958" v="0"/>
        <pc:sldMkLst>
          <pc:docMk/>
          <pc:sldMk cId="1616527924" sldId="257"/>
        </pc:sldMkLst>
        <pc:spChg chg="mod">
          <ac:chgData name="David Mackenzie" userId="944de8d8-28df-4070-bad7-1e42c47c4ccc" providerId="ADAL" clId="{A6A73789-C521-4B30-9F3F-CB21590DD64A}" dt="2021-10-15T13:57:32.958" v="0"/>
          <ac:spMkLst>
            <pc:docMk/>
            <pc:sldMk cId="1616527924" sldId="257"/>
            <ac:spMk id="2" creationId="{00000000-0000-0000-0000-000000000000}"/>
          </ac:spMkLst>
        </pc:spChg>
        <pc:spChg chg="mod">
          <ac:chgData name="David Mackenzie" userId="944de8d8-28df-4070-bad7-1e42c47c4ccc" providerId="ADAL" clId="{A6A73789-C521-4B30-9F3F-CB21590DD64A}" dt="2021-10-15T13:57:32.958" v="0"/>
          <ac:spMkLst>
            <pc:docMk/>
            <pc:sldMk cId="1616527924" sldId="257"/>
            <ac:spMk id="3" creationId="{00000000-0000-0000-0000-000000000000}"/>
          </ac:spMkLst>
        </pc:spChg>
      </pc:sldChg>
      <pc:sldChg chg="modSp mod">
        <pc:chgData name="David Mackenzie" userId="944de8d8-28df-4070-bad7-1e42c47c4ccc" providerId="ADAL" clId="{A6A73789-C521-4B30-9F3F-CB21590DD64A}" dt="2021-10-15T13:57:33.085" v="1" actId="27636"/>
        <pc:sldMkLst>
          <pc:docMk/>
          <pc:sldMk cId="3551835028" sldId="258"/>
        </pc:sldMkLst>
        <pc:spChg chg="mod">
          <ac:chgData name="David Mackenzie" userId="944de8d8-28df-4070-bad7-1e42c47c4ccc" providerId="ADAL" clId="{A6A73789-C521-4B30-9F3F-CB21590DD64A}" dt="2021-10-15T13:57:33.085" v="1" actId="27636"/>
          <ac:spMkLst>
            <pc:docMk/>
            <pc:sldMk cId="3551835028" sldId="258"/>
            <ac:spMk id="3" creationId="{00000000-0000-0000-0000-000000000000}"/>
          </ac:spMkLst>
        </pc:spChg>
      </pc:sldChg>
      <pc:sldChg chg="modSp mod">
        <pc:chgData name="David Mackenzie" userId="944de8d8-28df-4070-bad7-1e42c47c4ccc" providerId="ADAL" clId="{A6A73789-C521-4B30-9F3F-CB21590DD64A}" dt="2021-10-15T13:57:33.090" v="2" actId="27636"/>
        <pc:sldMkLst>
          <pc:docMk/>
          <pc:sldMk cId="218393397" sldId="260"/>
        </pc:sldMkLst>
        <pc:spChg chg="mod">
          <ac:chgData name="David Mackenzie" userId="944de8d8-28df-4070-bad7-1e42c47c4ccc" providerId="ADAL" clId="{A6A73789-C521-4B30-9F3F-CB21590DD64A}" dt="2021-10-15T13:57:32.958" v="0"/>
          <ac:spMkLst>
            <pc:docMk/>
            <pc:sldMk cId="218393397" sldId="260"/>
            <ac:spMk id="2" creationId="{00000000-0000-0000-0000-000000000000}"/>
          </ac:spMkLst>
        </pc:spChg>
        <pc:spChg chg="mod">
          <ac:chgData name="David Mackenzie" userId="944de8d8-28df-4070-bad7-1e42c47c4ccc" providerId="ADAL" clId="{A6A73789-C521-4B30-9F3F-CB21590DD64A}" dt="2021-10-15T13:57:33.090" v="2" actId="27636"/>
          <ac:spMkLst>
            <pc:docMk/>
            <pc:sldMk cId="218393397" sldId="260"/>
            <ac:spMk id="3" creationId="{00000000-0000-0000-0000-000000000000}"/>
          </ac:spMkLst>
        </pc:spChg>
      </pc:sldChg>
      <pc:sldChg chg="modSp mod">
        <pc:chgData name="David Mackenzie" userId="944de8d8-28df-4070-bad7-1e42c47c4ccc" providerId="ADAL" clId="{A6A73789-C521-4B30-9F3F-CB21590DD64A}" dt="2021-10-15T13:57:33.094" v="3" actId="27636"/>
        <pc:sldMkLst>
          <pc:docMk/>
          <pc:sldMk cId="4108257649" sldId="261"/>
        </pc:sldMkLst>
        <pc:spChg chg="mod">
          <ac:chgData name="David Mackenzie" userId="944de8d8-28df-4070-bad7-1e42c47c4ccc" providerId="ADAL" clId="{A6A73789-C521-4B30-9F3F-CB21590DD64A}" dt="2021-10-15T13:57:33.094" v="3" actId="27636"/>
          <ac:spMkLst>
            <pc:docMk/>
            <pc:sldMk cId="4108257649" sldId="261"/>
            <ac:spMk id="3" creationId="{00000000-0000-0000-0000-000000000000}"/>
          </ac:spMkLst>
        </pc:spChg>
      </pc:sldChg>
      <pc:sldChg chg="modSp mod">
        <pc:chgData name="David Mackenzie" userId="944de8d8-28df-4070-bad7-1e42c47c4ccc" providerId="ADAL" clId="{A6A73789-C521-4B30-9F3F-CB21590DD64A}" dt="2021-10-15T13:57:33.099" v="4" actId="27636"/>
        <pc:sldMkLst>
          <pc:docMk/>
          <pc:sldMk cId="587733287" sldId="262"/>
        </pc:sldMkLst>
        <pc:spChg chg="mod">
          <ac:chgData name="David Mackenzie" userId="944de8d8-28df-4070-bad7-1e42c47c4ccc" providerId="ADAL" clId="{A6A73789-C521-4B30-9F3F-CB21590DD64A}" dt="2021-10-15T13:57:32.958" v="0"/>
          <ac:spMkLst>
            <pc:docMk/>
            <pc:sldMk cId="587733287" sldId="262"/>
            <ac:spMk id="2" creationId="{00000000-0000-0000-0000-000000000000}"/>
          </ac:spMkLst>
        </pc:spChg>
        <pc:spChg chg="mod">
          <ac:chgData name="David Mackenzie" userId="944de8d8-28df-4070-bad7-1e42c47c4ccc" providerId="ADAL" clId="{A6A73789-C521-4B30-9F3F-CB21590DD64A}" dt="2021-10-15T13:57:33.099" v="4" actId="27636"/>
          <ac:spMkLst>
            <pc:docMk/>
            <pc:sldMk cId="587733287" sldId="262"/>
            <ac:spMk id="3" creationId="{00000000-0000-0000-0000-000000000000}"/>
          </ac:spMkLst>
        </pc:spChg>
      </pc:sldChg>
      <pc:sldChg chg="modSp mod">
        <pc:chgData name="David Mackenzie" userId="944de8d8-28df-4070-bad7-1e42c47c4ccc" providerId="ADAL" clId="{A6A73789-C521-4B30-9F3F-CB21590DD64A}" dt="2021-10-15T13:57:33.102" v="5" actId="27636"/>
        <pc:sldMkLst>
          <pc:docMk/>
          <pc:sldMk cId="838858070" sldId="263"/>
        </pc:sldMkLst>
        <pc:spChg chg="mod">
          <ac:chgData name="David Mackenzie" userId="944de8d8-28df-4070-bad7-1e42c47c4ccc" providerId="ADAL" clId="{A6A73789-C521-4B30-9F3F-CB21590DD64A}" dt="2021-10-15T13:57:33.102" v="5" actId="27636"/>
          <ac:spMkLst>
            <pc:docMk/>
            <pc:sldMk cId="838858070" sldId="263"/>
            <ac:spMk id="3" creationId="{00000000-0000-0000-0000-000000000000}"/>
          </ac:spMkLst>
        </pc:spChg>
      </pc:sldChg>
      <pc:sldChg chg="modSp mod">
        <pc:chgData name="David Mackenzie" userId="944de8d8-28df-4070-bad7-1e42c47c4ccc" providerId="ADAL" clId="{A6A73789-C521-4B30-9F3F-CB21590DD64A}" dt="2021-10-15T13:57:33.105" v="6" actId="27636"/>
        <pc:sldMkLst>
          <pc:docMk/>
          <pc:sldMk cId="1682663157" sldId="264"/>
        </pc:sldMkLst>
        <pc:spChg chg="mod">
          <ac:chgData name="David Mackenzie" userId="944de8d8-28df-4070-bad7-1e42c47c4ccc" providerId="ADAL" clId="{A6A73789-C521-4B30-9F3F-CB21590DD64A}" dt="2021-10-15T13:57:32.958" v="0"/>
          <ac:spMkLst>
            <pc:docMk/>
            <pc:sldMk cId="1682663157" sldId="264"/>
            <ac:spMk id="2" creationId="{00000000-0000-0000-0000-000000000000}"/>
          </ac:spMkLst>
        </pc:spChg>
        <pc:spChg chg="mod">
          <ac:chgData name="David Mackenzie" userId="944de8d8-28df-4070-bad7-1e42c47c4ccc" providerId="ADAL" clId="{A6A73789-C521-4B30-9F3F-CB21590DD64A}" dt="2021-10-15T13:57:33.105" v="6" actId="27636"/>
          <ac:spMkLst>
            <pc:docMk/>
            <pc:sldMk cId="1682663157" sldId="264"/>
            <ac:spMk id="3" creationId="{00000000-0000-0000-0000-000000000000}"/>
          </ac:spMkLst>
        </pc:spChg>
      </pc:sldChg>
      <pc:sldChg chg="modSp mod">
        <pc:chgData name="David Mackenzie" userId="944de8d8-28df-4070-bad7-1e42c47c4ccc" providerId="ADAL" clId="{A6A73789-C521-4B30-9F3F-CB21590DD64A}" dt="2021-10-15T13:57:52.581" v="18"/>
        <pc:sldMkLst>
          <pc:docMk/>
          <pc:sldMk cId="2725345162" sldId="266"/>
        </pc:sldMkLst>
        <pc:spChg chg="mod">
          <ac:chgData name="David Mackenzie" userId="944de8d8-28df-4070-bad7-1e42c47c4ccc" providerId="ADAL" clId="{A6A73789-C521-4B30-9F3F-CB21590DD64A}" dt="2021-10-15T13:57:32.958" v="0"/>
          <ac:spMkLst>
            <pc:docMk/>
            <pc:sldMk cId="2725345162" sldId="266"/>
            <ac:spMk id="2" creationId="{00000000-0000-0000-0000-000000000000}"/>
          </ac:spMkLst>
        </pc:spChg>
        <pc:spChg chg="mod">
          <ac:chgData name="David Mackenzie" userId="944de8d8-28df-4070-bad7-1e42c47c4ccc" providerId="ADAL" clId="{A6A73789-C521-4B30-9F3F-CB21590DD64A}" dt="2021-10-15T13:57:33.110" v="7" actId="27636"/>
          <ac:spMkLst>
            <pc:docMk/>
            <pc:sldMk cId="2725345162" sldId="266"/>
            <ac:spMk id="3" creationId="{00000000-0000-0000-0000-000000000000}"/>
          </ac:spMkLst>
        </pc:spChg>
        <pc:spChg chg="mod">
          <ac:chgData name="David Mackenzie" userId="944de8d8-28df-4070-bad7-1e42c47c4ccc" providerId="ADAL" clId="{A6A73789-C521-4B30-9F3F-CB21590DD64A}" dt="2021-10-15T13:57:52.581" v="18"/>
          <ac:spMkLst>
            <pc:docMk/>
            <pc:sldMk cId="2725345162" sldId="266"/>
            <ac:spMk id="4" creationId="{00000000-0000-0000-0000-000000000000}"/>
          </ac:spMkLst>
        </pc:spChg>
      </pc:sldChg>
      <pc:sldChg chg="modSp mod">
        <pc:chgData name="David Mackenzie" userId="944de8d8-28df-4070-bad7-1e42c47c4ccc" providerId="ADAL" clId="{A6A73789-C521-4B30-9F3F-CB21590DD64A}" dt="2021-10-15T13:57:33.119" v="10" actId="27636"/>
        <pc:sldMkLst>
          <pc:docMk/>
          <pc:sldMk cId="2940257255" sldId="267"/>
        </pc:sldMkLst>
        <pc:spChg chg="mod">
          <ac:chgData name="David Mackenzie" userId="944de8d8-28df-4070-bad7-1e42c47c4ccc" providerId="ADAL" clId="{A6A73789-C521-4B30-9F3F-CB21590DD64A}" dt="2021-10-15T13:57:33.119" v="10" actId="27636"/>
          <ac:spMkLst>
            <pc:docMk/>
            <pc:sldMk cId="2940257255" sldId="267"/>
            <ac:spMk id="3" creationId="{00000000-0000-0000-0000-000000000000}"/>
          </ac:spMkLst>
        </pc:spChg>
      </pc:sldChg>
      <pc:sldChg chg="modSp mod">
        <pc:chgData name="David Mackenzie" userId="944de8d8-28df-4070-bad7-1e42c47c4ccc" providerId="ADAL" clId="{A6A73789-C521-4B30-9F3F-CB21590DD64A}" dt="2021-10-15T13:57:33.122" v="11" actId="27636"/>
        <pc:sldMkLst>
          <pc:docMk/>
          <pc:sldMk cId="2765102111" sldId="268"/>
        </pc:sldMkLst>
        <pc:spChg chg="mod">
          <ac:chgData name="David Mackenzie" userId="944de8d8-28df-4070-bad7-1e42c47c4ccc" providerId="ADAL" clId="{A6A73789-C521-4B30-9F3F-CB21590DD64A}" dt="2021-10-15T13:57:32.958" v="0"/>
          <ac:spMkLst>
            <pc:docMk/>
            <pc:sldMk cId="2765102111" sldId="268"/>
            <ac:spMk id="2" creationId="{00000000-0000-0000-0000-000000000000}"/>
          </ac:spMkLst>
        </pc:spChg>
        <pc:spChg chg="mod">
          <ac:chgData name="David Mackenzie" userId="944de8d8-28df-4070-bad7-1e42c47c4ccc" providerId="ADAL" clId="{A6A73789-C521-4B30-9F3F-CB21590DD64A}" dt="2021-10-15T13:57:33.122" v="11" actId="27636"/>
          <ac:spMkLst>
            <pc:docMk/>
            <pc:sldMk cId="2765102111" sldId="268"/>
            <ac:spMk id="3" creationId="{00000000-0000-0000-0000-000000000000}"/>
          </ac:spMkLst>
        </pc:spChg>
      </pc:sldChg>
      <pc:sldChg chg="modSp mod">
        <pc:chgData name="David Mackenzie" userId="944de8d8-28df-4070-bad7-1e42c47c4ccc" providerId="ADAL" clId="{A6A73789-C521-4B30-9F3F-CB21590DD64A}" dt="2021-10-15T13:57:33.131" v="14" actId="27636"/>
        <pc:sldMkLst>
          <pc:docMk/>
          <pc:sldMk cId="2660019162" sldId="270"/>
        </pc:sldMkLst>
        <pc:spChg chg="mod">
          <ac:chgData name="David Mackenzie" userId="944de8d8-28df-4070-bad7-1e42c47c4ccc" providerId="ADAL" clId="{A6A73789-C521-4B30-9F3F-CB21590DD64A}" dt="2021-10-15T13:57:32.958" v="0"/>
          <ac:spMkLst>
            <pc:docMk/>
            <pc:sldMk cId="2660019162" sldId="270"/>
            <ac:spMk id="2" creationId="{00000000-0000-0000-0000-000000000000}"/>
          </ac:spMkLst>
        </pc:spChg>
        <pc:spChg chg="mod">
          <ac:chgData name="David Mackenzie" userId="944de8d8-28df-4070-bad7-1e42c47c4ccc" providerId="ADAL" clId="{A6A73789-C521-4B30-9F3F-CB21590DD64A}" dt="2021-10-15T13:57:33.131" v="14" actId="27636"/>
          <ac:spMkLst>
            <pc:docMk/>
            <pc:sldMk cId="2660019162" sldId="270"/>
            <ac:spMk id="3" creationId="{00000000-0000-0000-0000-000000000000}"/>
          </ac:spMkLst>
        </pc:spChg>
      </pc:sldChg>
      <pc:sldChg chg="modSp mod">
        <pc:chgData name="David Mackenzie" userId="944de8d8-28df-4070-bad7-1e42c47c4ccc" providerId="ADAL" clId="{A6A73789-C521-4B30-9F3F-CB21590DD64A}" dt="2021-10-15T13:57:33.125" v="12" actId="27636"/>
        <pc:sldMkLst>
          <pc:docMk/>
          <pc:sldMk cId="750596751" sldId="271"/>
        </pc:sldMkLst>
        <pc:spChg chg="mod">
          <ac:chgData name="David Mackenzie" userId="944de8d8-28df-4070-bad7-1e42c47c4ccc" providerId="ADAL" clId="{A6A73789-C521-4B30-9F3F-CB21590DD64A}" dt="2021-10-15T13:57:33.125" v="12" actId="27636"/>
          <ac:spMkLst>
            <pc:docMk/>
            <pc:sldMk cId="750596751" sldId="271"/>
            <ac:spMk id="3" creationId="{00000000-0000-0000-0000-000000000000}"/>
          </ac:spMkLst>
        </pc:spChg>
      </pc:sldChg>
      <pc:sldChg chg="modSp mod">
        <pc:chgData name="David Mackenzie" userId="944de8d8-28df-4070-bad7-1e42c47c4ccc" providerId="ADAL" clId="{A6A73789-C521-4B30-9F3F-CB21590DD64A}" dt="2021-10-15T13:57:33.128" v="13" actId="27636"/>
        <pc:sldMkLst>
          <pc:docMk/>
          <pc:sldMk cId="1226383209" sldId="272"/>
        </pc:sldMkLst>
        <pc:spChg chg="mod">
          <ac:chgData name="David Mackenzie" userId="944de8d8-28df-4070-bad7-1e42c47c4ccc" providerId="ADAL" clId="{A6A73789-C521-4B30-9F3F-CB21590DD64A}" dt="2021-10-15T13:57:33.128" v="13" actId="27636"/>
          <ac:spMkLst>
            <pc:docMk/>
            <pc:sldMk cId="1226383209" sldId="272"/>
            <ac:spMk id="3" creationId="{00000000-0000-0000-0000-000000000000}"/>
          </ac:spMkLst>
        </pc:spChg>
      </pc:sldChg>
      <pc:sldChg chg="modSp mod">
        <pc:chgData name="David Mackenzie" userId="944de8d8-28df-4070-bad7-1e42c47c4ccc" providerId="ADAL" clId="{A6A73789-C521-4B30-9F3F-CB21590DD64A}" dt="2021-10-15T13:57:33.112" v="8" actId="27636"/>
        <pc:sldMkLst>
          <pc:docMk/>
          <pc:sldMk cId="4245259993" sldId="273"/>
        </pc:sldMkLst>
        <pc:spChg chg="mod">
          <ac:chgData name="David Mackenzie" userId="944de8d8-28df-4070-bad7-1e42c47c4ccc" providerId="ADAL" clId="{A6A73789-C521-4B30-9F3F-CB21590DD64A}" dt="2021-10-15T13:57:32.958" v="0"/>
          <ac:spMkLst>
            <pc:docMk/>
            <pc:sldMk cId="4245259993" sldId="273"/>
            <ac:spMk id="2" creationId="{00000000-0000-0000-0000-000000000000}"/>
          </ac:spMkLst>
        </pc:spChg>
        <pc:spChg chg="mod">
          <ac:chgData name="David Mackenzie" userId="944de8d8-28df-4070-bad7-1e42c47c4ccc" providerId="ADAL" clId="{A6A73789-C521-4B30-9F3F-CB21590DD64A}" dt="2021-10-15T13:57:33.112" v="8" actId="27636"/>
          <ac:spMkLst>
            <pc:docMk/>
            <pc:sldMk cId="4245259993" sldId="273"/>
            <ac:spMk id="3" creationId="{00000000-0000-0000-0000-000000000000}"/>
          </ac:spMkLst>
        </pc:spChg>
      </pc:sldChg>
      <pc:sldChg chg="modSp mod">
        <pc:chgData name="David Mackenzie" userId="944de8d8-28df-4070-bad7-1e42c47c4ccc" providerId="ADAL" clId="{A6A73789-C521-4B30-9F3F-CB21590DD64A}" dt="2021-10-15T13:57:33.117" v="9" actId="27636"/>
        <pc:sldMkLst>
          <pc:docMk/>
          <pc:sldMk cId="2713368912" sldId="274"/>
        </pc:sldMkLst>
        <pc:spChg chg="mod">
          <ac:chgData name="David Mackenzie" userId="944de8d8-28df-4070-bad7-1e42c47c4ccc" providerId="ADAL" clId="{A6A73789-C521-4B30-9F3F-CB21590DD64A}" dt="2021-10-15T13:57:32.958" v="0"/>
          <ac:spMkLst>
            <pc:docMk/>
            <pc:sldMk cId="2713368912" sldId="274"/>
            <ac:spMk id="2" creationId="{00000000-0000-0000-0000-000000000000}"/>
          </ac:spMkLst>
        </pc:spChg>
        <pc:spChg chg="mod">
          <ac:chgData name="David Mackenzie" userId="944de8d8-28df-4070-bad7-1e42c47c4ccc" providerId="ADAL" clId="{A6A73789-C521-4B30-9F3F-CB21590DD64A}" dt="2021-10-15T13:57:33.117" v="9" actId="27636"/>
          <ac:spMkLst>
            <pc:docMk/>
            <pc:sldMk cId="2713368912" sldId="274"/>
            <ac:spMk id="3" creationId="{00000000-0000-0000-0000-000000000000}"/>
          </ac:spMkLst>
        </pc:spChg>
      </pc:sldChg>
      <pc:sldChg chg="modSp mod">
        <pc:chgData name="David Mackenzie" userId="944de8d8-28df-4070-bad7-1e42c47c4ccc" providerId="ADAL" clId="{A6A73789-C521-4B30-9F3F-CB21590DD64A}" dt="2021-10-15T13:57:52.581" v="18"/>
        <pc:sldMkLst>
          <pc:docMk/>
          <pc:sldMk cId="3851385243" sldId="275"/>
        </pc:sldMkLst>
        <pc:spChg chg="mod">
          <ac:chgData name="David Mackenzie" userId="944de8d8-28df-4070-bad7-1e42c47c4ccc" providerId="ADAL" clId="{A6A73789-C521-4B30-9F3F-CB21590DD64A}" dt="2021-10-15T13:57:32.958" v="0"/>
          <ac:spMkLst>
            <pc:docMk/>
            <pc:sldMk cId="3851385243" sldId="275"/>
            <ac:spMk id="2" creationId="{00000000-0000-0000-0000-000000000000}"/>
          </ac:spMkLst>
        </pc:spChg>
        <pc:spChg chg="mod">
          <ac:chgData name="David Mackenzie" userId="944de8d8-28df-4070-bad7-1e42c47c4ccc" providerId="ADAL" clId="{A6A73789-C521-4B30-9F3F-CB21590DD64A}" dt="2021-10-15T13:57:33.135" v="15" actId="27636"/>
          <ac:spMkLst>
            <pc:docMk/>
            <pc:sldMk cId="3851385243" sldId="275"/>
            <ac:spMk id="3" creationId="{00000000-0000-0000-0000-000000000000}"/>
          </ac:spMkLst>
        </pc:spChg>
        <pc:spChg chg="mod">
          <ac:chgData name="David Mackenzie" userId="944de8d8-28df-4070-bad7-1e42c47c4ccc" providerId="ADAL" clId="{A6A73789-C521-4B30-9F3F-CB21590DD64A}" dt="2021-10-15T13:57:52.581" v="18"/>
          <ac:spMkLst>
            <pc:docMk/>
            <pc:sldMk cId="3851385243" sldId="275"/>
            <ac:spMk id="5" creationId="{00000000-0000-0000-0000-000000000000}"/>
          </ac:spMkLst>
        </pc:spChg>
      </pc:sldChg>
      <pc:sldChg chg="modSp mod">
        <pc:chgData name="David Mackenzie" userId="944de8d8-28df-4070-bad7-1e42c47c4ccc" providerId="ADAL" clId="{A6A73789-C521-4B30-9F3F-CB21590DD64A}" dt="2021-10-15T13:57:33.138" v="16" actId="27636"/>
        <pc:sldMkLst>
          <pc:docMk/>
          <pc:sldMk cId="4029775595" sldId="276"/>
        </pc:sldMkLst>
        <pc:spChg chg="mod">
          <ac:chgData name="David Mackenzie" userId="944de8d8-28df-4070-bad7-1e42c47c4ccc" providerId="ADAL" clId="{A6A73789-C521-4B30-9F3F-CB21590DD64A}" dt="2021-10-15T13:57:32.958" v="0"/>
          <ac:spMkLst>
            <pc:docMk/>
            <pc:sldMk cId="4029775595" sldId="276"/>
            <ac:spMk id="2" creationId="{00000000-0000-0000-0000-000000000000}"/>
          </ac:spMkLst>
        </pc:spChg>
        <pc:spChg chg="mod">
          <ac:chgData name="David Mackenzie" userId="944de8d8-28df-4070-bad7-1e42c47c4ccc" providerId="ADAL" clId="{A6A73789-C521-4B30-9F3F-CB21590DD64A}" dt="2021-10-15T13:57:33.138" v="16" actId="27636"/>
          <ac:spMkLst>
            <pc:docMk/>
            <pc:sldMk cId="4029775595" sldId="276"/>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2D30EF-8F20-0B47-8B5D-39A8BC29E860}" type="datetimeFigureOut">
              <a:rPr lang="en-US" smtClean="0"/>
              <a:pPr/>
              <a:t>10/15/2021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D7AEC5-6202-3E49-9724-6DF8556784EB}" type="slidenum">
              <a:rPr lang="en-US" smtClean="0"/>
              <a:pPr/>
              <a:t>‹#›</a:t>
            </a:fld>
            <a:endParaRPr lang="en-US"/>
          </a:p>
        </p:txBody>
      </p:sp>
    </p:spTree>
    <p:extLst>
      <p:ext uri="{BB962C8B-B14F-4D97-AF65-F5344CB8AC3E}">
        <p14:creationId xmlns:p14="http://schemas.microsoft.com/office/powerpoint/2010/main" val="10626863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DD36E-1E02-F241-9611-1F1D9EAAD326}" type="datetimeFigureOut">
              <a:rPr lang="en-US" smtClean="0"/>
              <a:pPr/>
              <a:t>10/15/2021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9786E7-EDAB-724E-B5AE-1BDD6B8AC677}" type="slidenum">
              <a:rPr lang="en-US" smtClean="0"/>
              <a:pPr/>
              <a:t>‹#›</a:t>
            </a:fld>
            <a:endParaRPr lang="en-US"/>
          </a:p>
        </p:txBody>
      </p:sp>
    </p:spTree>
    <p:extLst>
      <p:ext uri="{BB962C8B-B14F-4D97-AF65-F5344CB8AC3E}">
        <p14:creationId xmlns:p14="http://schemas.microsoft.com/office/powerpoint/2010/main" val="13062683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presentation we will</a:t>
            </a:r>
            <a:r>
              <a:rPr lang="en-GB" baseline="0" dirty="0"/>
              <a:t> learn about some more concepts regarding “Processes”.</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a:t>
            </a:fld>
            <a:endParaRPr lang="en-US"/>
          </a:p>
        </p:txBody>
      </p:sp>
    </p:spTree>
    <p:extLst>
      <p:ext uri="{BB962C8B-B14F-4D97-AF65-F5344CB8AC3E}">
        <p14:creationId xmlns:p14="http://schemas.microsoft.com/office/powerpoint/2010/main" val="1981776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process can</a:t>
            </a:r>
            <a:r>
              <a:rPr lang="en-GB" baseline="0" dirty="0"/>
              <a:t> be initiated by the user or by the request of a process. The unique ID, memory allocation, initialization, memory management and linking of the process control block are created/fulfilled.</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10</a:t>
            </a:fld>
            <a:endParaRPr lang="en-US"/>
          </a:p>
        </p:txBody>
      </p:sp>
    </p:spTree>
    <p:extLst>
      <p:ext uri="{BB962C8B-B14F-4D97-AF65-F5344CB8AC3E}">
        <p14:creationId xmlns:p14="http://schemas.microsoft.com/office/powerpoint/2010/main" val="4112642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Processes (or task)</a:t>
            </a:r>
            <a:r>
              <a:rPr lang="en-GB" baseline="0" dirty="0"/>
              <a:t> are terminated by the OS, the user, or the process may terminate itself after completing a task. The output of the task on its completion is taken care of on termination. Whilst the process is terminating, the resources and memory allocated to the process on creation are released and the PCB is unlinked. Some of the tasks do not terminate in embedded systems since the tasks run continuously. </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11</a:t>
            </a:fld>
            <a:endParaRPr lang="en-US"/>
          </a:p>
        </p:txBody>
      </p:sp>
    </p:spTree>
    <p:extLst>
      <p:ext uri="{BB962C8B-B14F-4D97-AF65-F5344CB8AC3E}">
        <p14:creationId xmlns:p14="http://schemas.microsoft.com/office/powerpoint/2010/main" val="3942577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a:t>
            </a:r>
            <a:r>
              <a:rPr lang="en-GB" baseline="0" dirty="0"/>
              <a:t> a CPU switches process, the following happens: Process A stops execution and Process B starts executing. Before this switch, the states of various registers used by process A are stored in STACK memory and the register values of process available in stack for process B are restored, this is where process B starts execution. At the correct switching time, process B stops and process A starts execution. Before this switch, the states of various registers used by process B are stored in STACK memory and the register values of process available in stack for process A are restored, now process A can begin its execution. The context switching time (the time taken to load the current process states and restore the new process states) does take a lot of instruction cycles. It is considered as the over head time for context switching. There is hardware support available in order to reduce the amount of context switching time. This is multiple processes running in accordance with the concept of multiprogramming. In multiprogramming, multiple programs are switched to run on the CPU with context switching over head.</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12</a:t>
            </a:fld>
            <a:endParaRPr lang="en-US"/>
          </a:p>
        </p:txBody>
      </p:sp>
    </p:spTree>
    <p:extLst>
      <p:ext uri="{BB962C8B-B14F-4D97-AF65-F5344CB8AC3E}">
        <p14:creationId xmlns:p14="http://schemas.microsoft.com/office/powerpoint/2010/main" val="2645791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GB" baseline="0" dirty="0"/>
              <a:t> </a:t>
            </a:r>
            <a:r>
              <a:rPr lang="en-GB" dirty="0"/>
              <a:t>process can be in a number of different</a:t>
            </a:r>
            <a:r>
              <a:rPr lang="en-GB" baseline="0" dirty="0"/>
              <a:t> states. Typically a process will be in one of these five states: new, ready, running, blocked and exit. In Linux, the task can be in various states as mentioned in the slide: </a:t>
            </a:r>
            <a:r>
              <a:rPr lang="en-GB" baseline="0" dirty="0" err="1"/>
              <a:t>Task_Running</a:t>
            </a:r>
            <a:r>
              <a:rPr lang="en-GB" baseline="0" dirty="0"/>
              <a:t> etc. </a:t>
            </a:r>
          </a:p>
          <a:p>
            <a:r>
              <a:rPr lang="en-GB" b="0" dirty="0"/>
              <a:t>In the Linux example, TASK_RUNNNING </a:t>
            </a:r>
            <a:r>
              <a:rPr lang="en-GB" dirty="0"/>
              <a:t> state means that the process is runnable, and it is either currently running or in a run queue waiting to run. Processes may run in user state or kernel stat. The process is either executing on the CPU or waiting for the CPU to execute.</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13</a:t>
            </a:fld>
            <a:endParaRPr lang="en-US"/>
          </a:p>
        </p:txBody>
      </p:sp>
    </p:spTree>
    <p:extLst>
      <p:ext uri="{BB962C8B-B14F-4D97-AF65-F5344CB8AC3E}">
        <p14:creationId xmlns:p14="http://schemas.microsoft.com/office/powerpoint/2010/main" val="2197598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task</a:t>
            </a:r>
            <a:r>
              <a:rPr lang="en-GB" baseline="0" dirty="0"/>
              <a:t> can be in any one of the states. If there are five states, then they are: new, ready, running, blocked and exit. The process transits from one state to another on some triggering event like a time out or dispatch.</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14</a:t>
            </a:fld>
            <a:endParaRPr lang="en-US"/>
          </a:p>
        </p:txBody>
      </p:sp>
    </p:spTree>
    <p:extLst>
      <p:ext uri="{BB962C8B-B14F-4D97-AF65-F5344CB8AC3E}">
        <p14:creationId xmlns:p14="http://schemas.microsoft.com/office/powerpoint/2010/main" val="3038206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five</a:t>
            </a:r>
            <a:r>
              <a:rPr lang="en-GB" baseline="0" dirty="0"/>
              <a:t> states and the trigger to transit the process from one state to the other are shown in the slide. For example, when the “admit” signal is triggered, the process moves from the “New” to “Ready” state. The “Admit” is triggered when the process is fully loaded into memory and control is established. Other triggers are explained in the slide and they are: Event occurs, event wait, dispatch, time out, admit, and release.</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15</a:t>
            </a:fld>
            <a:endParaRPr lang="en-US"/>
          </a:p>
        </p:txBody>
      </p:sp>
    </p:spTree>
    <p:extLst>
      <p:ext uri="{BB962C8B-B14F-4D97-AF65-F5344CB8AC3E}">
        <p14:creationId xmlns:p14="http://schemas.microsoft.com/office/powerpoint/2010/main" val="3333351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process state is recorded by the Process Control Block (PCB). The process can be in one</a:t>
            </a:r>
            <a:r>
              <a:rPr lang="en-GB" baseline="0" dirty="0"/>
              <a:t> of the five states. When a process leaves or enters “Running” state, the context switch happens. Remember that the context switch involves storing and restoring of values from stack and consumes time. The OS maintains the queue structure for the processes in the same states. There are also more complicated models possible depending on the number of </a:t>
            </a:r>
            <a:r>
              <a:rPr lang="en-GB" baseline="0"/>
              <a:t>states (instead </a:t>
            </a:r>
            <a:r>
              <a:rPr lang="en-GB" baseline="0" dirty="0"/>
              <a:t>of Five, there can be 7 states). </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16</a:t>
            </a:fld>
            <a:endParaRPr lang="en-US"/>
          </a:p>
        </p:txBody>
      </p:sp>
    </p:spTree>
    <p:extLst>
      <p:ext uri="{BB962C8B-B14F-4D97-AF65-F5344CB8AC3E}">
        <p14:creationId xmlns:p14="http://schemas.microsoft.com/office/powerpoint/2010/main" val="1351682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slide shows various states in RTX and they are: inactive, ready, running, wait-delay, wait_itv, </a:t>
            </a:r>
            <a:r>
              <a:rPr lang="en-GB" baseline="0" dirty="0" err="1"/>
              <a:t>wait_OR</a:t>
            </a:r>
            <a:r>
              <a:rPr lang="en-GB" baseline="0" dirty="0"/>
              <a:t>, </a:t>
            </a:r>
            <a:r>
              <a:rPr lang="en-GB" baseline="0" dirty="0" err="1"/>
              <a:t>wait_AND</a:t>
            </a:r>
            <a:r>
              <a:rPr lang="en-GB" baseline="0" dirty="0"/>
              <a:t>, </a:t>
            </a:r>
            <a:r>
              <a:rPr lang="en-GB" baseline="0" dirty="0" err="1"/>
              <a:t>Wait_SEM</a:t>
            </a:r>
            <a:r>
              <a:rPr lang="en-GB" baseline="0" dirty="0"/>
              <a:t>, </a:t>
            </a:r>
            <a:r>
              <a:rPr lang="en-GB" baseline="0" dirty="0" err="1"/>
              <a:t>Wait,_MBX</a:t>
            </a:r>
            <a:r>
              <a:rPr lang="en-GB" baseline="0" dirty="0"/>
              <a:t>, </a:t>
            </a:r>
            <a:r>
              <a:rPr lang="en-GB" baseline="0" dirty="0" err="1"/>
              <a:t>Wait_MUT</a:t>
            </a:r>
            <a:r>
              <a:rPr lang="en-GB" baseline="0" dirty="0"/>
              <a:t>. </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17</a:t>
            </a:fld>
            <a:endParaRPr lang="en-US"/>
          </a:p>
        </p:txBody>
      </p:sp>
    </p:spTree>
    <p:extLst>
      <p:ext uri="{BB962C8B-B14F-4D97-AF65-F5344CB8AC3E}">
        <p14:creationId xmlns:p14="http://schemas.microsoft.com/office/powerpoint/2010/main" val="3636419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we will do the lab and learn about Scheduling.</a:t>
            </a:r>
          </a:p>
        </p:txBody>
      </p:sp>
      <p:sp>
        <p:nvSpPr>
          <p:cNvPr id="4" name="Slide Number Placeholder 3"/>
          <p:cNvSpPr>
            <a:spLocks noGrp="1"/>
          </p:cNvSpPr>
          <p:nvPr>
            <p:ph type="sldNum" sz="quarter" idx="10"/>
          </p:nvPr>
        </p:nvSpPr>
        <p:spPr/>
        <p:txBody>
          <a:bodyPr/>
          <a:lstStyle/>
          <a:p>
            <a:fld id="{579786E7-EDAB-724E-B5AE-1BDD6B8AC677}" type="slidenum">
              <a:rPr lang="en-US" smtClean="0"/>
              <a:pPr/>
              <a:t>18</a:t>
            </a:fld>
            <a:endParaRPr lang="en-US"/>
          </a:p>
        </p:txBody>
      </p:sp>
    </p:spTree>
    <p:extLst>
      <p:ext uri="{BB962C8B-B14F-4D97-AF65-F5344CB8AC3E}">
        <p14:creationId xmlns:p14="http://schemas.microsoft.com/office/powerpoint/2010/main" val="731578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a:t>
            </a:r>
            <a:r>
              <a:rPr lang="en-GB" baseline="0" dirty="0"/>
              <a:t> set of slides will cover the following topics: What a process is, basic view of memory layout, how switching between processes is achieved, some examples from Linux and RTX, how to terminate a process, the concepts of context switching and various states of process. </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a:t>
            </a:fld>
            <a:endParaRPr lang="en-US"/>
          </a:p>
        </p:txBody>
      </p:sp>
    </p:spTree>
    <p:extLst>
      <p:ext uri="{BB962C8B-B14F-4D97-AF65-F5344CB8AC3E}">
        <p14:creationId xmlns:p14="http://schemas.microsoft.com/office/powerpoint/2010/main" val="2904489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are using a PC</a:t>
            </a:r>
            <a:r>
              <a:rPr lang="en-GB" baseline="0" dirty="0"/>
              <a:t> with Windows, you will be able to see the “Task Manager”. You will see a number of processes running and some information about them such as: User name, various instances of the process and its memory use.</a:t>
            </a:r>
          </a:p>
          <a:p>
            <a:r>
              <a:rPr lang="en-GB" baseline="0" dirty="0"/>
              <a:t>If you are using a Mac, press Command + space bar and type “Activity manager” to see the processes running in the Mac.</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3</a:t>
            </a:fld>
            <a:endParaRPr lang="en-US"/>
          </a:p>
        </p:txBody>
      </p:sp>
    </p:spTree>
    <p:extLst>
      <p:ext uri="{BB962C8B-B14F-4D97-AF65-F5344CB8AC3E}">
        <p14:creationId xmlns:p14="http://schemas.microsoft.com/office/powerpoint/2010/main" val="242046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Various activities or sub</a:t>
            </a:r>
            <a:r>
              <a:rPr lang="en-GB" baseline="0" dirty="0"/>
              <a:t> programs are called process by the operating system. A process has a run time allocation (the CPU switches between process in a time shared manner and runs many processes at the same time). The operating system allocates memory and a process ID.</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Within a process there can be a single thread or sequence of program steps or even multiple threads, depending on the hardware architecture of the CPU.</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The operating system makes the process feel self sufficient with the necessary hardware and memory resources. Processes may be aware of other running processes and be able to communicate with them with the support of OS.</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4</a:t>
            </a:fld>
            <a:endParaRPr lang="en-US"/>
          </a:p>
        </p:txBody>
      </p:sp>
    </p:spTree>
    <p:extLst>
      <p:ext uri="{BB962C8B-B14F-4D97-AF65-F5344CB8AC3E}">
        <p14:creationId xmlns:p14="http://schemas.microsoft.com/office/powerpoint/2010/main" val="3237462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computer memory map programmer’s view is shown</a:t>
            </a:r>
            <a:r>
              <a:rPr lang="en-GB" baseline="0" dirty="0"/>
              <a:t> here. The memory contains a program with initialized data, then there is space for some reserved data locations. Next, there is memory allocated for use when a program calls “</a:t>
            </a:r>
            <a:r>
              <a:rPr lang="en-GB" baseline="0" dirty="0" err="1"/>
              <a:t>malloc</a:t>
            </a:r>
            <a:r>
              <a:rPr lang="en-GB" baseline="0" dirty="0"/>
              <a:t>” commands etc., this is the heap. Finally there is some unused memory, then an area of memory called the “Stack”. Stack memory is used when a program/process jumps from one context to another. During this context switch, the stack is used to store return address, register values etc. The Stack pointer keeps track of the next available memory location in the stack. The stack works in a First In, Last Out (FILO) scheme. An example of this a tennis ball can, the last tennis ball being pushed into the can comes out first when balls are being taken out. </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5</a:t>
            </a:fld>
            <a:endParaRPr lang="en-US"/>
          </a:p>
        </p:txBody>
      </p:sp>
    </p:spTree>
    <p:extLst>
      <p:ext uri="{BB962C8B-B14F-4D97-AF65-F5344CB8AC3E}">
        <p14:creationId xmlns:p14="http://schemas.microsoft.com/office/powerpoint/2010/main" val="1998477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Operating</a:t>
            </a:r>
            <a:r>
              <a:rPr lang="en-GB" baseline="0" dirty="0"/>
              <a:t> systems</a:t>
            </a:r>
            <a:r>
              <a:rPr lang="en-GB" dirty="0"/>
              <a:t> help in switching</a:t>
            </a:r>
            <a:r>
              <a:rPr lang="en-GB" baseline="0" dirty="0"/>
              <a:t> between processes (sometimes called tasks). The memory (variable) values, program counter (PC) value, stack pointer value, and register values  for each process are tracked/taken care of by the OS. A process should be run in their own context or register values etc. The OS makes sure that each process (or task) runs correctly with their own register values and parameter values, however a process can have multiple threads. A thread is an independent sub-program or sub-execution of the process. Multiple threads can run in parallel or run virtually in parallel, sharing resources such as memory, registers etc. The CPU hardware may support multiple threads to run in parallel by having separate registers and logic units for each thread. The parallel running of threads increases performance, i.e. reduces the run time of the process. </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6</a:t>
            </a:fld>
            <a:endParaRPr lang="en-US"/>
          </a:p>
        </p:txBody>
      </p:sp>
    </p:spTree>
    <p:extLst>
      <p:ext uri="{BB962C8B-B14F-4D97-AF65-F5344CB8AC3E}">
        <p14:creationId xmlns:p14="http://schemas.microsoft.com/office/powerpoint/2010/main" val="3924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Process</a:t>
            </a:r>
            <a:r>
              <a:rPr lang="en-GB" baseline="0" dirty="0"/>
              <a:t> Control Block (PCB) or the Task control Block keeps information about each process. The process information includes: a process ID, state, register values, scheduling information, memory allocated to the process, user name of the process, and inter process communication capacity. The PCB is stored in memory and the process ID pointer shows the location.</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7</a:t>
            </a:fld>
            <a:endParaRPr lang="en-US"/>
          </a:p>
        </p:txBody>
      </p:sp>
    </p:spTree>
    <p:extLst>
      <p:ext uri="{BB962C8B-B14F-4D97-AF65-F5344CB8AC3E}">
        <p14:creationId xmlns:p14="http://schemas.microsoft.com/office/powerpoint/2010/main" val="1534002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slide contains</a:t>
            </a:r>
            <a:r>
              <a:rPr lang="en-GB" dirty="0"/>
              <a:t> a Linux</a:t>
            </a:r>
            <a:r>
              <a:rPr lang="en-GB" baseline="0" dirty="0"/>
              <a:t> example of a TASK control Block. It starts at line 1164 and runs till line 1584. In the block, the characteristics and operations allowed for the task are defined.</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8</a:t>
            </a:fld>
            <a:endParaRPr lang="en-US"/>
          </a:p>
        </p:txBody>
      </p:sp>
    </p:spTree>
    <p:extLst>
      <p:ext uri="{BB962C8B-B14F-4D97-AF65-F5344CB8AC3E}">
        <p14:creationId xmlns:p14="http://schemas.microsoft.com/office/powerpoint/2010/main" val="342383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In this slide, an</a:t>
            </a:r>
            <a:r>
              <a:rPr lang="en-GB" baseline="0" dirty="0"/>
              <a:t> RTX example of a TASK control Block is shown. It starts with { and ends with }. In the block, the characteristics and operations allowed for the task are defined.</a:t>
            </a:r>
            <a:endParaRPr lang="en-GB" dirty="0"/>
          </a:p>
          <a:p>
            <a:endParaRPr lang="en-GB" baseline="0"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9</a:t>
            </a:fld>
            <a:endParaRPr lang="en-US"/>
          </a:p>
        </p:txBody>
      </p:sp>
    </p:spTree>
    <p:extLst>
      <p:ext uri="{BB962C8B-B14F-4D97-AF65-F5344CB8AC3E}">
        <p14:creationId xmlns:p14="http://schemas.microsoft.com/office/powerpoint/2010/main" val="3243596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p:nvSpPr>
        <p:spPr>
          <a:xfrm rot="5400000">
            <a:off x="2664813" y="-2666013"/>
            <a:ext cx="6858000" cy="1219002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48790883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77"/>
            <a:ext cx="12190025"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p:nvSpPr>
        <p:spPr>
          <a:xfrm>
            <a:off x="0" y="0"/>
            <a:ext cx="12188825"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sz="1799">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73041611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0"/>
            <a:ext cx="12190025"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p:nvSpPr>
        <p:spPr>
          <a:xfrm>
            <a:off x="0" y="-1"/>
            <a:ext cx="12188825"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34525472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0"/>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p:nvSpPr>
        <p:spPr>
          <a:xfrm>
            <a:off x="-1200" y="0"/>
            <a:ext cx="12190025"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43427295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0"/>
            <a:ext cx="12190025"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p:nvSpPr>
        <p:spPr>
          <a:xfrm>
            <a:off x="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51734634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p:nvSpPr>
        <p:spPr>
          <a:xfrm>
            <a:off x="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44723210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p:nvSpPr>
        <p:spPr>
          <a:xfrm>
            <a:off x="0" y="-1"/>
            <a:ext cx="12188825"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77517792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p:nvSpPr>
        <p:spPr>
          <a:xfrm>
            <a:off x="-1200" y="-2"/>
            <a:ext cx="12189425"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74397033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p:nvSpPr>
        <p:spPr>
          <a:xfrm>
            <a:off x="3509202" y="2"/>
            <a:ext cx="8679622"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656065808"/>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50" y="0"/>
            <a:ext cx="1220952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p:nvSpPr>
        <p:spPr>
          <a:xfrm>
            <a:off x="0" y="0"/>
            <a:ext cx="12199176"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29901962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p:nvSpPr>
        <p:spPr>
          <a:xfrm>
            <a:off x="0" y="-1"/>
            <a:ext cx="12188825"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401528325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
            <a:ext cx="12188152"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p:nvSpPr>
        <p:spPr>
          <a:xfrm rot="5400000">
            <a:off x="2664813" y="-2666013"/>
            <a:ext cx="6858000" cy="12190025"/>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0611747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2"/>
            <a:ext cx="12190025"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p:nvSpPr>
        <p:spPr>
          <a:xfrm>
            <a:off x="-120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09651718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0"/>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p:nvSpPr>
        <p:spPr>
          <a:xfrm>
            <a:off x="-60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45525418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0025"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p:nvSpPr>
        <p:spPr>
          <a:xfrm>
            <a:off x="-600" y="2"/>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25086674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130311127"/>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09266457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77237641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6250"/>
            <a:ext cx="11230225"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300" y="1171112"/>
            <a:ext cx="11230225" cy="4948335"/>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chemeClr val="tx2"/>
                </a:solidFill>
              </a:defRPr>
            </a:lvl1pPr>
            <a:lvl2pPr marL="672581">
              <a:lnSpc>
                <a:spcPct val="100000"/>
              </a:lnSpc>
              <a:spcAft>
                <a:spcPts val="0"/>
              </a:spcAft>
              <a:defRPr sz="1999">
                <a:solidFill>
                  <a:schemeClr val="tx2"/>
                </a:solidFill>
              </a:defRPr>
            </a:lvl2pPr>
            <a:lvl3pPr marL="946819">
              <a:lnSpc>
                <a:spcPct val="100000"/>
              </a:lnSpc>
              <a:spcAft>
                <a:spcPts val="0"/>
              </a:spcAft>
              <a:defRPr sz="1799">
                <a:solidFill>
                  <a:schemeClr val="tx2"/>
                </a:solidFill>
              </a:defRPr>
            </a:lvl3pPr>
            <a:lvl4pPr marL="1292790">
              <a:lnSpc>
                <a:spcPct val="100000"/>
              </a:lnSpc>
              <a:spcAft>
                <a:spcPts val="0"/>
              </a:spcAft>
              <a:defRPr sz="1799">
                <a:solidFill>
                  <a:schemeClr val="tx2"/>
                </a:solidFill>
              </a:defRPr>
            </a:lvl4pPr>
            <a:lvl5pPr marL="1518147">
              <a:lnSpc>
                <a:spcPct val="100000"/>
              </a:lnSpc>
              <a:spcAft>
                <a:spcPts val="0"/>
              </a:spcAft>
              <a:defRPr sz="1799">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666354641"/>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0" y="1554490"/>
            <a:ext cx="11230225" cy="4553233"/>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chemeClr val="tx2"/>
                </a:solidFill>
              </a:defRPr>
            </a:lvl1pPr>
            <a:lvl2pPr>
              <a:lnSpc>
                <a:spcPct val="100000"/>
              </a:lnSpc>
              <a:spcAft>
                <a:spcPts val="0"/>
              </a:spcAft>
              <a:buClr>
                <a:schemeClr val="accent1"/>
              </a:buClr>
              <a:defRPr sz="1999">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673531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p:nvCxnSpPr>
        <p:spPr>
          <a:xfrm>
            <a:off x="6094413"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300" y="991131"/>
            <a:ext cx="11230225" cy="359204"/>
          </a:xfrm>
        </p:spPr>
        <p:txBody>
          <a:bodyPr anchor="t"/>
          <a:lstStyle>
            <a:lvl1pPr marL="0" indent="0">
              <a:spcAft>
                <a:spcPts val="0"/>
              </a:spcAft>
              <a:buNone/>
              <a:defRPr sz="2399">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300" y="1620481"/>
            <a:ext cx="534425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463" y="2202443"/>
            <a:ext cx="5346087" cy="3933245"/>
          </a:xfrm>
        </p:spPr>
        <p:txBody>
          <a:bodyPr/>
          <a:lstStyle>
            <a:lvl1pPr marL="342797" indent="-342797" algn="just">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marL="946819">
              <a:lnSpc>
                <a:spcPct val="100000"/>
              </a:lnSpc>
              <a:spcAft>
                <a:spcPts val="0"/>
              </a:spcAft>
              <a:buClr>
                <a:schemeClr val="accent1"/>
              </a:buClr>
              <a:defRPr>
                <a:solidFill>
                  <a:srgbClr val="333E48"/>
                </a:solidFill>
              </a:defRPr>
            </a:lvl3pPr>
            <a:lvl4pPr marL="1292790" indent="-172986">
              <a:lnSpc>
                <a:spcPct val="100000"/>
              </a:lnSpc>
              <a:spcAft>
                <a:spcPts val="0"/>
              </a:spcAft>
              <a:buClr>
                <a:schemeClr val="accent1"/>
              </a:buClr>
              <a:buFont typeface="Arial" charset="0"/>
              <a:buChar char="•"/>
              <a:defRPr>
                <a:solidFill>
                  <a:srgbClr val="333E48"/>
                </a:solidFill>
              </a:defRPr>
            </a:lvl4pPr>
            <a:lvl5pPr marL="1518147">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39883" y="1620481"/>
            <a:ext cx="5369643"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8296" y="2202442"/>
            <a:ext cx="5371229" cy="3933246"/>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marL="946819">
              <a:lnSpc>
                <a:spcPct val="100000"/>
              </a:lnSpc>
              <a:spcAft>
                <a:spcPts val="0"/>
              </a:spcAft>
              <a:buClr>
                <a:schemeClr val="accent1"/>
              </a:buClr>
              <a:defRPr>
                <a:solidFill>
                  <a:srgbClr val="333E48"/>
                </a:solidFill>
              </a:defRPr>
            </a:lvl3pPr>
            <a:lvl4pPr marL="1292790" indent="-172986">
              <a:lnSpc>
                <a:spcPct val="100000"/>
              </a:lnSpc>
              <a:spcAft>
                <a:spcPts val="0"/>
              </a:spcAft>
              <a:buClr>
                <a:schemeClr val="accent1"/>
              </a:buClr>
              <a:buFont typeface="Arial" charset="0"/>
              <a:buChar char="•"/>
              <a:defRPr>
                <a:solidFill>
                  <a:srgbClr val="333E48"/>
                </a:solidFill>
              </a:defRPr>
            </a:lvl4pPr>
            <a:lvl5pPr marL="1518147">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001339"/>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p:nvCxnSpPr>
        <p:spPr bwMode="auto">
          <a:xfrm>
            <a:off x="414705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p:nvCxnSpPr>
        <p:spPr bwMode="auto">
          <a:xfrm>
            <a:off x="8049703"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dirty="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1" y="2373786"/>
            <a:ext cx="3371766"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p:ph type="body" sz="quarter" idx="16" hasCustomPrompt="1"/>
          </p:nvPr>
        </p:nvSpPr>
        <p:spPr>
          <a:xfrm>
            <a:off x="479301" y="1611050"/>
            <a:ext cx="337176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p:ph idx="17"/>
          </p:nvPr>
        </p:nvSpPr>
        <p:spPr>
          <a:xfrm>
            <a:off x="4415210" y="2373786"/>
            <a:ext cx="3358406"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p:ph idx="18"/>
          </p:nvPr>
        </p:nvSpPr>
        <p:spPr>
          <a:xfrm>
            <a:off x="8297952" y="2373786"/>
            <a:ext cx="3411573"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p:ph type="body" sz="quarter" idx="19" hasCustomPrompt="1"/>
          </p:nvPr>
        </p:nvSpPr>
        <p:spPr>
          <a:xfrm>
            <a:off x="4418846" y="1611050"/>
            <a:ext cx="335907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p:ph type="body" sz="quarter" idx="20" hasCustomPrompt="1"/>
          </p:nvPr>
        </p:nvSpPr>
        <p:spPr>
          <a:xfrm>
            <a:off x="8297288" y="1611050"/>
            <a:ext cx="341223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384498624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1" y="0"/>
            <a:ext cx="12189267"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p:nvSpPr>
        <p:spPr>
          <a:xfrm rot="16200000">
            <a:off x="6024538" y="693714"/>
            <a:ext cx="6858000" cy="5470575"/>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825433001"/>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6958" y="2372564"/>
            <a:ext cx="3412566"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p:nvGrpSpPr>
        <p:grpSpPr bwMode="auto">
          <a:xfrm>
            <a:off x="4147058" y="1611050"/>
            <a:ext cx="3902645"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301" y="1611050"/>
            <a:ext cx="337176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5042" y="1611050"/>
            <a:ext cx="335907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7288" y="1611050"/>
            <a:ext cx="341223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4713" y="2372564"/>
            <a:ext cx="3359399"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300" y="2372564"/>
            <a:ext cx="3359399"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25902978"/>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p:nvCxnSpPr>
        <p:spPr>
          <a:xfrm>
            <a:off x="3254156"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1"/>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301" y="1631112"/>
            <a:ext cx="2618693" cy="4440603"/>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5146" y="1631112"/>
            <a:ext cx="8294379" cy="4440603"/>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vl3pPr marL="946819">
              <a:lnSpc>
                <a:spcPct val="100000"/>
              </a:lnSpc>
              <a:spcAft>
                <a:spcPts val="0"/>
              </a:spcAft>
              <a:buClr>
                <a:schemeClr val="accent1"/>
              </a:buClr>
              <a:defRPr sz="1799">
                <a:solidFill>
                  <a:srgbClr val="333E48"/>
                </a:solidFill>
              </a:defRPr>
            </a:lvl3pPr>
            <a:lvl4pPr marL="1292790" indent="-172986">
              <a:lnSpc>
                <a:spcPct val="100000"/>
              </a:lnSpc>
              <a:spcAft>
                <a:spcPts val="0"/>
              </a:spcAft>
              <a:buClr>
                <a:schemeClr val="accent1"/>
              </a:buClr>
              <a:buFont typeface="Arial" charset="0"/>
              <a:buChar char="•"/>
              <a:defRPr sz="1799">
                <a:solidFill>
                  <a:srgbClr val="333E48"/>
                </a:solidFill>
              </a:defRPr>
            </a:lvl4pPr>
            <a:lvl5pPr marL="1518147">
              <a:lnSpc>
                <a:spcPct val="100000"/>
              </a:lnSpc>
              <a:spcAft>
                <a:spcPts val="0"/>
              </a:spcAft>
              <a:buClr>
                <a:schemeClr val="accent1"/>
              </a:buClr>
              <a:defRPr sz="1799">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0013169"/>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p:nvCxnSpPr>
        <p:spPr>
          <a:xfrm>
            <a:off x="8930537" y="1629288"/>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1"/>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5284" y="1629597"/>
            <a:ext cx="2674240" cy="4443488"/>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300" y="1629288"/>
            <a:ext cx="8346490" cy="4443267"/>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vl3pPr marL="946819">
              <a:lnSpc>
                <a:spcPct val="100000"/>
              </a:lnSpc>
              <a:spcAft>
                <a:spcPts val="0"/>
              </a:spcAft>
              <a:buClr>
                <a:schemeClr val="accent1"/>
              </a:buClr>
              <a:defRPr sz="1799">
                <a:solidFill>
                  <a:srgbClr val="333E48"/>
                </a:solidFill>
              </a:defRPr>
            </a:lvl3pPr>
            <a:lvl4pPr marL="1292790" indent="-172986">
              <a:lnSpc>
                <a:spcPct val="100000"/>
              </a:lnSpc>
              <a:spcAft>
                <a:spcPts val="0"/>
              </a:spcAft>
              <a:buClr>
                <a:schemeClr val="accent1"/>
              </a:buClr>
              <a:buFont typeface="Arial" charset="0"/>
              <a:buChar char="•"/>
              <a:defRPr sz="1799">
                <a:solidFill>
                  <a:srgbClr val="333E48"/>
                </a:solidFill>
              </a:defRPr>
            </a:lvl4pPr>
            <a:lvl5pPr marL="1518147">
              <a:lnSpc>
                <a:spcPct val="100000"/>
              </a:lnSpc>
              <a:spcAft>
                <a:spcPts val="0"/>
              </a:spcAft>
              <a:buClr>
                <a:schemeClr val="accent1"/>
              </a:buClr>
              <a:defRPr sz="1799">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487299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3515" y="1618446"/>
            <a:ext cx="2605996"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3515" y="3755873"/>
            <a:ext cx="2605996"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3852" y="1618446"/>
            <a:ext cx="2645673"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3852" y="3755873"/>
            <a:ext cx="2645673"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301" y="1618445"/>
            <a:ext cx="2618693" cy="4086225"/>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377" indent="-172986">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18597" y="1618445"/>
            <a:ext cx="2605996" cy="4086225"/>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377" indent="-172986">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6872826"/>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3"/>
            <a:ext cx="11230225"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0" y="1629080"/>
            <a:ext cx="5479681" cy="4455197"/>
          </a:xfrm>
          <a:prstGeom prst="rect">
            <a:avLst/>
          </a:prstGeom>
        </p:spPr>
        <p:txBody>
          <a:bodyPr/>
          <a:lstStyle>
            <a:lvl1pPr marL="342797" indent="-342797">
              <a:lnSpc>
                <a:spcPct val="100000"/>
              </a:lnSpc>
              <a:spcAft>
                <a:spcPts val="0"/>
              </a:spcAft>
              <a:buClr>
                <a:schemeClr val="accent1"/>
              </a:buClr>
              <a:buFont typeface="Arial" charset="0"/>
              <a:buChar char="•"/>
              <a:defRPr sz="2399">
                <a:solidFill>
                  <a:srgbClr val="333E48"/>
                </a:solidFill>
              </a:defRPr>
            </a:lvl1pPr>
            <a:lvl2pPr>
              <a:lnSpc>
                <a:spcPct val="100000"/>
              </a:lnSpc>
              <a:spcBef>
                <a:spcPts val="0"/>
              </a:spcBef>
              <a:spcAft>
                <a:spcPts val="0"/>
              </a:spcAft>
              <a:buClr>
                <a:schemeClr val="accent1"/>
              </a:buClr>
              <a:defRPr sz="1999">
                <a:solidFill>
                  <a:srgbClr val="333E48"/>
                </a:solidFill>
              </a:defRPr>
            </a:lvl2pPr>
            <a:lvl3pPr>
              <a:lnSpc>
                <a:spcPct val="100000"/>
              </a:lnSpc>
              <a:spcBef>
                <a:spcPts val="0"/>
              </a:spcBef>
              <a:spcAft>
                <a:spcPts val="0"/>
              </a:spcAft>
              <a:buClr>
                <a:schemeClr val="accent1"/>
              </a:buClr>
              <a:defRPr sz="1799">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49297" y="1629080"/>
            <a:ext cx="5460229" cy="4455198"/>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257044582"/>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300" y="1259574"/>
            <a:ext cx="11230225"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2042409183"/>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940464023"/>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p:nvSpPr>
        <p:spPr>
          <a:xfrm>
            <a:off x="10681093" y="5937251"/>
            <a:ext cx="1095090"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p:nvSpPr>
        <p:spPr bwMode="auto">
          <a:xfrm>
            <a:off x="6668768" y="952143"/>
            <a:ext cx="465397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799" dirty="0">
                <a:solidFill>
                  <a:schemeClr val="bg1"/>
                </a:solidFill>
              </a:rPr>
              <a:t>Thank You</a:t>
            </a:r>
          </a:p>
          <a:p>
            <a:pPr algn="r">
              <a:defRPr/>
            </a:pPr>
            <a:r>
              <a:rPr lang="en-US" altLang="en-US" sz="2799" dirty="0" err="1">
                <a:solidFill>
                  <a:schemeClr val="bg1"/>
                </a:solidFill>
              </a:rPr>
              <a:t>Danke</a:t>
            </a:r>
            <a:endParaRPr lang="en-US" altLang="en-US" sz="2799" dirty="0">
              <a:solidFill>
                <a:schemeClr val="bg1"/>
              </a:solidFill>
            </a:endParaRPr>
          </a:p>
          <a:p>
            <a:pPr algn="r">
              <a:defRPr/>
            </a:pPr>
            <a:r>
              <a:rPr lang="en-US" altLang="en-US" sz="2799" dirty="0">
                <a:solidFill>
                  <a:schemeClr val="bg1"/>
                </a:solidFill>
              </a:rPr>
              <a:t>Gracias</a:t>
            </a:r>
          </a:p>
          <a:p>
            <a:pPr algn="r">
              <a:defRPr/>
            </a:pPr>
            <a:r>
              <a:rPr lang="en-US" altLang="en-US" sz="2799" dirty="0" err="1">
                <a:solidFill>
                  <a:schemeClr val="bg1"/>
                </a:solidFill>
              </a:rPr>
              <a:t>谢谢</a:t>
            </a:r>
            <a:endParaRPr lang="en-US" altLang="en-US" sz="2799" dirty="0">
              <a:solidFill>
                <a:schemeClr val="bg1"/>
              </a:solidFill>
            </a:endParaRPr>
          </a:p>
          <a:p>
            <a:pPr algn="r">
              <a:defRPr/>
            </a:pPr>
            <a:r>
              <a:rPr lang="en-US" altLang="en-US" sz="2799" dirty="0" err="1">
                <a:solidFill>
                  <a:schemeClr val="bg1"/>
                </a:solidFill>
              </a:rPr>
              <a:t>ありがとう</a:t>
            </a:r>
            <a:endParaRPr lang="en-US" altLang="en-US" sz="2799" dirty="0">
              <a:solidFill>
                <a:schemeClr val="bg1"/>
              </a:solidFill>
            </a:endParaRPr>
          </a:p>
          <a:p>
            <a:pPr algn="r">
              <a:defRPr/>
            </a:pPr>
            <a:r>
              <a:rPr lang="en-US" altLang="en-US" sz="2799" dirty="0">
                <a:solidFill>
                  <a:schemeClr val="bg1"/>
                </a:solidFill>
              </a:rPr>
              <a:t>Asante</a:t>
            </a:r>
          </a:p>
          <a:p>
            <a:pPr algn="r">
              <a:defRPr/>
            </a:pPr>
            <a:r>
              <a:rPr lang="en-US" altLang="en-US" sz="2799" dirty="0">
                <a:solidFill>
                  <a:schemeClr val="bg1"/>
                </a:solidFill>
              </a:rPr>
              <a:t>Merci</a:t>
            </a:r>
          </a:p>
          <a:p>
            <a:pPr algn="r">
              <a:defRPr/>
            </a:pPr>
            <a:r>
              <a:rPr lang="en-US" altLang="en-US" sz="2799" dirty="0" err="1">
                <a:solidFill>
                  <a:schemeClr val="bg1"/>
                </a:solidFill>
              </a:rPr>
              <a:t>감사합니다</a:t>
            </a:r>
            <a:endParaRPr lang="en-US" altLang="en-US" sz="2799" dirty="0">
              <a:solidFill>
                <a:schemeClr val="bg1"/>
              </a:solidFill>
            </a:endParaRPr>
          </a:p>
          <a:p>
            <a:pPr algn="r">
              <a:defRPr/>
            </a:pPr>
            <a:r>
              <a:rPr lang="en-US" altLang="en-US" sz="2799" dirty="0" err="1">
                <a:solidFill>
                  <a:schemeClr val="bg1"/>
                </a:solidFill>
              </a:rPr>
              <a:t>धन्यवाद</a:t>
            </a:r>
            <a:endParaRPr lang="en-US" altLang="en-US" sz="2799" dirty="0">
              <a:solidFill>
                <a:schemeClr val="bg1"/>
              </a:solidFill>
            </a:endParaRPr>
          </a:p>
          <a:p>
            <a:pPr marL="0" marR="0" lvl="0" indent="0" algn="r" defTabSz="914126" rtl="0" eaLnBrk="0" fontAlgn="base" latinLnBrk="0" hangingPunct="0">
              <a:lnSpc>
                <a:spcPct val="100000"/>
              </a:lnSpc>
              <a:spcBef>
                <a:spcPct val="0"/>
              </a:spcBef>
              <a:spcAft>
                <a:spcPct val="0"/>
              </a:spcAft>
              <a:buClrTx/>
              <a:buSzTx/>
              <a:buFontTx/>
              <a:buNone/>
              <a:tabLst/>
              <a:defRPr/>
            </a:pPr>
            <a:r>
              <a:rPr lang="en-US" altLang="en-US" sz="2799" dirty="0">
                <a:solidFill>
                  <a:schemeClr val="bg1"/>
                </a:solidFill>
              </a:rPr>
              <a:t>Kiitos</a:t>
            </a:r>
          </a:p>
          <a:p>
            <a:pPr algn="r">
              <a:defRPr/>
            </a:pPr>
            <a:r>
              <a:rPr lang="ar-SA" sz="2799" kern="1200" dirty="0">
                <a:solidFill>
                  <a:schemeClr val="bg1"/>
                </a:solidFill>
                <a:latin typeface="Calibri" charset="0"/>
                <a:ea typeface="ＭＳ Ｐゴシック" charset="-128"/>
                <a:cs typeface="+mn-cs"/>
              </a:rPr>
              <a:t>شكرًا</a:t>
            </a:r>
            <a:endParaRPr lang="en-GB" sz="2799" kern="1200" dirty="0">
              <a:solidFill>
                <a:schemeClr val="bg1"/>
              </a:solidFill>
              <a:latin typeface="Calibri" charset="0"/>
              <a:ea typeface="ＭＳ Ｐゴシック" charset="-128"/>
              <a:cs typeface="+mn-cs"/>
            </a:endParaRPr>
          </a:p>
          <a:p>
            <a:pPr algn="r">
              <a:defRPr/>
            </a:pPr>
            <a:r>
              <a:rPr lang="as-IN" altLang="en-US" sz="2799" dirty="0">
                <a:solidFill>
                  <a:schemeClr val="bg1"/>
                </a:solidFill>
              </a:rPr>
              <a:t>ধন্যবাদ</a:t>
            </a:r>
            <a:br>
              <a:rPr lang="en-US" altLang="en-US" sz="2799" dirty="0">
                <a:solidFill>
                  <a:schemeClr val="bg1"/>
                </a:solidFill>
              </a:rPr>
            </a:br>
            <a:r>
              <a:rPr lang="he-IL" altLang="en-US" sz="2799" dirty="0">
                <a:solidFill>
                  <a:schemeClr val="bg1"/>
                </a:solidFill>
              </a:rPr>
              <a:t>תודה</a:t>
            </a:r>
            <a:endParaRPr lang="en-US" altLang="en-US" sz="2799" dirty="0">
              <a:solidFill>
                <a:schemeClr val="bg1"/>
              </a:solidFill>
            </a:endParaRPr>
          </a:p>
        </p:txBody>
      </p:sp>
    </p:spTree>
    <p:extLst>
      <p:ext uri="{BB962C8B-B14F-4D97-AF65-F5344CB8AC3E}">
        <p14:creationId xmlns:p14="http://schemas.microsoft.com/office/powerpoint/2010/main" val="4047170285"/>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p:nvSpPr>
        <p:spPr bwMode="auto">
          <a:xfrm>
            <a:off x="6668768" y="952143"/>
            <a:ext cx="465397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799" dirty="0">
                <a:solidFill>
                  <a:schemeClr val="bg1"/>
                </a:solidFill>
              </a:rPr>
              <a:t>Thank You</a:t>
            </a:r>
          </a:p>
          <a:p>
            <a:pPr algn="r">
              <a:defRPr/>
            </a:pPr>
            <a:r>
              <a:rPr lang="en-US" altLang="en-US" sz="2799" dirty="0" err="1">
                <a:solidFill>
                  <a:schemeClr val="bg1"/>
                </a:solidFill>
              </a:rPr>
              <a:t>Danke</a:t>
            </a:r>
            <a:endParaRPr lang="en-US" altLang="en-US" sz="2799" dirty="0">
              <a:solidFill>
                <a:schemeClr val="bg1"/>
              </a:solidFill>
            </a:endParaRPr>
          </a:p>
          <a:p>
            <a:pPr algn="r">
              <a:defRPr/>
            </a:pPr>
            <a:r>
              <a:rPr lang="en-US" altLang="en-US" sz="2799" dirty="0">
                <a:solidFill>
                  <a:schemeClr val="bg1"/>
                </a:solidFill>
              </a:rPr>
              <a:t>Gracias</a:t>
            </a:r>
          </a:p>
          <a:p>
            <a:pPr algn="r">
              <a:defRPr/>
            </a:pPr>
            <a:r>
              <a:rPr lang="en-US" altLang="en-US" sz="2799" dirty="0" err="1">
                <a:solidFill>
                  <a:schemeClr val="bg1"/>
                </a:solidFill>
              </a:rPr>
              <a:t>谢谢</a:t>
            </a:r>
            <a:endParaRPr lang="en-US" altLang="en-US" sz="2799" dirty="0">
              <a:solidFill>
                <a:schemeClr val="bg1"/>
              </a:solidFill>
            </a:endParaRPr>
          </a:p>
          <a:p>
            <a:pPr algn="r">
              <a:defRPr/>
            </a:pPr>
            <a:r>
              <a:rPr lang="en-US" altLang="en-US" sz="2799" dirty="0" err="1">
                <a:solidFill>
                  <a:schemeClr val="bg1"/>
                </a:solidFill>
              </a:rPr>
              <a:t>ありがとう</a:t>
            </a:r>
            <a:endParaRPr lang="en-US" altLang="en-US" sz="2799" dirty="0">
              <a:solidFill>
                <a:schemeClr val="bg1"/>
              </a:solidFill>
            </a:endParaRPr>
          </a:p>
          <a:p>
            <a:pPr algn="r">
              <a:defRPr/>
            </a:pPr>
            <a:r>
              <a:rPr lang="en-US" altLang="en-US" sz="2799" dirty="0">
                <a:solidFill>
                  <a:schemeClr val="bg1"/>
                </a:solidFill>
              </a:rPr>
              <a:t>Asante</a:t>
            </a:r>
          </a:p>
          <a:p>
            <a:pPr algn="r">
              <a:defRPr/>
            </a:pPr>
            <a:r>
              <a:rPr lang="en-US" altLang="en-US" sz="2799" dirty="0">
                <a:solidFill>
                  <a:schemeClr val="bg1"/>
                </a:solidFill>
              </a:rPr>
              <a:t>Merci</a:t>
            </a:r>
          </a:p>
          <a:p>
            <a:pPr algn="r">
              <a:defRPr/>
            </a:pPr>
            <a:r>
              <a:rPr lang="en-US" altLang="en-US" sz="2799" dirty="0" err="1">
                <a:solidFill>
                  <a:schemeClr val="bg1"/>
                </a:solidFill>
              </a:rPr>
              <a:t>감사합니다</a:t>
            </a:r>
            <a:endParaRPr lang="en-US" altLang="en-US" sz="2799" dirty="0">
              <a:solidFill>
                <a:schemeClr val="bg1"/>
              </a:solidFill>
            </a:endParaRPr>
          </a:p>
          <a:p>
            <a:pPr algn="r">
              <a:defRPr/>
            </a:pPr>
            <a:r>
              <a:rPr lang="en-US" altLang="en-US" sz="2799" dirty="0" err="1">
                <a:solidFill>
                  <a:schemeClr val="bg1"/>
                </a:solidFill>
              </a:rPr>
              <a:t>धन्यवाद</a:t>
            </a:r>
            <a:endParaRPr lang="en-US" altLang="en-US" sz="2799" dirty="0">
              <a:solidFill>
                <a:schemeClr val="bg1"/>
              </a:solidFill>
            </a:endParaRPr>
          </a:p>
          <a:p>
            <a:pPr marL="0" marR="0" lvl="0" indent="0" algn="r" defTabSz="914126" rtl="0" eaLnBrk="0" fontAlgn="base" latinLnBrk="0" hangingPunct="0">
              <a:lnSpc>
                <a:spcPct val="100000"/>
              </a:lnSpc>
              <a:spcBef>
                <a:spcPct val="0"/>
              </a:spcBef>
              <a:spcAft>
                <a:spcPct val="0"/>
              </a:spcAft>
              <a:buClrTx/>
              <a:buSzTx/>
              <a:buFontTx/>
              <a:buNone/>
              <a:tabLst/>
              <a:defRPr/>
            </a:pPr>
            <a:r>
              <a:rPr lang="en-US" altLang="en-US" sz="2799" dirty="0">
                <a:solidFill>
                  <a:schemeClr val="bg1"/>
                </a:solidFill>
              </a:rPr>
              <a:t>Kiitos</a:t>
            </a:r>
          </a:p>
          <a:p>
            <a:pPr algn="r">
              <a:defRPr/>
            </a:pPr>
            <a:r>
              <a:rPr lang="ar-SA" sz="2799" kern="1200" dirty="0">
                <a:solidFill>
                  <a:schemeClr val="bg1"/>
                </a:solidFill>
                <a:latin typeface="Calibri" charset="0"/>
                <a:ea typeface="ＭＳ Ｐゴシック" charset="-128"/>
                <a:cs typeface="+mn-cs"/>
              </a:rPr>
              <a:t>شكرًا</a:t>
            </a:r>
            <a:endParaRPr lang="en-GB" sz="2799" kern="1200" dirty="0">
              <a:solidFill>
                <a:schemeClr val="bg1"/>
              </a:solidFill>
              <a:latin typeface="Calibri" charset="0"/>
              <a:ea typeface="ＭＳ Ｐゴシック" charset="-128"/>
              <a:cs typeface="+mn-cs"/>
            </a:endParaRPr>
          </a:p>
          <a:p>
            <a:pPr algn="r">
              <a:defRPr/>
            </a:pPr>
            <a:r>
              <a:rPr lang="as-IN" altLang="en-US" sz="2799" dirty="0">
                <a:solidFill>
                  <a:schemeClr val="bg1"/>
                </a:solidFill>
              </a:rPr>
              <a:t>ধন্যবাদ</a:t>
            </a:r>
            <a:br>
              <a:rPr lang="en-US" altLang="en-US" sz="2799" dirty="0">
                <a:solidFill>
                  <a:schemeClr val="bg1"/>
                </a:solidFill>
              </a:rPr>
            </a:br>
            <a:r>
              <a:rPr lang="he-IL" altLang="en-US" sz="2799" dirty="0">
                <a:solidFill>
                  <a:schemeClr val="bg1"/>
                </a:solidFill>
              </a:rPr>
              <a:t>תודה</a:t>
            </a:r>
            <a:endParaRPr lang="en-US" altLang="en-US" sz="2799" dirty="0">
              <a:solidFill>
                <a:schemeClr val="bg1"/>
              </a:solidFill>
            </a:endParaRPr>
          </a:p>
        </p:txBody>
      </p:sp>
    </p:spTree>
    <p:extLst>
      <p:ext uri="{BB962C8B-B14F-4D97-AF65-F5344CB8AC3E}">
        <p14:creationId xmlns:p14="http://schemas.microsoft.com/office/powerpoint/2010/main" val="3769929083"/>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p:cNvSpPr>
            <a:spLocks noChangeArrowheads="1"/>
          </p:cNvSpPr>
          <p:nvPr/>
        </p:nvSpPr>
        <p:spPr bwMode="auto">
          <a:xfrm>
            <a:off x="7077098" y="1087379"/>
            <a:ext cx="423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16335094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0025"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p:nvSpPr>
        <p:spPr>
          <a:xfrm>
            <a:off x="0" y="-1"/>
            <a:ext cx="12188825"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225017068"/>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p:cNvSpPr>
            <a:spLocks noChangeArrowheads="1"/>
          </p:cNvSpPr>
          <p:nvPr/>
        </p:nvSpPr>
        <p:spPr bwMode="auto">
          <a:xfrm>
            <a:off x="7077098" y="1087379"/>
            <a:ext cx="423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678595482"/>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hasCustomPrompt="1"/>
          </p:nvPr>
        </p:nvSpPr>
        <p:spPr>
          <a:xfrm>
            <a:off x="900000" y="1440000"/>
            <a:ext cx="11037125" cy="1920000"/>
          </a:xfrm>
        </p:spPr>
        <p:txBody>
          <a:bodyPr lIns="0" tIns="0" rIns="0" bIns="0">
            <a:normAutofit/>
          </a:bodyPr>
          <a:lstStyle>
            <a:lvl1pPr algn="r">
              <a:defRPr sz="4800" b="0">
                <a:solidFill>
                  <a:schemeClr val="accent1"/>
                </a:solidFill>
                <a:effectLst/>
              </a:defRPr>
            </a:lvl1pPr>
          </a:lstStyle>
          <a:p>
            <a:r>
              <a:rPr kumimoji="0" lang="en-GB" dirty="0"/>
              <a:t>Click to Edit Title</a:t>
            </a:r>
            <a:endParaRPr kumimoji="0" lang="en-US" dirty="0"/>
          </a:p>
        </p:txBody>
      </p:sp>
      <p:sp>
        <p:nvSpPr>
          <p:cNvPr id="20" name="Subtitle 19"/>
          <p:cNvSpPr>
            <a:spLocks noGrp="1"/>
          </p:cNvSpPr>
          <p:nvPr>
            <p:ph type="subTitle" idx="1" hasCustomPrompt="1"/>
          </p:nvPr>
        </p:nvSpPr>
        <p:spPr>
          <a:xfrm>
            <a:off x="900000" y="3600000"/>
            <a:ext cx="11037125"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a:t>Click to edit subtitle</a:t>
            </a:r>
            <a:endParaRPr kumimoji="0" lang="en-US" dirty="0"/>
          </a:p>
        </p:txBody>
      </p:sp>
    </p:spTree>
    <p:extLst>
      <p:ext uri="{BB962C8B-B14F-4D97-AF65-F5344CB8AC3E}">
        <p14:creationId xmlns:p14="http://schemas.microsoft.com/office/powerpoint/2010/main" val="38476549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1 Column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81546" y="1440000"/>
            <a:ext cx="11155753"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a:t>Click to edit text</a:t>
            </a:r>
          </a:p>
          <a:p>
            <a:pPr lvl="1" eaLnBrk="1" latinLnBrk="0" hangingPunct="1"/>
            <a:r>
              <a:rPr lang="en-GB" dirty="0"/>
              <a:t>Second level</a:t>
            </a:r>
          </a:p>
          <a:p>
            <a:pPr lvl="2" eaLnBrk="1" latinLnBrk="0" hangingPunct="1"/>
            <a:r>
              <a:rPr lang="en-GB" dirty="0"/>
              <a:t>Third level</a:t>
            </a:r>
          </a:p>
          <a:p>
            <a:pPr lvl="3" eaLnBrk="1" latinLnBrk="0" hangingPunct="1"/>
            <a:r>
              <a:rPr lang="en-GB" dirty="0"/>
              <a:t>Fourth level</a:t>
            </a:r>
          </a:p>
          <a:p>
            <a:pPr lvl="4" eaLnBrk="1" latinLnBrk="0" hangingPunct="1"/>
            <a:r>
              <a:rPr lang="en-GB" dirty="0"/>
              <a:t>Fifth level</a:t>
            </a:r>
            <a:endParaRPr kumimoji="0" lang="en-US" dirty="0"/>
          </a:p>
        </p:txBody>
      </p:sp>
      <p:sp>
        <p:nvSpPr>
          <p:cNvPr id="9" name="Title 8"/>
          <p:cNvSpPr>
            <a:spLocks noGrp="1"/>
          </p:cNvSpPr>
          <p:nvPr>
            <p:ph type="title" hasCustomPrompt="1"/>
          </p:nvPr>
        </p:nvSpPr>
        <p:spPr/>
        <p:txBody>
          <a:bodyPr/>
          <a:lstStyle/>
          <a:p>
            <a:r>
              <a:rPr lang="en-GB" dirty="0"/>
              <a:t>Click to Edit Title</a:t>
            </a:r>
            <a:endParaRPr lang="en-US" dirty="0"/>
          </a:p>
        </p:txBody>
      </p:sp>
      <p:sp>
        <p:nvSpPr>
          <p:cNvPr id="14" name="TextBox 13"/>
          <p:cNvSpPr txBox="1"/>
          <p:nvPr/>
        </p:nvSpPr>
        <p:spPr>
          <a:xfrm>
            <a:off x="302377" y="1197429"/>
            <a:ext cx="914400" cy="914400"/>
          </a:xfrm>
          <a:prstGeom prst="rect">
            <a:avLst/>
          </a:prstGeom>
        </p:spPr>
        <p:txBody>
          <a:bodyPr vert="horz" wrap="none" lIns="0" tIns="0" rIns="0" bIns="0" rtlCol="0" anchor="t">
            <a:normAutofit/>
          </a:bodyPr>
          <a:lstStyle/>
          <a:p>
            <a:endParaRPr lang="en-US" dirty="0"/>
          </a:p>
        </p:txBody>
      </p:sp>
    </p:spTree>
    <p:extLst>
      <p:ext uri="{BB962C8B-B14F-4D97-AF65-F5344CB8AC3E}">
        <p14:creationId xmlns:p14="http://schemas.microsoft.com/office/powerpoint/2010/main" val="1779627897"/>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ctrTitle" hasCustomPrompt="1"/>
          </p:nvPr>
        </p:nvSpPr>
        <p:spPr>
          <a:xfrm>
            <a:off x="1534990" y="2540000"/>
            <a:ext cx="9276208" cy="1479663"/>
          </a:xfrm>
        </p:spPr>
        <p:txBody>
          <a:bodyPr lIns="0" tIns="0" rIns="0" bIns="0">
            <a:noAutofit/>
          </a:bodyPr>
          <a:lstStyle>
            <a:lvl1pPr algn="l">
              <a:defRPr sz="3200" b="0" baseline="0">
                <a:solidFill>
                  <a:schemeClr val="accent1"/>
                </a:solidFill>
                <a:effectLst/>
              </a:defRPr>
            </a:lvl1pPr>
          </a:lstStyle>
          <a:p>
            <a:r>
              <a:rPr kumimoji="0" lang="en-GB" dirty="0"/>
              <a:t>Type or insert a quote into this box ensuring each line of text is as equal as possible.  There are three line to fill so please edit as required.  Character count </a:t>
            </a:r>
            <a:r>
              <a:rPr kumimoji="0" lang="en-GB" dirty="0" err="1"/>
              <a:t>approx</a:t>
            </a:r>
            <a:r>
              <a:rPr kumimoji="0" lang="en-GB" dirty="0"/>
              <a:t> 160</a:t>
            </a:r>
            <a:endParaRPr kumimoji="0" lang="en-US" dirty="0"/>
          </a:p>
        </p:txBody>
      </p:sp>
      <p:sp>
        <p:nvSpPr>
          <p:cNvPr id="12" name="TextBox 11"/>
          <p:cNvSpPr txBox="1"/>
          <p:nvPr userDrawn="1"/>
        </p:nvSpPr>
        <p:spPr>
          <a:xfrm>
            <a:off x="3358542" y="4515556"/>
            <a:ext cx="914400" cy="914400"/>
          </a:xfrm>
          <a:prstGeom prst="rect">
            <a:avLst/>
          </a:prstGeom>
        </p:spPr>
        <p:txBody>
          <a:bodyPr vert="horz" wrap="none" lIns="0" tIns="0" rIns="0" bIns="0" rtlCol="0" anchor="t">
            <a:normAutofit/>
          </a:bodyPr>
          <a:lstStyle/>
          <a:p>
            <a:endParaRPr lang="en-US" dirty="0"/>
          </a:p>
        </p:txBody>
      </p:sp>
      <p:sp>
        <p:nvSpPr>
          <p:cNvPr id="14" name="Text Placeholder 13"/>
          <p:cNvSpPr>
            <a:spLocks noGrp="1"/>
          </p:cNvSpPr>
          <p:nvPr>
            <p:ph type="body" sz="quarter" idx="11" hasCustomPrompt="1"/>
          </p:nvPr>
        </p:nvSpPr>
        <p:spPr>
          <a:xfrm>
            <a:off x="6180846" y="4524558"/>
            <a:ext cx="4710991" cy="546041"/>
          </a:xfrm>
        </p:spPr>
        <p:txBody>
          <a:bodyPr/>
          <a:lstStyle>
            <a:lvl1pPr marL="0" indent="0" algn="r">
              <a:buNone/>
              <a:defRPr sz="1200">
                <a:solidFill>
                  <a:srgbClr val="7F7F7F"/>
                </a:solidFill>
              </a:defRPr>
            </a:lvl1pPr>
            <a:lvl2pPr marL="538162" indent="0">
              <a:buNone/>
              <a:defRPr sz="1200">
                <a:solidFill>
                  <a:srgbClr val="7F7F7F"/>
                </a:solidFill>
              </a:defRPr>
            </a:lvl2pPr>
            <a:lvl3pPr marL="538162" indent="0">
              <a:buNone/>
              <a:defRPr sz="1200">
                <a:solidFill>
                  <a:srgbClr val="7F7F7F"/>
                </a:solidFill>
              </a:defRPr>
            </a:lvl3pPr>
            <a:lvl4pPr marL="538162" indent="0">
              <a:buNone/>
              <a:defRPr sz="1200">
                <a:solidFill>
                  <a:srgbClr val="7F7F7F"/>
                </a:solidFill>
              </a:defRPr>
            </a:lvl4pPr>
            <a:lvl5pPr marL="538162" indent="0">
              <a:buNone/>
              <a:defRPr sz="1200">
                <a:solidFill>
                  <a:srgbClr val="7F7F7F"/>
                </a:solidFill>
              </a:defRPr>
            </a:lvl5pPr>
          </a:lstStyle>
          <a:p>
            <a:pPr lvl="0"/>
            <a:r>
              <a:rPr lang="en-GB" dirty="0"/>
              <a:t>Type acknowledgement or source of statement</a:t>
            </a:r>
            <a:endParaRPr lang="en-US" dirty="0"/>
          </a:p>
        </p:txBody>
      </p:sp>
    </p:spTree>
    <p:extLst>
      <p:ext uri="{BB962C8B-B14F-4D97-AF65-F5344CB8AC3E}">
        <p14:creationId xmlns:p14="http://schemas.microsoft.com/office/powerpoint/2010/main" val="1432713462"/>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2"/>
            <a:ext cx="12190025"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792332" y="461507"/>
            <a:ext cx="6862654" cy="5930332"/>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p:nvSpPr>
        <p:spPr>
          <a:xfrm>
            <a:off x="0" y="2"/>
            <a:ext cx="12188825"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15990308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60" r="1770"/>
          <a:stretch/>
        </p:blipFill>
        <p:spPr>
          <a:xfrm>
            <a:off x="-600" y="1"/>
            <a:ext cx="12188825"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794658" y="463835"/>
            <a:ext cx="6858000" cy="5930332"/>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49365137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0025"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p:nvSpPr>
        <p:spPr>
          <a:xfrm>
            <a:off x="4497088" y="2"/>
            <a:ext cx="7691737"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9759407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170683" y="-160145"/>
            <a:ext cx="6862654" cy="7173633"/>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5313657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2"/>
            <a:ext cx="12190025"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p:nvSpPr>
        <p:spPr>
          <a:xfrm>
            <a:off x="3848327" y="2"/>
            <a:ext cx="8340498"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3366591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300" y="478301"/>
            <a:ext cx="11230225"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p:nvSpPr>
        <p:spPr bwMode="auto">
          <a:xfrm>
            <a:off x="491997" y="6410643"/>
            <a:ext cx="312657"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300" y="1133061"/>
            <a:ext cx="11240160"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10833025" y="6384925"/>
            <a:ext cx="879675"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229145271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 id="2147483760" r:id="rId31"/>
    <p:sldLayoutId id="2147483761" r:id="rId32"/>
    <p:sldLayoutId id="2147483762" r:id="rId33"/>
    <p:sldLayoutId id="2147483763" r:id="rId34"/>
    <p:sldLayoutId id="2147483764" r:id="rId35"/>
    <p:sldLayoutId id="2147483765" r:id="rId36"/>
    <p:sldLayoutId id="2147483766" r:id="rId37"/>
    <p:sldLayoutId id="2147483767" r:id="rId38"/>
    <p:sldLayoutId id="2147483768" r:id="rId39"/>
    <p:sldLayoutId id="2147483769" r:id="rId40"/>
    <p:sldLayoutId id="2147483770" r:id="rId41"/>
    <p:sldLayoutId id="2147483728" r:id="rId42"/>
    <p:sldLayoutId id="2147483724" r:id="rId43"/>
    <p:sldLayoutId id="2147483725" r:id="rId44"/>
  </p:sldLayoutIdLst>
  <p:hf sldNum="0" hdr="0" ftr="0" dt="0"/>
  <p:txStyles>
    <p:titleStyle>
      <a:lvl1pPr algn="l" rtl="0" eaLnBrk="1" fontAlgn="base" hangingPunct="1">
        <a:lnSpc>
          <a:spcPct val="85000"/>
        </a:lnSpc>
        <a:spcBef>
          <a:spcPct val="0"/>
        </a:spcBef>
        <a:spcAft>
          <a:spcPct val="0"/>
        </a:spcAft>
        <a:defRPr sz="3599"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5pPr>
      <a:lvl6pPr marL="457063" algn="l" rtl="0" eaLnBrk="1" fontAlgn="base" hangingPunct="1">
        <a:lnSpc>
          <a:spcPct val="85000"/>
        </a:lnSpc>
        <a:spcBef>
          <a:spcPct val="0"/>
        </a:spcBef>
        <a:spcAft>
          <a:spcPct val="0"/>
        </a:spcAft>
        <a:defRPr sz="3599" b="1">
          <a:solidFill>
            <a:schemeClr val="accent1"/>
          </a:solidFill>
          <a:latin typeface="Calibri" charset="0"/>
        </a:defRPr>
      </a:lvl6pPr>
      <a:lvl7pPr marL="914126" algn="l" rtl="0" eaLnBrk="1" fontAlgn="base" hangingPunct="1">
        <a:lnSpc>
          <a:spcPct val="85000"/>
        </a:lnSpc>
        <a:spcBef>
          <a:spcPct val="0"/>
        </a:spcBef>
        <a:spcAft>
          <a:spcPct val="0"/>
        </a:spcAft>
        <a:defRPr sz="3599" b="1">
          <a:solidFill>
            <a:schemeClr val="accent1"/>
          </a:solidFill>
          <a:latin typeface="Calibri" charset="0"/>
        </a:defRPr>
      </a:lvl7pPr>
      <a:lvl8pPr marL="1371189" algn="l" rtl="0" eaLnBrk="1" fontAlgn="base" hangingPunct="1">
        <a:lnSpc>
          <a:spcPct val="85000"/>
        </a:lnSpc>
        <a:spcBef>
          <a:spcPct val="0"/>
        </a:spcBef>
        <a:spcAft>
          <a:spcPct val="0"/>
        </a:spcAft>
        <a:defRPr sz="3599" b="1">
          <a:solidFill>
            <a:schemeClr val="accent1"/>
          </a:solidFill>
          <a:latin typeface="Calibri" charset="0"/>
        </a:defRPr>
      </a:lvl8pPr>
      <a:lvl9pPr marL="1828251" algn="l" rtl="0" eaLnBrk="1" fontAlgn="base" hangingPunct="1">
        <a:lnSpc>
          <a:spcPct val="85000"/>
        </a:lnSpc>
        <a:spcBef>
          <a:spcPct val="0"/>
        </a:spcBef>
        <a:spcAft>
          <a:spcPct val="0"/>
        </a:spcAft>
        <a:defRPr sz="3599" b="1">
          <a:solidFill>
            <a:schemeClr val="accent1"/>
          </a:solidFill>
          <a:latin typeface="Calibri" charset="0"/>
        </a:defRPr>
      </a:lvl9pPr>
    </p:titleStyle>
    <p:bodyStyle>
      <a:lvl1pPr marL="342797" indent="-342797" algn="l" rtl="0" eaLnBrk="1" fontAlgn="base" hangingPunct="1">
        <a:lnSpc>
          <a:spcPct val="100000"/>
        </a:lnSpc>
        <a:spcBef>
          <a:spcPts val="600"/>
        </a:spcBef>
        <a:spcAft>
          <a:spcPts val="0"/>
        </a:spcAft>
        <a:buClr>
          <a:schemeClr val="accent1"/>
        </a:buClr>
        <a:buFont typeface="Arial" charset="0"/>
        <a:buChar char="•"/>
        <a:defRPr sz="2399" kern="1200">
          <a:solidFill>
            <a:srgbClr val="333E48"/>
          </a:solidFill>
          <a:latin typeface="+mn-lt"/>
          <a:ea typeface="ＭＳ Ｐゴシック" charset="0"/>
          <a:cs typeface="ＭＳ Ｐゴシック" charset="0"/>
        </a:defRPr>
      </a:lvl1pPr>
      <a:lvl2pPr marL="581169" indent="-166638" algn="l" rtl="0" eaLnBrk="1" fontAlgn="base" hangingPunct="1">
        <a:lnSpc>
          <a:spcPct val="100000"/>
        </a:lnSpc>
        <a:spcBef>
          <a:spcPts val="0"/>
        </a:spcBef>
        <a:spcAft>
          <a:spcPts val="0"/>
        </a:spcAft>
        <a:buClr>
          <a:schemeClr val="accent1"/>
        </a:buClr>
        <a:buSzPct val="80000"/>
        <a:buFont typeface="Arial" charset="0"/>
        <a:buChar char="•"/>
        <a:defRPr sz="1999" kern="1200">
          <a:solidFill>
            <a:srgbClr val="333E48"/>
          </a:solidFill>
          <a:latin typeface="+mn-lt"/>
          <a:ea typeface="ＭＳ Ｐゴシック" charset="0"/>
          <a:cs typeface="+mn-cs"/>
        </a:defRPr>
      </a:lvl2pPr>
      <a:lvl3pPr marL="855406" indent="-16663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377" indent="-172986"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6735" indent="-16822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4567" indent="-164543" algn="l" defTabSz="914126"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099" indent="-164543" algn="l" defTabSz="914126"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1630" indent="-164543" algn="l" defTabSz="914126"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162" indent="-164543" algn="l" defTabSz="914126"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19">
          <p15:clr>
            <a:srgbClr val="F26B43"/>
          </p15:clr>
        </p15:guide>
        <p15:guide id="4" orient="horz" pos="300">
          <p15:clr>
            <a:srgbClr val="F26B43"/>
          </p15:clr>
        </p15:guide>
        <p15:guide id="5" orient="horz" pos="4020">
          <p15:clr>
            <a:srgbClr val="F26B43"/>
          </p15:clr>
        </p15:guide>
        <p15:guide id="6" pos="7378">
          <p15:clr>
            <a:srgbClr val="F26B43"/>
          </p15:clr>
        </p15:guide>
        <p15:guide id="7" pos="302">
          <p15:clr>
            <a:srgbClr val="F26B43"/>
          </p15:clr>
        </p15:guide>
        <p15:guide id="8" pos="706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hyperlink" Target="http://lxr.free-electrons.com/source/include/linux/sched.h"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C507A95-911E-4E55-B8C3-981A1C9AD769}"/>
              </a:ext>
            </a:extLst>
          </p:cNvPr>
          <p:cNvSpPr>
            <a:spLocks noGrp="1"/>
          </p:cNvSpPr>
          <p:nvPr>
            <p:ph type="body" sz="quarter" idx="12"/>
          </p:nvPr>
        </p:nvSpPr>
        <p:spPr/>
        <p:txBody>
          <a:bodyPr/>
          <a:lstStyle/>
          <a:p>
            <a:endParaRPr lang="en-GB"/>
          </a:p>
        </p:txBody>
      </p:sp>
      <p:sp>
        <p:nvSpPr>
          <p:cNvPr id="5" name="Text Placeholder 4">
            <a:extLst>
              <a:ext uri="{FF2B5EF4-FFF2-40B4-BE49-F238E27FC236}">
                <a16:creationId xmlns:a16="http://schemas.microsoft.com/office/drawing/2014/main" id="{4D5683AE-6EFB-4E61-BA7B-C16BADB9B926}"/>
              </a:ext>
            </a:extLst>
          </p:cNvPr>
          <p:cNvSpPr>
            <a:spLocks noGrp="1"/>
          </p:cNvSpPr>
          <p:nvPr>
            <p:ph type="body" sz="quarter" idx="13"/>
          </p:nvPr>
        </p:nvSpPr>
        <p:spPr/>
        <p:txBody>
          <a:bodyPr/>
          <a:lstStyle/>
          <a:p>
            <a:endParaRPr lang="en-GB"/>
          </a:p>
        </p:txBody>
      </p:sp>
      <p:sp>
        <p:nvSpPr>
          <p:cNvPr id="6" name="Text Placeholder 5">
            <a:extLst>
              <a:ext uri="{FF2B5EF4-FFF2-40B4-BE49-F238E27FC236}">
                <a16:creationId xmlns:a16="http://schemas.microsoft.com/office/drawing/2014/main" id="{25C81D16-1DC7-4155-A594-207C459FBA58}"/>
              </a:ext>
            </a:extLst>
          </p:cNvPr>
          <p:cNvSpPr>
            <a:spLocks noGrp="1"/>
          </p:cNvSpPr>
          <p:nvPr>
            <p:ph type="body" sz="quarter" idx="14"/>
          </p:nvPr>
        </p:nvSpPr>
        <p:spPr/>
        <p:txBody>
          <a:bodyPr/>
          <a:lstStyle/>
          <a:p>
            <a:endParaRPr lang="en-GB"/>
          </a:p>
        </p:txBody>
      </p:sp>
      <p:sp>
        <p:nvSpPr>
          <p:cNvPr id="2" name="Title 1"/>
          <p:cNvSpPr>
            <a:spLocks noGrp="1"/>
          </p:cNvSpPr>
          <p:nvPr>
            <p:ph type="title"/>
          </p:nvPr>
        </p:nvSpPr>
        <p:spPr/>
        <p:txBody>
          <a:bodyPr/>
          <a:lstStyle/>
          <a:p>
            <a:r>
              <a:rPr lang="en-GB" dirty="0"/>
              <a:t>Processes</a:t>
            </a:r>
            <a:endParaRPr lang="en-US" dirty="0"/>
          </a:p>
        </p:txBody>
      </p:sp>
      <p:sp>
        <p:nvSpPr>
          <p:cNvPr id="3" name="Subtitle 2"/>
          <p:cNvSpPr>
            <a:spLocks noGrp="1"/>
          </p:cNvSpPr>
          <p:nvPr>
            <p:ph type="subTitle" idx="1"/>
          </p:nvPr>
        </p:nvSpPr>
        <p:spPr/>
        <p:txBody>
          <a:bodyPr/>
          <a:lstStyle/>
          <a:p>
            <a:r>
              <a:rPr lang="en-GB" dirty="0"/>
              <a:t>Operating System Lab-in-a-Box</a:t>
            </a:r>
            <a:endParaRPr lang="en-US" dirty="0"/>
          </a:p>
        </p:txBody>
      </p:sp>
    </p:spTree>
    <p:extLst>
      <p:ext uri="{BB962C8B-B14F-4D97-AF65-F5344CB8AC3E}">
        <p14:creationId xmlns:p14="http://schemas.microsoft.com/office/powerpoint/2010/main" val="1550112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Process Creation</a:t>
            </a:r>
            <a:endParaRPr lang="en-US" dirty="0"/>
          </a:p>
        </p:txBody>
      </p:sp>
      <p:sp>
        <p:nvSpPr>
          <p:cNvPr id="2" name="Content Placeholder 1"/>
          <p:cNvSpPr>
            <a:spLocks noGrp="1"/>
          </p:cNvSpPr>
          <p:nvPr>
            <p:ph idx="1"/>
          </p:nvPr>
        </p:nvSpPr>
        <p:spPr/>
        <p:txBody>
          <a:bodyPr/>
          <a:lstStyle/>
          <a:p>
            <a:r>
              <a:rPr lang="en-GB" dirty="0"/>
              <a:t>By initialization, by request of a process, or by request of a user</a:t>
            </a:r>
          </a:p>
          <a:p>
            <a:endParaRPr lang="en-GB" dirty="0"/>
          </a:p>
          <a:p>
            <a:r>
              <a:rPr lang="en-GB" dirty="0"/>
              <a:t>Unique ID for the process</a:t>
            </a:r>
          </a:p>
          <a:p>
            <a:pPr lvl="1"/>
            <a:r>
              <a:rPr lang="en-GB" dirty="0"/>
              <a:t> </a:t>
            </a:r>
            <a:r>
              <a:rPr lang="en-GB" dirty="0" err="1"/>
              <a:t>init_task_pid</a:t>
            </a:r>
            <a:r>
              <a:rPr lang="en-GB" dirty="0"/>
              <a:t>() in Linux</a:t>
            </a:r>
          </a:p>
          <a:p>
            <a:r>
              <a:rPr lang="en-GB" dirty="0"/>
              <a:t>Allocate memory for the PCB and other control structures (kernel) and user memory</a:t>
            </a:r>
          </a:p>
          <a:p>
            <a:r>
              <a:rPr lang="en-GB" dirty="0"/>
              <a:t>Initialize the PCB and memory management</a:t>
            </a:r>
          </a:p>
          <a:p>
            <a:r>
              <a:rPr lang="en-GB" dirty="0"/>
              <a:t>Link the PCB in the queue (see later)</a:t>
            </a:r>
          </a:p>
          <a:p>
            <a:pPr marL="0" indent="0">
              <a:buNone/>
            </a:pPr>
            <a:endParaRPr lang="en-GB" dirty="0"/>
          </a:p>
        </p:txBody>
      </p:sp>
    </p:spTree>
    <p:extLst>
      <p:ext uri="{BB962C8B-B14F-4D97-AF65-F5344CB8AC3E}">
        <p14:creationId xmlns:p14="http://schemas.microsoft.com/office/powerpoint/2010/main" val="4245259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Process Termination</a:t>
            </a:r>
            <a:endParaRPr lang="en-US" dirty="0"/>
          </a:p>
        </p:txBody>
      </p:sp>
      <p:sp>
        <p:nvSpPr>
          <p:cNvPr id="2" name="Content Placeholder 1"/>
          <p:cNvSpPr>
            <a:spLocks noGrp="1"/>
          </p:cNvSpPr>
          <p:nvPr>
            <p:ph idx="1"/>
          </p:nvPr>
        </p:nvSpPr>
        <p:spPr/>
        <p:txBody>
          <a:bodyPr/>
          <a:lstStyle/>
          <a:p>
            <a:r>
              <a:rPr lang="en-GB" dirty="0"/>
              <a:t>Stopped by the OS/user (why?) or terminate itself</a:t>
            </a:r>
          </a:p>
          <a:p>
            <a:endParaRPr lang="en-GB" dirty="0"/>
          </a:p>
          <a:p>
            <a:r>
              <a:rPr lang="en-GB" dirty="0"/>
              <a:t>Handle the output of the process</a:t>
            </a:r>
          </a:p>
          <a:p>
            <a:r>
              <a:rPr lang="en-GB" dirty="0"/>
              <a:t>Release the resources and reclaim the memory</a:t>
            </a:r>
          </a:p>
          <a:p>
            <a:r>
              <a:rPr lang="en-GB" dirty="0"/>
              <a:t>Unlink the PCB</a:t>
            </a:r>
          </a:p>
          <a:p>
            <a:endParaRPr lang="en-GB" dirty="0"/>
          </a:p>
          <a:p>
            <a:r>
              <a:rPr lang="en-GB" dirty="0"/>
              <a:t>In embedded software, some processes may never terminate. Terminating implies a fault.</a:t>
            </a:r>
            <a:endParaRPr lang="en-US" dirty="0"/>
          </a:p>
        </p:txBody>
      </p:sp>
    </p:spTree>
    <p:extLst>
      <p:ext uri="{BB962C8B-B14F-4D97-AF65-F5344CB8AC3E}">
        <p14:creationId xmlns:p14="http://schemas.microsoft.com/office/powerpoint/2010/main" val="2713368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Context Switching</a:t>
            </a:r>
            <a:endParaRPr lang="en-US" dirty="0"/>
          </a:p>
        </p:txBody>
      </p:sp>
      <p:sp>
        <p:nvSpPr>
          <p:cNvPr id="2" name="Content Placeholder 1"/>
          <p:cNvSpPr>
            <a:spLocks noGrp="1"/>
          </p:cNvSpPr>
          <p:nvPr>
            <p:ph idx="1"/>
          </p:nvPr>
        </p:nvSpPr>
        <p:spPr>
          <a:xfrm>
            <a:off x="481547" y="1440000"/>
            <a:ext cx="7466700" cy="4680000"/>
          </a:xfrm>
        </p:spPr>
        <p:txBody>
          <a:bodyPr/>
          <a:lstStyle/>
          <a:p>
            <a:r>
              <a:rPr lang="en-GB" dirty="0"/>
              <a:t>The PCB makes context switching a bit easier</a:t>
            </a:r>
          </a:p>
          <a:p>
            <a:pPr lvl="1"/>
            <a:r>
              <a:rPr lang="en-GB" dirty="0"/>
              <a:t>Scheduler will start or stop a process accordingly</a:t>
            </a:r>
          </a:p>
          <a:p>
            <a:pPr lvl="1"/>
            <a:r>
              <a:rPr lang="en-GB" dirty="0"/>
              <a:t>Stores necessary information in the PCB to stop</a:t>
            </a:r>
          </a:p>
          <a:p>
            <a:pPr lvl="5"/>
            <a:r>
              <a:rPr lang="en-GB" dirty="0"/>
              <a:t>Hardware registers</a:t>
            </a:r>
          </a:p>
          <a:p>
            <a:pPr lvl="5"/>
            <a:r>
              <a:rPr lang="en-GB" dirty="0"/>
              <a:t>Program Counter</a:t>
            </a:r>
          </a:p>
          <a:p>
            <a:pPr lvl="5"/>
            <a:r>
              <a:rPr lang="en-GB" dirty="0"/>
              <a:t>Memory states, stack and heap</a:t>
            </a:r>
          </a:p>
          <a:p>
            <a:pPr lvl="5"/>
            <a:r>
              <a:rPr lang="en-GB" dirty="0"/>
              <a:t>State</a:t>
            </a:r>
          </a:p>
          <a:p>
            <a:pPr lvl="4"/>
            <a:r>
              <a:rPr lang="en-GB" dirty="0"/>
              <a:t>Similarly, loads necessary information from the PCB</a:t>
            </a:r>
          </a:p>
          <a:p>
            <a:r>
              <a:rPr lang="en-GB" dirty="0"/>
              <a:t>Notice that context switching does consume time! </a:t>
            </a:r>
          </a:p>
          <a:p>
            <a:pPr lvl="1"/>
            <a:r>
              <a:rPr lang="en-GB" dirty="0"/>
              <a:t>Could be up to several thousand CPU cycles</a:t>
            </a:r>
          </a:p>
          <a:p>
            <a:pPr lvl="1"/>
            <a:r>
              <a:rPr lang="en-GB" dirty="0"/>
              <a:t>Overhead and bottleneck</a:t>
            </a:r>
          </a:p>
          <a:p>
            <a:pPr lvl="1"/>
            <a:r>
              <a:rPr lang="en-GB" dirty="0"/>
              <a:t>Hardware support is also needed</a:t>
            </a:r>
          </a:p>
          <a:p>
            <a:r>
              <a:rPr lang="en-GB" dirty="0"/>
              <a:t>Multiprogramming, although only one active process at any given time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8246" y="1697477"/>
            <a:ext cx="4011735" cy="4436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0257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Process States</a:t>
            </a:r>
            <a:endParaRPr lang="en-US" dirty="0"/>
          </a:p>
        </p:txBody>
      </p:sp>
      <p:sp>
        <p:nvSpPr>
          <p:cNvPr id="2" name="Content Placeholder 1"/>
          <p:cNvSpPr>
            <a:spLocks noGrp="1"/>
          </p:cNvSpPr>
          <p:nvPr>
            <p:ph idx="1"/>
          </p:nvPr>
        </p:nvSpPr>
        <p:spPr/>
        <p:txBody>
          <a:bodyPr/>
          <a:lstStyle/>
          <a:p>
            <a:r>
              <a:rPr lang="en-GB" dirty="0"/>
              <a:t>Different process states during the lifetime cycle</a:t>
            </a:r>
          </a:p>
          <a:p>
            <a:r>
              <a:rPr lang="en-GB" dirty="0"/>
              <a:t>Many variants but a standard model has five states:</a:t>
            </a:r>
          </a:p>
          <a:p>
            <a:pPr lvl="1"/>
            <a:r>
              <a:rPr lang="en-GB" dirty="0"/>
              <a:t>New:  just been created, not ready for the queue</a:t>
            </a:r>
          </a:p>
          <a:p>
            <a:pPr lvl="1"/>
            <a:r>
              <a:rPr lang="en-GB" dirty="0"/>
              <a:t>Ready: can be loaded by the OS</a:t>
            </a:r>
          </a:p>
          <a:p>
            <a:pPr lvl="1"/>
            <a:r>
              <a:rPr lang="en-GB" dirty="0"/>
              <a:t>Running: scheduler has picked this process from the queue and executed it, usually only one</a:t>
            </a:r>
          </a:p>
          <a:p>
            <a:pPr lvl="1"/>
            <a:r>
              <a:rPr lang="en-GB" dirty="0"/>
              <a:t>Blocked: not in the queue, waiting</a:t>
            </a:r>
          </a:p>
          <a:p>
            <a:pPr lvl="1"/>
            <a:r>
              <a:rPr lang="en-GB" dirty="0"/>
              <a:t>Exit: finished, needs to terminate</a:t>
            </a:r>
          </a:p>
          <a:p>
            <a:pPr lvl="1"/>
            <a:endParaRPr lang="en-GB" dirty="0"/>
          </a:p>
          <a:p>
            <a:r>
              <a:rPr lang="en-GB" dirty="0"/>
              <a:t>Linux Example:</a:t>
            </a:r>
          </a:p>
          <a:p>
            <a:pPr lvl="1"/>
            <a:r>
              <a:rPr lang="en-GB" dirty="0"/>
              <a:t>TASK_RUNNING; TASK_INTERRUPTIBLE; TASK_UNINTERRUPTIBLE; __TASK_STOPPED;  __TASK_TRACED; EXIT_ZOMBIE; EXIT_DEAD; TASK_DEAD; TASK_WAKEKILL; TASK_WAKING; TASK_PARKED; TASK_STATE_MAX</a:t>
            </a:r>
          </a:p>
          <a:p>
            <a:endParaRPr lang="en-GB" dirty="0"/>
          </a:p>
        </p:txBody>
      </p:sp>
    </p:spTree>
    <p:extLst>
      <p:ext uri="{BB962C8B-B14F-4D97-AF65-F5344CB8AC3E}">
        <p14:creationId xmlns:p14="http://schemas.microsoft.com/office/powerpoint/2010/main" val="2765102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9874" y="239744"/>
            <a:ext cx="11160000" cy="576000"/>
          </a:xfrm>
        </p:spPr>
        <p:txBody>
          <a:bodyPr>
            <a:normAutofit/>
          </a:bodyPr>
          <a:lstStyle/>
          <a:p>
            <a:r>
              <a:rPr lang="en-GB" dirty="0"/>
              <a:t>State Transition</a:t>
            </a:r>
            <a:endParaRPr lang="en-US" dirty="0"/>
          </a:p>
        </p:txBody>
      </p:sp>
      <p:sp>
        <p:nvSpPr>
          <p:cNvPr id="4" name="Content Placeholder 3"/>
          <p:cNvSpPr>
            <a:spLocks noGrp="1"/>
          </p:cNvSpPr>
          <p:nvPr>
            <p:ph idx="1"/>
          </p:nvPr>
        </p:nvSpPr>
        <p:spPr>
          <a:xfrm>
            <a:off x="481546" y="4285102"/>
            <a:ext cx="11155753" cy="1834897"/>
          </a:xfrm>
        </p:spPr>
        <p:txBody>
          <a:bodyPr/>
          <a:lstStyle/>
          <a:p>
            <a:r>
              <a:rPr lang="en-GB" dirty="0"/>
              <a:t>State transition as a result of OS scheduling, external interrupts or program requests</a:t>
            </a:r>
          </a:p>
          <a:p>
            <a:r>
              <a:rPr lang="en-GB" dirty="0"/>
              <a:t>Try to fill in the states in each block</a:t>
            </a:r>
            <a:endParaRPr lang="en-US" dirty="0"/>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571" y="760535"/>
            <a:ext cx="8029575"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0596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9874" y="227712"/>
            <a:ext cx="11160000" cy="576000"/>
          </a:xfrm>
        </p:spPr>
        <p:txBody>
          <a:bodyPr>
            <a:normAutofit/>
          </a:bodyPr>
          <a:lstStyle/>
          <a:p>
            <a:r>
              <a:rPr lang="en-GB" dirty="0"/>
              <a:t>State Transition</a:t>
            </a:r>
            <a:endParaRPr lang="en-US" dirty="0"/>
          </a:p>
        </p:txBody>
      </p:sp>
      <p:sp>
        <p:nvSpPr>
          <p:cNvPr id="4" name="Content Placeholder 3"/>
          <p:cNvSpPr>
            <a:spLocks noGrp="1"/>
          </p:cNvSpPr>
          <p:nvPr>
            <p:ph idx="1"/>
          </p:nvPr>
        </p:nvSpPr>
        <p:spPr>
          <a:xfrm>
            <a:off x="490339" y="4109255"/>
            <a:ext cx="11155753" cy="2326713"/>
          </a:xfrm>
        </p:spPr>
        <p:txBody>
          <a:bodyPr/>
          <a:lstStyle/>
          <a:p>
            <a:r>
              <a:rPr lang="en-GB" sz="1800" dirty="0"/>
              <a:t>Admit: process is fully loaded into memory and control is established</a:t>
            </a:r>
          </a:p>
          <a:p>
            <a:r>
              <a:rPr lang="en-GB" sz="1800" dirty="0"/>
              <a:t>Dispatch: scheduler assigns CPU to the process</a:t>
            </a:r>
          </a:p>
          <a:p>
            <a:r>
              <a:rPr lang="en-GB" sz="1800" dirty="0"/>
              <a:t>Time out: expired or preempted, pushed back to the queue</a:t>
            </a:r>
          </a:p>
          <a:p>
            <a:r>
              <a:rPr lang="en-GB" sz="1800" dirty="0"/>
              <a:t>Event Wait/Event Occurs: generally requests that cannot be met at the moment, has to wait until something occurs</a:t>
            </a:r>
          </a:p>
          <a:p>
            <a:pPr lvl="1"/>
            <a:r>
              <a:rPr lang="en-GB" sz="1600" dirty="0"/>
              <a:t>OS not ready for a service</a:t>
            </a:r>
          </a:p>
          <a:p>
            <a:pPr lvl="1"/>
            <a:r>
              <a:rPr lang="en-GB" sz="1600" dirty="0"/>
              <a:t>Unavailable resource</a:t>
            </a:r>
          </a:p>
          <a:p>
            <a:pPr lvl="1"/>
            <a:r>
              <a:rPr lang="en-GB" sz="1600" dirty="0"/>
              <a:t>Wait for an input</a:t>
            </a:r>
          </a:p>
          <a:p>
            <a:r>
              <a:rPr lang="en-GB" sz="1800" dirty="0"/>
              <a:t>Release: release resources and end the process</a:t>
            </a:r>
            <a:endParaRPr lang="en-US" sz="18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592" y="774455"/>
            <a:ext cx="7810500"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6383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Process State</a:t>
            </a:r>
            <a:endParaRPr lang="en-US" dirty="0"/>
          </a:p>
        </p:txBody>
      </p:sp>
      <p:sp>
        <p:nvSpPr>
          <p:cNvPr id="2" name="Content Placeholder 1"/>
          <p:cNvSpPr>
            <a:spLocks noGrp="1"/>
          </p:cNvSpPr>
          <p:nvPr>
            <p:ph idx="1"/>
          </p:nvPr>
        </p:nvSpPr>
        <p:spPr/>
        <p:txBody>
          <a:bodyPr/>
          <a:lstStyle/>
          <a:p>
            <a:r>
              <a:rPr lang="en-GB" dirty="0"/>
              <a:t>State information is also recorded by the PCB</a:t>
            </a:r>
          </a:p>
          <a:p>
            <a:r>
              <a:rPr lang="en-GB" dirty="0"/>
              <a:t>Context switch takes place whenever a process leaves/enters the running state</a:t>
            </a:r>
          </a:p>
          <a:p>
            <a:r>
              <a:rPr lang="en-GB" dirty="0"/>
              <a:t>Processes may make a transition voluntarily or involuntarily, e.g., end the program vs error</a:t>
            </a:r>
          </a:p>
          <a:p>
            <a:r>
              <a:rPr lang="en-GB" dirty="0"/>
              <a:t>OS typically maintains queue or queue-like (list) structures for processes in the same states (many pointers in the PCB)</a:t>
            </a:r>
          </a:p>
          <a:p>
            <a:pPr lvl="1"/>
            <a:r>
              <a:rPr lang="en-GB" dirty="0"/>
              <a:t>RTX: </a:t>
            </a:r>
            <a:r>
              <a:rPr lang="en-GB" dirty="0" err="1"/>
              <a:t>rt_list.c</a:t>
            </a:r>
            <a:endParaRPr lang="en-GB" dirty="0"/>
          </a:p>
          <a:p>
            <a:r>
              <a:rPr lang="en-GB" dirty="0"/>
              <a:t>More complicated models possible:</a:t>
            </a:r>
          </a:p>
          <a:p>
            <a:pPr lvl="1"/>
            <a:r>
              <a:rPr lang="en-GB" dirty="0"/>
              <a:t>Some processes are stored in the secondary storage in their Ready or Blocked states</a:t>
            </a:r>
          </a:p>
          <a:p>
            <a:pPr lvl="1"/>
            <a:r>
              <a:rPr lang="en-GB" dirty="0"/>
              <a:t>“Suspended” Ready and Blocked – the seven states model</a:t>
            </a:r>
          </a:p>
          <a:p>
            <a:pPr lvl="1"/>
            <a:r>
              <a:rPr lang="en-GB" dirty="0"/>
              <a:t>To support </a:t>
            </a:r>
            <a:r>
              <a:rPr lang="en-GB" dirty="0">
                <a:solidFill>
                  <a:srgbClr val="FF0000"/>
                </a:solidFill>
              </a:rPr>
              <a:t>swapping</a:t>
            </a:r>
          </a:p>
          <a:p>
            <a:pPr lvl="1"/>
            <a:r>
              <a:rPr lang="en-GB" dirty="0"/>
              <a:t>Scheduler prefer those sit in main the memory</a:t>
            </a:r>
          </a:p>
        </p:txBody>
      </p:sp>
    </p:spTree>
    <p:extLst>
      <p:ext uri="{BB962C8B-B14F-4D97-AF65-F5344CB8AC3E}">
        <p14:creationId xmlns:p14="http://schemas.microsoft.com/office/powerpoint/2010/main" val="2660019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RTX Example</a:t>
            </a:r>
            <a:endParaRPr lang="en-US" dirty="0"/>
          </a:p>
        </p:txBody>
      </p:sp>
      <p:sp>
        <p:nvSpPr>
          <p:cNvPr id="2" name="Content Placeholder 1"/>
          <p:cNvSpPr>
            <a:spLocks noGrp="1"/>
          </p:cNvSpPr>
          <p:nvPr>
            <p:ph idx="1"/>
          </p:nvPr>
        </p:nvSpPr>
        <p:spPr/>
        <p:txBody>
          <a:bodyPr numCol="2"/>
          <a:lstStyle/>
          <a:p>
            <a:pPr marL="0" indent="0">
              <a:buNone/>
            </a:pPr>
            <a:r>
              <a:rPr lang="en-US" dirty="0"/>
              <a:t>/* Values for 'state'   */</a:t>
            </a:r>
          </a:p>
          <a:p>
            <a:pPr marL="0" indent="0">
              <a:buNone/>
            </a:pPr>
            <a:r>
              <a:rPr lang="en-US" dirty="0"/>
              <a:t>#define INACTIVE        0</a:t>
            </a:r>
          </a:p>
          <a:p>
            <a:pPr marL="0" indent="0">
              <a:buNone/>
            </a:pPr>
            <a:r>
              <a:rPr lang="en-US" dirty="0"/>
              <a:t>#define READY             1</a:t>
            </a:r>
          </a:p>
          <a:p>
            <a:pPr marL="0" indent="0">
              <a:buNone/>
            </a:pPr>
            <a:r>
              <a:rPr lang="en-US" dirty="0"/>
              <a:t>#define RUNNING       2</a:t>
            </a:r>
          </a:p>
          <a:p>
            <a:pPr marL="0" indent="0">
              <a:buNone/>
            </a:pPr>
            <a:r>
              <a:rPr lang="en-US" dirty="0"/>
              <a:t>#define WAIT_DLY       3</a:t>
            </a:r>
          </a:p>
          <a:p>
            <a:pPr marL="0" indent="0">
              <a:buNone/>
            </a:pPr>
            <a:r>
              <a:rPr lang="en-US" dirty="0"/>
              <a:t>#define WAIT_ITV        4</a:t>
            </a:r>
          </a:p>
          <a:p>
            <a:pPr marL="0" indent="0">
              <a:buNone/>
            </a:pPr>
            <a:r>
              <a:rPr lang="en-US" dirty="0"/>
              <a:t>#define WAIT_OR        5</a:t>
            </a:r>
          </a:p>
          <a:p>
            <a:pPr marL="0" indent="0">
              <a:buNone/>
            </a:pPr>
            <a:r>
              <a:rPr lang="en-US" dirty="0"/>
              <a:t>#define WAIT_AND     6</a:t>
            </a:r>
          </a:p>
          <a:p>
            <a:pPr marL="0" indent="0">
              <a:buNone/>
            </a:pPr>
            <a:r>
              <a:rPr lang="en-US" dirty="0"/>
              <a:t>#define WAIT_SEM       7</a:t>
            </a:r>
          </a:p>
          <a:p>
            <a:pPr marL="0" indent="0">
              <a:buNone/>
            </a:pPr>
            <a:r>
              <a:rPr lang="en-US" dirty="0"/>
              <a:t>#define WAIT_MBX      8</a:t>
            </a:r>
          </a:p>
          <a:p>
            <a:pPr marL="0" indent="0">
              <a:buNone/>
            </a:pPr>
            <a:r>
              <a:rPr lang="en-US" dirty="0"/>
              <a:t>#define WAIT_MUT      9</a:t>
            </a:r>
          </a:p>
          <a:p>
            <a:pPr lvl="1"/>
            <a:r>
              <a:rPr lang="en-GB" dirty="0"/>
              <a:t>No Exit state</a:t>
            </a:r>
          </a:p>
          <a:p>
            <a:pPr lvl="1"/>
            <a:r>
              <a:rPr lang="en-GB" dirty="0"/>
              <a:t>Embedded  software don’t really enjoy the concept of termination</a:t>
            </a:r>
          </a:p>
          <a:p>
            <a:pPr lvl="1"/>
            <a:r>
              <a:rPr lang="en-GB" dirty="0"/>
              <a:t>More on this in later lectures and labs	</a:t>
            </a:r>
            <a:endParaRPr lang="en-US" dirty="0"/>
          </a:p>
        </p:txBody>
      </p:sp>
      <p:sp>
        <p:nvSpPr>
          <p:cNvPr id="5" name="Rectangle 4"/>
          <p:cNvSpPr/>
          <p:nvPr/>
        </p:nvSpPr>
        <p:spPr>
          <a:xfrm>
            <a:off x="607770" y="6506290"/>
            <a:ext cx="3142207" cy="246221"/>
          </a:xfrm>
          <a:prstGeom prst="rect">
            <a:avLst/>
          </a:prstGeom>
        </p:spPr>
        <p:txBody>
          <a:bodyPr wrap="none">
            <a:spAutoFit/>
          </a:bodyPr>
          <a:lstStyle/>
          <a:p>
            <a:pPr lvl="0"/>
            <a:r>
              <a:rPr lang="en-US" sz="1000" dirty="0">
                <a:solidFill>
                  <a:srgbClr val="000000"/>
                </a:solidFill>
              </a:rPr>
              <a:t>&lt;&lt;Your Keil Directory&gt;&gt;\Arm\RL\RTX\SRC\CM\</a:t>
            </a:r>
            <a:r>
              <a:rPr lang="en-US" sz="1000" dirty="0" err="1">
                <a:solidFill>
                  <a:srgbClr val="000000"/>
                </a:solidFill>
              </a:rPr>
              <a:t>rt_Task.h</a:t>
            </a:r>
            <a:r>
              <a:rPr lang="en-US" sz="1000" dirty="0">
                <a:solidFill>
                  <a:srgbClr val="000000"/>
                </a:solidFill>
              </a:rPr>
              <a:t> </a:t>
            </a:r>
          </a:p>
        </p:txBody>
      </p:sp>
      <p:sp>
        <p:nvSpPr>
          <p:cNvPr id="6" name="Right Brace 5"/>
          <p:cNvSpPr/>
          <p:nvPr/>
        </p:nvSpPr>
        <p:spPr>
          <a:xfrm>
            <a:off x="3807069" y="3217985"/>
            <a:ext cx="430823" cy="263769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4475284" y="4048858"/>
            <a:ext cx="2347546" cy="975946"/>
          </a:xfrm>
          <a:prstGeom prst="rect">
            <a:avLst/>
          </a:prstGeom>
        </p:spPr>
        <p:txBody>
          <a:bodyPr vert="horz" wrap="square" lIns="0" tIns="0" rIns="0" bIns="0" rtlCol="0" anchor="t">
            <a:normAutofit fontScale="92500" lnSpcReduction="10000"/>
          </a:bodyPr>
          <a:lstStyle/>
          <a:p>
            <a:r>
              <a:rPr lang="en-GB" dirty="0"/>
              <a:t>Variants of blocked States:</a:t>
            </a:r>
          </a:p>
          <a:p>
            <a:r>
              <a:rPr lang="en-GB" dirty="0"/>
              <a:t>The name indicates the event to invoke the process</a:t>
            </a:r>
            <a:endParaRPr lang="en-US" dirty="0"/>
          </a:p>
        </p:txBody>
      </p:sp>
    </p:spTree>
    <p:extLst>
      <p:ext uri="{BB962C8B-B14F-4D97-AF65-F5344CB8AC3E}">
        <p14:creationId xmlns:p14="http://schemas.microsoft.com/office/powerpoint/2010/main" val="3851385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Next</a:t>
            </a:r>
            <a:endParaRPr lang="en-US" dirty="0"/>
          </a:p>
        </p:txBody>
      </p:sp>
      <p:sp>
        <p:nvSpPr>
          <p:cNvPr id="2" name="Content Placeholder 1"/>
          <p:cNvSpPr>
            <a:spLocks noGrp="1"/>
          </p:cNvSpPr>
          <p:nvPr>
            <p:ph idx="1"/>
          </p:nvPr>
        </p:nvSpPr>
        <p:spPr/>
        <p:txBody>
          <a:bodyPr/>
          <a:lstStyle/>
          <a:p>
            <a:r>
              <a:rPr lang="en-GB" dirty="0"/>
              <a:t>Lab</a:t>
            </a:r>
          </a:p>
          <a:p>
            <a:pPr lvl="1"/>
            <a:r>
              <a:rPr lang="en-GB" dirty="0"/>
              <a:t>Set up the IDE and get you familiar with C and assembly (if not already)</a:t>
            </a:r>
          </a:p>
          <a:p>
            <a:pPr lvl="1"/>
            <a:r>
              <a:rPr lang="en-GB" dirty="0"/>
              <a:t>Context switching at processor level</a:t>
            </a:r>
          </a:p>
          <a:p>
            <a:pPr lvl="1"/>
            <a:r>
              <a:rPr lang="en-GB" dirty="0"/>
              <a:t>Basic RTX task operations</a:t>
            </a:r>
          </a:p>
          <a:p>
            <a:r>
              <a:rPr lang="en-GB"/>
              <a:t>Scheduling</a:t>
            </a:r>
            <a:endParaRPr lang="en-US" dirty="0"/>
          </a:p>
        </p:txBody>
      </p:sp>
    </p:spTree>
    <p:extLst>
      <p:ext uri="{BB962C8B-B14F-4D97-AF65-F5344CB8AC3E}">
        <p14:creationId xmlns:p14="http://schemas.microsoft.com/office/powerpoint/2010/main" val="4029775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b="1" dirty="0"/>
              <a:t>Lecture Contents</a:t>
            </a:r>
            <a:br>
              <a:rPr lang="en-GB" b="1" dirty="0"/>
            </a:br>
            <a:endParaRPr lang="en-US" strike="sngStrike" dirty="0"/>
          </a:p>
        </p:txBody>
      </p:sp>
      <p:sp>
        <p:nvSpPr>
          <p:cNvPr id="2" name="Content Placeholder 1"/>
          <p:cNvSpPr>
            <a:spLocks noGrp="1"/>
          </p:cNvSpPr>
          <p:nvPr>
            <p:ph idx="1"/>
          </p:nvPr>
        </p:nvSpPr>
        <p:spPr/>
        <p:txBody>
          <a:bodyPr/>
          <a:lstStyle/>
          <a:p>
            <a:r>
              <a:rPr lang="en-GB" dirty="0"/>
              <a:t>Process– What is it</a:t>
            </a:r>
          </a:p>
          <a:p>
            <a:r>
              <a:rPr lang="en-GB" dirty="0"/>
              <a:t>Memory lay out</a:t>
            </a:r>
          </a:p>
          <a:p>
            <a:r>
              <a:rPr lang="en-GB" dirty="0"/>
              <a:t>Switching between Processes</a:t>
            </a:r>
          </a:p>
          <a:p>
            <a:r>
              <a:rPr lang="en-GB" dirty="0"/>
              <a:t>RTX and Linux Examples</a:t>
            </a:r>
          </a:p>
          <a:p>
            <a:r>
              <a:rPr lang="en-GB" dirty="0"/>
              <a:t>Process Termination</a:t>
            </a:r>
          </a:p>
          <a:p>
            <a:r>
              <a:rPr lang="en-GB" dirty="0"/>
              <a:t>Context Switching and States</a:t>
            </a:r>
            <a:endParaRPr lang="en-US" dirty="0"/>
          </a:p>
          <a:p>
            <a:pPr marL="0" indent="0">
              <a:buNone/>
            </a:pPr>
            <a:endParaRPr lang="en-US" dirty="0"/>
          </a:p>
        </p:txBody>
      </p:sp>
    </p:spTree>
    <p:extLst>
      <p:ext uri="{BB962C8B-B14F-4D97-AF65-F5344CB8AC3E}">
        <p14:creationId xmlns:p14="http://schemas.microsoft.com/office/powerpoint/2010/main" val="1616527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88" y="1302157"/>
            <a:ext cx="3931595" cy="4333898"/>
          </a:xfrm>
          <a:prstGeom prst="rect">
            <a:avLst/>
          </a:prstGeom>
        </p:spPr>
      </p:pic>
      <p:sp>
        <p:nvSpPr>
          <p:cNvPr id="3" name="Title 2"/>
          <p:cNvSpPr>
            <a:spLocks noGrp="1"/>
          </p:cNvSpPr>
          <p:nvPr>
            <p:ph type="title"/>
          </p:nvPr>
        </p:nvSpPr>
        <p:spPr/>
        <p:txBody>
          <a:bodyPr>
            <a:normAutofit/>
          </a:bodyPr>
          <a:lstStyle/>
          <a:p>
            <a:r>
              <a:rPr lang="en-GB" dirty="0"/>
              <a:t>An Instance of a Running Program</a:t>
            </a:r>
            <a:endParaRPr lang="en-US" dirty="0"/>
          </a:p>
        </p:txBody>
      </p:sp>
      <p:cxnSp>
        <p:nvCxnSpPr>
          <p:cNvPr id="9" name="Straight Arrow Connector 8"/>
          <p:cNvCxnSpPr/>
          <p:nvPr/>
        </p:nvCxnSpPr>
        <p:spPr>
          <a:xfrm flipH="1">
            <a:off x="2165487" y="2223695"/>
            <a:ext cx="2038492" cy="5394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203979" y="1892826"/>
            <a:ext cx="3593433" cy="661737"/>
          </a:xfrm>
          <a:prstGeom prst="rect">
            <a:avLst/>
          </a:prstGeom>
        </p:spPr>
        <p:txBody>
          <a:bodyPr vert="horz" wrap="square" lIns="0" tIns="0" rIns="0" bIns="0" rtlCol="0" anchor="t">
            <a:normAutofit/>
          </a:bodyPr>
          <a:lstStyle/>
          <a:p>
            <a:r>
              <a:rPr lang="en-GB" dirty="0"/>
              <a:t>Your user name or SYSTEM/LOCAL SERVICE/NETWORK SERVICE</a:t>
            </a:r>
            <a:endParaRPr lang="en-US" dirty="0"/>
          </a:p>
        </p:txBody>
      </p:sp>
      <p:sp>
        <p:nvSpPr>
          <p:cNvPr id="12" name="Rectangle 11"/>
          <p:cNvSpPr/>
          <p:nvPr/>
        </p:nvSpPr>
        <p:spPr>
          <a:xfrm>
            <a:off x="385957" y="3056023"/>
            <a:ext cx="3096127" cy="553452"/>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H="1">
            <a:off x="3445991" y="3184359"/>
            <a:ext cx="687089" cy="1483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133080" y="2803359"/>
            <a:ext cx="3664332" cy="910389"/>
          </a:xfrm>
          <a:prstGeom prst="rect">
            <a:avLst/>
          </a:prstGeom>
        </p:spPr>
        <p:txBody>
          <a:bodyPr vert="horz" wrap="square" lIns="0" tIns="0" rIns="0" bIns="0" rtlCol="0" anchor="t">
            <a:normAutofit/>
          </a:bodyPr>
          <a:lstStyle/>
          <a:p>
            <a:r>
              <a:rPr lang="en-GB" dirty="0"/>
              <a:t>Multiple instances of the µVision4 </a:t>
            </a:r>
          </a:p>
          <a:p>
            <a:r>
              <a:rPr lang="en-GB" dirty="0"/>
              <a:t>Independent memory for each process</a:t>
            </a:r>
          </a:p>
          <a:p>
            <a:r>
              <a:rPr lang="en-GB" dirty="0"/>
              <a:t>“Memory(Private Working Set)”</a:t>
            </a:r>
          </a:p>
          <a:p>
            <a:endParaRPr lang="en-US" dirty="0"/>
          </a:p>
        </p:txBody>
      </p:sp>
      <p:sp>
        <p:nvSpPr>
          <p:cNvPr id="15" name="Rectangle 14"/>
          <p:cNvSpPr/>
          <p:nvPr/>
        </p:nvSpPr>
        <p:spPr>
          <a:xfrm>
            <a:off x="827117" y="1820780"/>
            <a:ext cx="641684" cy="248653"/>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7" name="Picture 3" descr="C:\Users\rangua01\Desktop\activity_monitor_network.jpg"/>
          <p:cNvPicPr>
            <a:picLocks noChangeAspect="1" noChangeArrowheads="1"/>
          </p:cNvPicPr>
          <p:nvPr/>
        </p:nvPicPr>
        <p:blipFill rotWithShape="1">
          <a:blip r:embed="rId4">
            <a:extLst>
              <a:ext uri="{28A0092B-C50C-407E-A947-70E740481C1C}">
                <a14:useLocalDpi xmlns:a14="http://schemas.microsoft.com/office/drawing/2010/main" val="0"/>
              </a:ext>
            </a:extLst>
          </a:blip>
          <a:srcRect r="-1344"/>
          <a:stretch/>
        </p:blipFill>
        <p:spPr bwMode="auto">
          <a:xfrm>
            <a:off x="7797411" y="1808748"/>
            <a:ext cx="4369611" cy="3048001"/>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7917727" y="2438400"/>
            <a:ext cx="512398" cy="1030706"/>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10099454" y="2434318"/>
            <a:ext cx="472294" cy="1038870"/>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10587789" y="2434318"/>
            <a:ext cx="561473" cy="1038870"/>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11149262" y="2434318"/>
            <a:ext cx="649707" cy="1038870"/>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68747" y="5720278"/>
            <a:ext cx="11330221" cy="560206"/>
          </a:xfrm>
          <a:prstGeom prst="rect">
            <a:avLst/>
          </a:prstGeom>
        </p:spPr>
        <p:txBody>
          <a:bodyPr vert="horz" wrap="square" lIns="0" tIns="0" rIns="0" bIns="0" rtlCol="0" anchor="t">
            <a:normAutofit/>
          </a:bodyPr>
          <a:lstStyle/>
          <a:p>
            <a:pPr algn="ctr"/>
            <a:r>
              <a:rPr lang="en-GB" dirty="0"/>
              <a:t>Try to explore the task manager, activity monitor, or similar utility on your favourite OS</a:t>
            </a:r>
            <a:endParaRPr lang="en-US" dirty="0"/>
          </a:p>
        </p:txBody>
      </p:sp>
    </p:spTree>
    <p:extLst>
      <p:ext uri="{BB962C8B-B14F-4D97-AF65-F5344CB8AC3E}">
        <p14:creationId xmlns:p14="http://schemas.microsoft.com/office/powerpoint/2010/main" val="3551835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An Instance of a Running Program</a:t>
            </a:r>
            <a:endParaRPr lang="en-US" dirty="0"/>
          </a:p>
        </p:txBody>
      </p:sp>
      <p:sp>
        <p:nvSpPr>
          <p:cNvPr id="2" name="Content Placeholder 1"/>
          <p:cNvSpPr>
            <a:spLocks noGrp="1"/>
          </p:cNvSpPr>
          <p:nvPr>
            <p:ph idx="1"/>
          </p:nvPr>
        </p:nvSpPr>
        <p:spPr/>
        <p:txBody>
          <a:bodyPr/>
          <a:lstStyle/>
          <a:p>
            <a:r>
              <a:rPr lang="en-GB" dirty="0"/>
              <a:t>A process can have</a:t>
            </a:r>
          </a:p>
          <a:p>
            <a:pPr lvl="1"/>
            <a:r>
              <a:rPr lang="en-GB" dirty="0"/>
              <a:t>A CPU time allocation (virtual CPU, the role of OS)</a:t>
            </a:r>
          </a:p>
          <a:p>
            <a:pPr lvl="1"/>
            <a:r>
              <a:rPr lang="en-GB" dirty="0"/>
              <a:t>Memory (real or virtual)</a:t>
            </a:r>
          </a:p>
          <a:p>
            <a:pPr lvl="1"/>
            <a:r>
              <a:rPr lang="en-GB" dirty="0"/>
              <a:t>Process ID</a:t>
            </a:r>
          </a:p>
          <a:p>
            <a:pPr lvl="1"/>
            <a:r>
              <a:rPr lang="en-GB" dirty="0"/>
              <a:t>Threads</a:t>
            </a:r>
          </a:p>
          <a:p>
            <a:pPr lvl="1"/>
            <a:endParaRPr lang="en-GB" dirty="0"/>
          </a:p>
          <a:p>
            <a:r>
              <a:rPr lang="en-GB" dirty="0"/>
              <a:t>Are they aware of the existence of other processes?</a:t>
            </a:r>
          </a:p>
          <a:p>
            <a:pPr lvl="1"/>
            <a:r>
              <a:rPr lang="en-GB" dirty="0"/>
              <a:t>The operating system’s role is to create an “illusion” that a process has all it needs to be executed</a:t>
            </a:r>
          </a:p>
          <a:p>
            <a:pPr lvl="1"/>
            <a:r>
              <a:rPr lang="en-GB" dirty="0"/>
              <a:t>An abstraction of hardware resources</a:t>
            </a:r>
          </a:p>
          <a:p>
            <a:pPr lvl="1"/>
            <a:r>
              <a:rPr lang="en-GB" dirty="0"/>
              <a:t>Each process sees one dedicated processor and one segment of memory (although they are often shared with others)</a:t>
            </a:r>
          </a:p>
          <a:p>
            <a:pPr lvl="1"/>
            <a:r>
              <a:rPr lang="en-GB" dirty="0"/>
              <a:t>But they can be aware of each other</a:t>
            </a:r>
            <a:r>
              <a:rPr lang="en-US" dirty="0"/>
              <a:t> – inter-process communication (IPC)</a:t>
            </a:r>
            <a:endParaRPr lang="en-GB" dirty="0"/>
          </a:p>
        </p:txBody>
      </p:sp>
    </p:spTree>
    <p:extLst>
      <p:ext uri="{BB962C8B-B14F-4D97-AF65-F5344CB8AC3E}">
        <p14:creationId xmlns:p14="http://schemas.microsoft.com/office/powerpoint/2010/main" val="218393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7330" b="2281"/>
          <a:stretch/>
        </p:blipFill>
        <p:spPr bwMode="auto">
          <a:xfrm>
            <a:off x="8758719" y="312821"/>
            <a:ext cx="2639195" cy="5871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a:bodyPr>
          <a:lstStyle/>
          <a:p>
            <a:r>
              <a:rPr lang="en-GB" dirty="0"/>
              <a:t>Memory Layout of an Executing Program</a:t>
            </a:r>
            <a:endParaRPr lang="en-US" dirty="0"/>
          </a:p>
        </p:txBody>
      </p:sp>
      <p:sp>
        <p:nvSpPr>
          <p:cNvPr id="2" name="Content Placeholder 1"/>
          <p:cNvSpPr>
            <a:spLocks noGrp="1"/>
          </p:cNvSpPr>
          <p:nvPr>
            <p:ph idx="1"/>
          </p:nvPr>
        </p:nvSpPr>
        <p:spPr>
          <a:xfrm>
            <a:off x="473525" y="1223432"/>
            <a:ext cx="11155753" cy="4680000"/>
          </a:xfrm>
        </p:spPr>
        <p:txBody>
          <a:bodyPr/>
          <a:lstStyle/>
          <a:p>
            <a:r>
              <a:rPr lang="en-GB" dirty="0"/>
              <a:t>Code or Text</a:t>
            </a:r>
          </a:p>
          <a:p>
            <a:pPr lvl="1"/>
            <a:r>
              <a:rPr lang="en-GB" dirty="0"/>
              <a:t>Binary instructions to be executed</a:t>
            </a:r>
          </a:p>
          <a:p>
            <a:pPr lvl="1"/>
            <a:r>
              <a:rPr lang="en-GB" dirty="0"/>
              <a:t>A clone of the program</a:t>
            </a:r>
          </a:p>
          <a:p>
            <a:pPr lvl="1"/>
            <a:r>
              <a:rPr lang="en-GB" dirty="0"/>
              <a:t>Usually read-only</a:t>
            </a:r>
          </a:p>
          <a:p>
            <a:pPr lvl="1"/>
            <a:r>
              <a:rPr lang="en-GB" dirty="0"/>
              <a:t>Program counter (PC), points to the next instruction</a:t>
            </a:r>
          </a:p>
          <a:p>
            <a:r>
              <a:rPr lang="en-GB" dirty="0"/>
              <a:t>Static Data</a:t>
            </a:r>
          </a:p>
          <a:p>
            <a:pPr lvl="1"/>
            <a:r>
              <a:rPr lang="en-GB" dirty="0"/>
              <a:t>Global/Constant/Static variables - shared between threads</a:t>
            </a:r>
          </a:p>
          <a:p>
            <a:pPr lvl="1"/>
            <a:r>
              <a:rPr lang="en-GB" dirty="0"/>
              <a:t>If not initialized by program, will be zero or null pointer</a:t>
            </a:r>
          </a:p>
          <a:p>
            <a:r>
              <a:rPr lang="en-GB" dirty="0"/>
              <a:t>Heap</a:t>
            </a:r>
          </a:p>
          <a:p>
            <a:pPr lvl="1"/>
            <a:r>
              <a:rPr lang="en-GB" dirty="0" err="1"/>
              <a:t>malloc</a:t>
            </a:r>
            <a:r>
              <a:rPr lang="en-GB" dirty="0"/>
              <a:t>/free</a:t>
            </a:r>
          </a:p>
          <a:p>
            <a:r>
              <a:rPr lang="en-GB" dirty="0"/>
              <a:t>Stack</a:t>
            </a:r>
          </a:p>
          <a:p>
            <a:pPr lvl="1"/>
            <a:r>
              <a:rPr lang="en-GB" dirty="0"/>
              <a:t>Used for procedure calls and return</a:t>
            </a:r>
          </a:p>
          <a:p>
            <a:pPr lvl="1"/>
            <a:r>
              <a:rPr lang="en-GB" dirty="0"/>
              <a:t>Stack Pointer(SP)</a:t>
            </a:r>
          </a:p>
          <a:p>
            <a:pPr lvl="2"/>
            <a:r>
              <a:rPr lang="en-GB" dirty="0"/>
              <a:t>FILO (First In, Last Out)</a:t>
            </a:r>
            <a:endParaRPr lang="en-US" dirty="0"/>
          </a:p>
        </p:txBody>
      </p:sp>
    </p:spTree>
    <p:extLst>
      <p:ext uri="{BB962C8B-B14F-4D97-AF65-F5344CB8AC3E}">
        <p14:creationId xmlns:p14="http://schemas.microsoft.com/office/powerpoint/2010/main" val="4108257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Process – The Abstraction</a:t>
            </a:r>
            <a:endParaRPr lang="en-US" dirty="0"/>
          </a:p>
        </p:txBody>
      </p:sp>
      <p:sp>
        <p:nvSpPr>
          <p:cNvPr id="2" name="Content Placeholder 1"/>
          <p:cNvSpPr>
            <a:spLocks noGrp="1"/>
          </p:cNvSpPr>
          <p:nvPr>
            <p:ph idx="1"/>
          </p:nvPr>
        </p:nvSpPr>
        <p:spPr/>
        <p:txBody>
          <a:bodyPr/>
          <a:lstStyle/>
          <a:p>
            <a:r>
              <a:rPr lang="en-GB" dirty="0"/>
              <a:t>Switching between executions means the operating system has to keep track of all the execution context</a:t>
            </a:r>
          </a:p>
          <a:p>
            <a:r>
              <a:rPr lang="en-GB" dirty="0"/>
              <a:t>Includes: </a:t>
            </a:r>
          </a:p>
          <a:p>
            <a:pPr lvl="1"/>
            <a:r>
              <a:rPr lang="en-GB" dirty="0"/>
              <a:t>Memory State (code, data, heap and stack)</a:t>
            </a:r>
          </a:p>
          <a:p>
            <a:pPr lvl="2"/>
            <a:r>
              <a:rPr lang="en-GB" dirty="0"/>
              <a:t>CPU state (PC, SP and other registers)</a:t>
            </a:r>
          </a:p>
          <a:p>
            <a:pPr lvl="1"/>
            <a:r>
              <a:rPr lang="en-GB" dirty="0"/>
              <a:t>Also the OS state</a:t>
            </a:r>
          </a:p>
          <a:p>
            <a:r>
              <a:rPr lang="en-GB" dirty="0"/>
              <a:t>Hence the abstraction of the process</a:t>
            </a:r>
          </a:p>
          <a:p>
            <a:r>
              <a:rPr lang="en-GB" dirty="0"/>
              <a:t>Program usually refers to the instructions that are stored on disk</a:t>
            </a:r>
          </a:p>
          <a:p>
            <a:r>
              <a:rPr lang="en-GB" dirty="0"/>
              <a:t>Process is the program with execution context</a:t>
            </a:r>
          </a:p>
          <a:p>
            <a:r>
              <a:rPr lang="en-GB" dirty="0"/>
              <a:t>Some OSs may use the term “task”, particularly in an embedded system context. We will use both terms interchangeably for this course</a:t>
            </a:r>
          </a:p>
          <a:p>
            <a:r>
              <a:rPr lang="en-GB" dirty="0"/>
              <a:t>Thread: a lightweight process; a process may have multiple threads which share the same system resources - faster creation, termination, switching and communication</a:t>
            </a:r>
          </a:p>
        </p:txBody>
      </p:sp>
    </p:spTree>
    <p:extLst>
      <p:ext uri="{BB962C8B-B14F-4D97-AF65-F5344CB8AC3E}">
        <p14:creationId xmlns:p14="http://schemas.microsoft.com/office/powerpoint/2010/main" val="587733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Process Control Block</a:t>
            </a:r>
            <a:endParaRPr lang="en-US" dirty="0"/>
          </a:p>
        </p:txBody>
      </p:sp>
      <p:sp>
        <p:nvSpPr>
          <p:cNvPr id="2" name="Content Placeholder 1"/>
          <p:cNvSpPr>
            <a:spLocks noGrp="1"/>
          </p:cNvSpPr>
          <p:nvPr>
            <p:ph idx="1"/>
          </p:nvPr>
        </p:nvSpPr>
        <p:spPr>
          <a:xfrm>
            <a:off x="481546" y="1271552"/>
            <a:ext cx="11155753" cy="4680000"/>
          </a:xfrm>
        </p:spPr>
        <p:txBody>
          <a:bodyPr/>
          <a:lstStyle/>
          <a:p>
            <a:r>
              <a:rPr lang="en-GB" dirty="0"/>
              <a:t>The Process Control Block (PCB) or Task Control Block (TCB) maintains all the relevant information for the process:</a:t>
            </a:r>
          </a:p>
          <a:p>
            <a:pPr lvl="1"/>
            <a:r>
              <a:rPr lang="en-GB" dirty="0"/>
              <a:t>Process ID</a:t>
            </a:r>
          </a:p>
          <a:p>
            <a:pPr lvl="1"/>
            <a:r>
              <a:rPr lang="en-GB" dirty="0"/>
              <a:t>Process state</a:t>
            </a:r>
          </a:p>
          <a:p>
            <a:pPr lvl="1"/>
            <a:r>
              <a:rPr lang="en-GB" dirty="0"/>
              <a:t>PC, SP and other registers (stored)</a:t>
            </a:r>
          </a:p>
          <a:p>
            <a:pPr lvl="1"/>
            <a:r>
              <a:rPr lang="en-GB" dirty="0"/>
              <a:t>Scheduling information (priority)</a:t>
            </a:r>
          </a:p>
          <a:p>
            <a:pPr lvl="1"/>
            <a:r>
              <a:rPr lang="en-GB" dirty="0"/>
              <a:t>Memory management information</a:t>
            </a:r>
          </a:p>
          <a:p>
            <a:pPr lvl="1"/>
            <a:r>
              <a:rPr lang="en-GB" dirty="0"/>
              <a:t>Accounting information</a:t>
            </a:r>
          </a:p>
          <a:p>
            <a:pPr lvl="1"/>
            <a:r>
              <a:rPr lang="en-GB" dirty="0"/>
              <a:t>User information</a:t>
            </a:r>
          </a:p>
          <a:p>
            <a:pPr lvl="2"/>
            <a:r>
              <a:rPr lang="en-US" dirty="0"/>
              <a:t>Inter-Process Communication (IPC)</a:t>
            </a:r>
            <a:endParaRPr lang="en-GB" dirty="0"/>
          </a:p>
          <a:p>
            <a:pPr lvl="1"/>
            <a:r>
              <a:rPr lang="en-GB" dirty="0"/>
              <a:t>Other information</a:t>
            </a:r>
          </a:p>
          <a:p>
            <a:pPr lvl="1"/>
            <a:endParaRPr lang="en-GB" dirty="0"/>
          </a:p>
          <a:p>
            <a:r>
              <a:rPr lang="en-GB" dirty="0"/>
              <a:t>The ID points to the entry in the process table where the pointer to the PCB is stored</a:t>
            </a:r>
            <a:endParaRPr lang="en-US" dirty="0"/>
          </a:p>
        </p:txBody>
      </p:sp>
    </p:spTree>
    <p:extLst>
      <p:ext uri="{BB962C8B-B14F-4D97-AF65-F5344CB8AC3E}">
        <p14:creationId xmlns:p14="http://schemas.microsoft.com/office/powerpoint/2010/main" val="838858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Linux Example</a:t>
            </a:r>
            <a:endParaRPr lang="en-US" dirty="0"/>
          </a:p>
        </p:txBody>
      </p:sp>
      <p:sp>
        <p:nvSpPr>
          <p:cNvPr id="2" name="Content Placeholder 1"/>
          <p:cNvSpPr>
            <a:spLocks noGrp="1"/>
          </p:cNvSpPr>
          <p:nvPr>
            <p:ph idx="1"/>
          </p:nvPr>
        </p:nvSpPr>
        <p:spPr/>
        <p:txBody>
          <a:bodyPr numCol="2"/>
          <a:lstStyle/>
          <a:p>
            <a:pPr marL="0" indent="0">
              <a:buNone/>
            </a:pPr>
            <a:r>
              <a:rPr lang="en-US" sz="1050" dirty="0"/>
              <a:t>1164 </a:t>
            </a:r>
            <a:r>
              <a:rPr lang="en-US" sz="1050" dirty="0" err="1"/>
              <a:t>struct</a:t>
            </a:r>
            <a:r>
              <a:rPr lang="en-US" sz="1050" dirty="0"/>
              <a:t> </a:t>
            </a:r>
            <a:r>
              <a:rPr lang="en-US" sz="1050" dirty="0" err="1"/>
              <a:t>task_struct</a:t>
            </a:r>
            <a:r>
              <a:rPr lang="en-US" sz="1050" dirty="0"/>
              <a:t> {</a:t>
            </a:r>
          </a:p>
          <a:p>
            <a:pPr marL="0" indent="0">
              <a:buNone/>
            </a:pPr>
            <a:r>
              <a:rPr lang="en-US" sz="1050" dirty="0">
                <a:solidFill>
                  <a:srgbClr val="FF0000"/>
                </a:solidFill>
              </a:rPr>
              <a:t>1165         volatile long state;    /* -1 </a:t>
            </a:r>
            <a:r>
              <a:rPr lang="en-US" sz="1050" dirty="0" err="1">
                <a:solidFill>
                  <a:srgbClr val="FF0000"/>
                </a:solidFill>
              </a:rPr>
              <a:t>unrunnable</a:t>
            </a:r>
            <a:r>
              <a:rPr lang="en-US" sz="1050" dirty="0">
                <a:solidFill>
                  <a:srgbClr val="FF0000"/>
                </a:solidFill>
              </a:rPr>
              <a:t>, 0 runnable, &gt;0 stopped */</a:t>
            </a:r>
          </a:p>
          <a:p>
            <a:pPr marL="0" indent="0">
              <a:buNone/>
            </a:pPr>
            <a:r>
              <a:rPr lang="en-US" sz="1050" dirty="0"/>
              <a:t>1166         void *stack;</a:t>
            </a:r>
          </a:p>
          <a:p>
            <a:pPr marL="0" indent="0">
              <a:buNone/>
            </a:pPr>
            <a:r>
              <a:rPr lang="en-US" sz="1050" dirty="0"/>
              <a:t>1167         </a:t>
            </a:r>
            <a:r>
              <a:rPr lang="en-US" sz="1050" dirty="0" err="1"/>
              <a:t>atomic_t</a:t>
            </a:r>
            <a:r>
              <a:rPr lang="en-US" sz="1050" dirty="0"/>
              <a:t> usage;</a:t>
            </a:r>
          </a:p>
          <a:p>
            <a:pPr marL="0" indent="0">
              <a:buNone/>
            </a:pPr>
            <a:r>
              <a:rPr lang="en-US" sz="1050" dirty="0"/>
              <a:t>1168         unsigned </a:t>
            </a:r>
            <a:r>
              <a:rPr lang="en-US" sz="1050" dirty="0" err="1"/>
              <a:t>int</a:t>
            </a:r>
            <a:r>
              <a:rPr lang="en-US" sz="1050" dirty="0"/>
              <a:t> flags;     /* per process flags, defined below */</a:t>
            </a:r>
          </a:p>
          <a:p>
            <a:pPr marL="0" indent="0">
              <a:buNone/>
            </a:pPr>
            <a:r>
              <a:rPr lang="en-US" sz="1050" dirty="0"/>
              <a:t>1169         unsigned </a:t>
            </a:r>
            <a:r>
              <a:rPr lang="en-US" sz="1050" dirty="0" err="1"/>
              <a:t>int</a:t>
            </a:r>
            <a:r>
              <a:rPr lang="en-US" sz="1050" dirty="0"/>
              <a:t> </a:t>
            </a:r>
            <a:r>
              <a:rPr lang="en-US" sz="1050" dirty="0" err="1"/>
              <a:t>ptrace</a:t>
            </a:r>
            <a:r>
              <a:rPr lang="en-US" sz="1050" dirty="0"/>
              <a:t>;</a:t>
            </a:r>
          </a:p>
          <a:p>
            <a:pPr marL="0" indent="0">
              <a:buNone/>
            </a:pPr>
            <a:r>
              <a:rPr lang="en-US" sz="1050" dirty="0"/>
              <a:t>1170 </a:t>
            </a:r>
          </a:p>
          <a:p>
            <a:pPr marL="0" indent="0">
              <a:buNone/>
            </a:pPr>
            <a:r>
              <a:rPr lang="en-US" sz="1050" dirty="0"/>
              <a:t>1171 #</a:t>
            </a:r>
            <a:r>
              <a:rPr lang="en-US" sz="1050" dirty="0" err="1"/>
              <a:t>ifdef</a:t>
            </a:r>
            <a:r>
              <a:rPr lang="en-US" sz="1050" dirty="0"/>
              <a:t> CONFIG_SMP</a:t>
            </a:r>
          </a:p>
          <a:p>
            <a:pPr marL="0" indent="0">
              <a:buNone/>
            </a:pPr>
            <a:r>
              <a:rPr lang="en-US" sz="1050" dirty="0"/>
              <a:t>1172         </a:t>
            </a:r>
            <a:r>
              <a:rPr lang="en-US" sz="1050" dirty="0" err="1"/>
              <a:t>struct</a:t>
            </a:r>
            <a:r>
              <a:rPr lang="en-US" sz="1050" dirty="0"/>
              <a:t> </a:t>
            </a:r>
            <a:r>
              <a:rPr lang="en-US" sz="1050" dirty="0" err="1"/>
              <a:t>llist_node</a:t>
            </a:r>
            <a:r>
              <a:rPr lang="en-US" sz="1050" dirty="0"/>
              <a:t> </a:t>
            </a:r>
            <a:r>
              <a:rPr lang="en-US" sz="1050" dirty="0" err="1"/>
              <a:t>wake_entry</a:t>
            </a:r>
            <a:r>
              <a:rPr lang="en-US" sz="1050" dirty="0"/>
              <a:t>;</a:t>
            </a:r>
          </a:p>
          <a:p>
            <a:pPr marL="0" indent="0">
              <a:buNone/>
            </a:pPr>
            <a:r>
              <a:rPr lang="en-US" sz="1050" dirty="0"/>
              <a:t>1173         </a:t>
            </a:r>
            <a:r>
              <a:rPr lang="en-US" sz="1050" dirty="0" err="1"/>
              <a:t>int</a:t>
            </a:r>
            <a:r>
              <a:rPr lang="en-US" sz="1050" dirty="0"/>
              <a:t> </a:t>
            </a:r>
            <a:r>
              <a:rPr lang="en-US" sz="1050" dirty="0" err="1"/>
              <a:t>on_cpu</a:t>
            </a:r>
            <a:r>
              <a:rPr lang="en-US" sz="1050" dirty="0"/>
              <a:t>;</a:t>
            </a:r>
          </a:p>
          <a:p>
            <a:pPr marL="0" indent="0">
              <a:buNone/>
            </a:pPr>
            <a:r>
              <a:rPr lang="en-US" sz="1050" dirty="0"/>
              <a:t>1174         </a:t>
            </a:r>
            <a:r>
              <a:rPr lang="en-US" sz="1050" dirty="0" err="1"/>
              <a:t>struct</a:t>
            </a:r>
            <a:r>
              <a:rPr lang="en-US" sz="1050" dirty="0"/>
              <a:t> </a:t>
            </a:r>
            <a:r>
              <a:rPr lang="en-US" sz="1050" dirty="0" err="1"/>
              <a:t>task_struct</a:t>
            </a:r>
            <a:r>
              <a:rPr lang="en-US" sz="1050" dirty="0"/>
              <a:t> *</a:t>
            </a:r>
            <a:r>
              <a:rPr lang="en-US" sz="1050" dirty="0" err="1"/>
              <a:t>last_wakee</a:t>
            </a:r>
            <a:r>
              <a:rPr lang="en-US" sz="1050" dirty="0"/>
              <a:t>;</a:t>
            </a:r>
          </a:p>
          <a:p>
            <a:pPr marL="0" indent="0">
              <a:buNone/>
            </a:pPr>
            <a:r>
              <a:rPr lang="en-US" sz="1050" dirty="0"/>
              <a:t>1175         unsigned long </a:t>
            </a:r>
            <a:r>
              <a:rPr lang="en-US" sz="1050" dirty="0" err="1"/>
              <a:t>wakee_flips</a:t>
            </a:r>
            <a:r>
              <a:rPr lang="en-US" sz="1050" dirty="0"/>
              <a:t>;</a:t>
            </a:r>
          </a:p>
          <a:p>
            <a:pPr marL="0" indent="0">
              <a:buNone/>
            </a:pPr>
            <a:r>
              <a:rPr lang="en-GB" sz="1050" dirty="0"/>
              <a:t>……</a:t>
            </a:r>
          </a:p>
          <a:p>
            <a:pPr marL="0" indent="0">
              <a:buNone/>
            </a:pPr>
            <a:r>
              <a:rPr lang="en-GB" sz="1050" dirty="0"/>
              <a:t>1234 /* task state */</a:t>
            </a:r>
          </a:p>
          <a:p>
            <a:pPr marL="0" indent="0">
              <a:buNone/>
            </a:pPr>
            <a:r>
              <a:rPr lang="en-GB" sz="1050" dirty="0"/>
              <a:t>1235         </a:t>
            </a:r>
            <a:r>
              <a:rPr lang="en-GB" sz="1050" dirty="0" err="1"/>
              <a:t>int</a:t>
            </a:r>
            <a:r>
              <a:rPr lang="en-GB" sz="1050" dirty="0"/>
              <a:t> </a:t>
            </a:r>
            <a:r>
              <a:rPr lang="en-GB" sz="1050" dirty="0" err="1"/>
              <a:t>exit_state</a:t>
            </a:r>
            <a:r>
              <a:rPr lang="en-GB" sz="1050" dirty="0"/>
              <a:t>;</a:t>
            </a:r>
          </a:p>
          <a:p>
            <a:pPr marL="0" indent="0">
              <a:buNone/>
            </a:pPr>
            <a:r>
              <a:rPr lang="en-GB" sz="1050" dirty="0"/>
              <a:t>1236         </a:t>
            </a:r>
            <a:r>
              <a:rPr lang="en-GB" sz="1050" dirty="0" err="1"/>
              <a:t>int</a:t>
            </a:r>
            <a:r>
              <a:rPr lang="en-GB" sz="1050" dirty="0"/>
              <a:t> </a:t>
            </a:r>
            <a:r>
              <a:rPr lang="en-GB" sz="1050" dirty="0" err="1"/>
              <a:t>exit_code</a:t>
            </a:r>
            <a:r>
              <a:rPr lang="en-GB" sz="1050" dirty="0"/>
              <a:t>, </a:t>
            </a:r>
            <a:r>
              <a:rPr lang="en-GB" sz="1050" dirty="0" err="1"/>
              <a:t>exit_signal</a:t>
            </a:r>
            <a:r>
              <a:rPr lang="en-GB" sz="1050" dirty="0"/>
              <a:t>;</a:t>
            </a:r>
          </a:p>
          <a:p>
            <a:pPr marL="0" indent="0">
              <a:buNone/>
            </a:pPr>
            <a:r>
              <a:rPr lang="en-GB" sz="1050" dirty="0"/>
              <a:t>1237         </a:t>
            </a:r>
            <a:r>
              <a:rPr lang="en-GB" sz="1050" dirty="0" err="1"/>
              <a:t>int</a:t>
            </a:r>
            <a:r>
              <a:rPr lang="en-GB" sz="1050" dirty="0"/>
              <a:t> </a:t>
            </a:r>
            <a:r>
              <a:rPr lang="en-GB" sz="1050" dirty="0" err="1"/>
              <a:t>pdeath_signal</a:t>
            </a:r>
            <a:r>
              <a:rPr lang="en-GB" sz="1050" dirty="0"/>
              <a:t>;  /*  The signal sent when the parent dies  */</a:t>
            </a:r>
          </a:p>
          <a:p>
            <a:pPr marL="0" indent="0">
              <a:buNone/>
            </a:pPr>
            <a:r>
              <a:rPr lang="en-GB" sz="1050" dirty="0"/>
              <a:t>1238         unsigned </a:t>
            </a:r>
            <a:r>
              <a:rPr lang="en-GB" sz="1050" dirty="0" err="1"/>
              <a:t>int</a:t>
            </a:r>
            <a:r>
              <a:rPr lang="en-GB" sz="1050" dirty="0"/>
              <a:t> </a:t>
            </a:r>
            <a:r>
              <a:rPr lang="en-GB" sz="1050" dirty="0" err="1"/>
              <a:t>jobctl</a:t>
            </a:r>
            <a:r>
              <a:rPr lang="en-GB" sz="1050" dirty="0"/>
              <a:t>;    /* JOBCTL_*, </a:t>
            </a:r>
            <a:r>
              <a:rPr lang="en-GB" sz="1050" dirty="0" err="1"/>
              <a:t>siglock</a:t>
            </a:r>
            <a:r>
              <a:rPr lang="en-GB" sz="1050" dirty="0"/>
              <a:t> protected */</a:t>
            </a:r>
          </a:p>
          <a:p>
            <a:pPr marL="0" indent="0">
              <a:buNone/>
            </a:pPr>
            <a:r>
              <a:rPr lang="en-GB" sz="1050" dirty="0"/>
              <a:t>1239 </a:t>
            </a:r>
          </a:p>
          <a:p>
            <a:pPr marL="0" indent="0">
              <a:buNone/>
            </a:pPr>
            <a:r>
              <a:rPr lang="en-GB" sz="1050" dirty="0"/>
              <a:t>1240         /* Used for emulating ABI </a:t>
            </a:r>
            <a:r>
              <a:rPr lang="en-GB" sz="1050" dirty="0" err="1"/>
              <a:t>behavior</a:t>
            </a:r>
            <a:r>
              <a:rPr lang="en-GB" sz="1050" dirty="0"/>
              <a:t> of previous Linux versions */</a:t>
            </a:r>
          </a:p>
          <a:p>
            <a:pPr marL="0" indent="0">
              <a:buNone/>
            </a:pPr>
            <a:r>
              <a:rPr lang="en-GB" sz="1050" dirty="0"/>
              <a:t>1241         unsigned </a:t>
            </a:r>
            <a:r>
              <a:rPr lang="en-GB" sz="1050" dirty="0" err="1"/>
              <a:t>int</a:t>
            </a:r>
            <a:r>
              <a:rPr lang="en-GB" sz="1050" dirty="0"/>
              <a:t> personality;</a:t>
            </a:r>
          </a:p>
          <a:p>
            <a:pPr marL="0" indent="0">
              <a:buNone/>
            </a:pPr>
            <a:r>
              <a:rPr lang="en-GB" sz="1050" dirty="0"/>
              <a:t>1242 </a:t>
            </a:r>
          </a:p>
          <a:p>
            <a:pPr marL="0" indent="0">
              <a:buNone/>
            </a:pPr>
            <a:r>
              <a:rPr lang="en-GB" sz="1050" dirty="0"/>
              <a:t>1243         unsigned in_execve:1;   /* Tell the LSMs that the process is doing an</a:t>
            </a:r>
          </a:p>
          <a:p>
            <a:pPr marL="0" indent="0">
              <a:buNone/>
            </a:pPr>
            <a:r>
              <a:rPr lang="en-GB" sz="1050" dirty="0"/>
              <a:t>1244                                  * </a:t>
            </a:r>
            <a:r>
              <a:rPr lang="en-GB" sz="1050" dirty="0" err="1"/>
              <a:t>execve</a:t>
            </a:r>
            <a:r>
              <a:rPr lang="en-GB" sz="1050" dirty="0"/>
              <a:t> */</a:t>
            </a:r>
          </a:p>
          <a:p>
            <a:pPr marL="0" indent="0">
              <a:buNone/>
            </a:pPr>
            <a:r>
              <a:rPr lang="en-GB" sz="1050" dirty="0"/>
              <a:t>1245         unsigned in_iowait:1;</a:t>
            </a:r>
          </a:p>
          <a:p>
            <a:pPr marL="0" indent="0">
              <a:buNone/>
            </a:pPr>
            <a:r>
              <a:rPr lang="en-GB" sz="1050" dirty="0"/>
              <a:t>1246 </a:t>
            </a:r>
          </a:p>
          <a:p>
            <a:pPr marL="0" indent="0">
              <a:buNone/>
            </a:pPr>
            <a:r>
              <a:rPr lang="en-GB" sz="1050" dirty="0"/>
              <a:t>1247         /* task may not gain privileges */</a:t>
            </a:r>
          </a:p>
          <a:p>
            <a:pPr marL="0" indent="0">
              <a:buNone/>
            </a:pPr>
            <a:r>
              <a:rPr lang="en-GB" sz="1050" dirty="0"/>
              <a:t>1248         unsigned no_new_privs:1;</a:t>
            </a:r>
          </a:p>
          <a:p>
            <a:pPr marL="0" indent="0">
              <a:buNone/>
            </a:pPr>
            <a:r>
              <a:rPr lang="en-GB" sz="1050" dirty="0"/>
              <a:t>1249 </a:t>
            </a:r>
          </a:p>
          <a:p>
            <a:pPr marL="0" indent="0">
              <a:buNone/>
            </a:pPr>
            <a:r>
              <a:rPr lang="en-GB" sz="1050" dirty="0"/>
              <a:t>1250         /* Revert to default priority/policy when forking */</a:t>
            </a:r>
          </a:p>
          <a:p>
            <a:pPr marL="0" indent="0">
              <a:buNone/>
            </a:pPr>
            <a:r>
              <a:rPr lang="en-GB" sz="1050" dirty="0"/>
              <a:t>1251         unsigned sched_reset_on_fork:1;</a:t>
            </a:r>
          </a:p>
          <a:p>
            <a:pPr marL="0" indent="0">
              <a:buNone/>
            </a:pPr>
            <a:r>
              <a:rPr lang="en-GB" sz="1050" dirty="0"/>
              <a:t>1252         unsigned sched_contributes_to_load:1;</a:t>
            </a:r>
          </a:p>
          <a:p>
            <a:pPr marL="0" indent="0">
              <a:buNone/>
            </a:pPr>
            <a:r>
              <a:rPr lang="en-GB" sz="1050" dirty="0"/>
              <a:t>1253 </a:t>
            </a:r>
          </a:p>
          <a:p>
            <a:pPr marL="0" indent="0">
              <a:buNone/>
            </a:pPr>
            <a:r>
              <a:rPr lang="en-GB" sz="1050" dirty="0">
                <a:solidFill>
                  <a:srgbClr val="FF0000"/>
                </a:solidFill>
              </a:rPr>
              <a:t>1254         </a:t>
            </a:r>
            <a:r>
              <a:rPr lang="en-GB" sz="1050" dirty="0" err="1">
                <a:solidFill>
                  <a:srgbClr val="FF0000"/>
                </a:solidFill>
              </a:rPr>
              <a:t>pid_t</a:t>
            </a:r>
            <a:r>
              <a:rPr lang="en-GB" sz="1050" dirty="0">
                <a:solidFill>
                  <a:srgbClr val="FF0000"/>
                </a:solidFill>
              </a:rPr>
              <a:t> </a:t>
            </a:r>
            <a:r>
              <a:rPr lang="en-GB" sz="1050" dirty="0" err="1">
                <a:solidFill>
                  <a:srgbClr val="FF0000"/>
                </a:solidFill>
              </a:rPr>
              <a:t>pid</a:t>
            </a:r>
            <a:r>
              <a:rPr lang="en-GB" sz="1050" dirty="0">
                <a:solidFill>
                  <a:srgbClr val="FF0000"/>
                </a:solidFill>
              </a:rPr>
              <a:t>;</a:t>
            </a:r>
          </a:p>
          <a:p>
            <a:pPr marL="0" indent="0">
              <a:buNone/>
            </a:pPr>
            <a:r>
              <a:rPr lang="en-GB" sz="1050" dirty="0">
                <a:solidFill>
                  <a:srgbClr val="FF0000"/>
                </a:solidFill>
              </a:rPr>
              <a:t>1255         </a:t>
            </a:r>
            <a:r>
              <a:rPr lang="en-GB" sz="1050" dirty="0" err="1">
                <a:solidFill>
                  <a:srgbClr val="FF0000"/>
                </a:solidFill>
              </a:rPr>
              <a:t>pid_t</a:t>
            </a:r>
            <a:r>
              <a:rPr lang="en-GB" sz="1050" dirty="0">
                <a:solidFill>
                  <a:srgbClr val="FF0000"/>
                </a:solidFill>
              </a:rPr>
              <a:t> </a:t>
            </a:r>
            <a:r>
              <a:rPr lang="en-GB" sz="1050" dirty="0" err="1">
                <a:solidFill>
                  <a:srgbClr val="FF0000"/>
                </a:solidFill>
              </a:rPr>
              <a:t>tgid</a:t>
            </a:r>
            <a:r>
              <a:rPr lang="en-GB" sz="1050" dirty="0">
                <a:solidFill>
                  <a:srgbClr val="FF0000"/>
                </a:solidFill>
              </a:rPr>
              <a:t>;</a:t>
            </a:r>
          </a:p>
          <a:p>
            <a:pPr marL="0" indent="0">
              <a:buNone/>
            </a:pPr>
            <a:r>
              <a:rPr lang="en-GB" sz="1050" dirty="0"/>
              <a:t>……</a:t>
            </a:r>
          </a:p>
          <a:p>
            <a:pPr marL="0" indent="0">
              <a:buNone/>
            </a:pPr>
            <a:r>
              <a:rPr lang="en-US" sz="1050" dirty="0"/>
              <a:t>1577 #</a:t>
            </a:r>
            <a:r>
              <a:rPr lang="en-US" sz="1050" dirty="0" err="1"/>
              <a:t>ifdef</a:t>
            </a:r>
            <a:r>
              <a:rPr lang="en-US" sz="1050" dirty="0"/>
              <a:t> CONFIG_UPROBES</a:t>
            </a:r>
          </a:p>
          <a:p>
            <a:pPr marL="0" indent="0">
              <a:buNone/>
            </a:pPr>
            <a:r>
              <a:rPr lang="en-US" sz="1050" dirty="0"/>
              <a:t>1578         </a:t>
            </a:r>
            <a:r>
              <a:rPr lang="en-US" sz="1050" dirty="0" err="1"/>
              <a:t>struct</a:t>
            </a:r>
            <a:r>
              <a:rPr lang="en-US" sz="1050" dirty="0"/>
              <a:t> </a:t>
            </a:r>
            <a:r>
              <a:rPr lang="en-US" sz="1050" dirty="0" err="1"/>
              <a:t>uprobe_task</a:t>
            </a:r>
            <a:r>
              <a:rPr lang="en-US" sz="1050" dirty="0"/>
              <a:t> *</a:t>
            </a:r>
            <a:r>
              <a:rPr lang="en-US" sz="1050" dirty="0" err="1"/>
              <a:t>utask</a:t>
            </a:r>
            <a:r>
              <a:rPr lang="en-US" sz="1050" dirty="0"/>
              <a:t>;</a:t>
            </a:r>
          </a:p>
          <a:p>
            <a:pPr marL="0" indent="0">
              <a:buNone/>
            </a:pPr>
            <a:r>
              <a:rPr lang="en-US" sz="1050" dirty="0"/>
              <a:t>1579 #</a:t>
            </a:r>
            <a:r>
              <a:rPr lang="en-US" sz="1050" dirty="0" err="1"/>
              <a:t>endif</a:t>
            </a:r>
            <a:endParaRPr lang="en-US" sz="1050" dirty="0"/>
          </a:p>
          <a:p>
            <a:pPr marL="0" indent="0">
              <a:buNone/>
            </a:pPr>
            <a:r>
              <a:rPr lang="en-US" sz="1050" dirty="0"/>
              <a:t>1580 #if defined(CONFIG_BCACHE) || defined(CONFIG_BCACHE_MODULE)</a:t>
            </a:r>
          </a:p>
          <a:p>
            <a:pPr marL="0" indent="0">
              <a:buNone/>
            </a:pPr>
            <a:r>
              <a:rPr lang="en-US" sz="1050" dirty="0"/>
              <a:t>1581         unsigned </a:t>
            </a:r>
            <a:r>
              <a:rPr lang="en-US" sz="1050" dirty="0" err="1"/>
              <a:t>int</a:t>
            </a:r>
            <a:r>
              <a:rPr lang="en-US" sz="1050" dirty="0"/>
              <a:t>    </a:t>
            </a:r>
            <a:r>
              <a:rPr lang="en-US" sz="1050" dirty="0" err="1"/>
              <a:t>sequential_io</a:t>
            </a:r>
            <a:r>
              <a:rPr lang="en-US" sz="1050" dirty="0"/>
              <a:t>;</a:t>
            </a:r>
          </a:p>
          <a:p>
            <a:pPr marL="0" indent="0">
              <a:buNone/>
            </a:pPr>
            <a:r>
              <a:rPr lang="en-US" sz="1050" dirty="0"/>
              <a:t>1582         unsigned </a:t>
            </a:r>
            <a:r>
              <a:rPr lang="en-US" sz="1050" dirty="0" err="1"/>
              <a:t>int</a:t>
            </a:r>
            <a:r>
              <a:rPr lang="en-US" sz="1050" dirty="0"/>
              <a:t>    </a:t>
            </a:r>
            <a:r>
              <a:rPr lang="en-US" sz="1050" dirty="0" err="1"/>
              <a:t>sequential_io_avg</a:t>
            </a:r>
            <a:r>
              <a:rPr lang="en-US" sz="1050" dirty="0"/>
              <a:t>;</a:t>
            </a:r>
          </a:p>
          <a:p>
            <a:pPr marL="0" indent="0">
              <a:buNone/>
            </a:pPr>
            <a:r>
              <a:rPr lang="en-US" sz="1050" dirty="0"/>
              <a:t>1583 #</a:t>
            </a:r>
            <a:r>
              <a:rPr lang="en-US" sz="1050" dirty="0" err="1"/>
              <a:t>endif</a:t>
            </a:r>
            <a:endParaRPr lang="en-US" sz="1050" dirty="0"/>
          </a:p>
          <a:p>
            <a:pPr marL="0" indent="0">
              <a:buNone/>
            </a:pPr>
            <a:r>
              <a:rPr lang="en-US" sz="1050" dirty="0"/>
              <a:t>1584 };</a:t>
            </a:r>
          </a:p>
        </p:txBody>
      </p:sp>
      <p:sp>
        <p:nvSpPr>
          <p:cNvPr id="4" name="TextBox 3"/>
          <p:cNvSpPr txBox="1"/>
          <p:nvPr/>
        </p:nvSpPr>
        <p:spPr>
          <a:xfrm>
            <a:off x="594792" y="6558598"/>
            <a:ext cx="3593432" cy="132347"/>
          </a:xfrm>
          <a:prstGeom prst="rect">
            <a:avLst/>
          </a:prstGeom>
        </p:spPr>
        <p:txBody>
          <a:bodyPr vert="horz" wrap="none" lIns="0" tIns="0" rIns="0" bIns="0" rtlCol="0" anchor="t">
            <a:noAutofit/>
          </a:bodyPr>
          <a:lstStyle/>
          <a:p>
            <a:r>
              <a:rPr lang="en-US" sz="1000" dirty="0"/>
              <a:t>linux3.14:</a:t>
            </a:r>
            <a:r>
              <a:rPr lang="en-US" sz="1000" dirty="0">
                <a:hlinkClick r:id="rId3"/>
              </a:rPr>
              <a:t>http://lxr.free-electrons.com/source/include/linux/sched.h</a:t>
            </a:r>
            <a:endParaRPr lang="en-US" sz="1000" dirty="0"/>
          </a:p>
        </p:txBody>
      </p:sp>
    </p:spTree>
    <p:extLst>
      <p:ext uri="{BB962C8B-B14F-4D97-AF65-F5344CB8AC3E}">
        <p14:creationId xmlns:p14="http://schemas.microsoft.com/office/powerpoint/2010/main" val="1682663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RTX Example</a:t>
            </a:r>
            <a:endParaRPr lang="en-US" dirty="0"/>
          </a:p>
        </p:txBody>
      </p:sp>
      <p:sp>
        <p:nvSpPr>
          <p:cNvPr id="2" name="Content Placeholder 1"/>
          <p:cNvSpPr>
            <a:spLocks noGrp="1"/>
          </p:cNvSpPr>
          <p:nvPr>
            <p:ph idx="1"/>
          </p:nvPr>
        </p:nvSpPr>
        <p:spPr/>
        <p:txBody>
          <a:bodyPr numCol="2"/>
          <a:lstStyle/>
          <a:p>
            <a:pPr marL="0" indent="0">
              <a:buNone/>
            </a:pPr>
            <a:r>
              <a:rPr lang="en-US" sz="1050" dirty="0" err="1"/>
              <a:t>typedef</a:t>
            </a:r>
            <a:r>
              <a:rPr lang="en-US" sz="1050" dirty="0"/>
              <a:t> </a:t>
            </a:r>
            <a:r>
              <a:rPr lang="en-US" sz="1050" dirty="0" err="1"/>
              <a:t>struct</a:t>
            </a:r>
            <a:r>
              <a:rPr lang="en-US" sz="1050" dirty="0"/>
              <a:t> OS_TCB {</a:t>
            </a:r>
          </a:p>
          <a:p>
            <a:pPr marL="0" indent="0">
              <a:buNone/>
            </a:pPr>
            <a:r>
              <a:rPr lang="en-US" sz="1050" dirty="0"/>
              <a:t>  /* General part: identical for all implementations.                        */</a:t>
            </a:r>
          </a:p>
          <a:p>
            <a:pPr marL="0" indent="0">
              <a:buNone/>
            </a:pPr>
            <a:r>
              <a:rPr lang="en-US" sz="1050" dirty="0"/>
              <a:t>  U8     </a:t>
            </a:r>
            <a:r>
              <a:rPr lang="en-US" sz="1050" dirty="0" err="1"/>
              <a:t>cb_type</a:t>
            </a:r>
            <a:r>
              <a:rPr lang="en-US" sz="1050" dirty="0"/>
              <a:t>;                 /* Control Block Type                      */</a:t>
            </a:r>
          </a:p>
          <a:p>
            <a:pPr marL="0" indent="0">
              <a:buNone/>
            </a:pPr>
            <a:r>
              <a:rPr lang="en-US" sz="1050" dirty="0">
                <a:solidFill>
                  <a:srgbClr val="FF0000"/>
                </a:solidFill>
              </a:rPr>
              <a:t>  U8     state;                   /* Task state                              */</a:t>
            </a:r>
          </a:p>
          <a:p>
            <a:pPr marL="0" indent="0">
              <a:buNone/>
            </a:pPr>
            <a:r>
              <a:rPr lang="en-US" sz="1050" dirty="0"/>
              <a:t>  </a:t>
            </a:r>
            <a:r>
              <a:rPr lang="en-US" sz="1050" dirty="0">
                <a:solidFill>
                  <a:srgbClr val="FF0000"/>
                </a:solidFill>
              </a:rPr>
              <a:t>U8     </a:t>
            </a:r>
            <a:r>
              <a:rPr lang="en-US" sz="1050" dirty="0" err="1">
                <a:solidFill>
                  <a:srgbClr val="FF0000"/>
                </a:solidFill>
              </a:rPr>
              <a:t>prio</a:t>
            </a:r>
            <a:r>
              <a:rPr lang="en-US" sz="1050" dirty="0">
                <a:solidFill>
                  <a:srgbClr val="FF0000"/>
                </a:solidFill>
              </a:rPr>
              <a:t>;                    /* Execution priority                      */</a:t>
            </a:r>
          </a:p>
          <a:p>
            <a:pPr marL="0" indent="0">
              <a:buNone/>
            </a:pPr>
            <a:r>
              <a:rPr lang="en-US" sz="1050" dirty="0">
                <a:solidFill>
                  <a:srgbClr val="FF0000"/>
                </a:solidFill>
              </a:rPr>
              <a:t>  U8     </a:t>
            </a:r>
            <a:r>
              <a:rPr lang="en-US" sz="1050" dirty="0" err="1">
                <a:solidFill>
                  <a:srgbClr val="FF0000"/>
                </a:solidFill>
              </a:rPr>
              <a:t>task_id</a:t>
            </a:r>
            <a:r>
              <a:rPr lang="en-US" sz="1050" dirty="0">
                <a:solidFill>
                  <a:srgbClr val="FF0000"/>
                </a:solidFill>
              </a:rPr>
              <a:t>;                 /* Task ID value for optimized TCB access  */</a:t>
            </a:r>
          </a:p>
          <a:p>
            <a:pPr marL="0" indent="0">
              <a:buNone/>
            </a:pPr>
            <a:r>
              <a:rPr lang="en-US" sz="1050" dirty="0"/>
              <a:t>  </a:t>
            </a:r>
            <a:r>
              <a:rPr lang="en-US" sz="1050" dirty="0" err="1"/>
              <a:t>struct</a:t>
            </a:r>
            <a:r>
              <a:rPr lang="en-US" sz="1050" dirty="0"/>
              <a:t> OS_TCB *</a:t>
            </a:r>
            <a:r>
              <a:rPr lang="en-US" sz="1050" dirty="0" err="1"/>
              <a:t>p_lnk</a:t>
            </a:r>
            <a:r>
              <a:rPr lang="en-US" sz="1050" dirty="0"/>
              <a:t>;           /* Link pointer for ready/sem. wait list   */</a:t>
            </a:r>
          </a:p>
          <a:p>
            <a:pPr marL="0" indent="0">
              <a:buNone/>
            </a:pPr>
            <a:r>
              <a:rPr lang="en-US" sz="1050" dirty="0"/>
              <a:t>  </a:t>
            </a:r>
            <a:r>
              <a:rPr lang="en-US" sz="1050" dirty="0" err="1"/>
              <a:t>struct</a:t>
            </a:r>
            <a:r>
              <a:rPr lang="en-US" sz="1050" dirty="0"/>
              <a:t> OS_TCB *</a:t>
            </a:r>
            <a:r>
              <a:rPr lang="en-US" sz="1050" dirty="0" err="1"/>
              <a:t>p_rlnk</a:t>
            </a:r>
            <a:r>
              <a:rPr lang="en-US" sz="1050" dirty="0"/>
              <a:t>;          /* Link pointer for sem./</a:t>
            </a:r>
            <a:r>
              <a:rPr lang="en-US" sz="1050" dirty="0" err="1"/>
              <a:t>mbx</a:t>
            </a:r>
            <a:r>
              <a:rPr lang="en-US" sz="1050" dirty="0"/>
              <a:t> </a:t>
            </a:r>
            <a:r>
              <a:rPr lang="en-US" sz="1050" dirty="0" err="1"/>
              <a:t>lst</a:t>
            </a:r>
            <a:r>
              <a:rPr lang="en-US" sz="1050" dirty="0"/>
              <a:t> backwards */</a:t>
            </a:r>
          </a:p>
          <a:p>
            <a:pPr marL="0" indent="0">
              <a:buNone/>
            </a:pPr>
            <a:r>
              <a:rPr lang="en-US" sz="1050" dirty="0"/>
              <a:t>  </a:t>
            </a:r>
            <a:r>
              <a:rPr lang="en-US" sz="1050" dirty="0" err="1"/>
              <a:t>struct</a:t>
            </a:r>
            <a:r>
              <a:rPr lang="en-US" sz="1050" dirty="0"/>
              <a:t> OS_TCB *</a:t>
            </a:r>
            <a:r>
              <a:rPr lang="en-US" sz="1050" dirty="0" err="1"/>
              <a:t>p_dlnk</a:t>
            </a:r>
            <a:r>
              <a:rPr lang="en-US" sz="1050" dirty="0"/>
              <a:t>;          /* Link pointer for delay list             */</a:t>
            </a:r>
          </a:p>
          <a:p>
            <a:pPr marL="0" indent="0">
              <a:buNone/>
            </a:pPr>
            <a:r>
              <a:rPr lang="en-US" sz="1050" dirty="0"/>
              <a:t>  </a:t>
            </a:r>
            <a:r>
              <a:rPr lang="en-US" sz="1050" dirty="0" err="1"/>
              <a:t>struct</a:t>
            </a:r>
            <a:r>
              <a:rPr lang="en-US" sz="1050" dirty="0"/>
              <a:t> OS_TCB *</a:t>
            </a:r>
            <a:r>
              <a:rPr lang="en-US" sz="1050" dirty="0" err="1"/>
              <a:t>p_blnk</a:t>
            </a:r>
            <a:r>
              <a:rPr lang="en-US" sz="1050" dirty="0"/>
              <a:t>;          /* Link pointer for delay list backwards   */</a:t>
            </a:r>
          </a:p>
          <a:p>
            <a:pPr marL="0" indent="0">
              <a:buNone/>
            </a:pPr>
            <a:r>
              <a:rPr lang="en-US" sz="1050" dirty="0"/>
              <a:t>  U16    </a:t>
            </a:r>
            <a:r>
              <a:rPr lang="en-US" sz="1050" dirty="0" err="1"/>
              <a:t>delta_time</a:t>
            </a:r>
            <a:r>
              <a:rPr lang="en-US" sz="1050" dirty="0"/>
              <a:t>;              /* Time until time out                     */</a:t>
            </a:r>
          </a:p>
          <a:p>
            <a:pPr marL="0" indent="0">
              <a:buNone/>
            </a:pPr>
            <a:r>
              <a:rPr lang="en-US" sz="1050" dirty="0"/>
              <a:t>  U16    </a:t>
            </a:r>
            <a:r>
              <a:rPr lang="en-US" sz="1050" dirty="0" err="1"/>
              <a:t>interval_time</a:t>
            </a:r>
            <a:r>
              <a:rPr lang="en-US" sz="1050" dirty="0"/>
              <a:t>;           /* Time interval for periodic waits        */</a:t>
            </a:r>
          </a:p>
          <a:p>
            <a:pPr marL="0" indent="0">
              <a:buNone/>
            </a:pPr>
            <a:r>
              <a:rPr lang="en-US" sz="1050" dirty="0"/>
              <a:t>  U16    events;                  /* Event flags                             */</a:t>
            </a:r>
          </a:p>
          <a:p>
            <a:pPr marL="0" indent="0">
              <a:buNone/>
            </a:pPr>
            <a:r>
              <a:rPr lang="en-US" sz="1050" dirty="0"/>
              <a:t>  U16    waits;                   /* Wait flags                              */</a:t>
            </a:r>
          </a:p>
          <a:p>
            <a:pPr marL="0" indent="0">
              <a:buNone/>
            </a:pPr>
            <a:r>
              <a:rPr lang="en-US" sz="1050" dirty="0"/>
              <a:t>  void   **</a:t>
            </a:r>
            <a:r>
              <a:rPr lang="en-US" sz="1050" dirty="0" err="1"/>
              <a:t>msg</a:t>
            </a:r>
            <a:r>
              <a:rPr lang="en-US" sz="1050" dirty="0"/>
              <a:t>;                   /* Direct message passing when task waits  */</a:t>
            </a:r>
          </a:p>
          <a:p>
            <a:pPr marL="0" indent="0">
              <a:buNone/>
            </a:pPr>
            <a:r>
              <a:rPr lang="en-US" sz="1050" dirty="0"/>
              <a:t>  </a:t>
            </a:r>
            <a:r>
              <a:rPr lang="en-US" sz="1050" dirty="0" err="1"/>
              <a:t>struct</a:t>
            </a:r>
            <a:r>
              <a:rPr lang="en-US" sz="1050" dirty="0"/>
              <a:t> OS_MUCB *</a:t>
            </a:r>
            <a:r>
              <a:rPr lang="en-US" sz="1050" dirty="0" err="1"/>
              <a:t>p_mlnk</a:t>
            </a:r>
            <a:r>
              <a:rPr lang="en-US" sz="1050" dirty="0"/>
              <a:t>;         /* Link pointer for </a:t>
            </a:r>
            <a:r>
              <a:rPr lang="en-US" sz="1050" dirty="0" err="1"/>
              <a:t>mutex</a:t>
            </a:r>
            <a:r>
              <a:rPr lang="en-US" sz="1050" dirty="0"/>
              <a:t> owner list       */</a:t>
            </a:r>
          </a:p>
          <a:p>
            <a:pPr marL="0" indent="0">
              <a:buNone/>
            </a:pPr>
            <a:r>
              <a:rPr lang="en-US" sz="1050" dirty="0"/>
              <a:t>  U8     </a:t>
            </a:r>
            <a:r>
              <a:rPr lang="en-US" sz="1050" dirty="0" err="1"/>
              <a:t>prio_base</a:t>
            </a:r>
            <a:r>
              <a:rPr lang="en-US" sz="1050" dirty="0"/>
              <a:t>;               /* Base priority                           */</a:t>
            </a:r>
          </a:p>
          <a:p>
            <a:pPr marL="0" indent="0">
              <a:buNone/>
            </a:pPr>
            <a:r>
              <a:rPr lang="en-US" sz="1050" dirty="0"/>
              <a:t>  U8     </a:t>
            </a:r>
            <a:r>
              <a:rPr lang="en-US" sz="1050" dirty="0" err="1"/>
              <a:t>ret_val</a:t>
            </a:r>
            <a:r>
              <a:rPr lang="en-US" sz="1050" dirty="0"/>
              <a:t>;                 /* Return value upon completion of a wait  */</a:t>
            </a:r>
          </a:p>
          <a:p>
            <a:pPr marL="0" indent="0">
              <a:buNone/>
            </a:pPr>
            <a:endParaRPr lang="en-US" sz="1050" dirty="0"/>
          </a:p>
          <a:p>
            <a:pPr marL="0" indent="0">
              <a:buNone/>
            </a:pPr>
            <a:r>
              <a:rPr lang="en-US" sz="1050" dirty="0"/>
              <a:t>  /* Hardware </a:t>
            </a:r>
            <a:r>
              <a:rPr lang="en-US" sz="1050" dirty="0" err="1"/>
              <a:t>dependant</a:t>
            </a:r>
            <a:r>
              <a:rPr lang="en-US" sz="1050" dirty="0"/>
              <a:t> part: specific for CM processor                      */</a:t>
            </a:r>
          </a:p>
          <a:p>
            <a:pPr marL="0" indent="0">
              <a:buNone/>
            </a:pPr>
            <a:r>
              <a:rPr lang="en-US" sz="1050" dirty="0"/>
              <a:t>  U8     </a:t>
            </a:r>
            <a:r>
              <a:rPr lang="en-US" sz="1050" dirty="0" err="1"/>
              <a:t>ret_upd</a:t>
            </a:r>
            <a:r>
              <a:rPr lang="en-US" sz="1050" dirty="0"/>
              <a:t>;                 /* Updated return value                    */</a:t>
            </a:r>
          </a:p>
          <a:p>
            <a:pPr marL="0" indent="0">
              <a:buNone/>
            </a:pPr>
            <a:r>
              <a:rPr lang="en-US" sz="1050" dirty="0"/>
              <a:t>  U16    </a:t>
            </a:r>
            <a:r>
              <a:rPr lang="en-US" sz="1050" dirty="0" err="1"/>
              <a:t>priv_stack</a:t>
            </a:r>
            <a:r>
              <a:rPr lang="en-US" sz="1050" dirty="0"/>
              <a:t>;              /* Private stack size, 0= system assigned  */</a:t>
            </a:r>
          </a:p>
          <a:p>
            <a:pPr marL="0" indent="0">
              <a:buNone/>
            </a:pPr>
            <a:r>
              <a:rPr lang="en-US" sz="1050" dirty="0"/>
              <a:t>  U32    </a:t>
            </a:r>
            <a:r>
              <a:rPr lang="en-US" sz="1050" dirty="0" err="1"/>
              <a:t>tsk_stack</a:t>
            </a:r>
            <a:r>
              <a:rPr lang="en-US" sz="1050" dirty="0"/>
              <a:t>;               /* Current task Stack pointer (R13)        */</a:t>
            </a:r>
          </a:p>
          <a:p>
            <a:pPr marL="0" indent="0">
              <a:buNone/>
            </a:pPr>
            <a:r>
              <a:rPr lang="en-US" sz="1050" dirty="0"/>
              <a:t>  U32    *stack;                  /* Pointer to Task Stack memory block      */</a:t>
            </a:r>
          </a:p>
          <a:p>
            <a:pPr marL="0" indent="0">
              <a:buNone/>
            </a:pPr>
            <a:endParaRPr lang="en-US" sz="1050" dirty="0"/>
          </a:p>
          <a:p>
            <a:pPr marL="0" indent="0">
              <a:buNone/>
            </a:pPr>
            <a:r>
              <a:rPr lang="en-US" sz="1050" dirty="0"/>
              <a:t>  /* Task entry point used for </a:t>
            </a:r>
            <a:r>
              <a:rPr lang="en-US" sz="1050" dirty="0" err="1"/>
              <a:t>uVision</a:t>
            </a:r>
            <a:r>
              <a:rPr lang="en-US" sz="1050" dirty="0"/>
              <a:t> debugger                              */</a:t>
            </a:r>
          </a:p>
          <a:p>
            <a:pPr marL="0" indent="0">
              <a:buNone/>
            </a:pPr>
            <a:r>
              <a:rPr lang="en-US" sz="1050" dirty="0"/>
              <a:t>  FUNCP  </a:t>
            </a:r>
            <a:r>
              <a:rPr lang="en-US" sz="1050" dirty="0" err="1"/>
              <a:t>ptask</a:t>
            </a:r>
            <a:r>
              <a:rPr lang="en-US" sz="1050" dirty="0"/>
              <a:t>;                   /* Task entry address                      */</a:t>
            </a:r>
          </a:p>
          <a:p>
            <a:pPr marL="0" indent="0">
              <a:buNone/>
            </a:pPr>
            <a:r>
              <a:rPr lang="en-US" sz="1050" dirty="0"/>
              <a:t>} *P_TCB;</a:t>
            </a:r>
          </a:p>
          <a:p>
            <a:pPr marL="0" indent="0">
              <a:buNone/>
            </a:pPr>
            <a:endParaRPr lang="en-GB" sz="1050" dirty="0"/>
          </a:p>
          <a:p>
            <a:r>
              <a:rPr lang="en-GB" sz="1600" dirty="0"/>
              <a:t>We will come back to this later</a:t>
            </a:r>
          </a:p>
          <a:p>
            <a:r>
              <a:rPr lang="en-GB" sz="1600" dirty="0"/>
              <a:t>Check with the source code yourself - not really as intimidating as you might expect!</a:t>
            </a:r>
            <a:endParaRPr lang="en-US" sz="1600" dirty="0"/>
          </a:p>
        </p:txBody>
      </p:sp>
      <p:sp>
        <p:nvSpPr>
          <p:cNvPr id="4" name="TextBox 3"/>
          <p:cNvSpPr txBox="1"/>
          <p:nvPr/>
        </p:nvSpPr>
        <p:spPr>
          <a:xfrm>
            <a:off x="594792" y="6567390"/>
            <a:ext cx="3593432" cy="132347"/>
          </a:xfrm>
          <a:prstGeom prst="rect">
            <a:avLst/>
          </a:prstGeom>
        </p:spPr>
        <p:txBody>
          <a:bodyPr vert="horz" wrap="none" lIns="0" tIns="0" rIns="0" bIns="0" rtlCol="0" anchor="t">
            <a:noAutofit/>
          </a:bodyPr>
          <a:lstStyle/>
          <a:p>
            <a:r>
              <a:rPr lang="en-US" sz="1000" dirty="0"/>
              <a:t>&lt;&lt;Your Keil Directory&gt;&gt;\Arm\RL\RTX\SRC\CM\</a:t>
            </a:r>
            <a:r>
              <a:rPr lang="en-US" sz="1000" dirty="0" err="1"/>
              <a:t>rt_TypeDef.h</a:t>
            </a:r>
            <a:r>
              <a:rPr lang="en-US" sz="1000" dirty="0"/>
              <a:t> </a:t>
            </a:r>
          </a:p>
        </p:txBody>
      </p:sp>
    </p:spTree>
    <p:extLst>
      <p:ext uri="{BB962C8B-B14F-4D97-AF65-F5344CB8AC3E}">
        <p14:creationId xmlns:p14="http://schemas.microsoft.com/office/powerpoint/2010/main" val="2725345162"/>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Presentation37" id="{BAEDCA4E-07D3-CF45-8582-069B713BBD79}" vid="{B429C1B6-4366-0543-9EF0-CA4016DA91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Picture" ma:contentTypeID="0x010102005A5C1BE65173D647975D08D04557E024" ma:contentTypeVersion="3" ma:contentTypeDescription="Upload an image or a photograph." ma:contentTypeScope="" ma:versionID="4e02033e9a8407b55ee482baa8e8773d">
  <xsd:schema xmlns:xsd="http://www.w3.org/2001/XMLSchema" xmlns:xs="http://www.w3.org/2001/XMLSchema" xmlns:p="http://schemas.microsoft.com/office/2006/metadata/properties" xmlns:ns1="http://schemas.microsoft.com/sharepoint/v3" xmlns:ns2="f2ad5090-61a8-4b8c-ab70-68f4ff4d1933" targetNamespace="http://schemas.microsoft.com/office/2006/metadata/properties" ma:root="true" ma:fieldsID="56baf7bb33d679821ced92383ddba583" ns1:_="" ns2:_="">
    <xsd:import namespace="http://schemas.microsoft.com/sharepoint/v3"/>
    <xsd:import namespace="f2ad5090-61a8-4b8c-ab70-68f4ff4d1933"/>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AlternateThumbnailUrl xmlns="http://schemas.microsoft.com/sharepoint/v3">
      <Url xsi:nil="true"/>
      <Description xsi:nil="true"/>
    </AlternateThumbnailUrl>
    <ImageCreateDate xmlns="http://schemas.microsoft.com/sharepoint/v3" xsi:nil="true"/>
    <Description xmlns="http://schemas.microsoft.com/sharepoint/v3" xsi:nil="true"/>
    <_dlc_DocId xmlns="f2ad5090-61a8-4b8c-ab70-68f4ff4d1933">ARM-ECM-0151353</_dlc_DocId>
    <_dlc_DocIdUrl xmlns="f2ad5090-61a8-4b8c-ab70-68f4ff4d1933">
      <Url>http://teamsites.arm.com/sites/marketing/branding/_layouts/DocIdRedir.aspx?ID=ARM-ECM-0151353</Url>
      <Description>ARM-ECM-0151353</Description>
    </_dlc_DocIdUrl>
  </documentManagement>
</p:properties>
</file>

<file path=customXml/itemProps1.xml><?xml version="1.0" encoding="utf-8"?>
<ds:datastoreItem xmlns:ds="http://schemas.openxmlformats.org/officeDocument/2006/customXml" ds:itemID="{C8CB23D7-89E5-42FF-A5EB-008A06AB37C7}">
  <ds:schemaRefs>
    <ds:schemaRef ds:uri="http://schemas.microsoft.com/sharepoint/events"/>
  </ds:schemaRefs>
</ds:datastoreItem>
</file>

<file path=customXml/itemProps2.xml><?xml version="1.0" encoding="utf-8"?>
<ds:datastoreItem xmlns:ds="http://schemas.openxmlformats.org/officeDocument/2006/customXml" ds:itemID="{E2FEA05E-38D0-44EA-8B8D-2375FC6AAF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777C69-0744-4BF3-8514-FB149EBD2248}">
  <ds:schemaRefs>
    <ds:schemaRef ds:uri="http://schemas.microsoft.com/sharepoint/v3/contenttype/forms"/>
  </ds:schemaRefs>
</ds:datastoreItem>
</file>

<file path=customXml/itemProps4.xml><?xml version="1.0" encoding="utf-8"?>
<ds:datastoreItem xmlns:ds="http://schemas.openxmlformats.org/officeDocument/2006/customXml" ds:itemID="{AE6E82D6-7FB8-4D99-A7B6-3C5BB1D894B9}">
  <ds:schemaRefs>
    <ds:schemaRef ds:uri="http://purl.org/dc/elements/1.1/"/>
    <ds:schemaRef ds:uri="http://purl.org/dc/dcmitype/"/>
    <ds:schemaRef ds:uri="http://purl.org/dc/terms/"/>
    <ds:schemaRef ds:uri="http://www.w3.org/XML/1998/namespace"/>
    <ds:schemaRef ds:uri="http://schemas.microsoft.com/office/2006/metadata/properties"/>
    <ds:schemaRef ds:uri="f2ad5090-61a8-4b8c-ab70-68f4ff4d1933"/>
    <ds:schemaRef ds:uri="http://schemas.microsoft.com/office/infopath/2007/PartnerControls"/>
    <ds:schemaRef ds:uri="http://schemas.microsoft.com/office/2006/documentManagement/type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Arm_2021</Template>
  <TotalTime>4879</TotalTime>
  <Words>3306</Words>
  <Application>Microsoft Office PowerPoint</Application>
  <PresentationFormat>Custom</PresentationFormat>
  <Paragraphs>275</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Arm_PPT_Public</vt:lpstr>
      <vt:lpstr>Processes</vt:lpstr>
      <vt:lpstr>Lecture Contents </vt:lpstr>
      <vt:lpstr>An Instance of a Running Program</vt:lpstr>
      <vt:lpstr>An Instance of a Running Program</vt:lpstr>
      <vt:lpstr>Memory Layout of an Executing Program</vt:lpstr>
      <vt:lpstr>Process – The Abstraction</vt:lpstr>
      <vt:lpstr>Process Control Block</vt:lpstr>
      <vt:lpstr>Linux Example</vt:lpstr>
      <vt:lpstr>RTX Example</vt:lpstr>
      <vt:lpstr>Process Creation</vt:lpstr>
      <vt:lpstr>Process Termination</vt:lpstr>
      <vt:lpstr>Context Switching</vt:lpstr>
      <vt:lpstr>Process States</vt:lpstr>
      <vt:lpstr>State Transition</vt:lpstr>
      <vt:lpstr>State Transition</vt:lpstr>
      <vt:lpstr>Process State</vt:lpstr>
      <vt:lpstr>RTX Example</vt:lpstr>
      <vt:lpstr>Next</vt:lpstr>
    </vt:vector>
  </TitlesOfParts>
  <Company>Arm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 Guan</dc:creator>
  <cp:lastModifiedBy>David Mackenzie</cp:lastModifiedBy>
  <cp:revision>152</cp:revision>
  <dcterms:created xsi:type="dcterms:W3CDTF">2014-05-28T16:14:06Z</dcterms:created>
  <dcterms:modified xsi:type="dcterms:W3CDTF">2021-10-15T13:57:54Z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0x010102005A5C1BE65173D647975D08D04557E024</vt:lpwstr>
  </property>
  <property fmtid="{D5CDD505-2E9C-101B-9397-08002B2CF9AE}" pid="3" name="_dlc_DocIdItemGuid">
    <vt:lpwstr>d0713a34-1062-48d0-aada-3b674e8d17e0</vt:lpwstr>
  </property>
  <property fmtid="{D5CDD505-2E9C-101B-9397-08002B2CF9AE}" pid="4" name="vti_description">
    <vt:lpwstr/>
  </property>
</Properties>
</file>