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9" r:id="rId5"/>
  </p:sldMasterIdLst>
  <p:notesMasterIdLst>
    <p:notesMasterId r:id="rId49"/>
  </p:notesMasterIdLst>
  <p:handoutMasterIdLst>
    <p:handoutMasterId r:id="rId50"/>
  </p:handoutMasterIdLst>
  <p:sldIdLst>
    <p:sldId id="256" r:id="rId6"/>
    <p:sldId id="276" r:id="rId7"/>
    <p:sldId id="364" r:id="rId8"/>
    <p:sldId id="321" r:id="rId9"/>
    <p:sldId id="362" r:id="rId10"/>
    <p:sldId id="361" r:id="rId11"/>
    <p:sldId id="345" r:id="rId12"/>
    <p:sldId id="347" r:id="rId13"/>
    <p:sldId id="359" r:id="rId14"/>
    <p:sldId id="360" r:id="rId15"/>
    <p:sldId id="346" r:id="rId16"/>
    <p:sldId id="351" r:id="rId17"/>
    <p:sldId id="348" r:id="rId18"/>
    <p:sldId id="354" r:id="rId19"/>
    <p:sldId id="350" r:id="rId20"/>
    <p:sldId id="355" r:id="rId21"/>
    <p:sldId id="349" r:id="rId22"/>
    <p:sldId id="356" r:id="rId23"/>
    <p:sldId id="353" r:id="rId24"/>
    <p:sldId id="352" r:id="rId25"/>
    <p:sldId id="363" r:id="rId26"/>
    <p:sldId id="322" r:id="rId27"/>
    <p:sldId id="323" r:id="rId28"/>
    <p:sldId id="324" r:id="rId29"/>
    <p:sldId id="328" r:id="rId30"/>
    <p:sldId id="327" r:id="rId31"/>
    <p:sldId id="329" r:id="rId32"/>
    <p:sldId id="331" r:id="rId33"/>
    <p:sldId id="330" r:id="rId34"/>
    <p:sldId id="333" r:id="rId35"/>
    <p:sldId id="332" r:id="rId36"/>
    <p:sldId id="336" r:id="rId37"/>
    <p:sldId id="337" r:id="rId38"/>
    <p:sldId id="338" r:id="rId39"/>
    <p:sldId id="340" r:id="rId40"/>
    <p:sldId id="365" r:id="rId41"/>
    <p:sldId id="366" r:id="rId42"/>
    <p:sldId id="339" r:id="rId43"/>
    <p:sldId id="341" r:id="rId44"/>
    <p:sldId id="367" r:id="rId45"/>
    <p:sldId id="342" r:id="rId46"/>
    <p:sldId id="343" r:id="rId47"/>
    <p:sldId id="320" r:id="rId48"/>
  </p:sldIdLst>
  <p:sldSz cx="12188825"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15:clr>
            <a:srgbClr val="A4A3A4"/>
          </p15:clr>
        </p15:guide>
        <p15:guide id="2" pos="686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ian Jeff" initials="BRJ" lastIdx="2" clrIdx="0"/>
  <p:cmAuthor id="1" name="eploof" initials="ehp" lastIdx="68" clrIdx="1"/>
  <p:cmAuthor id="2" name="Stuart Waldron" initials="IH" lastIdx="0" clrIdx="2"/>
  <p:cmAuthor id="3" name="Stuart Waldron" initials="" lastIdx="3" clrIdx="3"/>
  <p:cmAuthor id="4" name="Peter Dickson" initials="pd" lastIdx="2" clrIdx="4"/>
  <p:cmAuthor id="5" name="Sean Hong" initials="SH"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8CAB"/>
    <a:srgbClr val="F2F2F2"/>
    <a:srgbClr val="FFFF66"/>
    <a:srgbClr val="FFC000"/>
    <a:srgbClr val="CCECFF"/>
    <a:srgbClr val="99CCFF"/>
    <a:srgbClr val="CCFF99"/>
    <a:srgbClr val="95BA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32A9A9-ABBA-4800-ACC1-898967145112}" v="1" dt="2021-10-15T12:57:28.0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43" autoAdjust="0"/>
    <p:restoredTop sz="68914" autoAdjust="0"/>
  </p:normalViewPr>
  <p:slideViewPr>
    <p:cSldViewPr snapToGrid="0">
      <p:cViewPr varScale="1">
        <p:scale>
          <a:sx n="78" d="100"/>
          <a:sy n="78" d="100"/>
        </p:scale>
        <p:origin x="1410" y="96"/>
      </p:cViewPr>
      <p:guideLst>
        <p:guide orient="horz"/>
        <p:guide pos="6861"/>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showGuides="1">
      <p:cViewPr varScale="1">
        <p:scale>
          <a:sx n="132" d="100"/>
          <a:sy n="132" d="100"/>
        </p:scale>
        <p:origin x="-338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57"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commentAuthors" Target="commentAuthor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Mackenzie" userId="944de8d8-28df-4070-bad7-1e42c47c4ccc" providerId="ADAL" clId="{2F32A9A9-ABBA-4800-ACC1-898967145112}"/>
    <pc:docChg chg="custSel modSld">
      <pc:chgData name="David Mackenzie" userId="944de8d8-28df-4070-bad7-1e42c47c4ccc" providerId="ADAL" clId="{2F32A9A9-ABBA-4800-ACC1-898967145112}" dt="2021-10-15T12:57:35.331" v="39" actId="700"/>
      <pc:docMkLst>
        <pc:docMk/>
      </pc:docMkLst>
      <pc:sldChg chg="addSp modSp mod modClrScheme chgLayout">
        <pc:chgData name="David Mackenzie" userId="944de8d8-28df-4070-bad7-1e42c47c4ccc" providerId="ADAL" clId="{2F32A9A9-ABBA-4800-ACC1-898967145112}" dt="2021-10-15T12:57:35.331" v="39" actId="700"/>
        <pc:sldMkLst>
          <pc:docMk/>
          <pc:sldMk cId="1550112299" sldId="256"/>
        </pc:sldMkLst>
        <pc:spChg chg="mod ord">
          <ac:chgData name="David Mackenzie" userId="944de8d8-28df-4070-bad7-1e42c47c4ccc" providerId="ADAL" clId="{2F32A9A9-ABBA-4800-ACC1-898967145112}" dt="2021-10-15T12:57:35.331" v="39" actId="700"/>
          <ac:spMkLst>
            <pc:docMk/>
            <pc:sldMk cId="1550112299" sldId="256"/>
            <ac:spMk id="2" creationId="{00000000-0000-0000-0000-000000000000}"/>
          </ac:spMkLst>
        </pc:spChg>
        <pc:spChg chg="mod ord">
          <ac:chgData name="David Mackenzie" userId="944de8d8-28df-4070-bad7-1e42c47c4ccc" providerId="ADAL" clId="{2F32A9A9-ABBA-4800-ACC1-898967145112}" dt="2021-10-15T12:57:35.331" v="39" actId="700"/>
          <ac:spMkLst>
            <pc:docMk/>
            <pc:sldMk cId="1550112299" sldId="256"/>
            <ac:spMk id="3" creationId="{00000000-0000-0000-0000-000000000000}"/>
          </ac:spMkLst>
        </pc:spChg>
        <pc:spChg chg="add mod ord">
          <ac:chgData name="David Mackenzie" userId="944de8d8-28df-4070-bad7-1e42c47c4ccc" providerId="ADAL" clId="{2F32A9A9-ABBA-4800-ACC1-898967145112}" dt="2021-10-15T12:57:35.331" v="39" actId="700"/>
          <ac:spMkLst>
            <pc:docMk/>
            <pc:sldMk cId="1550112299" sldId="256"/>
            <ac:spMk id="4" creationId="{7184AC88-2AB0-4F0D-AFA5-314A85FF2ACF}"/>
          </ac:spMkLst>
        </pc:spChg>
        <pc:spChg chg="add mod ord">
          <ac:chgData name="David Mackenzie" userId="944de8d8-28df-4070-bad7-1e42c47c4ccc" providerId="ADAL" clId="{2F32A9A9-ABBA-4800-ACC1-898967145112}" dt="2021-10-15T12:57:35.331" v="39" actId="700"/>
          <ac:spMkLst>
            <pc:docMk/>
            <pc:sldMk cId="1550112299" sldId="256"/>
            <ac:spMk id="5" creationId="{365DDB44-6AFE-49FC-9097-ECD4FA1DEDD2}"/>
          </ac:spMkLst>
        </pc:spChg>
        <pc:spChg chg="add mod ord">
          <ac:chgData name="David Mackenzie" userId="944de8d8-28df-4070-bad7-1e42c47c4ccc" providerId="ADAL" clId="{2F32A9A9-ABBA-4800-ACC1-898967145112}" dt="2021-10-15T12:57:35.331" v="39" actId="700"/>
          <ac:spMkLst>
            <pc:docMk/>
            <pc:sldMk cId="1550112299" sldId="256"/>
            <ac:spMk id="6" creationId="{7377698C-1092-418D-A326-DB870E2C96A3}"/>
          </ac:spMkLst>
        </pc:spChg>
      </pc:sldChg>
      <pc:sldChg chg="modSp mod">
        <pc:chgData name="David Mackenzie" userId="944de8d8-28df-4070-bad7-1e42c47c4ccc" providerId="ADAL" clId="{2F32A9A9-ABBA-4800-ACC1-898967145112}" dt="2021-10-15T12:57:28.188" v="1" actId="27636"/>
        <pc:sldMkLst>
          <pc:docMk/>
          <pc:sldMk cId="4029775595" sldId="276"/>
        </pc:sldMkLst>
        <pc:spChg chg="mod">
          <ac:chgData name="David Mackenzie" userId="944de8d8-28df-4070-bad7-1e42c47c4ccc" providerId="ADAL" clId="{2F32A9A9-ABBA-4800-ACC1-898967145112}" dt="2021-10-15T12:57:28.039" v="0"/>
          <ac:spMkLst>
            <pc:docMk/>
            <pc:sldMk cId="4029775595" sldId="276"/>
            <ac:spMk id="2" creationId="{00000000-0000-0000-0000-000000000000}"/>
          </ac:spMkLst>
        </pc:spChg>
        <pc:spChg chg="mod">
          <ac:chgData name="David Mackenzie" userId="944de8d8-28df-4070-bad7-1e42c47c4ccc" providerId="ADAL" clId="{2F32A9A9-ABBA-4800-ACC1-898967145112}" dt="2021-10-15T12:57:28.188" v="1" actId="27636"/>
          <ac:spMkLst>
            <pc:docMk/>
            <pc:sldMk cId="4029775595" sldId="276"/>
            <ac:spMk id="3" creationId="{00000000-0000-0000-0000-000000000000}"/>
          </ac:spMkLst>
        </pc:spChg>
      </pc:sldChg>
      <pc:sldChg chg="modSp mod">
        <pc:chgData name="David Mackenzie" userId="944de8d8-28df-4070-bad7-1e42c47c4ccc" providerId="ADAL" clId="{2F32A9A9-ABBA-4800-ACC1-898967145112}" dt="2021-10-15T12:57:28.365" v="37" actId="27636"/>
        <pc:sldMkLst>
          <pc:docMk/>
          <pc:sldMk cId="973886811" sldId="320"/>
        </pc:sldMkLst>
        <pc:spChg chg="mod">
          <ac:chgData name="David Mackenzie" userId="944de8d8-28df-4070-bad7-1e42c47c4ccc" providerId="ADAL" clId="{2F32A9A9-ABBA-4800-ACC1-898967145112}" dt="2021-10-15T12:57:28.039" v="0"/>
          <ac:spMkLst>
            <pc:docMk/>
            <pc:sldMk cId="973886811" sldId="320"/>
            <ac:spMk id="2" creationId="{00000000-0000-0000-0000-000000000000}"/>
          </ac:spMkLst>
        </pc:spChg>
        <pc:spChg chg="mod">
          <ac:chgData name="David Mackenzie" userId="944de8d8-28df-4070-bad7-1e42c47c4ccc" providerId="ADAL" clId="{2F32A9A9-ABBA-4800-ACC1-898967145112}" dt="2021-10-15T12:57:28.365" v="37" actId="27636"/>
          <ac:spMkLst>
            <pc:docMk/>
            <pc:sldMk cId="973886811" sldId="320"/>
            <ac:spMk id="3" creationId="{00000000-0000-0000-0000-000000000000}"/>
          </ac:spMkLst>
        </pc:spChg>
      </pc:sldChg>
      <pc:sldChg chg="modSp mod modNotes">
        <pc:chgData name="David Mackenzie" userId="944de8d8-28df-4070-bad7-1e42c47c4ccc" providerId="ADAL" clId="{2F32A9A9-ABBA-4800-ACC1-898967145112}" dt="2021-10-15T12:57:28.389" v="38" actId="27636"/>
        <pc:sldMkLst>
          <pc:docMk/>
          <pc:sldMk cId="1858129640" sldId="321"/>
        </pc:sldMkLst>
        <pc:spChg chg="mod">
          <ac:chgData name="David Mackenzie" userId="944de8d8-28df-4070-bad7-1e42c47c4ccc" providerId="ADAL" clId="{2F32A9A9-ABBA-4800-ACC1-898967145112}" dt="2021-10-15T12:57:28.197" v="3" actId="27636"/>
          <ac:spMkLst>
            <pc:docMk/>
            <pc:sldMk cId="1858129640" sldId="321"/>
            <ac:spMk id="3" creationId="{00000000-0000-0000-0000-000000000000}"/>
          </ac:spMkLst>
        </pc:spChg>
      </pc:sldChg>
      <pc:sldChg chg="modSp mod">
        <pc:chgData name="David Mackenzie" userId="944de8d8-28df-4070-bad7-1e42c47c4ccc" providerId="ADAL" clId="{2F32A9A9-ABBA-4800-ACC1-898967145112}" dt="2021-10-15T12:57:28.288" v="19" actId="27636"/>
        <pc:sldMkLst>
          <pc:docMk/>
          <pc:sldMk cId="3459971214" sldId="322"/>
        </pc:sldMkLst>
        <pc:spChg chg="mod">
          <ac:chgData name="David Mackenzie" userId="944de8d8-28df-4070-bad7-1e42c47c4ccc" providerId="ADAL" clId="{2F32A9A9-ABBA-4800-ACC1-898967145112}" dt="2021-10-15T12:57:28.288" v="19" actId="27636"/>
          <ac:spMkLst>
            <pc:docMk/>
            <pc:sldMk cId="3459971214" sldId="322"/>
            <ac:spMk id="3" creationId="{00000000-0000-0000-0000-000000000000}"/>
          </ac:spMkLst>
        </pc:spChg>
      </pc:sldChg>
      <pc:sldChg chg="modSp mod">
        <pc:chgData name="David Mackenzie" userId="944de8d8-28df-4070-bad7-1e42c47c4ccc" providerId="ADAL" clId="{2F32A9A9-ABBA-4800-ACC1-898967145112}" dt="2021-10-15T12:57:28.293" v="20" actId="27636"/>
        <pc:sldMkLst>
          <pc:docMk/>
          <pc:sldMk cId="895655589" sldId="323"/>
        </pc:sldMkLst>
        <pc:spChg chg="mod">
          <ac:chgData name="David Mackenzie" userId="944de8d8-28df-4070-bad7-1e42c47c4ccc" providerId="ADAL" clId="{2F32A9A9-ABBA-4800-ACC1-898967145112}" dt="2021-10-15T12:57:28.039" v="0"/>
          <ac:spMkLst>
            <pc:docMk/>
            <pc:sldMk cId="895655589" sldId="323"/>
            <ac:spMk id="2" creationId="{00000000-0000-0000-0000-000000000000}"/>
          </ac:spMkLst>
        </pc:spChg>
        <pc:spChg chg="mod">
          <ac:chgData name="David Mackenzie" userId="944de8d8-28df-4070-bad7-1e42c47c4ccc" providerId="ADAL" clId="{2F32A9A9-ABBA-4800-ACC1-898967145112}" dt="2021-10-15T12:57:28.293" v="20" actId="27636"/>
          <ac:spMkLst>
            <pc:docMk/>
            <pc:sldMk cId="895655589" sldId="323"/>
            <ac:spMk id="3" creationId="{00000000-0000-0000-0000-000000000000}"/>
          </ac:spMkLst>
        </pc:spChg>
      </pc:sldChg>
      <pc:sldChg chg="modSp mod">
        <pc:chgData name="David Mackenzie" userId="944de8d8-28df-4070-bad7-1e42c47c4ccc" providerId="ADAL" clId="{2F32A9A9-ABBA-4800-ACC1-898967145112}" dt="2021-10-15T12:57:28.298" v="21" actId="27636"/>
        <pc:sldMkLst>
          <pc:docMk/>
          <pc:sldMk cId="1516259359" sldId="324"/>
        </pc:sldMkLst>
        <pc:spChg chg="mod">
          <ac:chgData name="David Mackenzie" userId="944de8d8-28df-4070-bad7-1e42c47c4ccc" providerId="ADAL" clId="{2F32A9A9-ABBA-4800-ACC1-898967145112}" dt="2021-10-15T12:57:28.298" v="21" actId="27636"/>
          <ac:spMkLst>
            <pc:docMk/>
            <pc:sldMk cId="1516259359" sldId="324"/>
            <ac:spMk id="3" creationId="{00000000-0000-0000-0000-000000000000}"/>
          </ac:spMkLst>
        </pc:spChg>
      </pc:sldChg>
      <pc:sldChg chg="modSp mod">
        <pc:chgData name="David Mackenzie" userId="944de8d8-28df-4070-bad7-1e42c47c4ccc" providerId="ADAL" clId="{2F32A9A9-ABBA-4800-ACC1-898967145112}" dt="2021-10-15T12:57:28.305" v="23" actId="27636"/>
        <pc:sldMkLst>
          <pc:docMk/>
          <pc:sldMk cId="2778057529" sldId="327"/>
        </pc:sldMkLst>
        <pc:spChg chg="mod">
          <ac:chgData name="David Mackenzie" userId="944de8d8-28df-4070-bad7-1e42c47c4ccc" providerId="ADAL" clId="{2F32A9A9-ABBA-4800-ACC1-898967145112}" dt="2021-10-15T12:57:28.039" v="0"/>
          <ac:spMkLst>
            <pc:docMk/>
            <pc:sldMk cId="2778057529" sldId="327"/>
            <ac:spMk id="2" creationId="{00000000-0000-0000-0000-000000000000}"/>
          </ac:spMkLst>
        </pc:spChg>
        <pc:spChg chg="mod">
          <ac:chgData name="David Mackenzie" userId="944de8d8-28df-4070-bad7-1e42c47c4ccc" providerId="ADAL" clId="{2F32A9A9-ABBA-4800-ACC1-898967145112}" dt="2021-10-15T12:57:28.305" v="23" actId="27636"/>
          <ac:spMkLst>
            <pc:docMk/>
            <pc:sldMk cId="2778057529" sldId="327"/>
            <ac:spMk id="3" creationId="{00000000-0000-0000-0000-000000000000}"/>
          </ac:spMkLst>
        </pc:spChg>
      </pc:sldChg>
      <pc:sldChg chg="modSp mod">
        <pc:chgData name="David Mackenzie" userId="944de8d8-28df-4070-bad7-1e42c47c4ccc" providerId="ADAL" clId="{2F32A9A9-ABBA-4800-ACC1-898967145112}" dt="2021-10-15T12:57:28.302" v="22" actId="27636"/>
        <pc:sldMkLst>
          <pc:docMk/>
          <pc:sldMk cId="215860299" sldId="328"/>
        </pc:sldMkLst>
        <pc:spChg chg="mod">
          <ac:chgData name="David Mackenzie" userId="944de8d8-28df-4070-bad7-1e42c47c4ccc" providerId="ADAL" clId="{2F32A9A9-ABBA-4800-ACC1-898967145112}" dt="2021-10-15T12:57:28.302" v="22" actId="27636"/>
          <ac:spMkLst>
            <pc:docMk/>
            <pc:sldMk cId="215860299" sldId="328"/>
            <ac:spMk id="3" creationId="{00000000-0000-0000-0000-000000000000}"/>
          </ac:spMkLst>
        </pc:spChg>
      </pc:sldChg>
      <pc:sldChg chg="modSp mod">
        <pc:chgData name="David Mackenzie" userId="944de8d8-28df-4070-bad7-1e42c47c4ccc" providerId="ADAL" clId="{2F32A9A9-ABBA-4800-ACC1-898967145112}" dt="2021-10-15T12:57:28.310" v="24" actId="27636"/>
        <pc:sldMkLst>
          <pc:docMk/>
          <pc:sldMk cId="1255963876" sldId="329"/>
        </pc:sldMkLst>
        <pc:spChg chg="mod">
          <ac:chgData name="David Mackenzie" userId="944de8d8-28df-4070-bad7-1e42c47c4ccc" providerId="ADAL" clId="{2F32A9A9-ABBA-4800-ACC1-898967145112}" dt="2021-10-15T12:57:28.310" v="24" actId="27636"/>
          <ac:spMkLst>
            <pc:docMk/>
            <pc:sldMk cId="1255963876" sldId="329"/>
            <ac:spMk id="3" creationId="{00000000-0000-0000-0000-000000000000}"/>
          </ac:spMkLst>
        </pc:spChg>
      </pc:sldChg>
      <pc:sldChg chg="modSp mod">
        <pc:chgData name="David Mackenzie" userId="944de8d8-28df-4070-bad7-1e42c47c4ccc" providerId="ADAL" clId="{2F32A9A9-ABBA-4800-ACC1-898967145112}" dt="2021-10-15T12:57:28.319" v="26" actId="27636"/>
        <pc:sldMkLst>
          <pc:docMk/>
          <pc:sldMk cId="1113933822" sldId="330"/>
        </pc:sldMkLst>
        <pc:spChg chg="mod">
          <ac:chgData name="David Mackenzie" userId="944de8d8-28df-4070-bad7-1e42c47c4ccc" providerId="ADAL" clId="{2F32A9A9-ABBA-4800-ACC1-898967145112}" dt="2021-10-15T12:57:28.319" v="26" actId="27636"/>
          <ac:spMkLst>
            <pc:docMk/>
            <pc:sldMk cId="1113933822" sldId="330"/>
            <ac:spMk id="3" creationId="{00000000-0000-0000-0000-000000000000}"/>
          </ac:spMkLst>
        </pc:spChg>
      </pc:sldChg>
      <pc:sldChg chg="modSp mod">
        <pc:chgData name="David Mackenzie" userId="944de8d8-28df-4070-bad7-1e42c47c4ccc" providerId="ADAL" clId="{2F32A9A9-ABBA-4800-ACC1-898967145112}" dt="2021-10-15T12:57:28.315" v="25" actId="27636"/>
        <pc:sldMkLst>
          <pc:docMk/>
          <pc:sldMk cId="3485941204" sldId="331"/>
        </pc:sldMkLst>
        <pc:spChg chg="mod">
          <ac:chgData name="David Mackenzie" userId="944de8d8-28df-4070-bad7-1e42c47c4ccc" providerId="ADAL" clId="{2F32A9A9-ABBA-4800-ACC1-898967145112}" dt="2021-10-15T12:57:28.315" v="25" actId="27636"/>
          <ac:spMkLst>
            <pc:docMk/>
            <pc:sldMk cId="3485941204" sldId="331"/>
            <ac:spMk id="3" creationId="{00000000-0000-0000-0000-000000000000}"/>
          </ac:spMkLst>
        </pc:spChg>
      </pc:sldChg>
      <pc:sldChg chg="modSp mod">
        <pc:chgData name="David Mackenzie" userId="944de8d8-28df-4070-bad7-1e42c47c4ccc" providerId="ADAL" clId="{2F32A9A9-ABBA-4800-ACC1-898967145112}" dt="2021-10-15T12:57:28.327" v="28" actId="27636"/>
        <pc:sldMkLst>
          <pc:docMk/>
          <pc:sldMk cId="3841155006" sldId="332"/>
        </pc:sldMkLst>
        <pc:spChg chg="mod">
          <ac:chgData name="David Mackenzie" userId="944de8d8-28df-4070-bad7-1e42c47c4ccc" providerId="ADAL" clId="{2F32A9A9-ABBA-4800-ACC1-898967145112}" dt="2021-10-15T12:57:28.327" v="28" actId="27636"/>
          <ac:spMkLst>
            <pc:docMk/>
            <pc:sldMk cId="3841155006" sldId="332"/>
            <ac:spMk id="3" creationId="{00000000-0000-0000-0000-000000000000}"/>
          </ac:spMkLst>
        </pc:spChg>
      </pc:sldChg>
      <pc:sldChg chg="modSp mod">
        <pc:chgData name="David Mackenzie" userId="944de8d8-28df-4070-bad7-1e42c47c4ccc" providerId="ADAL" clId="{2F32A9A9-ABBA-4800-ACC1-898967145112}" dt="2021-10-15T12:57:28.323" v="27" actId="27636"/>
        <pc:sldMkLst>
          <pc:docMk/>
          <pc:sldMk cId="1657246232" sldId="333"/>
        </pc:sldMkLst>
        <pc:spChg chg="mod">
          <ac:chgData name="David Mackenzie" userId="944de8d8-28df-4070-bad7-1e42c47c4ccc" providerId="ADAL" clId="{2F32A9A9-ABBA-4800-ACC1-898967145112}" dt="2021-10-15T12:57:28.323" v="27" actId="27636"/>
          <ac:spMkLst>
            <pc:docMk/>
            <pc:sldMk cId="1657246232" sldId="333"/>
            <ac:spMk id="3" creationId="{00000000-0000-0000-0000-000000000000}"/>
          </ac:spMkLst>
        </pc:spChg>
      </pc:sldChg>
      <pc:sldChg chg="modSp mod">
        <pc:chgData name="David Mackenzie" userId="944de8d8-28df-4070-bad7-1e42c47c4ccc" providerId="ADAL" clId="{2F32A9A9-ABBA-4800-ACC1-898967145112}" dt="2021-10-15T12:57:28.336" v="29" actId="27636"/>
        <pc:sldMkLst>
          <pc:docMk/>
          <pc:sldMk cId="1367509029" sldId="336"/>
        </pc:sldMkLst>
        <pc:spChg chg="mod">
          <ac:chgData name="David Mackenzie" userId="944de8d8-28df-4070-bad7-1e42c47c4ccc" providerId="ADAL" clId="{2F32A9A9-ABBA-4800-ACC1-898967145112}" dt="2021-10-15T12:57:28.336" v="29" actId="27636"/>
          <ac:spMkLst>
            <pc:docMk/>
            <pc:sldMk cId="1367509029" sldId="336"/>
            <ac:spMk id="3" creationId="{00000000-0000-0000-0000-000000000000}"/>
          </ac:spMkLst>
        </pc:spChg>
      </pc:sldChg>
      <pc:sldChg chg="modSp mod">
        <pc:chgData name="David Mackenzie" userId="944de8d8-28df-4070-bad7-1e42c47c4ccc" providerId="ADAL" clId="{2F32A9A9-ABBA-4800-ACC1-898967145112}" dt="2021-10-15T12:57:28.339" v="30" actId="27636"/>
        <pc:sldMkLst>
          <pc:docMk/>
          <pc:sldMk cId="1847369141" sldId="337"/>
        </pc:sldMkLst>
        <pc:spChg chg="mod">
          <ac:chgData name="David Mackenzie" userId="944de8d8-28df-4070-bad7-1e42c47c4ccc" providerId="ADAL" clId="{2F32A9A9-ABBA-4800-ACC1-898967145112}" dt="2021-10-15T12:57:28.039" v="0"/>
          <ac:spMkLst>
            <pc:docMk/>
            <pc:sldMk cId="1847369141" sldId="337"/>
            <ac:spMk id="2" creationId="{00000000-0000-0000-0000-000000000000}"/>
          </ac:spMkLst>
        </pc:spChg>
        <pc:spChg chg="mod">
          <ac:chgData name="David Mackenzie" userId="944de8d8-28df-4070-bad7-1e42c47c4ccc" providerId="ADAL" clId="{2F32A9A9-ABBA-4800-ACC1-898967145112}" dt="2021-10-15T12:57:28.339" v="30" actId="27636"/>
          <ac:spMkLst>
            <pc:docMk/>
            <pc:sldMk cId="1847369141" sldId="337"/>
            <ac:spMk id="3" creationId="{00000000-0000-0000-0000-000000000000}"/>
          </ac:spMkLst>
        </pc:spChg>
      </pc:sldChg>
      <pc:sldChg chg="modSp mod">
        <pc:chgData name="David Mackenzie" userId="944de8d8-28df-4070-bad7-1e42c47c4ccc" providerId="ADAL" clId="{2F32A9A9-ABBA-4800-ACC1-898967145112}" dt="2021-10-15T12:57:28.343" v="31" actId="27636"/>
        <pc:sldMkLst>
          <pc:docMk/>
          <pc:sldMk cId="1656954453" sldId="338"/>
        </pc:sldMkLst>
        <pc:spChg chg="mod">
          <ac:chgData name="David Mackenzie" userId="944de8d8-28df-4070-bad7-1e42c47c4ccc" providerId="ADAL" clId="{2F32A9A9-ABBA-4800-ACC1-898967145112}" dt="2021-10-15T12:57:28.343" v="31" actId="27636"/>
          <ac:spMkLst>
            <pc:docMk/>
            <pc:sldMk cId="1656954453" sldId="338"/>
            <ac:spMk id="3" creationId="{00000000-0000-0000-0000-000000000000}"/>
          </ac:spMkLst>
        </pc:spChg>
      </pc:sldChg>
      <pc:sldChg chg="modSp mod">
        <pc:chgData name="David Mackenzie" userId="944de8d8-28df-4070-bad7-1e42c47c4ccc" providerId="ADAL" clId="{2F32A9A9-ABBA-4800-ACC1-898967145112}" dt="2021-10-15T12:57:28.351" v="33" actId="27636"/>
        <pc:sldMkLst>
          <pc:docMk/>
          <pc:sldMk cId="1387870363" sldId="339"/>
        </pc:sldMkLst>
        <pc:spChg chg="mod">
          <ac:chgData name="David Mackenzie" userId="944de8d8-28df-4070-bad7-1e42c47c4ccc" providerId="ADAL" clId="{2F32A9A9-ABBA-4800-ACC1-898967145112}" dt="2021-10-15T12:57:28.351" v="33" actId="27636"/>
          <ac:spMkLst>
            <pc:docMk/>
            <pc:sldMk cId="1387870363" sldId="339"/>
            <ac:spMk id="3" creationId="{00000000-0000-0000-0000-000000000000}"/>
          </ac:spMkLst>
        </pc:spChg>
      </pc:sldChg>
      <pc:sldChg chg="modSp mod">
        <pc:chgData name="David Mackenzie" userId="944de8d8-28df-4070-bad7-1e42c47c4ccc" providerId="ADAL" clId="{2F32A9A9-ABBA-4800-ACC1-898967145112}" dt="2021-10-15T12:57:28.347" v="32" actId="27636"/>
        <pc:sldMkLst>
          <pc:docMk/>
          <pc:sldMk cId="2901517504" sldId="340"/>
        </pc:sldMkLst>
        <pc:spChg chg="mod">
          <ac:chgData name="David Mackenzie" userId="944de8d8-28df-4070-bad7-1e42c47c4ccc" providerId="ADAL" clId="{2F32A9A9-ABBA-4800-ACC1-898967145112}" dt="2021-10-15T12:57:28.347" v="32" actId="27636"/>
          <ac:spMkLst>
            <pc:docMk/>
            <pc:sldMk cId="2901517504" sldId="340"/>
            <ac:spMk id="3" creationId="{00000000-0000-0000-0000-000000000000}"/>
          </ac:spMkLst>
        </pc:spChg>
      </pc:sldChg>
      <pc:sldChg chg="modSp mod">
        <pc:chgData name="David Mackenzie" userId="944de8d8-28df-4070-bad7-1e42c47c4ccc" providerId="ADAL" clId="{2F32A9A9-ABBA-4800-ACC1-898967145112}" dt="2021-10-15T12:57:28.354" v="34" actId="27636"/>
        <pc:sldMkLst>
          <pc:docMk/>
          <pc:sldMk cId="3910041378" sldId="341"/>
        </pc:sldMkLst>
        <pc:spChg chg="mod">
          <ac:chgData name="David Mackenzie" userId="944de8d8-28df-4070-bad7-1e42c47c4ccc" providerId="ADAL" clId="{2F32A9A9-ABBA-4800-ACC1-898967145112}" dt="2021-10-15T12:57:28.354" v="34" actId="27636"/>
          <ac:spMkLst>
            <pc:docMk/>
            <pc:sldMk cId="3910041378" sldId="341"/>
            <ac:spMk id="3" creationId="{00000000-0000-0000-0000-000000000000}"/>
          </ac:spMkLst>
        </pc:spChg>
      </pc:sldChg>
      <pc:sldChg chg="modSp mod">
        <pc:chgData name="David Mackenzie" userId="944de8d8-28df-4070-bad7-1e42c47c4ccc" providerId="ADAL" clId="{2F32A9A9-ABBA-4800-ACC1-898967145112}" dt="2021-10-15T12:57:28.357" v="35" actId="27636"/>
        <pc:sldMkLst>
          <pc:docMk/>
          <pc:sldMk cId="3074683972" sldId="342"/>
        </pc:sldMkLst>
        <pc:spChg chg="mod">
          <ac:chgData name="David Mackenzie" userId="944de8d8-28df-4070-bad7-1e42c47c4ccc" providerId="ADAL" clId="{2F32A9A9-ABBA-4800-ACC1-898967145112}" dt="2021-10-15T12:57:28.357" v="35" actId="27636"/>
          <ac:spMkLst>
            <pc:docMk/>
            <pc:sldMk cId="3074683972" sldId="342"/>
            <ac:spMk id="3" creationId="{00000000-0000-0000-0000-000000000000}"/>
          </ac:spMkLst>
        </pc:spChg>
      </pc:sldChg>
      <pc:sldChg chg="modSp mod">
        <pc:chgData name="David Mackenzie" userId="944de8d8-28df-4070-bad7-1e42c47c4ccc" providerId="ADAL" clId="{2F32A9A9-ABBA-4800-ACC1-898967145112}" dt="2021-10-15T12:57:28.361" v="36" actId="27636"/>
        <pc:sldMkLst>
          <pc:docMk/>
          <pc:sldMk cId="3601081983" sldId="343"/>
        </pc:sldMkLst>
        <pc:spChg chg="mod">
          <ac:chgData name="David Mackenzie" userId="944de8d8-28df-4070-bad7-1e42c47c4ccc" providerId="ADAL" clId="{2F32A9A9-ABBA-4800-ACC1-898967145112}" dt="2021-10-15T12:57:28.361" v="36" actId="27636"/>
          <ac:spMkLst>
            <pc:docMk/>
            <pc:sldMk cId="3601081983" sldId="343"/>
            <ac:spMk id="3" creationId="{00000000-0000-0000-0000-000000000000}"/>
          </ac:spMkLst>
        </pc:spChg>
      </pc:sldChg>
      <pc:sldChg chg="modSp mod">
        <pc:chgData name="David Mackenzie" userId="944de8d8-28df-4070-bad7-1e42c47c4ccc" providerId="ADAL" clId="{2F32A9A9-ABBA-4800-ACC1-898967145112}" dt="2021-10-15T12:57:28.208" v="5" actId="27636"/>
        <pc:sldMkLst>
          <pc:docMk/>
          <pc:sldMk cId="3683669709" sldId="345"/>
        </pc:sldMkLst>
        <pc:spChg chg="mod">
          <ac:chgData name="David Mackenzie" userId="944de8d8-28df-4070-bad7-1e42c47c4ccc" providerId="ADAL" clId="{2F32A9A9-ABBA-4800-ACC1-898967145112}" dt="2021-10-15T12:57:28.208" v="5" actId="27636"/>
          <ac:spMkLst>
            <pc:docMk/>
            <pc:sldMk cId="3683669709" sldId="345"/>
            <ac:spMk id="3" creationId="{00000000-0000-0000-0000-000000000000}"/>
          </ac:spMkLst>
        </pc:spChg>
      </pc:sldChg>
      <pc:sldChg chg="modSp mod">
        <pc:chgData name="David Mackenzie" userId="944de8d8-28df-4070-bad7-1e42c47c4ccc" providerId="ADAL" clId="{2F32A9A9-ABBA-4800-ACC1-898967145112}" dt="2021-10-15T12:57:28.225" v="9" actId="27636"/>
        <pc:sldMkLst>
          <pc:docMk/>
          <pc:sldMk cId="2947302516" sldId="346"/>
        </pc:sldMkLst>
        <pc:spChg chg="mod">
          <ac:chgData name="David Mackenzie" userId="944de8d8-28df-4070-bad7-1e42c47c4ccc" providerId="ADAL" clId="{2F32A9A9-ABBA-4800-ACC1-898967145112}" dt="2021-10-15T12:57:28.225" v="9" actId="27636"/>
          <ac:spMkLst>
            <pc:docMk/>
            <pc:sldMk cId="2947302516" sldId="346"/>
            <ac:spMk id="3" creationId="{00000000-0000-0000-0000-000000000000}"/>
          </ac:spMkLst>
        </pc:spChg>
      </pc:sldChg>
      <pc:sldChg chg="modSp mod">
        <pc:chgData name="David Mackenzie" userId="944de8d8-28df-4070-bad7-1e42c47c4ccc" providerId="ADAL" clId="{2F32A9A9-ABBA-4800-ACC1-898967145112}" dt="2021-10-15T12:57:28.213" v="6" actId="27636"/>
        <pc:sldMkLst>
          <pc:docMk/>
          <pc:sldMk cId="2391683828" sldId="347"/>
        </pc:sldMkLst>
        <pc:spChg chg="mod">
          <ac:chgData name="David Mackenzie" userId="944de8d8-28df-4070-bad7-1e42c47c4ccc" providerId="ADAL" clId="{2F32A9A9-ABBA-4800-ACC1-898967145112}" dt="2021-10-15T12:57:28.039" v="0"/>
          <ac:spMkLst>
            <pc:docMk/>
            <pc:sldMk cId="2391683828" sldId="347"/>
            <ac:spMk id="2" creationId="{00000000-0000-0000-0000-000000000000}"/>
          </ac:spMkLst>
        </pc:spChg>
        <pc:spChg chg="mod">
          <ac:chgData name="David Mackenzie" userId="944de8d8-28df-4070-bad7-1e42c47c4ccc" providerId="ADAL" clId="{2F32A9A9-ABBA-4800-ACC1-898967145112}" dt="2021-10-15T12:57:28.213" v="6" actId="27636"/>
          <ac:spMkLst>
            <pc:docMk/>
            <pc:sldMk cId="2391683828" sldId="347"/>
            <ac:spMk id="3" creationId="{00000000-0000-0000-0000-000000000000}"/>
          </ac:spMkLst>
        </pc:spChg>
      </pc:sldChg>
      <pc:sldChg chg="modSp mod">
        <pc:chgData name="David Mackenzie" userId="944de8d8-28df-4070-bad7-1e42c47c4ccc" providerId="ADAL" clId="{2F32A9A9-ABBA-4800-ACC1-898967145112}" dt="2021-10-15T12:57:28.234" v="11" actId="27636"/>
        <pc:sldMkLst>
          <pc:docMk/>
          <pc:sldMk cId="868378597" sldId="348"/>
        </pc:sldMkLst>
        <pc:spChg chg="mod">
          <ac:chgData name="David Mackenzie" userId="944de8d8-28df-4070-bad7-1e42c47c4ccc" providerId="ADAL" clId="{2F32A9A9-ABBA-4800-ACC1-898967145112}" dt="2021-10-15T12:57:28.039" v="0"/>
          <ac:spMkLst>
            <pc:docMk/>
            <pc:sldMk cId="868378597" sldId="348"/>
            <ac:spMk id="2" creationId="{00000000-0000-0000-0000-000000000000}"/>
          </ac:spMkLst>
        </pc:spChg>
        <pc:spChg chg="mod">
          <ac:chgData name="David Mackenzie" userId="944de8d8-28df-4070-bad7-1e42c47c4ccc" providerId="ADAL" clId="{2F32A9A9-ABBA-4800-ACC1-898967145112}" dt="2021-10-15T12:57:28.234" v="11" actId="27636"/>
          <ac:spMkLst>
            <pc:docMk/>
            <pc:sldMk cId="868378597" sldId="348"/>
            <ac:spMk id="3" creationId="{00000000-0000-0000-0000-000000000000}"/>
          </ac:spMkLst>
        </pc:spChg>
      </pc:sldChg>
      <pc:sldChg chg="modSp mod">
        <pc:chgData name="David Mackenzie" userId="944de8d8-28df-4070-bad7-1e42c47c4ccc" providerId="ADAL" clId="{2F32A9A9-ABBA-4800-ACC1-898967145112}" dt="2021-10-15T12:57:28.264" v="15" actId="27636"/>
        <pc:sldMkLst>
          <pc:docMk/>
          <pc:sldMk cId="3119689768" sldId="349"/>
        </pc:sldMkLst>
        <pc:spChg chg="mod">
          <ac:chgData name="David Mackenzie" userId="944de8d8-28df-4070-bad7-1e42c47c4ccc" providerId="ADAL" clId="{2F32A9A9-ABBA-4800-ACC1-898967145112}" dt="2021-10-15T12:57:28.039" v="0"/>
          <ac:spMkLst>
            <pc:docMk/>
            <pc:sldMk cId="3119689768" sldId="349"/>
            <ac:spMk id="2" creationId="{00000000-0000-0000-0000-000000000000}"/>
          </ac:spMkLst>
        </pc:spChg>
        <pc:spChg chg="mod">
          <ac:chgData name="David Mackenzie" userId="944de8d8-28df-4070-bad7-1e42c47c4ccc" providerId="ADAL" clId="{2F32A9A9-ABBA-4800-ACC1-898967145112}" dt="2021-10-15T12:57:28.264" v="15" actId="27636"/>
          <ac:spMkLst>
            <pc:docMk/>
            <pc:sldMk cId="3119689768" sldId="349"/>
            <ac:spMk id="3" creationId="{00000000-0000-0000-0000-000000000000}"/>
          </ac:spMkLst>
        </pc:spChg>
      </pc:sldChg>
      <pc:sldChg chg="modSp mod">
        <pc:chgData name="David Mackenzie" userId="944de8d8-28df-4070-bad7-1e42c47c4ccc" providerId="ADAL" clId="{2F32A9A9-ABBA-4800-ACC1-898967145112}" dt="2021-10-15T12:57:28.248" v="13" actId="27636"/>
        <pc:sldMkLst>
          <pc:docMk/>
          <pc:sldMk cId="2187383177" sldId="350"/>
        </pc:sldMkLst>
        <pc:spChg chg="mod">
          <ac:chgData name="David Mackenzie" userId="944de8d8-28df-4070-bad7-1e42c47c4ccc" providerId="ADAL" clId="{2F32A9A9-ABBA-4800-ACC1-898967145112}" dt="2021-10-15T12:57:28.039" v="0"/>
          <ac:spMkLst>
            <pc:docMk/>
            <pc:sldMk cId="2187383177" sldId="350"/>
            <ac:spMk id="2" creationId="{00000000-0000-0000-0000-000000000000}"/>
          </ac:spMkLst>
        </pc:spChg>
        <pc:spChg chg="mod">
          <ac:chgData name="David Mackenzie" userId="944de8d8-28df-4070-bad7-1e42c47c4ccc" providerId="ADAL" clId="{2F32A9A9-ABBA-4800-ACC1-898967145112}" dt="2021-10-15T12:57:28.248" v="13" actId="27636"/>
          <ac:spMkLst>
            <pc:docMk/>
            <pc:sldMk cId="2187383177" sldId="350"/>
            <ac:spMk id="3" creationId="{00000000-0000-0000-0000-000000000000}"/>
          </ac:spMkLst>
        </pc:spChg>
      </pc:sldChg>
      <pc:sldChg chg="modSp mod">
        <pc:chgData name="David Mackenzie" userId="944de8d8-28df-4070-bad7-1e42c47c4ccc" providerId="ADAL" clId="{2F32A9A9-ABBA-4800-ACC1-898967145112}" dt="2021-10-15T12:57:28.229" v="10" actId="27636"/>
        <pc:sldMkLst>
          <pc:docMk/>
          <pc:sldMk cId="1996333914" sldId="351"/>
        </pc:sldMkLst>
        <pc:spChg chg="mod">
          <ac:chgData name="David Mackenzie" userId="944de8d8-28df-4070-bad7-1e42c47c4ccc" providerId="ADAL" clId="{2F32A9A9-ABBA-4800-ACC1-898967145112}" dt="2021-10-15T12:57:28.039" v="0"/>
          <ac:spMkLst>
            <pc:docMk/>
            <pc:sldMk cId="1996333914" sldId="351"/>
            <ac:spMk id="2" creationId="{00000000-0000-0000-0000-000000000000}"/>
          </ac:spMkLst>
        </pc:spChg>
        <pc:spChg chg="mod">
          <ac:chgData name="David Mackenzie" userId="944de8d8-28df-4070-bad7-1e42c47c4ccc" providerId="ADAL" clId="{2F32A9A9-ABBA-4800-ACC1-898967145112}" dt="2021-10-15T12:57:28.229" v="10" actId="27636"/>
          <ac:spMkLst>
            <pc:docMk/>
            <pc:sldMk cId="1996333914" sldId="351"/>
            <ac:spMk id="3" creationId="{00000000-0000-0000-0000-000000000000}"/>
          </ac:spMkLst>
        </pc:spChg>
      </pc:sldChg>
      <pc:sldChg chg="modSp mod">
        <pc:chgData name="David Mackenzie" userId="944de8d8-28df-4070-bad7-1e42c47c4ccc" providerId="ADAL" clId="{2F32A9A9-ABBA-4800-ACC1-898967145112}" dt="2021-10-15T12:57:28.283" v="18" actId="27636"/>
        <pc:sldMkLst>
          <pc:docMk/>
          <pc:sldMk cId="8171776" sldId="352"/>
        </pc:sldMkLst>
        <pc:spChg chg="mod">
          <ac:chgData name="David Mackenzie" userId="944de8d8-28df-4070-bad7-1e42c47c4ccc" providerId="ADAL" clId="{2F32A9A9-ABBA-4800-ACC1-898967145112}" dt="2021-10-15T12:57:28.039" v="0"/>
          <ac:spMkLst>
            <pc:docMk/>
            <pc:sldMk cId="8171776" sldId="352"/>
            <ac:spMk id="2" creationId="{00000000-0000-0000-0000-000000000000}"/>
          </ac:spMkLst>
        </pc:spChg>
        <pc:spChg chg="mod">
          <ac:chgData name="David Mackenzie" userId="944de8d8-28df-4070-bad7-1e42c47c4ccc" providerId="ADAL" clId="{2F32A9A9-ABBA-4800-ACC1-898967145112}" dt="2021-10-15T12:57:28.283" v="18" actId="27636"/>
          <ac:spMkLst>
            <pc:docMk/>
            <pc:sldMk cId="8171776" sldId="352"/>
            <ac:spMk id="3" creationId="{00000000-0000-0000-0000-000000000000}"/>
          </ac:spMkLst>
        </pc:spChg>
      </pc:sldChg>
      <pc:sldChg chg="modSp mod">
        <pc:chgData name="David Mackenzie" userId="944de8d8-28df-4070-bad7-1e42c47c4ccc" providerId="ADAL" clId="{2F32A9A9-ABBA-4800-ACC1-898967145112}" dt="2021-10-15T12:57:28.279" v="17" actId="27636"/>
        <pc:sldMkLst>
          <pc:docMk/>
          <pc:sldMk cId="1370975278" sldId="353"/>
        </pc:sldMkLst>
        <pc:spChg chg="mod">
          <ac:chgData name="David Mackenzie" userId="944de8d8-28df-4070-bad7-1e42c47c4ccc" providerId="ADAL" clId="{2F32A9A9-ABBA-4800-ACC1-898967145112}" dt="2021-10-15T12:57:28.039" v="0"/>
          <ac:spMkLst>
            <pc:docMk/>
            <pc:sldMk cId="1370975278" sldId="353"/>
            <ac:spMk id="2" creationId="{00000000-0000-0000-0000-000000000000}"/>
          </ac:spMkLst>
        </pc:spChg>
        <pc:spChg chg="mod">
          <ac:chgData name="David Mackenzie" userId="944de8d8-28df-4070-bad7-1e42c47c4ccc" providerId="ADAL" clId="{2F32A9A9-ABBA-4800-ACC1-898967145112}" dt="2021-10-15T12:57:28.279" v="17" actId="27636"/>
          <ac:spMkLst>
            <pc:docMk/>
            <pc:sldMk cId="1370975278" sldId="353"/>
            <ac:spMk id="3" creationId="{00000000-0000-0000-0000-000000000000}"/>
          </ac:spMkLst>
        </pc:spChg>
      </pc:sldChg>
      <pc:sldChg chg="modSp mod">
        <pc:chgData name="David Mackenzie" userId="944de8d8-28df-4070-bad7-1e42c47c4ccc" providerId="ADAL" clId="{2F32A9A9-ABBA-4800-ACC1-898967145112}" dt="2021-10-15T12:57:28.240" v="12" actId="27636"/>
        <pc:sldMkLst>
          <pc:docMk/>
          <pc:sldMk cId="2019372558" sldId="354"/>
        </pc:sldMkLst>
        <pc:spChg chg="mod">
          <ac:chgData name="David Mackenzie" userId="944de8d8-28df-4070-bad7-1e42c47c4ccc" providerId="ADAL" clId="{2F32A9A9-ABBA-4800-ACC1-898967145112}" dt="2021-10-15T12:57:28.240" v="12" actId="27636"/>
          <ac:spMkLst>
            <pc:docMk/>
            <pc:sldMk cId="2019372558" sldId="354"/>
            <ac:spMk id="3" creationId="{00000000-0000-0000-0000-000000000000}"/>
          </ac:spMkLst>
        </pc:spChg>
      </pc:sldChg>
      <pc:sldChg chg="modSp mod">
        <pc:chgData name="David Mackenzie" userId="944de8d8-28df-4070-bad7-1e42c47c4ccc" providerId="ADAL" clId="{2F32A9A9-ABBA-4800-ACC1-898967145112}" dt="2021-10-15T12:57:28.254" v="14" actId="27636"/>
        <pc:sldMkLst>
          <pc:docMk/>
          <pc:sldMk cId="3570537218" sldId="355"/>
        </pc:sldMkLst>
        <pc:spChg chg="mod">
          <ac:chgData name="David Mackenzie" userId="944de8d8-28df-4070-bad7-1e42c47c4ccc" providerId="ADAL" clId="{2F32A9A9-ABBA-4800-ACC1-898967145112}" dt="2021-10-15T12:57:28.254" v="14" actId="27636"/>
          <ac:spMkLst>
            <pc:docMk/>
            <pc:sldMk cId="3570537218" sldId="355"/>
            <ac:spMk id="3" creationId="{00000000-0000-0000-0000-000000000000}"/>
          </ac:spMkLst>
        </pc:spChg>
      </pc:sldChg>
      <pc:sldChg chg="modSp mod">
        <pc:chgData name="David Mackenzie" userId="944de8d8-28df-4070-bad7-1e42c47c4ccc" providerId="ADAL" clId="{2F32A9A9-ABBA-4800-ACC1-898967145112}" dt="2021-10-15T12:57:28.270" v="16" actId="27636"/>
        <pc:sldMkLst>
          <pc:docMk/>
          <pc:sldMk cId="1826913469" sldId="356"/>
        </pc:sldMkLst>
        <pc:spChg chg="mod">
          <ac:chgData name="David Mackenzie" userId="944de8d8-28df-4070-bad7-1e42c47c4ccc" providerId="ADAL" clId="{2F32A9A9-ABBA-4800-ACC1-898967145112}" dt="2021-10-15T12:57:28.270" v="16" actId="27636"/>
          <ac:spMkLst>
            <pc:docMk/>
            <pc:sldMk cId="1826913469" sldId="356"/>
            <ac:spMk id="3" creationId="{00000000-0000-0000-0000-000000000000}"/>
          </ac:spMkLst>
        </pc:spChg>
      </pc:sldChg>
      <pc:sldChg chg="modSp mod">
        <pc:chgData name="David Mackenzie" userId="944de8d8-28df-4070-bad7-1e42c47c4ccc" providerId="ADAL" clId="{2F32A9A9-ABBA-4800-ACC1-898967145112}" dt="2021-10-15T12:57:28.217" v="7" actId="27636"/>
        <pc:sldMkLst>
          <pc:docMk/>
          <pc:sldMk cId="339202265" sldId="359"/>
        </pc:sldMkLst>
        <pc:spChg chg="mod">
          <ac:chgData name="David Mackenzie" userId="944de8d8-28df-4070-bad7-1e42c47c4ccc" providerId="ADAL" clId="{2F32A9A9-ABBA-4800-ACC1-898967145112}" dt="2021-10-15T12:57:28.217" v="7" actId="27636"/>
          <ac:spMkLst>
            <pc:docMk/>
            <pc:sldMk cId="339202265" sldId="359"/>
            <ac:spMk id="3" creationId="{00000000-0000-0000-0000-000000000000}"/>
          </ac:spMkLst>
        </pc:spChg>
      </pc:sldChg>
      <pc:sldChg chg="modSp mod">
        <pc:chgData name="David Mackenzie" userId="944de8d8-28df-4070-bad7-1e42c47c4ccc" providerId="ADAL" clId="{2F32A9A9-ABBA-4800-ACC1-898967145112}" dt="2021-10-15T12:57:28.221" v="8" actId="27636"/>
        <pc:sldMkLst>
          <pc:docMk/>
          <pc:sldMk cId="1756768914" sldId="360"/>
        </pc:sldMkLst>
        <pc:spChg chg="mod">
          <ac:chgData name="David Mackenzie" userId="944de8d8-28df-4070-bad7-1e42c47c4ccc" providerId="ADAL" clId="{2F32A9A9-ABBA-4800-ACC1-898967145112}" dt="2021-10-15T12:57:28.221" v="8" actId="27636"/>
          <ac:spMkLst>
            <pc:docMk/>
            <pc:sldMk cId="1756768914" sldId="360"/>
            <ac:spMk id="3" creationId="{00000000-0000-0000-0000-000000000000}"/>
          </ac:spMkLst>
        </pc:spChg>
      </pc:sldChg>
      <pc:sldChg chg="modSp mod">
        <pc:chgData name="David Mackenzie" userId="944de8d8-28df-4070-bad7-1e42c47c4ccc" providerId="ADAL" clId="{2F32A9A9-ABBA-4800-ACC1-898967145112}" dt="2021-10-15T12:57:28.203" v="4" actId="27636"/>
        <pc:sldMkLst>
          <pc:docMk/>
          <pc:sldMk cId="2912739485" sldId="361"/>
        </pc:sldMkLst>
        <pc:spChg chg="mod">
          <ac:chgData name="David Mackenzie" userId="944de8d8-28df-4070-bad7-1e42c47c4ccc" providerId="ADAL" clId="{2F32A9A9-ABBA-4800-ACC1-898967145112}" dt="2021-10-15T12:57:28.203" v="4" actId="27636"/>
          <ac:spMkLst>
            <pc:docMk/>
            <pc:sldMk cId="2912739485" sldId="361"/>
            <ac:spMk id="3" creationId="{00000000-0000-0000-0000-000000000000}"/>
          </ac:spMkLst>
        </pc:spChg>
      </pc:sldChg>
      <pc:sldChg chg="modSp">
        <pc:chgData name="David Mackenzie" userId="944de8d8-28df-4070-bad7-1e42c47c4ccc" providerId="ADAL" clId="{2F32A9A9-ABBA-4800-ACC1-898967145112}" dt="2021-10-15T12:57:28.039" v="0"/>
        <pc:sldMkLst>
          <pc:docMk/>
          <pc:sldMk cId="1981937078" sldId="362"/>
        </pc:sldMkLst>
        <pc:spChg chg="mod">
          <ac:chgData name="David Mackenzie" userId="944de8d8-28df-4070-bad7-1e42c47c4ccc" providerId="ADAL" clId="{2F32A9A9-ABBA-4800-ACC1-898967145112}" dt="2021-10-15T12:57:28.039" v="0"/>
          <ac:spMkLst>
            <pc:docMk/>
            <pc:sldMk cId="1981937078" sldId="362"/>
            <ac:spMk id="2" creationId="{00000000-0000-0000-0000-000000000000}"/>
          </ac:spMkLst>
        </pc:spChg>
      </pc:sldChg>
      <pc:sldChg chg="modSp">
        <pc:chgData name="David Mackenzie" userId="944de8d8-28df-4070-bad7-1e42c47c4ccc" providerId="ADAL" clId="{2F32A9A9-ABBA-4800-ACC1-898967145112}" dt="2021-10-15T12:57:28.039" v="0"/>
        <pc:sldMkLst>
          <pc:docMk/>
          <pc:sldMk cId="1138778578" sldId="363"/>
        </pc:sldMkLst>
        <pc:spChg chg="mod">
          <ac:chgData name="David Mackenzie" userId="944de8d8-28df-4070-bad7-1e42c47c4ccc" providerId="ADAL" clId="{2F32A9A9-ABBA-4800-ACC1-898967145112}" dt="2021-10-15T12:57:28.039" v="0"/>
          <ac:spMkLst>
            <pc:docMk/>
            <pc:sldMk cId="1138778578" sldId="363"/>
            <ac:spMk id="2" creationId="{00000000-0000-0000-0000-000000000000}"/>
          </ac:spMkLst>
        </pc:spChg>
      </pc:sldChg>
      <pc:sldChg chg="modSp mod">
        <pc:chgData name="David Mackenzie" userId="944de8d8-28df-4070-bad7-1e42c47c4ccc" providerId="ADAL" clId="{2F32A9A9-ABBA-4800-ACC1-898967145112}" dt="2021-10-15T12:57:28.193" v="2" actId="27636"/>
        <pc:sldMkLst>
          <pc:docMk/>
          <pc:sldMk cId="3803944200" sldId="364"/>
        </pc:sldMkLst>
        <pc:spChg chg="mod">
          <ac:chgData name="David Mackenzie" userId="944de8d8-28df-4070-bad7-1e42c47c4ccc" providerId="ADAL" clId="{2F32A9A9-ABBA-4800-ACC1-898967145112}" dt="2021-10-15T12:57:28.039" v="0"/>
          <ac:spMkLst>
            <pc:docMk/>
            <pc:sldMk cId="3803944200" sldId="364"/>
            <ac:spMk id="2" creationId="{00000000-0000-0000-0000-000000000000}"/>
          </ac:spMkLst>
        </pc:spChg>
        <pc:spChg chg="mod">
          <ac:chgData name="David Mackenzie" userId="944de8d8-28df-4070-bad7-1e42c47c4ccc" providerId="ADAL" clId="{2F32A9A9-ABBA-4800-ACC1-898967145112}" dt="2021-10-15T12:57:28.193" v="2" actId="27636"/>
          <ac:spMkLst>
            <pc:docMk/>
            <pc:sldMk cId="3803944200" sldId="364"/>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72D30EF-8F20-0B47-8B5D-39A8BC29E860}" type="datetimeFigureOut">
              <a:rPr lang="en-US" smtClean="0"/>
              <a:pPr/>
              <a:t>10/15/2021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AD7AEC5-6202-3E49-9724-6DF8556784EB}" type="slidenum">
              <a:rPr lang="en-US" smtClean="0"/>
              <a:pPr/>
              <a:t>‹#›</a:t>
            </a:fld>
            <a:endParaRPr lang="en-US"/>
          </a:p>
        </p:txBody>
      </p:sp>
    </p:spTree>
    <p:extLst>
      <p:ext uri="{BB962C8B-B14F-4D97-AF65-F5344CB8AC3E}">
        <p14:creationId xmlns:p14="http://schemas.microsoft.com/office/powerpoint/2010/main" val="10626863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EDD36E-1E02-F241-9611-1F1D9EAAD326}" type="datetimeFigureOut">
              <a:rPr lang="en-US" smtClean="0"/>
              <a:pPr/>
              <a:t>10/15/2021</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9786E7-EDAB-724E-B5AE-1BDD6B8AC677}" type="slidenum">
              <a:rPr lang="en-US" smtClean="0"/>
              <a:pPr/>
              <a:t>‹#›</a:t>
            </a:fld>
            <a:endParaRPr lang="en-US"/>
          </a:p>
        </p:txBody>
      </p:sp>
    </p:spTree>
    <p:extLst>
      <p:ext uri="{BB962C8B-B14F-4D97-AF65-F5344CB8AC3E}">
        <p14:creationId xmlns:p14="http://schemas.microsoft.com/office/powerpoint/2010/main" val="130626833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1</a:t>
            </a:fld>
            <a:endParaRPr lang="en-US" dirty="0"/>
          </a:p>
        </p:txBody>
      </p:sp>
    </p:spTree>
    <p:extLst>
      <p:ext uri="{BB962C8B-B14F-4D97-AF65-F5344CB8AC3E}">
        <p14:creationId xmlns:p14="http://schemas.microsoft.com/office/powerpoint/2010/main" val="4248134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a:t>“Miss penalty” refers</a:t>
            </a:r>
            <a:r>
              <a:rPr lang="en-GB" baseline="0" dirty="0"/>
              <a:t> to missing the data needed by CPU in the cache. </a:t>
            </a:r>
            <a:r>
              <a:rPr lang="en-GB" i="1" dirty="0"/>
              <a:t>Miss penalty</a:t>
            </a:r>
            <a:r>
              <a:rPr lang="en-GB" dirty="0"/>
              <a:t> = </a:t>
            </a:r>
            <a:r>
              <a:rPr lang="en-GB" i="1" dirty="0"/>
              <a:t>Fetch time</a:t>
            </a:r>
            <a:r>
              <a:rPr lang="en-GB" dirty="0"/>
              <a:t> + </a:t>
            </a:r>
            <a:r>
              <a:rPr lang="en-GB" i="1" dirty="0"/>
              <a:t>Replacement overhead</a:t>
            </a:r>
            <a:r>
              <a:rPr lang="en-GB" dirty="0"/>
              <a:t> + </a:t>
            </a:r>
            <a:r>
              <a:rPr lang="en-GB" i="1" dirty="0"/>
              <a:t>Conversion overhead</a:t>
            </a:r>
            <a:r>
              <a:rPr lang="en-GB" dirty="0"/>
              <a:t> .</a:t>
            </a:r>
            <a:r>
              <a:rPr lang="en-GB" baseline="0" dirty="0"/>
              <a:t> If there is a miss, we need to fetch a block of data from main memory, replace a block from the cache and store this new block at that location and there is a time delay to convert the logical address sent by CPU to a physical address in main memory. To reduce the miss penalty, we need to reduce all the three time delays. </a:t>
            </a:r>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a:t>Fetch time can be reduced by reading data from main memory in burst mode to read a block of data with a low overhead. We can have a multiple word wide data bus between cache and main memory to help in reading multiple location data in a single read. </a:t>
            </a:r>
          </a:p>
          <a:p>
            <a:pPr marL="0" marR="0" indent="0" algn="l" defTabSz="4572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a:t>If we have multiple banks of main memory in an interleaved manner, then multiple reads and writes in parallel can be implemented. The interleaved memory causes </a:t>
            </a:r>
            <a:r>
              <a:rPr lang="en-GB" dirty="0"/>
              <a:t>sequential </a:t>
            </a:r>
            <a:r>
              <a:rPr lang="en-GB" b="0" dirty="0"/>
              <a:t>memory </a:t>
            </a:r>
            <a:r>
              <a:rPr lang="en-GB" dirty="0"/>
              <a:t>addresses evenly across all the </a:t>
            </a:r>
            <a:r>
              <a:rPr lang="en-GB" b="0" dirty="0"/>
              <a:t>memory</a:t>
            </a:r>
            <a:r>
              <a:rPr lang="en-GB" dirty="0"/>
              <a:t> banks.</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a:t>Example: Bank 0 has</a:t>
            </a:r>
            <a:r>
              <a:rPr lang="en-GB" baseline="0" dirty="0"/>
              <a:t> location $1000,  Bank 1 has location $1001, and so on.</a:t>
            </a:r>
            <a:endParaRPr lang="en-GB" dirty="0"/>
          </a:p>
          <a:p>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10</a:t>
            </a:fld>
            <a:endParaRPr lang="en-US"/>
          </a:p>
        </p:txBody>
      </p:sp>
    </p:spTree>
    <p:extLst>
      <p:ext uri="{BB962C8B-B14F-4D97-AF65-F5344CB8AC3E}">
        <p14:creationId xmlns:p14="http://schemas.microsoft.com/office/powerpoint/2010/main" val="600577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Blocks can also be known as cache lines. Block size is in</a:t>
            </a:r>
            <a:r>
              <a:rPr lang="en-GB" baseline="0" dirty="0"/>
              <a:t> the range of 4 bytes to 16 bytes, then to address a byte within a block we need either 2 bits to 4 bits.</a:t>
            </a:r>
          </a:p>
          <a:p>
            <a:endParaRPr lang="en-GB" baseline="0" dirty="0"/>
          </a:p>
          <a:p>
            <a:r>
              <a:rPr lang="en-GB" baseline="0" dirty="0"/>
              <a:t>If a word of data is missing in the cache, then a block of data is brought from main memory. Main memory has multiple frames of data and the frame size may be of 4 Kbytes. Only the correct block of data from the correct frame needs to be brought from main memory to the cache. To do this, the memory address is divided into 3 fields: Tag, index and block offset.</a:t>
            </a:r>
          </a:p>
          <a:p>
            <a:r>
              <a:rPr lang="en-GB" sz="1200" dirty="0"/>
              <a:t>The block </a:t>
            </a:r>
            <a:r>
              <a:rPr lang="en-GB" sz="1200" b="1" dirty="0"/>
              <a:t>tag</a:t>
            </a:r>
            <a:r>
              <a:rPr lang="en-GB" sz="1200" dirty="0"/>
              <a:t> identifies the main memory locations that map to the same cache index.</a:t>
            </a:r>
          </a:p>
          <a:p>
            <a:r>
              <a:rPr lang="en-GB" sz="1200" dirty="0"/>
              <a:t>The block </a:t>
            </a:r>
            <a:r>
              <a:rPr lang="en-GB" sz="1200" b="1" dirty="0"/>
              <a:t>index </a:t>
            </a:r>
            <a:r>
              <a:rPr lang="en-GB" sz="1200" dirty="0"/>
              <a:t>determines which set to look in when searching for a location in the cache.</a:t>
            </a:r>
          </a:p>
          <a:p>
            <a:r>
              <a:rPr lang="en-GB" sz="1800" dirty="0"/>
              <a:t>The block </a:t>
            </a:r>
            <a:r>
              <a:rPr lang="en-GB" sz="1800" b="1" dirty="0"/>
              <a:t>offset</a:t>
            </a:r>
            <a:r>
              <a:rPr lang="en-GB" sz="1800" dirty="0"/>
              <a:t> identifies the byte offset within the selected cache</a:t>
            </a:r>
            <a:r>
              <a:rPr lang="en-GB" sz="1800" baseline="0" dirty="0"/>
              <a:t> block.</a:t>
            </a:r>
          </a:p>
          <a:p>
            <a:pPr marL="0" marR="0" lvl="1" indent="0" algn="l" defTabSz="457200" rtl="0" eaLnBrk="1" fontAlgn="auto" latinLnBrk="0" hangingPunct="1">
              <a:lnSpc>
                <a:spcPct val="100000"/>
              </a:lnSpc>
              <a:spcBef>
                <a:spcPts val="0"/>
              </a:spcBef>
              <a:spcAft>
                <a:spcPts val="0"/>
              </a:spcAft>
              <a:buClrTx/>
              <a:buSzTx/>
              <a:buFontTx/>
              <a:buNone/>
              <a:tabLst/>
              <a:defRPr/>
            </a:pPr>
            <a:r>
              <a:rPr lang="en-GB" sz="1800" dirty="0"/>
              <a:t>A </a:t>
            </a:r>
            <a:r>
              <a:rPr lang="en-GB" sz="1800" b="1" dirty="0"/>
              <a:t>set </a:t>
            </a:r>
            <a:r>
              <a:rPr lang="en-GB" sz="1800" dirty="0"/>
              <a:t>is a grouping of slots in which a block can reside. For example, if sets contain two blocks, the cache can hold two memory blocks that map to the same cache location.  </a:t>
            </a:r>
          </a:p>
          <a:p>
            <a:endParaRPr lang="en-GB" sz="1800" dirty="0"/>
          </a:p>
          <a:p>
            <a:pPr lvl="1"/>
            <a:endParaRPr lang="en-GB" sz="1000" dirty="0"/>
          </a:p>
          <a:p>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11</a:t>
            </a:fld>
            <a:endParaRPr lang="en-US"/>
          </a:p>
        </p:txBody>
      </p:sp>
    </p:spTree>
    <p:extLst>
      <p:ext uri="{BB962C8B-B14F-4D97-AF65-F5344CB8AC3E}">
        <p14:creationId xmlns:p14="http://schemas.microsoft.com/office/powerpoint/2010/main" val="1768873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Mapping</a:t>
            </a:r>
            <a:r>
              <a:rPr lang="en-GB" baseline="0" dirty="0"/>
              <a:t> a block in the cache to a frame in the main memory is done in 3 ways:  </a:t>
            </a:r>
          </a:p>
          <a:p>
            <a:r>
              <a:rPr lang="en-GB" baseline="0" dirty="0"/>
              <a:t>Direct mapping</a:t>
            </a:r>
          </a:p>
          <a:p>
            <a:r>
              <a:rPr lang="en-GB" baseline="0" dirty="0"/>
              <a:t>Set associative mapping</a:t>
            </a:r>
          </a:p>
          <a:p>
            <a:r>
              <a:rPr lang="en-GB" baseline="0" dirty="0"/>
              <a:t>Fully associative mapping</a:t>
            </a:r>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12</a:t>
            </a:fld>
            <a:endParaRPr lang="en-US"/>
          </a:p>
        </p:txBody>
      </p:sp>
    </p:spTree>
    <p:extLst>
      <p:ext uri="{BB962C8B-B14F-4D97-AF65-F5344CB8AC3E}">
        <p14:creationId xmlns:p14="http://schemas.microsoft.com/office/powerpoint/2010/main" val="1768873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Also known as a one-way set associative</a:t>
            </a:r>
            <a:r>
              <a:rPr lang="en-GB" baseline="0" dirty="0"/>
              <a:t> cache.</a:t>
            </a:r>
          </a:p>
          <a:p>
            <a:endParaRPr lang="en-GB" baseline="0" dirty="0"/>
          </a:p>
          <a:p>
            <a:r>
              <a:rPr lang="en-GB" baseline="0" dirty="0"/>
              <a:t>The main memory can be divided into a number of blocks. If the cache can store only 4 blocks, then the main memory block mod 4 will be the address to map on the cache.</a:t>
            </a:r>
          </a:p>
          <a:p>
            <a:r>
              <a:rPr lang="en-GB" baseline="0" dirty="0"/>
              <a:t>It is a simpler design, but, may lead to a low hit rate. See the diagram in the next slide.</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13</a:t>
            </a:fld>
            <a:endParaRPr lang="en-US"/>
          </a:p>
        </p:txBody>
      </p:sp>
    </p:spTree>
    <p:extLst>
      <p:ext uri="{BB962C8B-B14F-4D97-AF65-F5344CB8AC3E}">
        <p14:creationId xmlns:p14="http://schemas.microsoft.com/office/powerpoint/2010/main" val="3227707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a:t>
            </a:r>
            <a:r>
              <a:rPr lang="en-GB" baseline="0" dirty="0"/>
              <a:t> the slot is determined through the index, only one single tag comparison is needed to see whether the memory location exists or doesn’t exist – cheap in terms of hardware and time. </a:t>
            </a:r>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14</a:t>
            </a:fld>
            <a:endParaRPr lang="en-US"/>
          </a:p>
        </p:txBody>
      </p:sp>
    </p:spTree>
    <p:extLst>
      <p:ext uri="{BB962C8B-B14F-4D97-AF65-F5344CB8AC3E}">
        <p14:creationId xmlns:p14="http://schemas.microsoft.com/office/powerpoint/2010/main" val="3227707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a:t>This N-Way policy is equivalent to N direct mapped caches operating in parallel. See the figure in</a:t>
            </a:r>
            <a:r>
              <a:rPr lang="en-GB" baseline="0" dirty="0"/>
              <a:t> the next slide.</a:t>
            </a:r>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a:t>The advantage is that it provides better hit ratio. Since N blocks for each set can reside in the cache.</a:t>
            </a:r>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15</a:t>
            </a:fld>
            <a:endParaRPr lang="en-US"/>
          </a:p>
        </p:txBody>
      </p:sp>
    </p:spTree>
    <p:extLst>
      <p:ext uri="{BB962C8B-B14F-4D97-AF65-F5344CB8AC3E}">
        <p14:creationId xmlns:p14="http://schemas.microsoft.com/office/powerpoint/2010/main" val="3013633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2 memory blocks to search through to determine if a memory location is in the cache – more expensive in terms of hardware and time.</a:t>
            </a:r>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16</a:t>
            </a:fld>
            <a:endParaRPr lang="en-US"/>
          </a:p>
        </p:txBody>
      </p:sp>
    </p:spTree>
    <p:extLst>
      <p:ext uri="{BB962C8B-B14F-4D97-AF65-F5344CB8AC3E}">
        <p14:creationId xmlns:p14="http://schemas.microsoft.com/office/powerpoint/2010/main" val="3227707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 Fully Associative Cache a block can be placed in any available slot. See the</a:t>
            </a:r>
            <a:r>
              <a:rPr lang="en-GB" baseline="0" dirty="0"/>
              <a:t> figure in the next slide.</a:t>
            </a:r>
            <a:endParaRPr lang="en-GB" dirty="0"/>
          </a:p>
          <a:p>
            <a:r>
              <a:rPr lang="en-GB" dirty="0"/>
              <a:t>Makes the cache more flexible, increasing the hit rate.</a:t>
            </a:r>
          </a:p>
          <a:p>
            <a:r>
              <a:rPr lang="en-GB" dirty="0"/>
              <a:t>More complex, as searching for a block involves comparing all slots.</a:t>
            </a:r>
          </a:p>
          <a:p>
            <a:endParaRPr lang="en-GB" dirty="0"/>
          </a:p>
          <a:p>
            <a:r>
              <a:rPr lang="en-GB" dirty="0"/>
              <a:t>This provides more hit rate, but introduces</a:t>
            </a:r>
            <a:r>
              <a:rPr lang="en-GB" baseline="0" dirty="0"/>
              <a:t> complexity for searching a particular block.</a:t>
            </a:r>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17</a:t>
            </a:fld>
            <a:endParaRPr lang="en-US"/>
          </a:p>
        </p:txBody>
      </p:sp>
    </p:spTree>
    <p:extLst>
      <p:ext uri="{BB962C8B-B14F-4D97-AF65-F5344CB8AC3E}">
        <p14:creationId xmlns:p14="http://schemas.microsoft.com/office/powerpoint/2010/main" val="658183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a:t>8 memory blocks to search through to determine if a memory location is in the cache –expensive in terms of hardware and time.</a:t>
            </a:r>
            <a:endParaRPr lang="en-GB" dirty="0"/>
          </a:p>
          <a:p>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18</a:t>
            </a:fld>
            <a:endParaRPr lang="en-US"/>
          </a:p>
        </p:txBody>
      </p:sp>
    </p:spTree>
    <p:extLst>
      <p:ext uri="{BB962C8B-B14F-4D97-AF65-F5344CB8AC3E}">
        <p14:creationId xmlns:p14="http://schemas.microsoft.com/office/powerpoint/2010/main" val="3227707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a:t>This N-Way policy is equivalent to N direct mapped caches operating in parallel. Typically</a:t>
            </a:r>
            <a:r>
              <a:rPr lang="en-GB" baseline="0" dirty="0"/>
              <a:t> a 2 way set associative mapping is utilized.</a:t>
            </a:r>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19</a:t>
            </a:fld>
            <a:endParaRPr lang="en-US"/>
          </a:p>
        </p:txBody>
      </p:sp>
    </p:spTree>
    <p:extLst>
      <p:ext uri="{BB962C8B-B14F-4D97-AF65-F5344CB8AC3E}">
        <p14:creationId xmlns:p14="http://schemas.microsoft.com/office/powerpoint/2010/main" val="3013633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In the previous</a:t>
            </a:r>
            <a:r>
              <a:rPr lang="en-US" baseline="0" dirty="0"/>
              <a:t> presentation we learnt about “Concurrency”.</a:t>
            </a:r>
            <a:endParaRPr lang="en-US" dirty="0"/>
          </a:p>
          <a:p>
            <a:endParaRPr lang="en-US"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2</a:t>
            </a:fld>
            <a:endParaRPr lang="en-US"/>
          </a:p>
        </p:txBody>
      </p:sp>
    </p:spTree>
    <p:extLst>
      <p:ext uri="{BB962C8B-B14F-4D97-AF65-F5344CB8AC3E}">
        <p14:creationId xmlns:p14="http://schemas.microsoft.com/office/powerpoint/2010/main" val="29863132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 fully associative cache, there are</a:t>
            </a:r>
            <a:r>
              <a:rPr lang="en-GB" baseline="0" dirty="0"/>
              <a:t> multiple block slots in the cache where a block from main memory can reside. The replacement of a block in the cache can be done with replacement policies such as:</a:t>
            </a:r>
          </a:p>
          <a:p>
            <a:r>
              <a:rPr lang="en-GB" baseline="0" dirty="0"/>
              <a:t>Random</a:t>
            </a:r>
          </a:p>
          <a:p>
            <a:r>
              <a:rPr lang="en-GB" baseline="0" dirty="0"/>
              <a:t>Round robin</a:t>
            </a:r>
          </a:p>
          <a:p>
            <a:r>
              <a:rPr lang="en-GB" baseline="0" dirty="0"/>
              <a:t>Least Recently Used (LRU)</a:t>
            </a:r>
          </a:p>
          <a:p>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20</a:t>
            </a:fld>
            <a:endParaRPr lang="en-US"/>
          </a:p>
        </p:txBody>
      </p:sp>
    </p:spTree>
    <p:extLst>
      <p:ext uri="{BB962C8B-B14F-4D97-AF65-F5344CB8AC3E}">
        <p14:creationId xmlns:p14="http://schemas.microsoft.com/office/powerpoint/2010/main" val="1825838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Typically, computer memory is</a:t>
            </a:r>
            <a:r>
              <a:rPr lang="en-GB" baseline="0" dirty="0"/>
              <a:t> used to store program code, application data, space to store modified /computed data, heap, and stack.</a:t>
            </a:r>
          </a:p>
          <a:p>
            <a:endParaRPr lang="en-GB" baseline="0" dirty="0"/>
          </a:p>
          <a:p>
            <a:r>
              <a:rPr lang="en-GB" baseline="0" dirty="0"/>
              <a:t>The program or code memory location is identified by the “Program Counter”. The Program counter (PC) within the CPU is a register which contains the address of the next program instruction.</a:t>
            </a:r>
          </a:p>
          <a:p>
            <a:r>
              <a:rPr lang="en-GB" baseline="0" dirty="0"/>
              <a:t>The static data stored in the memory are the global/constant/static variables that may be shared between threads or subroutines. They are normally initialized or zeroed. Heap is an area reserved for the program. “</a:t>
            </a:r>
            <a:r>
              <a:rPr lang="en-GB" baseline="0" dirty="0" err="1"/>
              <a:t>Malloc</a:t>
            </a:r>
            <a:r>
              <a:rPr lang="en-GB" baseline="0" dirty="0"/>
              <a:t>/Free” are the commands to allocate memory and to free up the memory space. Stack is a separate area or memory used for storing context switch information, return address to main program, intermediate values etc. The Stack pointer register points to the top location of the stack memory. Usually stack grows from higher memory address to a lower address. Stack behaves like first-in, last-out (FILO) or LIFO (last input comes out first).</a:t>
            </a:r>
            <a:endParaRPr lang="en-GB" dirty="0"/>
          </a:p>
          <a:p>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22</a:t>
            </a:fld>
            <a:endParaRPr lang="en-US"/>
          </a:p>
        </p:txBody>
      </p:sp>
    </p:spTree>
    <p:extLst>
      <p:ext uri="{BB962C8B-B14F-4D97-AF65-F5344CB8AC3E}">
        <p14:creationId xmlns:p14="http://schemas.microsoft.com/office/powerpoint/2010/main" val="34481508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Memory management provides ways to dynamically allocate portions of memory to programs as</a:t>
            </a:r>
            <a:r>
              <a:rPr lang="en-GB" baseline="0" dirty="0"/>
              <a:t> needed</a:t>
            </a:r>
            <a:r>
              <a:rPr lang="en-GB" dirty="0"/>
              <a:t>, and deallocate</a:t>
            </a:r>
            <a:r>
              <a:rPr lang="en-GB" baseline="0" dirty="0"/>
              <a:t> it </a:t>
            </a:r>
            <a:r>
              <a:rPr lang="en-GB" dirty="0"/>
              <a:t>when it is no longer needed. </a:t>
            </a:r>
          </a:p>
          <a:p>
            <a:r>
              <a:rPr lang="en-GB" dirty="0"/>
              <a:t>Memory</a:t>
            </a:r>
            <a:r>
              <a:rPr lang="en-GB" baseline="0" dirty="0"/>
              <a:t> management protects the memory of one process from another process’s access. </a:t>
            </a:r>
          </a:p>
          <a:p>
            <a:r>
              <a:rPr lang="en-GB" baseline="0" dirty="0"/>
              <a:t>Common memory or shared memory is allowed to be shared by processes.</a:t>
            </a:r>
            <a:endParaRPr lang="en-GB" dirty="0"/>
          </a:p>
          <a:p>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23</a:t>
            </a:fld>
            <a:endParaRPr lang="en-US"/>
          </a:p>
        </p:txBody>
      </p:sp>
    </p:spTree>
    <p:extLst>
      <p:ext uri="{BB962C8B-B14F-4D97-AF65-F5344CB8AC3E}">
        <p14:creationId xmlns:p14="http://schemas.microsoft.com/office/powerpoint/2010/main" val="2650454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By using the</a:t>
            </a:r>
            <a:r>
              <a:rPr lang="en-GB" baseline="0" dirty="0"/>
              <a:t> </a:t>
            </a:r>
            <a:r>
              <a:rPr lang="en-GB" dirty="0"/>
              <a:t>address binding method</a:t>
            </a:r>
            <a:r>
              <a:rPr lang="en-GB" baseline="0" dirty="0"/>
              <a:t> we </a:t>
            </a:r>
            <a:r>
              <a:rPr lang="en-GB" dirty="0"/>
              <a:t>map</a:t>
            </a:r>
            <a:r>
              <a:rPr lang="en-GB" baseline="0" dirty="0"/>
              <a:t> </a:t>
            </a:r>
            <a:r>
              <a:rPr lang="en-GB" dirty="0"/>
              <a:t>the program's logical or virtual addresses to corresponding physical or main memory addresses. A given logical address is mapped by the MMU (Memory Management Unit) to a physical address.</a:t>
            </a:r>
            <a:br>
              <a:rPr lang="en-GB" dirty="0"/>
            </a:br>
            <a:r>
              <a:rPr lang="en-GB" dirty="0"/>
              <a:t>To</a:t>
            </a:r>
            <a:r>
              <a:rPr lang="en-GB" baseline="0" dirty="0"/>
              <a:t> fetch </a:t>
            </a:r>
            <a:r>
              <a:rPr lang="en-GB" dirty="0"/>
              <a:t>every instruction/data from memory, </a:t>
            </a:r>
            <a:r>
              <a:rPr lang="en-GB" b="0" dirty="0"/>
              <a:t>CPU creates</a:t>
            </a:r>
            <a:r>
              <a:rPr lang="en-GB" b="0" baseline="0" dirty="0"/>
              <a:t> a</a:t>
            </a:r>
            <a:r>
              <a:rPr lang="en-GB" b="0" dirty="0"/>
              <a:t> logical or virtual address</a:t>
            </a:r>
            <a:r>
              <a:rPr lang="en-GB" b="1" dirty="0"/>
              <a:t>.</a:t>
            </a:r>
            <a:endParaRPr lang="en-GB" dirty="0"/>
          </a:p>
          <a:p>
            <a:r>
              <a:rPr lang="en-GB" dirty="0"/>
              <a:t>The logical address is translated</a:t>
            </a:r>
            <a:r>
              <a:rPr lang="en-GB" baseline="0" dirty="0"/>
              <a:t> to physical address </a:t>
            </a:r>
            <a:r>
              <a:rPr lang="en-GB" dirty="0"/>
              <a:t>by the MMU or address translation unit.</a:t>
            </a:r>
          </a:p>
          <a:p>
            <a:r>
              <a:rPr lang="en-GB" dirty="0"/>
              <a:t> </a:t>
            </a:r>
          </a:p>
          <a:p>
            <a:r>
              <a:rPr lang="en-GB" dirty="0"/>
              <a:t>The</a:t>
            </a:r>
            <a:r>
              <a:rPr lang="en-GB" baseline="0" dirty="0"/>
              <a:t> variable location in memory or the location of program in memory are taken care of by address binding concepts. To run a program, the compiler converts symbolic references to for example physical address, links the static and dynamic library codes and loads them into program memory (in main memory).</a:t>
            </a:r>
            <a:endParaRPr lang="en-GB" dirty="0"/>
          </a:p>
          <a:p>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24</a:t>
            </a:fld>
            <a:endParaRPr lang="en-US"/>
          </a:p>
        </p:txBody>
      </p:sp>
    </p:spTree>
    <p:extLst>
      <p:ext uri="{BB962C8B-B14F-4D97-AF65-F5344CB8AC3E}">
        <p14:creationId xmlns:p14="http://schemas.microsoft.com/office/powerpoint/2010/main" val="3255288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Address binding is the process of mapping the program's logical or virtual addresses to corresponding physical or main memory addresses. The address binding can be static or dynamic. </a:t>
            </a:r>
          </a:p>
          <a:p>
            <a:endParaRPr lang="en-GB" dirty="0"/>
          </a:p>
          <a:p>
            <a:r>
              <a:rPr lang="en-GB" dirty="0"/>
              <a:t>In the static method,</a:t>
            </a:r>
            <a:r>
              <a:rPr lang="en-GB" baseline="0" dirty="0"/>
              <a:t> the programmer knows or uses fixed addresses for data etc.,  and the compiler knows the memory locations for variables etc. before execution. The static address binding is easy, but less flexible. If the program is moved to a different location or the data is moved, then static address binding is not good.</a:t>
            </a:r>
          </a:p>
          <a:p>
            <a:endParaRPr lang="en-GB" baseline="0" dirty="0"/>
          </a:p>
          <a:p>
            <a:r>
              <a:rPr lang="en-GB" baseline="0" dirty="0"/>
              <a:t>Dynamic address binding is done during run time. It is flexible, but address translation needs to be done before fetching the program’s data and next instruction.</a:t>
            </a:r>
            <a:endParaRPr lang="en-GB" dirty="0"/>
          </a:p>
          <a:p>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25</a:t>
            </a:fld>
            <a:endParaRPr lang="en-US"/>
          </a:p>
        </p:txBody>
      </p:sp>
    </p:spTree>
    <p:extLst>
      <p:ext uri="{BB962C8B-B14F-4D97-AF65-F5344CB8AC3E}">
        <p14:creationId xmlns:p14="http://schemas.microsoft.com/office/powerpoint/2010/main" val="27682900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 process can be swapped temporarily out of memory to a backing store, and then brought back into memory for continued execution, this</a:t>
            </a:r>
            <a:r>
              <a:rPr lang="en-GB" sz="1200" kern="1200" baseline="0" dirty="0">
                <a:solidFill>
                  <a:schemeClr val="tx1"/>
                </a:solidFill>
                <a:effectLst/>
                <a:latin typeface="+mn-lt"/>
                <a:ea typeface="+mn-ea"/>
                <a:cs typeface="+mn-cs"/>
              </a:rPr>
              <a:t> causes relocation of the process. In dynamic address binding, the OS handles this relocation at run time as it binds the logical/virtual address to a physical address in main memory.  This translation is done by the Memory Management Unit (MMU). This address translation can be implemented using relocation registers or using Page/Multi-segment techniques.</a:t>
            </a:r>
            <a:endParaRPr lang="en-GB" sz="1200" kern="1200" dirty="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26</a:t>
            </a:fld>
            <a:endParaRPr lang="en-US"/>
          </a:p>
        </p:txBody>
      </p:sp>
    </p:spTree>
    <p:extLst>
      <p:ext uri="{BB962C8B-B14F-4D97-AF65-F5344CB8AC3E}">
        <p14:creationId xmlns:p14="http://schemas.microsoft.com/office/powerpoint/2010/main" val="14371489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Relocation register</a:t>
            </a:r>
            <a:r>
              <a:rPr lang="en-GB" baseline="0" dirty="0"/>
              <a:t> is loaded with a base address value (which is a valid physical address). The CPU sends a logical address and the OS compares it with the limit register to check whether it is out of range. If it is within range, it is added with the relocation register value to get the physical address. </a:t>
            </a:r>
          </a:p>
          <a:p>
            <a:endParaRPr lang="en-GB" baseline="0" dirty="0"/>
          </a:p>
          <a:p>
            <a:r>
              <a:rPr lang="en-GB" baseline="0" dirty="0"/>
              <a:t>Whenever the OS  swaps the contents of main memory with secondary memory,  the OS will change the value of the relocation register. Hence, there will be no problem due to swaps or compactions. </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27</a:t>
            </a:fld>
            <a:endParaRPr lang="en-US"/>
          </a:p>
        </p:txBody>
      </p:sp>
    </p:spTree>
    <p:extLst>
      <p:ext uri="{BB962C8B-B14F-4D97-AF65-F5344CB8AC3E}">
        <p14:creationId xmlns:p14="http://schemas.microsoft.com/office/powerpoint/2010/main" val="24122431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a:t>Multiple segments of memory</a:t>
            </a:r>
            <a:r>
              <a:rPr lang="en-GB" baseline="0" dirty="0"/>
              <a:t> can be used for different types of data (e.g. Stack, Heap…). Each process has a unique segment table with translation information. Memory is partitioned as segments, one or more segments for each process. </a:t>
            </a:r>
          </a:p>
          <a:p>
            <a:pPr marL="0" marR="0" indent="0" algn="l" defTabSz="4572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a:t>Memory is partitioned by two schemes: Fixed and dynamic.</a:t>
            </a:r>
            <a:endParaRPr lang="en-GB" dirty="0"/>
          </a:p>
          <a:p>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28</a:t>
            </a:fld>
            <a:endParaRPr lang="en-US"/>
          </a:p>
        </p:txBody>
      </p:sp>
    </p:spTree>
    <p:extLst>
      <p:ext uri="{BB962C8B-B14F-4D97-AF65-F5344CB8AC3E}">
        <p14:creationId xmlns:p14="http://schemas.microsoft.com/office/powerpoint/2010/main" val="7103647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fixed scheme of memory partitioning, the base</a:t>
            </a:r>
            <a:r>
              <a:rPr lang="en-GB" baseline="0" dirty="0"/>
              <a:t> value for each segment is fixed and each segment is of same size. In the example above the segment size is 8Meg for each segment.</a:t>
            </a:r>
          </a:p>
          <a:p>
            <a:endParaRPr lang="en-GB" dirty="0"/>
          </a:p>
          <a:p>
            <a:r>
              <a:rPr lang="en-GB" dirty="0"/>
              <a:t>In the dynamic</a:t>
            </a:r>
            <a:r>
              <a:rPr lang="en-GB" baseline="0" dirty="0"/>
              <a:t> scheme of memory partitioning the base value is not fixed for each segment. The limit (or size of the segment) is also not fixed. They are assigned values during run time.</a:t>
            </a:r>
            <a:endParaRPr lang="en-GB" dirty="0"/>
          </a:p>
          <a:p>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29</a:t>
            </a:fld>
            <a:endParaRPr lang="en-US"/>
          </a:p>
        </p:txBody>
      </p:sp>
    </p:spTree>
    <p:extLst>
      <p:ext uri="{BB962C8B-B14F-4D97-AF65-F5344CB8AC3E}">
        <p14:creationId xmlns:p14="http://schemas.microsoft.com/office/powerpoint/2010/main" val="42646497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operating system</a:t>
            </a:r>
            <a:r>
              <a:rPr lang="en-US" dirty="0"/>
              <a:t> assigns a value for</a:t>
            </a:r>
            <a:r>
              <a:rPr lang="en-US" baseline="0" dirty="0"/>
              <a:t> L the limit of the segment (or size) and it is chosen a bit larger than what is required or expected. If it grows more than this size, then another segment needs to be assigned. This can cause “Fragmentation”.</a:t>
            </a:r>
          </a:p>
          <a:p>
            <a:endParaRPr lang="en-US" baseline="0" dirty="0"/>
          </a:p>
          <a:p>
            <a:r>
              <a:rPr lang="en-GB" dirty="0"/>
              <a:t>Memory</a:t>
            </a:r>
            <a:r>
              <a:rPr lang="en-GB" baseline="0" dirty="0"/>
              <a:t> Fragmentation can occur when memory for a process is allocated in a non-contiguous block in main memory. In between used blocks, there may be many small unused blocks, this may cause a large portion of memory unallocated.  </a:t>
            </a:r>
            <a:r>
              <a:rPr lang="en-GB" dirty="0"/>
              <a:t>This results in </a:t>
            </a:r>
            <a:r>
              <a:rPr lang="en-GB" b="0" dirty="0"/>
              <a:t>memory</a:t>
            </a:r>
            <a:r>
              <a:rPr lang="en-GB" dirty="0"/>
              <a:t> exceptions, or allocation errors.</a:t>
            </a:r>
          </a:p>
          <a:p>
            <a:endParaRPr lang="en-GB" dirty="0"/>
          </a:p>
          <a:p>
            <a:r>
              <a:rPr lang="en-GB" dirty="0"/>
              <a:t>The</a:t>
            </a:r>
            <a:r>
              <a:rPr lang="en-GB" baseline="0" dirty="0"/>
              <a:t> operating system</a:t>
            </a:r>
            <a:r>
              <a:rPr lang="en-GB" dirty="0"/>
              <a:t> assigns values for B, base register value to reduce fragmentation. The OS has to keep track of the used/allotted locations in memory </a:t>
            </a:r>
            <a:r>
              <a:rPr lang="en-GB" baseline="0" dirty="0"/>
              <a:t>to find a hole for new segments. Coalescing is the method for merging adjacent free holes to create a bigger free memory space so that a new segment can occupy that space.</a:t>
            </a:r>
            <a:endParaRPr lang="en-US" dirty="0"/>
          </a:p>
          <a:p>
            <a:endParaRPr lang="en-US"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30</a:t>
            </a:fld>
            <a:endParaRPr lang="en-US"/>
          </a:p>
        </p:txBody>
      </p:sp>
    </p:spTree>
    <p:extLst>
      <p:ext uri="{BB962C8B-B14F-4D97-AF65-F5344CB8AC3E}">
        <p14:creationId xmlns:p14="http://schemas.microsoft.com/office/powerpoint/2010/main" val="3596381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this presentation we will learn about the details of the memory hierarchy, cache memory,  paging, segmentation etc.</a:t>
            </a:r>
            <a:endParaRPr lang="en-US"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3</a:t>
            </a:fld>
            <a:endParaRPr lang="en-US"/>
          </a:p>
        </p:txBody>
      </p:sp>
    </p:spTree>
    <p:extLst>
      <p:ext uri="{BB962C8B-B14F-4D97-AF65-F5344CB8AC3E}">
        <p14:creationId xmlns:p14="http://schemas.microsoft.com/office/powerpoint/2010/main" val="29863132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Allocating</a:t>
            </a:r>
            <a:r>
              <a:rPr lang="en-GB" baseline="0" dirty="0"/>
              <a:t> a new segment of memory can be done using first fit, next fit, best fit or worst fit algorithms. The first fit algorithm fits the incoming segment into the first large enough free/unused or allocated memory space. The next fit algorithm fits the incoming segment into the first large enough hole from where the last search ended. The best fit algorithm fits the incoming segment into the smallest, large enough hole. Finally, the worst fit algorithm allocates the incoming segment into the largest, large enough hole. In the slide, an example with incoming 4 M segment is shown and allocation with each one of the four methods of allocation. </a:t>
            </a:r>
          </a:p>
          <a:p>
            <a:endParaRPr lang="en-GB" baseline="0" dirty="0"/>
          </a:p>
          <a:p>
            <a:r>
              <a:rPr lang="en-GB" dirty="0"/>
              <a:t>First fit is generally the fastest and produces less fragmentation. Next fit is generally better than best fit</a:t>
            </a:r>
            <a:r>
              <a:rPr lang="en-GB" baseline="0" dirty="0"/>
              <a:t> and</a:t>
            </a:r>
            <a:r>
              <a:rPr lang="en-GB" dirty="0"/>
              <a:t> best fit is generally better than worst fit. </a:t>
            </a:r>
          </a:p>
          <a:p>
            <a:endParaRPr lang="en-GB" dirty="0"/>
          </a:p>
          <a:p>
            <a:r>
              <a:rPr lang="en-GB" dirty="0"/>
              <a:t>Periodically or</a:t>
            </a:r>
            <a:r>
              <a:rPr lang="en-GB" baseline="0" dirty="0"/>
              <a:t> at the end,</a:t>
            </a:r>
            <a:r>
              <a:rPr lang="en-GB" dirty="0"/>
              <a:t> we need to compaction of</a:t>
            </a:r>
            <a:r>
              <a:rPr lang="en-GB" baseline="0" dirty="0"/>
              <a:t> the memory. During </a:t>
            </a:r>
            <a:r>
              <a:rPr lang="en-GB" b="0" baseline="0" dirty="0"/>
              <a:t>m</a:t>
            </a:r>
            <a:r>
              <a:rPr lang="en-GB" b="0" dirty="0"/>
              <a:t>emory compaction the OS</a:t>
            </a:r>
            <a:r>
              <a:rPr lang="en-GB" b="0" baseline="0" dirty="0"/>
              <a:t> </a:t>
            </a:r>
            <a:r>
              <a:rPr lang="en-GB" dirty="0"/>
              <a:t>moves allocated segments together, and leaves empty space together. </a:t>
            </a:r>
          </a:p>
          <a:p>
            <a:endParaRPr lang="en-GB" dirty="0"/>
          </a:p>
          <a:p>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31</a:t>
            </a:fld>
            <a:endParaRPr lang="en-US"/>
          </a:p>
        </p:txBody>
      </p:sp>
    </p:spTree>
    <p:extLst>
      <p:ext uri="{BB962C8B-B14F-4D97-AF65-F5344CB8AC3E}">
        <p14:creationId xmlns:p14="http://schemas.microsoft.com/office/powerpoint/2010/main" val="19147300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a:t>
            </a:r>
            <a:r>
              <a:rPr lang="en-GB" sz="1200" b="0" kern="1200" dirty="0">
                <a:solidFill>
                  <a:schemeClr val="tx1"/>
                </a:solidFill>
                <a:effectLst/>
                <a:latin typeface="+mn-lt"/>
                <a:ea typeface="+mn-ea"/>
                <a:cs typeface="+mn-cs"/>
              </a:rPr>
              <a:t>the buddy memory algorithm, the memory is partitioned to satisfy memory requests from programs as efficiently as possible. Here, split the memory into halves to give a best-fit. Buddy memory allocation is relatively easy to implement</a:t>
            </a:r>
            <a:r>
              <a:rPr lang="en-GB" sz="1200" b="0" kern="1200" baseline="0" dirty="0">
                <a:solidFill>
                  <a:schemeClr val="tx1"/>
                </a:solidFill>
                <a:effectLst/>
                <a:latin typeface="+mn-lt"/>
                <a:ea typeface="+mn-ea"/>
                <a:cs typeface="+mn-cs"/>
              </a:rPr>
              <a:t> and</a:t>
            </a:r>
            <a:r>
              <a:rPr lang="en-GB" sz="1200" b="0" kern="1200" dirty="0">
                <a:solidFill>
                  <a:schemeClr val="tx1"/>
                </a:solidFill>
                <a:effectLst/>
                <a:latin typeface="+mn-lt"/>
                <a:ea typeface="+mn-ea"/>
                <a:cs typeface="+mn-cs"/>
              </a:rPr>
              <a:t> it supports limited but efficient </a:t>
            </a:r>
            <a:r>
              <a:rPr lang="en-GB" sz="1200" kern="1200" dirty="0">
                <a:solidFill>
                  <a:schemeClr val="tx1"/>
                </a:solidFill>
                <a:effectLst/>
                <a:latin typeface="+mn-lt"/>
                <a:ea typeface="+mn-ea"/>
                <a:cs typeface="+mn-cs"/>
              </a:rPr>
              <a:t>splitting and coalescing of memory blocks.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There are various forms of the buddy system, in which each block is subdivided into two smaller blocks. Depending on the incoming block need, multiple smaller blocks near to each other are allocated. The above slide shows how an incoming block is allocated and another case when a block is released.</a:t>
            </a:r>
          </a:p>
          <a:p>
            <a:endParaRPr lang="en-GB" dirty="0"/>
          </a:p>
          <a:p>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32</a:t>
            </a:fld>
            <a:endParaRPr lang="en-US"/>
          </a:p>
        </p:txBody>
      </p:sp>
    </p:spTree>
    <p:extLst>
      <p:ext uri="{BB962C8B-B14F-4D97-AF65-F5344CB8AC3E}">
        <p14:creationId xmlns:p14="http://schemas.microsoft.com/office/powerpoint/2010/main" val="26573664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Non contiguous memory allocation, offers the following advantages over contiguous memory allocation:</a:t>
            </a:r>
          </a:p>
          <a:p>
            <a:pPr marL="171450" indent="-171450">
              <a:buFont typeface="Arial" panose="020B0604020202020204" pitchFamily="34" charset="0"/>
              <a:buChar char="•"/>
            </a:pPr>
            <a:r>
              <a:rPr lang="en-GB" dirty="0"/>
              <a:t>Logical address may be contiguous,</a:t>
            </a:r>
            <a:r>
              <a:rPr lang="en-GB" baseline="0" dirty="0"/>
              <a:t> but the physical address may be non-contiguous.</a:t>
            </a:r>
          </a:p>
          <a:p>
            <a:pPr marL="171450" indent="-171450">
              <a:buFont typeface="Arial" panose="020B0604020202020204" pitchFamily="34" charset="0"/>
              <a:buChar char="•"/>
            </a:pPr>
            <a:r>
              <a:rPr lang="en-GB" baseline="0" dirty="0"/>
              <a:t>Sharing chunks of data will be easier. There is better support for swapping and compaction.</a:t>
            </a:r>
            <a:endParaRPr lang="en-GB" dirty="0"/>
          </a:p>
          <a:p>
            <a:pPr marL="171450" indent="-171450">
              <a:buFont typeface="Arial" panose="020B0604020202020204" pitchFamily="34" charset="0"/>
              <a:buChar char="•"/>
            </a:pPr>
            <a:r>
              <a:rPr lang="en-GB" dirty="0"/>
              <a:t>External fragmentation is reduced with non contiguous memory allocation.</a:t>
            </a:r>
          </a:p>
          <a:p>
            <a:pPr marL="171450" indent="-171450">
              <a:buFont typeface="Arial" panose="020B0604020202020204" pitchFamily="34" charset="0"/>
              <a:buChar char="•"/>
            </a:pPr>
            <a:r>
              <a:rPr lang="en-GB" dirty="0"/>
              <a:t>Virtual memory allocation is strongly supported in non contiguous memory allocation.</a:t>
            </a:r>
          </a:p>
          <a:p>
            <a:endParaRPr lang="en-GB" dirty="0"/>
          </a:p>
          <a:p>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33</a:t>
            </a:fld>
            <a:endParaRPr lang="en-US"/>
          </a:p>
        </p:txBody>
      </p:sp>
    </p:spTree>
    <p:extLst>
      <p:ext uri="{BB962C8B-B14F-4D97-AF65-F5344CB8AC3E}">
        <p14:creationId xmlns:p14="http://schemas.microsoft.com/office/powerpoint/2010/main" val="2796312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figure does not include all</a:t>
            </a:r>
            <a:r>
              <a:rPr lang="en-GB" baseline="0" dirty="0"/>
              <a:t> the details (Base Register). See the figure in the Multilevel Page Table slide.</a:t>
            </a:r>
          </a:p>
          <a:p>
            <a:endParaRPr lang="en-GB" baseline="0" dirty="0"/>
          </a:p>
          <a:p>
            <a:r>
              <a:rPr lang="en-GB" sz="1200" kern="1200" dirty="0">
                <a:solidFill>
                  <a:schemeClr val="tx1"/>
                </a:solidFill>
                <a:effectLst/>
                <a:latin typeface="+mn-lt"/>
                <a:ea typeface="+mn-ea"/>
                <a:cs typeface="+mn-cs"/>
              </a:rPr>
              <a:t>A large size program is broken into a number of pages in the secondary memory. A few of the pages from secondary memory are brought to main memory. Page size for example can</a:t>
            </a:r>
            <a:r>
              <a:rPr lang="en-GB" sz="1200" kern="1200" baseline="0" dirty="0">
                <a:solidFill>
                  <a:schemeClr val="tx1"/>
                </a:solidFill>
                <a:effectLst/>
                <a:latin typeface="+mn-lt"/>
                <a:ea typeface="+mn-ea"/>
                <a:cs typeface="+mn-cs"/>
              </a:rPr>
              <a:t> be 4 KB.</a:t>
            </a:r>
          </a:p>
          <a:p>
            <a:endParaRPr lang="en-GB"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GB" dirty="0"/>
              <a:t>Page size on</a:t>
            </a:r>
            <a:r>
              <a:rPr lang="en-GB" baseline="0" dirty="0"/>
              <a:t> the logical address is same as the frame size at the Physical address. The translation is done through a page table.</a:t>
            </a:r>
            <a:r>
              <a:rPr lang="en-GB" sz="1200" kern="1200" baseline="0" dirty="0">
                <a:solidFill>
                  <a:schemeClr val="tx1"/>
                </a:solidFill>
                <a:effectLst/>
                <a:latin typeface="+mn-lt"/>
                <a:ea typeface="+mn-ea"/>
                <a:cs typeface="+mn-cs"/>
              </a:rPr>
              <a:t> Page tables map the logical address to a physical address. </a:t>
            </a:r>
            <a:endParaRPr lang="en-GB"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34</a:t>
            </a:fld>
            <a:endParaRPr lang="en-US"/>
          </a:p>
        </p:txBody>
      </p:sp>
    </p:spTree>
    <p:extLst>
      <p:ext uri="{BB962C8B-B14F-4D97-AF65-F5344CB8AC3E}">
        <p14:creationId xmlns:p14="http://schemas.microsoft.com/office/powerpoint/2010/main" val="25597540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Page tables reside</a:t>
            </a:r>
            <a:r>
              <a:rPr lang="en-GB" baseline="0" dirty="0"/>
              <a:t> in physical memory and contain the valid bit, protection/mode bits, physical page number corresponding to the logical address and control bits. The next slide shows another view of page table. </a:t>
            </a:r>
          </a:p>
          <a:p>
            <a:endParaRPr lang="en-GB" baseline="0" dirty="0"/>
          </a:p>
          <a:p>
            <a:r>
              <a:rPr lang="en-GB" baseline="0" dirty="0"/>
              <a:t>The CPU sends a logical address and it is used to access the correct location in the page table which is in the physical memory. From the page table, the actual physical memory address for the requested logical address is found and it is accessed. This means that the physical memory is accessed twice.</a:t>
            </a:r>
            <a:endParaRPr lang="en-GB" dirty="0"/>
          </a:p>
          <a:p>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35</a:t>
            </a:fld>
            <a:endParaRPr lang="en-US"/>
          </a:p>
        </p:txBody>
      </p:sp>
    </p:spTree>
    <p:extLst>
      <p:ext uri="{BB962C8B-B14F-4D97-AF65-F5344CB8AC3E}">
        <p14:creationId xmlns:p14="http://schemas.microsoft.com/office/powerpoint/2010/main" val="8443596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Taken from Reference: http://www.cs.columbia.edu/~junfeng/10sp-w4118/lectures/l21-page.pdf</a:t>
            </a:r>
          </a:p>
          <a:p>
            <a:endParaRPr lang="en-GB" dirty="0"/>
          </a:p>
          <a:p>
            <a:r>
              <a:rPr lang="en-GB" dirty="0"/>
              <a:t>The CPU sends a logical (or virtual) address</a:t>
            </a:r>
            <a:r>
              <a:rPr lang="en-GB" baseline="0" dirty="0"/>
              <a:t> which has two parts– the virtual page number and a page offset. The virtual page number is used to access the page table location. The location contains the physical address frame number. This number is added with the offset to compute the physical address.</a:t>
            </a:r>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36</a:t>
            </a:fld>
            <a:endParaRPr lang="en-US"/>
          </a:p>
        </p:txBody>
      </p:sp>
    </p:spTree>
    <p:extLst>
      <p:ext uri="{BB962C8B-B14F-4D97-AF65-F5344CB8AC3E}">
        <p14:creationId xmlns:p14="http://schemas.microsoft.com/office/powerpoint/2010/main" val="25417922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a:t>Taken from Reference: http://www.cs.columbia.edu/~junfeng/10sp-w4118/lectures/l21-page.pdf</a:t>
            </a:r>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a:p>
            <a:pPr marL="0" marR="0" indent="0" algn="l" defTabSz="457200" rtl="0" eaLnBrk="1" fontAlgn="auto" latinLnBrk="0" hangingPunct="1">
              <a:lnSpc>
                <a:spcPct val="100000"/>
              </a:lnSpc>
              <a:spcBef>
                <a:spcPts val="0"/>
              </a:spcBef>
              <a:spcAft>
                <a:spcPts val="0"/>
              </a:spcAft>
              <a:buClrTx/>
              <a:buSzTx/>
              <a:buFontTx/>
              <a:buNone/>
              <a:tabLst/>
              <a:defRPr/>
            </a:pPr>
            <a:r>
              <a:rPr lang="en-GB" dirty="0"/>
              <a:t>Logical address to physical address translation with the help of TLB and PT is shown in the figure.</a:t>
            </a:r>
          </a:p>
          <a:p>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37</a:t>
            </a:fld>
            <a:endParaRPr lang="en-US"/>
          </a:p>
        </p:txBody>
      </p:sp>
    </p:spTree>
    <p:extLst>
      <p:ext uri="{BB962C8B-B14F-4D97-AF65-F5344CB8AC3E}">
        <p14:creationId xmlns:p14="http://schemas.microsoft.com/office/powerpoint/2010/main" val="9774318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We will learn about the Translation Lookaside Buffer (TLB) in this slide.</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TLB is a small cache memory and contains the most recent virtual physical mappings. The TLB helps in obtaining the physical address faster.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TLB block size is normally 1 or 2 page-table entries and it is cache memory.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If the logical address is found in TLB, then it is a hit and it takes 1 read cycle of TLB to obtain the physical address – example 10 ns.</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If there is a miss in the TLB, it causes one page table read cycle.- Example 200 ns.</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After each piece of physical memory is accessed, the translation information for logical address to physical address is updated in the TLB.</a:t>
            </a:r>
          </a:p>
          <a:p>
            <a:r>
              <a:rPr lang="en-GB" sz="1200" b="0" i="0" u="none" strike="noStrike" kern="1200" baseline="0" dirty="0">
                <a:solidFill>
                  <a:schemeClr val="tx1"/>
                </a:solidFill>
                <a:latin typeface="+mn-lt"/>
                <a:ea typeface="+mn-ea"/>
                <a:cs typeface="+mn-cs"/>
              </a:rPr>
              <a:t>When there is a context switch, the TLB is flushed. </a:t>
            </a:r>
          </a:p>
          <a:p>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38</a:t>
            </a:fld>
            <a:endParaRPr lang="en-US"/>
          </a:p>
        </p:txBody>
      </p:sp>
    </p:spTree>
    <p:extLst>
      <p:ext uri="{BB962C8B-B14F-4D97-AF65-F5344CB8AC3E}">
        <p14:creationId xmlns:p14="http://schemas.microsoft.com/office/powerpoint/2010/main" val="33741426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 32 bit address, the</a:t>
            </a:r>
            <a:r>
              <a:rPr lang="en-GB" baseline="0" dirty="0"/>
              <a:t> least significant 12  bits (bits 11:0) are used to access 4K bytes page memory. The most significant 20 bits are split into two 10 bits to access L1 and L2 page tables.</a:t>
            </a:r>
          </a:p>
          <a:p>
            <a:endParaRPr lang="en-GB" baseline="0"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39</a:t>
            </a:fld>
            <a:endParaRPr lang="en-US"/>
          </a:p>
        </p:txBody>
      </p:sp>
    </p:spTree>
    <p:extLst>
      <p:ext uri="{BB962C8B-B14F-4D97-AF65-F5344CB8AC3E}">
        <p14:creationId xmlns:p14="http://schemas.microsoft.com/office/powerpoint/2010/main" val="3262963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two level page table system is shown in the figure. There are two</a:t>
            </a:r>
            <a:r>
              <a:rPr lang="en-GB" baseline="0" dirty="0"/>
              <a:t> page tables.</a:t>
            </a:r>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40</a:t>
            </a:fld>
            <a:endParaRPr lang="en-US"/>
          </a:p>
        </p:txBody>
      </p:sp>
    </p:spTree>
    <p:extLst>
      <p:ext uri="{BB962C8B-B14F-4D97-AF65-F5344CB8AC3E}">
        <p14:creationId xmlns:p14="http://schemas.microsoft.com/office/powerpoint/2010/main" val="2578352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GB" sz="1200" kern="1200" dirty="0">
                <a:solidFill>
                  <a:schemeClr val="tx1"/>
                </a:solidFill>
                <a:effectLst/>
                <a:latin typeface="+mn-lt"/>
                <a:ea typeface="+mn-ea"/>
                <a:cs typeface="+mn-cs"/>
              </a:rPr>
              <a:t>A memory system is organized as a hierarchy of storage units with increasing capacities, costs, and access times. Frequently used data</a:t>
            </a:r>
            <a:r>
              <a:rPr lang="en-GB" sz="1200" kern="1200" baseline="0" dirty="0">
                <a:solidFill>
                  <a:schemeClr val="tx1"/>
                </a:solidFill>
                <a:effectLst/>
                <a:latin typeface="+mn-lt"/>
                <a:ea typeface="+mn-ea"/>
                <a:cs typeface="+mn-cs"/>
              </a:rPr>
              <a:t> resides in </a:t>
            </a:r>
            <a:r>
              <a:rPr lang="en-GB" sz="1200" kern="1200" dirty="0">
                <a:solidFill>
                  <a:schemeClr val="tx1"/>
                </a:solidFill>
                <a:effectLst/>
                <a:latin typeface="+mn-lt"/>
                <a:ea typeface="+mn-ea"/>
                <a:cs typeface="+mn-cs"/>
              </a:rPr>
              <a:t>CPU registers. Small, fast cache memory near the CPU has</a:t>
            </a:r>
            <a:r>
              <a:rPr lang="en-GB" sz="1200" kern="1200" baseline="0" dirty="0">
                <a:solidFill>
                  <a:schemeClr val="tx1"/>
                </a:solidFill>
                <a:effectLst/>
                <a:latin typeface="+mn-lt"/>
                <a:ea typeface="+mn-ea"/>
                <a:cs typeface="+mn-cs"/>
              </a:rPr>
              <a:t> nearly 5 </a:t>
            </a:r>
            <a:r>
              <a:rPr lang="en-GB" sz="1200" kern="1200" baseline="0" dirty="0" err="1">
                <a:solidFill>
                  <a:schemeClr val="tx1"/>
                </a:solidFill>
                <a:effectLst/>
                <a:latin typeface="+mn-lt"/>
                <a:ea typeface="+mn-ea"/>
                <a:cs typeface="+mn-cs"/>
              </a:rPr>
              <a:t>nano</a:t>
            </a:r>
            <a:r>
              <a:rPr lang="en-GB" sz="1200" kern="1200" baseline="0" dirty="0">
                <a:solidFill>
                  <a:schemeClr val="tx1"/>
                </a:solidFill>
                <a:effectLst/>
                <a:latin typeface="+mn-lt"/>
                <a:ea typeface="+mn-ea"/>
                <a:cs typeface="+mn-cs"/>
              </a:rPr>
              <a:t> second access time and they store a few words of data from the main memory. </a:t>
            </a:r>
            <a:r>
              <a:rPr lang="en-GB" sz="1200" kern="1200" dirty="0">
                <a:solidFill>
                  <a:schemeClr val="tx1"/>
                </a:solidFill>
                <a:effectLst/>
                <a:latin typeface="+mn-lt"/>
                <a:ea typeface="+mn-ea"/>
                <a:cs typeface="+mn-cs"/>
              </a:rPr>
              <a:t>The main memory has gigabytes of space</a:t>
            </a:r>
            <a:r>
              <a:rPr lang="en-GB" sz="1200" kern="1200" baseline="0" dirty="0">
                <a:solidFill>
                  <a:schemeClr val="tx1"/>
                </a:solidFill>
                <a:effectLst/>
                <a:latin typeface="+mn-lt"/>
                <a:ea typeface="+mn-ea"/>
                <a:cs typeface="+mn-cs"/>
              </a:rPr>
              <a:t> with RAM ICs. The secondary memory and tertiary memory consist of a hard disk, floppy disk, tapes, and high capacity sequential storage devices.</a:t>
            </a:r>
          </a:p>
          <a:p>
            <a:endParaRPr lang="en-GB" sz="1200" kern="1200" baseline="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Memory hierarchies provide</a:t>
            </a:r>
            <a:r>
              <a:rPr lang="en-GB" sz="1200" kern="1200" baseline="0" dirty="0">
                <a:solidFill>
                  <a:schemeClr val="tx1"/>
                </a:solidFill>
                <a:effectLst/>
                <a:latin typeface="+mn-lt"/>
                <a:ea typeface="+mn-ea"/>
                <a:cs typeface="+mn-cs"/>
              </a:rPr>
              <a:t> average memory access time almost as the cache memory access time due to “t</a:t>
            </a:r>
            <a:r>
              <a:rPr lang="en-GB" sz="1200" kern="1200" dirty="0">
                <a:solidFill>
                  <a:schemeClr val="tx1"/>
                </a:solidFill>
                <a:effectLst/>
                <a:latin typeface="+mn-lt"/>
                <a:ea typeface="+mn-ea"/>
                <a:cs typeface="+mn-cs"/>
              </a:rPr>
              <a:t>emporal”</a:t>
            </a:r>
            <a:r>
              <a:rPr lang="en-GB" sz="1200" kern="1200" baseline="0" dirty="0">
                <a:solidFill>
                  <a:schemeClr val="tx1"/>
                </a:solidFill>
                <a:effectLst/>
                <a:latin typeface="+mn-lt"/>
                <a:ea typeface="+mn-ea"/>
                <a:cs typeface="+mn-cs"/>
              </a:rPr>
              <a:t> and “spatial” locality:</a:t>
            </a:r>
            <a:endParaRPr lang="en-GB" sz="1200" kern="1200" dirty="0">
              <a:solidFill>
                <a:schemeClr val="tx1"/>
              </a:solidFill>
              <a:effectLst/>
              <a:latin typeface="+mn-lt"/>
              <a:ea typeface="+mn-ea"/>
              <a:cs typeface="+mn-cs"/>
            </a:endParaRPr>
          </a:p>
          <a:p>
            <a:r>
              <a:rPr lang="en-GB" b="0" dirty="0"/>
              <a:t>Temporal locality </a:t>
            </a:r>
            <a:r>
              <a:rPr lang="en-GB" dirty="0"/>
              <a:t>means</a:t>
            </a:r>
            <a:r>
              <a:rPr lang="en-GB" baseline="0" dirty="0"/>
              <a:t> that the same piece of data in memory is used in the next few instructions</a:t>
            </a:r>
            <a:r>
              <a:rPr lang="en-GB" dirty="0"/>
              <a:t>. Spatial </a:t>
            </a:r>
            <a:r>
              <a:rPr lang="en-GB" b="0" dirty="0"/>
              <a:t>locality</a:t>
            </a:r>
            <a:r>
              <a:rPr lang="en-GB" dirty="0"/>
              <a:t> means that the data</a:t>
            </a:r>
            <a:r>
              <a:rPr lang="en-GB" baseline="0" dirty="0"/>
              <a:t> in memory</a:t>
            </a:r>
            <a:r>
              <a:rPr lang="en-GB" dirty="0"/>
              <a:t> that is close to</a:t>
            </a:r>
            <a:r>
              <a:rPr lang="en-GB" baseline="0" dirty="0"/>
              <a:t> the current piece data is often used</a:t>
            </a:r>
            <a:r>
              <a:rPr lang="en-GB" dirty="0"/>
              <a: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If a required piece of data is found in a</a:t>
            </a:r>
            <a:r>
              <a:rPr lang="en-GB" sz="1200" kern="1200" baseline="0" dirty="0">
                <a:solidFill>
                  <a:schemeClr val="tx1"/>
                </a:solidFill>
                <a:effectLst/>
                <a:latin typeface="+mn-lt"/>
                <a:ea typeface="+mn-ea"/>
                <a:cs typeface="+mn-cs"/>
              </a:rPr>
              <a:t> c</a:t>
            </a:r>
            <a:r>
              <a:rPr lang="en-GB" sz="1200" kern="1200" dirty="0">
                <a:solidFill>
                  <a:schemeClr val="tx1"/>
                </a:solidFill>
                <a:effectLst/>
                <a:latin typeface="+mn-lt"/>
                <a:ea typeface="+mn-ea"/>
                <a:cs typeface="+mn-cs"/>
              </a:rPr>
              <a:t>ache, it is a cache hit. If there is a cache miss, a</a:t>
            </a:r>
            <a:r>
              <a:rPr lang="en-GB" sz="1200" kern="1200" baseline="0" dirty="0">
                <a:solidFill>
                  <a:schemeClr val="tx1"/>
                </a:solidFill>
                <a:effectLst/>
                <a:latin typeface="+mn-lt"/>
                <a:ea typeface="+mn-ea"/>
                <a:cs typeface="+mn-cs"/>
              </a:rPr>
              <a:t> block of words are brought from main memory to the cache and then sent to the CPU. The next CPU request would normally be to the block in the cache (Temporal and Spatial Locality). If the data requested is not found in main memory, then a page from secondary memory is brought into main memory and a block from this page is sent to the cache, then the required word is sent to the CPU. </a:t>
            </a:r>
          </a:p>
          <a:p>
            <a:endParaRPr lang="en-GB" dirty="0"/>
          </a:p>
          <a:p>
            <a:r>
              <a:rPr lang="en-GB" dirty="0"/>
              <a:t>Registers are very near the CPU and</a:t>
            </a:r>
            <a:r>
              <a:rPr lang="en-GB" baseline="0" dirty="0"/>
              <a:t> are connected by the internal bus of the CPU this means access time for registers are usually only one CPU cycle. The cache memory can be both, inside the CPU chip and outside the chip. They need a cache controller, translation look aside buffer, and cache page concepts. Main memory can be static RAM or Dynamic RAM (which requires frequent refresh to store the data). Secondary memory is slow and costs less per bit.</a:t>
            </a:r>
            <a:endParaRPr lang="en-GB" dirty="0"/>
          </a:p>
          <a:p>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4</a:t>
            </a:fld>
            <a:endParaRPr lang="en-US"/>
          </a:p>
        </p:txBody>
      </p:sp>
    </p:spTree>
    <p:extLst>
      <p:ext uri="{BB962C8B-B14F-4D97-AF65-F5344CB8AC3E}">
        <p14:creationId xmlns:p14="http://schemas.microsoft.com/office/powerpoint/2010/main" val="32274769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a:t>The physical memory can be</a:t>
            </a:r>
            <a:r>
              <a:rPr lang="en-GB" baseline="0" dirty="0"/>
              <a:t> partitioned into segments; different segments may have a different number of pages. The page size is smaller than the segment size.  Pages are allocated or de-allocated in main memory, this solves the fragmentation issue. Since segmentation and paging are used, there are overheads in address translation with the segment table and page table. Modern OSs support segments with paging. It is very similar to 2 level paging. Protection and access mode is decided at the segment level. Page table can be more flexible and swapped easily.</a:t>
            </a:r>
            <a:endParaRPr lang="en-GB" dirty="0"/>
          </a:p>
          <a:p>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41</a:t>
            </a:fld>
            <a:endParaRPr lang="en-US"/>
          </a:p>
        </p:txBody>
      </p:sp>
    </p:spTree>
    <p:extLst>
      <p:ext uri="{BB962C8B-B14F-4D97-AF65-F5344CB8AC3E}">
        <p14:creationId xmlns:p14="http://schemas.microsoft.com/office/powerpoint/2010/main" val="22869404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segmentation with</a:t>
            </a:r>
            <a:r>
              <a:rPr lang="en-GB" baseline="0" dirty="0"/>
              <a:t> the paging address translation is shown in the figure.</a:t>
            </a:r>
          </a:p>
          <a:p>
            <a:endParaRPr lang="en-GB" baseline="0" dirty="0"/>
          </a:p>
          <a:p>
            <a:r>
              <a:rPr lang="en-GB" baseline="0" dirty="0"/>
              <a:t>The most significant 10 bits of the logical address are used to access the segment table. The segment table entry has a limit register which is checked for size/range. This entry also has a page table entry address. The offset for the page table is the logical address bit 21:12. The entry on this location is the physical memory frame number. Frame number with the offset bits  11:0 from the logical address is used to access the physical address.</a:t>
            </a:r>
            <a:endParaRPr lang="en-GB" dirty="0"/>
          </a:p>
          <a:p>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42</a:t>
            </a:fld>
            <a:endParaRPr lang="en-US"/>
          </a:p>
        </p:txBody>
      </p:sp>
    </p:spTree>
    <p:extLst>
      <p:ext uri="{BB962C8B-B14F-4D97-AF65-F5344CB8AC3E}">
        <p14:creationId xmlns:p14="http://schemas.microsoft.com/office/powerpoint/2010/main" val="32112431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memory management simulation software can be found in</a:t>
            </a:r>
            <a:r>
              <a:rPr lang="en-GB" baseline="0" dirty="0"/>
              <a:t> this</a:t>
            </a:r>
            <a:r>
              <a:rPr lang="en-GB" dirty="0"/>
              <a:t> </a:t>
            </a:r>
            <a:r>
              <a:rPr lang="en-GB" dirty="0" err="1"/>
              <a:t>Github</a:t>
            </a:r>
            <a:r>
              <a:rPr lang="en-GB" dirty="0"/>
              <a:t> repository - https://github.com/szabodabo/Memory-Management-Simulation</a:t>
            </a:r>
            <a:endParaRPr lang="en-US"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43</a:t>
            </a:fld>
            <a:endParaRPr lang="en-US"/>
          </a:p>
        </p:txBody>
      </p:sp>
    </p:spTree>
    <p:extLst>
      <p:ext uri="{BB962C8B-B14F-4D97-AF65-F5344CB8AC3E}">
        <p14:creationId xmlns:p14="http://schemas.microsoft.com/office/powerpoint/2010/main" val="382548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next few slides we will learn about cache memory.</a:t>
            </a:r>
          </a:p>
        </p:txBody>
      </p:sp>
      <p:sp>
        <p:nvSpPr>
          <p:cNvPr id="4" name="Slide Number Placeholder 3"/>
          <p:cNvSpPr>
            <a:spLocks noGrp="1"/>
          </p:cNvSpPr>
          <p:nvPr>
            <p:ph type="sldNum" sz="quarter" idx="10"/>
          </p:nvPr>
        </p:nvSpPr>
        <p:spPr/>
        <p:txBody>
          <a:bodyPr/>
          <a:lstStyle/>
          <a:p>
            <a:fld id="{579786E7-EDAB-724E-B5AE-1BDD6B8AC677}" type="slidenum">
              <a:rPr lang="en-US" smtClean="0"/>
              <a:pPr/>
              <a:t>5</a:t>
            </a:fld>
            <a:endParaRPr lang="en-US"/>
          </a:p>
        </p:txBody>
      </p:sp>
    </p:spTree>
    <p:extLst>
      <p:ext uri="{BB962C8B-B14F-4D97-AF65-F5344CB8AC3E}">
        <p14:creationId xmlns:p14="http://schemas.microsoft.com/office/powerpoint/2010/main" val="702859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Cache memory is a fast form of memory</a:t>
            </a:r>
            <a:r>
              <a:rPr lang="en-GB" baseline="0" dirty="0"/>
              <a:t> and it is also random access memory. The aim of cache memory is to hold the required data and program requested by the CPU most of the time. The 90/10 rule derived </a:t>
            </a:r>
            <a:r>
              <a:rPr lang="en-GB" dirty="0"/>
              <a:t>from empirical observation</a:t>
            </a:r>
            <a:r>
              <a:rPr lang="en-GB" baseline="0" dirty="0"/>
              <a:t> is:</a:t>
            </a:r>
            <a:br>
              <a:rPr lang="en-GB" dirty="0"/>
            </a:br>
            <a:r>
              <a:rPr lang="en-GB" i="1" dirty="0"/>
              <a:t>"</a:t>
            </a:r>
            <a:r>
              <a:rPr lang="en-GB" i="0" dirty="0"/>
              <a:t>A program spends 90% of its time in 10% of its code". This means that a program uses most of the time 10% of the code. If we</a:t>
            </a:r>
            <a:r>
              <a:rPr lang="en-GB" i="0" baseline="0" dirty="0"/>
              <a:t> keep this code in cached memory, then the CPU will be able to access it faster 90% of the time.</a:t>
            </a:r>
            <a:endParaRPr lang="en-GB" i="0" dirty="0"/>
          </a:p>
          <a:p>
            <a:r>
              <a:rPr lang="en-GB" b="0" dirty="0"/>
              <a:t>This phenomena</a:t>
            </a:r>
            <a:r>
              <a:rPr lang="en-GB" b="0" baseline="0" dirty="0"/>
              <a:t> is due to the following code behaviour: </a:t>
            </a:r>
            <a:endParaRPr lang="en-GB" b="0" dirty="0"/>
          </a:p>
          <a:p>
            <a:r>
              <a:rPr lang="en-GB" b="1" dirty="0"/>
              <a:t>Temporal</a:t>
            </a:r>
            <a:r>
              <a:rPr lang="en-GB" dirty="0"/>
              <a:t> locality,</a:t>
            </a:r>
            <a:r>
              <a:rPr lang="en-GB" baseline="0" dirty="0"/>
              <a:t> which means that </a:t>
            </a:r>
            <a:r>
              <a:rPr lang="en-GB" dirty="0"/>
              <a:t>recently accessed items are likely to be accessed in the near future. </a:t>
            </a:r>
          </a:p>
          <a:p>
            <a:r>
              <a:rPr lang="en-GB" b="1" dirty="0"/>
              <a:t>Spatial </a:t>
            </a:r>
            <a:r>
              <a:rPr lang="en-GB" dirty="0"/>
              <a:t>locality,</a:t>
            </a:r>
            <a:r>
              <a:rPr lang="en-GB" baseline="0" dirty="0"/>
              <a:t> which means blocks of data in neighbouring locations will be accessed in the next few instructions.</a:t>
            </a:r>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6</a:t>
            </a:fld>
            <a:endParaRPr lang="en-US"/>
          </a:p>
        </p:txBody>
      </p:sp>
    </p:spTree>
    <p:extLst>
      <p:ext uri="{BB962C8B-B14F-4D97-AF65-F5344CB8AC3E}">
        <p14:creationId xmlns:p14="http://schemas.microsoft.com/office/powerpoint/2010/main" val="2710613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cache memory sits next to CPU</a:t>
            </a:r>
            <a:r>
              <a:rPr lang="en-GB" baseline="0" dirty="0"/>
              <a:t> and before the main memory, this can be seen in the diagram about the CPU Cache Hierarchy. As we can see the order is CPU registers, cache memory (static RAM), main memory (dynamic RAM), and then finally secondary memory (hard drive, flash, etc.). </a:t>
            </a:r>
          </a:p>
          <a:p>
            <a:endParaRPr lang="en-GB" baseline="0" dirty="0"/>
          </a:p>
          <a:p>
            <a:r>
              <a:rPr lang="en-GB" baseline="0" dirty="0"/>
              <a:t>The cost per bit of storage comes down as we move from cache to secondary memory. The size of the memory from cache to secondary memory is increasing and the speed of access from cache to secondary memory also increases. Memory design with multiple types of memory like cache is to bring down the over all memory system cost and provide high speed memory access.</a:t>
            </a:r>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7</a:t>
            </a:fld>
            <a:endParaRPr lang="en-US"/>
          </a:p>
        </p:txBody>
      </p:sp>
    </p:spTree>
    <p:extLst>
      <p:ext uri="{BB962C8B-B14F-4D97-AF65-F5344CB8AC3E}">
        <p14:creationId xmlns:p14="http://schemas.microsoft.com/office/powerpoint/2010/main" val="390369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cache operation is as follows: The CPU requests</a:t>
            </a:r>
            <a:r>
              <a:rPr lang="en-GB" baseline="0" dirty="0"/>
              <a:t> some data from a memory location. If the data is in the cache, it is called a cache hit and the cache sends the data to the CPU. Cache hit rate is nearly 99.99%. If there is a cache miss, then a block of data around the CPU’s requested address is brought from main memory and placed into the cache. Then the requested word is supplied to the CPU. If the cache is full, then we need to remove one of the blocks and bring in the new block using a replacement algorithm. </a:t>
            </a:r>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8</a:t>
            </a:fld>
            <a:endParaRPr lang="en-US"/>
          </a:p>
        </p:txBody>
      </p:sp>
    </p:spTree>
    <p:extLst>
      <p:ext uri="{BB962C8B-B14F-4D97-AF65-F5344CB8AC3E}">
        <p14:creationId xmlns:p14="http://schemas.microsoft.com/office/powerpoint/2010/main" val="1236738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Cache performance is measured via the following metrics: Memory</a:t>
            </a:r>
            <a:r>
              <a:rPr lang="en-GB" baseline="0" dirty="0"/>
              <a:t> cycle time, memory access time, band width, cache hit, cache miss, and average memory access time.</a:t>
            </a:r>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9</a:t>
            </a:fld>
            <a:endParaRPr lang="en-US"/>
          </a:p>
        </p:txBody>
      </p:sp>
    </p:spTree>
    <p:extLst>
      <p:ext uri="{BB962C8B-B14F-4D97-AF65-F5344CB8AC3E}">
        <p14:creationId xmlns:p14="http://schemas.microsoft.com/office/powerpoint/2010/main" val="22749317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9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E556DF-BE24-BB47-9FD2-350D67DC1C4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00" y="-1"/>
            <a:ext cx="12190025" cy="6858002"/>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p:nvSpPr>
        <p:spPr bwMode="auto">
          <a:xfrm>
            <a:off x="5015193" y="1952626"/>
            <a:ext cx="6305496"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4" name="Rectangle 3">
            <a:extLst>
              <a:ext uri="{FF2B5EF4-FFF2-40B4-BE49-F238E27FC236}">
                <a16:creationId xmlns:a16="http://schemas.microsoft.com/office/drawing/2014/main" id="{47DB56EA-EFE9-874F-97FF-66B32F665BC9}"/>
              </a:ext>
            </a:extLst>
          </p:cNvPr>
          <p:cNvSpPr>
            <a:spLocks/>
          </p:cNvSpPr>
          <p:nvPr/>
        </p:nvSpPr>
        <p:spPr>
          <a:xfrm rot="5400000">
            <a:off x="2664813" y="-2666013"/>
            <a:ext cx="6858000" cy="12190025"/>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2" name="Picture 11">
            <a:extLst>
              <a:ext uri="{FF2B5EF4-FFF2-40B4-BE49-F238E27FC236}">
                <a16:creationId xmlns:a16="http://schemas.microsoft.com/office/drawing/2014/main" id="{FC834CFF-8E93-2347-9547-EC508DDB3038}"/>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39323" y="5770762"/>
            <a:ext cx="4263162" cy="295077"/>
          </a:xfrm>
        </p:spPr>
        <p:txBody>
          <a:bodyPr anchor="t"/>
          <a:lstStyle>
            <a:lvl1pPr marL="0" indent="0" algn="r">
              <a:spcAft>
                <a:spcPts val="600"/>
              </a:spcAft>
              <a:buFontTx/>
              <a:buNone/>
              <a:defRPr sz="1999">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39323" y="6080642"/>
            <a:ext cx="4263162" cy="301109"/>
          </a:xfrm>
        </p:spPr>
        <p:txBody>
          <a:bodyPr anchor="t"/>
          <a:lstStyle>
            <a:lvl1pPr marL="0" indent="0" algn="r">
              <a:spcAft>
                <a:spcPts val="600"/>
              </a:spcAft>
              <a:buFontTx/>
              <a:buNone/>
              <a:defRPr sz="1999">
                <a:solidFill>
                  <a:schemeClr val="bg1"/>
                </a:solidFill>
              </a:defRPr>
            </a:lvl1pPr>
          </a:lstStyle>
          <a:p>
            <a:pPr lvl="0"/>
            <a:r>
              <a:rPr lang="en-US" dirty="0"/>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5193" y="788741"/>
            <a:ext cx="6191226" cy="289871"/>
          </a:xfrm>
        </p:spPr>
        <p:txBody>
          <a:bodyPr/>
          <a:lstStyle>
            <a:lvl1pPr marL="0" indent="0" algn="r">
              <a:buNone/>
              <a:defRPr sz="2399" baseline="0">
                <a:solidFill>
                  <a:schemeClr val="bg1"/>
                </a:solidFill>
              </a:defRPr>
            </a:lvl1pPr>
          </a:lstStyle>
          <a:p>
            <a:pPr lvl="0"/>
            <a:r>
              <a:rPr lang="en-US"/>
              <a:t>Click to edit Master text styles</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bg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3DE2A1EC-11A7-6C45-AE97-813BACFCF8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3" name="TextBox 20">
            <a:extLst>
              <a:ext uri="{FF2B5EF4-FFF2-40B4-BE49-F238E27FC236}">
                <a16:creationId xmlns:a16="http://schemas.microsoft.com/office/drawing/2014/main" id="{3292D234-E25F-7F41-ABB8-C75FCF5CD524}"/>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267749118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4_Title Slide">
    <p:spTree>
      <p:nvGrpSpPr>
        <p:cNvPr id="1" name=""/>
        <p:cNvGrpSpPr/>
        <p:nvPr/>
      </p:nvGrpSpPr>
      <p:grpSpPr>
        <a:xfrm>
          <a:off x="0" y="0"/>
          <a:ext cx="0" cy="0"/>
          <a:chOff x="0" y="0"/>
          <a:chExt cx="0" cy="0"/>
        </a:xfrm>
      </p:grpSpPr>
      <p:pic>
        <p:nvPicPr>
          <p:cNvPr id="3" name="Picture 2" descr="A picture containing hydrozoan&#10;&#10;Description automatically generated">
            <a:extLst>
              <a:ext uri="{FF2B5EF4-FFF2-40B4-BE49-F238E27FC236}">
                <a16:creationId xmlns:a16="http://schemas.microsoft.com/office/drawing/2014/main" id="{74A8AC8F-8A23-E644-ABCA-8318EFE232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77"/>
            <a:ext cx="12190025" cy="6858675"/>
          </a:xfrm>
          <a:prstGeom prst="rect">
            <a:avLst/>
          </a:prstGeom>
        </p:spPr>
      </p:pic>
      <p:sp>
        <p:nvSpPr>
          <p:cNvPr id="15" name="Rectangle 14">
            <a:extLst>
              <a:ext uri="{FF2B5EF4-FFF2-40B4-BE49-F238E27FC236}">
                <a16:creationId xmlns:a16="http://schemas.microsoft.com/office/drawing/2014/main" id="{275CEC7D-A359-1740-9727-7D6F154D859C}"/>
              </a:ext>
            </a:extLst>
          </p:cNvPr>
          <p:cNvSpPr/>
          <p:nvPr/>
        </p:nvSpPr>
        <p:spPr>
          <a:xfrm>
            <a:off x="0" y="0"/>
            <a:ext cx="12188825"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defRPr/>
            </a:pPr>
            <a:endParaRPr lang="en-US" altLang="en-US" sz="1799">
              <a:solidFill>
                <a:srgbClr val="FFFFFF"/>
              </a:solidFill>
            </a:endParaRPr>
          </a:p>
        </p:txBody>
      </p:sp>
      <p:sp>
        <p:nvSpPr>
          <p:cNvPr id="10" name="Subtitle 2">
            <a:extLst>
              <a:ext uri="{FF2B5EF4-FFF2-40B4-BE49-F238E27FC236}">
                <a16:creationId xmlns:a16="http://schemas.microsoft.com/office/drawing/2014/main" id="{FE9339E2-6786-4585-B68E-B160A16B524C}"/>
              </a:ext>
            </a:extLst>
          </p:cNvPr>
          <p:cNvSpPr txBox="1">
            <a:spLocks/>
          </p:cNvSpPr>
          <p:nvPr/>
        </p:nvSpPr>
        <p:spPr bwMode="auto">
          <a:xfrm>
            <a:off x="5015193" y="1952626"/>
            <a:ext cx="6305496"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pic>
        <p:nvPicPr>
          <p:cNvPr id="23" name="Picture 22">
            <a:extLst>
              <a:ext uri="{FF2B5EF4-FFF2-40B4-BE49-F238E27FC236}">
                <a16:creationId xmlns:a16="http://schemas.microsoft.com/office/drawing/2014/main" id="{6C9308F2-C30B-4E4F-9DA5-A1A86F5F74F7}"/>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21" name="Text Placeholder 28"/>
          <p:cNvSpPr>
            <a:spLocks noGrp="1"/>
          </p:cNvSpPr>
          <p:nvPr>
            <p:ph type="body" sz="quarter" idx="12" hasCustomPrompt="1"/>
          </p:nvPr>
        </p:nvSpPr>
        <p:spPr>
          <a:xfrm>
            <a:off x="6939323" y="5770762"/>
            <a:ext cx="4263162" cy="295077"/>
          </a:xfrm>
        </p:spPr>
        <p:txBody>
          <a:bodyPr anchor="t"/>
          <a:lstStyle>
            <a:lvl1pPr marL="0" indent="0" algn="r">
              <a:spcAft>
                <a:spcPts val="600"/>
              </a:spcAft>
              <a:buFontTx/>
              <a:buNone/>
              <a:defRPr sz="1999">
                <a:solidFill>
                  <a:schemeClr val="bg1"/>
                </a:solidFill>
              </a:defRPr>
            </a:lvl1pPr>
          </a:lstStyle>
          <a:p>
            <a:pPr lvl="0"/>
            <a:r>
              <a:rPr lang="en-US" dirty="0"/>
              <a:t>Author Name</a:t>
            </a:r>
          </a:p>
        </p:txBody>
      </p:sp>
      <p:sp>
        <p:nvSpPr>
          <p:cNvPr id="22" name="Text Placeholder 28"/>
          <p:cNvSpPr>
            <a:spLocks noGrp="1"/>
          </p:cNvSpPr>
          <p:nvPr>
            <p:ph type="body" sz="quarter" idx="13" hasCustomPrompt="1"/>
          </p:nvPr>
        </p:nvSpPr>
        <p:spPr>
          <a:xfrm>
            <a:off x="6939323" y="6080642"/>
            <a:ext cx="4263162" cy="301109"/>
          </a:xfrm>
        </p:spPr>
        <p:txBody>
          <a:bodyPr anchor="t"/>
          <a:lstStyle>
            <a:lvl1pPr marL="0" indent="0" algn="r">
              <a:spcAft>
                <a:spcPts val="600"/>
              </a:spcAft>
              <a:buFontTx/>
              <a:buNone/>
              <a:defRPr sz="1999">
                <a:solidFill>
                  <a:schemeClr val="bg1"/>
                </a:solidFill>
              </a:defRPr>
            </a:lvl1pPr>
          </a:lstStyle>
          <a:p>
            <a:pPr lvl="0"/>
            <a:r>
              <a:rPr lang="en-US" dirty="0"/>
              <a:t>Date</a:t>
            </a:r>
          </a:p>
        </p:txBody>
      </p:sp>
      <p:sp>
        <p:nvSpPr>
          <p:cNvPr id="28" name="Text Placeholder 3"/>
          <p:cNvSpPr>
            <a:spLocks noGrp="1"/>
          </p:cNvSpPr>
          <p:nvPr>
            <p:ph type="body" sz="quarter" idx="14"/>
          </p:nvPr>
        </p:nvSpPr>
        <p:spPr>
          <a:xfrm>
            <a:off x="5015193" y="788741"/>
            <a:ext cx="6191227" cy="289871"/>
          </a:xfrm>
        </p:spPr>
        <p:txBody>
          <a:bodyPr/>
          <a:lstStyle>
            <a:lvl1pPr marL="0" indent="0" algn="r">
              <a:buNone/>
              <a:defRPr sz="2399" baseline="0">
                <a:solidFill>
                  <a:schemeClr val="bg1"/>
                </a:solidFill>
              </a:defRPr>
            </a:lvl1pPr>
          </a:lstStyle>
          <a:p>
            <a:pPr lvl="0"/>
            <a:r>
              <a:rPr lang="en-US"/>
              <a:t>Click to edit Master text styles</a:t>
            </a:r>
          </a:p>
        </p:txBody>
      </p:sp>
      <p:sp>
        <p:nvSpPr>
          <p:cNvPr id="18" name="Title 1">
            <a:extLst>
              <a:ext uri="{FF2B5EF4-FFF2-40B4-BE49-F238E27FC236}">
                <a16:creationId xmlns:a16="http://schemas.microsoft.com/office/drawing/2014/main" id="{275A4ED9-47E4-4F44-AAD7-16DA7F418911}"/>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9" name="Subtitle 2">
            <a:extLst>
              <a:ext uri="{FF2B5EF4-FFF2-40B4-BE49-F238E27FC236}">
                <a16:creationId xmlns:a16="http://schemas.microsoft.com/office/drawing/2014/main" id="{22732B47-45F3-C946-9945-2403B161825C}"/>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bg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318CCECB-9B2C-4F40-93A1-3FF9264650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p:nvSpPr>
        <p:spPr bwMode="auto">
          <a:xfrm>
            <a:off x="12871273" y="2667001"/>
            <a:ext cx="65" cy="290721"/>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099">
              <a:solidFill>
                <a:schemeClr val="tx2"/>
              </a:solidFill>
            </a:endParaRPr>
          </a:p>
        </p:txBody>
      </p:sp>
      <p:sp>
        <p:nvSpPr>
          <p:cNvPr id="17" name="TextBox 20">
            <a:extLst>
              <a:ext uri="{FF2B5EF4-FFF2-40B4-BE49-F238E27FC236}">
                <a16:creationId xmlns:a16="http://schemas.microsoft.com/office/drawing/2014/main" id="{9DE32C43-10DC-6D45-AAC5-F6B8ED9985ED}"/>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234850627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16_Title Slide">
    <p:bg>
      <p:bgRef idx="1001">
        <a:schemeClr val="bg1"/>
      </p:bgRef>
    </p:bg>
    <p:spTree>
      <p:nvGrpSpPr>
        <p:cNvPr id="1" name=""/>
        <p:cNvGrpSpPr/>
        <p:nvPr/>
      </p:nvGrpSpPr>
      <p:grpSpPr>
        <a:xfrm>
          <a:off x="0" y="0"/>
          <a:ext cx="0" cy="0"/>
          <a:chOff x="0" y="0"/>
          <a:chExt cx="0" cy="0"/>
        </a:xfrm>
      </p:grpSpPr>
      <p:pic>
        <p:nvPicPr>
          <p:cNvPr id="4" name="Picture 3" descr="A picture containing outdoor, laser, light, scene&#10;&#10;Description automatically generated">
            <a:extLst>
              <a:ext uri="{FF2B5EF4-FFF2-40B4-BE49-F238E27FC236}">
                <a16:creationId xmlns:a16="http://schemas.microsoft.com/office/drawing/2014/main" id="{566CB7B2-10D4-7544-8B87-EFB12B44516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00" y="0"/>
            <a:ext cx="12190025" cy="6858000"/>
          </a:xfrm>
          <a:prstGeom prst="rect">
            <a:avLst/>
          </a:prstGeom>
        </p:spPr>
      </p:pic>
      <p:sp>
        <p:nvSpPr>
          <p:cNvPr id="2" name="Rectangle 1">
            <a:extLst>
              <a:ext uri="{FF2B5EF4-FFF2-40B4-BE49-F238E27FC236}">
                <a16:creationId xmlns:a16="http://schemas.microsoft.com/office/drawing/2014/main" id="{83D297C4-855A-9540-843B-CC587D9FD8C1}"/>
              </a:ext>
            </a:extLst>
          </p:cNvPr>
          <p:cNvSpPr/>
          <p:nvPr/>
        </p:nvSpPr>
        <p:spPr>
          <a:xfrm>
            <a:off x="0" y="-1"/>
            <a:ext cx="12188825" cy="6857999"/>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0" name="Subtitle 2">
            <a:extLst>
              <a:ext uri="{FF2B5EF4-FFF2-40B4-BE49-F238E27FC236}">
                <a16:creationId xmlns:a16="http://schemas.microsoft.com/office/drawing/2014/main" id="{FE9339E2-6786-4585-B68E-B160A16B524C}"/>
              </a:ext>
            </a:extLst>
          </p:cNvPr>
          <p:cNvSpPr txBox="1">
            <a:spLocks/>
          </p:cNvSpPr>
          <p:nvPr/>
        </p:nvSpPr>
        <p:spPr bwMode="auto">
          <a:xfrm>
            <a:off x="5015193" y="1952626"/>
            <a:ext cx="6305496"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21" name="Text Placeholder 28"/>
          <p:cNvSpPr>
            <a:spLocks noGrp="1"/>
          </p:cNvSpPr>
          <p:nvPr>
            <p:ph type="body" sz="quarter" idx="12" hasCustomPrompt="1"/>
          </p:nvPr>
        </p:nvSpPr>
        <p:spPr>
          <a:xfrm>
            <a:off x="6939323" y="5770762"/>
            <a:ext cx="4263162" cy="295077"/>
          </a:xfrm>
        </p:spPr>
        <p:txBody>
          <a:bodyPr anchor="t"/>
          <a:lstStyle>
            <a:lvl1pPr marL="0" indent="0" algn="r">
              <a:spcAft>
                <a:spcPts val="600"/>
              </a:spcAft>
              <a:buFontTx/>
              <a:buNone/>
              <a:defRPr sz="1999">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39323" y="6080642"/>
            <a:ext cx="4263162" cy="301109"/>
          </a:xfrm>
        </p:spPr>
        <p:txBody>
          <a:bodyPr anchor="t"/>
          <a:lstStyle>
            <a:lvl1pPr marL="0" indent="0" algn="r">
              <a:spcAft>
                <a:spcPts val="600"/>
              </a:spcAft>
              <a:buFontTx/>
              <a:buNone/>
              <a:defRPr sz="1999">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5193" y="788741"/>
            <a:ext cx="6191227" cy="289871"/>
          </a:xfrm>
        </p:spPr>
        <p:txBody>
          <a:bodyPr/>
          <a:lstStyle>
            <a:lvl1pPr marL="0" indent="0" algn="r">
              <a:buNone/>
              <a:defRPr sz="2399"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tx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p:nvSpPr>
        <p:spPr bwMode="auto">
          <a:xfrm>
            <a:off x="12871273" y="2667001"/>
            <a:ext cx="65" cy="290721"/>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099">
              <a:solidFill>
                <a:schemeClr val="tx2"/>
              </a:solidFill>
            </a:endParaRPr>
          </a:p>
        </p:txBody>
      </p:sp>
      <p:sp>
        <p:nvSpPr>
          <p:cNvPr id="18" name="TextBox 20">
            <a:extLst>
              <a:ext uri="{FF2B5EF4-FFF2-40B4-BE49-F238E27FC236}">
                <a16:creationId xmlns:a16="http://schemas.microsoft.com/office/drawing/2014/main" id="{15D5131B-4C51-1F44-B7F4-6CA8B239F633}"/>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405536427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17_Title Slide">
    <p:bg>
      <p:bgRef idx="1001">
        <a:schemeClr val="bg1"/>
      </p:bgRef>
    </p:bg>
    <p:spTree>
      <p:nvGrpSpPr>
        <p:cNvPr id="1" name=""/>
        <p:cNvGrpSpPr/>
        <p:nvPr/>
      </p:nvGrpSpPr>
      <p:grpSpPr>
        <a:xfrm>
          <a:off x="0" y="0"/>
          <a:ext cx="0" cy="0"/>
          <a:chOff x="0" y="0"/>
          <a:chExt cx="0" cy="0"/>
        </a:xfrm>
      </p:grpSpPr>
      <p:pic>
        <p:nvPicPr>
          <p:cNvPr id="3" name="Picture 2" descr="A picture containing outdoor, sky, city, night&#10;&#10;Description automatically generated">
            <a:extLst>
              <a:ext uri="{FF2B5EF4-FFF2-40B4-BE49-F238E27FC236}">
                <a16:creationId xmlns:a16="http://schemas.microsoft.com/office/drawing/2014/main" id="{373ACAC4-F57F-F549-85F2-65FF12CC25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00" y="0"/>
            <a:ext cx="12190025" cy="685800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p:nvSpPr>
        <p:spPr bwMode="auto">
          <a:xfrm>
            <a:off x="5015193" y="1952626"/>
            <a:ext cx="6305496"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2" name="Rectangle 1">
            <a:extLst>
              <a:ext uri="{FF2B5EF4-FFF2-40B4-BE49-F238E27FC236}">
                <a16:creationId xmlns:a16="http://schemas.microsoft.com/office/drawing/2014/main" id="{5FB835CB-DD8C-F446-83CE-32ACFB0217A0}"/>
              </a:ext>
            </a:extLst>
          </p:cNvPr>
          <p:cNvSpPr/>
          <p:nvPr/>
        </p:nvSpPr>
        <p:spPr>
          <a:xfrm>
            <a:off x="-1200" y="0"/>
            <a:ext cx="12190025" cy="6857998"/>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21" name="Text Placeholder 28"/>
          <p:cNvSpPr>
            <a:spLocks noGrp="1"/>
          </p:cNvSpPr>
          <p:nvPr>
            <p:ph type="body" sz="quarter" idx="12" hasCustomPrompt="1"/>
          </p:nvPr>
        </p:nvSpPr>
        <p:spPr>
          <a:xfrm>
            <a:off x="6939323" y="5770762"/>
            <a:ext cx="4263162" cy="295077"/>
          </a:xfrm>
        </p:spPr>
        <p:txBody>
          <a:bodyPr anchor="t"/>
          <a:lstStyle>
            <a:lvl1pPr marL="0" indent="0" algn="r">
              <a:spcAft>
                <a:spcPts val="600"/>
              </a:spcAft>
              <a:buFontTx/>
              <a:buNone/>
              <a:defRPr sz="1999">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39323" y="6080642"/>
            <a:ext cx="4263162" cy="301109"/>
          </a:xfrm>
        </p:spPr>
        <p:txBody>
          <a:bodyPr anchor="t"/>
          <a:lstStyle>
            <a:lvl1pPr marL="0" indent="0" algn="r">
              <a:spcAft>
                <a:spcPts val="600"/>
              </a:spcAft>
              <a:buFontTx/>
              <a:buNone/>
              <a:defRPr sz="1999">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5193" y="788741"/>
            <a:ext cx="6191227" cy="289871"/>
          </a:xfrm>
        </p:spPr>
        <p:txBody>
          <a:bodyPr/>
          <a:lstStyle>
            <a:lvl1pPr marL="0" indent="0" algn="r">
              <a:buNone/>
              <a:defRPr sz="2399"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tx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p:nvSpPr>
        <p:spPr bwMode="auto">
          <a:xfrm>
            <a:off x="12871273" y="2667001"/>
            <a:ext cx="65" cy="290721"/>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099">
              <a:solidFill>
                <a:schemeClr val="tx2"/>
              </a:solidFill>
            </a:endParaRPr>
          </a:p>
        </p:txBody>
      </p:sp>
      <p:sp>
        <p:nvSpPr>
          <p:cNvPr id="18" name="TextBox 20">
            <a:extLst>
              <a:ext uri="{FF2B5EF4-FFF2-40B4-BE49-F238E27FC236}">
                <a16:creationId xmlns:a16="http://schemas.microsoft.com/office/drawing/2014/main" id="{E2E6ED93-C5DD-684E-B1BE-4080D175C89C}"/>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416110280"/>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8_Title Slide">
    <p:bg>
      <p:bgRef idx="1001">
        <a:schemeClr val="bg1"/>
      </p:bgRef>
    </p:bg>
    <p:spTree>
      <p:nvGrpSpPr>
        <p:cNvPr id="1" name=""/>
        <p:cNvGrpSpPr/>
        <p:nvPr/>
      </p:nvGrpSpPr>
      <p:grpSpPr>
        <a:xfrm>
          <a:off x="0" y="0"/>
          <a:ext cx="0" cy="0"/>
          <a:chOff x="0" y="0"/>
          <a:chExt cx="0" cy="0"/>
        </a:xfrm>
      </p:grpSpPr>
      <p:pic>
        <p:nvPicPr>
          <p:cNvPr id="4" name="Picture 3" descr="A picture containing sky, outdoor&#10;&#10;Description automatically generated">
            <a:extLst>
              <a:ext uri="{FF2B5EF4-FFF2-40B4-BE49-F238E27FC236}">
                <a16:creationId xmlns:a16="http://schemas.microsoft.com/office/drawing/2014/main" id="{4782D4B3-E72D-F041-ABD0-1372C0EBFB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0" y="0"/>
            <a:ext cx="12190025" cy="6858000"/>
          </a:xfrm>
          <a:prstGeom prst="rect">
            <a:avLst/>
          </a:prstGeom>
        </p:spPr>
      </p:pic>
      <p:sp>
        <p:nvSpPr>
          <p:cNvPr id="2" name="Rectangle 1">
            <a:extLst>
              <a:ext uri="{FF2B5EF4-FFF2-40B4-BE49-F238E27FC236}">
                <a16:creationId xmlns:a16="http://schemas.microsoft.com/office/drawing/2014/main" id="{23CED656-9AD2-7747-9AF1-F75EAE25A4FC}"/>
              </a:ext>
            </a:extLst>
          </p:cNvPr>
          <p:cNvSpPr/>
          <p:nvPr/>
        </p:nvSpPr>
        <p:spPr>
          <a:xfrm>
            <a:off x="0" y="-3"/>
            <a:ext cx="12189425"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21" name="Text Placeholder 28"/>
          <p:cNvSpPr>
            <a:spLocks noGrp="1"/>
          </p:cNvSpPr>
          <p:nvPr>
            <p:ph type="body" sz="quarter" idx="12" hasCustomPrompt="1"/>
          </p:nvPr>
        </p:nvSpPr>
        <p:spPr>
          <a:xfrm>
            <a:off x="6939323" y="5770762"/>
            <a:ext cx="4263162" cy="295077"/>
          </a:xfrm>
        </p:spPr>
        <p:txBody>
          <a:bodyPr anchor="t"/>
          <a:lstStyle>
            <a:lvl1pPr marL="0" indent="0" algn="r">
              <a:spcAft>
                <a:spcPts val="600"/>
              </a:spcAft>
              <a:buFontTx/>
              <a:buNone/>
              <a:defRPr sz="1999">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39323" y="6080642"/>
            <a:ext cx="4263162" cy="301109"/>
          </a:xfrm>
        </p:spPr>
        <p:txBody>
          <a:bodyPr anchor="t"/>
          <a:lstStyle>
            <a:lvl1pPr marL="0" indent="0" algn="r">
              <a:spcAft>
                <a:spcPts val="600"/>
              </a:spcAft>
              <a:buFontTx/>
              <a:buNone/>
              <a:defRPr sz="1999">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5193" y="788741"/>
            <a:ext cx="6191227" cy="289871"/>
          </a:xfrm>
        </p:spPr>
        <p:txBody>
          <a:bodyPr/>
          <a:lstStyle>
            <a:lvl1pPr marL="0" indent="0" algn="r">
              <a:buNone/>
              <a:defRPr sz="2399"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tx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p:nvSpPr>
        <p:spPr bwMode="auto">
          <a:xfrm>
            <a:off x="5015193" y="1952626"/>
            <a:ext cx="6305496"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4" name="TextBox 13">
            <a:extLst>
              <a:ext uri="{FF2B5EF4-FFF2-40B4-BE49-F238E27FC236}">
                <a16:creationId xmlns:a16="http://schemas.microsoft.com/office/drawing/2014/main" id="{B9BE22F3-8447-4280-A964-8A2DE5DCE00A}"/>
              </a:ext>
            </a:extLst>
          </p:cNvPr>
          <p:cNvSpPr txBox="1">
            <a:spLocks noChangeArrowheads="1"/>
          </p:cNvSpPr>
          <p:nvPr/>
        </p:nvSpPr>
        <p:spPr bwMode="auto">
          <a:xfrm>
            <a:off x="12871273" y="2667001"/>
            <a:ext cx="65" cy="290721"/>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099">
              <a:solidFill>
                <a:schemeClr val="tx2"/>
              </a:solidFill>
            </a:endParaRPr>
          </a:p>
        </p:txBody>
      </p:sp>
      <p:sp>
        <p:nvSpPr>
          <p:cNvPr id="18" name="TextBox 20">
            <a:extLst>
              <a:ext uri="{FF2B5EF4-FFF2-40B4-BE49-F238E27FC236}">
                <a16:creationId xmlns:a16="http://schemas.microsoft.com/office/drawing/2014/main" id="{3812FE35-0376-054E-A535-66C3377FC402}"/>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10910792"/>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19_Title Slide">
    <p:bg>
      <p:bgRef idx="1001">
        <a:schemeClr val="bg1"/>
      </p:bgRef>
    </p:bg>
    <p:spTree>
      <p:nvGrpSpPr>
        <p:cNvPr id="1" name=""/>
        <p:cNvGrpSpPr/>
        <p:nvPr/>
      </p:nvGrpSpPr>
      <p:grpSpPr>
        <a:xfrm>
          <a:off x="0" y="0"/>
          <a:ext cx="0" cy="0"/>
          <a:chOff x="0" y="0"/>
          <a:chExt cx="0" cy="0"/>
        </a:xfrm>
      </p:grpSpPr>
      <p:pic>
        <p:nvPicPr>
          <p:cNvPr id="3" name="Picture 2" descr="A picture containing blur, light&#10;&#10;Description automatically generated">
            <a:extLst>
              <a:ext uri="{FF2B5EF4-FFF2-40B4-BE49-F238E27FC236}">
                <a16:creationId xmlns:a16="http://schemas.microsoft.com/office/drawing/2014/main" id="{2C9049B0-0B94-BD42-824D-B6D9FACBA80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00" y="-1"/>
            <a:ext cx="12190025" cy="6858002"/>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p:nvSpPr>
        <p:spPr bwMode="auto">
          <a:xfrm>
            <a:off x="5015193" y="1952626"/>
            <a:ext cx="6305496"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9" name="Rectangle 18">
            <a:extLst>
              <a:ext uri="{FF2B5EF4-FFF2-40B4-BE49-F238E27FC236}">
                <a16:creationId xmlns:a16="http://schemas.microsoft.com/office/drawing/2014/main" id="{0C9285AD-6427-0B46-A0F2-1DCB911CA9CC}"/>
              </a:ext>
            </a:extLst>
          </p:cNvPr>
          <p:cNvSpPr/>
          <p:nvPr/>
        </p:nvSpPr>
        <p:spPr>
          <a:xfrm>
            <a:off x="0" y="-3"/>
            <a:ext cx="12189425"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21" name="Text Placeholder 28"/>
          <p:cNvSpPr>
            <a:spLocks noGrp="1"/>
          </p:cNvSpPr>
          <p:nvPr>
            <p:ph type="body" sz="quarter" idx="12" hasCustomPrompt="1"/>
          </p:nvPr>
        </p:nvSpPr>
        <p:spPr>
          <a:xfrm>
            <a:off x="6939323" y="5770762"/>
            <a:ext cx="4263162" cy="295077"/>
          </a:xfrm>
        </p:spPr>
        <p:txBody>
          <a:bodyPr anchor="t"/>
          <a:lstStyle>
            <a:lvl1pPr marL="0" indent="0" algn="r">
              <a:spcAft>
                <a:spcPts val="600"/>
              </a:spcAft>
              <a:buFontTx/>
              <a:buNone/>
              <a:defRPr sz="1999">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39323" y="6080642"/>
            <a:ext cx="4263162" cy="301109"/>
          </a:xfrm>
        </p:spPr>
        <p:txBody>
          <a:bodyPr anchor="t"/>
          <a:lstStyle>
            <a:lvl1pPr marL="0" indent="0" algn="r">
              <a:spcAft>
                <a:spcPts val="600"/>
              </a:spcAft>
              <a:buFontTx/>
              <a:buNone/>
              <a:defRPr sz="1999">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5193" y="788741"/>
            <a:ext cx="6191227" cy="289871"/>
          </a:xfrm>
        </p:spPr>
        <p:txBody>
          <a:bodyPr/>
          <a:lstStyle>
            <a:lvl1pPr marL="0" indent="0" algn="r">
              <a:buNone/>
              <a:defRPr sz="2399"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tx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p:nvSpPr>
        <p:spPr bwMode="auto">
          <a:xfrm>
            <a:off x="12871273" y="2667001"/>
            <a:ext cx="65" cy="290721"/>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099">
              <a:solidFill>
                <a:schemeClr val="tx2"/>
              </a:solidFill>
            </a:endParaRPr>
          </a:p>
        </p:txBody>
      </p:sp>
      <p:sp>
        <p:nvSpPr>
          <p:cNvPr id="18" name="TextBox 20">
            <a:extLst>
              <a:ext uri="{FF2B5EF4-FFF2-40B4-BE49-F238E27FC236}">
                <a16:creationId xmlns:a16="http://schemas.microsoft.com/office/drawing/2014/main" id="{BE181728-95E0-D942-934C-22837439CA1F}"/>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4256665478"/>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20_Title Slid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CF1BEC-2CAF-7649-A00C-2845946E679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0" y="1"/>
            <a:ext cx="12190025" cy="6858001"/>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p:nvSpPr>
        <p:spPr bwMode="auto">
          <a:xfrm>
            <a:off x="5015193" y="1952626"/>
            <a:ext cx="6305496"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2" name="Rectangle 1">
            <a:extLst>
              <a:ext uri="{FF2B5EF4-FFF2-40B4-BE49-F238E27FC236}">
                <a16:creationId xmlns:a16="http://schemas.microsoft.com/office/drawing/2014/main" id="{39841289-60D1-7948-9778-C9FCBEABBE6A}"/>
              </a:ext>
            </a:extLst>
          </p:cNvPr>
          <p:cNvSpPr/>
          <p:nvPr/>
        </p:nvSpPr>
        <p:spPr>
          <a:xfrm>
            <a:off x="0" y="-1"/>
            <a:ext cx="12188825" cy="685799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21" name="Text Placeholder 28"/>
          <p:cNvSpPr>
            <a:spLocks noGrp="1"/>
          </p:cNvSpPr>
          <p:nvPr>
            <p:ph type="body" sz="quarter" idx="12" hasCustomPrompt="1"/>
          </p:nvPr>
        </p:nvSpPr>
        <p:spPr>
          <a:xfrm>
            <a:off x="6939323" y="5770762"/>
            <a:ext cx="4263162" cy="295077"/>
          </a:xfrm>
        </p:spPr>
        <p:txBody>
          <a:bodyPr anchor="t"/>
          <a:lstStyle>
            <a:lvl1pPr marL="0" indent="0" algn="r">
              <a:spcAft>
                <a:spcPts val="600"/>
              </a:spcAft>
              <a:buFontTx/>
              <a:buNone/>
              <a:defRPr sz="1999">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39323" y="6080642"/>
            <a:ext cx="4263162" cy="301109"/>
          </a:xfrm>
        </p:spPr>
        <p:txBody>
          <a:bodyPr anchor="t"/>
          <a:lstStyle>
            <a:lvl1pPr marL="0" indent="0" algn="r">
              <a:spcAft>
                <a:spcPts val="600"/>
              </a:spcAft>
              <a:buFontTx/>
              <a:buNone/>
              <a:defRPr sz="1999">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5193" y="788741"/>
            <a:ext cx="6191227" cy="289871"/>
          </a:xfrm>
        </p:spPr>
        <p:txBody>
          <a:bodyPr/>
          <a:lstStyle>
            <a:lvl1pPr marL="0" indent="0" algn="r">
              <a:buNone/>
              <a:defRPr sz="2399"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tx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p:nvSpPr>
        <p:spPr bwMode="auto">
          <a:xfrm>
            <a:off x="12871273" y="2667001"/>
            <a:ext cx="65" cy="290721"/>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099">
              <a:solidFill>
                <a:schemeClr val="tx2"/>
              </a:solidFill>
            </a:endParaRPr>
          </a:p>
        </p:txBody>
      </p:sp>
      <p:sp>
        <p:nvSpPr>
          <p:cNvPr id="18" name="TextBox 20">
            <a:extLst>
              <a:ext uri="{FF2B5EF4-FFF2-40B4-BE49-F238E27FC236}">
                <a16:creationId xmlns:a16="http://schemas.microsoft.com/office/drawing/2014/main" id="{3437A559-6F71-E24B-8877-CF29E1842AA5}"/>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304254520"/>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21_Title Slide">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BE12DA-8290-CF4B-976D-F9128AA4E4B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00" y="-1"/>
            <a:ext cx="12190025" cy="685800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p:nvSpPr>
        <p:spPr bwMode="auto">
          <a:xfrm>
            <a:off x="5015193" y="1952626"/>
            <a:ext cx="6305496"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B9A7D91F-FDE8-064E-A3E9-D2C0020634A8}"/>
              </a:ext>
            </a:extLst>
          </p:cNvPr>
          <p:cNvSpPr/>
          <p:nvPr/>
        </p:nvSpPr>
        <p:spPr>
          <a:xfrm>
            <a:off x="-1200" y="-2"/>
            <a:ext cx="12189425" cy="6857999"/>
          </a:xfrm>
          <a:prstGeom prst="rect">
            <a:avLst/>
          </a:prstGeom>
          <a:gradFill flip="none" rotWithShape="1">
            <a:gsLst>
              <a:gs pos="0">
                <a:schemeClr val="bg1">
                  <a:alpha val="0"/>
                </a:schemeClr>
              </a:gs>
              <a:gs pos="100000">
                <a:schemeClr val="bg1">
                  <a:alpha val="43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21" name="Text Placeholder 28"/>
          <p:cNvSpPr>
            <a:spLocks noGrp="1"/>
          </p:cNvSpPr>
          <p:nvPr>
            <p:ph type="body" sz="quarter" idx="12" hasCustomPrompt="1"/>
          </p:nvPr>
        </p:nvSpPr>
        <p:spPr>
          <a:xfrm>
            <a:off x="6939323" y="5770762"/>
            <a:ext cx="4263162" cy="295077"/>
          </a:xfrm>
        </p:spPr>
        <p:txBody>
          <a:bodyPr anchor="t"/>
          <a:lstStyle>
            <a:lvl1pPr marL="0" indent="0" algn="r">
              <a:spcAft>
                <a:spcPts val="600"/>
              </a:spcAft>
              <a:buFontTx/>
              <a:buNone/>
              <a:defRPr sz="1999">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39323" y="6080642"/>
            <a:ext cx="4263162" cy="301109"/>
          </a:xfrm>
        </p:spPr>
        <p:txBody>
          <a:bodyPr anchor="t"/>
          <a:lstStyle>
            <a:lvl1pPr marL="0" indent="0" algn="r">
              <a:spcAft>
                <a:spcPts val="600"/>
              </a:spcAft>
              <a:buFontTx/>
              <a:buNone/>
              <a:defRPr sz="1999">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5193" y="788741"/>
            <a:ext cx="6191227" cy="289871"/>
          </a:xfrm>
        </p:spPr>
        <p:txBody>
          <a:bodyPr/>
          <a:lstStyle>
            <a:lvl1pPr marL="0" indent="0" algn="r">
              <a:buNone/>
              <a:defRPr sz="2399"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tx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p:nvSpPr>
        <p:spPr bwMode="auto">
          <a:xfrm>
            <a:off x="12871273" y="2667001"/>
            <a:ext cx="65" cy="290721"/>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099">
              <a:solidFill>
                <a:schemeClr val="tx2"/>
              </a:solidFill>
            </a:endParaRPr>
          </a:p>
        </p:txBody>
      </p:sp>
      <p:sp>
        <p:nvSpPr>
          <p:cNvPr id="19" name="TextBox 20">
            <a:extLst>
              <a:ext uri="{FF2B5EF4-FFF2-40B4-BE49-F238E27FC236}">
                <a16:creationId xmlns:a16="http://schemas.microsoft.com/office/drawing/2014/main" id="{DB13CEFF-559B-FB4C-A2FE-263C6B46C7CE}"/>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2861796551"/>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22_Title Slide">
    <p:bg>
      <p:bgRef idx="1001">
        <a:schemeClr val="bg1"/>
      </p:bgRef>
    </p:bg>
    <p:spTree>
      <p:nvGrpSpPr>
        <p:cNvPr id="1" name=""/>
        <p:cNvGrpSpPr/>
        <p:nvPr/>
      </p:nvGrpSpPr>
      <p:grpSpPr>
        <a:xfrm>
          <a:off x="0" y="0"/>
          <a:ext cx="0" cy="0"/>
          <a:chOff x="0" y="0"/>
          <a:chExt cx="0" cy="0"/>
        </a:xfrm>
      </p:grpSpPr>
      <p:pic>
        <p:nvPicPr>
          <p:cNvPr id="4" name="Picture 3" descr="A picture containing invertebrate, ctenophore&#10;&#10;Description automatically generated">
            <a:extLst>
              <a:ext uri="{FF2B5EF4-FFF2-40B4-BE49-F238E27FC236}">
                <a16:creationId xmlns:a16="http://schemas.microsoft.com/office/drawing/2014/main" id="{58C025E6-8226-464D-867E-1C3F7CD526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p:nvSpPr>
        <p:spPr bwMode="auto">
          <a:xfrm>
            <a:off x="5015193" y="1952626"/>
            <a:ext cx="6305496"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CBBE7B51-ECA1-FA4D-BCAA-2BAA2A4A3ED4}"/>
              </a:ext>
            </a:extLst>
          </p:cNvPr>
          <p:cNvSpPr/>
          <p:nvPr/>
        </p:nvSpPr>
        <p:spPr>
          <a:xfrm>
            <a:off x="3509202" y="2"/>
            <a:ext cx="8679622"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21" name="Text Placeholder 28"/>
          <p:cNvSpPr>
            <a:spLocks noGrp="1"/>
          </p:cNvSpPr>
          <p:nvPr>
            <p:ph type="body" sz="quarter" idx="12" hasCustomPrompt="1"/>
          </p:nvPr>
        </p:nvSpPr>
        <p:spPr>
          <a:xfrm>
            <a:off x="6939323" y="5770762"/>
            <a:ext cx="4263162" cy="295077"/>
          </a:xfrm>
        </p:spPr>
        <p:txBody>
          <a:bodyPr anchor="t"/>
          <a:lstStyle>
            <a:lvl1pPr marL="0" indent="0" algn="r">
              <a:spcAft>
                <a:spcPts val="600"/>
              </a:spcAft>
              <a:buFontTx/>
              <a:buNone/>
              <a:defRPr sz="1999">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39323" y="6080642"/>
            <a:ext cx="4263162" cy="301109"/>
          </a:xfrm>
        </p:spPr>
        <p:txBody>
          <a:bodyPr anchor="t"/>
          <a:lstStyle>
            <a:lvl1pPr marL="0" indent="0" algn="r">
              <a:spcAft>
                <a:spcPts val="600"/>
              </a:spcAft>
              <a:buFontTx/>
              <a:buNone/>
              <a:defRPr sz="1999">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5193" y="788741"/>
            <a:ext cx="6191227" cy="289871"/>
          </a:xfrm>
        </p:spPr>
        <p:txBody>
          <a:bodyPr/>
          <a:lstStyle>
            <a:lvl1pPr marL="0" indent="0" algn="r">
              <a:buNone/>
              <a:defRPr sz="2399"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tx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p:nvSpPr>
        <p:spPr bwMode="auto">
          <a:xfrm>
            <a:off x="12871273" y="2667001"/>
            <a:ext cx="65" cy="290721"/>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099">
              <a:solidFill>
                <a:schemeClr val="tx2"/>
              </a:solidFill>
            </a:endParaRPr>
          </a:p>
        </p:txBody>
      </p:sp>
      <p:sp>
        <p:nvSpPr>
          <p:cNvPr id="19" name="TextBox 20">
            <a:extLst>
              <a:ext uri="{FF2B5EF4-FFF2-40B4-BE49-F238E27FC236}">
                <a16:creationId xmlns:a16="http://schemas.microsoft.com/office/drawing/2014/main" id="{F4023BA9-1025-B342-8C96-782CC118DCF8}"/>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31440891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23_Title Slide">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ED8F0C-28F2-8A42-9D40-7084C9FFD7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50" y="0"/>
            <a:ext cx="12209527" cy="685800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p:nvSpPr>
        <p:spPr bwMode="auto">
          <a:xfrm>
            <a:off x="5015193" y="1952626"/>
            <a:ext cx="6305496"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2" name="Rectangle 1">
            <a:extLst>
              <a:ext uri="{FF2B5EF4-FFF2-40B4-BE49-F238E27FC236}">
                <a16:creationId xmlns:a16="http://schemas.microsoft.com/office/drawing/2014/main" id="{426677CF-4019-3745-AE17-170FFE5A9470}"/>
              </a:ext>
            </a:extLst>
          </p:cNvPr>
          <p:cNvSpPr/>
          <p:nvPr/>
        </p:nvSpPr>
        <p:spPr>
          <a:xfrm>
            <a:off x="0" y="0"/>
            <a:ext cx="12199176"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21" name="Text Placeholder 28"/>
          <p:cNvSpPr>
            <a:spLocks noGrp="1"/>
          </p:cNvSpPr>
          <p:nvPr>
            <p:ph type="body" sz="quarter" idx="12" hasCustomPrompt="1"/>
          </p:nvPr>
        </p:nvSpPr>
        <p:spPr>
          <a:xfrm>
            <a:off x="6939323" y="5770762"/>
            <a:ext cx="4263162" cy="295077"/>
          </a:xfrm>
        </p:spPr>
        <p:txBody>
          <a:bodyPr anchor="t"/>
          <a:lstStyle>
            <a:lvl1pPr marL="0" indent="0" algn="r">
              <a:spcAft>
                <a:spcPts val="600"/>
              </a:spcAft>
              <a:buFontTx/>
              <a:buNone/>
              <a:defRPr sz="1999">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39323" y="6080642"/>
            <a:ext cx="4263162" cy="301109"/>
          </a:xfrm>
        </p:spPr>
        <p:txBody>
          <a:bodyPr anchor="t"/>
          <a:lstStyle>
            <a:lvl1pPr marL="0" indent="0" algn="r">
              <a:spcAft>
                <a:spcPts val="600"/>
              </a:spcAft>
              <a:buFontTx/>
              <a:buNone/>
              <a:defRPr sz="1999">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5193" y="788741"/>
            <a:ext cx="6191227" cy="289871"/>
          </a:xfrm>
        </p:spPr>
        <p:txBody>
          <a:bodyPr/>
          <a:lstStyle>
            <a:lvl1pPr marL="0" indent="0" algn="r">
              <a:buNone/>
              <a:defRPr sz="2399"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tx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p:nvSpPr>
        <p:spPr bwMode="auto">
          <a:xfrm>
            <a:off x="12871273" y="2667001"/>
            <a:ext cx="65" cy="290721"/>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099">
              <a:solidFill>
                <a:schemeClr val="tx2"/>
              </a:solidFill>
            </a:endParaRPr>
          </a:p>
        </p:txBody>
      </p:sp>
      <p:sp>
        <p:nvSpPr>
          <p:cNvPr id="18" name="TextBox 20">
            <a:extLst>
              <a:ext uri="{FF2B5EF4-FFF2-40B4-BE49-F238E27FC236}">
                <a16:creationId xmlns:a16="http://schemas.microsoft.com/office/drawing/2014/main" id="{97F8A816-849A-F64A-9212-F0A7C735F9D3}"/>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1386460096"/>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24_Title Slide">
    <p:bg>
      <p:bgRef idx="1001">
        <a:schemeClr val="bg1"/>
      </p:bgRef>
    </p:bg>
    <p:spTree>
      <p:nvGrpSpPr>
        <p:cNvPr id="1" name=""/>
        <p:cNvGrpSpPr/>
        <p:nvPr/>
      </p:nvGrpSpPr>
      <p:grpSpPr>
        <a:xfrm>
          <a:off x="0" y="0"/>
          <a:ext cx="0" cy="0"/>
          <a:chOff x="0" y="0"/>
          <a:chExt cx="0" cy="0"/>
        </a:xfrm>
      </p:grpSpPr>
      <p:pic>
        <p:nvPicPr>
          <p:cNvPr id="4" name="Picture 3" descr="A picture containing circuit, electronics, night&#10;&#10;Description automatically generated">
            <a:extLst>
              <a:ext uri="{FF2B5EF4-FFF2-40B4-BE49-F238E27FC236}">
                <a16:creationId xmlns:a16="http://schemas.microsoft.com/office/drawing/2014/main" id="{0CFC14C8-0981-E345-B10D-84223FB4CE7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0" y="-1"/>
            <a:ext cx="12190025" cy="6858002"/>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p:nvSpPr>
        <p:spPr bwMode="auto">
          <a:xfrm>
            <a:off x="5015193" y="1952626"/>
            <a:ext cx="6305496"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2" name="Rectangle 1">
            <a:extLst>
              <a:ext uri="{FF2B5EF4-FFF2-40B4-BE49-F238E27FC236}">
                <a16:creationId xmlns:a16="http://schemas.microsoft.com/office/drawing/2014/main" id="{0542CAB4-5A61-4A44-9A1E-BC9746ED65BA}"/>
              </a:ext>
            </a:extLst>
          </p:cNvPr>
          <p:cNvSpPr/>
          <p:nvPr/>
        </p:nvSpPr>
        <p:spPr>
          <a:xfrm>
            <a:off x="0" y="-1"/>
            <a:ext cx="12188825" cy="6857999"/>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21" name="Text Placeholder 28"/>
          <p:cNvSpPr>
            <a:spLocks noGrp="1"/>
          </p:cNvSpPr>
          <p:nvPr>
            <p:ph type="body" sz="quarter" idx="12" hasCustomPrompt="1"/>
          </p:nvPr>
        </p:nvSpPr>
        <p:spPr>
          <a:xfrm>
            <a:off x="6939323" y="5770762"/>
            <a:ext cx="4263162" cy="295077"/>
          </a:xfrm>
        </p:spPr>
        <p:txBody>
          <a:bodyPr anchor="t"/>
          <a:lstStyle>
            <a:lvl1pPr marL="0" indent="0" algn="r">
              <a:spcAft>
                <a:spcPts val="600"/>
              </a:spcAft>
              <a:buFontTx/>
              <a:buNone/>
              <a:defRPr sz="1999">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39323" y="6080642"/>
            <a:ext cx="4263162" cy="301109"/>
          </a:xfrm>
        </p:spPr>
        <p:txBody>
          <a:bodyPr anchor="t"/>
          <a:lstStyle>
            <a:lvl1pPr marL="0" indent="0" algn="r">
              <a:spcAft>
                <a:spcPts val="600"/>
              </a:spcAft>
              <a:buFontTx/>
              <a:buNone/>
              <a:defRPr sz="1999">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5193" y="788741"/>
            <a:ext cx="6191227" cy="289871"/>
          </a:xfrm>
        </p:spPr>
        <p:txBody>
          <a:bodyPr/>
          <a:lstStyle>
            <a:lvl1pPr marL="0" indent="0" algn="r">
              <a:buNone/>
              <a:defRPr sz="2399"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tx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p:nvSpPr>
        <p:spPr bwMode="auto">
          <a:xfrm>
            <a:off x="12871273" y="2667001"/>
            <a:ext cx="65" cy="290721"/>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099">
              <a:solidFill>
                <a:schemeClr val="tx2"/>
              </a:solidFill>
            </a:endParaRPr>
          </a:p>
        </p:txBody>
      </p:sp>
      <p:sp>
        <p:nvSpPr>
          <p:cNvPr id="18" name="TextBox 20">
            <a:extLst>
              <a:ext uri="{FF2B5EF4-FFF2-40B4-BE49-F238E27FC236}">
                <a16:creationId xmlns:a16="http://schemas.microsoft.com/office/drawing/2014/main" id="{066775FA-2E3A-3B47-AC4A-682D27F2218D}"/>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228579845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0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F60B99-6BFE-2D40-895F-0F084FEC4E7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1"/>
            <a:ext cx="12188152" cy="6858001"/>
          </a:xfrm>
          <a:prstGeom prst="rect">
            <a:avLst/>
          </a:prstGeom>
        </p:spPr>
      </p:pic>
      <p:sp>
        <p:nvSpPr>
          <p:cNvPr id="21" name="Rectangle 20">
            <a:extLst>
              <a:ext uri="{FF2B5EF4-FFF2-40B4-BE49-F238E27FC236}">
                <a16:creationId xmlns:a16="http://schemas.microsoft.com/office/drawing/2014/main" id="{05A56ACD-80AA-D441-B2FA-F252F126F050}"/>
              </a:ext>
            </a:extLst>
          </p:cNvPr>
          <p:cNvSpPr>
            <a:spLocks/>
          </p:cNvSpPr>
          <p:nvPr/>
        </p:nvSpPr>
        <p:spPr>
          <a:xfrm rot="5400000">
            <a:off x="2664813" y="-2666013"/>
            <a:ext cx="6858000" cy="12190025"/>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4" name="Subtitle 2">
            <a:extLst>
              <a:ext uri="{FF2B5EF4-FFF2-40B4-BE49-F238E27FC236}">
                <a16:creationId xmlns:a16="http://schemas.microsoft.com/office/drawing/2014/main" id="{764D7468-B6ED-8B46-A799-873C6CBB00EF}"/>
              </a:ext>
            </a:extLst>
          </p:cNvPr>
          <p:cNvSpPr txBox="1">
            <a:spLocks/>
          </p:cNvSpPr>
          <p:nvPr/>
        </p:nvSpPr>
        <p:spPr bwMode="auto">
          <a:xfrm>
            <a:off x="5015193" y="1952626"/>
            <a:ext cx="6305496"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pic>
        <p:nvPicPr>
          <p:cNvPr id="20" name="Picture 19">
            <a:extLst>
              <a:ext uri="{FF2B5EF4-FFF2-40B4-BE49-F238E27FC236}">
                <a16:creationId xmlns:a16="http://schemas.microsoft.com/office/drawing/2014/main" id="{EFB81D85-C6D9-464F-970F-8B449E6B3741}"/>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2"/>
            <a:ext cx="12188825"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39323" y="5770762"/>
            <a:ext cx="4263162" cy="295077"/>
          </a:xfrm>
        </p:spPr>
        <p:txBody>
          <a:bodyPr anchor="t"/>
          <a:lstStyle>
            <a:lvl1pPr marL="0" indent="0" algn="r">
              <a:spcAft>
                <a:spcPts val="600"/>
              </a:spcAft>
              <a:buFontTx/>
              <a:buNone/>
              <a:defRPr sz="1999">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39323" y="6080642"/>
            <a:ext cx="4263162" cy="301109"/>
          </a:xfrm>
        </p:spPr>
        <p:txBody>
          <a:bodyPr anchor="t"/>
          <a:lstStyle>
            <a:lvl1pPr marL="0" indent="0" algn="r">
              <a:spcAft>
                <a:spcPts val="600"/>
              </a:spcAft>
              <a:buFontTx/>
              <a:buNone/>
              <a:defRPr sz="1999">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5193" y="788741"/>
            <a:ext cx="6191227" cy="289871"/>
          </a:xfrm>
        </p:spPr>
        <p:txBody>
          <a:bodyPr/>
          <a:lstStyle>
            <a:lvl1pPr marL="0" indent="0" algn="r">
              <a:buNone/>
              <a:defRPr sz="2399" baseline="0">
                <a:solidFill>
                  <a:schemeClr val="bg1"/>
                </a:solidFill>
              </a:defRPr>
            </a:lvl1pPr>
          </a:lstStyle>
          <a:p>
            <a:pPr lvl="0"/>
            <a:r>
              <a:rPr lang="en-US"/>
              <a:t>Click to edit Master text styles</a:t>
            </a:r>
          </a:p>
        </p:txBody>
      </p:sp>
      <p:sp>
        <p:nvSpPr>
          <p:cNvPr id="11" name="Title 1">
            <a:extLst>
              <a:ext uri="{FF2B5EF4-FFF2-40B4-BE49-F238E27FC236}">
                <a16:creationId xmlns:a16="http://schemas.microsoft.com/office/drawing/2014/main" id="{A687E4BC-2B2B-B045-B01E-E0001545D82E}"/>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2" name="Subtitle 2">
            <a:extLst>
              <a:ext uri="{FF2B5EF4-FFF2-40B4-BE49-F238E27FC236}">
                <a16:creationId xmlns:a16="http://schemas.microsoft.com/office/drawing/2014/main" id="{D59F83AF-D8A4-3D48-9AAD-FC11BC3D96F1}"/>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bg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6CAA01D4-228A-2D47-8D6D-23BE3048C2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3" name="TextBox 20">
            <a:extLst>
              <a:ext uri="{FF2B5EF4-FFF2-40B4-BE49-F238E27FC236}">
                <a16:creationId xmlns:a16="http://schemas.microsoft.com/office/drawing/2014/main" id="{A92CF2F3-D508-734C-A803-AEC0A192B100}"/>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452025919"/>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25_Title Slide">
    <p:bg>
      <p:bgRef idx="1001">
        <a:schemeClr val="bg1"/>
      </p:bgRef>
    </p:bg>
    <p:spTree>
      <p:nvGrpSpPr>
        <p:cNvPr id="1" name=""/>
        <p:cNvGrpSpPr/>
        <p:nvPr/>
      </p:nvGrpSpPr>
      <p:grpSpPr>
        <a:xfrm>
          <a:off x="0" y="0"/>
          <a:ext cx="0" cy="0"/>
          <a:chOff x="0" y="0"/>
          <a:chExt cx="0" cy="0"/>
        </a:xfrm>
      </p:grpSpPr>
      <p:pic>
        <p:nvPicPr>
          <p:cNvPr id="3" name="Picture 2" descr="A picture containing outdoor object, blue, star, bright&#10;&#10;Description automatically generated">
            <a:extLst>
              <a:ext uri="{FF2B5EF4-FFF2-40B4-BE49-F238E27FC236}">
                <a16:creationId xmlns:a16="http://schemas.microsoft.com/office/drawing/2014/main" id="{FB37B42A-7042-E140-A580-6034CB58561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00" y="-2"/>
            <a:ext cx="12190025" cy="6857999"/>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p:nvSpPr>
        <p:spPr bwMode="auto">
          <a:xfrm>
            <a:off x="5015193" y="1952626"/>
            <a:ext cx="6305496"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6A9646DD-15B4-6F44-9224-549BD8C15001}"/>
              </a:ext>
            </a:extLst>
          </p:cNvPr>
          <p:cNvSpPr/>
          <p:nvPr/>
        </p:nvSpPr>
        <p:spPr>
          <a:xfrm>
            <a:off x="-1200" y="-3"/>
            <a:ext cx="12189425"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21" name="Text Placeholder 28"/>
          <p:cNvSpPr>
            <a:spLocks noGrp="1"/>
          </p:cNvSpPr>
          <p:nvPr>
            <p:ph type="body" sz="quarter" idx="12" hasCustomPrompt="1"/>
          </p:nvPr>
        </p:nvSpPr>
        <p:spPr>
          <a:xfrm>
            <a:off x="6939323" y="5770762"/>
            <a:ext cx="4263162" cy="295077"/>
          </a:xfrm>
        </p:spPr>
        <p:txBody>
          <a:bodyPr anchor="t"/>
          <a:lstStyle>
            <a:lvl1pPr marL="0" indent="0" algn="r">
              <a:spcAft>
                <a:spcPts val="600"/>
              </a:spcAft>
              <a:buFontTx/>
              <a:buNone/>
              <a:defRPr sz="1999">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39323" y="6080642"/>
            <a:ext cx="4263162" cy="301109"/>
          </a:xfrm>
        </p:spPr>
        <p:txBody>
          <a:bodyPr anchor="t"/>
          <a:lstStyle>
            <a:lvl1pPr marL="0" indent="0" algn="r">
              <a:spcAft>
                <a:spcPts val="600"/>
              </a:spcAft>
              <a:buFontTx/>
              <a:buNone/>
              <a:defRPr sz="1999">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5193" y="788741"/>
            <a:ext cx="6191227" cy="289871"/>
          </a:xfrm>
        </p:spPr>
        <p:txBody>
          <a:bodyPr/>
          <a:lstStyle>
            <a:lvl1pPr marL="0" indent="0" algn="r">
              <a:buNone/>
              <a:defRPr sz="2399"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tx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p:nvSpPr>
        <p:spPr bwMode="auto">
          <a:xfrm>
            <a:off x="12871273" y="2667001"/>
            <a:ext cx="65" cy="290721"/>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099">
              <a:solidFill>
                <a:schemeClr val="tx2"/>
              </a:solidFill>
            </a:endParaRPr>
          </a:p>
        </p:txBody>
      </p:sp>
      <p:sp>
        <p:nvSpPr>
          <p:cNvPr id="19" name="TextBox 20">
            <a:extLst>
              <a:ext uri="{FF2B5EF4-FFF2-40B4-BE49-F238E27FC236}">
                <a16:creationId xmlns:a16="http://schemas.microsoft.com/office/drawing/2014/main" id="{F9FBE488-91F7-1942-A89D-FB17FE084C34}"/>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1128123797"/>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26_Title Slid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BEC0F4-29B3-1844-A206-E9978DDC95C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0" y="0"/>
            <a:ext cx="12190025" cy="685800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p:nvSpPr>
        <p:spPr bwMode="auto">
          <a:xfrm>
            <a:off x="5015193" y="1952626"/>
            <a:ext cx="6305496"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A6BA66D4-F829-5348-B094-D86162A17157}"/>
              </a:ext>
            </a:extLst>
          </p:cNvPr>
          <p:cNvSpPr/>
          <p:nvPr/>
        </p:nvSpPr>
        <p:spPr>
          <a:xfrm>
            <a:off x="-600" y="-3"/>
            <a:ext cx="12189425"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21" name="Text Placeholder 28"/>
          <p:cNvSpPr>
            <a:spLocks noGrp="1"/>
          </p:cNvSpPr>
          <p:nvPr>
            <p:ph type="body" sz="quarter" idx="12" hasCustomPrompt="1"/>
          </p:nvPr>
        </p:nvSpPr>
        <p:spPr>
          <a:xfrm>
            <a:off x="6939323" y="5770762"/>
            <a:ext cx="4263162" cy="295077"/>
          </a:xfrm>
        </p:spPr>
        <p:txBody>
          <a:bodyPr anchor="t"/>
          <a:lstStyle>
            <a:lvl1pPr marL="0" indent="0" algn="r">
              <a:spcAft>
                <a:spcPts val="600"/>
              </a:spcAft>
              <a:buFontTx/>
              <a:buNone/>
              <a:defRPr sz="1999">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39323" y="6080642"/>
            <a:ext cx="4263162" cy="301109"/>
          </a:xfrm>
        </p:spPr>
        <p:txBody>
          <a:bodyPr anchor="t"/>
          <a:lstStyle>
            <a:lvl1pPr marL="0" indent="0" algn="r">
              <a:spcAft>
                <a:spcPts val="600"/>
              </a:spcAft>
              <a:buFontTx/>
              <a:buNone/>
              <a:defRPr sz="1999">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5193" y="788741"/>
            <a:ext cx="6191227" cy="289871"/>
          </a:xfrm>
        </p:spPr>
        <p:txBody>
          <a:bodyPr/>
          <a:lstStyle>
            <a:lvl1pPr marL="0" indent="0" algn="r">
              <a:buNone/>
              <a:defRPr sz="2399"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tx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p:nvSpPr>
        <p:spPr bwMode="auto">
          <a:xfrm>
            <a:off x="12871273" y="2667001"/>
            <a:ext cx="65" cy="290721"/>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099">
              <a:solidFill>
                <a:schemeClr val="tx2"/>
              </a:solidFill>
            </a:endParaRPr>
          </a:p>
        </p:txBody>
      </p:sp>
      <p:sp>
        <p:nvSpPr>
          <p:cNvPr id="19" name="TextBox 20">
            <a:extLst>
              <a:ext uri="{FF2B5EF4-FFF2-40B4-BE49-F238E27FC236}">
                <a16:creationId xmlns:a16="http://schemas.microsoft.com/office/drawing/2014/main" id="{BDDBD7D5-08A7-D64A-8871-2D7A78BACF86}"/>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2579981518"/>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27_Title Slide">
    <p:bg>
      <p:bgRef idx="1001">
        <a:schemeClr val="bg1"/>
      </p:bgRef>
    </p:bg>
    <p:spTree>
      <p:nvGrpSpPr>
        <p:cNvPr id="1" name=""/>
        <p:cNvGrpSpPr/>
        <p:nvPr/>
      </p:nvGrpSpPr>
      <p:grpSpPr>
        <a:xfrm>
          <a:off x="0" y="0"/>
          <a:ext cx="0" cy="0"/>
          <a:chOff x="0" y="0"/>
          <a:chExt cx="0" cy="0"/>
        </a:xfrm>
      </p:grpSpPr>
      <p:pic>
        <p:nvPicPr>
          <p:cNvPr id="3" name="Picture 2" descr="A picture containing indoor&#10;&#10;Description automatically generated">
            <a:extLst>
              <a:ext uri="{FF2B5EF4-FFF2-40B4-BE49-F238E27FC236}">
                <a16:creationId xmlns:a16="http://schemas.microsoft.com/office/drawing/2014/main" id="{0AFABCE9-6BC8-E741-B725-757DD8CDEF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0025" cy="6861157"/>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p:nvSpPr>
        <p:spPr bwMode="auto">
          <a:xfrm>
            <a:off x="5015193" y="1952626"/>
            <a:ext cx="6305496"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C430656C-1B23-0749-AD6A-14502D71E9B2}"/>
              </a:ext>
            </a:extLst>
          </p:cNvPr>
          <p:cNvSpPr/>
          <p:nvPr/>
        </p:nvSpPr>
        <p:spPr>
          <a:xfrm>
            <a:off x="-600" y="2"/>
            <a:ext cx="12189425"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2"/>
            <a:ext cx="12188825" cy="6857999"/>
          </a:xfrm>
          <a:prstGeom prst="rect">
            <a:avLst/>
          </a:prstGeom>
        </p:spPr>
      </p:pic>
      <p:sp>
        <p:nvSpPr>
          <p:cNvPr id="21" name="Text Placeholder 28"/>
          <p:cNvSpPr>
            <a:spLocks noGrp="1"/>
          </p:cNvSpPr>
          <p:nvPr>
            <p:ph type="body" sz="quarter" idx="12" hasCustomPrompt="1"/>
          </p:nvPr>
        </p:nvSpPr>
        <p:spPr>
          <a:xfrm>
            <a:off x="6939323" y="5770762"/>
            <a:ext cx="4263162" cy="295077"/>
          </a:xfrm>
        </p:spPr>
        <p:txBody>
          <a:bodyPr anchor="t"/>
          <a:lstStyle>
            <a:lvl1pPr marL="0" indent="0" algn="r">
              <a:spcAft>
                <a:spcPts val="600"/>
              </a:spcAft>
              <a:buFontTx/>
              <a:buNone/>
              <a:defRPr sz="1999">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39323" y="6080642"/>
            <a:ext cx="4263162" cy="301109"/>
          </a:xfrm>
        </p:spPr>
        <p:txBody>
          <a:bodyPr anchor="t"/>
          <a:lstStyle>
            <a:lvl1pPr marL="0" indent="0" algn="r">
              <a:spcAft>
                <a:spcPts val="600"/>
              </a:spcAft>
              <a:buFontTx/>
              <a:buNone/>
              <a:defRPr sz="1999">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5193" y="788741"/>
            <a:ext cx="6191227" cy="289871"/>
          </a:xfrm>
        </p:spPr>
        <p:txBody>
          <a:bodyPr/>
          <a:lstStyle>
            <a:lvl1pPr marL="0" indent="0" algn="r">
              <a:buNone/>
              <a:defRPr sz="2399"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tx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p:nvSpPr>
        <p:spPr bwMode="auto">
          <a:xfrm>
            <a:off x="12871273" y="2667001"/>
            <a:ext cx="65" cy="290721"/>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099">
              <a:solidFill>
                <a:schemeClr val="tx2"/>
              </a:solidFill>
            </a:endParaRPr>
          </a:p>
        </p:txBody>
      </p:sp>
      <p:sp>
        <p:nvSpPr>
          <p:cNvPr id="19" name="TextBox 20">
            <a:extLst>
              <a:ext uri="{FF2B5EF4-FFF2-40B4-BE49-F238E27FC236}">
                <a16:creationId xmlns:a16="http://schemas.microsoft.com/office/drawing/2014/main" id="{6B5A3F7D-62C2-2F4F-A74E-62524C8DDF0E}"/>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280048019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10_Title Slide">
    <p:bg>
      <p:bgPr>
        <a:solidFill>
          <a:schemeClr val="accen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223CC0-C7A1-BC40-9A1F-09EBC27A25E6}"/>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6" name="Title 1">
            <a:extLst>
              <a:ext uri="{FF2B5EF4-FFF2-40B4-BE49-F238E27FC236}">
                <a16:creationId xmlns:a16="http://schemas.microsoft.com/office/drawing/2014/main" id="{A0CD7DAB-58BC-C442-ABC0-6D7414DFC22E}"/>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bg1"/>
                </a:solidFill>
              </a:defRPr>
            </a:lvl1pPr>
          </a:lstStyle>
          <a:p>
            <a:r>
              <a:rPr lang="en-US" dirty="0"/>
              <a:t>Click to Edit </a:t>
            </a:r>
            <a:br>
              <a:rPr lang="en-US" dirty="0"/>
            </a:br>
            <a:r>
              <a:rPr lang="en-US" dirty="0"/>
              <a:t>Divider Page Title</a:t>
            </a:r>
            <a:br>
              <a:rPr lang="en-US" dirty="0"/>
            </a:br>
            <a:r>
              <a:rPr lang="en-US" dirty="0"/>
              <a:t>Line 3</a:t>
            </a:r>
            <a:br>
              <a:rPr lang="en-US" dirty="0"/>
            </a:br>
            <a:r>
              <a:rPr lang="en-US" dirty="0"/>
              <a:t>Line 4</a:t>
            </a:r>
          </a:p>
        </p:txBody>
      </p:sp>
      <p:sp>
        <p:nvSpPr>
          <p:cNvPr id="7" name="Subtitle 2">
            <a:extLst>
              <a:ext uri="{FF2B5EF4-FFF2-40B4-BE49-F238E27FC236}">
                <a16:creationId xmlns:a16="http://schemas.microsoft.com/office/drawing/2014/main" id="{9CDE2EBD-0FA3-D24B-AC33-4F98A57EE244}"/>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bg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1" name="Picture 10" descr="A picture containing building, drawing&#10;&#10;Description automatically generated">
            <a:extLst>
              <a:ext uri="{FF2B5EF4-FFF2-40B4-BE49-F238E27FC236}">
                <a16:creationId xmlns:a16="http://schemas.microsoft.com/office/drawing/2014/main" id="{FF51B5E8-1A64-CC4C-8297-18A3B49396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0" name="TextBox 20">
            <a:extLst>
              <a:ext uri="{FF2B5EF4-FFF2-40B4-BE49-F238E27FC236}">
                <a16:creationId xmlns:a16="http://schemas.microsoft.com/office/drawing/2014/main" id="{CF3F483E-C28F-8C43-8AF4-54DEBAF1D61F}"/>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2253795111"/>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4_Section Divider slide">
    <p:bg>
      <p:bgPr>
        <a:solidFill>
          <a:schemeClr val="accent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F5B06E-F6A0-3B43-AD64-568F71E24194}"/>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6" name="Title 1">
            <a:extLst>
              <a:ext uri="{FF2B5EF4-FFF2-40B4-BE49-F238E27FC236}">
                <a16:creationId xmlns:a16="http://schemas.microsoft.com/office/drawing/2014/main" id="{373DAA08-2A8E-BC49-A908-D83D95CBFDFB}"/>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bg1"/>
                </a:solidFill>
              </a:defRPr>
            </a:lvl1pPr>
          </a:lstStyle>
          <a:p>
            <a:r>
              <a:rPr lang="en-US" dirty="0"/>
              <a:t>Click to Edit </a:t>
            </a:r>
            <a:br>
              <a:rPr lang="en-US" dirty="0"/>
            </a:br>
            <a:r>
              <a:rPr lang="en-US" dirty="0"/>
              <a:t>Divider Page Title</a:t>
            </a:r>
            <a:br>
              <a:rPr lang="en-US" dirty="0"/>
            </a:br>
            <a:r>
              <a:rPr lang="en-US" dirty="0"/>
              <a:t>Line 3</a:t>
            </a:r>
            <a:br>
              <a:rPr lang="en-US" dirty="0"/>
            </a:br>
            <a:r>
              <a:rPr lang="en-US" dirty="0"/>
              <a:t>Line 4</a:t>
            </a:r>
          </a:p>
        </p:txBody>
      </p:sp>
      <p:sp>
        <p:nvSpPr>
          <p:cNvPr id="7" name="Subtitle 2">
            <a:extLst>
              <a:ext uri="{FF2B5EF4-FFF2-40B4-BE49-F238E27FC236}">
                <a16:creationId xmlns:a16="http://schemas.microsoft.com/office/drawing/2014/main" id="{818585A9-CBDE-FB4B-A656-FBBD0B0CAA69}"/>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bg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1" name="Picture 10" descr="A picture containing building, drawing&#10;&#10;Description automatically generated">
            <a:extLst>
              <a:ext uri="{FF2B5EF4-FFF2-40B4-BE49-F238E27FC236}">
                <a16:creationId xmlns:a16="http://schemas.microsoft.com/office/drawing/2014/main" id="{F366692D-059F-E843-B530-FFE3E2135C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9" name="TextBox 20">
            <a:extLst>
              <a:ext uri="{FF2B5EF4-FFF2-40B4-BE49-F238E27FC236}">
                <a16:creationId xmlns:a16="http://schemas.microsoft.com/office/drawing/2014/main" id="{84D08BDA-0B34-A84B-B3A0-9DE0D5EB9613}"/>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758891916"/>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8_Section Divider slide">
    <p:bg>
      <p:bgPr>
        <a:solidFill>
          <a:schemeClr val="accent5"/>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353FD8-3FBF-E340-8B41-D553C61637D3}"/>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6" name="Title 1">
            <a:extLst>
              <a:ext uri="{FF2B5EF4-FFF2-40B4-BE49-F238E27FC236}">
                <a16:creationId xmlns:a16="http://schemas.microsoft.com/office/drawing/2014/main" id="{0602B157-BA2E-444C-B53E-75E500564873}"/>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bg1"/>
                </a:solidFill>
              </a:defRPr>
            </a:lvl1pPr>
          </a:lstStyle>
          <a:p>
            <a:r>
              <a:rPr lang="en-US" dirty="0"/>
              <a:t>Click to Edit </a:t>
            </a:r>
            <a:br>
              <a:rPr lang="en-US" dirty="0"/>
            </a:br>
            <a:r>
              <a:rPr lang="en-US" dirty="0"/>
              <a:t>Divider Page Title</a:t>
            </a:r>
            <a:br>
              <a:rPr lang="en-US" dirty="0"/>
            </a:br>
            <a:r>
              <a:rPr lang="en-US" dirty="0"/>
              <a:t>Line 3</a:t>
            </a:r>
            <a:br>
              <a:rPr lang="en-US" dirty="0"/>
            </a:br>
            <a:r>
              <a:rPr lang="en-US" dirty="0"/>
              <a:t>Line 4</a:t>
            </a:r>
          </a:p>
        </p:txBody>
      </p:sp>
      <p:sp>
        <p:nvSpPr>
          <p:cNvPr id="7" name="Subtitle 2">
            <a:extLst>
              <a:ext uri="{FF2B5EF4-FFF2-40B4-BE49-F238E27FC236}">
                <a16:creationId xmlns:a16="http://schemas.microsoft.com/office/drawing/2014/main" id="{87FC899D-8C55-104D-89CA-EA4FCE459E0B}"/>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bg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1" name="Picture 10" descr="A picture containing building, drawing&#10;&#10;Description automatically generated">
            <a:extLst>
              <a:ext uri="{FF2B5EF4-FFF2-40B4-BE49-F238E27FC236}">
                <a16:creationId xmlns:a16="http://schemas.microsoft.com/office/drawing/2014/main" id="{2C852A8C-3865-AA4E-82F7-750F6C6DD6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0" name="TextBox 20">
            <a:extLst>
              <a:ext uri="{FF2B5EF4-FFF2-40B4-BE49-F238E27FC236}">
                <a16:creationId xmlns:a16="http://schemas.microsoft.com/office/drawing/2014/main" id="{8F84B417-FBBD-D54C-B0DE-4D62AABBD4C4}"/>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3270268408"/>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 colum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300" y="476250"/>
            <a:ext cx="11230225" cy="654760"/>
          </a:xfrm>
        </p:spPr>
        <p:txBody>
          <a:bodyPr anchor="t"/>
          <a:lstStyle>
            <a:lvl1pPr>
              <a:defRPr b="0"/>
            </a:lvl1pPr>
          </a:lstStyle>
          <a:p>
            <a:r>
              <a:rPr lang="en-US" dirty="0"/>
              <a:t>Click to Edit Master Title Style</a:t>
            </a:r>
          </a:p>
        </p:txBody>
      </p:sp>
      <p:sp>
        <p:nvSpPr>
          <p:cNvPr id="4" name="Text Placeholder 2"/>
          <p:cNvSpPr>
            <a:spLocks noGrp="1"/>
          </p:cNvSpPr>
          <p:nvPr>
            <p:ph idx="1" hasCustomPrompt="1"/>
          </p:nvPr>
        </p:nvSpPr>
        <p:spPr>
          <a:xfrm>
            <a:off x="479300" y="1171112"/>
            <a:ext cx="11230225" cy="4948335"/>
          </a:xfrm>
          <a:prstGeom prst="rect">
            <a:avLst/>
          </a:prstGeom>
        </p:spPr>
        <p:txBody>
          <a:bodyPr/>
          <a:lstStyle>
            <a:lvl1pPr marL="342797" indent="-342797">
              <a:lnSpc>
                <a:spcPct val="100000"/>
              </a:lnSpc>
              <a:spcBef>
                <a:spcPts val="600"/>
              </a:spcBef>
              <a:spcAft>
                <a:spcPts val="0"/>
              </a:spcAft>
              <a:buClr>
                <a:schemeClr val="accent1"/>
              </a:buClr>
              <a:buFont typeface="Arial" charset="0"/>
              <a:buChar char="•"/>
              <a:defRPr sz="2399">
                <a:solidFill>
                  <a:schemeClr val="tx2"/>
                </a:solidFill>
              </a:defRPr>
            </a:lvl1pPr>
            <a:lvl2pPr marL="672581">
              <a:lnSpc>
                <a:spcPct val="100000"/>
              </a:lnSpc>
              <a:spcAft>
                <a:spcPts val="0"/>
              </a:spcAft>
              <a:defRPr sz="1999">
                <a:solidFill>
                  <a:schemeClr val="tx2"/>
                </a:solidFill>
              </a:defRPr>
            </a:lvl2pPr>
            <a:lvl3pPr marL="946819">
              <a:lnSpc>
                <a:spcPct val="100000"/>
              </a:lnSpc>
              <a:spcAft>
                <a:spcPts val="0"/>
              </a:spcAft>
              <a:defRPr sz="1799">
                <a:solidFill>
                  <a:schemeClr val="tx2"/>
                </a:solidFill>
              </a:defRPr>
            </a:lvl3pPr>
            <a:lvl4pPr marL="1292790">
              <a:lnSpc>
                <a:spcPct val="100000"/>
              </a:lnSpc>
              <a:spcAft>
                <a:spcPts val="0"/>
              </a:spcAft>
              <a:defRPr sz="1799">
                <a:solidFill>
                  <a:schemeClr val="tx2"/>
                </a:solidFill>
              </a:defRPr>
            </a:lvl4pPr>
            <a:lvl5pPr marL="1518147">
              <a:lnSpc>
                <a:spcPct val="100000"/>
              </a:lnSpc>
              <a:spcAft>
                <a:spcPts val="0"/>
              </a:spcAft>
              <a:defRPr sz="1799">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noProof="0" dirty="0"/>
              <a:t>Click to edit Master text styles with Top Level Bullet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367888153"/>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 column slide w/ Su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300" y="478302"/>
            <a:ext cx="11230225" cy="512830"/>
          </a:xfrm>
        </p:spPr>
        <p:txBody>
          <a:bodyPr anchor="t"/>
          <a:lstStyle/>
          <a:p>
            <a:r>
              <a:rPr lang="en-US" dirty="0"/>
              <a:t>Click to Edit Master Title Style</a:t>
            </a:r>
          </a:p>
        </p:txBody>
      </p:sp>
      <p:sp>
        <p:nvSpPr>
          <p:cNvPr id="44" name="Text Placeholder 43"/>
          <p:cNvSpPr>
            <a:spLocks noGrp="1"/>
          </p:cNvSpPr>
          <p:nvPr>
            <p:ph type="body" sz="quarter" idx="13"/>
          </p:nvPr>
        </p:nvSpPr>
        <p:spPr>
          <a:xfrm>
            <a:off x="479300" y="991131"/>
            <a:ext cx="11230225" cy="344488"/>
          </a:xfrm>
        </p:spPr>
        <p:txBody>
          <a:bodyPr/>
          <a:lstStyle>
            <a:lvl1pPr marL="0" indent="0">
              <a:buNone/>
              <a:defRPr lang="en-US" sz="2399">
                <a:solidFill>
                  <a:schemeClr val="accent6"/>
                </a:solidFill>
              </a:defRPr>
            </a:lvl1pPr>
          </a:lstStyle>
          <a:p>
            <a:pPr lvl="0"/>
            <a:r>
              <a:rPr lang="en-US"/>
              <a:t>Click to edit Master text styles</a:t>
            </a:r>
          </a:p>
        </p:txBody>
      </p:sp>
      <p:sp>
        <p:nvSpPr>
          <p:cNvPr id="7" name="Text Placeholder 2"/>
          <p:cNvSpPr>
            <a:spLocks noGrp="1"/>
          </p:cNvSpPr>
          <p:nvPr>
            <p:ph idx="1"/>
          </p:nvPr>
        </p:nvSpPr>
        <p:spPr>
          <a:xfrm>
            <a:off x="479300" y="1554490"/>
            <a:ext cx="11230225" cy="4553233"/>
          </a:xfrm>
          <a:prstGeom prst="rect">
            <a:avLst/>
          </a:prstGeom>
        </p:spPr>
        <p:txBody>
          <a:bodyPr/>
          <a:lstStyle>
            <a:lvl1pPr marL="342797" indent="-342797">
              <a:lnSpc>
                <a:spcPct val="100000"/>
              </a:lnSpc>
              <a:spcBef>
                <a:spcPts val="600"/>
              </a:spcBef>
              <a:spcAft>
                <a:spcPts val="0"/>
              </a:spcAft>
              <a:buClr>
                <a:schemeClr val="accent1"/>
              </a:buClr>
              <a:buFont typeface="Arial" charset="0"/>
              <a:buChar char="•"/>
              <a:defRPr sz="2399">
                <a:solidFill>
                  <a:schemeClr val="tx2"/>
                </a:solidFill>
              </a:defRPr>
            </a:lvl1pPr>
            <a:lvl2pPr>
              <a:lnSpc>
                <a:spcPct val="100000"/>
              </a:lnSpc>
              <a:spcAft>
                <a:spcPts val="0"/>
              </a:spcAft>
              <a:buClr>
                <a:schemeClr val="accent1"/>
              </a:buClr>
              <a:defRPr sz="1999">
                <a:solidFill>
                  <a:schemeClr val="tx2"/>
                </a:solidFill>
              </a:defRPr>
            </a:lvl2pPr>
            <a:lvl3pPr>
              <a:lnSpc>
                <a:spcPct val="100000"/>
              </a:lnSpc>
              <a:spcAft>
                <a:spcPts val="0"/>
              </a:spcAft>
              <a:buClr>
                <a:schemeClr val="accent1"/>
              </a:buClr>
              <a:defRPr>
                <a:solidFill>
                  <a:schemeClr val="tx2"/>
                </a:solidFill>
              </a:defRPr>
            </a:lvl3pPr>
            <a:lvl4pPr>
              <a:lnSpc>
                <a:spcPct val="100000"/>
              </a:lnSpc>
              <a:spcAft>
                <a:spcPts val="0"/>
              </a:spcAft>
              <a:buClr>
                <a:schemeClr val="accent1"/>
              </a:buClr>
              <a:defRPr>
                <a:solidFill>
                  <a:schemeClr val="tx2"/>
                </a:solidFill>
              </a:defRPr>
            </a:lvl4pPr>
            <a:lvl5pPr>
              <a:lnSpc>
                <a:spcPct val="100000"/>
              </a:lnSpc>
              <a:spcAft>
                <a:spcPts val="0"/>
              </a:spcAft>
              <a:buClr>
                <a:schemeClr val="accent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42978068"/>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 column slide ">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3E00537-4172-4053-A616-87E429C679AC}"/>
              </a:ext>
            </a:extLst>
          </p:cNvPr>
          <p:cNvCxnSpPr>
            <a:cxnSpLocks/>
          </p:cNvCxnSpPr>
          <p:nvPr/>
        </p:nvCxnSpPr>
        <p:spPr>
          <a:xfrm>
            <a:off x="6094413" y="1620481"/>
            <a:ext cx="0" cy="451520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300" y="478302"/>
            <a:ext cx="11230225" cy="512830"/>
          </a:xfrm>
        </p:spPr>
        <p:txBody>
          <a:bodyPr/>
          <a:lstStyle/>
          <a:p>
            <a:r>
              <a:rPr lang="en-US" dirty="0"/>
              <a:t>Click to Edit Master Title Style</a:t>
            </a:r>
          </a:p>
        </p:txBody>
      </p:sp>
      <p:sp>
        <p:nvSpPr>
          <p:cNvPr id="44" name="Text Placeholder 43"/>
          <p:cNvSpPr>
            <a:spLocks noGrp="1"/>
          </p:cNvSpPr>
          <p:nvPr>
            <p:ph type="body" sz="quarter" idx="13" hasCustomPrompt="1"/>
          </p:nvPr>
        </p:nvSpPr>
        <p:spPr>
          <a:xfrm>
            <a:off x="479300" y="991131"/>
            <a:ext cx="11230225" cy="359204"/>
          </a:xfrm>
        </p:spPr>
        <p:txBody>
          <a:bodyPr anchor="t"/>
          <a:lstStyle>
            <a:lvl1pPr marL="0" indent="0">
              <a:spcAft>
                <a:spcPts val="0"/>
              </a:spcAft>
              <a:buNone/>
              <a:defRPr sz="2399">
                <a:solidFill>
                  <a:schemeClr val="accent6"/>
                </a:solidFill>
              </a:defRPr>
            </a:lvl1pPr>
          </a:lstStyle>
          <a:p>
            <a:pPr lvl="0"/>
            <a:r>
              <a:rPr lang="en-US" dirty="0"/>
              <a:t>Click to edit Master text styles</a:t>
            </a:r>
          </a:p>
        </p:txBody>
      </p:sp>
      <p:sp>
        <p:nvSpPr>
          <p:cNvPr id="9" name="Text Placeholder 131"/>
          <p:cNvSpPr>
            <a:spLocks noGrp="1"/>
          </p:cNvSpPr>
          <p:nvPr>
            <p:ph type="body" sz="quarter" idx="16" hasCustomPrompt="1"/>
          </p:nvPr>
        </p:nvSpPr>
        <p:spPr>
          <a:xfrm>
            <a:off x="479300" y="1620481"/>
            <a:ext cx="5344250" cy="560696"/>
          </a:xfrm>
        </p:spPr>
        <p:txBody>
          <a:bodyPr anchor="t" anchorCtr="0"/>
          <a:lstStyle>
            <a:lvl1pPr marL="0" marR="0" indent="0" algn="l" defTabSz="914126"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 name="Content Placeholder 3"/>
          <p:cNvSpPr>
            <a:spLocks noGrp="1"/>
          </p:cNvSpPr>
          <p:nvPr>
            <p:ph sz="quarter" idx="19"/>
          </p:nvPr>
        </p:nvSpPr>
        <p:spPr>
          <a:xfrm>
            <a:off x="477463" y="2202443"/>
            <a:ext cx="5346087" cy="3933245"/>
          </a:xfrm>
        </p:spPr>
        <p:txBody>
          <a:bodyPr/>
          <a:lstStyle>
            <a:lvl1pPr marL="342797" indent="-342797" algn="just">
              <a:lnSpc>
                <a:spcPct val="100000"/>
              </a:lnSpc>
              <a:spcBef>
                <a:spcPts val="600"/>
              </a:spcBef>
              <a:spcAft>
                <a:spcPts val="0"/>
              </a:spcAft>
              <a:buClr>
                <a:schemeClr val="accent1"/>
              </a:buClr>
              <a:buFont typeface="Arial" charset="0"/>
              <a:buChar char="•"/>
              <a:defRPr sz="1999">
                <a:solidFill>
                  <a:srgbClr val="333E48"/>
                </a:solidFill>
              </a:defRPr>
            </a:lvl1pPr>
            <a:lvl2pPr marL="581169">
              <a:lnSpc>
                <a:spcPct val="100000"/>
              </a:lnSpc>
              <a:spcAft>
                <a:spcPts val="0"/>
              </a:spcAft>
              <a:buClr>
                <a:schemeClr val="accent1"/>
              </a:buClr>
              <a:defRPr>
                <a:solidFill>
                  <a:srgbClr val="333E48"/>
                </a:solidFill>
              </a:defRPr>
            </a:lvl2pPr>
            <a:lvl3pPr marL="946819">
              <a:lnSpc>
                <a:spcPct val="100000"/>
              </a:lnSpc>
              <a:spcAft>
                <a:spcPts val="0"/>
              </a:spcAft>
              <a:buClr>
                <a:schemeClr val="accent1"/>
              </a:buClr>
              <a:defRPr>
                <a:solidFill>
                  <a:srgbClr val="333E48"/>
                </a:solidFill>
              </a:defRPr>
            </a:lvl3pPr>
            <a:lvl4pPr marL="1292790" indent="-172986">
              <a:lnSpc>
                <a:spcPct val="100000"/>
              </a:lnSpc>
              <a:spcAft>
                <a:spcPts val="0"/>
              </a:spcAft>
              <a:buClr>
                <a:schemeClr val="accent1"/>
              </a:buClr>
              <a:buFont typeface="Arial" charset="0"/>
              <a:buChar char="•"/>
              <a:defRPr>
                <a:solidFill>
                  <a:srgbClr val="333E48"/>
                </a:solidFill>
              </a:defRPr>
            </a:lvl4pPr>
            <a:lvl5pPr marL="1518147">
              <a:lnSpc>
                <a:spcPct val="100000"/>
              </a:lnSpc>
              <a:spcAft>
                <a:spcPts val="0"/>
              </a:spcAft>
              <a:buClr>
                <a:schemeClr val="accent1"/>
              </a:buClr>
              <a:defRPr>
                <a:solidFill>
                  <a:srgbClr val="33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31"/>
          <p:cNvSpPr>
            <a:spLocks noGrp="1"/>
          </p:cNvSpPr>
          <p:nvPr>
            <p:ph type="body" sz="quarter" idx="18" hasCustomPrompt="1"/>
          </p:nvPr>
        </p:nvSpPr>
        <p:spPr>
          <a:xfrm>
            <a:off x="6339883" y="1620481"/>
            <a:ext cx="5369643" cy="560696"/>
          </a:xfrm>
        </p:spPr>
        <p:txBody>
          <a:bodyPr anchor="t" anchorCtr="0"/>
          <a:lstStyle>
            <a:lvl1pPr marL="0" marR="0" indent="0" algn="l" defTabSz="914126"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12" name="Content Placeholder 3"/>
          <p:cNvSpPr>
            <a:spLocks noGrp="1"/>
          </p:cNvSpPr>
          <p:nvPr>
            <p:ph sz="quarter" idx="21" hasCustomPrompt="1"/>
          </p:nvPr>
        </p:nvSpPr>
        <p:spPr>
          <a:xfrm>
            <a:off x="6338296" y="2202442"/>
            <a:ext cx="5371229" cy="3933246"/>
          </a:xfrm>
        </p:spPr>
        <p:txBody>
          <a:bodyPr/>
          <a:lstStyle>
            <a:lvl1pPr marL="342797" indent="-342797">
              <a:lnSpc>
                <a:spcPct val="100000"/>
              </a:lnSpc>
              <a:spcBef>
                <a:spcPts val="600"/>
              </a:spcBef>
              <a:spcAft>
                <a:spcPts val="0"/>
              </a:spcAft>
              <a:buClr>
                <a:schemeClr val="accent1"/>
              </a:buClr>
              <a:buFont typeface="Arial" charset="0"/>
              <a:buChar char="•"/>
              <a:defRPr sz="1999">
                <a:solidFill>
                  <a:srgbClr val="333E48"/>
                </a:solidFill>
              </a:defRPr>
            </a:lvl1pPr>
            <a:lvl2pPr marL="581169">
              <a:lnSpc>
                <a:spcPct val="100000"/>
              </a:lnSpc>
              <a:spcAft>
                <a:spcPts val="0"/>
              </a:spcAft>
              <a:buClr>
                <a:schemeClr val="accent1"/>
              </a:buClr>
              <a:defRPr>
                <a:solidFill>
                  <a:srgbClr val="333E48"/>
                </a:solidFill>
              </a:defRPr>
            </a:lvl2pPr>
            <a:lvl3pPr marL="946819">
              <a:lnSpc>
                <a:spcPct val="100000"/>
              </a:lnSpc>
              <a:spcAft>
                <a:spcPts val="0"/>
              </a:spcAft>
              <a:buClr>
                <a:schemeClr val="accent1"/>
              </a:buClr>
              <a:defRPr>
                <a:solidFill>
                  <a:srgbClr val="333E48"/>
                </a:solidFill>
              </a:defRPr>
            </a:lvl3pPr>
            <a:lvl4pPr marL="1292790" indent="-172986">
              <a:lnSpc>
                <a:spcPct val="100000"/>
              </a:lnSpc>
              <a:spcAft>
                <a:spcPts val="0"/>
              </a:spcAft>
              <a:buClr>
                <a:schemeClr val="accent1"/>
              </a:buClr>
              <a:buFont typeface="Arial" charset="0"/>
              <a:buChar char="•"/>
              <a:defRPr>
                <a:solidFill>
                  <a:srgbClr val="333E48"/>
                </a:solidFill>
              </a:defRPr>
            </a:lvl4pPr>
            <a:lvl5pPr marL="1518147">
              <a:lnSpc>
                <a:spcPct val="100000"/>
              </a:lnSpc>
              <a:spcAft>
                <a:spcPts val="0"/>
              </a:spcAft>
              <a:buClr>
                <a:schemeClr val="accent1"/>
              </a:buClr>
              <a:defRPr>
                <a:solidFill>
                  <a:srgbClr val="333E4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3608020"/>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 column slide ">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E9795D2F-D322-4144-8DA8-55D6A2942740}"/>
              </a:ext>
            </a:extLst>
          </p:cNvPr>
          <p:cNvCxnSpPr>
            <a:cxnSpLocks/>
          </p:cNvCxnSpPr>
          <p:nvPr/>
        </p:nvCxnSpPr>
        <p:spPr bwMode="auto">
          <a:xfrm>
            <a:off x="4147058" y="1611050"/>
            <a:ext cx="0" cy="444843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B4D2EAD-40A5-4C0B-900F-916EB19FF748}"/>
              </a:ext>
            </a:extLst>
          </p:cNvPr>
          <p:cNvCxnSpPr>
            <a:cxnSpLocks/>
          </p:cNvCxnSpPr>
          <p:nvPr/>
        </p:nvCxnSpPr>
        <p:spPr bwMode="auto">
          <a:xfrm>
            <a:off x="8049703" y="1611050"/>
            <a:ext cx="0" cy="444843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300" y="478302"/>
            <a:ext cx="11230225"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300" y="991131"/>
            <a:ext cx="11230225" cy="344488"/>
          </a:xfrm>
        </p:spPr>
        <p:txBody>
          <a:bodyPr/>
          <a:lstStyle>
            <a:lvl1pPr marL="0" indent="0">
              <a:buNone/>
              <a:defRPr lang="en-US" sz="2399" dirty="0">
                <a:solidFill>
                  <a:schemeClr val="accent6"/>
                </a:solidFill>
              </a:defRPr>
            </a:lvl1pPr>
          </a:lstStyle>
          <a:p>
            <a:pPr lvl="0"/>
            <a:r>
              <a:rPr lang="en-US"/>
              <a:t>Click to edit Master text styles</a:t>
            </a:r>
          </a:p>
        </p:txBody>
      </p:sp>
      <p:sp>
        <p:nvSpPr>
          <p:cNvPr id="7" name="Text Placeholder 2"/>
          <p:cNvSpPr>
            <a:spLocks noGrp="1"/>
          </p:cNvSpPr>
          <p:nvPr>
            <p:ph idx="1"/>
          </p:nvPr>
        </p:nvSpPr>
        <p:spPr>
          <a:xfrm>
            <a:off x="479301" y="2373786"/>
            <a:ext cx="3371766" cy="3685702"/>
          </a:xfrm>
          <a:prstGeom prst="rect">
            <a:avLst/>
          </a:prstGeom>
        </p:spPr>
        <p:txBody>
          <a:bodyPr/>
          <a:lstStyle>
            <a:lvl1pPr marL="342797" indent="-342797">
              <a:lnSpc>
                <a:spcPct val="100000"/>
              </a:lnSpc>
              <a:spcBef>
                <a:spcPts val="600"/>
              </a:spcBef>
              <a:spcAft>
                <a:spcPts val="0"/>
              </a:spcAft>
              <a:buClr>
                <a:schemeClr val="accent1"/>
              </a:buClr>
              <a:buFont typeface="Arial" charset="0"/>
              <a:buChar char="•"/>
              <a:defRPr sz="1999">
                <a:solidFill>
                  <a:srgbClr val="333E48"/>
                </a:solidFill>
              </a:defRPr>
            </a:lvl1pPr>
            <a:lvl2pPr marL="581169">
              <a:lnSpc>
                <a:spcPct val="100000"/>
              </a:lnSpc>
              <a:spcAft>
                <a:spcPts val="0"/>
              </a:spcAft>
              <a:buClr>
                <a:schemeClr val="accent1"/>
              </a:buClr>
              <a:defRPr>
                <a:solidFill>
                  <a:srgbClr val="333E48"/>
                </a:solidFill>
              </a:defRPr>
            </a:lvl2pPr>
            <a:lvl3pPr>
              <a:defRPr>
                <a:solidFill>
                  <a:srgbClr val="383838"/>
                </a:solidFill>
              </a:defRPr>
            </a:lvl3pPr>
            <a:lvl4pPr>
              <a:defRPr>
                <a:solidFill>
                  <a:srgbClr val="383838"/>
                </a:solidFill>
              </a:defRPr>
            </a:lvl4pPr>
            <a:lvl5pPr>
              <a:defRPr>
                <a:solidFill>
                  <a:srgbClr val="383838"/>
                </a:solidFill>
              </a:defRPr>
            </a:lvl5pPr>
          </a:lstStyle>
          <a:p>
            <a:pPr lvl="0"/>
            <a:r>
              <a:rPr lang="en-US"/>
              <a:t>Click to edit Master text styles</a:t>
            </a:r>
          </a:p>
          <a:p>
            <a:pPr lvl="1"/>
            <a:r>
              <a:rPr lang="en-US"/>
              <a:t>Second level</a:t>
            </a:r>
          </a:p>
        </p:txBody>
      </p:sp>
      <p:sp>
        <p:nvSpPr>
          <p:cNvPr id="100" name="Text Placeholder 131"/>
          <p:cNvSpPr>
            <a:spLocks noGrp="1"/>
          </p:cNvSpPr>
          <p:nvPr>
            <p:ph type="body" sz="quarter" idx="16" hasCustomPrompt="1"/>
          </p:nvPr>
        </p:nvSpPr>
        <p:spPr>
          <a:xfrm>
            <a:off x="479301" y="1611050"/>
            <a:ext cx="3371767" cy="560696"/>
          </a:xfrm>
        </p:spPr>
        <p:txBody>
          <a:bodyPr anchor="t" anchorCtr="0"/>
          <a:lstStyle>
            <a:lvl1pPr marL="0" marR="0" indent="0" algn="l" defTabSz="914126"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13" name="Text Placeholder 2"/>
          <p:cNvSpPr>
            <a:spLocks noGrp="1"/>
          </p:cNvSpPr>
          <p:nvPr>
            <p:ph idx="17"/>
          </p:nvPr>
        </p:nvSpPr>
        <p:spPr>
          <a:xfrm>
            <a:off x="4415210" y="2373786"/>
            <a:ext cx="3358406" cy="3685702"/>
          </a:xfrm>
          <a:prstGeom prst="rect">
            <a:avLst/>
          </a:prstGeom>
        </p:spPr>
        <p:txBody>
          <a:bodyPr/>
          <a:lstStyle>
            <a:lvl1pPr marL="342797" indent="-342797">
              <a:lnSpc>
                <a:spcPct val="100000"/>
              </a:lnSpc>
              <a:spcBef>
                <a:spcPts val="600"/>
              </a:spcBef>
              <a:spcAft>
                <a:spcPts val="0"/>
              </a:spcAft>
              <a:buClr>
                <a:schemeClr val="accent1"/>
              </a:buClr>
              <a:buFont typeface="Arial" charset="0"/>
              <a:buChar char="•"/>
              <a:defRPr sz="1999">
                <a:solidFill>
                  <a:srgbClr val="333E48"/>
                </a:solidFill>
              </a:defRPr>
            </a:lvl1pPr>
            <a:lvl2pPr marL="581169">
              <a:lnSpc>
                <a:spcPct val="100000"/>
              </a:lnSpc>
              <a:spcAft>
                <a:spcPts val="0"/>
              </a:spcAft>
              <a:buClr>
                <a:schemeClr val="accent1"/>
              </a:buClr>
              <a:defRPr>
                <a:solidFill>
                  <a:srgbClr val="333E48"/>
                </a:solidFill>
              </a:defRPr>
            </a:lvl2pPr>
          </a:lstStyle>
          <a:p>
            <a:pPr lvl="0"/>
            <a:r>
              <a:rPr lang="en-US"/>
              <a:t>Click to edit Master text styles</a:t>
            </a:r>
          </a:p>
          <a:p>
            <a:pPr lvl="1"/>
            <a:r>
              <a:rPr lang="en-US"/>
              <a:t>Second level</a:t>
            </a:r>
          </a:p>
        </p:txBody>
      </p:sp>
      <p:sp>
        <p:nvSpPr>
          <p:cNvPr id="14" name="Text Placeholder 2"/>
          <p:cNvSpPr>
            <a:spLocks noGrp="1"/>
          </p:cNvSpPr>
          <p:nvPr>
            <p:ph idx="18"/>
          </p:nvPr>
        </p:nvSpPr>
        <p:spPr>
          <a:xfrm>
            <a:off x="8297952" y="2373786"/>
            <a:ext cx="3411573" cy="3685702"/>
          </a:xfrm>
          <a:prstGeom prst="rect">
            <a:avLst/>
          </a:prstGeom>
        </p:spPr>
        <p:txBody>
          <a:bodyPr/>
          <a:lstStyle>
            <a:lvl1pPr marL="342797" indent="-342797">
              <a:lnSpc>
                <a:spcPct val="100000"/>
              </a:lnSpc>
              <a:spcBef>
                <a:spcPts val="600"/>
              </a:spcBef>
              <a:spcAft>
                <a:spcPts val="0"/>
              </a:spcAft>
              <a:buClr>
                <a:schemeClr val="accent1"/>
              </a:buClr>
              <a:buFont typeface="Arial" charset="0"/>
              <a:buChar char="•"/>
              <a:defRPr sz="1999">
                <a:solidFill>
                  <a:srgbClr val="333E48"/>
                </a:solidFill>
              </a:defRPr>
            </a:lvl1pPr>
            <a:lvl2pPr marL="581169">
              <a:lnSpc>
                <a:spcPct val="100000"/>
              </a:lnSpc>
              <a:spcAft>
                <a:spcPts val="0"/>
              </a:spcAft>
              <a:buClr>
                <a:schemeClr val="accent1"/>
              </a:buClr>
              <a:defRPr>
                <a:solidFill>
                  <a:srgbClr val="333E48"/>
                </a:solidFill>
              </a:defRPr>
            </a:lvl2pPr>
          </a:lstStyle>
          <a:p>
            <a:pPr lvl="0"/>
            <a:r>
              <a:rPr lang="en-US"/>
              <a:t>Click to edit Master text styles</a:t>
            </a:r>
          </a:p>
          <a:p>
            <a:pPr lvl="1"/>
            <a:r>
              <a:rPr lang="en-US"/>
              <a:t>Second level</a:t>
            </a:r>
          </a:p>
        </p:txBody>
      </p:sp>
      <p:sp>
        <p:nvSpPr>
          <p:cNvPr id="15" name="Text Placeholder 131"/>
          <p:cNvSpPr>
            <a:spLocks noGrp="1"/>
          </p:cNvSpPr>
          <p:nvPr>
            <p:ph type="body" sz="quarter" idx="19" hasCustomPrompt="1"/>
          </p:nvPr>
        </p:nvSpPr>
        <p:spPr>
          <a:xfrm>
            <a:off x="4418846" y="1611050"/>
            <a:ext cx="3359070" cy="560696"/>
          </a:xfrm>
        </p:spPr>
        <p:txBody>
          <a:bodyPr anchor="t" anchorCtr="0"/>
          <a:lstStyle>
            <a:lvl1pPr marL="0" marR="0" indent="0" algn="l" defTabSz="914126"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16" name="Text Placeholder 131"/>
          <p:cNvSpPr>
            <a:spLocks noGrp="1"/>
          </p:cNvSpPr>
          <p:nvPr>
            <p:ph type="body" sz="quarter" idx="20" hasCustomPrompt="1"/>
          </p:nvPr>
        </p:nvSpPr>
        <p:spPr>
          <a:xfrm>
            <a:off x="8297288" y="1611050"/>
            <a:ext cx="3412237" cy="560696"/>
          </a:xfrm>
        </p:spPr>
        <p:txBody>
          <a:bodyPr anchor="t" anchorCtr="0"/>
          <a:lstStyle>
            <a:lvl1pPr marL="0" marR="0" indent="0" algn="l" defTabSz="914126"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Tree>
    <p:extLst>
      <p:ext uri="{BB962C8B-B14F-4D97-AF65-F5344CB8AC3E}">
        <p14:creationId xmlns:p14="http://schemas.microsoft.com/office/powerpoint/2010/main" val="268775444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1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0F1145-3FE1-6D42-AA8B-F8E06EB9FA7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1" y="0"/>
            <a:ext cx="12189267" cy="6858000"/>
          </a:xfrm>
          <a:prstGeom prst="rect">
            <a:avLst/>
          </a:prstGeom>
        </p:spPr>
      </p:pic>
      <p:sp>
        <p:nvSpPr>
          <p:cNvPr id="23" name="Rectangle 22">
            <a:extLst>
              <a:ext uri="{FF2B5EF4-FFF2-40B4-BE49-F238E27FC236}">
                <a16:creationId xmlns:a16="http://schemas.microsoft.com/office/drawing/2014/main" id="{0D2F924C-135F-554D-93F0-AB47D68FAEB2}"/>
              </a:ext>
            </a:extLst>
          </p:cNvPr>
          <p:cNvSpPr/>
          <p:nvPr/>
        </p:nvSpPr>
        <p:spPr>
          <a:xfrm rot="16200000">
            <a:off x="6024538" y="693714"/>
            <a:ext cx="6858000" cy="5470575"/>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4" name="Picture 13">
            <a:extLst>
              <a:ext uri="{FF2B5EF4-FFF2-40B4-BE49-F238E27FC236}">
                <a16:creationId xmlns:a16="http://schemas.microsoft.com/office/drawing/2014/main" id="{8B406E79-E2B4-C342-8DB2-4D2D3C2FAA28}"/>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2"/>
            <a:ext cx="12188825"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39323" y="5770762"/>
            <a:ext cx="4263162" cy="295077"/>
          </a:xfrm>
        </p:spPr>
        <p:txBody>
          <a:bodyPr anchor="t"/>
          <a:lstStyle>
            <a:lvl1pPr marL="0" indent="0" algn="r">
              <a:spcAft>
                <a:spcPts val="600"/>
              </a:spcAft>
              <a:buFontTx/>
              <a:buNone/>
              <a:defRPr sz="1999">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39323" y="6080642"/>
            <a:ext cx="4263162" cy="301109"/>
          </a:xfrm>
        </p:spPr>
        <p:txBody>
          <a:bodyPr anchor="t"/>
          <a:lstStyle>
            <a:lvl1pPr marL="0" indent="0" algn="r">
              <a:spcAft>
                <a:spcPts val="600"/>
              </a:spcAft>
              <a:buFontTx/>
              <a:buNone/>
              <a:defRPr sz="1999">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5193" y="788741"/>
            <a:ext cx="6191227" cy="289871"/>
          </a:xfrm>
        </p:spPr>
        <p:txBody>
          <a:bodyPr/>
          <a:lstStyle>
            <a:lvl1pPr marL="0" indent="0" algn="r">
              <a:buNone/>
              <a:defRPr sz="2399"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428F18B9-825A-C643-BA5E-9620354031F0}"/>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79634863-0C8B-5F4F-B35A-4D468E8ECB8E}"/>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bg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E921999B-E167-3C4E-A8F5-820963AA11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3" name="TextBox 20">
            <a:extLst>
              <a:ext uri="{FF2B5EF4-FFF2-40B4-BE49-F238E27FC236}">
                <a16:creationId xmlns:a16="http://schemas.microsoft.com/office/drawing/2014/main" id="{70BF6488-6104-D74D-BDA7-9A5F46DE19CE}"/>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210074251"/>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 column slide with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300" y="478302"/>
            <a:ext cx="11230225"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300" y="991131"/>
            <a:ext cx="11230225" cy="344488"/>
          </a:xfrm>
        </p:spPr>
        <p:txBody>
          <a:bodyPr/>
          <a:lstStyle>
            <a:lvl1pPr marL="0" indent="0">
              <a:buNone/>
              <a:defRPr lang="en-US" sz="2399">
                <a:solidFill>
                  <a:schemeClr val="accent6"/>
                </a:solidFill>
              </a:defRPr>
            </a:lvl1pPr>
          </a:lstStyle>
          <a:p>
            <a:pPr lvl="0"/>
            <a:r>
              <a:rPr lang="en-US"/>
              <a:t>Click to edit Master text styles</a:t>
            </a:r>
          </a:p>
        </p:txBody>
      </p:sp>
      <p:sp>
        <p:nvSpPr>
          <p:cNvPr id="9" name="Content Placeholder 8"/>
          <p:cNvSpPr>
            <a:spLocks noGrp="1"/>
          </p:cNvSpPr>
          <p:nvPr>
            <p:ph sz="quarter" idx="21"/>
          </p:nvPr>
        </p:nvSpPr>
        <p:spPr>
          <a:xfrm>
            <a:off x="8296958" y="2372564"/>
            <a:ext cx="3412566" cy="3686924"/>
          </a:xfrm>
        </p:spPr>
        <p:txBody>
          <a:bodyPr/>
          <a:lstStyle>
            <a:lvl1pPr marL="342797" indent="-342797">
              <a:lnSpc>
                <a:spcPct val="100000"/>
              </a:lnSpc>
              <a:spcBef>
                <a:spcPts val="600"/>
              </a:spcBef>
              <a:spcAft>
                <a:spcPts val="0"/>
              </a:spcAft>
              <a:buClr>
                <a:schemeClr val="accent1"/>
              </a:buClr>
              <a:buFont typeface="Arial" charset="0"/>
              <a:buChar char="•"/>
              <a:defRPr sz="1999">
                <a:solidFill>
                  <a:srgbClr val="333E48"/>
                </a:solidFill>
              </a:defRPr>
            </a:lvl1pPr>
            <a:lvl2pPr marL="581169">
              <a:lnSpc>
                <a:spcPct val="100000"/>
              </a:lnSpc>
              <a:spcAft>
                <a:spcPts val="0"/>
              </a:spcAft>
              <a:buClr>
                <a:schemeClr val="accent1"/>
              </a:buClr>
              <a:defRPr>
                <a:solidFill>
                  <a:srgbClr val="333E48"/>
                </a:solidFill>
              </a:defRPr>
            </a:lvl2pPr>
            <a:lvl3pPr>
              <a:lnSpc>
                <a:spcPct val="100000"/>
              </a:lnSpc>
              <a:spcAft>
                <a:spcPts val="0"/>
              </a:spcAft>
              <a:buClr>
                <a:schemeClr val="accent1"/>
              </a:buClr>
              <a:defRPr>
                <a:solidFill>
                  <a:srgbClr val="333E48"/>
                </a:solidFill>
              </a:defRPr>
            </a:lvl3pPr>
          </a:lstStyle>
          <a:p>
            <a:pPr lvl="0"/>
            <a:r>
              <a:rPr lang="en-US"/>
              <a:t>Click to edit Master text styles</a:t>
            </a:r>
          </a:p>
          <a:p>
            <a:pPr lvl="1"/>
            <a:r>
              <a:rPr lang="en-US"/>
              <a:t>Second level</a:t>
            </a:r>
          </a:p>
          <a:p>
            <a:pPr lvl="2"/>
            <a:r>
              <a:rPr lang="en-US"/>
              <a:t>Third level</a:t>
            </a:r>
          </a:p>
        </p:txBody>
      </p:sp>
      <p:grpSp>
        <p:nvGrpSpPr>
          <p:cNvPr id="36" name="Group 6">
            <a:extLst>
              <a:ext uri="{FF2B5EF4-FFF2-40B4-BE49-F238E27FC236}">
                <a16:creationId xmlns:a16="http://schemas.microsoft.com/office/drawing/2014/main" id="{CCE81F77-7204-0241-970A-63C43B1D7B80}"/>
              </a:ext>
            </a:extLst>
          </p:cNvPr>
          <p:cNvGrpSpPr>
            <a:grpSpLocks/>
          </p:cNvGrpSpPr>
          <p:nvPr/>
        </p:nvGrpSpPr>
        <p:grpSpPr bwMode="auto">
          <a:xfrm>
            <a:off x="4147058" y="1611050"/>
            <a:ext cx="3902645" cy="4448438"/>
            <a:chOff x="3706307" y="1883391"/>
            <a:chExt cx="3803176" cy="4472959"/>
          </a:xfrm>
        </p:grpSpPr>
        <p:cxnSp>
          <p:nvCxnSpPr>
            <p:cNvPr id="37" name="Straight Connector 36">
              <a:extLst>
                <a:ext uri="{FF2B5EF4-FFF2-40B4-BE49-F238E27FC236}">
                  <a16:creationId xmlns:a16="http://schemas.microsoft.com/office/drawing/2014/main" id="{7266E339-1F3B-8E41-B64F-AA6A42EDF799}"/>
                </a:ext>
              </a:extLst>
            </p:cNvPr>
            <p:cNvCxnSpPr>
              <a:cxnSpLocks/>
            </p:cNvCxnSpPr>
            <p:nvPr userDrawn="1"/>
          </p:nvCxnSpPr>
          <p:spPr>
            <a:xfrm>
              <a:off x="3706307" y="1883391"/>
              <a:ext cx="0" cy="447295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22B3030-62BD-3440-A850-5C6E7CCDD54A}"/>
                </a:ext>
              </a:extLst>
            </p:cNvPr>
            <p:cNvCxnSpPr>
              <a:cxnSpLocks/>
            </p:cNvCxnSpPr>
            <p:nvPr userDrawn="1"/>
          </p:nvCxnSpPr>
          <p:spPr>
            <a:xfrm>
              <a:off x="7509483" y="1883391"/>
              <a:ext cx="0" cy="4472959"/>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40" name="Text Placeholder 131">
            <a:extLst>
              <a:ext uri="{FF2B5EF4-FFF2-40B4-BE49-F238E27FC236}">
                <a16:creationId xmlns:a16="http://schemas.microsoft.com/office/drawing/2014/main" id="{B54BFFD1-D378-D841-B5DD-88788B48D029}"/>
              </a:ext>
            </a:extLst>
          </p:cNvPr>
          <p:cNvSpPr>
            <a:spLocks noGrp="1"/>
          </p:cNvSpPr>
          <p:nvPr>
            <p:ph type="body" sz="quarter" idx="16" hasCustomPrompt="1"/>
          </p:nvPr>
        </p:nvSpPr>
        <p:spPr>
          <a:xfrm>
            <a:off x="479301" y="1611050"/>
            <a:ext cx="3371767" cy="560696"/>
          </a:xfrm>
        </p:spPr>
        <p:txBody>
          <a:bodyPr anchor="t" anchorCtr="0"/>
          <a:lstStyle>
            <a:lvl1pPr marL="0" marR="0" indent="0" algn="l" defTabSz="914126"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3" name="Text Placeholder 131">
            <a:extLst>
              <a:ext uri="{FF2B5EF4-FFF2-40B4-BE49-F238E27FC236}">
                <a16:creationId xmlns:a16="http://schemas.microsoft.com/office/drawing/2014/main" id="{E3125198-F65A-8049-9D3E-A6AF258DAEBF}"/>
              </a:ext>
            </a:extLst>
          </p:cNvPr>
          <p:cNvSpPr>
            <a:spLocks noGrp="1"/>
          </p:cNvSpPr>
          <p:nvPr>
            <p:ph type="body" sz="quarter" idx="19" hasCustomPrompt="1"/>
          </p:nvPr>
        </p:nvSpPr>
        <p:spPr>
          <a:xfrm>
            <a:off x="4415042" y="1611050"/>
            <a:ext cx="3359070" cy="560696"/>
          </a:xfrm>
        </p:spPr>
        <p:txBody>
          <a:bodyPr anchor="t" anchorCtr="0"/>
          <a:lstStyle>
            <a:lvl1pPr marL="0" marR="0" indent="0" algn="l" defTabSz="914126"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5" name="Text Placeholder 131">
            <a:extLst>
              <a:ext uri="{FF2B5EF4-FFF2-40B4-BE49-F238E27FC236}">
                <a16:creationId xmlns:a16="http://schemas.microsoft.com/office/drawing/2014/main" id="{7C8008EA-19DB-814F-9284-A055A2AB89CD}"/>
              </a:ext>
            </a:extLst>
          </p:cNvPr>
          <p:cNvSpPr>
            <a:spLocks noGrp="1"/>
          </p:cNvSpPr>
          <p:nvPr>
            <p:ph type="body" sz="quarter" idx="20" hasCustomPrompt="1"/>
          </p:nvPr>
        </p:nvSpPr>
        <p:spPr>
          <a:xfrm>
            <a:off x="8297288" y="1611050"/>
            <a:ext cx="3412237" cy="560696"/>
          </a:xfrm>
        </p:spPr>
        <p:txBody>
          <a:bodyPr anchor="t" anchorCtr="0"/>
          <a:lstStyle>
            <a:lvl1pPr marL="0" marR="0" indent="0" algn="l" defTabSz="914126"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6" name="Content Placeholder 8">
            <a:extLst>
              <a:ext uri="{FF2B5EF4-FFF2-40B4-BE49-F238E27FC236}">
                <a16:creationId xmlns:a16="http://schemas.microsoft.com/office/drawing/2014/main" id="{DD4BA2E6-FACA-5C45-B75F-9327959A672A}"/>
              </a:ext>
            </a:extLst>
          </p:cNvPr>
          <p:cNvSpPr>
            <a:spLocks noGrp="1"/>
          </p:cNvSpPr>
          <p:nvPr>
            <p:ph sz="quarter" idx="22"/>
          </p:nvPr>
        </p:nvSpPr>
        <p:spPr>
          <a:xfrm>
            <a:off x="4414713" y="2372564"/>
            <a:ext cx="3359399" cy="3686924"/>
          </a:xfrm>
        </p:spPr>
        <p:txBody>
          <a:bodyPr/>
          <a:lstStyle>
            <a:lvl1pPr marL="342797" indent="-342797">
              <a:lnSpc>
                <a:spcPct val="100000"/>
              </a:lnSpc>
              <a:spcBef>
                <a:spcPts val="600"/>
              </a:spcBef>
              <a:spcAft>
                <a:spcPts val="0"/>
              </a:spcAft>
              <a:buClr>
                <a:schemeClr val="accent1"/>
              </a:buClr>
              <a:buFont typeface="Arial" charset="0"/>
              <a:buChar char="•"/>
              <a:defRPr sz="1999">
                <a:solidFill>
                  <a:srgbClr val="333E48"/>
                </a:solidFill>
              </a:defRPr>
            </a:lvl1pPr>
            <a:lvl2pPr marL="581169">
              <a:lnSpc>
                <a:spcPct val="100000"/>
              </a:lnSpc>
              <a:spcAft>
                <a:spcPts val="0"/>
              </a:spcAft>
              <a:buClr>
                <a:schemeClr val="accent1"/>
              </a:buClr>
              <a:defRPr>
                <a:solidFill>
                  <a:srgbClr val="333E48"/>
                </a:solidFill>
              </a:defRPr>
            </a:lvl2pPr>
            <a:lvl3pPr>
              <a:lnSpc>
                <a:spcPct val="100000"/>
              </a:lnSpc>
              <a:spcAft>
                <a:spcPts val="0"/>
              </a:spcAft>
              <a:buClr>
                <a:schemeClr val="accent1"/>
              </a:buClr>
              <a:defRPr>
                <a:solidFill>
                  <a:srgbClr val="333E48"/>
                </a:solidFill>
              </a:defRPr>
            </a:lvl3pPr>
          </a:lstStyle>
          <a:p>
            <a:pPr lvl="0"/>
            <a:r>
              <a:rPr lang="en-US"/>
              <a:t>Click to edit Master text styles</a:t>
            </a:r>
          </a:p>
          <a:p>
            <a:pPr lvl="1"/>
            <a:r>
              <a:rPr lang="en-US"/>
              <a:t>Second level</a:t>
            </a:r>
          </a:p>
          <a:p>
            <a:pPr lvl="2"/>
            <a:r>
              <a:rPr lang="en-US"/>
              <a:t>Third level</a:t>
            </a:r>
          </a:p>
        </p:txBody>
      </p:sp>
      <p:sp>
        <p:nvSpPr>
          <p:cNvPr id="47" name="Content Placeholder 8">
            <a:extLst>
              <a:ext uri="{FF2B5EF4-FFF2-40B4-BE49-F238E27FC236}">
                <a16:creationId xmlns:a16="http://schemas.microsoft.com/office/drawing/2014/main" id="{5AB0A5A2-CEF5-6E44-BACF-2C0296FE306B}"/>
              </a:ext>
            </a:extLst>
          </p:cNvPr>
          <p:cNvSpPr>
            <a:spLocks noGrp="1"/>
          </p:cNvSpPr>
          <p:nvPr>
            <p:ph sz="quarter" idx="23"/>
          </p:nvPr>
        </p:nvSpPr>
        <p:spPr>
          <a:xfrm>
            <a:off x="479300" y="2372564"/>
            <a:ext cx="3359399" cy="3686924"/>
          </a:xfrm>
        </p:spPr>
        <p:txBody>
          <a:bodyPr/>
          <a:lstStyle>
            <a:lvl1pPr marL="342797" indent="-342797">
              <a:lnSpc>
                <a:spcPct val="100000"/>
              </a:lnSpc>
              <a:spcBef>
                <a:spcPts val="600"/>
              </a:spcBef>
              <a:spcAft>
                <a:spcPts val="0"/>
              </a:spcAft>
              <a:buClr>
                <a:schemeClr val="accent1"/>
              </a:buClr>
              <a:buFont typeface="Arial" charset="0"/>
              <a:buChar char="•"/>
              <a:defRPr sz="1999">
                <a:solidFill>
                  <a:srgbClr val="333E48"/>
                </a:solidFill>
              </a:defRPr>
            </a:lvl1pPr>
            <a:lvl2pPr marL="581169">
              <a:lnSpc>
                <a:spcPct val="100000"/>
              </a:lnSpc>
              <a:spcAft>
                <a:spcPts val="0"/>
              </a:spcAft>
              <a:buClr>
                <a:schemeClr val="accent1"/>
              </a:buClr>
              <a:defRPr>
                <a:solidFill>
                  <a:srgbClr val="333E48"/>
                </a:solidFill>
              </a:defRPr>
            </a:lvl2pPr>
            <a:lvl3pPr>
              <a:lnSpc>
                <a:spcPct val="100000"/>
              </a:lnSpc>
              <a:spcAft>
                <a:spcPts val="0"/>
              </a:spcAft>
              <a:buClr>
                <a:schemeClr val="accent1"/>
              </a:buClr>
              <a:defRPr>
                <a:solidFill>
                  <a:srgbClr val="333E48"/>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71655051"/>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_col_narrow_wid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D505B7A5-C1F7-41D3-815C-A3728D81DBDD}"/>
              </a:ext>
            </a:extLst>
          </p:cNvPr>
          <p:cNvCxnSpPr>
            <a:cxnSpLocks/>
          </p:cNvCxnSpPr>
          <p:nvPr/>
        </p:nvCxnSpPr>
        <p:spPr>
          <a:xfrm>
            <a:off x="3254156" y="1631950"/>
            <a:ext cx="0" cy="444060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300" y="478301"/>
            <a:ext cx="11230225"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300" y="991131"/>
            <a:ext cx="11230225" cy="344488"/>
          </a:xfrm>
        </p:spPr>
        <p:txBody>
          <a:bodyPr/>
          <a:lstStyle>
            <a:lvl1pPr marL="0" indent="0">
              <a:buNone/>
              <a:defRPr lang="en-US" sz="2399" dirty="0">
                <a:solidFill>
                  <a:schemeClr val="accent6"/>
                </a:solidFill>
              </a:defRPr>
            </a:lvl1pPr>
          </a:lstStyle>
          <a:p>
            <a:pPr lvl="0"/>
            <a:r>
              <a:rPr lang="en-US"/>
              <a:t>Click to edit Master text styles</a:t>
            </a:r>
          </a:p>
        </p:txBody>
      </p:sp>
      <p:sp>
        <p:nvSpPr>
          <p:cNvPr id="18" name="Text Placeholder 2"/>
          <p:cNvSpPr>
            <a:spLocks noGrp="1"/>
          </p:cNvSpPr>
          <p:nvPr>
            <p:ph idx="1"/>
          </p:nvPr>
        </p:nvSpPr>
        <p:spPr>
          <a:xfrm>
            <a:off x="479301" y="1631112"/>
            <a:ext cx="2618693" cy="4440603"/>
          </a:xfrm>
          <a:prstGeom prst="rect">
            <a:avLst/>
          </a:prstGeom>
        </p:spPr>
        <p:txBody>
          <a:bodyPr/>
          <a:lstStyle>
            <a:lvl1pPr marL="342797" indent="-342797">
              <a:lnSpc>
                <a:spcPct val="100000"/>
              </a:lnSpc>
              <a:spcBef>
                <a:spcPts val="600"/>
              </a:spcBef>
              <a:spcAft>
                <a:spcPts val="0"/>
              </a:spcAft>
              <a:buClr>
                <a:schemeClr val="accent1"/>
              </a:buClr>
              <a:buFont typeface="Arial" charset="0"/>
              <a:buChar char="•"/>
              <a:defRPr sz="2399">
                <a:solidFill>
                  <a:srgbClr val="333E48"/>
                </a:solidFill>
              </a:defRPr>
            </a:lvl1pPr>
            <a:lvl2pPr marL="581169">
              <a:lnSpc>
                <a:spcPct val="100000"/>
              </a:lnSpc>
              <a:spcAft>
                <a:spcPts val="0"/>
              </a:spcAft>
              <a:buClr>
                <a:schemeClr val="accent1"/>
              </a:buClr>
              <a:defRPr sz="1999">
                <a:solidFill>
                  <a:srgbClr val="333E48"/>
                </a:solidFill>
              </a:defRPr>
            </a:lvl2pPr>
          </a:lstStyle>
          <a:p>
            <a:pPr lvl="0"/>
            <a:r>
              <a:rPr lang="en-US"/>
              <a:t>Click to edit Master text styles</a:t>
            </a:r>
          </a:p>
          <a:p>
            <a:pPr lvl="1"/>
            <a:r>
              <a:rPr lang="en-US"/>
              <a:t>Second level</a:t>
            </a:r>
          </a:p>
        </p:txBody>
      </p:sp>
      <p:sp>
        <p:nvSpPr>
          <p:cNvPr id="7" name="Content Placeholder 3"/>
          <p:cNvSpPr>
            <a:spLocks noGrp="1"/>
          </p:cNvSpPr>
          <p:nvPr>
            <p:ph sz="quarter" idx="21"/>
          </p:nvPr>
        </p:nvSpPr>
        <p:spPr>
          <a:xfrm>
            <a:off x="3415146" y="1631112"/>
            <a:ext cx="8294379" cy="4440603"/>
          </a:xfrm>
        </p:spPr>
        <p:txBody>
          <a:bodyPr/>
          <a:lstStyle>
            <a:lvl1pPr marL="342797" indent="-342797">
              <a:lnSpc>
                <a:spcPct val="100000"/>
              </a:lnSpc>
              <a:spcBef>
                <a:spcPts val="600"/>
              </a:spcBef>
              <a:spcAft>
                <a:spcPts val="0"/>
              </a:spcAft>
              <a:buClr>
                <a:schemeClr val="accent1"/>
              </a:buClr>
              <a:buFont typeface="Arial" charset="0"/>
              <a:buChar char="•"/>
              <a:defRPr sz="2399">
                <a:solidFill>
                  <a:srgbClr val="333E48"/>
                </a:solidFill>
              </a:defRPr>
            </a:lvl1pPr>
            <a:lvl2pPr marL="581169">
              <a:lnSpc>
                <a:spcPct val="100000"/>
              </a:lnSpc>
              <a:spcAft>
                <a:spcPts val="0"/>
              </a:spcAft>
              <a:buClr>
                <a:schemeClr val="accent1"/>
              </a:buClr>
              <a:defRPr sz="1999">
                <a:solidFill>
                  <a:srgbClr val="333E48"/>
                </a:solidFill>
              </a:defRPr>
            </a:lvl2pPr>
            <a:lvl3pPr marL="946819">
              <a:lnSpc>
                <a:spcPct val="100000"/>
              </a:lnSpc>
              <a:spcAft>
                <a:spcPts val="0"/>
              </a:spcAft>
              <a:buClr>
                <a:schemeClr val="accent1"/>
              </a:buClr>
              <a:defRPr sz="1799">
                <a:solidFill>
                  <a:srgbClr val="333E48"/>
                </a:solidFill>
              </a:defRPr>
            </a:lvl3pPr>
            <a:lvl4pPr marL="1292790" indent="-172986">
              <a:lnSpc>
                <a:spcPct val="100000"/>
              </a:lnSpc>
              <a:spcAft>
                <a:spcPts val="0"/>
              </a:spcAft>
              <a:buClr>
                <a:schemeClr val="accent1"/>
              </a:buClr>
              <a:buFont typeface="Arial" charset="0"/>
              <a:buChar char="•"/>
              <a:defRPr sz="1799">
                <a:solidFill>
                  <a:srgbClr val="333E48"/>
                </a:solidFill>
              </a:defRPr>
            </a:lvl4pPr>
            <a:lvl5pPr marL="1518147">
              <a:lnSpc>
                <a:spcPct val="100000"/>
              </a:lnSpc>
              <a:spcAft>
                <a:spcPts val="0"/>
              </a:spcAft>
              <a:buClr>
                <a:schemeClr val="accent1"/>
              </a:buClr>
              <a:defRPr sz="1799">
                <a:solidFill>
                  <a:srgbClr val="33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0832726"/>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3 column slide ">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C41881F-8B1A-4F78-926D-54E8F515C458}"/>
              </a:ext>
            </a:extLst>
          </p:cNvPr>
          <p:cNvCxnSpPr>
            <a:cxnSpLocks/>
          </p:cNvCxnSpPr>
          <p:nvPr/>
        </p:nvCxnSpPr>
        <p:spPr>
          <a:xfrm>
            <a:off x="8930537" y="1629288"/>
            <a:ext cx="0" cy="444326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300" y="478301"/>
            <a:ext cx="11230225"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300" y="991131"/>
            <a:ext cx="11230225" cy="344488"/>
          </a:xfrm>
        </p:spPr>
        <p:txBody>
          <a:bodyPr/>
          <a:lstStyle>
            <a:lvl1pPr marL="0" indent="0">
              <a:buNone/>
              <a:defRPr lang="en-US" sz="2399">
                <a:solidFill>
                  <a:schemeClr val="accent6"/>
                </a:solidFill>
              </a:defRPr>
            </a:lvl1pPr>
          </a:lstStyle>
          <a:p>
            <a:pPr lvl="0"/>
            <a:r>
              <a:rPr lang="en-US"/>
              <a:t>Click to edit Master text styles</a:t>
            </a:r>
          </a:p>
        </p:txBody>
      </p:sp>
      <p:sp>
        <p:nvSpPr>
          <p:cNvPr id="6" name="Content Placeholder 5"/>
          <p:cNvSpPr>
            <a:spLocks noGrp="1"/>
          </p:cNvSpPr>
          <p:nvPr>
            <p:ph sz="quarter" idx="15"/>
          </p:nvPr>
        </p:nvSpPr>
        <p:spPr>
          <a:xfrm>
            <a:off x="9035284" y="1629597"/>
            <a:ext cx="2674240" cy="4443488"/>
          </a:xfrm>
        </p:spPr>
        <p:txBody>
          <a:bodyPr/>
          <a:lstStyle>
            <a:lvl1pPr marL="342797" indent="-342797">
              <a:lnSpc>
                <a:spcPct val="100000"/>
              </a:lnSpc>
              <a:spcBef>
                <a:spcPts val="600"/>
              </a:spcBef>
              <a:spcAft>
                <a:spcPts val="0"/>
              </a:spcAft>
              <a:buClr>
                <a:schemeClr val="accent1"/>
              </a:buClr>
              <a:buFont typeface="Arial" charset="0"/>
              <a:buChar char="•"/>
              <a:defRPr sz="2399">
                <a:solidFill>
                  <a:srgbClr val="333E48"/>
                </a:solidFill>
              </a:defRPr>
            </a:lvl1pPr>
            <a:lvl2pPr marL="581169">
              <a:lnSpc>
                <a:spcPct val="100000"/>
              </a:lnSpc>
              <a:spcAft>
                <a:spcPts val="0"/>
              </a:spcAft>
              <a:buClr>
                <a:schemeClr val="accent1"/>
              </a:buClr>
              <a:defRPr sz="1999">
                <a:solidFill>
                  <a:srgbClr val="333E48"/>
                </a:solidFill>
              </a:defRPr>
            </a:lvl2pPr>
          </a:lstStyle>
          <a:p>
            <a:pPr lvl="0"/>
            <a:r>
              <a:rPr lang="en-US"/>
              <a:t>Click to edit Master text styles</a:t>
            </a:r>
          </a:p>
          <a:p>
            <a:pPr lvl="1"/>
            <a:r>
              <a:rPr lang="en-US"/>
              <a:t>Second level</a:t>
            </a:r>
          </a:p>
        </p:txBody>
      </p:sp>
      <p:sp>
        <p:nvSpPr>
          <p:cNvPr id="8" name="Content Placeholder 3"/>
          <p:cNvSpPr>
            <a:spLocks noGrp="1"/>
          </p:cNvSpPr>
          <p:nvPr>
            <p:ph sz="quarter" idx="21"/>
          </p:nvPr>
        </p:nvSpPr>
        <p:spPr>
          <a:xfrm>
            <a:off x="479300" y="1629288"/>
            <a:ext cx="8346490" cy="4443267"/>
          </a:xfrm>
        </p:spPr>
        <p:txBody>
          <a:bodyPr/>
          <a:lstStyle>
            <a:lvl1pPr marL="342797" indent="-342797">
              <a:lnSpc>
                <a:spcPct val="100000"/>
              </a:lnSpc>
              <a:spcBef>
                <a:spcPts val="600"/>
              </a:spcBef>
              <a:spcAft>
                <a:spcPts val="0"/>
              </a:spcAft>
              <a:buClr>
                <a:schemeClr val="accent1"/>
              </a:buClr>
              <a:buFont typeface="Arial" charset="0"/>
              <a:buChar char="•"/>
              <a:defRPr sz="2399">
                <a:solidFill>
                  <a:srgbClr val="333E48"/>
                </a:solidFill>
              </a:defRPr>
            </a:lvl1pPr>
            <a:lvl2pPr marL="581169">
              <a:lnSpc>
                <a:spcPct val="100000"/>
              </a:lnSpc>
              <a:spcAft>
                <a:spcPts val="0"/>
              </a:spcAft>
              <a:buClr>
                <a:schemeClr val="accent1"/>
              </a:buClr>
              <a:defRPr sz="1999">
                <a:solidFill>
                  <a:srgbClr val="333E48"/>
                </a:solidFill>
              </a:defRPr>
            </a:lvl2pPr>
            <a:lvl3pPr marL="946819">
              <a:lnSpc>
                <a:spcPct val="100000"/>
              </a:lnSpc>
              <a:spcAft>
                <a:spcPts val="0"/>
              </a:spcAft>
              <a:buClr>
                <a:schemeClr val="accent1"/>
              </a:buClr>
              <a:defRPr sz="1799">
                <a:solidFill>
                  <a:srgbClr val="333E48"/>
                </a:solidFill>
              </a:defRPr>
            </a:lvl3pPr>
            <a:lvl4pPr marL="1292790" indent="-172986">
              <a:lnSpc>
                <a:spcPct val="100000"/>
              </a:lnSpc>
              <a:spcAft>
                <a:spcPts val="0"/>
              </a:spcAft>
              <a:buClr>
                <a:schemeClr val="accent1"/>
              </a:buClr>
              <a:buFont typeface="Arial" charset="0"/>
              <a:buChar char="•"/>
              <a:defRPr sz="1799">
                <a:solidFill>
                  <a:srgbClr val="333E48"/>
                </a:solidFill>
              </a:defRPr>
            </a:lvl4pPr>
            <a:lvl5pPr marL="1518147">
              <a:lnSpc>
                <a:spcPct val="100000"/>
              </a:lnSpc>
              <a:spcAft>
                <a:spcPts val="0"/>
              </a:spcAft>
              <a:buClr>
                <a:schemeClr val="accent1"/>
              </a:buClr>
              <a:defRPr sz="1799">
                <a:solidFill>
                  <a:srgbClr val="33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171471"/>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 column text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300" y="478302"/>
            <a:ext cx="11230225"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300" y="991131"/>
            <a:ext cx="11230225" cy="344488"/>
          </a:xfrm>
        </p:spPr>
        <p:txBody>
          <a:bodyPr/>
          <a:lstStyle>
            <a:lvl1pPr marL="0" indent="0">
              <a:buNone/>
              <a:defRPr lang="en-US" sz="2399">
                <a:solidFill>
                  <a:schemeClr val="accent6"/>
                </a:solidFill>
              </a:defRPr>
            </a:lvl1pPr>
          </a:lstStyle>
          <a:p>
            <a:pPr lvl="0"/>
            <a:r>
              <a:rPr lang="en-US"/>
              <a:t>Click to edit Master text styles</a:t>
            </a:r>
          </a:p>
        </p:txBody>
      </p:sp>
      <p:sp>
        <p:nvSpPr>
          <p:cNvPr id="6" name="Picture Placeholder 5"/>
          <p:cNvSpPr>
            <a:spLocks noGrp="1"/>
          </p:cNvSpPr>
          <p:nvPr>
            <p:ph type="pic" sz="quarter" idx="17"/>
          </p:nvPr>
        </p:nvSpPr>
        <p:spPr>
          <a:xfrm>
            <a:off x="3353515" y="1618446"/>
            <a:ext cx="2605996" cy="1953683"/>
          </a:xfrm>
        </p:spPr>
        <p:txBody>
          <a:bodyPr/>
          <a:lstStyle>
            <a:lvl1pPr marL="0" indent="0">
              <a:buClr>
                <a:schemeClr val="accent1"/>
              </a:buClr>
              <a:buNone/>
              <a:defRPr sz="2199">
                <a:solidFill>
                  <a:srgbClr val="333E48"/>
                </a:solidFill>
              </a:defRPr>
            </a:lvl1pPr>
          </a:lstStyle>
          <a:p>
            <a:pPr lvl="0"/>
            <a:r>
              <a:rPr lang="en-US" noProof="0"/>
              <a:t>Click icon to add picture</a:t>
            </a:r>
            <a:endParaRPr lang="en-US" noProof="0" dirty="0"/>
          </a:p>
        </p:txBody>
      </p:sp>
      <p:sp>
        <p:nvSpPr>
          <p:cNvPr id="104" name="Picture Placeholder 5"/>
          <p:cNvSpPr>
            <a:spLocks noGrp="1"/>
          </p:cNvSpPr>
          <p:nvPr>
            <p:ph type="pic" sz="quarter" idx="18"/>
          </p:nvPr>
        </p:nvSpPr>
        <p:spPr>
          <a:xfrm>
            <a:off x="3353515" y="3755873"/>
            <a:ext cx="2605996" cy="1953683"/>
          </a:xfrm>
        </p:spPr>
        <p:txBody>
          <a:bodyPr/>
          <a:lstStyle>
            <a:lvl1pPr marL="0" indent="0">
              <a:buClr>
                <a:schemeClr val="accent1"/>
              </a:buClr>
              <a:buNone/>
              <a:defRPr sz="2199">
                <a:solidFill>
                  <a:srgbClr val="333E48"/>
                </a:solidFill>
              </a:defRPr>
            </a:lvl1pPr>
          </a:lstStyle>
          <a:p>
            <a:pPr lvl="0"/>
            <a:r>
              <a:rPr lang="en-US" noProof="0"/>
              <a:t>Click icon to add picture</a:t>
            </a:r>
            <a:endParaRPr lang="en-US" noProof="0" dirty="0"/>
          </a:p>
        </p:txBody>
      </p:sp>
      <p:sp>
        <p:nvSpPr>
          <p:cNvPr id="105" name="Picture Placeholder 5"/>
          <p:cNvSpPr>
            <a:spLocks noGrp="1"/>
          </p:cNvSpPr>
          <p:nvPr>
            <p:ph type="pic" sz="quarter" idx="19"/>
          </p:nvPr>
        </p:nvSpPr>
        <p:spPr>
          <a:xfrm>
            <a:off x="9063852" y="1618446"/>
            <a:ext cx="2645673" cy="1953683"/>
          </a:xfrm>
        </p:spPr>
        <p:txBody>
          <a:bodyPr/>
          <a:lstStyle>
            <a:lvl1pPr marL="0" indent="0">
              <a:buClr>
                <a:schemeClr val="accent1"/>
              </a:buClr>
              <a:buNone/>
              <a:defRPr sz="2199">
                <a:solidFill>
                  <a:srgbClr val="333E48"/>
                </a:solidFill>
              </a:defRPr>
            </a:lvl1pPr>
          </a:lstStyle>
          <a:p>
            <a:pPr lvl="0"/>
            <a:r>
              <a:rPr lang="en-US" noProof="0"/>
              <a:t>Click icon to add picture</a:t>
            </a:r>
            <a:endParaRPr lang="en-US" noProof="0" dirty="0"/>
          </a:p>
        </p:txBody>
      </p:sp>
      <p:sp>
        <p:nvSpPr>
          <p:cNvPr id="106" name="Picture Placeholder 5"/>
          <p:cNvSpPr>
            <a:spLocks noGrp="1"/>
          </p:cNvSpPr>
          <p:nvPr>
            <p:ph type="pic" sz="quarter" idx="20"/>
          </p:nvPr>
        </p:nvSpPr>
        <p:spPr>
          <a:xfrm>
            <a:off x="9063852" y="3755873"/>
            <a:ext cx="2645673" cy="1953683"/>
          </a:xfrm>
        </p:spPr>
        <p:txBody>
          <a:bodyPr/>
          <a:lstStyle>
            <a:lvl1pPr marL="0" indent="0">
              <a:buClr>
                <a:schemeClr val="accent1"/>
              </a:buClr>
              <a:buNone/>
              <a:defRPr sz="2199">
                <a:solidFill>
                  <a:srgbClr val="333E48"/>
                </a:solidFill>
              </a:defRPr>
            </a:lvl1pPr>
          </a:lstStyle>
          <a:p>
            <a:pPr lvl="0"/>
            <a:r>
              <a:rPr lang="en-US" noProof="0"/>
              <a:t>Click icon to add picture</a:t>
            </a:r>
            <a:endParaRPr lang="en-US" noProof="0" dirty="0"/>
          </a:p>
        </p:txBody>
      </p:sp>
      <p:sp>
        <p:nvSpPr>
          <p:cNvPr id="14" name="Text Placeholder 7"/>
          <p:cNvSpPr>
            <a:spLocks noGrp="1"/>
          </p:cNvSpPr>
          <p:nvPr>
            <p:ph type="body" sz="quarter" idx="21"/>
          </p:nvPr>
        </p:nvSpPr>
        <p:spPr>
          <a:xfrm>
            <a:off x="479301" y="1618445"/>
            <a:ext cx="2618693" cy="4086225"/>
          </a:xfrm>
        </p:spPr>
        <p:txBody>
          <a:bodyPr/>
          <a:lstStyle>
            <a:lvl1pPr marL="342797" indent="-342797">
              <a:lnSpc>
                <a:spcPct val="100000"/>
              </a:lnSpc>
              <a:spcBef>
                <a:spcPts val="600"/>
              </a:spcBef>
              <a:spcAft>
                <a:spcPts val="0"/>
              </a:spcAft>
              <a:buClr>
                <a:schemeClr val="accent1"/>
              </a:buClr>
              <a:buFont typeface="Arial" charset="0"/>
              <a:buChar char="•"/>
              <a:defRPr sz="1999">
                <a:solidFill>
                  <a:srgbClr val="333E48"/>
                </a:solidFill>
              </a:defRPr>
            </a:lvl1pPr>
            <a:lvl2pPr>
              <a:lnSpc>
                <a:spcPct val="100000"/>
              </a:lnSpc>
              <a:spcBef>
                <a:spcPts val="0"/>
              </a:spcBef>
              <a:spcAft>
                <a:spcPts val="0"/>
              </a:spcAft>
              <a:buClr>
                <a:schemeClr val="accent1"/>
              </a:buClr>
              <a:defRPr>
                <a:solidFill>
                  <a:srgbClr val="333E48"/>
                </a:solidFill>
              </a:defRPr>
            </a:lvl2pPr>
            <a:lvl3pPr>
              <a:lnSpc>
                <a:spcPct val="100000"/>
              </a:lnSpc>
              <a:spcBef>
                <a:spcPts val="0"/>
              </a:spcBef>
              <a:spcAft>
                <a:spcPts val="0"/>
              </a:spcAft>
              <a:buClr>
                <a:schemeClr val="accent1"/>
              </a:buClr>
              <a:defRPr>
                <a:solidFill>
                  <a:srgbClr val="333E48"/>
                </a:solidFill>
              </a:defRPr>
            </a:lvl3pPr>
            <a:lvl4pPr marL="1201377" indent="-172986">
              <a:lnSpc>
                <a:spcPct val="100000"/>
              </a:lnSpc>
              <a:spcBef>
                <a:spcPts val="0"/>
              </a:spcBef>
              <a:spcAft>
                <a:spcPts val="0"/>
              </a:spcAft>
              <a:buClr>
                <a:schemeClr val="accent1"/>
              </a:buClr>
              <a:buFont typeface="Arial" charset="0"/>
              <a:buChar char="•"/>
              <a:defRPr>
                <a:solidFill>
                  <a:srgbClr val="333E48"/>
                </a:solidFill>
              </a:defRPr>
            </a:lvl4pPr>
            <a:lvl5pPr>
              <a:lnSpc>
                <a:spcPct val="100000"/>
              </a:lnSpc>
              <a:spcBef>
                <a:spcPts val="0"/>
              </a:spcBef>
              <a:spcAft>
                <a:spcPts val="0"/>
              </a:spcAft>
              <a:buClr>
                <a:schemeClr val="accent1"/>
              </a:buClr>
              <a:defRPr>
                <a:solidFill>
                  <a:srgbClr val="33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7"/>
          <p:cNvSpPr>
            <a:spLocks noGrp="1"/>
          </p:cNvSpPr>
          <p:nvPr>
            <p:ph type="body" sz="quarter" idx="22"/>
          </p:nvPr>
        </p:nvSpPr>
        <p:spPr>
          <a:xfrm>
            <a:off x="6218597" y="1618445"/>
            <a:ext cx="2605996" cy="4086225"/>
          </a:xfrm>
        </p:spPr>
        <p:txBody>
          <a:bodyPr/>
          <a:lstStyle>
            <a:lvl1pPr marL="342797" indent="-342797">
              <a:lnSpc>
                <a:spcPct val="100000"/>
              </a:lnSpc>
              <a:spcBef>
                <a:spcPts val="600"/>
              </a:spcBef>
              <a:spcAft>
                <a:spcPts val="0"/>
              </a:spcAft>
              <a:buClr>
                <a:schemeClr val="accent1"/>
              </a:buClr>
              <a:buFont typeface="Arial" charset="0"/>
              <a:buChar char="•"/>
              <a:defRPr sz="1999">
                <a:solidFill>
                  <a:srgbClr val="333E48"/>
                </a:solidFill>
              </a:defRPr>
            </a:lvl1pPr>
            <a:lvl2pPr>
              <a:lnSpc>
                <a:spcPct val="100000"/>
              </a:lnSpc>
              <a:spcBef>
                <a:spcPts val="0"/>
              </a:spcBef>
              <a:spcAft>
                <a:spcPts val="0"/>
              </a:spcAft>
              <a:buClr>
                <a:schemeClr val="accent1"/>
              </a:buClr>
              <a:defRPr>
                <a:solidFill>
                  <a:srgbClr val="333E48"/>
                </a:solidFill>
              </a:defRPr>
            </a:lvl2pPr>
            <a:lvl3pPr>
              <a:lnSpc>
                <a:spcPct val="100000"/>
              </a:lnSpc>
              <a:spcBef>
                <a:spcPts val="0"/>
              </a:spcBef>
              <a:spcAft>
                <a:spcPts val="0"/>
              </a:spcAft>
              <a:buClr>
                <a:schemeClr val="accent1"/>
              </a:buClr>
              <a:defRPr>
                <a:solidFill>
                  <a:srgbClr val="333E48"/>
                </a:solidFill>
              </a:defRPr>
            </a:lvl3pPr>
            <a:lvl4pPr marL="1201377" indent="-172986">
              <a:lnSpc>
                <a:spcPct val="100000"/>
              </a:lnSpc>
              <a:spcBef>
                <a:spcPts val="0"/>
              </a:spcBef>
              <a:spcAft>
                <a:spcPts val="0"/>
              </a:spcAft>
              <a:buClr>
                <a:schemeClr val="accent1"/>
              </a:buClr>
              <a:buFont typeface="Arial" charset="0"/>
              <a:buChar char="•"/>
              <a:defRPr>
                <a:solidFill>
                  <a:srgbClr val="333E48"/>
                </a:solidFill>
              </a:defRPr>
            </a:lvl4pPr>
            <a:lvl5pPr>
              <a:lnSpc>
                <a:spcPct val="100000"/>
              </a:lnSpc>
              <a:spcBef>
                <a:spcPts val="0"/>
              </a:spcBef>
              <a:spcAft>
                <a:spcPts val="0"/>
              </a:spcAft>
              <a:buClr>
                <a:schemeClr val="accent1"/>
              </a:buClr>
              <a:defRPr>
                <a:solidFill>
                  <a:srgbClr val="33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84208107"/>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 column with imag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300" y="478303"/>
            <a:ext cx="11230225" cy="512829"/>
          </a:xfrm>
        </p:spPr>
        <p:txBody>
          <a:bodyPr/>
          <a:lstStyle/>
          <a:p>
            <a:r>
              <a:rPr lang="en-US" dirty="0"/>
              <a:t>Click to Edit Master Title Style</a:t>
            </a:r>
          </a:p>
        </p:txBody>
      </p:sp>
      <p:sp>
        <p:nvSpPr>
          <p:cNvPr id="44" name="Text Placeholder 43"/>
          <p:cNvSpPr>
            <a:spLocks noGrp="1"/>
          </p:cNvSpPr>
          <p:nvPr>
            <p:ph type="body" sz="quarter" idx="13"/>
          </p:nvPr>
        </p:nvSpPr>
        <p:spPr>
          <a:xfrm>
            <a:off x="479300" y="991131"/>
            <a:ext cx="11230225" cy="344488"/>
          </a:xfrm>
        </p:spPr>
        <p:txBody>
          <a:bodyPr/>
          <a:lstStyle>
            <a:lvl1pPr marL="0" indent="0">
              <a:buNone/>
              <a:defRPr lang="en-US" sz="2399">
                <a:solidFill>
                  <a:schemeClr val="accent6"/>
                </a:solidFill>
              </a:defRPr>
            </a:lvl1pPr>
          </a:lstStyle>
          <a:p>
            <a:pPr lvl="0"/>
            <a:r>
              <a:rPr lang="en-US"/>
              <a:t>Click to edit Master text styles</a:t>
            </a:r>
          </a:p>
        </p:txBody>
      </p:sp>
      <p:sp>
        <p:nvSpPr>
          <p:cNvPr id="7" name="Text Placeholder 2"/>
          <p:cNvSpPr>
            <a:spLocks noGrp="1"/>
          </p:cNvSpPr>
          <p:nvPr>
            <p:ph idx="1"/>
          </p:nvPr>
        </p:nvSpPr>
        <p:spPr>
          <a:xfrm>
            <a:off x="479300" y="1629080"/>
            <a:ext cx="5479681" cy="4455197"/>
          </a:xfrm>
          <a:prstGeom prst="rect">
            <a:avLst/>
          </a:prstGeom>
        </p:spPr>
        <p:txBody>
          <a:bodyPr/>
          <a:lstStyle>
            <a:lvl1pPr marL="342797" indent="-342797">
              <a:lnSpc>
                <a:spcPct val="100000"/>
              </a:lnSpc>
              <a:spcAft>
                <a:spcPts val="0"/>
              </a:spcAft>
              <a:buClr>
                <a:schemeClr val="accent1"/>
              </a:buClr>
              <a:buFont typeface="Arial" charset="0"/>
              <a:buChar char="•"/>
              <a:defRPr sz="2399">
                <a:solidFill>
                  <a:srgbClr val="333E48"/>
                </a:solidFill>
              </a:defRPr>
            </a:lvl1pPr>
            <a:lvl2pPr>
              <a:lnSpc>
                <a:spcPct val="100000"/>
              </a:lnSpc>
              <a:spcBef>
                <a:spcPts val="0"/>
              </a:spcBef>
              <a:spcAft>
                <a:spcPts val="0"/>
              </a:spcAft>
              <a:buClr>
                <a:schemeClr val="accent1"/>
              </a:buClr>
              <a:defRPr sz="1999">
                <a:solidFill>
                  <a:srgbClr val="333E48"/>
                </a:solidFill>
              </a:defRPr>
            </a:lvl2pPr>
            <a:lvl3pPr>
              <a:lnSpc>
                <a:spcPct val="100000"/>
              </a:lnSpc>
              <a:spcBef>
                <a:spcPts val="0"/>
              </a:spcBef>
              <a:spcAft>
                <a:spcPts val="0"/>
              </a:spcAft>
              <a:buClr>
                <a:schemeClr val="accent1"/>
              </a:buClr>
              <a:defRPr sz="1799">
                <a:solidFill>
                  <a:srgbClr val="333E48"/>
                </a:solidFill>
              </a:defRPr>
            </a:lvl3pPr>
          </a:lstStyle>
          <a:p>
            <a:pPr lvl="0"/>
            <a:r>
              <a:rPr lang="en-US"/>
              <a:t>Click to edit Master text styles</a:t>
            </a:r>
          </a:p>
          <a:p>
            <a:pPr lvl="1"/>
            <a:r>
              <a:rPr lang="en-US"/>
              <a:t>Second level</a:t>
            </a:r>
          </a:p>
          <a:p>
            <a:pPr lvl="2"/>
            <a:r>
              <a:rPr lang="en-US"/>
              <a:t>Third level</a:t>
            </a:r>
          </a:p>
        </p:txBody>
      </p:sp>
      <p:sp>
        <p:nvSpPr>
          <p:cNvPr id="50" name="Picture Placeholder 5"/>
          <p:cNvSpPr>
            <a:spLocks noGrp="1"/>
          </p:cNvSpPr>
          <p:nvPr>
            <p:ph type="pic" sz="quarter" idx="17"/>
          </p:nvPr>
        </p:nvSpPr>
        <p:spPr>
          <a:xfrm>
            <a:off x="6249297" y="1629080"/>
            <a:ext cx="5460229" cy="4455198"/>
          </a:xfrm>
        </p:spPr>
        <p:txBody>
          <a:bodyPr/>
          <a:lstStyle>
            <a:lvl1pPr marL="0" indent="0">
              <a:buClr>
                <a:schemeClr val="accent1"/>
              </a:buClr>
              <a:buNone/>
              <a:defRPr sz="2199">
                <a:solidFill>
                  <a:srgbClr val="333E48"/>
                </a:solidFill>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2897355145"/>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able Sldi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n-lt"/>
              </a:defRPr>
            </a:lvl1pPr>
          </a:lstStyle>
          <a:p>
            <a:r>
              <a:rPr lang="en-US" dirty="0"/>
              <a:t>Click to Edit Master Title Style</a:t>
            </a:r>
          </a:p>
        </p:txBody>
      </p:sp>
      <p:sp>
        <p:nvSpPr>
          <p:cNvPr id="10" name="Table Placeholder 3"/>
          <p:cNvSpPr>
            <a:spLocks noGrp="1"/>
          </p:cNvSpPr>
          <p:nvPr>
            <p:ph type="tbl" sz="quarter" idx="13"/>
          </p:nvPr>
        </p:nvSpPr>
        <p:spPr>
          <a:xfrm>
            <a:off x="479300" y="1259574"/>
            <a:ext cx="11230225" cy="4836426"/>
          </a:xfrm>
        </p:spPr>
        <p:txBody>
          <a:bodyPr/>
          <a:lstStyle>
            <a:lvl1pPr marL="0" indent="0">
              <a:buNone/>
              <a:defRPr/>
            </a:lvl1pPr>
          </a:lstStyle>
          <a:p>
            <a:pPr lvl="0"/>
            <a:r>
              <a:rPr lang="en-US" noProof="0"/>
              <a:t>Click icon to add table</a:t>
            </a:r>
            <a:endParaRPr lang="en-US" noProof="0" dirty="0"/>
          </a:p>
        </p:txBody>
      </p:sp>
    </p:spTree>
    <p:extLst>
      <p:ext uri="{BB962C8B-B14F-4D97-AF65-F5344CB8AC3E}">
        <p14:creationId xmlns:p14="http://schemas.microsoft.com/office/powerpoint/2010/main" val="3001558790"/>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650019563"/>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2_Closing Slide">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28AC5A-7EFB-CA43-8A9B-3B442C5C9A1B}"/>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6" name="Rectangle 5">
            <a:extLst>
              <a:ext uri="{FF2B5EF4-FFF2-40B4-BE49-F238E27FC236}">
                <a16:creationId xmlns:a16="http://schemas.microsoft.com/office/drawing/2014/main" id="{E2B5F482-A1DF-47CF-A799-587634BE9938}"/>
              </a:ext>
            </a:extLst>
          </p:cNvPr>
          <p:cNvSpPr/>
          <p:nvPr/>
        </p:nvSpPr>
        <p:spPr>
          <a:xfrm>
            <a:off x="10681093" y="5937251"/>
            <a:ext cx="1095090" cy="682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solidFill>
                <a:srgbClr val="FFFFFF"/>
              </a:solidFill>
              <a:ea typeface="ＭＳ Ｐゴシック" charset="0"/>
              <a:cs typeface="ＭＳ Ｐゴシック" charset="0"/>
            </a:endParaRPr>
          </a:p>
        </p:txBody>
      </p:sp>
      <p:pic>
        <p:nvPicPr>
          <p:cNvPr id="11" name="Picture 10" descr="A picture containing building, drawing&#10;&#10;Description automatically generated">
            <a:extLst>
              <a:ext uri="{FF2B5EF4-FFF2-40B4-BE49-F238E27FC236}">
                <a16:creationId xmlns:a16="http://schemas.microsoft.com/office/drawing/2014/main" id="{C1198ECC-03BB-F84C-8B27-CF6053626C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0" name="TextBox 20">
            <a:extLst>
              <a:ext uri="{FF2B5EF4-FFF2-40B4-BE49-F238E27FC236}">
                <a16:creationId xmlns:a16="http://schemas.microsoft.com/office/drawing/2014/main" id="{2EFD6F9F-6DEB-6F4D-BE5A-D3540160B34B}"/>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
        <p:nvSpPr>
          <p:cNvPr id="7" name="Rectangle 6">
            <a:extLst>
              <a:ext uri="{FF2B5EF4-FFF2-40B4-BE49-F238E27FC236}">
                <a16:creationId xmlns:a16="http://schemas.microsoft.com/office/drawing/2014/main" id="{45A82B8D-79F0-2840-A348-51E15B608C54}"/>
              </a:ext>
            </a:extLst>
          </p:cNvPr>
          <p:cNvSpPr>
            <a:spLocks noChangeArrowheads="1"/>
          </p:cNvSpPr>
          <p:nvPr/>
        </p:nvSpPr>
        <p:spPr bwMode="auto">
          <a:xfrm>
            <a:off x="6668768" y="952143"/>
            <a:ext cx="4653974"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defRPr/>
            </a:pPr>
            <a:r>
              <a:rPr lang="en-US" altLang="en-US" sz="2799" dirty="0">
                <a:solidFill>
                  <a:schemeClr val="bg1"/>
                </a:solidFill>
              </a:rPr>
              <a:t>Thank You</a:t>
            </a:r>
          </a:p>
          <a:p>
            <a:pPr algn="r">
              <a:defRPr/>
            </a:pPr>
            <a:r>
              <a:rPr lang="en-US" altLang="en-US" sz="2799" dirty="0" err="1">
                <a:solidFill>
                  <a:schemeClr val="bg1"/>
                </a:solidFill>
              </a:rPr>
              <a:t>Danke</a:t>
            </a:r>
            <a:endParaRPr lang="en-US" altLang="en-US" sz="2799" dirty="0">
              <a:solidFill>
                <a:schemeClr val="bg1"/>
              </a:solidFill>
            </a:endParaRPr>
          </a:p>
          <a:p>
            <a:pPr algn="r">
              <a:defRPr/>
            </a:pPr>
            <a:r>
              <a:rPr lang="en-US" altLang="en-US" sz="2799" dirty="0">
                <a:solidFill>
                  <a:schemeClr val="bg1"/>
                </a:solidFill>
              </a:rPr>
              <a:t>Gracias</a:t>
            </a:r>
          </a:p>
          <a:p>
            <a:pPr algn="r">
              <a:defRPr/>
            </a:pPr>
            <a:r>
              <a:rPr lang="en-US" altLang="en-US" sz="2799" dirty="0" err="1">
                <a:solidFill>
                  <a:schemeClr val="bg1"/>
                </a:solidFill>
              </a:rPr>
              <a:t>谢谢</a:t>
            </a:r>
            <a:endParaRPr lang="en-US" altLang="en-US" sz="2799" dirty="0">
              <a:solidFill>
                <a:schemeClr val="bg1"/>
              </a:solidFill>
            </a:endParaRPr>
          </a:p>
          <a:p>
            <a:pPr algn="r">
              <a:defRPr/>
            </a:pPr>
            <a:r>
              <a:rPr lang="en-US" altLang="en-US" sz="2799" dirty="0" err="1">
                <a:solidFill>
                  <a:schemeClr val="bg1"/>
                </a:solidFill>
              </a:rPr>
              <a:t>ありがとう</a:t>
            </a:r>
            <a:endParaRPr lang="en-US" altLang="en-US" sz="2799" dirty="0">
              <a:solidFill>
                <a:schemeClr val="bg1"/>
              </a:solidFill>
            </a:endParaRPr>
          </a:p>
          <a:p>
            <a:pPr algn="r">
              <a:defRPr/>
            </a:pPr>
            <a:r>
              <a:rPr lang="en-US" altLang="en-US" sz="2799" dirty="0">
                <a:solidFill>
                  <a:schemeClr val="bg1"/>
                </a:solidFill>
              </a:rPr>
              <a:t>Asante</a:t>
            </a:r>
          </a:p>
          <a:p>
            <a:pPr algn="r">
              <a:defRPr/>
            </a:pPr>
            <a:r>
              <a:rPr lang="en-US" altLang="en-US" sz="2799" dirty="0">
                <a:solidFill>
                  <a:schemeClr val="bg1"/>
                </a:solidFill>
              </a:rPr>
              <a:t>Merci</a:t>
            </a:r>
          </a:p>
          <a:p>
            <a:pPr algn="r">
              <a:defRPr/>
            </a:pPr>
            <a:r>
              <a:rPr lang="en-US" altLang="en-US" sz="2799" dirty="0" err="1">
                <a:solidFill>
                  <a:schemeClr val="bg1"/>
                </a:solidFill>
              </a:rPr>
              <a:t>감사합니다</a:t>
            </a:r>
            <a:endParaRPr lang="en-US" altLang="en-US" sz="2799" dirty="0">
              <a:solidFill>
                <a:schemeClr val="bg1"/>
              </a:solidFill>
            </a:endParaRPr>
          </a:p>
          <a:p>
            <a:pPr algn="r">
              <a:defRPr/>
            </a:pPr>
            <a:r>
              <a:rPr lang="en-US" altLang="en-US" sz="2799" dirty="0" err="1">
                <a:solidFill>
                  <a:schemeClr val="bg1"/>
                </a:solidFill>
              </a:rPr>
              <a:t>धन्यवाद</a:t>
            </a:r>
            <a:endParaRPr lang="en-US" altLang="en-US" sz="2799" dirty="0">
              <a:solidFill>
                <a:schemeClr val="bg1"/>
              </a:solidFill>
            </a:endParaRPr>
          </a:p>
          <a:p>
            <a:pPr marL="0" marR="0" lvl="0" indent="0" algn="r" defTabSz="914126" rtl="0" eaLnBrk="0" fontAlgn="base" latinLnBrk="0" hangingPunct="0">
              <a:lnSpc>
                <a:spcPct val="100000"/>
              </a:lnSpc>
              <a:spcBef>
                <a:spcPct val="0"/>
              </a:spcBef>
              <a:spcAft>
                <a:spcPct val="0"/>
              </a:spcAft>
              <a:buClrTx/>
              <a:buSzTx/>
              <a:buFontTx/>
              <a:buNone/>
              <a:tabLst/>
              <a:defRPr/>
            </a:pPr>
            <a:r>
              <a:rPr lang="en-US" altLang="en-US" sz="2799" dirty="0">
                <a:solidFill>
                  <a:schemeClr val="bg1"/>
                </a:solidFill>
              </a:rPr>
              <a:t>Kiitos</a:t>
            </a:r>
          </a:p>
          <a:p>
            <a:pPr algn="r">
              <a:defRPr/>
            </a:pPr>
            <a:r>
              <a:rPr lang="ar-SA" sz="2799" kern="1200" dirty="0">
                <a:solidFill>
                  <a:schemeClr val="bg1"/>
                </a:solidFill>
                <a:latin typeface="Calibri" charset="0"/>
                <a:ea typeface="ＭＳ Ｐゴシック" charset="-128"/>
                <a:cs typeface="+mn-cs"/>
              </a:rPr>
              <a:t>شكرًا</a:t>
            </a:r>
            <a:endParaRPr lang="en-GB" sz="2799" kern="1200" dirty="0">
              <a:solidFill>
                <a:schemeClr val="bg1"/>
              </a:solidFill>
              <a:latin typeface="Calibri" charset="0"/>
              <a:ea typeface="ＭＳ Ｐゴシック" charset="-128"/>
              <a:cs typeface="+mn-cs"/>
            </a:endParaRPr>
          </a:p>
          <a:p>
            <a:pPr algn="r">
              <a:defRPr/>
            </a:pPr>
            <a:r>
              <a:rPr lang="as-IN" altLang="en-US" sz="2799" dirty="0">
                <a:solidFill>
                  <a:schemeClr val="bg1"/>
                </a:solidFill>
              </a:rPr>
              <a:t>ধন্যবাদ</a:t>
            </a:r>
            <a:br>
              <a:rPr lang="en-US" altLang="en-US" sz="2799" dirty="0">
                <a:solidFill>
                  <a:schemeClr val="bg1"/>
                </a:solidFill>
              </a:rPr>
            </a:br>
            <a:r>
              <a:rPr lang="he-IL" altLang="en-US" sz="2799" dirty="0">
                <a:solidFill>
                  <a:schemeClr val="bg1"/>
                </a:solidFill>
              </a:rPr>
              <a:t>תודה</a:t>
            </a:r>
            <a:endParaRPr lang="en-US" altLang="en-US" sz="2799" dirty="0">
              <a:solidFill>
                <a:schemeClr val="bg1"/>
              </a:solidFill>
            </a:endParaRPr>
          </a:p>
        </p:txBody>
      </p:sp>
    </p:spTree>
    <p:extLst>
      <p:ext uri="{BB962C8B-B14F-4D97-AF65-F5344CB8AC3E}">
        <p14:creationId xmlns:p14="http://schemas.microsoft.com/office/powerpoint/2010/main" val="2227809013"/>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3_Closing Slide">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11E887-F2DD-9743-B321-E6625A63F4D3}"/>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pic>
        <p:nvPicPr>
          <p:cNvPr id="10" name="Picture 9" descr="A picture containing building, drawing&#10;&#10;Description automatically generated">
            <a:extLst>
              <a:ext uri="{FF2B5EF4-FFF2-40B4-BE49-F238E27FC236}">
                <a16:creationId xmlns:a16="http://schemas.microsoft.com/office/drawing/2014/main" id="{AF5F647F-3DD2-E04B-AC85-5BB3FF0999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9" name="TextBox 20">
            <a:extLst>
              <a:ext uri="{FF2B5EF4-FFF2-40B4-BE49-F238E27FC236}">
                <a16:creationId xmlns:a16="http://schemas.microsoft.com/office/drawing/2014/main" id="{1BE84E2F-085C-6E4E-8174-736F84DE3A17}"/>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
        <p:nvSpPr>
          <p:cNvPr id="6" name="Rectangle 5">
            <a:extLst>
              <a:ext uri="{FF2B5EF4-FFF2-40B4-BE49-F238E27FC236}">
                <a16:creationId xmlns:a16="http://schemas.microsoft.com/office/drawing/2014/main" id="{8630E328-7BED-1141-A027-0EEE09BB1F0B}"/>
              </a:ext>
            </a:extLst>
          </p:cNvPr>
          <p:cNvSpPr>
            <a:spLocks noChangeArrowheads="1"/>
          </p:cNvSpPr>
          <p:nvPr/>
        </p:nvSpPr>
        <p:spPr bwMode="auto">
          <a:xfrm>
            <a:off x="6668768" y="952143"/>
            <a:ext cx="4653974"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defRPr/>
            </a:pPr>
            <a:r>
              <a:rPr lang="en-US" altLang="en-US" sz="2799" dirty="0">
                <a:solidFill>
                  <a:schemeClr val="bg1"/>
                </a:solidFill>
              </a:rPr>
              <a:t>Thank You</a:t>
            </a:r>
          </a:p>
          <a:p>
            <a:pPr algn="r">
              <a:defRPr/>
            </a:pPr>
            <a:r>
              <a:rPr lang="en-US" altLang="en-US" sz="2799" dirty="0" err="1">
                <a:solidFill>
                  <a:schemeClr val="bg1"/>
                </a:solidFill>
              </a:rPr>
              <a:t>Danke</a:t>
            </a:r>
            <a:endParaRPr lang="en-US" altLang="en-US" sz="2799" dirty="0">
              <a:solidFill>
                <a:schemeClr val="bg1"/>
              </a:solidFill>
            </a:endParaRPr>
          </a:p>
          <a:p>
            <a:pPr algn="r">
              <a:defRPr/>
            </a:pPr>
            <a:r>
              <a:rPr lang="en-US" altLang="en-US" sz="2799" dirty="0">
                <a:solidFill>
                  <a:schemeClr val="bg1"/>
                </a:solidFill>
              </a:rPr>
              <a:t>Gracias</a:t>
            </a:r>
          </a:p>
          <a:p>
            <a:pPr algn="r">
              <a:defRPr/>
            </a:pPr>
            <a:r>
              <a:rPr lang="en-US" altLang="en-US" sz="2799" dirty="0" err="1">
                <a:solidFill>
                  <a:schemeClr val="bg1"/>
                </a:solidFill>
              </a:rPr>
              <a:t>谢谢</a:t>
            </a:r>
            <a:endParaRPr lang="en-US" altLang="en-US" sz="2799" dirty="0">
              <a:solidFill>
                <a:schemeClr val="bg1"/>
              </a:solidFill>
            </a:endParaRPr>
          </a:p>
          <a:p>
            <a:pPr algn="r">
              <a:defRPr/>
            </a:pPr>
            <a:r>
              <a:rPr lang="en-US" altLang="en-US" sz="2799" dirty="0" err="1">
                <a:solidFill>
                  <a:schemeClr val="bg1"/>
                </a:solidFill>
              </a:rPr>
              <a:t>ありがとう</a:t>
            </a:r>
            <a:endParaRPr lang="en-US" altLang="en-US" sz="2799" dirty="0">
              <a:solidFill>
                <a:schemeClr val="bg1"/>
              </a:solidFill>
            </a:endParaRPr>
          </a:p>
          <a:p>
            <a:pPr algn="r">
              <a:defRPr/>
            </a:pPr>
            <a:r>
              <a:rPr lang="en-US" altLang="en-US" sz="2799" dirty="0">
                <a:solidFill>
                  <a:schemeClr val="bg1"/>
                </a:solidFill>
              </a:rPr>
              <a:t>Asante</a:t>
            </a:r>
          </a:p>
          <a:p>
            <a:pPr algn="r">
              <a:defRPr/>
            </a:pPr>
            <a:r>
              <a:rPr lang="en-US" altLang="en-US" sz="2799" dirty="0">
                <a:solidFill>
                  <a:schemeClr val="bg1"/>
                </a:solidFill>
              </a:rPr>
              <a:t>Merci</a:t>
            </a:r>
          </a:p>
          <a:p>
            <a:pPr algn="r">
              <a:defRPr/>
            </a:pPr>
            <a:r>
              <a:rPr lang="en-US" altLang="en-US" sz="2799" dirty="0" err="1">
                <a:solidFill>
                  <a:schemeClr val="bg1"/>
                </a:solidFill>
              </a:rPr>
              <a:t>감사합니다</a:t>
            </a:r>
            <a:endParaRPr lang="en-US" altLang="en-US" sz="2799" dirty="0">
              <a:solidFill>
                <a:schemeClr val="bg1"/>
              </a:solidFill>
            </a:endParaRPr>
          </a:p>
          <a:p>
            <a:pPr algn="r">
              <a:defRPr/>
            </a:pPr>
            <a:r>
              <a:rPr lang="en-US" altLang="en-US" sz="2799" dirty="0" err="1">
                <a:solidFill>
                  <a:schemeClr val="bg1"/>
                </a:solidFill>
              </a:rPr>
              <a:t>धन्यवाद</a:t>
            </a:r>
            <a:endParaRPr lang="en-US" altLang="en-US" sz="2799" dirty="0">
              <a:solidFill>
                <a:schemeClr val="bg1"/>
              </a:solidFill>
            </a:endParaRPr>
          </a:p>
          <a:p>
            <a:pPr marL="0" marR="0" lvl="0" indent="0" algn="r" defTabSz="914126" rtl="0" eaLnBrk="0" fontAlgn="base" latinLnBrk="0" hangingPunct="0">
              <a:lnSpc>
                <a:spcPct val="100000"/>
              </a:lnSpc>
              <a:spcBef>
                <a:spcPct val="0"/>
              </a:spcBef>
              <a:spcAft>
                <a:spcPct val="0"/>
              </a:spcAft>
              <a:buClrTx/>
              <a:buSzTx/>
              <a:buFontTx/>
              <a:buNone/>
              <a:tabLst/>
              <a:defRPr/>
            </a:pPr>
            <a:r>
              <a:rPr lang="en-US" altLang="en-US" sz="2799" dirty="0">
                <a:solidFill>
                  <a:schemeClr val="bg1"/>
                </a:solidFill>
              </a:rPr>
              <a:t>Kiitos</a:t>
            </a:r>
          </a:p>
          <a:p>
            <a:pPr algn="r">
              <a:defRPr/>
            </a:pPr>
            <a:r>
              <a:rPr lang="ar-SA" sz="2799" kern="1200" dirty="0">
                <a:solidFill>
                  <a:schemeClr val="bg1"/>
                </a:solidFill>
                <a:latin typeface="Calibri" charset="0"/>
                <a:ea typeface="ＭＳ Ｐゴシック" charset="-128"/>
                <a:cs typeface="+mn-cs"/>
              </a:rPr>
              <a:t>شكرًا</a:t>
            </a:r>
            <a:endParaRPr lang="en-GB" sz="2799" kern="1200" dirty="0">
              <a:solidFill>
                <a:schemeClr val="bg1"/>
              </a:solidFill>
              <a:latin typeface="Calibri" charset="0"/>
              <a:ea typeface="ＭＳ Ｐゴシック" charset="-128"/>
              <a:cs typeface="+mn-cs"/>
            </a:endParaRPr>
          </a:p>
          <a:p>
            <a:pPr algn="r">
              <a:defRPr/>
            </a:pPr>
            <a:r>
              <a:rPr lang="as-IN" altLang="en-US" sz="2799" dirty="0">
                <a:solidFill>
                  <a:schemeClr val="bg1"/>
                </a:solidFill>
              </a:rPr>
              <a:t>ধন্যবাদ</a:t>
            </a:r>
            <a:br>
              <a:rPr lang="en-US" altLang="en-US" sz="2799" dirty="0">
                <a:solidFill>
                  <a:schemeClr val="bg1"/>
                </a:solidFill>
              </a:rPr>
            </a:br>
            <a:r>
              <a:rPr lang="he-IL" altLang="en-US" sz="2799" dirty="0">
                <a:solidFill>
                  <a:schemeClr val="bg1"/>
                </a:solidFill>
              </a:rPr>
              <a:t>תודה</a:t>
            </a:r>
            <a:endParaRPr lang="en-US" altLang="en-US" sz="2799" dirty="0">
              <a:solidFill>
                <a:schemeClr val="bg1"/>
              </a:solidFill>
            </a:endParaRPr>
          </a:p>
        </p:txBody>
      </p:sp>
    </p:spTree>
    <p:extLst>
      <p:ext uri="{BB962C8B-B14F-4D97-AF65-F5344CB8AC3E}">
        <p14:creationId xmlns:p14="http://schemas.microsoft.com/office/powerpoint/2010/main" val="184944610"/>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3539DD-CEDA-3A48-A36A-6D3775392ACF}"/>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6" name="Rectangle 5"/>
          <p:cNvSpPr>
            <a:spLocks noChangeArrowheads="1"/>
          </p:cNvSpPr>
          <p:nvPr/>
        </p:nvSpPr>
        <p:spPr bwMode="auto">
          <a:xfrm>
            <a:off x="7077098" y="1087379"/>
            <a:ext cx="4232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r">
              <a:defRPr/>
            </a:pPr>
            <a:r>
              <a:rPr lang="en-US" altLang="x-none" sz="1200" dirty="0">
                <a:solidFill>
                  <a:schemeClr val="bg1"/>
                </a:solidFill>
              </a:rPr>
              <a:t>The Arm trademarks featured in this presentation are registered trademarks or trademarks of Arm Limited (or its subsidiaries) in the US and/or elsewhere.  All rights reserved.  All other marks featured may be trademarks of their respective owners.</a:t>
            </a:r>
          </a:p>
          <a:p>
            <a:pPr algn="r">
              <a:defRPr/>
            </a:pPr>
            <a:br>
              <a:rPr lang="en-US" altLang="x-none" sz="1200" dirty="0">
                <a:solidFill>
                  <a:schemeClr val="bg1"/>
                </a:solidFill>
              </a:rPr>
            </a:br>
            <a:r>
              <a:rPr lang="en-US" altLang="x-none" sz="1200" dirty="0" err="1">
                <a:solidFill>
                  <a:schemeClr val="bg1"/>
                </a:solidFill>
              </a:rPr>
              <a:t>www.arm.com</a:t>
            </a:r>
            <a:r>
              <a:rPr lang="en-US" altLang="x-none" sz="1200" dirty="0">
                <a:solidFill>
                  <a:schemeClr val="bg1"/>
                </a:solidFill>
              </a:rPr>
              <a:t>/company/policies/trademarks</a:t>
            </a:r>
          </a:p>
        </p:txBody>
      </p:sp>
      <p:pic>
        <p:nvPicPr>
          <p:cNvPr id="9" name="Picture 8" descr="A picture containing building, drawing&#10;&#10;Description automatically generated">
            <a:extLst>
              <a:ext uri="{FF2B5EF4-FFF2-40B4-BE49-F238E27FC236}">
                <a16:creationId xmlns:a16="http://schemas.microsoft.com/office/drawing/2014/main" id="{05C774FB-6A72-C34E-AAAD-07547EC963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8" name="TextBox 20">
            <a:extLst>
              <a:ext uri="{FF2B5EF4-FFF2-40B4-BE49-F238E27FC236}">
                <a16:creationId xmlns:a16="http://schemas.microsoft.com/office/drawing/2014/main" id="{870DFC52-AE4C-654B-A714-C2006FAE0419}"/>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303000297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2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925CD4-06B7-E24D-8A2A-BE1E27E8BC7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0"/>
            <a:ext cx="12190025" cy="6858000"/>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p:nvSpPr>
        <p:spPr bwMode="auto">
          <a:xfrm>
            <a:off x="5015193" y="1952626"/>
            <a:ext cx="6305496"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2" name="Rectangle 1">
            <a:extLst>
              <a:ext uri="{FF2B5EF4-FFF2-40B4-BE49-F238E27FC236}">
                <a16:creationId xmlns:a16="http://schemas.microsoft.com/office/drawing/2014/main" id="{D58F9D61-0E18-934E-80CB-8ABCE713AF08}"/>
              </a:ext>
            </a:extLst>
          </p:cNvPr>
          <p:cNvSpPr/>
          <p:nvPr/>
        </p:nvSpPr>
        <p:spPr>
          <a:xfrm>
            <a:off x="0" y="-1"/>
            <a:ext cx="12188825" cy="6857999"/>
          </a:xfrm>
          <a:prstGeom prst="rect">
            <a:avLst/>
          </a:prstGeom>
          <a:gradFill flip="none" rotWithShape="1">
            <a:gsLst>
              <a:gs pos="0">
                <a:schemeClr val="tx1">
                  <a:alpha val="0"/>
                </a:schemeClr>
              </a:gs>
              <a:gs pos="99000">
                <a:schemeClr val="tx1">
                  <a:alpha val="20000"/>
                </a:schemeClr>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20" name="Picture 19">
            <a:extLst>
              <a:ext uri="{FF2B5EF4-FFF2-40B4-BE49-F238E27FC236}">
                <a16:creationId xmlns:a16="http://schemas.microsoft.com/office/drawing/2014/main" id="{8B5F76A5-92C3-DF4A-993D-C79C93E5316F}"/>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39323" y="5770762"/>
            <a:ext cx="4263162" cy="295077"/>
          </a:xfrm>
        </p:spPr>
        <p:txBody>
          <a:bodyPr anchor="t"/>
          <a:lstStyle>
            <a:lvl1pPr marL="0" indent="0" algn="r">
              <a:spcAft>
                <a:spcPts val="600"/>
              </a:spcAft>
              <a:buFontTx/>
              <a:buNone/>
              <a:defRPr sz="1999">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39323" y="6080642"/>
            <a:ext cx="4263162" cy="301109"/>
          </a:xfrm>
        </p:spPr>
        <p:txBody>
          <a:bodyPr anchor="t"/>
          <a:lstStyle>
            <a:lvl1pPr marL="0" indent="0" algn="r">
              <a:spcAft>
                <a:spcPts val="600"/>
              </a:spcAft>
              <a:buFontTx/>
              <a:buNone/>
              <a:defRPr sz="1999">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5193" y="788741"/>
            <a:ext cx="6191227" cy="289871"/>
          </a:xfrm>
        </p:spPr>
        <p:txBody>
          <a:bodyPr/>
          <a:lstStyle>
            <a:lvl1pPr marL="0" indent="0" algn="r">
              <a:buNone/>
              <a:defRPr sz="2399" baseline="0">
                <a:solidFill>
                  <a:schemeClr val="bg1"/>
                </a:solidFill>
              </a:defRPr>
            </a:lvl1pPr>
          </a:lstStyle>
          <a:p>
            <a:pPr lvl="0"/>
            <a:r>
              <a:rPr lang="en-US"/>
              <a:t>Click to edit Master text styles</a:t>
            </a:r>
          </a:p>
        </p:txBody>
      </p:sp>
      <p:sp>
        <p:nvSpPr>
          <p:cNvPr id="11" name="Title 1">
            <a:extLst>
              <a:ext uri="{FF2B5EF4-FFF2-40B4-BE49-F238E27FC236}">
                <a16:creationId xmlns:a16="http://schemas.microsoft.com/office/drawing/2014/main" id="{A2F45A70-6A1D-5943-8B02-2010995888C2}"/>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2" name="Subtitle 2">
            <a:extLst>
              <a:ext uri="{FF2B5EF4-FFF2-40B4-BE49-F238E27FC236}">
                <a16:creationId xmlns:a16="http://schemas.microsoft.com/office/drawing/2014/main" id="{21CCBE84-A3EE-DA41-BB17-C2EE027C0E1D}"/>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bg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267C7E9E-E74C-0547-868F-423E4E2194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3" name="TextBox 20">
            <a:extLst>
              <a:ext uri="{FF2B5EF4-FFF2-40B4-BE49-F238E27FC236}">
                <a16:creationId xmlns:a16="http://schemas.microsoft.com/office/drawing/2014/main" id="{1652C07E-440A-CE41-9DBD-125723A40F13}"/>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294029894"/>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4_Closing Slide">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720845-44B5-8345-A55E-DF3DBAF7C28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6" name="Rectangle 5"/>
          <p:cNvSpPr>
            <a:spLocks noChangeArrowheads="1"/>
          </p:cNvSpPr>
          <p:nvPr/>
        </p:nvSpPr>
        <p:spPr bwMode="auto">
          <a:xfrm>
            <a:off x="7077098" y="1087379"/>
            <a:ext cx="4232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r">
              <a:defRPr/>
            </a:pPr>
            <a:r>
              <a:rPr lang="en-US" altLang="x-none" sz="1200" dirty="0">
                <a:solidFill>
                  <a:schemeClr val="bg1"/>
                </a:solidFill>
              </a:rPr>
              <a:t>The Arm trademarks featured in this presentation are registered trademarks or trademarks of Arm Limited (or its subsidiaries) in the US and/or elsewhere.  All rights reserved.  All other marks featured may be trademarks of their respective owners.</a:t>
            </a:r>
          </a:p>
          <a:p>
            <a:pPr algn="r">
              <a:defRPr/>
            </a:pPr>
            <a:br>
              <a:rPr lang="en-US" altLang="x-none" sz="1200" dirty="0">
                <a:solidFill>
                  <a:schemeClr val="bg1"/>
                </a:solidFill>
              </a:rPr>
            </a:br>
            <a:r>
              <a:rPr lang="en-US" altLang="x-none" sz="1200" dirty="0" err="1">
                <a:solidFill>
                  <a:schemeClr val="bg1"/>
                </a:solidFill>
              </a:rPr>
              <a:t>www.arm.com</a:t>
            </a:r>
            <a:r>
              <a:rPr lang="en-US" altLang="x-none" sz="1200" dirty="0">
                <a:solidFill>
                  <a:schemeClr val="bg1"/>
                </a:solidFill>
              </a:rPr>
              <a:t>/company/policies/trademarks</a:t>
            </a:r>
          </a:p>
        </p:txBody>
      </p:sp>
      <p:pic>
        <p:nvPicPr>
          <p:cNvPr id="9" name="Picture 8" descr="A picture containing building, drawing&#10;&#10;Description automatically generated">
            <a:extLst>
              <a:ext uri="{FF2B5EF4-FFF2-40B4-BE49-F238E27FC236}">
                <a16:creationId xmlns:a16="http://schemas.microsoft.com/office/drawing/2014/main" id="{0A3F307A-54EB-9747-ABE8-8A816CDDD8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8" name="TextBox 20">
            <a:extLst>
              <a:ext uri="{FF2B5EF4-FFF2-40B4-BE49-F238E27FC236}">
                <a16:creationId xmlns:a16="http://schemas.microsoft.com/office/drawing/2014/main" id="{EA133D04-5236-D641-B03F-0BE645CEB92A}"/>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3428805786"/>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ctrTitle" hasCustomPrompt="1"/>
          </p:nvPr>
        </p:nvSpPr>
        <p:spPr>
          <a:xfrm>
            <a:off x="900000" y="1440000"/>
            <a:ext cx="11037125" cy="1920000"/>
          </a:xfrm>
        </p:spPr>
        <p:txBody>
          <a:bodyPr lIns="0" tIns="0" rIns="0" bIns="0">
            <a:normAutofit/>
          </a:bodyPr>
          <a:lstStyle>
            <a:lvl1pPr algn="r">
              <a:defRPr sz="4800" b="0">
                <a:solidFill>
                  <a:schemeClr val="accent1"/>
                </a:solidFill>
                <a:effectLst/>
              </a:defRPr>
            </a:lvl1pPr>
          </a:lstStyle>
          <a:p>
            <a:r>
              <a:rPr kumimoji="0" lang="en-GB" dirty="0"/>
              <a:t>Click to Edit Title</a:t>
            </a:r>
            <a:endParaRPr kumimoji="0" lang="en-US" dirty="0"/>
          </a:p>
        </p:txBody>
      </p:sp>
      <p:sp>
        <p:nvSpPr>
          <p:cNvPr id="20" name="Subtitle 19"/>
          <p:cNvSpPr>
            <a:spLocks noGrp="1"/>
          </p:cNvSpPr>
          <p:nvPr>
            <p:ph type="subTitle" idx="1" hasCustomPrompt="1"/>
          </p:nvPr>
        </p:nvSpPr>
        <p:spPr>
          <a:xfrm>
            <a:off x="900000" y="3600000"/>
            <a:ext cx="11037125" cy="960000"/>
          </a:xfrm>
        </p:spPr>
        <p:txBody>
          <a:bodyPr lIns="0" tIns="0" rIns="0"/>
          <a:lstStyle>
            <a:lvl1pPr marL="36576" indent="0" algn="r">
              <a:spcBef>
                <a:spcPts val="0"/>
              </a:spcBef>
              <a:buNone/>
              <a:defRPr sz="32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GB" dirty="0"/>
              <a:t>Click to edit subtitle</a:t>
            </a:r>
            <a:endParaRPr kumimoji="0" lang="en-US" dirty="0"/>
          </a:p>
        </p:txBody>
      </p:sp>
    </p:spTree>
    <p:extLst>
      <p:ext uri="{BB962C8B-B14F-4D97-AF65-F5344CB8AC3E}">
        <p14:creationId xmlns:p14="http://schemas.microsoft.com/office/powerpoint/2010/main" val="28607290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ransistion Slide">
    <p:spTree>
      <p:nvGrpSpPr>
        <p:cNvPr id="1" name=""/>
        <p:cNvGrpSpPr/>
        <p:nvPr/>
      </p:nvGrpSpPr>
      <p:grpSpPr>
        <a:xfrm>
          <a:off x="0" y="0"/>
          <a:ext cx="0" cy="0"/>
          <a:chOff x="0" y="0"/>
          <a:chExt cx="0" cy="0"/>
        </a:xfrm>
      </p:grpSpPr>
      <p:sp>
        <p:nvSpPr>
          <p:cNvPr id="5" name="Title 4"/>
          <p:cNvSpPr>
            <a:spLocks noGrp="1"/>
          </p:cNvSpPr>
          <p:nvPr>
            <p:ph type="ctrTitle" hasCustomPrompt="1"/>
          </p:nvPr>
        </p:nvSpPr>
        <p:spPr>
          <a:xfrm>
            <a:off x="900000" y="2796212"/>
            <a:ext cx="11037125" cy="1013625"/>
          </a:xfrm>
        </p:spPr>
        <p:txBody>
          <a:bodyPr lIns="0" tIns="0" rIns="0" bIns="0">
            <a:normAutofit/>
          </a:bodyPr>
          <a:lstStyle>
            <a:lvl1pPr algn="r">
              <a:defRPr sz="4800" b="0">
                <a:solidFill>
                  <a:schemeClr val="accent1"/>
                </a:solidFill>
                <a:effectLst/>
              </a:defRPr>
            </a:lvl1pPr>
          </a:lstStyle>
          <a:p>
            <a:r>
              <a:rPr kumimoji="0" lang="en-GB" dirty="0"/>
              <a:t>Click to Edit Title</a:t>
            </a:r>
            <a:endParaRPr kumimoji="0" lang="en-US" dirty="0"/>
          </a:p>
        </p:txBody>
      </p:sp>
    </p:spTree>
    <p:extLst>
      <p:ext uri="{BB962C8B-B14F-4D97-AF65-F5344CB8AC3E}">
        <p14:creationId xmlns:p14="http://schemas.microsoft.com/office/powerpoint/2010/main" val="17012262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071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1 Column Slid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81546" y="1440000"/>
            <a:ext cx="11155753" cy="4680000"/>
          </a:xfrm>
        </p:spPr>
        <p:txBody>
          <a:bodyPr/>
          <a:lstStyle>
            <a:lvl1pPr>
              <a:defRPr sz="2400"/>
            </a:lvl1pPr>
            <a:lvl2pPr>
              <a:defRPr sz="2000"/>
            </a:lvl2pPr>
            <a:lvl3pPr>
              <a:defRPr sz="2000"/>
            </a:lvl3pPr>
            <a:lvl4pPr>
              <a:defRPr sz="2000"/>
            </a:lvl4pPr>
            <a:lvl5pPr>
              <a:defRPr sz="2000"/>
            </a:lvl5pPr>
          </a:lstStyle>
          <a:p>
            <a:pPr lvl="0" eaLnBrk="1" latinLnBrk="0" hangingPunct="1"/>
            <a:r>
              <a:rPr lang="en-GB" dirty="0"/>
              <a:t>Click to edit text</a:t>
            </a:r>
          </a:p>
          <a:p>
            <a:pPr lvl="1" eaLnBrk="1" latinLnBrk="0" hangingPunct="1"/>
            <a:r>
              <a:rPr lang="en-GB" dirty="0"/>
              <a:t>Second level</a:t>
            </a:r>
          </a:p>
          <a:p>
            <a:pPr lvl="2" eaLnBrk="1" latinLnBrk="0" hangingPunct="1"/>
            <a:r>
              <a:rPr lang="en-GB" dirty="0"/>
              <a:t>Third level</a:t>
            </a:r>
          </a:p>
          <a:p>
            <a:pPr lvl="3" eaLnBrk="1" latinLnBrk="0" hangingPunct="1"/>
            <a:r>
              <a:rPr lang="en-GB" dirty="0"/>
              <a:t>Fourth level</a:t>
            </a:r>
          </a:p>
          <a:p>
            <a:pPr lvl="4" eaLnBrk="1" latinLnBrk="0" hangingPunct="1"/>
            <a:r>
              <a:rPr lang="en-GB" dirty="0"/>
              <a:t>Fifth level</a:t>
            </a:r>
            <a:endParaRPr kumimoji="0" lang="en-US" dirty="0"/>
          </a:p>
        </p:txBody>
      </p:sp>
      <p:sp>
        <p:nvSpPr>
          <p:cNvPr id="9" name="Title 8"/>
          <p:cNvSpPr>
            <a:spLocks noGrp="1"/>
          </p:cNvSpPr>
          <p:nvPr>
            <p:ph type="title" hasCustomPrompt="1"/>
          </p:nvPr>
        </p:nvSpPr>
        <p:spPr/>
        <p:txBody>
          <a:bodyPr/>
          <a:lstStyle/>
          <a:p>
            <a:r>
              <a:rPr lang="en-GB" dirty="0"/>
              <a:t>Click to Edit Title</a:t>
            </a:r>
            <a:endParaRPr lang="en-US" dirty="0"/>
          </a:p>
        </p:txBody>
      </p:sp>
      <p:sp>
        <p:nvSpPr>
          <p:cNvPr id="14" name="TextBox 13"/>
          <p:cNvSpPr txBox="1"/>
          <p:nvPr/>
        </p:nvSpPr>
        <p:spPr>
          <a:xfrm>
            <a:off x="302377" y="1197429"/>
            <a:ext cx="914400" cy="914400"/>
          </a:xfrm>
          <a:prstGeom prst="rect">
            <a:avLst/>
          </a:prstGeom>
        </p:spPr>
        <p:txBody>
          <a:bodyPr vert="horz" wrap="none" lIns="0" tIns="0" rIns="0" bIns="0" rtlCol="0" anchor="t">
            <a:normAutofit/>
          </a:bodyPr>
          <a:lstStyle/>
          <a:p>
            <a:endParaRPr lang="en-US" dirty="0"/>
          </a:p>
        </p:txBody>
      </p:sp>
    </p:spTree>
    <p:extLst>
      <p:ext uri="{BB962C8B-B14F-4D97-AF65-F5344CB8AC3E}">
        <p14:creationId xmlns:p14="http://schemas.microsoft.com/office/powerpoint/2010/main" val="1779627897"/>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Title 4"/>
          <p:cNvSpPr>
            <a:spLocks noGrp="1"/>
          </p:cNvSpPr>
          <p:nvPr>
            <p:ph type="ctrTitle" hasCustomPrompt="1"/>
          </p:nvPr>
        </p:nvSpPr>
        <p:spPr>
          <a:xfrm>
            <a:off x="1534990" y="2540000"/>
            <a:ext cx="9276208" cy="1479663"/>
          </a:xfrm>
        </p:spPr>
        <p:txBody>
          <a:bodyPr lIns="0" tIns="0" rIns="0" bIns="0">
            <a:noAutofit/>
          </a:bodyPr>
          <a:lstStyle>
            <a:lvl1pPr algn="l">
              <a:defRPr sz="3200" b="0" baseline="0">
                <a:solidFill>
                  <a:schemeClr val="accent1"/>
                </a:solidFill>
                <a:effectLst/>
              </a:defRPr>
            </a:lvl1pPr>
          </a:lstStyle>
          <a:p>
            <a:r>
              <a:rPr kumimoji="0" lang="en-GB" dirty="0"/>
              <a:t>Type or insert a quote into this box ensuring each line of text is as equal as possible.  There are three line to fill so please edit as required.  Character count </a:t>
            </a:r>
            <a:r>
              <a:rPr kumimoji="0" lang="en-GB" dirty="0" err="1"/>
              <a:t>approx</a:t>
            </a:r>
            <a:r>
              <a:rPr kumimoji="0" lang="en-GB" dirty="0"/>
              <a:t> 160</a:t>
            </a:r>
            <a:endParaRPr kumimoji="0" lang="en-US" dirty="0"/>
          </a:p>
        </p:txBody>
      </p:sp>
      <p:sp>
        <p:nvSpPr>
          <p:cNvPr id="12" name="TextBox 11"/>
          <p:cNvSpPr txBox="1"/>
          <p:nvPr userDrawn="1"/>
        </p:nvSpPr>
        <p:spPr>
          <a:xfrm>
            <a:off x="3358542" y="4515556"/>
            <a:ext cx="914400" cy="914400"/>
          </a:xfrm>
          <a:prstGeom prst="rect">
            <a:avLst/>
          </a:prstGeom>
        </p:spPr>
        <p:txBody>
          <a:bodyPr vert="horz" wrap="none" lIns="0" tIns="0" rIns="0" bIns="0" rtlCol="0" anchor="t">
            <a:normAutofit/>
          </a:bodyPr>
          <a:lstStyle/>
          <a:p>
            <a:endParaRPr lang="en-US" dirty="0"/>
          </a:p>
        </p:txBody>
      </p:sp>
      <p:sp>
        <p:nvSpPr>
          <p:cNvPr id="14" name="Text Placeholder 13"/>
          <p:cNvSpPr>
            <a:spLocks noGrp="1"/>
          </p:cNvSpPr>
          <p:nvPr>
            <p:ph type="body" sz="quarter" idx="11" hasCustomPrompt="1"/>
          </p:nvPr>
        </p:nvSpPr>
        <p:spPr>
          <a:xfrm>
            <a:off x="6180846" y="4524558"/>
            <a:ext cx="4710991" cy="546041"/>
          </a:xfrm>
        </p:spPr>
        <p:txBody>
          <a:bodyPr/>
          <a:lstStyle>
            <a:lvl1pPr marL="0" indent="0" algn="r">
              <a:buNone/>
              <a:defRPr sz="1200">
                <a:solidFill>
                  <a:srgbClr val="7F7F7F"/>
                </a:solidFill>
              </a:defRPr>
            </a:lvl1pPr>
            <a:lvl2pPr marL="538162" indent="0">
              <a:buNone/>
              <a:defRPr sz="1200">
                <a:solidFill>
                  <a:srgbClr val="7F7F7F"/>
                </a:solidFill>
              </a:defRPr>
            </a:lvl2pPr>
            <a:lvl3pPr marL="538162" indent="0">
              <a:buNone/>
              <a:defRPr sz="1200">
                <a:solidFill>
                  <a:srgbClr val="7F7F7F"/>
                </a:solidFill>
              </a:defRPr>
            </a:lvl3pPr>
            <a:lvl4pPr marL="538162" indent="0">
              <a:buNone/>
              <a:defRPr sz="1200">
                <a:solidFill>
                  <a:srgbClr val="7F7F7F"/>
                </a:solidFill>
              </a:defRPr>
            </a:lvl4pPr>
            <a:lvl5pPr marL="538162" indent="0">
              <a:buNone/>
              <a:defRPr sz="1200">
                <a:solidFill>
                  <a:srgbClr val="7F7F7F"/>
                </a:solidFill>
              </a:defRPr>
            </a:lvl5pPr>
          </a:lstStyle>
          <a:p>
            <a:pPr lvl="0"/>
            <a:r>
              <a:rPr lang="en-GB" dirty="0"/>
              <a:t>Type acknowledgement or source of statement</a:t>
            </a:r>
            <a:endParaRPr lang="en-US" dirty="0"/>
          </a:p>
        </p:txBody>
      </p:sp>
    </p:spTree>
    <p:extLst>
      <p:ext uri="{BB962C8B-B14F-4D97-AF65-F5344CB8AC3E}">
        <p14:creationId xmlns:p14="http://schemas.microsoft.com/office/powerpoint/2010/main" val="143271346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5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494321-DD87-0D4B-AEA1-CB80E368084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0" y="2"/>
            <a:ext cx="12190025" cy="6857999"/>
          </a:xfrm>
          <a:prstGeom prst="rect">
            <a:avLst/>
          </a:prstGeom>
        </p:spPr>
      </p:pic>
      <p:sp>
        <p:nvSpPr>
          <p:cNvPr id="5" name="Rectangle 4">
            <a:extLst>
              <a:ext uri="{FF2B5EF4-FFF2-40B4-BE49-F238E27FC236}">
                <a16:creationId xmlns:a16="http://schemas.microsoft.com/office/drawing/2014/main" id="{779C855E-7087-584A-BBB4-44CE2BD68C9E}"/>
              </a:ext>
            </a:extLst>
          </p:cNvPr>
          <p:cNvSpPr/>
          <p:nvPr/>
        </p:nvSpPr>
        <p:spPr>
          <a:xfrm rot="16200000">
            <a:off x="5792332" y="461507"/>
            <a:ext cx="6862654" cy="5930332"/>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4" name="Subtitle 2">
            <a:extLst>
              <a:ext uri="{FF2B5EF4-FFF2-40B4-BE49-F238E27FC236}">
                <a16:creationId xmlns:a16="http://schemas.microsoft.com/office/drawing/2014/main" id="{764D7468-B6ED-8B46-A799-873C6CBB00EF}"/>
              </a:ext>
            </a:extLst>
          </p:cNvPr>
          <p:cNvSpPr txBox="1">
            <a:spLocks/>
          </p:cNvSpPr>
          <p:nvPr/>
        </p:nvSpPr>
        <p:spPr bwMode="auto">
          <a:xfrm>
            <a:off x="5015193" y="1952626"/>
            <a:ext cx="6305496"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3" name="Rectangle 12">
            <a:extLst>
              <a:ext uri="{FF2B5EF4-FFF2-40B4-BE49-F238E27FC236}">
                <a16:creationId xmlns:a16="http://schemas.microsoft.com/office/drawing/2014/main" id="{C68F4AA8-7F9E-7D41-BF94-4D811F55AC26}"/>
              </a:ext>
            </a:extLst>
          </p:cNvPr>
          <p:cNvSpPr/>
          <p:nvPr/>
        </p:nvSpPr>
        <p:spPr>
          <a:xfrm>
            <a:off x="0" y="2"/>
            <a:ext cx="12188825" cy="6857999"/>
          </a:xfrm>
          <a:prstGeom prst="rect">
            <a:avLst/>
          </a:prstGeom>
          <a:gradFill flip="none" rotWithShape="1">
            <a:gsLst>
              <a:gs pos="0">
                <a:schemeClr val="tx1">
                  <a:alpha val="0"/>
                </a:schemeClr>
              </a:gs>
              <a:gs pos="100000">
                <a:schemeClr val="tx1">
                  <a:alpha val="4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20" name="Picture 19">
            <a:extLst>
              <a:ext uri="{FF2B5EF4-FFF2-40B4-BE49-F238E27FC236}">
                <a16:creationId xmlns:a16="http://schemas.microsoft.com/office/drawing/2014/main" id="{73210143-1056-7048-ADC6-41884B602F87}"/>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39323" y="5770762"/>
            <a:ext cx="4263162" cy="295077"/>
          </a:xfrm>
        </p:spPr>
        <p:txBody>
          <a:bodyPr anchor="t"/>
          <a:lstStyle>
            <a:lvl1pPr marL="0" indent="0" algn="r">
              <a:spcAft>
                <a:spcPts val="600"/>
              </a:spcAft>
              <a:buFontTx/>
              <a:buNone/>
              <a:defRPr sz="1999">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39323" y="6080642"/>
            <a:ext cx="4263162" cy="301109"/>
          </a:xfrm>
        </p:spPr>
        <p:txBody>
          <a:bodyPr anchor="t"/>
          <a:lstStyle>
            <a:lvl1pPr marL="0" indent="0" algn="r">
              <a:spcAft>
                <a:spcPts val="600"/>
              </a:spcAft>
              <a:buFontTx/>
              <a:buNone/>
              <a:defRPr sz="1999">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5193" y="788741"/>
            <a:ext cx="6191226" cy="289871"/>
          </a:xfrm>
        </p:spPr>
        <p:txBody>
          <a:bodyPr/>
          <a:lstStyle>
            <a:lvl1pPr marL="0" indent="0" algn="r">
              <a:buNone/>
              <a:defRPr sz="2399"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6964FB5B-BAC3-AC46-8166-1B8CCBE24973}"/>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28C4AE80-A942-A94D-9D03-1C89C28629F0}"/>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bg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8C8B782A-A9C9-CA41-A2FF-1BC8DE0346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22" name="TextBox 20">
            <a:extLst>
              <a:ext uri="{FF2B5EF4-FFF2-40B4-BE49-F238E27FC236}">
                <a16:creationId xmlns:a16="http://schemas.microsoft.com/office/drawing/2014/main" id="{FCEEB435-8B36-4144-8E92-92682FE106A7}"/>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255397101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16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D0AF51-EEA2-DE46-8B7D-78783234884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760" r="1770"/>
          <a:stretch/>
        </p:blipFill>
        <p:spPr>
          <a:xfrm>
            <a:off x="-600" y="1"/>
            <a:ext cx="12188825" cy="6857999"/>
          </a:xfrm>
          <a:prstGeom prst="rect">
            <a:avLst/>
          </a:prstGeom>
        </p:spPr>
      </p:pic>
      <p:sp>
        <p:nvSpPr>
          <p:cNvPr id="5" name="Rectangle 4">
            <a:extLst>
              <a:ext uri="{FF2B5EF4-FFF2-40B4-BE49-F238E27FC236}">
                <a16:creationId xmlns:a16="http://schemas.microsoft.com/office/drawing/2014/main" id="{779C855E-7087-584A-BBB4-44CE2BD68C9E}"/>
              </a:ext>
            </a:extLst>
          </p:cNvPr>
          <p:cNvSpPr/>
          <p:nvPr/>
        </p:nvSpPr>
        <p:spPr>
          <a:xfrm rot="16200000">
            <a:off x="5794658" y="463835"/>
            <a:ext cx="6858000" cy="5930332"/>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8" name="Picture 17">
            <a:extLst>
              <a:ext uri="{FF2B5EF4-FFF2-40B4-BE49-F238E27FC236}">
                <a16:creationId xmlns:a16="http://schemas.microsoft.com/office/drawing/2014/main" id="{4C9E646E-904B-FE40-95AC-5DBD9EA1E95D}"/>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39323" y="5770762"/>
            <a:ext cx="4263162" cy="295077"/>
          </a:xfrm>
        </p:spPr>
        <p:txBody>
          <a:bodyPr anchor="t"/>
          <a:lstStyle>
            <a:lvl1pPr marL="0" indent="0" algn="r">
              <a:spcAft>
                <a:spcPts val="600"/>
              </a:spcAft>
              <a:buFontTx/>
              <a:buNone/>
              <a:defRPr sz="1999">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39323" y="6080642"/>
            <a:ext cx="4263162" cy="301109"/>
          </a:xfrm>
        </p:spPr>
        <p:txBody>
          <a:bodyPr anchor="t"/>
          <a:lstStyle>
            <a:lvl1pPr marL="0" indent="0" algn="r">
              <a:spcAft>
                <a:spcPts val="600"/>
              </a:spcAft>
              <a:buFontTx/>
              <a:buNone/>
              <a:defRPr sz="1999">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5193" y="788741"/>
            <a:ext cx="6191227" cy="289871"/>
          </a:xfrm>
        </p:spPr>
        <p:txBody>
          <a:bodyPr/>
          <a:lstStyle>
            <a:lvl1pPr marL="0" indent="0" algn="r">
              <a:buNone/>
              <a:defRPr sz="2399"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4FC9BE8F-3B53-B24B-8202-E7DDC587BFB7}"/>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67B2024A-A0B8-5D48-B2AD-E9A66CF104D9}"/>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bg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4" name="Picture 13" descr="A picture containing building, drawing&#10;&#10;Description automatically generated">
            <a:extLst>
              <a:ext uri="{FF2B5EF4-FFF2-40B4-BE49-F238E27FC236}">
                <a16:creationId xmlns:a16="http://schemas.microsoft.com/office/drawing/2014/main" id="{B0F255FF-9877-7447-84E8-B54342514A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3" name="TextBox 20">
            <a:extLst>
              <a:ext uri="{FF2B5EF4-FFF2-40B4-BE49-F238E27FC236}">
                <a16:creationId xmlns:a16="http://schemas.microsoft.com/office/drawing/2014/main" id="{AEE727D9-9D95-154F-8EEF-D353686DEB98}"/>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405523893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18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D6984C-0C60-D246-AE94-A2AE6368F1F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0"/>
            <a:ext cx="12190025" cy="6857998"/>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p:nvSpPr>
        <p:spPr bwMode="auto">
          <a:xfrm>
            <a:off x="5015193" y="1952626"/>
            <a:ext cx="6305496"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3" name="Rectangle 12">
            <a:extLst>
              <a:ext uri="{FF2B5EF4-FFF2-40B4-BE49-F238E27FC236}">
                <a16:creationId xmlns:a16="http://schemas.microsoft.com/office/drawing/2014/main" id="{FF9BECDB-CC38-DF4D-907D-B3DFBF61DA05}"/>
              </a:ext>
            </a:extLst>
          </p:cNvPr>
          <p:cNvSpPr/>
          <p:nvPr/>
        </p:nvSpPr>
        <p:spPr>
          <a:xfrm>
            <a:off x="4497088" y="2"/>
            <a:ext cx="7691737" cy="6857999"/>
          </a:xfrm>
          <a:prstGeom prst="rect">
            <a:avLst/>
          </a:prstGeom>
          <a:gradFill flip="none" rotWithShape="1">
            <a:gsLst>
              <a:gs pos="0">
                <a:schemeClr val="tx1">
                  <a:alpha val="0"/>
                </a:schemeClr>
              </a:gs>
              <a:gs pos="100000">
                <a:schemeClr val="tx1">
                  <a:alpha val="4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20" name="Picture 19">
            <a:extLst>
              <a:ext uri="{FF2B5EF4-FFF2-40B4-BE49-F238E27FC236}">
                <a16:creationId xmlns:a16="http://schemas.microsoft.com/office/drawing/2014/main" id="{32AEACEA-CC36-0E44-8844-76898F890A76}"/>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39323" y="5770762"/>
            <a:ext cx="4263162" cy="295077"/>
          </a:xfrm>
        </p:spPr>
        <p:txBody>
          <a:bodyPr anchor="t"/>
          <a:lstStyle>
            <a:lvl1pPr marL="0" indent="0" algn="r">
              <a:spcAft>
                <a:spcPts val="600"/>
              </a:spcAft>
              <a:buFontTx/>
              <a:buNone/>
              <a:defRPr sz="1999">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39323" y="6080642"/>
            <a:ext cx="4263162" cy="301109"/>
          </a:xfrm>
        </p:spPr>
        <p:txBody>
          <a:bodyPr anchor="t"/>
          <a:lstStyle>
            <a:lvl1pPr marL="0" indent="0" algn="r">
              <a:spcAft>
                <a:spcPts val="600"/>
              </a:spcAft>
              <a:buFontTx/>
              <a:buNone/>
              <a:defRPr sz="1999">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5193" y="788741"/>
            <a:ext cx="6191226" cy="289871"/>
          </a:xfrm>
        </p:spPr>
        <p:txBody>
          <a:bodyPr/>
          <a:lstStyle>
            <a:lvl1pPr marL="0" indent="0" algn="r">
              <a:buNone/>
              <a:defRPr sz="2399"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0C60D2D7-6351-ED48-8D39-DF4D3B06FA58}"/>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EE0145AD-284C-9241-B886-C8320F3291EC}"/>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bg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317F1C36-0131-3143-8A0C-5B53D484B0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22" name="TextBox 20">
            <a:extLst>
              <a:ext uri="{FF2B5EF4-FFF2-40B4-BE49-F238E27FC236}">
                <a16:creationId xmlns:a16="http://schemas.microsoft.com/office/drawing/2014/main" id="{97C82C88-5520-304D-9044-627C10A67F0A}"/>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273590496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17_Section Divider slide">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indoor, person&#10;&#10;Description automatically generated">
            <a:extLst>
              <a:ext uri="{FF2B5EF4-FFF2-40B4-BE49-F238E27FC236}">
                <a16:creationId xmlns:a16="http://schemas.microsoft.com/office/drawing/2014/main" id="{B1347F1D-5F69-BB4F-AE1F-4C4F13186A2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0" y="1"/>
            <a:ext cx="12190025" cy="6857998"/>
          </a:xfrm>
          <a:prstGeom prst="rect">
            <a:avLst/>
          </a:prstGeom>
        </p:spPr>
      </p:pic>
      <p:sp>
        <p:nvSpPr>
          <p:cNvPr id="5" name="Rectangle 4">
            <a:extLst>
              <a:ext uri="{FF2B5EF4-FFF2-40B4-BE49-F238E27FC236}">
                <a16:creationId xmlns:a16="http://schemas.microsoft.com/office/drawing/2014/main" id="{779C855E-7087-584A-BBB4-44CE2BD68C9E}"/>
              </a:ext>
            </a:extLst>
          </p:cNvPr>
          <p:cNvSpPr/>
          <p:nvPr/>
        </p:nvSpPr>
        <p:spPr>
          <a:xfrm rot="16200000">
            <a:off x="5170683" y="-160145"/>
            <a:ext cx="6862654" cy="7173633"/>
          </a:xfrm>
          <a:prstGeom prst="rect">
            <a:avLst/>
          </a:prstGeom>
          <a:gradFill>
            <a:gsLst>
              <a:gs pos="0">
                <a:schemeClr val="accent1">
                  <a:lumMod val="0"/>
                  <a:alpha val="0"/>
                </a:schemeClr>
              </a:gs>
              <a:gs pos="100000">
                <a:schemeClr val="tx1">
                  <a:alpha val="4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4" name="Subtitle 2">
            <a:extLst>
              <a:ext uri="{FF2B5EF4-FFF2-40B4-BE49-F238E27FC236}">
                <a16:creationId xmlns:a16="http://schemas.microsoft.com/office/drawing/2014/main" id="{764D7468-B6ED-8B46-A799-873C6CBB00EF}"/>
              </a:ext>
            </a:extLst>
          </p:cNvPr>
          <p:cNvSpPr txBox="1">
            <a:spLocks/>
          </p:cNvSpPr>
          <p:nvPr/>
        </p:nvSpPr>
        <p:spPr bwMode="auto">
          <a:xfrm>
            <a:off x="5015193" y="1952626"/>
            <a:ext cx="6305496"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pic>
        <p:nvPicPr>
          <p:cNvPr id="22" name="Picture 21">
            <a:extLst>
              <a:ext uri="{FF2B5EF4-FFF2-40B4-BE49-F238E27FC236}">
                <a16:creationId xmlns:a16="http://schemas.microsoft.com/office/drawing/2014/main" id="{9FCF4363-5E90-D047-9431-0DB690B3B27A}"/>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39323" y="5770762"/>
            <a:ext cx="4263162" cy="295077"/>
          </a:xfrm>
        </p:spPr>
        <p:txBody>
          <a:bodyPr anchor="t"/>
          <a:lstStyle>
            <a:lvl1pPr marL="0" indent="0" algn="r">
              <a:spcAft>
                <a:spcPts val="600"/>
              </a:spcAft>
              <a:buFontTx/>
              <a:buNone/>
              <a:defRPr sz="1999">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39323" y="6080642"/>
            <a:ext cx="4263162" cy="301109"/>
          </a:xfrm>
        </p:spPr>
        <p:txBody>
          <a:bodyPr anchor="t"/>
          <a:lstStyle>
            <a:lvl1pPr marL="0" indent="0" algn="r">
              <a:spcAft>
                <a:spcPts val="600"/>
              </a:spcAft>
              <a:buFontTx/>
              <a:buNone/>
              <a:defRPr sz="1999">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5193" y="788741"/>
            <a:ext cx="6191227" cy="289871"/>
          </a:xfrm>
        </p:spPr>
        <p:txBody>
          <a:bodyPr/>
          <a:lstStyle>
            <a:lvl1pPr marL="0" indent="0" algn="r">
              <a:buNone/>
              <a:defRPr sz="2399"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50D5555E-95A7-C641-8EB5-0619DE2A3F12}"/>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106C3B07-082E-DB42-B5EB-8FC5A1CED033}"/>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bg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AF64EEF4-B1ED-2544-B548-9FFD93EA66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3" name="TextBox 20">
            <a:extLst>
              <a:ext uri="{FF2B5EF4-FFF2-40B4-BE49-F238E27FC236}">
                <a16:creationId xmlns:a16="http://schemas.microsoft.com/office/drawing/2014/main" id="{73FB50C7-839A-F84D-ADC0-26A88F1AF62E}"/>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325520859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1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041E3-D124-8440-B6B0-06A51A3090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0" y="2"/>
            <a:ext cx="12190025" cy="6857999"/>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p:nvSpPr>
        <p:spPr bwMode="auto">
          <a:xfrm>
            <a:off x="5015193" y="1952626"/>
            <a:ext cx="6305496"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5BFF0996-2F0F-5B4A-AE7F-01949B340BCF}"/>
              </a:ext>
            </a:extLst>
          </p:cNvPr>
          <p:cNvSpPr/>
          <p:nvPr/>
        </p:nvSpPr>
        <p:spPr>
          <a:xfrm>
            <a:off x="3848327" y="2"/>
            <a:ext cx="8340498" cy="6857999"/>
          </a:xfrm>
          <a:prstGeom prst="rect">
            <a:avLst/>
          </a:prstGeom>
          <a:gradFill flip="none" rotWithShape="1">
            <a:gsLst>
              <a:gs pos="0">
                <a:schemeClr val="tx1">
                  <a:alpha val="0"/>
                </a:schemeClr>
              </a:gs>
              <a:gs pos="45000">
                <a:srgbClr val="000000">
                  <a:alpha val="25000"/>
                </a:srgbClr>
              </a:gs>
              <a:gs pos="100000">
                <a:schemeClr val="tx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7" name="Picture 16">
            <a:extLst>
              <a:ext uri="{FF2B5EF4-FFF2-40B4-BE49-F238E27FC236}">
                <a16:creationId xmlns:a16="http://schemas.microsoft.com/office/drawing/2014/main" id="{86BE3C52-00EF-C04D-93F3-7480251F2708}"/>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21" name="Text Placeholder 28"/>
          <p:cNvSpPr>
            <a:spLocks noGrp="1"/>
          </p:cNvSpPr>
          <p:nvPr>
            <p:ph type="body" sz="quarter" idx="12" hasCustomPrompt="1"/>
          </p:nvPr>
        </p:nvSpPr>
        <p:spPr>
          <a:xfrm>
            <a:off x="6939323" y="5770762"/>
            <a:ext cx="4263162" cy="295077"/>
          </a:xfrm>
        </p:spPr>
        <p:txBody>
          <a:bodyPr anchor="t"/>
          <a:lstStyle>
            <a:lvl1pPr marL="0" indent="0" algn="r">
              <a:spcAft>
                <a:spcPts val="600"/>
              </a:spcAft>
              <a:buFontTx/>
              <a:buNone/>
              <a:defRPr sz="1999">
                <a:solidFill>
                  <a:schemeClr val="bg1"/>
                </a:solidFill>
              </a:defRPr>
            </a:lvl1pPr>
          </a:lstStyle>
          <a:p>
            <a:pPr lvl="0"/>
            <a:r>
              <a:rPr lang="en-US" dirty="0"/>
              <a:t>Author Name</a:t>
            </a:r>
          </a:p>
        </p:txBody>
      </p:sp>
      <p:sp>
        <p:nvSpPr>
          <p:cNvPr id="22" name="Text Placeholder 28"/>
          <p:cNvSpPr>
            <a:spLocks noGrp="1"/>
          </p:cNvSpPr>
          <p:nvPr>
            <p:ph type="body" sz="quarter" idx="13" hasCustomPrompt="1"/>
          </p:nvPr>
        </p:nvSpPr>
        <p:spPr>
          <a:xfrm>
            <a:off x="6939323" y="6080642"/>
            <a:ext cx="4263162" cy="301109"/>
          </a:xfrm>
        </p:spPr>
        <p:txBody>
          <a:bodyPr anchor="t"/>
          <a:lstStyle>
            <a:lvl1pPr marL="0" indent="0" algn="r">
              <a:spcAft>
                <a:spcPts val="600"/>
              </a:spcAft>
              <a:buFontTx/>
              <a:buNone/>
              <a:defRPr sz="1999">
                <a:solidFill>
                  <a:schemeClr val="bg1"/>
                </a:solidFill>
              </a:defRPr>
            </a:lvl1pPr>
          </a:lstStyle>
          <a:p>
            <a:pPr lvl="0"/>
            <a:r>
              <a:rPr lang="en-US" dirty="0"/>
              <a:t>Date</a:t>
            </a:r>
          </a:p>
        </p:txBody>
      </p:sp>
      <p:sp>
        <p:nvSpPr>
          <p:cNvPr id="28" name="Text Placeholder 3"/>
          <p:cNvSpPr>
            <a:spLocks noGrp="1"/>
          </p:cNvSpPr>
          <p:nvPr>
            <p:ph type="body" sz="quarter" idx="14"/>
          </p:nvPr>
        </p:nvSpPr>
        <p:spPr>
          <a:xfrm>
            <a:off x="5015193" y="788741"/>
            <a:ext cx="6191226" cy="289871"/>
          </a:xfrm>
        </p:spPr>
        <p:txBody>
          <a:bodyPr/>
          <a:lstStyle>
            <a:lvl1pPr marL="0" indent="0" algn="r">
              <a:buNone/>
              <a:defRPr sz="2399"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385A9EDC-D6F8-D44D-A166-BF363AD0E8CC}"/>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3" name="Subtitle 2">
            <a:extLst>
              <a:ext uri="{FF2B5EF4-FFF2-40B4-BE49-F238E27FC236}">
                <a16:creationId xmlns:a16="http://schemas.microsoft.com/office/drawing/2014/main" id="{B3120599-1266-FE46-AC08-C11A2D8A77BE}"/>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bg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0A33934D-C896-5B4A-B1D6-BDDDB11E03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p:nvSpPr>
        <p:spPr bwMode="auto">
          <a:xfrm>
            <a:off x="12871273" y="2667001"/>
            <a:ext cx="65" cy="290721"/>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099">
              <a:solidFill>
                <a:schemeClr val="tx2"/>
              </a:solidFill>
            </a:endParaRPr>
          </a:p>
        </p:txBody>
      </p:sp>
      <p:sp>
        <p:nvSpPr>
          <p:cNvPr id="19" name="TextBox 20">
            <a:extLst>
              <a:ext uri="{FF2B5EF4-FFF2-40B4-BE49-F238E27FC236}">
                <a16:creationId xmlns:a16="http://schemas.microsoft.com/office/drawing/2014/main" id="{605CEBE1-EDEA-1145-9184-E339DB2CD8E3}"/>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204987640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300" y="478301"/>
            <a:ext cx="11230225" cy="654760"/>
          </a:xfrm>
          <a:prstGeom prst="rect">
            <a:avLst/>
          </a:prstGeom>
        </p:spPr>
        <p:txBody>
          <a:bodyPr vert="horz" lIns="0" tIns="0" rIns="0" bIns="0" rtlCol="0" anchor="t">
            <a:noAutofit/>
          </a:bodyPr>
          <a:lstStyle/>
          <a:p>
            <a:r>
              <a:rPr lang="en-US"/>
              <a:t>Click to edit Master title style</a:t>
            </a:r>
            <a:endParaRPr lang="en-US" dirty="0"/>
          </a:p>
        </p:txBody>
      </p:sp>
      <p:sp>
        <p:nvSpPr>
          <p:cNvPr id="1029" name="TextBox 26"/>
          <p:cNvSpPr txBox="1">
            <a:spLocks noChangeArrowheads="1"/>
          </p:cNvSpPr>
          <p:nvPr/>
        </p:nvSpPr>
        <p:spPr bwMode="auto">
          <a:xfrm>
            <a:off x="491997" y="6410643"/>
            <a:ext cx="312657" cy="138112"/>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lnSpc>
                <a:spcPct val="90000"/>
              </a:lnSpc>
              <a:spcAft>
                <a:spcPts val="600"/>
              </a:spcAft>
              <a:buFont typeface="Arial" charset="0"/>
              <a:buNone/>
              <a:defRPr/>
            </a:pPr>
            <a:fld id="{2682C2D1-8EA8-E748-B66F-74D4D53CF8F8}" type="slidenum">
              <a:rPr lang="en-US" altLang="en-US" sz="1000" smtClean="0">
                <a:solidFill>
                  <a:srgbClr val="7F7F7F"/>
                </a:solidFill>
              </a:rPr>
              <a:pPr eaLnBrk="1" hangingPunct="1">
                <a:lnSpc>
                  <a:spcPct val="90000"/>
                </a:lnSpc>
                <a:spcAft>
                  <a:spcPts val="600"/>
                </a:spcAft>
                <a:buFont typeface="Arial" charset="0"/>
                <a:buNone/>
                <a:defRPr/>
              </a:pPr>
              <a:t>‹#›</a:t>
            </a:fld>
            <a:endParaRPr lang="en-US" altLang="en-US" sz="1000" dirty="0">
              <a:solidFill>
                <a:srgbClr val="7F7F7F"/>
              </a:solidFill>
            </a:endParaRPr>
          </a:p>
        </p:txBody>
      </p:sp>
      <p:sp>
        <p:nvSpPr>
          <p:cNvPr id="7" name="Text Placeholder 2">
            <a:extLst>
              <a:ext uri="{FF2B5EF4-FFF2-40B4-BE49-F238E27FC236}">
                <a16:creationId xmlns:a16="http://schemas.microsoft.com/office/drawing/2014/main" id="{84EB643E-3109-434C-BA97-15D4C8A5EF9E}"/>
              </a:ext>
            </a:extLst>
          </p:cNvPr>
          <p:cNvSpPr>
            <a:spLocks noGrp="1"/>
          </p:cNvSpPr>
          <p:nvPr>
            <p:ph type="body" idx="1"/>
          </p:nvPr>
        </p:nvSpPr>
        <p:spPr>
          <a:xfrm>
            <a:off x="479300" y="1133061"/>
            <a:ext cx="11240160" cy="497466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A picture containing clock, meter&#10;&#10;Description automatically generated">
            <a:extLst>
              <a:ext uri="{FF2B5EF4-FFF2-40B4-BE49-F238E27FC236}">
                <a16:creationId xmlns:a16="http://schemas.microsoft.com/office/drawing/2014/main" id="{C88DC1F2-A377-A943-9ABE-BD7E2F2C1811}"/>
              </a:ext>
            </a:extLst>
          </p:cNvPr>
          <p:cNvPicPr>
            <a:picLocks noChangeAspect="1"/>
          </p:cNvPicPr>
          <p:nvPr/>
        </p:nvPicPr>
        <p:blipFill>
          <a:blip r:embed="rId47" cstate="screen">
            <a:extLst>
              <a:ext uri="{28A0092B-C50C-407E-A947-70E740481C1C}">
                <a14:useLocalDpi xmlns:a14="http://schemas.microsoft.com/office/drawing/2010/main"/>
              </a:ext>
            </a:extLst>
          </a:blip>
          <a:stretch>
            <a:fillRect/>
          </a:stretch>
        </p:blipFill>
        <p:spPr>
          <a:xfrm>
            <a:off x="10833025" y="6384925"/>
            <a:ext cx="879675" cy="274619"/>
          </a:xfrm>
          <a:prstGeom prst="rect">
            <a:avLst/>
          </a:prstGeom>
        </p:spPr>
      </p:pic>
      <p:sp>
        <p:nvSpPr>
          <p:cNvPr id="9" name="TextBox 20">
            <a:extLst>
              <a:ext uri="{FF2B5EF4-FFF2-40B4-BE49-F238E27FC236}">
                <a16:creationId xmlns:a16="http://schemas.microsoft.com/office/drawing/2014/main" id="{27B344F3-4498-5A4F-9DA2-CB9437A25367}"/>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rgbClr val="7F7F7F"/>
                </a:solidFill>
              </a:rPr>
              <a:t>© 2021 Arm</a:t>
            </a:r>
            <a:endParaRPr lang="en-US" altLang="en-US" sz="1000" dirty="0">
              <a:solidFill>
                <a:srgbClr val="7F7F7F"/>
              </a:solidFill>
            </a:endParaRPr>
          </a:p>
        </p:txBody>
      </p:sp>
    </p:spTree>
    <p:extLst>
      <p:ext uri="{BB962C8B-B14F-4D97-AF65-F5344CB8AC3E}">
        <p14:creationId xmlns:p14="http://schemas.microsoft.com/office/powerpoint/2010/main" val="357288476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0" r:id="rId31"/>
    <p:sldLayoutId id="2147483761" r:id="rId32"/>
    <p:sldLayoutId id="2147483762" r:id="rId33"/>
    <p:sldLayoutId id="2147483763" r:id="rId34"/>
    <p:sldLayoutId id="2147483764" r:id="rId35"/>
    <p:sldLayoutId id="2147483765" r:id="rId36"/>
    <p:sldLayoutId id="2147483766" r:id="rId37"/>
    <p:sldLayoutId id="2147483767" r:id="rId38"/>
    <p:sldLayoutId id="2147483768" r:id="rId39"/>
    <p:sldLayoutId id="2147483769" r:id="rId40"/>
    <p:sldLayoutId id="2147483770" r:id="rId41"/>
    <p:sldLayoutId id="2147483771" r:id="rId42"/>
    <p:sldLayoutId id="2147483772" r:id="rId43"/>
    <p:sldLayoutId id="2147483728" r:id="rId44"/>
    <p:sldLayoutId id="2147483724" r:id="rId45"/>
  </p:sldLayoutIdLst>
  <p:hf sldNum="0" hdr="0" ftr="0" dt="0"/>
  <p:txStyles>
    <p:titleStyle>
      <a:lvl1pPr algn="l" rtl="0" eaLnBrk="1" fontAlgn="base" hangingPunct="1">
        <a:lnSpc>
          <a:spcPct val="85000"/>
        </a:lnSpc>
        <a:spcBef>
          <a:spcPct val="0"/>
        </a:spcBef>
        <a:spcAft>
          <a:spcPct val="0"/>
        </a:spcAft>
        <a:defRPr sz="3599" b="0" kern="1200" spc="-50">
          <a:solidFill>
            <a:schemeClr val="accent1"/>
          </a:solidFill>
          <a:latin typeface="+mn-lt"/>
          <a:ea typeface="ＭＳ Ｐゴシック" charset="0"/>
          <a:cs typeface="ＭＳ Ｐゴシック" charset="0"/>
        </a:defRPr>
      </a:lvl1pPr>
      <a:lvl2pPr algn="l" rtl="0" eaLnBrk="1" fontAlgn="base" hangingPunct="1">
        <a:lnSpc>
          <a:spcPct val="85000"/>
        </a:lnSpc>
        <a:spcBef>
          <a:spcPct val="0"/>
        </a:spcBef>
        <a:spcAft>
          <a:spcPct val="0"/>
        </a:spcAft>
        <a:defRPr sz="3599" b="1">
          <a:solidFill>
            <a:schemeClr val="accent1"/>
          </a:solidFill>
          <a:latin typeface="Calibri" charset="0"/>
          <a:ea typeface="ＭＳ Ｐゴシック" charset="0"/>
          <a:cs typeface="ＭＳ Ｐゴシック" charset="0"/>
        </a:defRPr>
      </a:lvl2pPr>
      <a:lvl3pPr algn="l" rtl="0" eaLnBrk="1" fontAlgn="base" hangingPunct="1">
        <a:lnSpc>
          <a:spcPct val="85000"/>
        </a:lnSpc>
        <a:spcBef>
          <a:spcPct val="0"/>
        </a:spcBef>
        <a:spcAft>
          <a:spcPct val="0"/>
        </a:spcAft>
        <a:defRPr sz="3599" b="1">
          <a:solidFill>
            <a:schemeClr val="accent1"/>
          </a:solidFill>
          <a:latin typeface="Calibri" charset="0"/>
          <a:ea typeface="ＭＳ Ｐゴシック" charset="0"/>
          <a:cs typeface="ＭＳ Ｐゴシック" charset="0"/>
        </a:defRPr>
      </a:lvl3pPr>
      <a:lvl4pPr algn="l" rtl="0" eaLnBrk="1" fontAlgn="base" hangingPunct="1">
        <a:lnSpc>
          <a:spcPct val="85000"/>
        </a:lnSpc>
        <a:spcBef>
          <a:spcPct val="0"/>
        </a:spcBef>
        <a:spcAft>
          <a:spcPct val="0"/>
        </a:spcAft>
        <a:defRPr sz="3599" b="1">
          <a:solidFill>
            <a:schemeClr val="accent1"/>
          </a:solidFill>
          <a:latin typeface="Calibri" charset="0"/>
          <a:ea typeface="ＭＳ Ｐゴシック" charset="0"/>
          <a:cs typeface="ＭＳ Ｐゴシック" charset="0"/>
        </a:defRPr>
      </a:lvl4pPr>
      <a:lvl5pPr algn="l" rtl="0" eaLnBrk="1" fontAlgn="base" hangingPunct="1">
        <a:lnSpc>
          <a:spcPct val="85000"/>
        </a:lnSpc>
        <a:spcBef>
          <a:spcPct val="0"/>
        </a:spcBef>
        <a:spcAft>
          <a:spcPct val="0"/>
        </a:spcAft>
        <a:defRPr sz="3599" b="1">
          <a:solidFill>
            <a:schemeClr val="accent1"/>
          </a:solidFill>
          <a:latin typeface="Calibri" charset="0"/>
          <a:ea typeface="ＭＳ Ｐゴシック" charset="0"/>
          <a:cs typeface="ＭＳ Ｐゴシック" charset="0"/>
        </a:defRPr>
      </a:lvl5pPr>
      <a:lvl6pPr marL="457063" algn="l" rtl="0" eaLnBrk="1" fontAlgn="base" hangingPunct="1">
        <a:lnSpc>
          <a:spcPct val="85000"/>
        </a:lnSpc>
        <a:spcBef>
          <a:spcPct val="0"/>
        </a:spcBef>
        <a:spcAft>
          <a:spcPct val="0"/>
        </a:spcAft>
        <a:defRPr sz="3599" b="1">
          <a:solidFill>
            <a:schemeClr val="accent1"/>
          </a:solidFill>
          <a:latin typeface="Calibri" charset="0"/>
        </a:defRPr>
      </a:lvl6pPr>
      <a:lvl7pPr marL="914126" algn="l" rtl="0" eaLnBrk="1" fontAlgn="base" hangingPunct="1">
        <a:lnSpc>
          <a:spcPct val="85000"/>
        </a:lnSpc>
        <a:spcBef>
          <a:spcPct val="0"/>
        </a:spcBef>
        <a:spcAft>
          <a:spcPct val="0"/>
        </a:spcAft>
        <a:defRPr sz="3599" b="1">
          <a:solidFill>
            <a:schemeClr val="accent1"/>
          </a:solidFill>
          <a:latin typeface="Calibri" charset="0"/>
        </a:defRPr>
      </a:lvl7pPr>
      <a:lvl8pPr marL="1371189" algn="l" rtl="0" eaLnBrk="1" fontAlgn="base" hangingPunct="1">
        <a:lnSpc>
          <a:spcPct val="85000"/>
        </a:lnSpc>
        <a:spcBef>
          <a:spcPct val="0"/>
        </a:spcBef>
        <a:spcAft>
          <a:spcPct val="0"/>
        </a:spcAft>
        <a:defRPr sz="3599" b="1">
          <a:solidFill>
            <a:schemeClr val="accent1"/>
          </a:solidFill>
          <a:latin typeface="Calibri" charset="0"/>
        </a:defRPr>
      </a:lvl8pPr>
      <a:lvl9pPr marL="1828251" algn="l" rtl="0" eaLnBrk="1" fontAlgn="base" hangingPunct="1">
        <a:lnSpc>
          <a:spcPct val="85000"/>
        </a:lnSpc>
        <a:spcBef>
          <a:spcPct val="0"/>
        </a:spcBef>
        <a:spcAft>
          <a:spcPct val="0"/>
        </a:spcAft>
        <a:defRPr sz="3599" b="1">
          <a:solidFill>
            <a:schemeClr val="accent1"/>
          </a:solidFill>
          <a:latin typeface="Calibri" charset="0"/>
        </a:defRPr>
      </a:lvl9pPr>
    </p:titleStyle>
    <p:bodyStyle>
      <a:lvl1pPr marL="342797" indent="-342797" algn="l" rtl="0" eaLnBrk="1" fontAlgn="base" hangingPunct="1">
        <a:lnSpc>
          <a:spcPct val="100000"/>
        </a:lnSpc>
        <a:spcBef>
          <a:spcPts val="600"/>
        </a:spcBef>
        <a:spcAft>
          <a:spcPts val="0"/>
        </a:spcAft>
        <a:buClr>
          <a:schemeClr val="accent1"/>
        </a:buClr>
        <a:buFont typeface="Arial" charset="0"/>
        <a:buChar char="•"/>
        <a:defRPr sz="2399" kern="1200">
          <a:solidFill>
            <a:srgbClr val="333E48"/>
          </a:solidFill>
          <a:latin typeface="+mn-lt"/>
          <a:ea typeface="ＭＳ Ｐゴシック" charset="0"/>
          <a:cs typeface="ＭＳ Ｐゴシック" charset="0"/>
        </a:defRPr>
      </a:lvl1pPr>
      <a:lvl2pPr marL="581169" indent="-166638" algn="l" rtl="0" eaLnBrk="1" fontAlgn="base" hangingPunct="1">
        <a:lnSpc>
          <a:spcPct val="100000"/>
        </a:lnSpc>
        <a:spcBef>
          <a:spcPts val="0"/>
        </a:spcBef>
        <a:spcAft>
          <a:spcPts val="0"/>
        </a:spcAft>
        <a:buClr>
          <a:schemeClr val="accent1"/>
        </a:buClr>
        <a:buSzPct val="80000"/>
        <a:buFont typeface="Arial" charset="0"/>
        <a:buChar char="•"/>
        <a:defRPr sz="1999" kern="1200">
          <a:solidFill>
            <a:srgbClr val="333E48"/>
          </a:solidFill>
          <a:latin typeface="+mn-lt"/>
          <a:ea typeface="ＭＳ Ｐゴシック" charset="0"/>
          <a:cs typeface="+mn-cs"/>
        </a:defRPr>
      </a:lvl2pPr>
      <a:lvl3pPr marL="855406" indent="-166638" algn="l" rtl="0" eaLnBrk="1" fontAlgn="base" hangingPunct="1">
        <a:lnSpc>
          <a:spcPct val="100000"/>
        </a:lnSpc>
        <a:spcBef>
          <a:spcPts val="0"/>
        </a:spcBef>
        <a:spcAft>
          <a:spcPts val="0"/>
        </a:spcAft>
        <a:buClr>
          <a:schemeClr val="accent1"/>
        </a:buClr>
        <a:buSzPct val="80000"/>
        <a:buFont typeface="Calibri" charset="0"/>
        <a:buChar char="–"/>
        <a:defRPr kern="1200">
          <a:solidFill>
            <a:srgbClr val="333E48"/>
          </a:solidFill>
          <a:latin typeface="+mn-lt"/>
          <a:ea typeface="ＭＳ Ｐゴシック" charset="0"/>
          <a:cs typeface="+mn-cs"/>
        </a:defRPr>
      </a:lvl3pPr>
      <a:lvl4pPr marL="1201377" indent="-172986" algn="l" rtl="0" eaLnBrk="1" fontAlgn="base" hangingPunct="1">
        <a:lnSpc>
          <a:spcPct val="100000"/>
        </a:lnSpc>
        <a:spcBef>
          <a:spcPts val="0"/>
        </a:spcBef>
        <a:spcAft>
          <a:spcPts val="0"/>
        </a:spcAft>
        <a:buClr>
          <a:schemeClr val="accent1"/>
        </a:buClr>
        <a:buSzPct val="80000"/>
        <a:buFont typeface="Wingdings" charset="2"/>
        <a:buChar char="§"/>
        <a:defRPr kern="1200">
          <a:solidFill>
            <a:srgbClr val="333E48"/>
          </a:solidFill>
          <a:latin typeface="+mn-lt"/>
          <a:ea typeface="ＭＳ Ｐゴシック" charset="0"/>
          <a:cs typeface="+mn-cs"/>
        </a:defRPr>
      </a:lvl4pPr>
      <a:lvl5pPr marL="1426735" indent="-168225" algn="l" rtl="0" eaLnBrk="1" fontAlgn="base" hangingPunct="1">
        <a:lnSpc>
          <a:spcPct val="100000"/>
        </a:lnSpc>
        <a:spcBef>
          <a:spcPts val="0"/>
        </a:spcBef>
        <a:spcAft>
          <a:spcPts val="0"/>
        </a:spcAft>
        <a:buClr>
          <a:schemeClr val="accent1"/>
        </a:buClr>
        <a:buSzPct val="80000"/>
        <a:buFont typeface="Calibri" charset="0"/>
        <a:buChar char="–"/>
        <a:defRPr kern="1200">
          <a:solidFill>
            <a:srgbClr val="333E48"/>
          </a:solidFill>
          <a:latin typeface="+mn-lt"/>
          <a:ea typeface="ＭＳ Ｐゴシック" charset="0"/>
          <a:cs typeface="+mn-cs"/>
        </a:defRPr>
      </a:lvl5pPr>
      <a:lvl6pPr marL="1654567" indent="-164543" algn="l" defTabSz="914126"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6pPr>
      <a:lvl7pPr marL="1883099" indent="-164543" algn="l" defTabSz="914126"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7pPr>
      <a:lvl8pPr marL="2111630" indent="-164543" algn="l" defTabSz="914126"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8pPr>
      <a:lvl9pPr marL="2340162" indent="-164543" algn="l" defTabSz="914126"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619">
          <p15:clr>
            <a:srgbClr val="F26B43"/>
          </p15:clr>
        </p15:guide>
        <p15:guide id="4" orient="horz" pos="300">
          <p15:clr>
            <a:srgbClr val="F26B43"/>
          </p15:clr>
        </p15:guide>
        <p15:guide id="5" orient="horz" pos="4020">
          <p15:clr>
            <a:srgbClr val="F26B43"/>
          </p15:clr>
        </p15:guide>
        <p15:guide id="6" pos="7378">
          <p15:clr>
            <a:srgbClr val="F26B43"/>
          </p15:clr>
        </p15:guide>
        <p15:guide id="7" pos="302">
          <p15:clr>
            <a:srgbClr val="F26B43"/>
          </p15:clr>
        </p15:guide>
        <p15:guide id="8" pos="706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26.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5.xml"/><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6.xml"/><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184AC88-2AB0-4F0D-AFA5-314A85FF2ACF}"/>
              </a:ext>
            </a:extLst>
          </p:cNvPr>
          <p:cNvSpPr>
            <a:spLocks noGrp="1"/>
          </p:cNvSpPr>
          <p:nvPr>
            <p:ph type="body" sz="quarter" idx="12"/>
          </p:nvPr>
        </p:nvSpPr>
        <p:spPr/>
        <p:txBody>
          <a:bodyPr/>
          <a:lstStyle/>
          <a:p>
            <a:endParaRPr lang="en-GB"/>
          </a:p>
        </p:txBody>
      </p:sp>
      <p:sp>
        <p:nvSpPr>
          <p:cNvPr id="5" name="Text Placeholder 4">
            <a:extLst>
              <a:ext uri="{FF2B5EF4-FFF2-40B4-BE49-F238E27FC236}">
                <a16:creationId xmlns:a16="http://schemas.microsoft.com/office/drawing/2014/main" id="{365DDB44-6AFE-49FC-9097-ECD4FA1DEDD2}"/>
              </a:ext>
            </a:extLst>
          </p:cNvPr>
          <p:cNvSpPr>
            <a:spLocks noGrp="1"/>
          </p:cNvSpPr>
          <p:nvPr>
            <p:ph type="body" sz="quarter" idx="13"/>
          </p:nvPr>
        </p:nvSpPr>
        <p:spPr/>
        <p:txBody>
          <a:bodyPr/>
          <a:lstStyle/>
          <a:p>
            <a:endParaRPr lang="en-GB"/>
          </a:p>
        </p:txBody>
      </p:sp>
      <p:sp>
        <p:nvSpPr>
          <p:cNvPr id="6" name="Text Placeholder 5">
            <a:extLst>
              <a:ext uri="{FF2B5EF4-FFF2-40B4-BE49-F238E27FC236}">
                <a16:creationId xmlns:a16="http://schemas.microsoft.com/office/drawing/2014/main" id="{7377698C-1092-418D-A326-DB870E2C96A3}"/>
              </a:ext>
            </a:extLst>
          </p:cNvPr>
          <p:cNvSpPr>
            <a:spLocks noGrp="1"/>
          </p:cNvSpPr>
          <p:nvPr>
            <p:ph type="body" sz="quarter" idx="14"/>
          </p:nvPr>
        </p:nvSpPr>
        <p:spPr/>
        <p:txBody>
          <a:bodyPr/>
          <a:lstStyle/>
          <a:p>
            <a:endParaRPr lang="en-GB"/>
          </a:p>
        </p:txBody>
      </p:sp>
      <p:sp>
        <p:nvSpPr>
          <p:cNvPr id="2" name="Title 1"/>
          <p:cNvSpPr>
            <a:spLocks noGrp="1"/>
          </p:cNvSpPr>
          <p:nvPr>
            <p:ph type="title"/>
          </p:nvPr>
        </p:nvSpPr>
        <p:spPr/>
        <p:txBody>
          <a:bodyPr/>
          <a:lstStyle/>
          <a:p>
            <a:r>
              <a:rPr lang="en-GB" dirty="0"/>
              <a:t>Memory</a:t>
            </a:r>
            <a:br>
              <a:rPr lang="en-GB" dirty="0"/>
            </a:br>
            <a:endParaRPr lang="en-US" dirty="0"/>
          </a:p>
        </p:txBody>
      </p:sp>
      <p:sp>
        <p:nvSpPr>
          <p:cNvPr id="3" name="Subtitle 2"/>
          <p:cNvSpPr>
            <a:spLocks noGrp="1"/>
          </p:cNvSpPr>
          <p:nvPr>
            <p:ph type="subTitle" idx="1"/>
          </p:nvPr>
        </p:nvSpPr>
        <p:spPr/>
        <p:txBody>
          <a:bodyPr/>
          <a:lstStyle/>
          <a:p>
            <a:r>
              <a:rPr lang="en-GB" dirty="0"/>
              <a:t>Operating System Lab-in-a-Box</a:t>
            </a:r>
            <a:endParaRPr lang="en-US" dirty="0"/>
          </a:p>
        </p:txBody>
      </p:sp>
    </p:spTree>
    <p:extLst>
      <p:ext uri="{BB962C8B-B14F-4D97-AF65-F5344CB8AC3E}">
        <p14:creationId xmlns:p14="http://schemas.microsoft.com/office/powerpoint/2010/main" val="1550112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altLang="en-US" dirty="0"/>
              <a:t>Decreasing the Miss Penalty</a:t>
            </a:r>
            <a:endParaRPr lang="en-GB" dirty="0"/>
          </a:p>
        </p:txBody>
      </p:sp>
      <p:sp>
        <p:nvSpPr>
          <p:cNvPr id="2" name="Content Placeholder 1"/>
          <p:cNvSpPr>
            <a:spLocks noGrp="1"/>
          </p:cNvSpPr>
          <p:nvPr>
            <p:ph idx="1"/>
          </p:nvPr>
        </p:nvSpPr>
        <p:spPr>
          <a:xfrm>
            <a:off x="481546" y="1440000"/>
            <a:ext cx="11155753" cy="2107068"/>
          </a:xfrm>
        </p:spPr>
        <p:txBody>
          <a:bodyPr/>
          <a:lstStyle/>
          <a:p>
            <a:r>
              <a:rPr lang="en-GB" altLang="en-US" dirty="0"/>
              <a:t>Operate the main memory in ‘Burst Mode’ – once an address has been accessed, subsequent addresses can be accessed with a much lower overhead</a:t>
            </a:r>
          </a:p>
          <a:p>
            <a:r>
              <a:rPr lang="en-GB" altLang="en-US" dirty="0"/>
              <a:t>Widen the memory and its cache interface so multiple words can be read in one shot</a:t>
            </a:r>
          </a:p>
          <a:p>
            <a:r>
              <a:rPr lang="en-GB" altLang="en-US" dirty="0"/>
              <a:t>Organise the memory into banks that allow multiple reads and writes in parallel using interleaving – cheaper than implementing a wider bus for much the same speed</a:t>
            </a:r>
          </a:p>
        </p:txBody>
      </p:sp>
      <p:grpSp>
        <p:nvGrpSpPr>
          <p:cNvPr id="4" name="Group 3"/>
          <p:cNvGrpSpPr/>
          <p:nvPr/>
        </p:nvGrpSpPr>
        <p:grpSpPr>
          <a:xfrm>
            <a:off x="6352605" y="3575484"/>
            <a:ext cx="4215727" cy="2495091"/>
            <a:chOff x="6094412" y="3119785"/>
            <a:chExt cx="5586545" cy="3306414"/>
          </a:xfrm>
        </p:grpSpPr>
        <p:grpSp>
          <p:nvGrpSpPr>
            <p:cNvPr id="5" name="Group 4"/>
            <p:cNvGrpSpPr>
              <a:grpSpLocks/>
            </p:cNvGrpSpPr>
            <p:nvPr/>
          </p:nvGrpSpPr>
          <p:grpSpPr bwMode="auto">
            <a:xfrm>
              <a:off x="6094412" y="3119785"/>
              <a:ext cx="5586545" cy="3306414"/>
              <a:chOff x="3360" y="812"/>
              <a:chExt cx="2640" cy="2996"/>
            </a:xfrm>
          </p:grpSpPr>
          <p:sp>
            <p:nvSpPr>
              <p:cNvPr id="10" name="Text Box 5"/>
              <p:cNvSpPr txBox="1">
                <a:spLocks noChangeArrowheads="1"/>
              </p:cNvSpPr>
              <p:nvPr/>
            </p:nvSpPr>
            <p:spPr bwMode="auto">
              <a:xfrm>
                <a:off x="4367" y="2374"/>
                <a:ext cx="738"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101882" tIns="50941" rIns="101882" bIns="50941" anchor="ctr">
                <a:spAutoFit/>
              </a:bodyPr>
              <a:lstStyle>
                <a:lvl1pPr defTabSz="1019175" eaLnBrk="0" hangingPunct="0">
                  <a:defRPr sz="2000" b="1">
                    <a:solidFill>
                      <a:schemeClr val="tx1"/>
                    </a:solidFill>
                    <a:latin typeface="Times New Roman" pitchFamily="18" charset="0"/>
                  </a:defRPr>
                </a:lvl1pPr>
                <a:lvl2pPr marL="742950" indent="-285750" defTabSz="1019175" eaLnBrk="0" hangingPunct="0">
                  <a:defRPr sz="2000" b="1">
                    <a:solidFill>
                      <a:schemeClr val="tx1"/>
                    </a:solidFill>
                    <a:latin typeface="Times New Roman" pitchFamily="18" charset="0"/>
                  </a:defRPr>
                </a:lvl2pPr>
                <a:lvl3pPr marL="1143000" indent="-228600" defTabSz="1019175" eaLnBrk="0" hangingPunct="0">
                  <a:defRPr sz="2000" b="1">
                    <a:solidFill>
                      <a:schemeClr val="tx1"/>
                    </a:solidFill>
                    <a:latin typeface="Times New Roman" pitchFamily="18" charset="0"/>
                  </a:defRPr>
                </a:lvl3pPr>
                <a:lvl4pPr marL="1600200" indent="-228600" defTabSz="1019175" eaLnBrk="0" hangingPunct="0">
                  <a:defRPr sz="2000" b="1">
                    <a:solidFill>
                      <a:schemeClr val="tx1"/>
                    </a:solidFill>
                    <a:latin typeface="Times New Roman" pitchFamily="18" charset="0"/>
                  </a:defRPr>
                </a:lvl4pPr>
                <a:lvl5pPr marL="2057400" indent="-228600" defTabSz="1019175" eaLnBrk="0" hangingPunct="0">
                  <a:defRPr sz="2000" b="1">
                    <a:solidFill>
                      <a:schemeClr val="tx1"/>
                    </a:solidFill>
                    <a:latin typeface="Times New Roman" pitchFamily="18" charset="0"/>
                  </a:defRPr>
                </a:lvl5pPr>
                <a:lvl6pPr marL="2514600" indent="-228600" defTabSz="1019175" eaLnBrk="0" fontAlgn="base" hangingPunct="0">
                  <a:spcBef>
                    <a:spcPct val="0"/>
                  </a:spcBef>
                  <a:spcAft>
                    <a:spcPct val="0"/>
                  </a:spcAft>
                  <a:defRPr sz="2000" b="1">
                    <a:solidFill>
                      <a:schemeClr val="tx1"/>
                    </a:solidFill>
                    <a:latin typeface="Times New Roman" pitchFamily="18" charset="0"/>
                  </a:defRPr>
                </a:lvl6pPr>
                <a:lvl7pPr marL="2971800" indent="-228600" defTabSz="1019175" eaLnBrk="0" fontAlgn="base" hangingPunct="0">
                  <a:spcBef>
                    <a:spcPct val="0"/>
                  </a:spcBef>
                  <a:spcAft>
                    <a:spcPct val="0"/>
                  </a:spcAft>
                  <a:defRPr sz="2000" b="1">
                    <a:solidFill>
                      <a:schemeClr val="tx1"/>
                    </a:solidFill>
                    <a:latin typeface="Times New Roman" pitchFamily="18" charset="0"/>
                  </a:defRPr>
                </a:lvl7pPr>
                <a:lvl8pPr marL="3429000" indent="-228600" defTabSz="1019175" eaLnBrk="0" fontAlgn="base" hangingPunct="0">
                  <a:spcBef>
                    <a:spcPct val="0"/>
                  </a:spcBef>
                  <a:spcAft>
                    <a:spcPct val="0"/>
                  </a:spcAft>
                  <a:defRPr sz="2000" b="1">
                    <a:solidFill>
                      <a:schemeClr val="tx1"/>
                    </a:solidFill>
                    <a:latin typeface="Times New Roman" pitchFamily="18" charset="0"/>
                  </a:defRPr>
                </a:lvl8pPr>
                <a:lvl9pPr marL="3886200" indent="-228600" defTabSz="1019175" eaLnBrk="0" fontAlgn="base" hangingPunct="0">
                  <a:spcBef>
                    <a:spcPct val="0"/>
                  </a:spcBef>
                  <a:spcAft>
                    <a:spcPct val="0"/>
                  </a:spcAft>
                  <a:defRPr sz="2000" b="1">
                    <a:solidFill>
                      <a:schemeClr val="tx1"/>
                    </a:solidFill>
                    <a:latin typeface="Times New Roman" pitchFamily="18" charset="0"/>
                  </a:defRPr>
                </a:lvl9pPr>
              </a:lstStyle>
              <a:p>
                <a:pPr algn="ctr"/>
                <a:r>
                  <a:rPr lang="en-US" altLang="en-US" sz="1800" b="0" dirty="0">
                    <a:latin typeface="+mj-lt"/>
                  </a:rPr>
                  <a:t>Main Memory</a:t>
                </a:r>
              </a:p>
            </p:txBody>
          </p:sp>
          <p:sp>
            <p:nvSpPr>
              <p:cNvPr id="11" name="Rectangle 6"/>
              <p:cNvSpPr>
                <a:spLocks noChangeArrowheads="1"/>
              </p:cNvSpPr>
              <p:nvPr/>
            </p:nvSpPr>
            <p:spPr bwMode="auto">
              <a:xfrm>
                <a:off x="5314" y="2774"/>
                <a:ext cx="633" cy="98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b="1">
                    <a:solidFill>
                      <a:schemeClr val="tx1"/>
                    </a:solidFill>
                    <a:latin typeface="Times New Roman" pitchFamily="18" charset="0"/>
                  </a:defRPr>
                </a:lvl1pPr>
                <a:lvl2pPr marL="742950" indent="-285750" eaLnBrk="0" hangingPunct="0">
                  <a:defRPr sz="2000" b="1">
                    <a:solidFill>
                      <a:schemeClr val="tx1"/>
                    </a:solidFill>
                    <a:latin typeface="Times New Roman" pitchFamily="18" charset="0"/>
                  </a:defRPr>
                </a:lvl2pPr>
                <a:lvl3pPr marL="1143000" indent="-228600" eaLnBrk="0" hangingPunct="0">
                  <a:defRPr sz="2000" b="1">
                    <a:solidFill>
                      <a:schemeClr val="tx1"/>
                    </a:solidFill>
                    <a:latin typeface="Times New Roman" pitchFamily="18" charset="0"/>
                  </a:defRPr>
                </a:lvl3pPr>
                <a:lvl4pPr marL="1600200" indent="-228600" eaLnBrk="0" hangingPunct="0">
                  <a:defRPr sz="2000" b="1">
                    <a:solidFill>
                      <a:schemeClr val="tx1"/>
                    </a:solidFill>
                    <a:latin typeface="Times New Roman" pitchFamily="18" charset="0"/>
                  </a:defRPr>
                </a:lvl4pPr>
                <a:lvl5pPr marL="2057400" indent="-228600" eaLnBrk="0" hangingPunct="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pPr algn="ctr">
                  <a:lnSpc>
                    <a:spcPct val="80000"/>
                  </a:lnSpc>
                  <a:spcBef>
                    <a:spcPct val="20000"/>
                  </a:spcBef>
                  <a:buSzPct val="100000"/>
                </a:pPr>
                <a:endParaRPr lang="en-GB" altLang="en-US"/>
              </a:p>
            </p:txBody>
          </p:sp>
          <p:sp>
            <p:nvSpPr>
              <p:cNvPr id="12" name="AutoShape 7"/>
              <p:cNvSpPr>
                <a:spLocks noChangeArrowheads="1"/>
              </p:cNvSpPr>
              <p:nvPr/>
            </p:nvSpPr>
            <p:spPr bwMode="auto">
              <a:xfrm>
                <a:off x="4416" y="1958"/>
                <a:ext cx="634" cy="381"/>
              </a:xfrm>
              <a:prstGeom prst="upDownArrow">
                <a:avLst>
                  <a:gd name="adj1" fmla="val 69093"/>
                  <a:gd name="adj2" fmla="val 32144"/>
                </a:avLst>
              </a:prstGeom>
              <a:noFill/>
              <a:ln w="25400">
                <a:solidFill>
                  <a:schemeClr val="accent1"/>
                </a:solidFill>
                <a:miter lim="800000"/>
                <a:headEnd/>
                <a:tailEnd/>
              </a:ln>
            </p:spPr>
            <p:txBody>
              <a:bodyPr wrap="none" anchor="ctr"/>
              <a:lstStyle>
                <a:lvl1pPr eaLnBrk="0" hangingPunct="0">
                  <a:defRPr sz="2000" b="1">
                    <a:solidFill>
                      <a:schemeClr val="tx1"/>
                    </a:solidFill>
                    <a:latin typeface="Times New Roman" pitchFamily="18" charset="0"/>
                  </a:defRPr>
                </a:lvl1pPr>
                <a:lvl2pPr marL="742950" indent="-285750" eaLnBrk="0" hangingPunct="0">
                  <a:defRPr sz="2000" b="1">
                    <a:solidFill>
                      <a:schemeClr val="tx1"/>
                    </a:solidFill>
                    <a:latin typeface="Times New Roman" pitchFamily="18" charset="0"/>
                  </a:defRPr>
                </a:lvl2pPr>
                <a:lvl3pPr marL="1143000" indent="-228600" eaLnBrk="0" hangingPunct="0">
                  <a:defRPr sz="2000" b="1">
                    <a:solidFill>
                      <a:schemeClr val="tx1"/>
                    </a:solidFill>
                    <a:latin typeface="Times New Roman" pitchFamily="18" charset="0"/>
                  </a:defRPr>
                </a:lvl3pPr>
                <a:lvl4pPr marL="1600200" indent="-228600" eaLnBrk="0" hangingPunct="0">
                  <a:defRPr sz="2000" b="1">
                    <a:solidFill>
                      <a:schemeClr val="tx1"/>
                    </a:solidFill>
                    <a:latin typeface="Times New Roman" pitchFamily="18" charset="0"/>
                  </a:defRPr>
                </a:lvl4pPr>
                <a:lvl5pPr marL="2057400" indent="-228600" eaLnBrk="0" hangingPunct="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pPr algn="ctr">
                  <a:lnSpc>
                    <a:spcPct val="80000"/>
                  </a:lnSpc>
                  <a:spcBef>
                    <a:spcPct val="20000"/>
                  </a:spcBef>
                  <a:buSzPct val="100000"/>
                </a:pPr>
                <a:endParaRPr lang="en-GB" altLang="en-US"/>
              </a:p>
            </p:txBody>
          </p:sp>
          <p:sp>
            <p:nvSpPr>
              <p:cNvPr id="13" name="Text Box 8"/>
              <p:cNvSpPr txBox="1">
                <a:spLocks noChangeArrowheads="1"/>
              </p:cNvSpPr>
              <p:nvPr/>
            </p:nvSpPr>
            <p:spPr bwMode="auto">
              <a:xfrm>
                <a:off x="4578" y="812"/>
                <a:ext cx="307"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101882" tIns="50941" rIns="101882" bIns="50941" anchor="ctr">
                <a:spAutoFit/>
              </a:bodyPr>
              <a:lstStyle>
                <a:lvl1pPr defTabSz="1019175" eaLnBrk="0" hangingPunct="0">
                  <a:defRPr sz="2000" b="1">
                    <a:solidFill>
                      <a:schemeClr val="tx1"/>
                    </a:solidFill>
                    <a:latin typeface="Times New Roman" pitchFamily="18" charset="0"/>
                  </a:defRPr>
                </a:lvl1pPr>
                <a:lvl2pPr marL="742950" indent="-285750" defTabSz="1019175" eaLnBrk="0" hangingPunct="0">
                  <a:defRPr sz="2000" b="1">
                    <a:solidFill>
                      <a:schemeClr val="tx1"/>
                    </a:solidFill>
                    <a:latin typeface="Times New Roman" pitchFamily="18" charset="0"/>
                  </a:defRPr>
                </a:lvl2pPr>
                <a:lvl3pPr marL="1143000" indent="-228600" defTabSz="1019175" eaLnBrk="0" hangingPunct="0">
                  <a:defRPr sz="2000" b="1">
                    <a:solidFill>
                      <a:schemeClr val="tx1"/>
                    </a:solidFill>
                    <a:latin typeface="Times New Roman" pitchFamily="18" charset="0"/>
                  </a:defRPr>
                </a:lvl3pPr>
                <a:lvl4pPr marL="1600200" indent="-228600" defTabSz="1019175" eaLnBrk="0" hangingPunct="0">
                  <a:defRPr sz="2000" b="1">
                    <a:solidFill>
                      <a:schemeClr val="tx1"/>
                    </a:solidFill>
                    <a:latin typeface="Times New Roman" pitchFamily="18" charset="0"/>
                  </a:defRPr>
                </a:lvl4pPr>
                <a:lvl5pPr marL="2057400" indent="-228600" defTabSz="1019175" eaLnBrk="0" hangingPunct="0">
                  <a:defRPr sz="2000" b="1">
                    <a:solidFill>
                      <a:schemeClr val="tx1"/>
                    </a:solidFill>
                    <a:latin typeface="Times New Roman" pitchFamily="18" charset="0"/>
                  </a:defRPr>
                </a:lvl5pPr>
                <a:lvl6pPr marL="2514600" indent="-228600" defTabSz="1019175" eaLnBrk="0" fontAlgn="base" hangingPunct="0">
                  <a:spcBef>
                    <a:spcPct val="0"/>
                  </a:spcBef>
                  <a:spcAft>
                    <a:spcPct val="0"/>
                  </a:spcAft>
                  <a:defRPr sz="2000" b="1">
                    <a:solidFill>
                      <a:schemeClr val="tx1"/>
                    </a:solidFill>
                    <a:latin typeface="Times New Roman" pitchFamily="18" charset="0"/>
                  </a:defRPr>
                </a:lvl6pPr>
                <a:lvl7pPr marL="2971800" indent="-228600" defTabSz="1019175" eaLnBrk="0" fontAlgn="base" hangingPunct="0">
                  <a:spcBef>
                    <a:spcPct val="0"/>
                  </a:spcBef>
                  <a:spcAft>
                    <a:spcPct val="0"/>
                  </a:spcAft>
                  <a:defRPr sz="2000" b="1">
                    <a:solidFill>
                      <a:schemeClr val="tx1"/>
                    </a:solidFill>
                    <a:latin typeface="Times New Roman" pitchFamily="18" charset="0"/>
                  </a:defRPr>
                </a:lvl7pPr>
                <a:lvl8pPr marL="3429000" indent="-228600" defTabSz="1019175" eaLnBrk="0" fontAlgn="base" hangingPunct="0">
                  <a:spcBef>
                    <a:spcPct val="0"/>
                  </a:spcBef>
                  <a:spcAft>
                    <a:spcPct val="0"/>
                  </a:spcAft>
                  <a:defRPr sz="2000" b="1">
                    <a:solidFill>
                      <a:schemeClr val="tx1"/>
                    </a:solidFill>
                    <a:latin typeface="Times New Roman" pitchFamily="18" charset="0"/>
                  </a:defRPr>
                </a:lvl8pPr>
                <a:lvl9pPr marL="3886200" indent="-228600" defTabSz="1019175" eaLnBrk="0" fontAlgn="base" hangingPunct="0">
                  <a:spcBef>
                    <a:spcPct val="0"/>
                  </a:spcBef>
                  <a:spcAft>
                    <a:spcPct val="0"/>
                  </a:spcAft>
                  <a:defRPr sz="2000" b="1">
                    <a:solidFill>
                      <a:schemeClr val="tx1"/>
                    </a:solidFill>
                    <a:latin typeface="Times New Roman" pitchFamily="18" charset="0"/>
                  </a:defRPr>
                </a:lvl9pPr>
              </a:lstStyle>
              <a:p>
                <a:pPr algn="ctr"/>
                <a:r>
                  <a:rPr lang="en-US" altLang="en-US" sz="1800" b="0" dirty="0">
                    <a:latin typeface="+mj-lt"/>
                  </a:rPr>
                  <a:t>CPU</a:t>
                </a:r>
              </a:p>
            </p:txBody>
          </p:sp>
          <p:sp>
            <p:nvSpPr>
              <p:cNvPr id="14" name="Rectangle 9"/>
              <p:cNvSpPr>
                <a:spLocks noChangeArrowheads="1"/>
              </p:cNvSpPr>
              <p:nvPr/>
            </p:nvSpPr>
            <p:spPr bwMode="auto">
              <a:xfrm>
                <a:off x="4416" y="816"/>
                <a:ext cx="634" cy="326"/>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b="1">
                    <a:solidFill>
                      <a:schemeClr val="tx1"/>
                    </a:solidFill>
                    <a:latin typeface="Times New Roman" pitchFamily="18" charset="0"/>
                  </a:defRPr>
                </a:lvl1pPr>
                <a:lvl2pPr marL="742950" indent="-285750" eaLnBrk="0" hangingPunct="0">
                  <a:defRPr sz="2000" b="1">
                    <a:solidFill>
                      <a:schemeClr val="tx1"/>
                    </a:solidFill>
                    <a:latin typeface="Times New Roman" pitchFamily="18" charset="0"/>
                  </a:defRPr>
                </a:lvl2pPr>
                <a:lvl3pPr marL="1143000" indent="-228600" eaLnBrk="0" hangingPunct="0">
                  <a:defRPr sz="2000" b="1">
                    <a:solidFill>
                      <a:schemeClr val="tx1"/>
                    </a:solidFill>
                    <a:latin typeface="Times New Roman" pitchFamily="18" charset="0"/>
                  </a:defRPr>
                </a:lvl3pPr>
                <a:lvl4pPr marL="1600200" indent="-228600" eaLnBrk="0" hangingPunct="0">
                  <a:defRPr sz="2000" b="1">
                    <a:solidFill>
                      <a:schemeClr val="tx1"/>
                    </a:solidFill>
                    <a:latin typeface="Times New Roman" pitchFamily="18" charset="0"/>
                  </a:defRPr>
                </a:lvl4pPr>
                <a:lvl5pPr marL="2057400" indent="-228600" eaLnBrk="0" hangingPunct="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pPr algn="ctr">
                  <a:lnSpc>
                    <a:spcPct val="80000"/>
                  </a:lnSpc>
                  <a:spcBef>
                    <a:spcPct val="20000"/>
                  </a:spcBef>
                  <a:buSzPct val="100000"/>
                </a:pPr>
                <a:endParaRPr lang="en-GB" altLang="en-US"/>
              </a:p>
            </p:txBody>
          </p:sp>
          <p:sp>
            <p:nvSpPr>
              <p:cNvPr id="15" name="AutoShape 10"/>
              <p:cNvSpPr>
                <a:spLocks noChangeArrowheads="1"/>
              </p:cNvSpPr>
              <p:nvPr/>
            </p:nvSpPr>
            <p:spPr bwMode="auto">
              <a:xfrm>
                <a:off x="4416" y="1142"/>
                <a:ext cx="634" cy="381"/>
              </a:xfrm>
              <a:prstGeom prst="upDownArrow">
                <a:avLst>
                  <a:gd name="adj1" fmla="val 69093"/>
                  <a:gd name="adj2" fmla="val 32144"/>
                </a:avLst>
              </a:prstGeom>
              <a:noFill/>
              <a:ln w="25400">
                <a:solidFill>
                  <a:schemeClr val="accent1"/>
                </a:solidFill>
                <a:miter lim="800000"/>
                <a:headEnd/>
                <a:tailEnd/>
              </a:ln>
            </p:spPr>
            <p:txBody>
              <a:bodyPr wrap="none" anchor="ctr"/>
              <a:lstStyle>
                <a:lvl1pPr eaLnBrk="0" hangingPunct="0">
                  <a:defRPr sz="2000" b="1">
                    <a:solidFill>
                      <a:schemeClr val="tx1"/>
                    </a:solidFill>
                    <a:latin typeface="Times New Roman" pitchFamily="18" charset="0"/>
                  </a:defRPr>
                </a:lvl1pPr>
                <a:lvl2pPr marL="742950" indent="-285750" eaLnBrk="0" hangingPunct="0">
                  <a:defRPr sz="2000" b="1">
                    <a:solidFill>
                      <a:schemeClr val="tx1"/>
                    </a:solidFill>
                    <a:latin typeface="Times New Roman" pitchFamily="18" charset="0"/>
                  </a:defRPr>
                </a:lvl2pPr>
                <a:lvl3pPr marL="1143000" indent="-228600" eaLnBrk="0" hangingPunct="0">
                  <a:defRPr sz="2000" b="1">
                    <a:solidFill>
                      <a:schemeClr val="tx1"/>
                    </a:solidFill>
                    <a:latin typeface="Times New Roman" pitchFamily="18" charset="0"/>
                  </a:defRPr>
                </a:lvl3pPr>
                <a:lvl4pPr marL="1600200" indent="-228600" eaLnBrk="0" hangingPunct="0">
                  <a:defRPr sz="2000" b="1">
                    <a:solidFill>
                      <a:schemeClr val="tx1"/>
                    </a:solidFill>
                    <a:latin typeface="Times New Roman" pitchFamily="18" charset="0"/>
                  </a:defRPr>
                </a:lvl4pPr>
                <a:lvl5pPr marL="2057400" indent="-228600" eaLnBrk="0" hangingPunct="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pPr algn="ctr">
                  <a:lnSpc>
                    <a:spcPct val="80000"/>
                  </a:lnSpc>
                  <a:spcBef>
                    <a:spcPct val="20000"/>
                  </a:spcBef>
                  <a:buSzPct val="100000"/>
                </a:pPr>
                <a:endParaRPr lang="en-GB" altLang="en-US"/>
              </a:p>
            </p:txBody>
          </p:sp>
          <p:sp>
            <p:nvSpPr>
              <p:cNvPr id="16" name="Rectangle 11"/>
              <p:cNvSpPr>
                <a:spLocks noChangeArrowheads="1"/>
              </p:cNvSpPr>
              <p:nvPr/>
            </p:nvSpPr>
            <p:spPr bwMode="auto">
              <a:xfrm>
                <a:off x="4680" y="2774"/>
                <a:ext cx="634" cy="98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b="1">
                    <a:solidFill>
                      <a:schemeClr val="tx1"/>
                    </a:solidFill>
                    <a:latin typeface="Times New Roman" pitchFamily="18" charset="0"/>
                  </a:defRPr>
                </a:lvl1pPr>
                <a:lvl2pPr marL="742950" indent="-285750" eaLnBrk="0" hangingPunct="0">
                  <a:defRPr sz="2000" b="1">
                    <a:solidFill>
                      <a:schemeClr val="tx1"/>
                    </a:solidFill>
                    <a:latin typeface="Times New Roman" pitchFamily="18" charset="0"/>
                  </a:defRPr>
                </a:lvl2pPr>
                <a:lvl3pPr marL="1143000" indent="-228600" eaLnBrk="0" hangingPunct="0">
                  <a:defRPr sz="2000" b="1">
                    <a:solidFill>
                      <a:schemeClr val="tx1"/>
                    </a:solidFill>
                    <a:latin typeface="Times New Roman" pitchFamily="18" charset="0"/>
                  </a:defRPr>
                </a:lvl3pPr>
                <a:lvl4pPr marL="1600200" indent="-228600" eaLnBrk="0" hangingPunct="0">
                  <a:defRPr sz="2000" b="1">
                    <a:solidFill>
                      <a:schemeClr val="tx1"/>
                    </a:solidFill>
                    <a:latin typeface="Times New Roman" pitchFamily="18" charset="0"/>
                  </a:defRPr>
                </a:lvl4pPr>
                <a:lvl5pPr marL="2057400" indent="-228600" eaLnBrk="0" hangingPunct="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pPr algn="ctr">
                  <a:lnSpc>
                    <a:spcPct val="80000"/>
                  </a:lnSpc>
                  <a:spcBef>
                    <a:spcPct val="20000"/>
                  </a:spcBef>
                  <a:buSzPct val="100000"/>
                </a:pPr>
                <a:endParaRPr lang="en-GB" altLang="en-US"/>
              </a:p>
            </p:txBody>
          </p:sp>
          <p:sp>
            <p:nvSpPr>
              <p:cNvPr id="17" name="Rectangle 12"/>
              <p:cNvSpPr>
                <a:spLocks noChangeArrowheads="1"/>
              </p:cNvSpPr>
              <p:nvPr/>
            </p:nvSpPr>
            <p:spPr bwMode="auto">
              <a:xfrm>
                <a:off x="4046" y="2774"/>
                <a:ext cx="634" cy="98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b="1">
                    <a:solidFill>
                      <a:schemeClr val="tx1"/>
                    </a:solidFill>
                    <a:latin typeface="Times New Roman" pitchFamily="18" charset="0"/>
                  </a:defRPr>
                </a:lvl1pPr>
                <a:lvl2pPr marL="742950" indent="-285750" eaLnBrk="0" hangingPunct="0">
                  <a:defRPr sz="2000" b="1">
                    <a:solidFill>
                      <a:schemeClr val="tx1"/>
                    </a:solidFill>
                    <a:latin typeface="Times New Roman" pitchFamily="18" charset="0"/>
                  </a:defRPr>
                </a:lvl2pPr>
                <a:lvl3pPr marL="1143000" indent="-228600" eaLnBrk="0" hangingPunct="0">
                  <a:defRPr sz="2000" b="1">
                    <a:solidFill>
                      <a:schemeClr val="tx1"/>
                    </a:solidFill>
                    <a:latin typeface="Times New Roman" pitchFamily="18" charset="0"/>
                  </a:defRPr>
                </a:lvl3pPr>
                <a:lvl4pPr marL="1600200" indent="-228600" eaLnBrk="0" hangingPunct="0">
                  <a:defRPr sz="2000" b="1">
                    <a:solidFill>
                      <a:schemeClr val="tx1"/>
                    </a:solidFill>
                    <a:latin typeface="Times New Roman" pitchFamily="18" charset="0"/>
                  </a:defRPr>
                </a:lvl4pPr>
                <a:lvl5pPr marL="2057400" indent="-228600" eaLnBrk="0" hangingPunct="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pPr algn="ctr">
                  <a:lnSpc>
                    <a:spcPct val="80000"/>
                  </a:lnSpc>
                  <a:spcBef>
                    <a:spcPct val="20000"/>
                  </a:spcBef>
                  <a:buSzPct val="100000"/>
                </a:pPr>
                <a:endParaRPr lang="en-GB" altLang="en-US"/>
              </a:p>
            </p:txBody>
          </p:sp>
          <p:sp>
            <p:nvSpPr>
              <p:cNvPr id="18" name="Rectangle 13"/>
              <p:cNvSpPr>
                <a:spLocks noChangeArrowheads="1"/>
              </p:cNvSpPr>
              <p:nvPr/>
            </p:nvSpPr>
            <p:spPr bwMode="auto">
              <a:xfrm>
                <a:off x="3413" y="2774"/>
                <a:ext cx="633" cy="98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b="1">
                    <a:solidFill>
                      <a:schemeClr val="tx1"/>
                    </a:solidFill>
                    <a:latin typeface="Times New Roman" pitchFamily="18" charset="0"/>
                  </a:defRPr>
                </a:lvl1pPr>
                <a:lvl2pPr marL="742950" indent="-285750" eaLnBrk="0" hangingPunct="0">
                  <a:defRPr sz="2000" b="1">
                    <a:solidFill>
                      <a:schemeClr val="tx1"/>
                    </a:solidFill>
                    <a:latin typeface="Times New Roman" pitchFamily="18" charset="0"/>
                  </a:defRPr>
                </a:lvl2pPr>
                <a:lvl3pPr marL="1143000" indent="-228600" eaLnBrk="0" hangingPunct="0">
                  <a:defRPr sz="2000" b="1">
                    <a:solidFill>
                      <a:schemeClr val="tx1"/>
                    </a:solidFill>
                    <a:latin typeface="Times New Roman" pitchFamily="18" charset="0"/>
                  </a:defRPr>
                </a:lvl3pPr>
                <a:lvl4pPr marL="1600200" indent="-228600" eaLnBrk="0" hangingPunct="0">
                  <a:defRPr sz="2000" b="1">
                    <a:solidFill>
                      <a:schemeClr val="tx1"/>
                    </a:solidFill>
                    <a:latin typeface="Times New Roman" pitchFamily="18" charset="0"/>
                  </a:defRPr>
                </a:lvl4pPr>
                <a:lvl5pPr marL="2057400" indent="-228600" eaLnBrk="0" hangingPunct="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pPr algn="ctr">
                  <a:lnSpc>
                    <a:spcPct val="80000"/>
                  </a:lnSpc>
                  <a:spcBef>
                    <a:spcPct val="20000"/>
                  </a:spcBef>
                  <a:buSzPct val="100000"/>
                </a:pPr>
                <a:endParaRPr lang="en-GB" altLang="en-US"/>
              </a:p>
            </p:txBody>
          </p:sp>
          <p:sp>
            <p:nvSpPr>
              <p:cNvPr id="19" name="Rectangle 14"/>
              <p:cNvSpPr>
                <a:spLocks noChangeArrowheads="1"/>
              </p:cNvSpPr>
              <p:nvPr/>
            </p:nvSpPr>
            <p:spPr bwMode="auto">
              <a:xfrm>
                <a:off x="3360" y="2339"/>
                <a:ext cx="2640" cy="1469"/>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b="1">
                    <a:solidFill>
                      <a:schemeClr val="tx1"/>
                    </a:solidFill>
                    <a:latin typeface="Times New Roman" pitchFamily="18" charset="0"/>
                  </a:defRPr>
                </a:lvl1pPr>
                <a:lvl2pPr marL="742950" indent="-285750" eaLnBrk="0" hangingPunct="0">
                  <a:defRPr sz="2000" b="1">
                    <a:solidFill>
                      <a:schemeClr val="tx1"/>
                    </a:solidFill>
                    <a:latin typeface="Times New Roman" pitchFamily="18" charset="0"/>
                  </a:defRPr>
                </a:lvl2pPr>
                <a:lvl3pPr marL="1143000" indent="-228600" eaLnBrk="0" hangingPunct="0">
                  <a:defRPr sz="2000" b="1">
                    <a:solidFill>
                      <a:schemeClr val="tx1"/>
                    </a:solidFill>
                    <a:latin typeface="Times New Roman" pitchFamily="18" charset="0"/>
                  </a:defRPr>
                </a:lvl3pPr>
                <a:lvl4pPr marL="1600200" indent="-228600" eaLnBrk="0" hangingPunct="0">
                  <a:defRPr sz="2000" b="1">
                    <a:solidFill>
                      <a:schemeClr val="tx1"/>
                    </a:solidFill>
                    <a:latin typeface="Times New Roman" pitchFamily="18" charset="0"/>
                  </a:defRPr>
                </a:lvl4pPr>
                <a:lvl5pPr marL="2057400" indent="-228600" eaLnBrk="0" hangingPunct="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pPr algn="ctr">
                  <a:lnSpc>
                    <a:spcPct val="80000"/>
                  </a:lnSpc>
                  <a:spcBef>
                    <a:spcPct val="20000"/>
                  </a:spcBef>
                  <a:buSzPct val="100000"/>
                </a:pPr>
                <a:endParaRPr lang="en-GB" altLang="en-US"/>
              </a:p>
            </p:txBody>
          </p:sp>
          <p:sp>
            <p:nvSpPr>
              <p:cNvPr id="20" name="Text Box 15"/>
              <p:cNvSpPr txBox="1">
                <a:spLocks noChangeArrowheads="1"/>
              </p:cNvSpPr>
              <p:nvPr/>
            </p:nvSpPr>
            <p:spPr bwMode="auto">
              <a:xfrm>
                <a:off x="3535" y="3103"/>
                <a:ext cx="427"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101882" tIns="50941" rIns="101882" bIns="50941" anchor="ctr">
                <a:spAutoFit/>
              </a:bodyPr>
              <a:lstStyle>
                <a:lvl1pPr defTabSz="1019175" eaLnBrk="0" hangingPunct="0">
                  <a:defRPr sz="2000" b="1">
                    <a:solidFill>
                      <a:schemeClr val="tx1"/>
                    </a:solidFill>
                    <a:latin typeface="Times New Roman" pitchFamily="18" charset="0"/>
                  </a:defRPr>
                </a:lvl1pPr>
                <a:lvl2pPr marL="742950" indent="-285750" defTabSz="1019175" eaLnBrk="0" hangingPunct="0">
                  <a:defRPr sz="2000" b="1">
                    <a:solidFill>
                      <a:schemeClr val="tx1"/>
                    </a:solidFill>
                    <a:latin typeface="Times New Roman" pitchFamily="18" charset="0"/>
                  </a:defRPr>
                </a:lvl2pPr>
                <a:lvl3pPr marL="1143000" indent="-228600" defTabSz="1019175" eaLnBrk="0" hangingPunct="0">
                  <a:defRPr sz="2000" b="1">
                    <a:solidFill>
                      <a:schemeClr val="tx1"/>
                    </a:solidFill>
                    <a:latin typeface="Times New Roman" pitchFamily="18" charset="0"/>
                  </a:defRPr>
                </a:lvl3pPr>
                <a:lvl4pPr marL="1600200" indent="-228600" defTabSz="1019175" eaLnBrk="0" hangingPunct="0">
                  <a:defRPr sz="2000" b="1">
                    <a:solidFill>
                      <a:schemeClr val="tx1"/>
                    </a:solidFill>
                    <a:latin typeface="Times New Roman" pitchFamily="18" charset="0"/>
                  </a:defRPr>
                </a:lvl4pPr>
                <a:lvl5pPr marL="2057400" indent="-228600" defTabSz="1019175" eaLnBrk="0" hangingPunct="0">
                  <a:defRPr sz="2000" b="1">
                    <a:solidFill>
                      <a:schemeClr val="tx1"/>
                    </a:solidFill>
                    <a:latin typeface="Times New Roman" pitchFamily="18" charset="0"/>
                  </a:defRPr>
                </a:lvl5pPr>
                <a:lvl6pPr marL="2514600" indent="-228600" defTabSz="1019175" eaLnBrk="0" fontAlgn="base" hangingPunct="0">
                  <a:spcBef>
                    <a:spcPct val="0"/>
                  </a:spcBef>
                  <a:spcAft>
                    <a:spcPct val="0"/>
                  </a:spcAft>
                  <a:defRPr sz="2000" b="1">
                    <a:solidFill>
                      <a:schemeClr val="tx1"/>
                    </a:solidFill>
                    <a:latin typeface="Times New Roman" pitchFamily="18" charset="0"/>
                  </a:defRPr>
                </a:lvl6pPr>
                <a:lvl7pPr marL="2971800" indent="-228600" defTabSz="1019175" eaLnBrk="0" fontAlgn="base" hangingPunct="0">
                  <a:spcBef>
                    <a:spcPct val="0"/>
                  </a:spcBef>
                  <a:spcAft>
                    <a:spcPct val="0"/>
                  </a:spcAft>
                  <a:defRPr sz="2000" b="1">
                    <a:solidFill>
                      <a:schemeClr val="tx1"/>
                    </a:solidFill>
                    <a:latin typeface="Times New Roman" pitchFamily="18" charset="0"/>
                  </a:defRPr>
                </a:lvl7pPr>
                <a:lvl8pPr marL="3429000" indent="-228600" defTabSz="1019175" eaLnBrk="0" fontAlgn="base" hangingPunct="0">
                  <a:spcBef>
                    <a:spcPct val="0"/>
                  </a:spcBef>
                  <a:spcAft>
                    <a:spcPct val="0"/>
                  </a:spcAft>
                  <a:defRPr sz="2000" b="1">
                    <a:solidFill>
                      <a:schemeClr val="tx1"/>
                    </a:solidFill>
                    <a:latin typeface="Times New Roman" pitchFamily="18" charset="0"/>
                  </a:defRPr>
                </a:lvl8pPr>
                <a:lvl9pPr marL="3886200" indent="-228600" defTabSz="1019175" eaLnBrk="0" fontAlgn="base" hangingPunct="0">
                  <a:spcBef>
                    <a:spcPct val="0"/>
                  </a:spcBef>
                  <a:spcAft>
                    <a:spcPct val="0"/>
                  </a:spcAft>
                  <a:defRPr sz="2000" b="1">
                    <a:solidFill>
                      <a:schemeClr val="tx1"/>
                    </a:solidFill>
                    <a:latin typeface="Times New Roman" pitchFamily="18" charset="0"/>
                  </a:defRPr>
                </a:lvl9pPr>
              </a:lstStyle>
              <a:p>
                <a:pPr algn="ctr"/>
                <a:r>
                  <a:rPr lang="en-US" altLang="en-US" sz="1800" b="0" dirty="0">
                    <a:latin typeface="+mn-lt"/>
                  </a:rPr>
                  <a:t>Bank 0 </a:t>
                </a:r>
              </a:p>
            </p:txBody>
          </p:sp>
          <p:sp>
            <p:nvSpPr>
              <p:cNvPr id="21" name="Text Box 16"/>
              <p:cNvSpPr txBox="1">
                <a:spLocks noChangeArrowheads="1"/>
              </p:cNvSpPr>
              <p:nvPr/>
            </p:nvSpPr>
            <p:spPr bwMode="auto">
              <a:xfrm>
                <a:off x="4115" y="3103"/>
                <a:ext cx="429"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101882" tIns="50941" rIns="101882" bIns="50941" anchor="ctr">
                <a:spAutoFit/>
              </a:bodyPr>
              <a:lstStyle>
                <a:lvl1pPr defTabSz="1019175" eaLnBrk="0" hangingPunct="0">
                  <a:defRPr sz="2000" b="1">
                    <a:solidFill>
                      <a:schemeClr val="tx1"/>
                    </a:solidFill>
                    <a:latin typeface="Times New Roman" pitchFamily="18" charset="0"/>
                  </a:defRPr>
                </a:lvl1pPr>
                <a:lvl2pPr marL="742950" indent="-285750" defTabSz="1019175" eaLnBrk="0" hangingPunct="0">
                  <a:defRPr sz="2000" b="1">
                    <a:solidFill>
                      <a:schemeClr val="tx1"/>
                    </a:solidFill>
                    <a:latin typeface="Times New Roman" pitchFamily="18" charset="0"/>
                  </a:defRPr>
                </a:lvl2pPr>
                <a:lvl3pPr marL="1143000" indent="-228600" defTabSz="1019175" eaLnBrk="0" hangingPunct="0">
                  <a:defRPr sz="2000" b="1">
                    <a:solidFill>
                      <a:schemeClr val="tx1"/>
                    </a:solidFill>
                    <a:latin typeface="Times New Roman" pitchFamily="18" charset="0"/>
                  </a:defRPr>
                </a:lvl3pPr>
                <a:lvl4pPr marL="1600200" indent="-228600" defTabSz="1019175" eaLnBrk="0" hangingPunct="0">
                  <a:defRPr sz="2000" b="1">
                    <a:solidFill>
                      <a:schemeClr val="tx1"/>
                    </a:solidFill>
                    <a:latin typeface="Times New Roman" pitchFamily="18" charset="0"/>
                  </a:defRPr>
                </a:lvl4pPr>
                <a:lvl5pPr marL="2057400" indent="-228600" defTabSz="1019175" eaLnBrk="0" hangingPunct="0">
                  <a:defRPr sz="2000" b="1">
                    <a:solidFill>
                      <a:schemeClr val="tx1"/>
                    </a:solidFill>
                    <a:latin typeface="Times New Roman" pitchFamily="18" charset="0"/>
                  </a:defRPr>
                </a:lvl5pPr>
                <a:lvl6pPr marL="2514600" indent="-228600" defTabSz="1019175" eaLnBrk="0" fontAlgn="base" hangingPunct="0">
                  <a:spcBef>
                    <a:spcPct val="0"/>
                  </a:spcBef>
                  <a:spcAft>
                    <a:spcPct val="0"/>
                  </a:spcAft>
                  <a:defRPr sz="2000" b="1">
                    <a:solidFill>
                      <a:schemeClr val="tx1"/>
                    </a:solidFill>
                    <a:latin typeface="Times New Roman" pitchFamily="18" charset="0"/>
                  </a:defRPr>
                </a:lvl6pPr>
                <a:lvl7pPr marL="2971800" indent="-228600" defTabSz="1019175" eaLnBrk="0" fontAlgn="base" hangingPunct="0">
                  <a:spcBef>
                    <a:spcPct val="0"/>
                  </a:spcBef>
                  <a:spcAft>
                    <a:spcPct val="0"/>
                  </a:spcAft>
                  <a:defRPr sz="2000" b="1">
                    <a:solidFill>
                      <a:schemeClr val="tx1"/>
                    </a:solidFill>
                    <a:latin typeface="Times New Roman" pitchFamily="18" charset="0"/>
                  </a:defRPr>
                </a:lvl7pPr>
                <a:lvl8pPr marL="3429000" indent="-228600" defTabSz="1019175" eaLnBrk="0" fontAlgn="base" hangingPunct="0">
                  <a:spcBef>
                    <a:spcPct val="0"/>
                  </a:spcBef>
                  <a:spcAft>
                    <a:spcPct val="0"/>
                  </a:spcAft>
                  <a:defRPr sz="2000" b="1">
                    <a:solidFill>
                      <a:schemeClr val="tx1"/>
                    </a:solidFill>
                    <a:latin typeface="Times New Roman" pitchFamily="18" charset="0"/>
                  </a:defRPr>
                </a:lvl8pPr>
                <a:lvl9pPr marL="3886200" indent="-228600" defTabSz="1019175" eaLnBrk="0" fontAlgn="base" hangingPunct="0">
                  <a:spcBef>
                    <a:spcPct val="0"/>
                  </a:spcBef>
                  <a:spcAft>
                    <a:spcPct val="0"/>
                  </a:spcAft>
                  <a:defRPr sz="2000" b="1">
                    <a:solidFill>
                      <a:schemeClr val="tx1"/>
                    </a:solidFill>
                    <a:latin typeface="Times New Roman" pitchFamily="18" charset="0"/>
                  </a:defRPr>
                </a:lvl9pPr>
              </a:lstStyle>
              <a:p>
                <a:pPr algn="ctr"/>
                <a:r>
                  <a:rPr lang="en-US" altLang="en-US" sz="1800" b="0" dirty="0">
                    <a:latin typeface="Trebuchet MS" pitchFamily="34" charset="0"/>
                  </a:rPr>
                  <a:t> </a:t>
                </a:r>
                <a:r>
                  <a:rPr lang="en-US" altLang="en-US" sz="1800" b="0" dirty="0">
                    <a:latin typeface="+mj-lt"/>
                  </a:rPr>
                  <a:t>Bank 1</a:t>
                </a:r>
              </a:p>
            </p:txBody>
          </p:sp>
          <p:sp>
            <p:nvSpPr>
              <p:cNvPr id="22" name="Text Box 17"/>
              <p:cNvSpPr txBox="1">
                <a:spLocks noChangeArrowheads="1"/>
              </p:cNvSpPr>
              <p:nvPr/>
            </p:nvSpPr>
            <p:spPr bwMode="auto">
              <a:xfrm>
                <a:off x="4783" y="3103"/>
                <a:ext cx="427"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101882" tIns="50941" rIns="101882" bIns="50941" anchor="ctr">
                <a:spAutoFit/>
              </a:bodyPr>
              <a:lstStyle>
                <a:lvl1pPr defTabSz="1019175" eaLnBrk="0" hangingPunct="0">
                  <a:defRPr sz="2000" b="1">
                    <a:solidFill>
                      <a:schemeClr val="tx1"/>
                    </a:solidFill>
                    <a:latin typeface="Times New Roman" pitchFamily="18" charset="0"/>
                  </a:defRPr>
                </a:lvl1pPr>
                <a:lvl2pPr marL="742950" indent="-285750" defTabSz="1019175" eaLnBrk="0" hangingPunct="0">
                  <a:defRPr sz="2000" b="1">
                    <a:solidFill>
                      <a:schemeClr val="tx1"/>
                    </a:solidFill>
                    <a:latin typeface="Times New Roman" pitchFamily="18" charset="0"/>
                  </a:defRPr>
                </a:lvl2pPr>
                <a:lvl3pPr marL="1143000" indent="-228600" defTabSz="1019175" eaLnBrk="0" hangingPunct="0">
                  <a:defRPr sz="2000" b="1">
                    <a:solidFill>
                      <a:schemeClr val="tx1"/>
                    </a:solidFill>
                    <a:latin typeface="Times New Roman" pitchFamily="18" charset="0"/>
                  </a:defRPr>
                </a:lvl3pPr>
                <a:lvl4pPr marL="1600200" indent="-228600" defTabSz="1019175" eaLnBrk="0" hangingPunct="0">
                  <a:defRPr sz="2000" b="1">
                    <a:solidFill>
                      <a:schemeClr val="tx1"/>
                    </a:solidFill>
                    <a:latin typeface="Times New Roman" pitchFamily="18" charset="0"/>
                  </a:defRPr>
                </a:lvl4pPr>
                <a:lvl5pPr marL="2057400" indent="-228600" defTabSz="1019175" eaLnBrk="0" hangingPunct="0">
                  <a:defRPr sz="2000" b="1">
                    <a:solidFill>
                      <a:schemeClr val="tx1"/>
                    </a:solidFill>
                    <a:latin typeface="Times New Roman" pitchFamily="18" charset="0"/>
                  </a:defRPr>
                </a:lvl5pPr>
                <a:lvl6pPr marL="2514600" indent="-228600" defTabSz="1019175" eaLnBrk="0" fontAlgn="base" hangingPunct="0">
                  <a:spcBef>
                    <a:spcPct val="0"/>
                  </a:spcBef>
                  <a:spcAft>
                    <a:spcPct val="0"/>
                  </a:spcAft>
                  <a:defRPr sz="2000" b="1">
                    <a:solidFill>
                      <a:schemeClr val="tx1"/>
                    </a:solidFill>
                    <a:latin typeface="Times New Roman" pitchFamily="18" charset="0"/>
                  </a:defRPr>
                </a:lvl6pPr>
                <a:lvl7pPr marL="2971800" indent="-228600" defTabSz="1019175" eaLnBrk="0" fontAlgn="base" hangingPunct="0">
                  <a:spcBef>
                    <a:spcPct val="0"/>
                  </a:spcBef>
                  <a:spcAft>
                    <a:spcPct val="0"/>
                  </a:spcAft>
                  <a:defRPr sz="2000" b="1">
                    <a:solidFill>
                      <a:schemeClr val="tx1"/>
                    </a:solidFill>
                    <a:latin typeface="Times New Roman" pitchFamily="18" charset="0"/>
                  </a:defRPr>
                </a:lvl7pPr>
                <a:lvl8pPr marL="3429000" indent="-228600" defTabSz="1019175" eaLnBrk="0" fontAlgn="base" hangingPunct="0">
                  <a:spcBef>
                    <a:spcPct val="0"/>
                  </a:spcBef>
                  <a:spcAft>
                    <a:spcPct val="0"/>
                  </a:spcAft>
                  <a:defRPr sz="2000" b="1">
                    <a:solidFill>
                      <a:schemeClr val="tx1"/>
                    </a:solidFill>
                    <a:latin typeface="Times New Roman" pitchFamily="18" charset="0"/>
                  </a:defRPr>
                </a:lvl8pPr>
                <a:lvl9pPr marL="3886200" indent="-228600" defTabSz="1019175" eaLnBrk="0" fontAlgn="base" hangingPunct="0">
                  <a:spcBef>
                    <a:spcPct val="0"/>
                  </a:spcBef>
                  <a:spcAft>
                    <a:spcPct val="0"/>
                  </a:spcAft>
                  <a:defRPr sz="2000" b="1">
                    <a:solidFill>
                      <a:schemeClr val="tx1"/>
                    </a:solidFill>
                    <a:latin typeface="Times New Roman" pitchFamily="18" charset="0"/>
                  </a:defRPr>
                </a:lvl9pPr>
              </a:lstStyle>
              <a:p>
                <a:pPr algn="ctr"/>
                <a:r>
                  <a:rPr lang="en-US" altLang="en-US" sz="1800" b="0" dirty="0">
                    <a:latin typeface="+mj-lt"/>
                  </a:rPr>
                  <a:t>Bank 2 </a:t>
                </a:r>
              </a:p>
            </p:txBody>
          </p:sp>
          <p:sp>
            <p:nvSpPr>
              <p:cNvPr id="23" name="Text Box 18"/>
              <p:cNvSpPr txBox="1">
                <a:spLocks noChangeArrowheads="1"/>
              </p:cNvSpPr>
              <p:nvPr/>
            </p:nvSpPr>
            <p:spPr bwMode="auto">
              <a:xfrm>
                <a:off x="5369" y="3103"/>
                <a:ext cx="454"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101882" tIns="50941" rIns="101882" bIns="50941" anchor="ctr">
                <a:spAutoFit/>
              </a:bodyPr>
              <a:lstStyle>
                <a:lvl1pPr defTabSz="1019175" eaLnBrk="0" hangingPunct="0">
                  <a:defRPr sz="2000" b="1">
                    <a:solidFill>
                      <a:schemeClr val="tx1"/>
                    </a:solidFill>
                    <a:latin typeface="Times New Roman" pitchFamily="18" charset="0"/>
                  </a:defRPr>
                </a:lvl1pPr>
                <a:lvl2pPr marL="742950" indent="-285750" defTabSz="1019175" eaLnBrk="0" hangingPunct="0">
                  <a:defRPr sz="2000" b="1">
                    <a:solidFill>
                      <a:schemeClr val="tx1"/>
                    </a:solidFill>
                    <a:latin typeface="Times New Roman" pitchFamily="18" charset="0"/>
                  </a:defRPr>
                </a:lvl2pPr>
                <a:lvl3pPr marL="1143000" indent="-228600" defTabSz="1019175" eaLnBrk="0" hangingPunct="0">
                  <a:defRPr sz="2000" b="1">
                    <a:solidFill>
                      <a:schemeClr val="tx1"/>
                    </a:solidFill>
                    <a:latin typeface="Times New Roman" pitchFamily="18" charset="0"/>
                  </a:defRPr>
                </a:lvl3pPr>
                <a:lvl4pPr marL="1600200" indent="-228600" defTabSz="1019175" eaLnBrk="0" hangingPunct="0">
                  <a:defRPr sz="2000" b="1">
                    <a:solidFill>
                      <a:schemeClr val="tx1"/>
                    </a:solidFill>
                    <a:latin typeface="Times New Roman" pitchFamily="18" charset="0"/>
                  </a:defRPr>
                </a:lvl4pPr>
                <a:lvl5pPr marL="2057400" indent="-228600" defTabSz="1019175" eaLnBrk="0" hangingPunct="0">
                  <a:defRPr sz="2000" b="1">
                    <a:solidFill>
                      <a:schemeClr val="tx1"/>
                    </a:solidFill>
                    <a:latin typeface="Times New Roman" pitchFamily="18" charset="0"/>
                  </a:defRPr>
                </a:lvl5pPr>
                <a:lvl6pPr marL="2514600" indent="-228600" defTabSz="1019175" eaLnBrk="0" fontAlgn="base" hangingPunct="0">
                  <a:spcBef>
                    <a:spcPct val="0"/>
                  </a:spcBef>
                  <a:spcAft>
                    <a:spcPct val="0"/>
                  </a:spcAft>
                  <a:defRPr sz="2000" b="1">
                    <a:solidFill>
                      <a:schemeClr val="tx1"/>
                    </a:solidFill>
                    <a:latin typeface="Times New Roman" pitchFamily="18" charset="0"/>
                  </a:defRPr>
                </a:lvl6pPr>
                <a:lvl7pPr marL="2971800" indent="-228600" defTabSz="1019175" eaLnBrk="0" fontAlgn="base" hangingPunct="0">
                  <a:spcBef>
                    <a:spcPct val="0"/>
                  </a:spcBef>
                  <a:spcAft>
                    <a:spcPct val="0"/>
                  </a:spcAft>
                  <a:defRPr sz="2000" b="1">
                    <a:solidFill>
                      <a:schemeClr val="tx1"/>
                    </a:solidFill>
                    <a:latin typeface="Times New Roman" pitchFamily="18" charset="0"/>
                  </a:defRPr>
                </a:lvl7pPr>
                <a:lvl8pPr marL="3429000" indent="-228600" defTabSz="1019175" eaLnBrk="0" fontAlgn="base" hangingPunct="0">
                  <a:spcBef>
                    <a:spcPct val="0"/>
                  </a:spcBef>
                  <a:spcAft>
                    <a:spcPct val="0"/>
                  </a:spcAft>
                  <a:defRPr sz="2000" b="1">
                    <a:solidFill>
                      <a:schemeClr val="tx1"/>
                    </a:solidFill>
                    <a:latin typeface="Times New Roman" pitchFamily="18" charset="0"/>
                  </a:defRPr>
                </a:lvl8pPr>
                <a:lvl9pPr marL="3886200" indent="-228600" defTabSz="1019175" eaLnBrk="0" fontAlgn="base" hangingPunct="0">
                  <a:spcBef>
                    <a:spcPct val="0"/>
                  </a:spcBef>
                  <a:spcAft>
                    <a:spcPct val="0"/>
                  </a:spcAft>
                  <a:defRPr sz="2000" b="1">
                    <a:solidFill>
                      <a:schemeClr val="tx1"/>
                    </a:solidFill>
                    <a:latin typeface="Times New Roman" pitchFamily="18" charset="0"/>
                  </a:defRPr>
                </a:lvl9pPr>
              </a:lstStyle>
              <a:p>
                <a:pPr algn="ctr"/>
                <a:r>
                  <a:rPr lang="en-US" altLang="en-US" sz="1800" b="0" dirty="0">
                    <a:latin typeface="Trebuchet MS" pitchFamily="34" charset="0"/>
                  </a:rPr>
                  <a:t> Bank 3</a:t>
                </a:r>
              </a:p>
            </p:txBody>
          </p:sp>
          <p:sp>
            <p:nvSpPr>
              <p:cNvPr id="24" name="Text Box 19"/>
              <p:cNvSpPr txBox="1">
                <a:spLocks noChangeArrowheads="1"/>
              </p:cNvSpPr>
              <p:nvPr/>
            </p:nvSpPr>
            <p:spPr bwMode="auto">
              <a:xfrm>
                <a:off x="4508" y="1579"/>
                <a:ext cx="375"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101882" tIns="50941" rIns="101882" bIns="50941" anchor="ctr">
                <a:spAutoFit/>
              </a:bodyPr>
              <a:lstStyle>
                <a:lvl1pPr defTabSz="1019175" eaLnBrk="0" hangingPunct="0">
                  <a:defRPr sz="2000" b="1">
                    <a:solidFill>
                      <a:schemeClr val="tx1"/>
                    </a:solidFill>
                    <a:latin typeface="Times New Roman" pitchFamily="18" charset="0"/>
                  </a:defRPr>
                </a:lvl1pPr>
                <a:lvl2pPr marL="742950" indent="-285750" defTabSz="1019175" eaLnBrk="0" hangingPunct="0">
                  <a:defRPr sz="2000" b="1">
                    <a:solidFill>
                      <a:schemeClr val="tx1"/>
                    </a:solidFill>
                    <a:latin typeface="Times New Roman" pitchFamily="18" charset="0"/>
                  </a:defRPr>
                </a:lvl2pPr>
                <a:lvl3pPr marL="1143000" indent="-228600" defTabSz="1019175" eaLnBrk="0" hangingPunct="0">
                  <a:defRPr sz="2000" b="1">
                    <a:solidFill>
                      <a:schemeClr val="tx1"/>
                    </a:solidFill>
                    <a:latin typeface="Times New Roman" pitchFamily="18" charset="0"/>
                  </a:defRPr>
                </a:lvl3pPr>
                <a:lvl4pPr marL="1600200" indent="-228600" defTabSz="1019175" eaLnBrk="0" hangingPunct="0">
                  <a:defRPr sz="2000" b="1">
                    <a:solidFill>
                      <a:schemeClr val="tx1"/>
                    </a:solidFill>
                    <a:latin typeface="Times New Roman" pitchFamily="18" charset="0"/>
                  </a:defRPr>
                </a:lvl4pPr>
                <a:lvl5pPr marL="2057400" indent="-228600" defTabSz="1019175" eaLnBrk="0" hangingPunct="0">
                  <a:defRPr sz="2000" b="1">
                    <a:solidFill>
                      <a:schemeClr val="tx1"/>
                    </a:solidFill>
                    <a:latin typeface="Times New Roman" pitchFamily="18" charset="0"/>
                  </a:defRPr>
                </a:lvl5pPr>
                <a:lvl6pPr marL="2514600" indent="-228600" defTabSz="1019175" eaLnBrk="0" fontAlgn="base" hangingPunct="0">
                  <a:spcBef>
                    <a:spcPct val="0"/>
                  </a:spcBef>
                  <a:spcAft>
                    <a:spcPct val="0"/>
                  </a:spcAft>
                  <a:defRPr sz="2000" b="1">
                    <a:solidFill>
                      <a:schemeClr val="tx1"/>
                    </a:solidFill>
                    <a:latin typeface="Times New Roman" pitchFamily="18" charset="0"/>
                  </a:defRPr>
                </a:lvl6pPr>
                <a:lvl7pPr marL="2971800" indent="-228600" defTabSz="1019175" eaLnBrk="0" fontAlgn="base" hangingPunct="0">
                  <a:spcBef>
                    <a:spcPct val="0"/>
                  </a:spcBef>
                  <a:spcAft>
                    <a:spcPct val="0"/>
                  </a:spcAft>
                  <a:defRPr sz="2000" b="1">
                    <a:solidFill>
                      <a:schemeClr val="tx1"/>
                    </a:solidFill>
                    <a:latin typeface="Times New Roman" pitchFamily="18" charset="0"/>
                  </a:defRPr>
                </a:lvl7pPr>
                <a:lvl8pPr marL="3429000" indent="-228600" defTabSz="1019175" eaLnBrk="0" fontAlgn="base" hangingPunct="0">
                  <a:spcBef>
                    <a:spcPct val="0"/>
                  </a:spcBef>
                  <a:spcAft>
                    <a:spcPct val="0"/>
                  </a:spcAft>
                  <a:defRPr sz="2000" b="1">
                    <a:solidFill>
                      <a:schemeClr val="tx1"/>
                    </a:solidFill>
                    <a:latin typeface="Times New Roman" pitchFamily="18" charset="0"/>
                  </a:defRPr>
                </a:lvl8pPr>
                <a:lvl9pPr marL="3886200" indent="-228600" defTabSz="1019175" eaLnBrk="0" fontAlgn="base" hangingPunct="0">
                  <a:spcBef>
                    <a:spcPct val="0"/>
                  </a:spcBef>
                  <a:spcAft>
                    <a:spcPct val="0"/>
                  </a:spcAft>
                  <a:defRPr sz="2000" b="1">
                    <a:solidFill>
                      <a:schemeClr val="tx1"/>
                    </a:solidFill>
                    <a:latin typeface="Times New Roman" pitchFamily="18" charset="0"/>
                  </a:defRPr>
                </a:lvl9pPr>
              </a:lstStyle>
              <a:p>
                <a:pPr algn="ctr"/>
                <a:r>
                  <a:rPr lang="en-US" altLang="en-US" sz="1800" b="0" dirty="0">
                    <a:latin typeface="+mj-lt"/>
                  </a:rPr>
                  <a:t>Cache</a:t>
                </a:r>
              </a:p>
            </p:txBody>
          </p:sp>
          <p:sp>
            <p:nvSpPr>
              <p:cNvPr id="25" name="Rectangle 20"/>
              <p:cNvSpPr>
                <a:spLocks noChangeArrowheads="1"/>
              </p:cNvSpPr>
              <p:nvPr/>
            </p:nvSpPr>
            <p:spPr bwMode="auto">
              <a:xfrm>
                <a:off x="3360" y="1523"/>
                <a:ext cx="2640" cy="43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b="1">
                    <a:solidFill>
                      <a:schemeClr val="tx1"/>
                    </a:solidFill>
                    <a:latin typeface="Times New Roman" pitchFamily="18" charset="0"/>
                  </a:defRPr>
                </a:lvl1pPr>
                <a:lvl2pPr marL="742950" indent="-285750" eaLnBrk="0" hangingPunct="0">
                  <a:defRPr sz="2000" b="1">
                    <a:solidFill>
                      <a:schemeClr val="tx1"/>
                    </a:solidFill>
                    <a:latin typeface="Times New Roman" pitchFamily="18" charset="0"/>
                  </a:defRPr>
                </a:lvl2pPr>
                <a:lvl3pPr marL="1143000" indent="-228600" eaLnBrk="0" hangingPunct="0">
                  <a:defRPr sz="2000" b="1">
                    <a:solidFill>
                      <a:schemeClr val="tx1"/>
                    </a:solidFill>
                    <a:latin typeface="Times New Roman" pitchFamily="18" charset="0"/>
                  </a:defRPr>
                </a:lvl3pPr>
                <a:lvl4pPr marL="1600200" indent="-228600" eaLnBrk="0" hangingPunct="0">
                  <a:defRPr sz="2000" b="1">
                    <a:solidFill>
                      <a:schemeClr val="tx1"/>
                    </a:solidFill>
                    <a:latin typeface="Times New Roman" pitchFamily="18" charset="0"/>
                  </a:defRPr>
                </a:lvl4pPr>
                <a:lvl5pPr marL="2057400" indent="-228600" eaLnBrk="0" hangingPunct="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pPr algn="ctr">
                  <a:lnSpc>
                    <a:spcPct val="80000"/>
                  </a:lnSpc>
                  <a:spcBef>
                    <a:spcPct val="20000"/>
                  </a:spcBef>
                  <a:buSzPct val="100000"/>
                </a:pPr>
                <a:endParaRPr lang="en-GB" altLang="en-US"/>
              </a:p>
            </p:txBody>
          </p:sp>
        </p:grpSp>
        <p:grpSp>
          <p:nvGrpSpPr>
            <p:cNvPr id="6" name="Group 21"/>
            <p:cNvGrpSpPr>
              <a:grpSpLocks/>
            </p:cNvGrpSpPr>
            <p:nvPr/>
          </p:nvGrpSpPr>
          <p:grpSpPr bwMode="auto">
            <a:xfrm>
              <a:off x="7618016" y="3657600"/>
              <a:ext cx="2640912" cy="685800"/>
              <a:chOff x="2544" y="2448"/>
              <a:chExt cx="1248" cy="432"/>
            </a:xfrm>
          </p:grpSpPr>
          <p:sp>
            <p:nvSpPr>
              <p:cNvPr id="7" name="Line 22"/>
              <p:cNvSpPr>
                <a:spLocks noChangeShapeType="1"/>
              </p:cNvSpPr>
              <p:nvPr/>
            </p:nvSpPr>
            <p:spPr bwMode="auto">
              <a:xfrm>
                <a:off x="3168" y="2448"/>
                <a:ext cx="0" cy="432"/>
              </a:xfrm>
              <a:prstGeom prst="line">
                <a:avLst/>
              </a:prstGeom>
              <a:noFill/>
              <a:ln w="2540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spAutoFit/>
              </a:bodyPr>
              <a:lstStyle/>
              <a:p>
                <a:endParaRPr lang="en-GB"/>
              </a:p>
            </p:txBody>
          </p:sp>
          <p:sp>
            <p:nvSpPr>
              <p:cNvPr id="8" name="Line 23"/>
              <p:cNvSpPr>
                <a:spLocks noChangeShapeType="1"/>
              </p:cNvSpPr>
              <p:nvPr/>
            </p:nvSpPr>
            <p:spPr bwMode="auto">
              <a:xfrm>
                <a:off x="2544" y="2448"/>
                <a:ext cx="0" cy="432"/>
              </a:xfrm>
              <a:prstGeom prst="line">
                <a:avLst/>
              </a:prstGeom>
              <a:noFill/>
              <a:ln w="2540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spAutoFit/>
              </a:bodyPr>
              <a:lstStyle/>
              <a:p>
                <a:endParaRPr lang="en-GB"/>
              </a:p>
            </p:txBody>
          </p:sp>
          <p:sp>
            <p:nvSpPr>
              <p:cNvPr id="9" name="Line 24"/>
              <p:cNvSpPr>
                <a:spLocks noChangeShapeType="1"/>
              </p:cNvSpPr>
              <p:nvPr/>
            </p:nvSpPr>
            <p:spPr bwMode="auto">
              <a:xfrm>
                <a:off x="3792" y="2448"/>
                <a:ext cx="0" cy="432"/>
              </a:xfrm>
              <a:prstGeom prst="line">
                <a:avLst/>
              </a:prstGeom>
              <a:noFill/>
              <a:ln w="2540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spAutoFit/>
              </a:bodyPr>
              <a:lstStyle/>
              <a:p>
                <a:endParaRPr lang="en-GB"/>
              </a:p>
            </p:txBody>
          </p:sp>
        </p:grpSp>
      </p:grpSp>
      <p:grpSp>
        <p:nvGrpSpPr>
          <p:cNvPr id="26" name="Group 25"/>
          <p:cNvGrpSpPr>
            <a:grpSpLocks/>
          </p:cNvGrpSpPr>
          <p:nvPr/>
        </p:nvGrpSpPr>
        <p:grpSpPr bwMode="auto">
          <a:xfrm>
            <a:off x="1639490" y="3706259"/>
            <a:ext cx="3766206" cy="2301344"/>
            <a:chOff x="3408" y="816"/>
            <a:chExt cx="2534" cy="2503"/>
          </a:xfrm>
        </p:grpSpPr>
        <p:sp>
          <p:nvSpPr>
            <p:cNvPr id="27" name="Text Box 26"/>
            <p:cNvSpPr txBox="1">
              <a:spLocks noChangeArrowheads="1"/>
            </p:cNvSpPr>
            <p:nvPr/>
          </p:nvSpPr>
          <p:spPr bwMode="auto">
            <a:xfrm>
              <a:off x="4456" y="2574"/>
              <a:ext cx="512" cy="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101882" tIns="50941" rIns="101882" bIns="50941" anchor="ctr">
              <a:spAutoFit/>
            </a:bodyPr>
            <a:lstStyle>
              <a:lvl1pPr defTabSz="1019175" eaLnBrk="0" hangingPunct="0">
                <a:defRPr sz="2000" b="1">
                  <a:solidFill>
                    <a:schemeClr val="tx1"/>
                  </a:solidFill>
                  <a:latin typeface="Times New Roman" pitchFamily="18" charset="0"/>
                </a:defRPr>
              </a:lvl1pPr>
              <a:lvl2pPr marL="742950" indent="-285750" defTabSz="1019175" eaLnBrk="0" hangingPunct="0">
                <a:defRPr sz="2000" b="1">
                  <a:solidFill>
                    <a:schemeClr val="tx1"/>
                  </a:solidFill>
                  <a:latin typeface="Times New Roman" pitchFamily="18" charset="0"/>
                </a:defRPr>
              </a:lvl2pPr>
              <a:lvl3pPr marL="1143000" indent="-228600" defTabSz="1019175" eaLnBrk="0" hangingPunct="0">
                <a:defRPr sz="2000" b="1">
                  <a:solidFill>
                    <a:schemeClr val="tx1"/>
                  </a:solidFill>
                  <a:latin typeface="Times New Roman" pitchFamily="18" charset="0"/>
                </a:defRPr>
              </a:lvl3pPr>
              <a:lvl4pPr marL="1600200" indent="-228600" defTabSz="1019175" eaLnBrk="0" hangingPunct="0">
                <a:defRPr sz="2000" b="1">
                  <a:solidFill>
                    <a:schemeClr val="tx1"/>
                  </a:solidFill>
                  <a:latin typeface="Times New Roman" pitchFamily="18" charset="0"/>
                </a:defRPr>
              </a:lvl4pPr>
              <a:lvl5pPr marL="2057400" indent="-228600" defTabSz="1019175" eaLnBrk="0" hangingPunct="0">
                <a:defRPr sz="2000" b="1">
                  <a:solidFill>
                    <a:schemeClr val="tx1"/>
                  </a:solidFill>
                  <a:latin typeface="Times New Roman" pitchFamily="18" charset="0"/>
                </a:defRPr>
              </a:lvl5pPr>
              <a:lvl6pPr marL="2514600" indent="-228600" defTabSz="1019175" eaLnBrk="0" fontAlgn="base" hangingPunct="0">
                <a:spcBef>
                  <a:spcPct val="0"/>
                </a:spcBef>
                <a:spcAft>
                  <a:spcPct val="0"/>
                </a:spcAft>
                <a:defRPr sz="2000" b="1">
                  <a:solidFill>
                    <a:schemeClr val="tx1"/>
                  </a:solidFill>
                  <a:latin typeface="Times New Roman" pitchFamily="18" charset="0"/>
                </a:defRPr>
              </a:lvl6pPr>
              <a:lvl7pPr marL="2971800" indent="-228600" defTabSz="1019175" eaLnBrk="0" fontAlgn="base" hangingPunct="0">
                <a:spcBef>
                  <a:spcPct val="0"/>
                </a:spcBef>
                <a:spcAft>
                  <a:spcPct val="0"/>
                </a:spcAft>
                <a:defRPr sz="2000" b="1">
                  <a:solidFill>
                    <a:schemeClr val="tx1"/>
                  </a:solidFill>
                  <a:latin typeface="Times New Roman" pitchFamily="18" charset="0"/>
                </a:defRPr>
              </a:lvl7pPr>
              <a:lvl8pPr marL="3429000" indent="-228600" defTabSz="1019175" eaLnBrk="0" fontAlgn="base" hangingPunct="0">
                <a:spcBef>
                  <a:spcPct val="0"/>
                </a:spcBef>
                <a:spcAft>
                  <a:spcPct val="0"/>
                </a:spcAft>
                <a:defRPr sz="2000" b="1">
                  <a:solidFill>
                    <a:schemeClr val="tx1"/>
                  </a:solidFill>
                  <a:latin typeface="Times New Roman" pitchFamily="18" charset="0"/>
                </a:defRPr>
              </a:lvl8pPr>
              <a:lvl9pPr marL="3886200" indent="-228600" defTabSz="1019175" eaLnBrk="0" fontAlgn="base" hangingPunct="0">
                <a:spcBef>
                  <a:spcPct val="0"/>
                </a:spcBef>
                <a:spcAft>
                  <a:spcPct val="0"/>
                </a:spcAft>
                <a:defRPr sz="2000" b="1">
                  <a:solidFill>
                    <a:schemeClr val="tx1"/>
                  </a:solidFill>
                  <a:latin typeface="Times New Roman" pitchFamily="18" charset="0"/>
                </a:defRPr>
              </a:lvl9pPr>
            </a:lstStyle>
            <a:p>
              <a:pPr algn="ctr"/>
              <a:r>
                <a:rPr lang="en-US" altLang="en-US" sz="1800" b="0" dirty="0">
                  <a:latin typeface="+mj-lt"/>
                </a:rPr>
                <a:t>Main </a:t>
              </a:r>
            </a:p>
            <a:p>
              <a:pPr algn="ctr"/>
              <a:r>
                <a:rPr lang="en-US" altLang="en-US" sz="1800" b="0" dirty="0">
                  <a:latin typeface="+mj-lt"/>
                </a:rPr>
                <a:t>Memory </a:t>
              </a:r>
            </a:p>
          </p:txBody>
        </p:sp>
        <p:sp>
          <p:nvSpPr>
            <p:cNvPr id="28" name="Rectangle 27"/>
            <p:cNvSpPr>
              <a:spLocks noChangeArrowheads="1"/>
            </p:cNvSpPr>
            <p:nvPr/>
          </p:nvSpPr>
          <p:spPr bwMode="auto">
            <a:xfrm>
              <a:off x="3408" y="2340"/>
              <a:ext cx="2534" cy="979"/>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b="1">
                  <a:solidFill>
                    <a:schemeClr val="tx1"/>
                  </a:solidFill>
                  <a:latin typeface="Times New Roman" pitchFamily="18" charset="0"/>
                </a:defRPr>
              </a:lvl1pPr>
              <a:lvl2pPr marL="742950" indent="-285750" eaLnBrk="0" hangingPunct="0">
                <a:defRPr sz="2000" b="1">
                  <a:solidFill>
                    <a:schemeClr val="tx1"/>
                  </a:solidFill>
                  <a:latin typeface="Times New Roman" pitchFamily="18" charset="0"/>
                </a:defRPr>
              </a:lvl2pPr>
              <a:lvl3pPr marL="1143000" indent="-228600" eaLnBrk="0" hangingPunct="0">
                <a:defRPr sz="2000" b="1">
                  <a:solidFill>
                    <a:schemeClr val="tx1"/>
                  </a:solidFill>
                  <a:latin typeface="Times New Roman" pitchFamily="18" charset="0"/>
                </a:defRPr>
              </a:lvl3pPr>
              <a:lvl4pPr marL="1600200" indent="-228600" eaLnBrk="0" hangingPunct="0">
                <a:defRPr sz="2000" b="1">
                  <a:solidFill>
                    <a:schemeClr val="tx1"/>
                  </a:solidFill>
                  <a:latin typeface="Times New Roman" pitchFamily="18" charset="0"/>
                </a:defRPr>
              </a:lvl4pPr>
              <a:lvl5pPr marL="2057400" indent="-228600" eaLnBrk="0" hangingPunct="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pPr algn="ctr">
                <a:lnSpc>
                  <a:spcPct val="80000"/>
                </a:lnSpc>
                <a:spcBef>
                  <a:spcPct val="20000"/>
                </a:spcBef>
                <a:buSzPct val="100000"/>
              </a:pPr>
              <a:endParaRPr lang="en-GB" altLang="en-US"/>
            </a:p>
          </p:txBody>
        </p:sp>
        <p:sp>
          <p:nvSpPr>
            <p:cNvPr id="29" name="Text Box 28"/>
            <p:cNvSpPr txBox="1">
              <a:spLocks noChangeArrowheads="1"/>
            </p:cNvSpPr>
            <p:nvPr/>
          </p:nvSpPr>
          <p:spPr bwMode="auto">
            <a:xfrm>
              <a:off x="4482" y="1607"/>
              <a:ext cx="375"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101882" tIns="50941" rIns="101882" bIns="50941" anchor="ctr">
              <a:spAutoFit/>
            </a:bodyPr>
            <a:lstStyle>
              <a:lvl1pPr defTabSz="1019175" eaLnBrk="0" hangingPunct="0">
                <a:defRPr sz="2000" b="1">
                  <a:solidFill>
                    <a:schemeClr val="tx1"/>
                  </a:solidFill>
                  <a:latin typeface="Times New Roman" pitchFamily="18" charset="0"/>
                </a:defRPr>
              </a:lvl1pPr>
              <a:lvl2pPr marL="742950" indent="-285750" defTabSz="1019175" eaLnBrk="0" hangingPunct="0">
                <a:defRPr sz="2000" b="1">
                  <a:solidFill>
                    <a:schemeClr val="tx1"/>
                  </a:solidFill>
                  <a:latin typeface="Times New Roman" pitchFamily="18" charset="0"/>
                </a:defRPr>
              </a:lvl2pPr>
              <a:lvl3pPr marL="1143000" indent="-228600" defTabSz="1019175" eaLnBrk="0" hangingPunct="0">
                <a:defRPr sz="2000" b="1">
                  <a:solidFill>
                    <a:schemeClr val="tx1"/>
                  </a:solidFill>
                  <a:latin typeface="Times New Roman" pitchFamily="18" charset="0"/>
                </a:defRPr>
              </a:lvl3pPr>
              <a:lvl4pPr marL="1600200" indent="-228600" defTabSz="1019175" eaLnBrk="0" hangingPunct="0">
                <a:defRPr sz="2000" b="1">
                  <a:solidFill>
                    <a:schemeClr val="tx1"/>
                  </a:solidFill>
                  <a:latin typeface="Times New Roman" pitchFamily="18" charset="0"/>
                </a:defRPr>
              </a:lvl4pPr>
              <a:lvl5pPr marL="2057400" indent="-228600" defTabSz="1019175" eaLnBrk="0" hangingPunct="0">
                <a:defRPr sz="2000" b="1">
                  <a:solidFill>
                    <a:schemeClr val="tx1"/>
                  </a:solidFill>
                  <a:latin typeface="Times New Roman" pitchFamily="18" charset="0"/>
                </a:defRPr>
              </a:lvl5pPr>
              <a:lvl6pPr marL="2514600" indent="-228600" defTabSz="1019175" eaLnBrk="0" fontAlgn="base" hangingPunct="0">
                <a:spcBef>
                  <a:spcPct val="0"/>
                </a:spcBef>
                <a:spcAft>
                  <a:spcPct val="0"/>
                </a:spcAft>
                <a:defRPr sz="2000" b="1">
                  <a:solidFill>
                    <a:schemeClr val="tx1"/>
                  </a:solidFill>
                  <a:latin typeface="Times New Roman" pitchFamily="18" charset="0"/>
                </a:defRPr>
              </a:lvl6pPr>
              <a:lvl7pPr marL="2971800" indent="-228600" defTabSz="1019175" eaLnBrk="0" fontAlgn="base" hangingPunct="0">
                <a:spcBef>
                  <a:spcPct val="0"/>
                </a:spcBef>
                <a:spcAft>
                  <a:spcPct val="0"/>
                </a:spcAft>
                <a:defRPr sz="2000" b="1">
                  <a:solidFill>
                    <a:schemeClr val="tx1"/>
                  </a:solidFill>
                  <a:latin typeface="Times New Roman" pitchFamily="18" charset="0"/>
                </a:defRPr>
              </a:lvl7pPr>
              <a:lvl8pPr marL="3429000" indent="-228600" defTabSz="1019175" eaLnBrk="0" fontAlgn="base" hangingPunct="0">
                <a:spcBef>
                  <a:spcPct val="0"/>
                </a:spcBef>
                <a:spcAft>
                  <a:spcPct val="0"/>
                </a:spcAft>
                <a:defRPr sz="2000" b="1">
                  <a:solidFill>
                    <a:schemeClr val="tx1"/>
                  </a:solidFill>
                  <a:latin typeface="Times New Roman" pitchFamily="18" charset="0"/>
                </a:defRPr>
              </a:lvl8pPr>
              <a:lvl9pPr marL="3886200" indent="-228600" defTabSz="1019175" eaLnBrk="0" fontAlgn="base" hangingPunct="0">
                <a:spcBef>
                  <a:spcPct val="0"/>
                </a:spcBef>
                <a:spcAft>
                  <a:spcPct val="0"/>
                </a:spcAft>
                <a:defRPr sz="2000" b="1">
                  <a:solidFill>
                    <a:schemeClr val="tx1"/>
                  </a:solidFill>
                  <a:latin typeface="Times New Roman" pitchFamily="18" charset="0"/>
                </a:defRPr>
              </a:lvl9pPr>
            </a:lstStyle>
            <a:p>
              <a:pPr algn="ctr"/>
              <a:r>
                <a:rPr lang="en-US" altLang="en-US" sz="1800" b="0" dirty="0">
                  <a:latin typeface="+mj-lt"/>
                </a:rPr>
                <a:t>Cache</a:t>
              </a:r>
            </a:p>
          </p:txBody>
        </p:sp>
        <p:sp>
          <p:nvSpPr>
            <p:cNvPr id="30" name="Rectangle 29"/>
            <p:cNvSpPr>
              <a:spLocks noChangeArrowheads="1"/>
            </p:cNvSpPr>
            <p:nvPr/>
          </p:nvSpPr>
          <p:spPr bwMode="auto">
            <a:xfrm>
              <a:off x="3408" y="1523"/>
              <a:ext cx="2534" cy="436"/>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b="1">
                  <a:solidFill>
                    <a:schemeClr val="tx1"/>
                  </a:solidFill>
                  <a:latin typeface="Times New Roman" pitchFamily="18" charset="0"/>
                </a:defRPr>
              </a:lvl1pPr>
              <a:lvl2pPr marL="742950" indent="-285750" eaLnBrk="0" hangingPunct="0">
                <a:defRPr sz="2000" b="1">
                  <a:solidFill>
                    <a:schemeClr val="tx1"/>
                  </a:solidFill>
                  <a:latin typeface="Times New Roman" pitchFamily="18" charset="0"/>
                </a:defRPr>
              </a:lvl2pPr>
              <a:lvl3pPr marL="1143000" indent="-228600" eaLnBrk="0" hangingPunct="0">
                <a:defRPr sz="2000" b="1">
                  <a:solidFill>
                    <a:schemeClr val="tx1"/>
                  </a:solidFill>
                  <a:latin typeface="Times New Roman" pitchFamily="18" charset="0"/>
                </a:defRPr>
              </a:lvl3pPr>
              <a:lvl4pPr marL="1600200" indent="-228600" eaLnBrk="0" hangingPunct="0">
                <a:defRPr sz="2000" b="1">
                  <a:solidFill>
                    <a:schemeClr val="tx1"/>
                  </a:solidFill>
                  <a:latin typeface="Times New Roman" pitchFamily="18" charset="0"/>
                </a:defRPr>
              </a:lvl4pPr>
              <a:lvl5pPr marL="2057400" indent="-228600" eaLnBrk="0" hangingPunct="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pPr algn="ctr">
                <a:lnSpc>
                  <a:spcPct val="80000"/>
                </a:lnSpc>
                <a:spcBef>
                  <a:spcPct val="20000"/>
                </a:spcBef>
                <a:buSzPct val="100000"/>
              </a:pPr>
              <a:endParaRPr lang="en-GB" altLang="en-US"/>
            </a:p>
          </p:txBody>
        </p:sp>
        <p:sp>
          <p:nvSpPr>
            <p:cNvPr id="31" name="AutoShape 30"/>
            <p:cNvSpPr>
              <a:spLocks noChangeArrowheads="1"/>
            </p:cNvSpPr>
            <p:nvPr/>
          </p:nvSpPr>
          <p:spPr bwMode="auto">
            <a:xfrm>
              <a:off x="4131" y="1959"/>
              <a:ext cx="1089" cy="381"/>
            </a:xfrm>
            <a:prstGeom prst="upDownArrow">
              <a:avLst>
                <a:gd name="adj1" fmla="val 83509"/>
                <a:gd name="adj2" fmla="val 32144"/>
              </a:avLst>
            </a:prstGeom>
            <a:noFill/>
            <a:ln w="25400">
              <a:solidFill>
                <a:schemeClr val="accent1"/>
              </a:solidFill>
              <a:miter lim="800000"/>
              <a:headEnd/>
              <a:tailEnd/>
            </a:ln>
          </p:spPr>
          <p:txBody>
            <a:bodyPr wrap="none" anchor="ctr"/>
            <a:lstStyle>
              <a:lvl1pPr eaLnBrk="0" hangingPunct="0">
                <a:defRPr sz="2000" b="1">
                  <a:solidFill>
                    <a:schemeClr val="tx1"/>
                  </a:solidFill>
                  <a:latin typeface="Times New Roman" pitchFamily="18" charset="0"/>
                </a:defRPr>
              </a:lvl1pPr>
              <a:lvl2pPr marL="742950" indent="-285750" eaLnBrk="0" hangingPunct="0">
                <a:defRPr sz="2000" b="1">
                  <a:solidFill>
                    <a:schemeClr val="tx1"/>
                  </a:solidFill>
                  <a:latin typeface="Times New Roman" pitchFamily="18" charset="0"/>
                </a:defRPr>
              </a:lvl2pPr>
              <a:lvl3pPr marL="1143000" indent="-228600" eaLnBrk="0" hangingPunct="0">
                <a:defRPr sz="2000" b="1">
                  <a:solidFill>
                    <a:schemeClr val="tx1"/>
                  </a:solidFill>
                  <a:latin typeface="Times New Roman" pitchFamily="18" charset="0"/>
                </a:defRPr>
              </a:lvl3pPr>
              <a:lvl4pPr marL="1600200" indent="-228600" eaLnBrk="0" hangingPunct="0">
                <a:defRPr sz="2000" b="1">
                  <a:solidFill>
                    <a:schemeClr val="tx1"/>
                  </a:solidFill>
                  <a:latin typeface="Times New Roman" pitchFamily="18" charset="0"/>
                </a:defRPr>
              </a:lvl4pPr>
              <a:lvl5pPr marL="2057400" indent="-228600" eaLnBrk="0" hangingPunct="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pPr algn="ctr">
                <a:lnSpc>
                  <a:spcPct val="80000"/>
                </a:lnSpc>
                <a:spcBef>
                  <a:spcPct val="20000"/>
                </a:spcBef>
                <a:buSzPct val="100000"/>
              </a:pPr>
              <a:endParaRPr lang="en-GB" altLang="en-US"/>
            </a:p>
          </p:txBody>
        </p:sp>
        <p:sp>
          <p:nvSpPr>
            <p:cNvPr id="32" name="Text Box 31"/>
            <p:cNvSpPr txBox="1">
              <a:spLocks noChangeArrowheads="1"/>
            </p:cNvSpPr>
            <p:nvPr/>
          </p:nvSpPr>
          <p:spPr bwMode="auto">
            <a:xfrm>
              <a:off x="4527" y="845"/>
              <a:ext cx="307"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101882" tIns="50941" rIns="101882" bIns="50941" anchor="ctr">
              <a:spAutoFit/>
            </a:bodyPr>
            <a:lstStyle>
              <a:lvl1pPr defTabSz="1019175" eaLnBrk="0" hangingPunct="0">
                <a:defRPr sz="2000" b="1">
                  <a:solidFill>
                    <a:schemeClr val="tx1"/>
                  </a:solidFill>
                  <a:latin typeface="Times New Roman" pitchFamily="18" charset="0"/>
                </a:defRPr>
              </a:lvl1pPr>
              <a:lvl2pPr marL="742950" indent="-285750" defTabSz="1019175" eaLnBrk="0" hangingPunct="0">
                <a:defRPr sz="2000" b="1">
                  <a:solidFill>
                    <a:schemeClr val="tx1"/>
                  </a:solidFill>
                  <a:latin typeface="Times New Roman" pitchFamily="18" charset="0"/>
                </a:defRPr>
              </a:lvl2pPr>
              <a:lvl3pPr marL="1143000" indent="-228600" defTabSz="1019175" eaLnBrk="0" hangingPunct="0">
                <a:defRPr sz="2000" b="1">
                  <a:solidFill>
                    <a:schemeClr val="tx1"/>
                  </a:solidFill>
                  <a:latin typeface="Times New Roman" pitchFamily="18" charset="0"/>
                </a:defRPr>
              </a:lvl3pPr>
              <a:lvl4pPr marL="1600200" indent="-228600" defTabSz="1019175" eaLnBrk="0" hangingPunct="0">
                <a:defRPr sz="2000" b="1">
                  <a:solidFill>
                    <a:schemeClr val="tx1"/>
                  </a:solidFill>
                  <a:latin typeface="Times New Roman" pitchFamily="18" charset="0"/>
                </a:defRPr>
              </a:lvl4pPr>
              <a:lvl5pPr marL="2057400" indent="-228600" defTabSz="1019175" eaLnBrk="0" hangingPunct="0">
                <a:defRPr sz="2000" b="1">
                  <a:solidFill>
                    <a:schemeClr val="tx1"/>
                  </a:solidFill>
                  <a:latin typeface="Times New Roman" pitchFamily="18" charset="0"/>
                </a:defRPr>
              </a:lvl5pPr>
              <a:lvl6pPr marL="2514600" indent="-228600" defTabSz="1019175" eaLnBrk="0" fontAlgn="base" hangingPunct="0">
                <a:spcBef>
                  <a:spcPct val="0"/>
                </a:spcBef>
                <a:spcAft>
                  <a:spcPct val="0"/>
                </a:spcAft>
                <a:defRPr sz="2000" b="1">
                  <a:solidFill>
                    <a:schemeClr val="tx1"/>
                  </a:solidFill>
                  <a:latin typeface="Times New Roman" pitchFamily="18" charset="0"/>
                </a:defRPr>
              </a:lvl6pPr>
              <a:lvl7pPr marL="2971800" indent="-228600" defTabSz="1019175" eaLnBrk="0" fontAlgn="base" hangingPunct="0">
                <a:spcBef>
                  <a:spcPct val="0"/>
                </a:spcBef>
                <a:spcAft>
                  <a:spcPct val="0"/>
                </a:spcAft>
                <a:defRPr sz="2000" b="1">
                  <a:solidFill>
                    <a:schemeClr val="tx1"/>
                  </a:solidFill>
                  <a:latin typeface="Times New Roman" pitchFamily="18" charset="0"/>
                </a:defRPr>
              </a:lvl7pPr>
              <a:lvl8pPr marL="3429000" indent="-228600" defTabSz="1019175" eaLnBrk="0" fontAlgn="base" hangingPunct="0">
                <a:spcBef>
                  <a:spcPct val="0"/>
                </a:spcBef>
                <a:spcAft>
                  <a:spcPct val="0"/>
                </a:spcAft>
                <a:defRPr sz="2000" b="1">
                  <a:solidFill>
                    <a:schemeClr val="tx1"/>
                  </a:solidFill>
                  <a:latin typeface="Times New Roman" pitchFamily="18" charset="0"/>
                </a:defRPr>
              </a:lvl8pPr>
              <a:lvl9pPr marL="3886200" indent="-228600" defTabSz="1019175" eaLnBrk="0" fontAlgn="base" hangingPunct="0">
                <a:spcBef>
                  <a:spcPct val="0"/>
                </a:spcBef>
                <a:spcAft>
                  <a:spcPct val="0"/>
                </a:spcAft>
                <a:defRPr sz="2000" b="1">
                  <a:solidFill>
                    <a:schemeClr val="tx1"/>
                  </a:solidFill>
                  <a:latin typeface="Times New Roman" pitchFamily="18" charset="0"/>
                </a:defRPr>
              </a:lvl9pPr>
            </a:lstStyle>
            <a:p>
              <a:pPr algn="ctr"/>
              <a:r>
                <a:rPr lang="en-US" altLang="en-US" sz="1800" b="0" dirty="0">
                  <a:latin typeface="+mj-lt"/>
                </a:rPr>
                <a:t>CPU</a:t>
              </a:r>
            </a:p>
          </p:txBody>
        </p:sp>
        <p:sp>
          <p:nvSpPr>
            <p:cNvPr id="33" name="Rectangle 32"/>
            <p:cNvSpPr>
              <a:spLocks noChangeArrowheads="1"/>
            </p:cNvSpPr>
            <p:nvPr/>
          </p:nvSpPr>
          <p:spPr bwMode="auto">
            <a:xfrm>
              <a:off x="4358" y="816"/>
              <a:ext cx="634" cy="326"/>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b="1">
                  <a:solidFill>
                    <a:schemeClr val="tx1"/>
                  </a:solidFill>
                  <a:latin typeface="Times New Roman" pitchFamily="18" charset="0"/>
                </a:defRPr>
              </a:lvl1pPr>
              <a:lvl2pPr marL="742950" indent="-285750" eaLnBrk="0" hangingPunct="0">
                <a:defRPr sz="2000" b="1">
                  <a:solidFill>
                    <a:schemeClr val="tx1"/>
                  </a:solidFill>
                  <a:latin typeface="Times New Roman" pitchFamily="18" charset="0"/>
                </a:defRPr>
              </a:lvl2pPr>
              <a:lvl3pPr marL="1143000" indent="-228600" eaLnBrk="0" hangingPunct="0">
                <a:defRPr sz="2000" b="1">
                  <a:solidFill>
                    <a:schemeClr val="tx1"/>
                  </a:solidFill>
                  <a:latin typeface="Times New Roman" pitchFamily="18" charset="0"/>
                </a:defRPr>
              </a:lvl3pPr>
              <a:lvl4pPr marL="1600200" indent="-228600" eaLnBrk="0" hangingPunct="0">
                <a:defRPr sz="2000" b="1">
                  <a:solidFill>
                    <a:schemeClr val="tx1"/>
                  </a:solidFill>
                  <a:latin typeface="Times New Roman" pitchFamily="18" charset="0"/>
                </a:defRPr>
              </a:lvl4pPr>
              <a:lvl5pPr marL="2057400" indent="-228600" eaLnBrk="0" hangingPunct="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pPr algn="ctr">
                <a:lnSpc>
                  <a:spcPct val="80000"/>
                </a:lnSpc>
                <a:spcBef>
                  <a:spcPct val="20000"/>
                </a:spcBef>
                <a:buSzPct val="100000"/>
              </a:pPr>
              <a:endParaRPr lang="en-GB" altLang="en-US"/>
            </a:p>
          </p:txBody>
        </p:sp>
        <p:sp>
          <p:nvSpPr>
            <p:cNvPr id="34" name="AutoShape 33"/>
            <p:cNvSpPr>
              <a:spLocks noChangeArrowheads="1"/>
            </p:cNvSpPr>
            <p:nvPr/>
          </p:nvSpPr>
          <p:spPr bwMode="auto">
            <a:xfrm>
              <a:off x="4358" y="1142"/>
              <a:ext cx="634" cy="381"/>
            </a:xfrm>
            <a:prstGeom prst="upDownArrow">
              <a:avLst>
                <a:gd name="adj1" fmla="val 69093"/>
                <a:gd name="adj2" fmla="val 32144"/>
              </a:avLst>
            </a:prstGeom>
            <a:noFill/>
            <a:ln w="25400">
              <a:solidFill>
                <a:schemeClr val="accent1"/>
              </a:solidFill>
              <a:miter lim="800000"/>
              <a:headEnd/>
              <a:tailEnd/>
            </a:ln>
          </p:spPr>
          <p:txBody>
            <a:bodyPr wrap="none" anchor="ctr"/>
            <a:lstStyle>
              <a:lvl1pPr eaLnBrk="0" hangingPunct="0">
                <a:defRPr sz="2000" b="1">
                  <a:solidFill>
                    <a:schemeClr val="tx1"/>
                  </a:solidFill>
                  <a:latin typeface="Times New Roman" pitchFamily="18" charset="0"/>
                </a:defRPr>
              </a:lvl1pPr>
              <a:lvl2pPr marL="742950" indent="-285750" eaLnBrk="0" hangingPunct="0">
                <a:defRPr sz="2000" b="1">
                  <a:solidFill>
                    <a:schemeClr val="tx1"/>
                  </a:solidFill>
                  <a:latin typeface="Times New Roman" pitchFamily="18" charset="0"/>
                </a:defRPr>
              </a:lvl2pPr>
              <a:lvl3pPr marL="1143000" indent="-228600" eaLnBrk="0" hangingPunct="0">
                <a:defRPr sz="2000" b="1">
                  <a:solidFill>
                    <a:schemeClr val="tx1"/>
                  </a:solidFill>
                  <a:latin typeface="Times New Roman" pitchFamily="18" charset="0"/>
                </a:defRPr>
              </a:lvl3pPr>
              <a:lvl4pPr marL="1600200" indent="-228600" eaLnBrk="0" hangingPunct="0">
                <a:defRPr sz="2000" b="1">
                  <a:solidFill>
                    <a:schemeClr val="tx1"/>
                  </a:solidFill>
                  <a:latin typeface="Times New Roman" pitchFamily="18" charset="0"/>
                </a:defRPr>
              </a:lvl4pPr>
              <a:lvl5pPr marL="2057400" indent="-228600" eaLnBrk="0" hangingPunct="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pPr algn="ctr">
                <a:lnSpc>
                  <a:spcPct val="80000"/>
                </a:lnSpc>
                <a:spcBef>
                  <a:spcPct val="20000"/>
                </a:spcBef>
                <a:buSzPct val="100000"/>
              </a:pPr>
              <a:endParaRPr lang="en-GB" altLang="en-US"/>
            </a:p>
          </p:txBody>
        </p:sp>
      </p:grpSp>
      <p:sp>
        <p:nvSpPr>
          <p:cNvPr id="35" name="Text Box 34"/>
          <p:cNvSpPr txBox="1">
            <a:spLocks noChangeArrowheads="1"/>
          </p:cNvSpPr>
          <p:nvPr/>
        </p:nvSpPr>
        <p:spPr bwMode="auto">
          <a:xfrm>
            <a:off x="6403817" y="6177645"/>
            <a:ext cx="416451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lIns="90478" tIns="44445" rIns="90478" bIns="44445">
            <a:spAutoFit/>
          </a:bodyPr>
          <a:lstStyle>
            <a:lvl1pPr eaLnBrk="0" hangingPunct="0">
              <a:defRPr sz="2000" b="1">
                <a:solidFill>
                  <a:schemeClr val="tx1"/>
                </a:solidFill>
                <a:latin typeface="Times New Roman" pitchFamily="18" charset="0"/>
              </a:defRPr>
            </a:lvl1pPr>
            <a:lvl2pPr marL="742950" indent="-285750" eaLnBrk="0" hangingPunct="0">
              <a:defRPr sz="2000" b="1">
                <a:solidFill>
                  <a:schemeClr val="tx1"/>
                </a:solidFill>
                <a:latin typeface="Times New Roman" pitchFamily="18" charset="0"/>
              </a:defRPr>
            </a:lvl2pPr>
            <a:lvl3pPr marL="1143000" indent="-228600" eaLnBrk="0" hangingPunct="0">
              <a:defRPr sz="2000" b="1">
                <a:solidFill>
                  <a:schemeClr val="tx1"/>
                </a:solidFill>
                <a:latin typeface="Times New Roman" pitchFamily="18" charset="0"/>
              </a:defRPr>
            </a:lvl3pPr>
            <a:lvl4pPr marL="1600200" indent="-228600" eaLnBrk="0" hangingPunct="0">
              <a:defRPr sz="2000" b="1">
                <a:solidFill>
                  <a:schemeClr val="tx1"/>
                </a:solidFill>
                <a:latin typeface="Times New Roman" pitchFamily="18" charset="0"/>
              </a:defRPr>
            </a:lvl4pPr>
            <a:lvl5pPr marL="2057400" indent="-228600" eaLnBrk="0" hangingPunct="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pPr algn="ctr">
              <a:lnSpc>
                <a:spcPct val="80000"/>
              </a:lnSpc>
              <a:spcBef>
                <a:spcPct val="50000"/>
              </a:spcBef>
              <a:buSzPct val="100000"/>
            </a:pPr>
            <a:r>
              <a:rPr lang="en-GB" altLang="en-US" dirty="0">
                <a:latin typeface="+mj-lt"/>
              </a:rPr>
              <a:t>Interleaved Memory</a:t>
            </a:r>
          </a:p>
        </p:txBody>
      </p:sp>
      <p:sp>
        <p:nvSpPr>
          <p:cNvPr id="36" name="Text Box 35"/>
          <p:cNvSpPr txBox="1">
            <a:spLocks noChangeArrowheads="1"/>
          </p:cNvSpPr>
          <p:nvPr/>
        </p:nvSpPr>
        <p:spPr bwMode="auto">
          <a:xfrm>
            <a:off x="1432160" y="6184448"/>
            <a:ext cx="416451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lIns="90478" tIns="44445" rIns="90478" bIns="44445">
            <a:spAutoFit/>
          </a:bodyPr>
          <a:lstStyle>
            <a:lvl1pPr eaLnBrk="0" hangingPunct="0">
              <a:defRPr sz="2000" b="1">
                <a:solidFill>
                  <a:schemeClr val="tx1"/>
                </a:solidFill>
                <a:latin typeface="Times New Roman" pitchFamily="18" charset="0"/>
              </a:defRPr>
            </a:lvl1pPr>
            <a:lvl2pPr marL="742950" indent="-285750" eaLnBrk="0" hangingPunct="0">
              <a:defRPr sz="2000" b="1">
                <a:solidFill>
                  <a:schemeClr val="tx1"/>
                </a:solidFill>
                <a:latin typeface="Times New Roman" pitchFamily="18" charset="0"/>
              </a:defRPr>
            </a:lvl2pPr>
            <a:lvl3pPr marL="1143000" indent="-228600" eaLnBrk="0" hangingPunct="0">
              <a:defRPr sz="2000" b="1">
                <a:solidFill>
                  <a:schemeClr val="tx1"/>
                </a:solidFill>
                <a:latin typeface="Times New Roman" pitchFamily="18" charset="0"/>
              </a:defRPr>
            </a:lvl3pPr>
            <a:lvl4pPr marL="1600200" indent="-228600" eaLnBrk="0" hangingPunct="0">
              <a:defRPr sz="2000" b="1">
                <a:solidFill>
                  <a:schemeClr val="tx1"/>
                </a:solidFill>
                <a:latin typeface="Times New Roman" pitchFamily="18" charset="0"/>
              </a:defRPr>
            </a:lvl4pPr>
            <a:lvl5pPr marL="2057400" indent="-228600" eaLnBrk="0" hangingPunct="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pPr algn="ctr">
              <a:lnSpc>
                <a:spcPct val="80000"/>
              </a:lnSpc>
              <a:spcBef>
                <a:spcPct val="50000"/>
              </a:spcBef>
              <a:buSzPct val="100000"/>
            </a:pPr>
            <a:r>
              <a:rPr lang="en-GB" altLang="en-US" dirty="0">
                <a:latin typeface="+mj-lt"/>
              </a:rPr>
              <a:t>Wide Bus Memory</a:t>
            </a:r>
          </a:p>
        </p:txBody>
      </p:sp>
    </p:spTree>
    <p:extLst>
      <p:ext uri="{BB962C8B-B14F-4D97-AF65-F5344CB8AC3E}">
        <p14:creationId xmlns:p14="http://schemas.microsoft.com/office/powerpoint/2010/main" val="1756768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Cache Blocks</a:t>
            </a:r>
          </a:p>
        </p:txBody>
      </p:sp>
      <p:sp>
        <p:nvSpPr>
          <p:cNvPr id="2" name="Content Placeholder 1"/>
          <p:cNvSpPr>
            <a:spLocks noGrp="1"/>
          </p:cNvSpPr>
          <p:nvPr>
            <p:ph idx="1"/>
          </p:nvPr>
        </p:nvSpPr>
        <p:spPr>
          <a:xfrm>
            <a:off x="481546" y="1071286"/>
            <a:ext cx="11155753" cy="2210929"/>
          </a:xfrm>
        </p:spPr>
        <p:txBody>
          <a:bodyPr/>
          <a:lstStyle/>
          <a:p>
            <a:r>
              <a:rPr lang="en-GB" sz="2200" dirty="0"/>
              <a:t>Often data is moved from main memory to the cache in blocks as </a:t>
            </a:r>
            <a:r>
              <a:rPr lang="en-GB" sz="2200" b="1" dirty="0"/>
              <a:t>Blocks </a:t>
            </a:r>
            <a:r>
              <a:rPr lang="en-GB" sz="2200" dirty="0"/>
              <a:t>rather than single bytes to take advantage of spatial locality – a prediction that access to one address will be followed by access to a nearby address. </a:t>
            </a:r>
          </a:p>
          <a:p>
            <a:r>
              <a:rPr lang="en-GB" sz="2200" dirty="0"/>
              <a:t>The cache blocks contain only a subset of the main memory, therefore multiple memory addresses map to the same cache location. How do we tell which one is in there?</a:t>
            </a:r>
          </a:p>
          <a:p>
            <a:pPr lvl="1"/>
            <a:r>
              <a:rPr lang="en-GB" sz="1800" dirty="0"/>
              <a:t>Answer: divide memory address into three fields:</a:t>
            </a:r>
          </a:p>
          <a:p>
            <a:endParaRPr lang="en-GB" sz="2200" dirty="0"/>
          </a:p>
          <a:p>
            <a:endParaRPr lang="en-GB" sz="2200" dirty="0"/>
          </a:p>
          <a:p>
            <a:endParaRPr lang="en-GB" sz="2200" dirty="0"/>
          </a:p>
          <a:p>
            <a:endParaRPr lang="en-GB" sz="2200" dirty="0"/>
          </a:p>
          <a:p>
            <a:pPr lvl="1"/>
            <a:r>
              <a:rPr lang="en-GB" sz="1800" dirty="0"/>
              <a:t>The block </a:t>
            </a:r>
            <a:r>
              <a:rPr lang="en-GB" sz="1800" b="1" dirty="0"/>
              <a:t>index </a:t>
            </a:r>
            <a:r>
              <a:rPr lang="en-GB" sz="1800" dirty="0"/>
              <a:t>determines which set to look in when searching for a location.  </a:t>
            </a:r>
          </a:p>
          <a:p>
            <a:pPr lvl="1"/>
            <a:r>
              <a:rPr lang="en-GB" sz="1800" dirty="0"/>
              <a:t>The block </a:t>
            </a:r>
            <a:r>
              <a:rPr lang="en-GB" sz="1800" b="1" dirty="0"/>
              <a:t>tag</a:t>
            </a:r>
            <a:r>
              <a:rPr lang="en-GB" sz="1800" dirty="0"/>
              <a:t> distinguishes between all the main memory locations that map to the same cache index. </a:t>
            </a:r>
          </a:p>
          <a:p>
            <a:pPr lvl="1"/>
            <a:r>
              <a:rPr lang="en-GB" sz="1800" dirty="0"/>
              <a:t>The block </a:t>
            </a:r>
            <a:r>
              <a:rPr lang="en-GB" sz="1800" b="1" dirty="0"/>
              <a:t>offset</a:t>
            </a:r>
            <a:r>
              <a:rPr lang="en-GB" sz="1800" dirty="0"/>
              <a:t> identifies the byte offset within the block. </a:t>
            </a:r>
          </a:p>
          <a:p>
            <a:pPr lvl="1"/>
            <a:endParaRPr lang="en-GB" sz="1000" dirty="0"/>
          </a:p>
          <a:p>
            <a:pPr lvl="1"/>
            <a:r>
              <a:rPr lang="en-GB" sz="1800" dirty="0"/>
              <a:t>A </a:t>
            </a:r>
            <a:r>
              <a:rPr lang="en-GB" sz="1800" b="1" dirty="0"/>
              <a:t>set </a:t>
            </a:r>
            <a:r>
              <a:rPr lang="en-GB" sz="1800" dirty="0"/>
              <a:t>is a grouping of slots in which a block can reside. For example if sets contain two blocks the cache can hold two memory blocks that map to the same cache location.  </a:t>
            </a:r>
          </a:p>
          <a:p>
            <a:pPr lvl="1"/>
            <a:endParaRPr lang="en-GB" sz="1800" dirty="0"/>
          </a:p>
        </p:txBody>
      </p:sp>
      <p:sp>
        <p:nvSpPr>
          <p:cNvPr id="13" name="Rectangle 40"/>
          <p:cNvSpPr>
            <a:spLocks noChangeArrowheads="1"/>
          </p:cNvSpPr>
          <p:nvPr/>
        </p:nvSpPr>
        <p:spPr bwMode="auto">
          <a:xfrm>
            <a:off x="2636799" y="3691515"/>
            <a:ext cx="4953000" cy="2286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b="1">
                <a:solidFill>
                  <a:schemeClr val="tx1"/>
                </a:solidFill>
                <a:latin typeface="Times New Roman" pitchFamily="18" charset="0"/>
              </a:defRPr>
            </a:lvl1pPr>
            <a:lvl2pPr marL="742950" indent="-285750" eaLnBrk="0" hangingPunct="0">
              <a:defRPr sz="2000" b="1">
                <a:solidFill>
                  <a:schemeClr val="tx1"/>
                </a:solidFill>
                <a:latin typeface="Times New Roman" pitchFamily="18" charset="0"/>
              </a:defRPr>
            </a:lvl2pPr>
            <a:lvl3pPr marL="1143000" indent="-228600" eaLnBrk="0" hangingPunct="0">
              <a:defRPr sz="2000" b="1">
                <a:solidFill>
                  <a:schemeClr val="tx1"/>
                </a:solidFill>
                <a:latin typeface="Times New Roman" pitchFamily="18" charset="0"/>
              </a:defRPr>
            </a:lvl3pPr>
            <a:lvl4pPr marL="1600200" indent="-228600" eaLnBrk="0" hangingPunct="0">
              <a:defRPr sz="2000" b="1">
                <a:solidFill>
                  <a:schemeClr val="tx1"/>
                </a:solidFill>
                <a:latin typeface="Times New Roman" pitchFamily="18" charset="0"/>
              </a:defRPr>
            </a:lvl4pPr>
            <a:lvl5pPr marL="2057400" indent="-228600" eaLnBrk="0" hangingPunct="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pPr algn="ctr"/>
            <a:endParaRPr lang="en-GB" altLang="en-US" sz="1800" b="0">
              <a:latin typeface="Arial" pitchFamily="34" charset="0"/>
            </a:endParaRPr>
          </a:p>
        </p:txBody>
      </p:sp>
      <p:sp>
        <p:nvSpPr>
          <p:cNvPr id="14" name="Rectangle 41"/>
          <p:cNvSpPr>
            <a:spLocks noChangeArrowheads="1"/>
          </p:cNvSpPr>
          <p:nvPr/>
        </p:nvSpPr>
        <p:spPr bwMode="auto">
          <a:xfrm>
            <a:off x="5913399" y="3691515"/>
            <a:ext cx="1676400" cy="2286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b="1">
                <a:solidFill>
                  <a:schemeClr val="tx1"/>
                </a:solidFill>
                <a:latin typeface="Times New Roman" pitchFamily="18" charset="0"/>
              </a:defRPr>
            </a:lvl1pPr>
            <a:lvl2pPr marL="742950" indent="-285750" eaLnBrk="0" hangingPunct="0">
              <a:defRPr sz="2000" b="1">
                <a:solidFill>
                  <a:schemeClr val="tx1"/>
                </a:solidFill>
                <a:latin typeface="Times New Roman" pitchFamily="18" charset="0"/>
              </a:defRPr>
            </a:lvl2pPr>
            <a:lvl3pPr marL="1143000" indent="-228600" eaLnBrk="0" hangingPunct="0">
              <a:defRPr sz="2000" b="1">
                <a:solidFill>
                  <a:schemeClr val="tx1"/>
                </a:solidFill>
                <a:latin typeface="Times New Roman" pitchFamily="18" charset="0"/>
              </a:defRPr>
            </a:lvl3pPr>
            <a:lvl4pPr marL="1600200" indent="-228600" eaLnBrk="0" hangingPunct="0">
              <a:defRPr sz="2000" b="1">
                <a:solidFill>
                  <a:schemeClr val="tx1"/>
                </a:solidFill>
                <a:latin typeface="Times New Roman" pitchFamily="18" charset="0"/>
              </a:defRPr>
            </a:lvl4pPr>
            <a:lvl5pPr marL="2057400" indent="-228600" eaLnBrk="0" hangingPunct="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pPr algn="ctr">
              <a:lnSpc>
                <a:spcPct val="80000"/>
              </a:lnSpc>
              <a:spcBef>
                <a:spcPct val="20000"/>
              </a:spcBef>
              <a:buSzPct val="100000"/>
            </a:pPr>
            <a:endParaRPr lang="en-GB" altLang="en-US"/>
          </a:p>
        </p:txBody>
      </p:sp>
      <p:sp>
        <p:nvSpPr>
          <p:cNvPr id="15" name="Rectangle 42"/>
          <p:cNvSpPr>
            <a:spLocks noChangeArrowheads="1"/>
          </p:cNvSpPr>
          <p:nvPr/>
        </p:nvSpPr>
        <p:spPr bwMode="auto">
          <a:xfrm>
            <a:off x="7589799" y="3462915"/>
            <a:ext cx="1066800" cy="457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b="1">
                <a:solidFill>
                  <a:schemeClr val="tx1"/>
                </a:solidFill>
                <a:latin typeface="Times New Roman" pitchFamily="18" charset="0"/>
              </a:defRPr>
            </a:lvl1pPr>
            <a:lvl2pPr marL="742950" indent="-285750" eaLnBrk="0" hangingPunct="0">
              <a:defRPr sz="2000" b="1">
                <a:solidFill>
                  <a:schemeClr val="tx1"/>
                </a:solidFill>
                <a:latin typeface="Times New Roman" pitchFamily="18" charset="0"/>
              </a:defRPr>
            </a:lvl2pPr>
            <a:lvl3pPr marL="1143000" indent="-228600" eaLnBrk="0" hangingPunct="0">
              <a:defRPr sz="2000" b="1">
                <a:solidFill>
                  <a:schemeClr val="tx1"/>
                </a:solidFill>
                <a:latin typeface="Times New Roman" pitchFamily="18" charset="0"/>
              </a:defRPr>
            </a:lvl3pPr>
            <a:lvl4pPr marL="1600200" indent="-228600" eaLnBrk="0" hangingPunct="0">
              <a:defRPr sz="2000" b="1">
                <a:solidFill>
                  <a:schemeClr val="tx1"/>
                </a:solidFill>
                <a:latin typeface="Times New Roman" pitchFamily="18" charset="0"/>
              </a:defRPr>
            </a:lvl4pPr>
            <a:lvl5pPr marL="2057400" indent="-228600" eaLnBrk="0" hangingPunct="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pPr algn="ctr">
              <a:lnSpc>
                <a:spcPct val="80000"/>
              </a:lnSpc>
              <a:spcBef>
                <a:spcPct val="20000"/>
              </a:spcBef>
              <a:buSzPct val="100000"/>
            </a:pPr>
            <a:endParaRPr lang="en-GB" altLang="en-US"/>
          </a:p>
        </p:txBody>
      </p:sp>
      <p:sp>
        <p:nvSpPr>
          <p:cNvPr id="16" name="Text Box 43"/>
          <p:cNvSpPr txBox="1">
            <a:spLocks noChangeArrowheads="1"/>
          </p:cNvSpPr>
          <p:nvPr/>
        </p:nvSpPr>
        <p:spPr bwMode="auto">
          <a:xfrm>
            <a:off x="7794587" y="3462915"/>
            <a:ext cx="6667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b="1">
                <a:solidFill>
                  <a:schemeClr val="tx1"/>
                </a:solidFill>
                <a:latin typeface="Times New Roman" pitchFamily="18" charset="0"/>
              </a:defRPr>
            </a:lvl1pPr>
            <a:lvl2pPr marL="742950" indent="-285750" eaLnBrk="0" hangingPunct="0">
              <a:defRPr sz="2000" b="1">
                <a:solidFill>
                  <a:schemeClr val="tx1"/>
                </a:solidFill>
                <a:latin typeface="Times New Roman" pitchFamily="18" charset="0"/>
              </a:defRPr>
            </a:lvl2pPr>
            <a:lvl3pPr marL="1143000" indent="-228600" eaLnBrk="0" hangingPunct="0">
              <a:defRPr sz="2000" b="1">
                <a:solidFill>
                  <a:schemeClr val="tx1"/>
                </a:solidFill>
                <a:latin typeface="Times New Roman" pitchFamily="18" charset="0"/>
              </a:defRPr>
            </a:lvl3pPr>
            <a:lvl4pPr marL="1600200" indent="-228600" eaLnBrk="0" hangingPunct="0">
              <a:defRPr sz="2000" b="1">
                <a:solidFill>
                  <a:schemeClr val="tx1"/>
                </a:solidFill>
                <a:latin typeface="Times New Roman" pitchFamily="18" charset="0"/>
              </a:defRPr>
            </a:lvl4pPr>
            <a:lvl5pPr marL="2057400" indent="-228600" eaLnBrk="0" hangingPunct="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pPr algn="ctr">
              <a:lnSpc>
                <a:spcPct val="90000"/>
              </a:lnSpc>
            </a:pPr>
            <a:r>
              <a:rPr lang="en-US" altLang="en-US" sz="1400" dirty="0">
                <a:latin typeface="+mj-lt"/>
              </a:rPr>
              <a:t>Block</a:t>
            </a:r>
          </a:p>
          <a:p>
            <a:pPr algn="ctr">
              <a:lnSpc>
                <a:spcPct val="90000"/>
              </a:lnSpc>
            </a:pPr>
            <a:r>
              <a:rPr lang="en-US" altLang="en-US" sz="1400" dirty="0">
                <a:latin typeface="+mj-lt"/>
              </a:rPr>
              <a:t>offset</a:t>
            </a:r>
          </a:p>
        </p:txBody>
      </p:sp>
      <p:sp>
        <p:nvSpPr>
          <p:cNvPr id="17" name="Text Box 44"/>
          <p:cNvSpPr txBox="1">
            <a:spLocks noChangeArrowheads="1"/>
          </p:cNvSpPr>
          <p:nvPr/>
        </p:nvSpPr>
        <p:spPr bwMode="auto">
          <a:xfrm>
            <a:off x="4495762" y="3426402"/>
            <a:ext cx="13620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b="1">
                <a:solidFill>
                  <a:schemeClr val="tx1"/>
                </a:solidFill>
                <a:latin typeface="Times New Roman" pitchFamily="18" charset="0"/>
              </a:defRPr>
            </a:lvl1pPr>
            <a:lvl2pPr marL="742950" indent="-285750" eaLnBrk="0" hangingPunct="0">
              <a:defRPr sz="2000" b="1">
                <a:solidFill>
                  <a:schemeClr val="tx1"/>
                </a:solidFill>
                <a:latin typeface="Times New Roman" pitchFamily="18" charset="0"/>
              </a:defRPr>
            </a:lvl2pPr>
            <a:lvl3pPr marL="1143000" indent="-228600" eaLnBrk="0" hangingPunct="0">
              <a:defRPr sz="2000" b="1">
                <a:solidFill>
                  <a:schemeClr val="tx1"/>
                </a:solidFill>
                <a:latin typeface="Times New Roman" pitchFamily="18" charset="0"/>
              </a:defRPr>
            </a:lvl3pPr>
            <a:lvl4pPr marL="1600200" indent="-228600" eaLnBrk="0" hangingPunct="0">
              <a:defRPr sz="2000" b="1">
                <a:solidFill>
                  <a:schemeClr val="tx1"/>
                </a:solidFill>
                <a:latin typeface="Times New Roman" pitchFamily="18" charset="0"/>
              </a:defRPr>
            </a:lvl4pPr>
            <a:lvl5pPr marL="2057400" indent="-228600" eaLnBrk="0" hangingPunct="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r>
              <a:rPr lang="en-US" altLang="en-US" sz="1400" dirty="0">
                <a:latin typeface="+mj-lt"/>
              </a:rPr>
              <a:t>Block Address</a:t>
            </a:r>
          </a:p>
        </p:txBody>
      </p:sp>
      <p:sp>
        <p:nvSpPr>
          <p:cNvPr id="18" name="Text Box 45"/>
          <p:cNvSpPr txBox="1">
            <a:spLocks noChangeArrowheads="1"/>
          </p:cNvSpPr>
          <p:nvPr/>
        </p:nvSpPr>
        <p:spPr bwMode="auto">
          <a:xfrm>
            <a:off x="3913149" y="3659765"/>
            <a:ext cx="4790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b="1">
                <a:solidFill>
                  <a:schemeClr val="tx1"/>
                </a:solidFill>
                <a:latin typeface="Times New Roman" pitchFamily="18" charset="0"/>
              </a:defRPr>
            </a:lvl1pPr>
            <a:lvl2pPr marL="742950" indent="-285750" eaLnBrk="0" hangingPunct="0">
              <a:defRPr sz="2000" b="1">
                <a:solidFill>
                  <a:schemeClr val="tx1"/>
                </a:solidFill>
                <a:latin typeface="Times New Roman" pitchFamily="18" charset="0"/>
              </a:defRPr>
            </a:lvl2pPr>
            <a:lvl3pPr marL="1143000" indent="-228600" eaLnBrk="0" hangingPunct="0">
              <a:defRPr sz="2000" b="1">
                <a:solidFill>
                  <a:schemeClr val="tx1"/>
                </a:solidFill>
                <a:latin typeface="Times New Roman" pitchFamily="18" charset="0"/>
              </a:defRPr>
            </a:lvl3pPr>
            <a:lvl4pPr marL="1600200" indent="-228600" eaLnBrk="0" hangingPunct="0">
              <a:defRPr sz="2000" b="1">
                <a:solidFill>
                  <a:schemeClr val="tx1"/>
                </a:solidFill>
                <a:latin typeface="Times New Roman" pitchFamily="18" charset="0"/>
              </a:defRPr>
            </a:lvl4pPr>
            <a:lvl5pPr marL="2057400" indent="-228600" eaLnBrk="0" hangingPunct="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r>
              <a:rPr lang="en-US" altLang="en-US" sz="1400" dirty="0">
                <a:latin typeface="+mj-lt"/>
              </a:rPr>
              <a:t>Tag</a:t>
            </a:r>
            <a:endParaRPr lang="en-US" altLang="en-US" sz="1800" dirty="0">
              <a:latin typeface="+mj-lt"/>
            </a:endParaRPr>
          </a:p>
        </p:txBody>
      </p:sp>
      <p:sp>
        <p:nvSpPr>
          <p:cNvPr id="19" name="Text Box 46"/>
          <p:cNvSpPr txBox="1">
            <a:spLocks noChangeArrowheads="1"/>
          </p:cNvSpPr>
          <p:nvPr/>
        </p:nvSpPr>
        <p:spPr bwMode="auto">
          <a:xfrm>
            <a:off x="6278524" y="3645477"/>
            <a:ext cx="6461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b="1">
                <a:solidFill>
                  <a:schemeClr val="tx1"/>
                </a:solidFill>
                <a:latin typeface="Times New Roman" pitchFamily="18" charset="0"/>
              </a:defRPr>
            </a:lvl1pPr>
            <a:lvl2pPr marL="742950" indent="-285750" eaLnBrk="0" hangingPunct="0">
              <a:defRPr sz="2000" b="1">
                <a:solidFill>
                  <a:schemeClr val="tx1"/>
                </a:solidFill>
                <a:latin typeface="Times New Roman" pitchFamily="18" charset="0"/>
              </a:defRPr>
            </a:lvl2pPr>
            <a:lvl3pPr marL="1143000" indent="-228600" eaLnBrk="0" hangingPunct="0">
              <a:defRPr sz="2000" b="1">
                <a:solidFill>
                  <a:schemeClr val="tx1"/>
                </a:solidFill>
                <a:latin typeface="Times New Roman" pitchFamily="18" charset="0"/>
              </a:defRPr>
            </a:lvl3pPr>
            <a:lvl4pPr marL="1600200" indent="-228600" eaLnBrk="0" hangingPunct="0">
              <a:defRPr sz="2000" b="1">
                <a:solidFill>
                  <a:schemeClr val="tx1"/>
                </a:solidFill>
                <a:latin typeface="Times New Roman" pitchFamily="18" charset="0"/>
              </a:defRPr>
            </a:lvl4pPr>
            <a:lvl5pPr marL="2057400" indent="-228600" eaLnBrk="0" hangingPunct="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r>
              <a:rPr lang="en-US" altLang="en-US" sz="1400" dirty="0">
                <a:latin typeface="+mj-lt"/>
              </a:rPr>
              <a:t>Index</a:t>
            </a:r>
          </a:p>
        </p:txBody>
      </p:sp>
      <p:sp>
        <p:nvSpPr>
          <p:cNvPr id="7" name="Text Box 48"/>
          <p:cNvSpPr txBox="1">
            <a:spLocks noChangeArrowheads="1"/>
          </p:cNvSpPr>
          <p:nvPr/>
        </p:nvSpPr>
        <p:spPr bwMode="auto">
          <a:xfrm>
            <a:off x="6252903" y="4309185"/>
            <a:ext cx="99738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b="1">
                <a:solidFill>
                  <a:schemeClr val="tx1"/>
                </a:solidFill>
                <a:latin typeface="Times New Roman" pitchFamily="18" charset="0"/>
              </a:defRPr>
            </a:lvl1pPr>
            <a:lvl2pPr marL="742950" indent="-285750" eaLnBrk="0" hangingPunct="0">
              <a:defRPr sz="2000" b="1">
                <a:solidFill>
                  <a:schemeClr val="tx1"/>
                </a:solidFill>
                <a:latin typeface="Times New Roman" pitchFamily="18" charset="0"/>
              </a:defRPr>
            </a:lvl2pPr>
            <a:lvl3pPr marL="1143000" indent="-228600" eaLnBrk="0" hangingPunct="0">
              <a:defRPr sz="2000" b="1">
                <a:solidFill>
                  <a:schemeClr val="tx1"/>
                </a:solidFill>
                <a:latin typeface="Times New Roman" pitchFamily="18" charset="0"/>
              </a:defRPr>
            </a:lvl3pPr>
            <a:lvl4pPr marL="1600200" indent="-228600" eaLnBrk="0" hangingPunct="0">
              <a:defRPr sz="2000" b="1">
                <a:solidFill>
                  <a:schemeClr val="tx1"/>
                </a:solidFill>
                <a:latin typeface="Times New Roman" pitchFamily="18" charset="0"/>
              </a:defRPr>
            </a:lvl4pPr>
            <a:lvl5pPr marL="2057400" indent="-228600" eaLnBrk="0" hangingPunct="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pPr algn="ctr"/>
            <a:r>
              <a:rPr lang="en-US" altLang="en-US" sz="1600" b="0" dirty="0">
                <a:solidFill>
                  <a:schemeClr val="accent1"/>
                </a:solidFill>
                <a:latin typeface="+mj-lt"/>
              </a:rPr>
              <a:t>Set Select</a:t>
            </a:r>
          </a:p>
        </p:txBody>
      </p:sp>
      <p:sp>
        <p:nvSpPr>
          <p:cNvPr id="9" name="Text Box 50"/>
          <p:cNvSpPr txBox="1">
            <a:spLocks noChangeArrowheads="1"/>
          </p:cNvSpPr>
          <p:nvPr/>
        </p:nvSpPr>
        <p:spPr bwMode="auto">
          <a:xfrm>
            <a:off x="7573964" y="4309185"/>
            <a:ext cx="11079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b="1">
                <a:solidFill>
                  <a:schemeClr val="tx1"/>
                </a:solidFill>
                <a:latin typeface="Times New Roman" pitchFamily="18" charset="0"/>
              </a:defRPr>
            </a:lvl1pPr>
            <a:lvl2pPr marL="742950" indent="-285750" eaLnBrk="0" hangingPunct="0">
              <a:defRPr sz="2000" b="1">
                <a:solidFill>
                  <a:schemeClr val="tx1"/>
                </a:solidFill>
                <a:latin typeface="Times New Roman" pitchFamily="18" charset="0"/>
              </a:defRPr>
            </a:lvl2pPr>
            <a:lvl3pPr marL="1143000" indent="-228600" eaLnBrk="0" hangingPunct="0">
              <a:defRPr sz="2000" b="1">
                <a:solidFill>
                  <a:schemeClr val="tx1"/>
                </a:solidFill>
                <a:latin typeface="Times New Roman" pitchFamily="18" charset="0"/>
              </a:defRPr>
            </a:lvl3pPr>
            <a:lvl4pPr marL="1600200" indent="-228600" eaLnBrk="0" hangingPunct="0">
              <a:defRPr sz="2000" b="1">
                <a:solidFill>
                  <a:schemeClr val="tx1"/>
                </a:solidFill>
                <a:latin typeface="Times New Roman" pitchFamily="18" charset="0"/>
              </a:defRPr>
            </a:lvl4pPr>
            <a:lvl5pPr marL="2057400" indent="-228600" eaLnBrk="0" hangingPunct="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pPr algn="ctr"/>
            <a:r>
              <a:rPr lang="en-US" altLang="en-US" sz="1600" b="0" dirty="0">
                <a:solidFill>
                  <a:schemeClr val="accent1"/>
                </a:solidFill>
                <a:latin typeface="+mj-lt"/>
              </a:rPr>
              <a:t>Byte Select</a:t>
            </a:r>
          </a:p>
        </p:txBody>
      </p:sp>
      <p:sp>
        <p:nvSpPr>
          <p:cNvPr id="12" name="Rectangle 39"/>
          <p:cNvSpPr>
            <a:spLocks noChangeArrowheads="1"/>
          </p:cNvSpPr>
          <p:nvPr/>
        </p:nvSpPr>
        <p:spPr bwMode="auto">
          <a:xfrm>
            <a:off x="2636799" y="3462915"/>
            <a:ext cx="6019800" cy="457200"/>
          </a:xfrm>
          <a:prstGeom prst="rect">
            <a:avLst/>
          </a:prstGeom>
          <a:noFill/>
          <a:ln w="28575">
            <a:solidFill>
              <a:srgbClr val="128CAB"/>
            </a:solidFill>
            <a:headEnd/>
            <a:tailEnd/>
          </a:ln>
        </p:spPr>
        <p:style>
          <a:lnRef idx="2">
            <a:schemeClr val="dk1"/>
          </a:lnRef>
          <a:fillRef idx="1">
            <a:schemeClr val="lt1"/>
          </a:fillRef>
          <a:effectRef idx="0">
            <a:schemeClr val="dk1"/>
          </a:effectRef>
          <a:fontRef idx="minor">
            <a:schemeClr val="dk1"/>
          </a:fontRef>
        </p:style>
        <p:txBody>
          <a:bodyPr wrap="none" anchor="ctr"/>
          <a:lstStyle>
            <a:lvl1pPr eaLnBrk="0" hangingPunct="0">
              <a:defRPr sz="2000" b="1">
                <a:solidFill>
                  <a:schemeClr val="tx1"/>
                </a:solidFill>
                <a:latin typeface="Times New Roman" pitchFamily="18" charset="0"/>
              </a:defRPr>
            </a:lvl1pPr>
            <a:lvl2pPr marL="742950" indent="-285750" eaLnBrk="0" hangingPunct="0">
              <a:defRPr sz="2000" b="1">
                <a:solidFill>
                  <a:schemeClr val="tx1"/>
                </a:solidFill>
                <a:latin typeface="Times New Roman" pitchFamily="18" charset="0"/>
              </a:defRPr>
            </a:lvl2pPr>
            <a:lvl3pPr marL="1143000" indent="-228600" eaLnBrk="0" hangingPunct="0">
              <a:defRPr sz="2000" b="1">
                <a:solidFill>
                  <a:schemeClr val="tx1"/>
                </a:solidFill>
                <a:latin typeface="Times New Roman" pitchFamily="18" charset="0"/>
              </a:defRPr>
            </a:lvl3pPr>
            <a:lvl4pPr marL="1600200" indent="-228600" eaLnBrk="0" hangingPunct="0">
              <a:defRPr sz="2000" b="1">
                <a:solidFill>
                  <a:schemeClr val="tx1"/>
                </a:solidFill>
                <a:latin typeface="Times New Roman" pitchFamily="18" charset="0"/>
              </a:defRPr>
            </a:lvl4pPr>
            <a:lvl5pPr marL="2057400" indent="-228600" eaLnBrk="0" hangingPunct="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pPr algn="ctr"/>
            <a:endParaRPr lang="en-GB" altLang="en-US" sz="1800" b="0">
              <a:latin typeface="Arial" pitchFamily="34" charset="0"/>
            </a:endParaRPr>
          </a:p>
        </p:txBody>
      </p:sp>
      <p:sp>
        <p:nvSpPr>
          <p:cNvPr id="20" name="Left Brace 19"/>
          <p:cNvSpPr/>
          <p:nvPr/>
        </p:nvSpPr>
        <p:spPr>
          <a:xfrm rot="16200000">
            <a:off x="6585801" y="3305187"/>
            <a:ext cx="331596" cy="167640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1" name="Left Brace 20"/>
          <p:cNvSpPr/>
          <p:nvPr/>
        </p:nvSpPr>
        <p:spPr>
          <a:xfrm rot="16200000">
            <a:off x="7957401" y="3609987"/>
            <a:ext cx="331596" cy="106680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947302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Placement</a:t>
            </a:r>
          </a:p>
        </p:txBody>
      </p:sp>
      <p:sp>
        <p:nvSpPr>
          <p:cNvPr id="2" name="Content Placeholder 1"/>
          <p:cNvSpPr>
            <a:spLocks noGrp="1"/>
          </p:cNvSpPr>
          <p:nvPr>
            <p:ph idx="1"/>
          </p:nvPr>
        </p:nvSpPr>
        <p:spPr/>
        <p:txBody>
          <a:bodyPr/>
          <a:lstStyle/>
          <a:p>
            <a:r>
              <a:rPr lang="en-GB" dirty="0"/>
              <a:t>The cache is limited in size, therefore it must be determined where newly fetched blocks should be placed in the cache, here we will look at three common placement policies:</a:t>
            </a:r>
          </a:p>
          <a:p>
            <a:pPr lvl="1"/>
            <a:r>
              <a:rPr lang="en-GB" dirty="0"/>
              <a:t>Direct Mapped</a:t>
            </a:r>
          </a:p>
          <a:p>
            <a:pPr lvl="1"/>
            <a:r>
              <a:rPr lang="en-GB" dirty="0"/>
              <a:t>Set Associative</a:t>
            </a:r>
          </a:p>
          <a:p>
            <a:pPr lvl="1"/>
            <a:r>
              <a:rPr lang="en-GB" dirty="0"/>
              <a:t>Fully Associative</a:t>
            </a:r>
          </a:p>
          <a:p>
            <a:endParaRPr lang="en-GB" dirty="0"/>
          </a:p>
        </p:txBody>
      </p:sp>
    </p:spTree>
    <p:extLst>
      <p:ext uri="{BB962C8B-B14F-4D97-AF65-F5344CB8AC3E}">
        <p14:creationId xmlns:p14="http://schemas.microsoft.com/office/powerpoint/2010/main" val="1996333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Direct Mapped Cache</a:t>
            </a:r>
          </a:p>
        </p:txBody>
      </p:sp>
      <p:sp>
        <p:nvSpPr>
          <p:cNvPr id="2" name="Content Placeholder 1"/>
          <p:cNvSpPr>
            <a:spLocks noGrp="1"/>
          </p:cNvSpPr>
          <p:nvPr>
            <p:ph idx="1"/>
          </p:nvPr>
        </p:nvSpPr>
        <p:spPr/>
        <p:txBody>
          <a:bodyPr/>
          <a:lstStyle/>
          <a:p>
            <a:r>
              <a:rPr lang="en-GB" dirty="0"/>
              <a:t>In a Direct Mapped Cache each block has only one slot (set size of 1) in which it can reside in the cache. </a:t>
            </a:r>
          </a:p>
          <a:p>
            <a:r>
              <a:rPr lang="en-GB" dirty="0"/>
              <a:t>This results in a simple design, but can be problematic when memory locations repeatedly map to the same cache slot and knock each other out. </a:t>
            </a:r>
          </a:p>
          <a:p>
            <a:pPr marL="0" indent="0">
              <a:buNone/>
            </a:pPr>
            <a:endParaRPr lang="en-GB" dirty="0"/>
          </a:p>
          <a:p>
            <a:r>
              <a:rPr lang="en-GB" dirty="0"/>
              <a:t>Pros:</a:t>
            </a:r>
          </a:p>
          <a:p>
            <a:pPr lvl="1"/>
            <a:r>
              <a:rPr lang="en-GB" dirty="0"/>
              <a:t>Simple design - inexpensive</a:t>
            </a:r>
          </a:p>
          <a:p>
            <a:pPr lvl="1"/>
            <a:r>
              <a:rPr lang="en-GB" dirty="0"/>
              <a:t>Low number of indexes – quicker to search – therefore fast</a:t>
            </a:r>
          </a:p>
          <a:p>
            <a:r>
              <a:rPr lang="en-GB" dirty="0"/>
              <a:t>Cons:</a:t>
            </a:r>
          </a:p>
          <a:p>
            <a:pPr lvl="1"/>
            <a:r>
              <a:rPr lang="en-GB" dirty="0"/>
              <a:t>Low flexibility can lead to low hit-rate. </a:t>
            </a:r>
          </a:p>
        </p:txBody>
      </p:sp>
    </p:spTree>
    <p:extLst>
      <p:ext uri="{BB962C8B-B14F-4D97-AF65-F5344CB8AC3E}">
        <p14:creationId xmlns:p14="http://schemas.microsoft.com/office/powerpoint/2010/main" val="8683785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Direct Mapped Cache</a:t>
            </a:r>
          </a:p>
        </p:txBody>
      </p:sp>
      <p:sp>
        <p:nvSpPr>
          <p:cNvPr id="2" name="Content Placeholder 1"/>
          <p:cNvSpPr>
            <a:spLocks noGrp="1"/>
          </p:cNvSpPr>
          <p:nvPr>
            <p:ph idx="1"/>
          </p:nvPr>
        </p:nvSpPr>
        <p:spPr>
          <a:xfrm>
            <a:off x="481546" y="1440000"/>
            <a:ext cx="11155753" cy="865050"/>
          </a:xfrm>
        </p:spPr>
        <p:txBody>
          <a:bodyPr/>
          <a:lstStyle/>
          <a:p>
            <a:r>
              <a:rPr lang="en-GB" dirty="0"/>
              <a:t>Example: 32-block (5-bit) address space; 4-byte words; 8-block cache</a:t>
            </a:r>
          </a:p>
          <a:p>
            <a:r>
              <a:rPr lang="en-GB" dirty="0"/>
              <a:t>Access byte 2 of block 12 (01110). </a:t>
            </a:r>
          </a:p>
        </p:txBody>
      </p:sp>
      <p:sp>
        <p:nvSpPr>
          <p:cNvPr id="4" name="Rectangle 3"/>
          <p:cNvSpPr/>
          <p:nvPr/>
        </p:nvSpPr>
        <p:spPr>
          <a:xfrm>
            <a:off x="5692472" y="4605400"/>
            <a:ext cx="1484877" cy="320633"/>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Rectangle 4"/>
          <p:cNvSpPr/>
          <p:nvPr/>
        </p:nvSpPr>
        <p:spPr>
          <a:xfrm>
            <a:off x="5692472" y="4605400"/>
            <a:ext cx="4734141" cy="320633"/>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ectangle 5"/>
          <p:cNvSpPr/>
          <p:nvPr/>
        </p:nvSpPr>
        <p:spPr>
          <a:xfrm>
            <a:off x="7177348" y="4605398"/>
            <a:ext cx="1756794" cy="320633"/>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p:nvSpPr>
        <p:spPr>
          <a:xfrm>
            <a:off x="942215" y="2978727"/>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tangle 7"/>
          <p:cNvSpPr/>
          <p:nvPr/>
        </p:nvSpPr>
        <p:spPr>
          <a:xfrm>
            <a:off x="1060968" y="2978726"/>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8"/>
          <p:cNvSpPr/>
          <p:nvPr/>
        </p:nvSpPr>
        <p:spPr>
          <a:xfrm>
            <a:off x="1178524" y="2978728"/>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p:cNvSpPr/>
          <p:nvPr/>
        </p:nvSpPr>
        <p:spPr>
          <a:xfrm>
            <a:off x="1297277" y="2978727"/>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10"/>
          <p:cNvSpPr/>
          <p:nvPr/>
        </p:nvSpPr>
        <p:spPr>
          <a:xfrm>
            <a:off x="1416096" y="2978725"/>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11"/>
          <p:cNvSpPr/>
          <p:nvPr/>
        </p:nvSpPr>
        <p:spPr>
          <a:xfrm>
            <a:off x="1534849" y="2978724"/>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12"/>
          <p:cNvSpPr/>
          <p:nvPr/>
        </p:nvSpPr>
        <p:spPr>
          <a:xfrm>
            <a:off x="1657168" y="2978726"/>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13"/>
          <p:cNvSpPr/>
          <p:nvPr/>
        </p:nvSpPr>
        <p:spPr>
          <a:xfrm>
            <a:off x="1775921" y="2978725"/>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14"/>
          <p:cNvSpPr/>
          <p:nvPr/>
        </p:nvSpPr>
        <p:spPr>
          <a:xfrm>
            <a:off x="1892414" y="2976634"/>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ectangle 15"/>
          <p:cNvSpPr/>
          <p:nvPr/>
        </p:nvSpPr>
        <p:spPr>
          <a:xfrm>
            <a:off x="2011167" y="2976633"/>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Rectangle 16"/>
          <p:cNvSpPr/>
          <p:nvPr/>
        </p:nvSpPr>
        <p:spPr>
          <a:xfrm>
            <a:off x="2133486" y="2976635"/>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Rectangle 17"/>
          <p:cNvSpPr/>
          <p:nvPr/>
        </p:nvSpPr>
        <p:spPr>
          <a:xfrm>
            <a:off x="2252239" y="2976634"/>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Rectangle 18"/>
          <p:cNvSpPr/>
          <p:nvPr/>
        </p:nvSpPr>
        <p:spPr>
          <a:xfrm>
            <a:off x="2366295" y="2976632"/>
            <a:ext cx="118753" cy="690749"/>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Rectangle 19"/>
          <p:cNvSpPr/>
          <p:nvPr/>
        </p:nvSpPr>
        <p:spPr>
          <a:xfrm>
            <a:off x="2485048" y="2976631"/>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Rectangle 20"/>
          <p:cNvSpPr/>
          <p:nvPr/>
        </p:nvSpPr>
        <p:spPr>
          <a:xfrm>
            <a:off x="2602604" y="2976633"/>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Rectangle 21"/>
          <p:cNvSpPr/>
          <p:nvPr/>
        </p:nvSpPr>
        <p:spPr>
          <a:xfrm>
            <a:off x="2721357" y="2976632"/>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Rectangle 22"/>
          <p:cNvSpPr/>
          <p:nvPr/>
        </p:nvSpPr>
        <p:spPr>
          <a:xfrm>
            <a:off x="2839684" y="2978725"/>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Rectangle 23"/>
          <p:cNvSpPr/>
          <p:nvPr/>
        </p:nvSpPr>
        <p:spPr>
          <a:xfrm>
            <a:off x="2958437" y="2978724"/>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Rectangle 24"/>
          <p:cNvSpPr/>
          <p:nvPr/>
        </p:nvSpPr>
        <p:spPr>
          <a:xfrm>
            <a:off x="3080756" y="2978726"/>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Rectangle 25"/>
          <p:cNvSpPr/>
          <p:nvPr/>
        </p:nvSpPr>
        <p:spPr>
          <a:xfrm>
            <a:off x="3199509" y="2978725"/>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7" name="Rectangle 26"/>
          <p:cNvSpPr/>
          <p:nvPr/>
        </p:nvSpPr>
        <p:spPr>
          <a:xfrm>
            <a:off x="3318328" y="2978723"/>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Rectangle 27"/>
          <p:cNvSpPr/>
          <p:nvPr/>
        </p:nvSpPr>
        <p:spPr>
          <a:xfrm>
            <a:off x="3437081" y="2978722"/>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 name="Rectangle 28"/>
          <p:cNvSpPr/>
          <p:nvPr/>
        </p:nvSpPr>
        <p:spPr>
          <a:xfrm>
            <a:off x="3554637" y="2978724"/>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Rectangle 29"/>
          <p:cNvSpPr/>
          <p:nvPr/>
        </p:nvSpPr>
        <p:spPr>
          <a:xfrm>
            <a:off x="3673390" y="2978723"/>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Rectangle 30"/>
          <p:cNvSpPr/>
          <p:nvPr/>
        </p:nvSpPr>
        <p:spPr>
          <a:xfrm>
            <a:off x="3794646" y="2976632"/>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2" name="Rectangle 31"/>
          <p:cNvSpPr/>
          <p:nvPr/>
        </p:nvSpPr>
        <p:spPr>
          <a:xfrm>
            <a:off x="3913399" y="2976631"/>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3" name="Rectangle 32"/>
          <p:cNvSpPr/>
          <p:nvPr/>
        </p:nvSpPr>
        <p:spPr>
          <a:xfrm>
            <a:off x="4030955" y="2976633"/>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4" name="Rectangle 33"/>
          <p:cNvSpPr/>
          <p:nvPr/>
        </p:nvSpPr>
        <p:spPr>
          <a:xfrm>
            <a:off x="4149708" y="2976632"/>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5" name="Rectangle 34"/>
          <p:cNvSpPr/>
          <p:nvPr/>
        </p:nvSpPr>
        <p:spPr>
          <a:xfrm>
            <a:off x="4268527" y="2976630"/>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6" name="Rectangle 35"/>
          <p:cNvSpPr/>
          <p:nvPr/>
        </p:nvSpPr>
        <p:spPr>
          <a:xfrm>
            <a:off x="4387280" y="2976629"/>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7" name="Rectangle 36"/>
          <p:cNvSpPr/>
          <p:nvPr/>
        </p:nvSpPr>
        <p:spPr>
          <a:xfrm>
            <a:off x="4509599" y="2976631"/>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9" name="TextBox 38"/>
          <p:cNvSpPr txBox="1"/>
          <p:nvPr/>
        </p:nvSpPr>
        <p:spPr>
          <a:xfrm>
            <a:off x="950643" y="3667378"/>
            <a:ext cx="3763122" cy="457200"/>
          </a:xfrm>
          <a:prstGeom prst="rect">
            <a:avLst/>
          </a:prstGeom>
        </p:spPr>
        <p:txBody>
          <a:bodyPr vert="horz" wrap="none" lIns="0" tIns="0" rIns="0" bIns="0" rtlCol="0" anchor="t">
            <a:normAutofit/>
          </a:bodyPr>
          <a:lstStyle/>
          <a:p>
            <a:r>
              <a:rPr lang="en-GB" sz="1400" spc="240" dirty="0"/>
              <a:t>               111111111122222222233</a:t>
            </a:r>
          </a:p>
          <a:p>
            <a:r>
              <a:rPr lang="en-GB" sz="1400" spc="240" dirty="0"/>
              <a:t>0123456789012345678901234568901</a:t>
            </a:r>
          </a:p>
        </p:txBody>
      </p:sp>
      <p:sp>
        <p:nvSpPr>
          <p:cNvPr id="40" name="Rectangle 39"/>
          <p:cNvSpPr/>
          <p:nvPr/>
        </p:nvSpPr>
        <p:spPr>
          <a:xfrm>
            <a:off x="9787790" y="2976630"/>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1" name="Rectangle 40"/>
          <p:cNvSpPr/>
          <p:nvPr/>
        </p:nvSpPr>
        <p:spPr>
          <a:xfrm>
            <a:off x="9906543" y="2976629"/>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2" name="Rectangle 41"/>
          <p:cNvSpPr/>
          <p:nvPr/>
        </p:nvSpPr>
        <p:spPr>
          <a:xfrm>
            <a:off x="10024099" y="2976631"/>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3" name="Rectangle 42"/>
          <p:cNvSpPr/>
          <p:nvPr/>
        </p:nvSpPr>
        <p:spPr>
          <a:xfrm>
            <a:off x="10142852" y="2976630"/>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4" name="Rectangle 43"/>
          <p:cNvSpPr/>
          <p:nvPr/>
        </p:nvSpPr>
        <p:spPr>
          <a:xfrm>
            <a:off x="10256908" y="2976628"/>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5" name="Rectangle 44"/>
          <p:cNvSpPr/>
          <p:nvPr/>
        </p:nvSpPr>
        <p:spPr>
          <a:xfrm>
            <a:off x="10375661" y="2976627"/>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6" name="Rectangle 45"/>
          <p:cNvSpPr/>
          <p:nvPr/>
        </p:nvSpPr>
        <p:spPr>
          <a:xfrm>
            <a:off x="10493217" y="2976629"/>
            <a:ext cx="118753" cy="690749"/>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7" name="Rectangle 46"/>
          <p:cNvSpPr/>
          <p:nvPr/>
        </p:nvSpPr>
        <p:spPr>
          <a:xfrm>
            <a:off x="10611970" y="2976628"/>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8" name="Left Brace 47"/>
          <p:cNvSpPr/>
          <p:nvPr/>
        </p:nvSpPr>
        <p:spPr>
          <a:xfrm rot="16200000">
            <a:off x="6241661" y="4479865"/>
            <a:ext cx="386499" cy="1484876"/>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49" name="TextBox 48"/>
          <p:cNvSpPr txBox="1"/>
          <p:nvPr/>
        </p:nvSpPr>
        <p:spPr>
          <a:xfrm>
            <a:off x="5786542" y="5500395"/>
            <a:ext cx="1284398" cy="283504"/>
          </a:xfrm>
          <a:prstGeom prst="rect">
            <a:avLst/>
          </a:prstGeom>
        </p:spPr>
        <p:txBody>
          <a:bodyPr vert="horz" wrap="none" lIns="0" tIns="0" rIns="0" bIns="0" rtlCol="0" anchor="t">
            <a:normAutofit/>
          </a:bodyPr>
          <a:lstStyle/>
          <a:p>
            <a:pPr algn="ctr"/>
            <a:r>
              <a:rPr lang="en-GB" dirty="0"/>
              <a:t>Tag (2-bits)</a:t>
            </a:r>
          </a:p>
        </p:txBody>
      </p:sp>
      <p:sp>
        <p:nvSpPr>
          <p:cNvPr id="50" name="Left Brace 49"/>
          <p:cNvSpPr/>
          <p:nvPr/>
        </p:nvSpPr>
        <p:spPr>
          <a:xfrm rot="16200000">
            <a:off x="7862495" y="4355160"/>
            <a:ext cx="386499" cy="175679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51" name="TextBox 50"/>
          <p:cNvSpPr txBox="1"/>
          <p:nvPr/>
        </p:nvSpPr>
        <p:spPr>
          <a:xfrm>
            <a:off x="7454448" y="5500395"/>
            <a:ext cx="1202593" cy="312392"/>
          </a:xfrm>
          <a:prstGeom prst="rect">
            <a:avLst/>
          </a:prstGeom>
        </p:spPr>
        <p:txBody>
          <a:bodyPr vert="horz" wrap="none" lIns="0" tIns="0" rIns="0" bIns="0" rtlCol="0" anchor="t">
            <a:normAutofit/>
          </a:bodyPr>
          <a:lstStyle/>
          <a:p>
            <a:pPr algn="ctr"/>
            <a:r>
              <a:rPr lang="en-GB" dirty="0"/>
              <a:t>Index (3-bits)</a:t>
            </a:r>
          </a:p>
        </p:txBody>
      </p:sp>
      <p:sp>
        <p:nvSpPr>
          <p:cNvPr id="52" name="Left Brace 51"/>
          <p:cNvSpPr/>
          <p:nvPr/>
        </p:nvSpPr>
        <p:spPr>
          <a:xfrm rot="16200000">
            <a:off x="9487128" y="4496140"/>
            <a:ext cx="386499" cy="1492471"/>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53" name="TextBox 52"/>
          <p:cNvSpPr txBox="1"/>
          <p:nvPr/>
        </p:nvSpPr>
        <p:spPr>
          <a:xfrm>
            <a:off x="9118990" y="5500395"/>
            <a:ext cx="1122774" cy="457200"/>
          </a:xfrm>
          <a:prstGeom prst="rect">
            <a:avLst/>
          </a:prstGeom>
        </p:spPr>
        <p:txBody>
          <a:bodyPr vert="horz" wrap="none" lIns="0" tIns="0" rIns="0" bIns="0" rtlCol="0" anchor="t">
            <a:normAutofit fontScale="92500" lnSpcReduction="20000"/>
          </a:bodyPr>
          <a:lstStyle/>
          <a:p>
            <a:pPr algn="ctr"/>
            <a:r>
              <a:rPr lang="en-GB" dirty="0"/>
              <a:t>Byte </a:t>
            </a:r>
          </a:p>
          <a:p>
            <a:pPr algn="ctr"/>
            <a:r>
              <a:rPr lang="en-GB" dirty="0"/>
              <a:t>Select (2-bit)</a:t>
            </a:r>
          </a:p>
        </p:txBody>
      </p:sp>
      <p:sp>
        <p:nvSpPr>
          <p:cNvPr id="54" name="TextBox 53"/>
          <p:cNvSpPr txBox="1"/>
          <p:nvPr/>
        </p:nvSpPr>
        <p:spPr>
          <a:xfrm>
            <a:off x="9445818" y="4605398"/>
            <a:ext cx="469118" cy="320632"/>
          </a:xfrm>
          <a:prstGeom prst="rect">
            <a:avLst/>
          </a:prstGeom>
        </p:spPr>
        <p:txBody>
          <a:bodyPr vert="horz" wrap="none" lIns="0" tIns="0" rIns="0" bIns="0" rtlCol="0" anchor="t">
            <a:normAutofit/>
          </a:bodyPr>
          <a:lstStyle/>
          <a:p>
            <a:pPr algn="ctr"/>
            <a:r>
              <a:rPr lang="en-GB" dirty="0"/>
              <a:t>10</a:t>
            </a:r>
          </a:p>
        </p:txBody>
      </p:sp>
      <p:sp>
        <p:nvSpPr>
          <p:cNvPr id="55" name="TextBox 54"/>
          <p:cNvSpPr txBox="1"/>
          <p:nvPr/>
        </p:nvSpPr>
        <p:spPr>
          <a:xfrm>
            <a:off x="6234349" y="4605399"/>
            <a:ext cx="469118" cy="320632"/>
          </a:xfrm>
          <a:prstGeom prst="rect">
            <a:avLst/>
          </a:prstGeom>
        </p:spPr>
        <p:txBody>
          <a:bodyPr vert="horz" wrap="none" lIns="0" tIns="0" rIns="0" bIns="0" rtlCol="0" anchor="t">
            <a:normAutofit/>
          </a:bodyPr>
          <a:lstStyle/>
          <a:p>
            <a:pPr algn="ctr"/>
            <a:r>
              <a:rPr lang="en-GB" dirty="0"/>
              <a:t>01</a:t>
            </a:r>
          </a:p>
        </p:txBody>
      </p:sp>
      <p:sp>
        <p:nvSpPr>
          <p:cNvPr id="56" name="TextBox 55"/>
          <p:cNvSpPr txBox="1"/>
          <p:nvPr/>
        </p:nvSpPr>
        <p:spPr>
          <a:xfrm>
            <a:off x="7828430" y="4605401"/>
            <a:ext cx="469118" cy="320632"/>
          </a:xfrm>
          <a:prstGeom prst="rect">
            <a:avLst/>
          </a:prstGeom>
        </p:spPr>
        <p:txBody>
          <a:bodyPr vert="horz" wrap="none" lIns="0" tIns="0" rIns="0" bIns="0" rtlCol="0" anchor="t">
            <a:normAutofit/>
          </a:bodyPr>
          <a:lstStyle/>
          <a:p>
            <a:pPr algn="ctr"/>
            <a:r>
              <a:rPr lang="en-GB" dirty="0"/>
              <a:t>110</a:t>
            </a:r>
          </a:p>
        </p:txBody>
      </p:sp>
      <p:cxnSp>
        <p:nvCxnSpPr>
          <p:cNvPr id="60" name="Elbow Connector 59"/>
          <p:cNvCxnSpPr>
            <a:endCxn id="19" idx="0"/>
          </p:cNvCxnSpPr>
          <p:nvPr/>
        </p:nvCxnSpPr>
        <p:spPr>
          <a:xfrm rot="10800000" flipV="1">
            <a:off x="2425673" y="2686050"/>
            <a:ext cx="355061" cy="290582"/>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2893231" y="2536066"/>
            <a:ext cx="1289234" cy="295275"/>
          </a:xfrm>
          <a:prstGeom prst="rect">
            <a:avLst/>
          </a:prstGeom>
        </p:spPr>
        <p:txBody>
          <a:bodyPr vert="horz" wrap="none" lIns="0" tIns="0" rIns="0" bIns="0" rtlCol="0" anchor="t">
            <a:normAutofit/>
          </a:bodyPr>
          <a:lstStyle/>
          <a:p>
            <a:r>
              <a:rPr lang="en-GB" dirty="0"/>
              <a:t>Block 12;  </a:t>
            </a:r>
            <a:r>
              <a:rPr lang="en-GB" dirty="0" err="1"/>
              <a:t>Addr</a:t>
            </a:r>
            <a:r>
              <a:rPr lang="en-GB" dirty="0"/>
              <a:t>: 01110</a:t>
            </a:r>
          </a:p>
        </p:txBody>
      </p:sp>
      <p:sp>
        <p:nvSpPr>
          <p:cNvPr id="62" name="TextBox 61"/>
          <p:cNvSpPr txBox="1"/>
          <p:nvPr/>
        </p:nvSpPr>
        <p:spPr>
          <a:xfrm>
            <a:off x="9781601" y="2748031"/>
            <a:ext cx="1056610" cy="228600"/>
          </a:xfrm>
          <a:prstGeom prst="rect">
            <a:avLst/>
          </a:prstGeom>
        </p:spPr>
        <p:txBody>
          <a:bodyPr vert="horz" wrap="none" lIns="0" tIns="0" rIns="0" bIns="0" rtlCol="0" anchor="t">
            <a:normAutofit/>
          </a:bodyPr>
          <a:lstStyle/>
          <a:p>
            <a:r>
              <a:rPr lang="en-GB" sz="1400" spc="240" dirty="0"/>
              <a:t>01234567</a:t>
            </a:r>
          </a:p>
        </p:txBody>
      </p:sp>
      <p:cxnSp>
        <p:nvCxnSpPr>
          <p:cNvPr id="64" name="Elbow Connector 63"/>
          <p:cNvCxnSpPr>
            <a:stCxn id="5" idx="0"/>
            <a:endCxn id="46" idx="2"/>
          </p:cNvCxnSpPr>
          <p:nvPr/>
        </p:nvCxnSpPr>
        <p:spPr>
          <a:xfrm rot="5400000" flipH="1" flipV="1">
            <a:off x="8837057" y="2889864"/>
            <a:ext cx="938022" cy="2493051"/>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9612291" y="2313050"/>
            <a:ext cx="1289234" cy="295275"/>
          </a:xfrm>
          <a:prstGeom prst="rect">
            <a:avLst/>
          </a:prstGeom>
        </p:spPr>
        <p:txBody>
          <a:bodyPr vert="horz" wrap="none" lIns="0" tIns="0" rIns="0" bIns="0" rtlCol="0" anchor="t">
            <a:normAutofit/>
          </a:bodyPr>
          <a:lstStyle/>
          <a:p>
            <a:pPr algn="ctr"/>
            <a:r>
              <a:rPr lang="en-GB" dirty="0">
                <a:solidFill>
                  <a:schemeClr val="accent1"/>
                </a:solidFill>
              </a:rPr>
              <a:t>Cache</a:t>
            </a:r>
          </a:p>
        </p:txBody>
      </p:sp>
      <p:sp>
        <p:nvSpPr>
          <p:cNvPr id="69" name="Content Placeholder 1"/>
          <p:cNvSpPr txBox="1">
            <a:spLocks/>
          </p:cNvSpPr>
          <p:nvPr/>
        </p:nvSpPr>
        <p:spPr>
          <a:xfrm>
            <a:off x="520824" y="4415504"/>
            <a:ext cx="4984430" cy="1693065"/>
          </a:xfrm>
          <a:prstGeom prst="rect">
            <a:avLst/>
          </a:prstGeom>
        </p:spPr>
        <p:txBody>
          <a:bodyPr vert="horz" lIns="0" tIns="0" rIns="0" bIns="0">
            <a:noAutofit/>
          </a:bodyPr>
          <a:lstStyle>
            <a:lvl1pPr marL="265113" indent="-265113" algn="l" rtl="0" eaLnBrk="1" latinLnBrk="0" hangingPunct="1">
              <a:spcBef>
                <a:spcPts val="400"/>
              </a:spcBef>
              <a:buClr>
                <a:schemeClr val="accent5"/>
              </a:buClr>
              <a:buSzPct val="95000"/>
              <a:buFont typeface="Wingdings" charset="2"/>
              <a:buChar char="§"/>
              <a:defRPr kumimoji="0" sz="2400" b="0" i="0" kern="1200">
                <a:solidFill>
                  <a:schemeClr val="tx1"/>
                </a:solidFill>
                <a:effectLst/>
                <a:latin typeface="Gill Sans MT"/>
                <a:ea typeface="+mn-ea"/>
                <a:cs typeface="Gill Sans MT"/>
              </a:defRPr>
            </a:lvl1pPr>
            <a:lvl2pPr marL="803275" indent="-265113" algn="l" rtl="0" eaLnBrk="1" latinLnBrk="0" hangingPunct="1">
              <a:spcBef>
                <a:spcPts val="400"/>
              </a:spcBef>
              <a:buClr>
                <a:schemeClr val="accent5"/>
              </a:buClr>
              <a:buSzPct val="95000"/>
              <a:buFont typeface="Wingdings" charset="2"/>
              <a:buChar char="§"/>
              <a:defRPr kumimoji="0" sz="2000" b="0" i="0" kern="1200">
                <a:solidFill>
                  <a:schemeClr val="tx1"/>
                </a:solidFill>
                <a:latin typeface="Gill Sans MT"/>
                <a:ea typeface="+mn-ea"/>
                <a:cs typeface="Gill Sans MT"/>
              </a:defRPr>
            </a:lvl2pPr>
            <a:lvl3pPr marL="803275" indent="-265113" algn="l" rtl="0" eaLnBrk="1" latinLnBrk="0" hangingPunct="1">
              <a:spcBef>
                <a:spcPts val="400"/>
              </a:spcBef>
              <a:buClr>
                <a:schemeClr val="accent5"/>
              </a:buClr>
              <a:buSzPct val="95000"/>
              <a:buFont typeface="Wingdings" charset="2"/>
              <a:buChar char="§"/>
              <a:defRPr kumimoji="0" sz="2000" b="0" i="0" kern="1200">
                <a:solidFill>
                  <a:schemeClr val="tx1"/>
                </a:solidFill>
                <a:latin typeface="Gill Sans MT"/>
                <a:ea typeface="+mn-ea"/>
                <a:cs typeface="Gill Sans MT"/>
              </a:defRPr>
            </a:lvl3pPr>
            <a:lvl4pPr marL="803275" indent="-265113" algn="l" rtl="0" eaLnBrk="1" latinLnBrk="0" hangingPunct="1">
              <a:spcBef>
                <a:spcPts val="400"/>
              </a:spcBef>
              <a:buClr>
                <a:schemeClr val="accent5"/>
              </a:buClr>
              <a:buSzPct val="95000"/>
              <a:buFont typeface="Wingdings" charset="2"/>
              <a:buChar char="§"/>
              <a:defRPr kumimoji="0" sz="2000" b="0" i="0" kern="1200">
                <a:solidFill>
                  <a:schemeClr val="tx1"/>
                </a:solidFill>
                <a:latin typeface="Gill Sans MT"/>
                <a:ea typeface="+mn-ea"/>
                <a:cs typeface="Gill Sans MT"/>
              </a:defRPr>
            </a:lvl4pPr>
            <a:lvl5pPr marL="803275" indent="-265113" algn="l" rtl="0" eaLnBrk="1" latinLnBrk="0" hangingPunct="1">
              <a:spcBef>
                <a:spcPts val="400"/>
              </a:spcBef>
              <a:buClr>
                <a:schemeClr val="accent5"/>
              </a:buClr>
              <a:buSzPct val="95000"/>
              <a:buFont typeface="Wingdings" charset="2"/>
              <a:buChar char="§"/>
              <a:defRPr kumimoji="0" sz="2000" b="0" i="0" kern="1200">
                <a:solidFill>
                  <a:schemeClr val="tx1"/>
                </a:solidFill>
                <a:latin typeface="Gill Sans MT"/>
                <a:ea typeface="+mn-ea"/>
                <a:cs typeface="Gill Sans MT"/>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lstStyle>
          <a:p>
            <a:pPr defTabSz="914400"/>
            <a:r>
              <a:rPr lang="en-GB" dirty="0"/>
              <a:t>3-bit index maps each block to a single cache slot.</a:t>
            </a:r>
          </a:p>
          <a:p>
            <a:pPr defTabSz="914400"/>
            <a:r>
              <a:rPr lang="en-GB" dirty="0"/>
              <a:t>4 memory blocks map to each cache slot, differentiated by 2-bit tag.   </a:t>
            </a:r>
          </a:p>
        </p:txBody>
      </p:sp>
    </p:spTree>
    <p:extLst>
      <p:ext uri="{BB962C8B-B14F-4D97-AF65-F5344CB8AC3E}">
        <p14:creationId xmlns:p14="http://schemas.microsoft.com/office/powerpoint/2010/main" val="2019372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N-Way Set Associative Cache</a:t>
            </a:r>
          </a:p>
        </p:txBody>
      </p:sp>
      <p:sp>
        <p:nvSpPr>
          <p:cNvPr id="2" name="Content Placeholder 1"/>
          <p:cNvSpPr>
            <a:spLocks noGrp="1"/>
          </p:cNvSpPr>
          <p:nvPr>
            <p:ph idx="1"/>
          </p:nvPr>
        </p:nvSpPr>
        <p:spPr/>
        <p:txBody>
          <a:bodyPr/>
          <a:lstStyle/>
          <a:p>
            <a:r>
              <a:rPr lang="en-GB" dirty="0"/>
              <a:t>A block can be placed in N slots in an N-Way Set Associative Cache. </a:t>
            </a:r>
          </a:p>
          <a:p>
            <a:r>
              <a:rPr lang="en-GB" dirty="0"/>
              <a:t>A block is first mapped to a set, and then can be put in any available slot within the set. </a:t>
            </a:r>
          </a:p>
          <a:p>
            <a:r>
              <a:rPr lang="en-GB" dirty="0"/>
              <a:t>This goes towards solving the problem with memory locations repeatedly mapping to the same slot.</a:t>
            </a:r>
          </a:p>
          <a:p>
            <a:r>
              <a:rPr lang="en-GB" dirty="0"/>
              <a:t>How it is placed within the set depends on the Replacement Policy (covered later). </a:t>
            </a:r>
          </a:p>
          <a:p>
            <a:endParaRPr lang="en-GB" dirty="0"/>
          </a:p>
          <a:p>
            <a:r>
              <a:rPr lang="en-GB" dirty="0"/>
              <a:t>Pros:</a:t>
            </a:r>
          </a:p>
          <a:p>
            <a:pPr lvl="1"/>
            <a:r>
              <a:rPr lang="en-GB" dirty="0"/>
              <a:t>The main advantage of the Set Associative cache is that is combines the speed of direct mapping with the flexibility of fully associative caches.</a:t>
            </a:r>
          </a:p>
          <a:p>
            <a:r>
              <a:rPr lang="en-GB" dirty="0"/>
              <a:t>Cons:</a:t>
            </a:r>
          </a:p>
          <a:p>
            <a:pPr lvl="1"/>
            <a:r>
              <a:rPr lang="en-GB" dirty="0"/>
              <a:t>Finding blocks within a set requires more complex hardware – more expensive in terms of cost and time</a:t>
            </a:r>
          </a:p>
        </p:txBody>
      </p:sp>
    </p:spTree>
    <p:extLst>
      <p:ext uri="{BB962C8B-B14F-4D97-AF65-F5344CB8AC3E}">
        <p14:creationId xmlns:p14="http://schemas.microsoft.com/office/powerpoint/2010/main" val="2187383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N-Way Set Associative Cache</a:t>
            </a:r>
          </a:p>
        </p:txBody>
      </p:sp>
      <p:sp>
        <p:nvSpPr>
          <p:cNvPr id="2" name="Content Placeholder 1"/>
          <p:cNvSpPr>
            <a:spLocks noGrp="1"/>
          </p:cNvSpPr>
          <p:nvPr>
            <p:ph idx="1"/>
          </p:nvPr>
        </p:nvSpPr>
        <p:spPr>
          <a:xfrm>
            <a:off x="481546" y="1440000"/>
            <a:ext cx="11155753" cy="865050"/>
          </a:xfrm>
        </p:spPr>
        <p:txBody>
          <a:bodyPr/>
          <a:lstStyle/>
          <a:p>
            <a:r>
              <a:rPr lang="en-GB" dirty="0"/>
              <a:t>Example: 2-Way Set; 32-block (5-bit) address space; 4-byte words; 8-block cache</a:t>
            </a:r>
          </a:p>
          <a:p>
            <a:r>
              <a:rPr lang="en-GB" dirty="0"/>
              <a:t>Access byte 2 of block 12 (01110). </a:t>
            </a:r>
          </a:p>
        </p:txBody>
      </p:sp>
      <p:sp>
        <p:nvSpPr>
          <p:cNvPr id="4" name="Rectangle 3"/>
          <p:cNvSpPr/>
          <p:nvPr/>
        </p:nvSpPr>
        <p:spPr>
          <a:xfrm>
            <a:off x="5692472" y="4605400"/>
            <a:ext cx="1864028" cy="320633"/>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Rectangle 4"/>
          <p:cNvSpPr/>
          <p:nvPr/>
        </p:nvSpPr>
        <p:spPr>
          <a:xfrm>
            <a:off x="5692472" y="4605400"/>
            <a:ext cx="4734141" cy="320633"/>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ectangle 5"/>
          <p:cNvSpPr/>
          <p:nvPr/>
        </p:nvSpPr>
        <p:spPr>
          <a:xfrm>
            <a:off x="7556500" y="4605398"/>
            <a:ext cx="1377642" cy="320633"/>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p:nvSpPr>
        <p:spPr>
          <a:xfrm>
            <a:off x="942215" y="2978727"/>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tangle 7"/>
          <p:cNvSpPr/>
          <p:nvPr/>
        </p:nvSpPr>
        <p:spPr>
          <a:xfrm>
            <a:off x="1060968" y="2978726"/>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8"/>
          <p:cNvSpPr/>
          <p:nvPr/>
        </p:nvSpPr>
        <p:spPr>
          <a:xfrm>
            <a:off x="1178524" y="2978728"/>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p:cNvSpPr/>
          <p:nvPr/>
        </p:nvSpPr>
        <p:spPr>
          <a:xfrm>
            <a:off x="1297277" y="2978727"/>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10"/>
          <p:cNvSpPr/>
          <p:nvPr/>
        </p:nvSpPr>
        <p:spPr>
          <a:xfrm>
            <a:off x="1416096" y="2978725"/>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11"/>
          <p:cNvSpPr/>
          <p:nvPr/>
        </p:nvSpPr>
        <p:spPr>
          <a:xfrm>
            <a:off x="1534849" y="2978724"/>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12"/>
          <p:cNvSpPr/>
          <p:nvPr/>
        </p:nvSpPr>
        <p:spPr>
          <a:xfrm>
            <a:off x="1657168" y="2978726"/>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13"/>
          <p:cNvSpPr/>
          <p:nvPr/>
        </p:nvSpPr>
        <p:spPr>
          <a:xfrm>
            <a:off x="1775921" y="2978725"/>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14"/>
          <p:cNvSpPr/>
          <p:nvPr/>
        </p:nvSpPr>
        <p:spPr>
          <a:xfrm>
            <a:off x="1892414" y="2976634"/>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ectangle 15"/>
          <p:cNvSpPr/>
          <p:nvPr/>
        </p:nvSpPr>
        <p:spPr>
          <a:xfrm>
            <a:off x="2011167" y="2976633"/>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Rectangle 16"/>
          <p:cNvSpPr/>
          <p:nvPr/>
        </p:nvSpPr>
        <p:spPr>
          <a:xfrm>
            <a:off x="2133486" y="2976635"/>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Rectangle 17"/>
          <p:cNvSpPr/>
          <p:nvPr/>
        </p:nvSpPr>
        <p:spPr>
          <a:xfrm>
            <a:off x="2252239" y="2976634"/>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Rectangle 18"/>
          <p:cNvSpPr/>
          <p:nvPr/>
        </p:nvSpPr>
        <p:spPr>
          <a:xfrm>
            <a:off x="2366295" y="2976632"/>
            <a:ext cx="118753" cy="690749"/>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Rectangle 19"/>
          <p:cNvSpPr/>
          <p:nvPr/>
        </p:nvSpPr>
        <p:spPr>
          <a:xfrm>
            <a:off x="2485048" y="2976631"/>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Rectangle 20"/>
          <p:cNvSpPr/>
          <p:nvPr/>
        </p:nvSpPr>
        <p:spPr>
          <a:xfrm>
            <a:off x="2602604" y="2976633"/>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Rectangle 21"/>
          <p:cNvSpPr/>
          <p:nvPr/>
        </p:nvSpPr>
        <p:spPr>
          <a:xfrm>
            <a:off x="2721357" y="2976632"/>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Rectangle 22"/>
          <p:cNvSpPr/>
          <p:nvPr/>
        </p:nvSpPr>
        <p:spPr>
          <a:xfrm>
            <a:off x="2839684" y="2978725"/>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Rectangle 23"/>
          <p:cNvSpPr/>
          <p:nvPr/>
        </p:nvSpPr>
        <p:spPr>
          <a:xfrm>
            <a:off x="2958437" y="2978724"/>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Rectangle 24"/>
          <p:cNvSpPr/>
          <p:nvPr/>
        </p:nvSpPr>
        <p:spPr>
          <a:xfrm>
            <a:off x="3080756" y="2978726"/>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Rectangle 25"/>
          <p:cNvSpPr/>
          <p:nvPr/>
        </p:nvSpPr>
        <p:spPr>
          <a:xfrm>
            <a:off x="3199509" y="2978725"/>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7" name="Rectangle 26"/>
          <p:cNvSpPr/>
          <p:nvPr/>
        </p:nvSpPr>
        <p:spPr>
          <a:xfrm>
            <a:off x="3318328" y="2978723"/>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Rectangle 27"/>
          <p:cNvSpPr/>
          <p:nvPr/>
        </p:nvSpPr>
        <p:spPr>
          <a:xfrm>
            <a:off x="3437081" y="2978722"/>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 name="Rectangle 28"/>
          <p:cNvSpPr/>
          <p:nvPr/>
        </p:nvSpPr>
        <p:spPr>
          <a:xfrm>
            <a:off x="3554637" y="2978724"/>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Rectangle 29"/>
          <p:cNvSpPr/>
          <p:nvPr/>
        </p:nvSpPr>
        <p:spPr>
          <a:xfrm>
            <a:off x="3673390" y="2978723"/>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Rectangle 30"/>
          <p:cNvSpPr/>
          <p:nvPr/>
        </p:nvSpPr>
        <p:spPr>
          <a:xfrm>
            <a:off x="3794646" y="2976632"/>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2" name="Rectangle 31"/>
          <p:cNvSpPr/>
          <p:nvPr/>
        </p:nvSpPr>
        <p:spPr>
          <a:xfrm>
            <a:off x="3913399" y="2976631"/>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3" name="Rectangle 32"/>
          <p:cNvSpPr/>
          <p:nvPr/>
        </p:nvSpPr>
        <p:spPr>
          <a:xfrm>
            <a:off x="4030955" y="2976633"/>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4" name="Rectangle 33"/>
          <p:cNvSpPr/>
          <p:nvPr/>
        </p:nvSpPr>
        <p:spPr>
          <a:xfrm>
            <a:off x="4149708" y="2976632"/>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5" name="Rectangle 34"/>
          <p:cNvSpPr/>
          <p:nvPr/>
        </p:nvSpPr>
        <p:spPr>
          <a:xfrm>
            <a:off x="4268527" y="2976630"/>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6" name="Rectangle 35"/>
          <p:cNvSpPr/>
          <p:nvPr/>
        </p:nvSpPr>
        <p:spPr>
          <a:xfrm>
            <a:off x="4387280" y="2976629"/>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7" name="Rectangle 36"/>
          <p:cNvSpPr/>
          <p:nvPr/>
        </p:nvSpPr>
        <p:spPr>
          <a:xfrm>
            <a:off x="4509599" y="2976631"/>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9" name="TextBox 38"/>
          <p:cNvSpPr txBox="1"/>
          <p:nvPr/>
        </p:nvSpPr>
        <p:spPr>
          <a:xfrm>
            <a:off x="950643" y="3667378"/>
            <a:ext cx="3763122" cy="457200"/>
          </a:xfrm>
          <a:prstGeom prst="rect">
            <a:avLst/>
          </a:prstGeom>
        </p:spPr>
        <p:txBody>
          <a:bodyPr vert="horz" wrap="none" lIns="0" tIns="0" rIns="0" bIns="0" rtlCol="0" anchor="t">
            <a:normAutofit/>
          </a:bodyPr>
          <a:lstStyle/>
          <a:p>
            <a:r>
              <a:rPr lang="en-GB" sz="1400" spc="240" dirty="0"/>
              <a:t>               111111111122222222233</a:t>
            </a:r>
          </a:p>
          <a:p>
            <a:r>
              <a:rPr lang="en-GB" sz="1400" spc="240" dirty="0"/>
              <a:t>0123456789012345678901234568901</a:t>
            </a:r>
          </a:p>
        </p:txBody>
      </p:sp>
      <p:sp>
        <p:nvSpPr>
          <p:cNvPr id="40" name="Rectangle 39"/>
          <p:cNvSpPr/>
          <p:nvPr/>
        </p:nvSpPr>
        <p:spPr>
          <a:xfrm>
            <a:off x="9787790" y="2683705"/>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1" name="Rectangle 40"/>
          <p:cNvSpPr/>
          <p:nvPr/>
        </p:nvSpPr>
        <p:spPr>
          <a:xfrm>
            <a:off x="9906543" y="2683704"/>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2" name="Rectangle 41"/>
          <p:cNvSpPr/>
          <p:nvPr/>
        </p:nvSpPr>
        <p:spPr>
          <a:xfrm>
            <a:off x="10027274" y="2683706"/>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3" name="Rectangle 42"/>
          <p:cNvSpPr/>
          <p:nvPr/>
        </p:nvSpPr>
        <p:spPr>
          <a:xfrm>
            <a:off x="10146027" y="2683705"/>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4" name="Rectangle 43"/>
          <p:cNvSpPr/>
          <p:nvPr/>
        </p:nvSpPr>
        <p:spPr>
          <a:xfrm>
            <a:off x="10263258" y="2683703"/>
            <a:ext cx="118753" cy="690749"/>
          </a:xfrm>
          <a:prstGeom prst="rect">
            <a:avLst/>
          </a:prstGeom>
          <a:pattFill prst="ltDnDiag">
            <a:fgClr>
              <a:schemeClr val="accent1"/>
            </a:fgClr>
            <a:bgClr>
              <a:schemeClr val="bg1"/>
            </a:bgClr>
          </a:patt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5" name="Rectangle 44"/>
          <p:cNvSpPr/>
          <p:nvPr/>
        </p:nvSpPr>
        <p:spPr>
          <a:xfrm>
            <a:off x="10382011" y="2683702"/>
            <a:ext cx="118753" cy="690749"/>
          </a:xfrm>
          <a:prstGeom prst="rect">
            <a:avLst/>
          </a:prstGeom>
          <a:pattFill prst="ltDnDiag">
            <a:fgClr>
              <a:schemeClr val="accent1"/>
            </a:fgClr>
            <a:bgClr>
              <a:schemeClr val="bg1"/>
            </a:bgClr>
          </a:patt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6" name="Rectangle 45"/>
          <p:cNvSpPr/>
          <p:nvPr/>
        </p:nvSpPr>
        <p:spPr>
          <a:xfrm>
            <a:off x="10502742" y="2683704"/>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7" name="Rectangle 46"/>
          <p:cNvSpPr/>
          <p:nvPr/>
        </p:nvSpPr>
        <p:spPr>
          <a:xfrm>
            <a:off x="10621495" y="2683703"/>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8" name="Left Brace 47"/>
          <p:cNvSpPr/>
          <p:nvPr/>
        </p:nvSpPr>
        <p:spPr>
          <a:xfrm rot="16200000">
            <a:off x="6431237" y="4290288"/>
            <a:ext cx="386499" cy="1864029"/>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49" name="TextBox 48"/>
          <p:cNvSpPr txBox="1"/>
          <p:nvPr/>
        </p:nvSpPr>
        <p:spPr>
          <a:xfrm>
            <a:off x="5982287" y="5500395"/>
            <a:ext cx="1284398" cy="283504"/>
          </a:xfrm>
          <a:prstGeom prst="rect">
            <a:avLst/>
          </a:prstGeom>
        </p:spPr>
        <p:txBody>
          <a:bodyPr vert="horz" wrap="none" lIns="0" tIns="0" rIns="0" bIns="0" rtlCol="0" anchor="t">
            <a:normAutofit/>
          </a:bodyPr>
          <a:lstStyle/>
          <a:p>
            <a:pPr algn="ctr"/>
            <a:r>
              <a:rPr lang="en-GB" dirty="0"/>
              <a:t>Tag (3-bits)</a:t>
            </a:r>
          </a:p>
        </p:txBody>
      </p:sp>
      <p:sp>
        <p:nvSpPr>
          <p:cNvPr id="50" name="Left Brace 49"/>
          <p:cNvSpPr/>
          <p:nvPr/>
        </p:nvSpPr>
        <p:spPr>
          <a:xfrm rot="16200000">
            <a:off x="8052072" y="4544737"/>
            <a:ext cx="386499" cy="137764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51" name="TextBox 50"/>
          <p:cNvSpPr txBox="1"/>
          <p:nvPr/>
        </p:nvSpPr>
        <p:spPr>
          <a:xfrm>
            <a:off x="7644024" y="5500395"/>
            <a:ext cx="1202593" cy="312392"/>
          </a:xfrm>
          <a:prstGeom prst="rect">
            <a:avLst/>
          </a:prstGeom>
        </p:spPr>
        <p:txBody>
          <a:bodyPr vert="horz" wrap="none" lIns="0" tIns="0" rIns="0" bIns="0" rtlCol="0" anchor="t">
            <a:normAutofit/>
          </a:bodyPr>
          <a:lstStyle/>
          <a:p>
            <a:pPr algn="ctr"/>
            <a:r>
              <a:rPr lang="en-GB" dirty="0"/>
              <a:t>Index (2-bits)</a:t>
            </a:r>
          </a:p>
        </p:txBody>
      </p:sp>
      <p:sp>
        <p:nvSpPr>
          <p:cNvPr id="52" name="Left Brace 51"/>
          <p:cNvSpPr/>
          <p:nvPr/>
        </p:nvSpPr>
        <p:spPr>
          <a:xfrm rot="16200000">
            <a:off x="9487128" y="4496140"/>
            <a:ext cx="386499" cy="1492471"/>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53" name="TextBox 52"/>
          <p:cNvSpPr txBox="1"/>
          <p:nvPr/>
        </p:nvSpPr>
        <p:spPr>
          <a:xfrm>
            <a:off x="9118990" y="5500395"/>
            <a:ext cx="1122774" cy="457200"/>
          </a:xfrm>
          <a:prstGeom prst="rect">
            <a:avLst/>
          </a:prstGeom>
        </p:spPr>
        <p:txBody>
          <a:bodyPr vert="horz" wrap="none" lIns="0" tIns="0" rIns="0" bIns="0" rtlCol="0" anchor="t">
            <a:normAutofit fontScale="92500" lnSpcReduction="20000"/>
          </a:bodyPr>
          <a:lstStyle/>
          <a:p>
            <a:pPr algn="ctr"/>
            <a:r>
              <a:rPr lang="en-GB" dirty="0"/>
              <a:t>Byte </a:t>
            </a:r>
          </a:p>
          <a:p>
            <a:pPr algn="ctr"/>
            <a:r>
              <a:rPr lang="en-GB" dirty="0"/>
              <a:t>Select (2-bit)</a:t>
            </a:r>
          </a:p>
        </p:txBody>
      </p:sp>
      <p:sp>
        <p:nvSpPr>
          <p:cNvPr id="54" name="TextBox 53"/>
          <p:cNvSpPr txBox="1"/>
          <p:nvPr/>
        </p:nvSpPr>
        <p:spPr>
          <a:xfrm>
            <a:off x="9445818" y="4605398"/>
            <a:ext cx="469118" cy="320632"/>
          </a:xfrm>
          <a:prstGeom prst="rect">
            <a:avLst/>
          </a:prstGeom>
        </p:spPr>
        <p:txBody>
          <a:bodyPr vert="horz" wrap="none" lIns="0" tIns="0" rIns="0" bIns="0" rtlCol="0" anchor="t">
            <a:normAutofit/>
          </a:bodyPr>
          <a:lstStyle/>
          <a:p>
            <a:pPr algn="ctr"/>
            <a:r>
              <a:rPr lang="en-GB" dirty="0"/>
              <a:t>10</a:t>
            </a:r>
          </a:p>
        </p:txBody>
      </p:sp>
      <p:sp>
        <p:nvSpPr>
          <p:cNvPr id="55" name="TextBox 54"/>
          <p:cNvSpPr txBox="1"/>
          <p:nvPr/>
        </p:nvSpPr>
        <p:spPr>
          <a:xfrm>
            <a:off x="6389927" y="4605398"/>
            <a:ext cx="469118" cy="320632"/>
          </a:xfrm>
          <a:prstGeom prst="rect">
            <a:avLst/>
          </a:prstGeom>
        </p:spPr>
        <p:txBody>
          <a:bodyPr vert="horz" wrap="none" lIns="0" tIns="0" rIns="0" bIns="0" rtlCol="0" anchor="t">
            <a:normAutofit/>
          </a:bodyPr>
          <a:lstStyle/>
          <a:p>
            <a:pPr algn="ctr"/>
            <a:r>
              <a:rPr lang="en-GB" dirty="0"/>
              <a:t>011</a:t>
            </a:r>
          </a:p>
        </p:txBody>
      </p:sp>
      <p:sp>
        <p:nvSpPr>
          <p:cNvPr id="56" name="TextBox 55"/>
          <p:cNvSpPr txBox="1"/>
          <p:nvPr/>
        </p:nvSpPr>
        <p:spPr>
          <a:xfrm>
            <a:off x="8010762" y="4605401"/>
            <a:ext cx="469118" cy="320632"/>
          </a:xfrm>
          <a:prstGeom prst="rect">
            <a:avLst/>
          </a:prstGeom>
        </p:spPr>
        <p:txBody>
          <a:bodyPr vert="horz" wrap="none" lIns="0" tIns="0" rIns="0" bIns="0" rtlCol="0" anchor="t">
            <a:normAutofit/>
          </a:bodyPr>
          <a:lstStyle/>
          <a:p>
            <a:pPr algn="ctr"/>
            <a:r>
              <a:rPr lang="en-GB" dirty="0"/>
              <a:t>10</a:t>
            </a:r>
          </a:p>
        </p:txBody>
      </p:sp>
      <p:cxnSp>
        <p:nvCxnSpPr>
          <p:cNvPr id="60" name="Elbow Connector 59"/>
          <p:cNvCxnSpPr>
            <a:endCxn id="19" idx="0"/>
          </p:cNvCxnSpPr>
          <p:nvPr/>
        </p:nvCxnSpPr>
        <p:spPr>
          <a:xfrm rot="10800000" flipV="1">
            <a:off x="2425673" y="2686050"/>
            <a:ext cx="355061" cy="290582"/>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2893231" y="2536066"/>
            <a:ext cx="1289234" cy="295275"/>
          </a:xfrm>
          <a:prstGeom prst="rect">
            <a:avLst/>
          </a:prstGeom>
        </p:spPr>
        <p:txBody>
          <a:bodyPr vert="horz" wrap="none" lIns="0" tIns="0" rIns="0" bIns="0" rtlCol="0" anchor="t">
            <a:normAutofit/>
          </a:bodyPr>
          <a:lstStyle/>
          <a:p>
            <a:r>
              <a:rPr lang="en-GB" dirty="0"/>
              <a:t>Block 12;  </a:t>
            </a:r>
            <a:r>
              <a:rPr lang="en-GB" dirty="0" err="1"/>
              <a:t>Addr</a:t>
            </a:r>
            <a:r>
              <a:rPr lang="en-GB" dirty="0"/>
              <a:t>: 01110</a:t>
            </a:r>
          </a:p>
        </p:txBody>
      </p:sp>
      <p:sp>
        <p:nvSpPr>
          <p:cNvPr id="62" name="TextBox 61"/>
          <p:cNvSpPr txBox="1"/>
          <p:nvPr/>
        </p:nvSpPr>
        <p:spPr>
          <a:xfrm>
            <a:off x="9781601" y="2455106"/>
            <a:ext cx="1056610" cy="228600"/>
          </a:xfrm>
          <a:prstGeom prst="rect">
            <a:avLst/>
          </a:prstGeom>
        </p:spPr>
        <p:txBody>
          <a:bodyPr vert="horz" wrap="none" lIns="0" tIns="0" rIns="0" bIns="0" rtlCol="0" anchor="t">
            <a:normAutofit/>
          </a:bodyPr>
          <a:lstStyle/>
          <a:p>
            <a:r>
              <a:rPr lang="en-GB" sz="1400" spc="240" dirty="0"/>
              <a:t>01234567</a:t>
            </a:r>
          </a:p>
        </p:txBody>
      </p:sp>
      <p:cxnSp>
        <p:nvCxnSpPr>
          <p:cNvPr id="64" name="Elbow Connector 63"/>
          <p:cNvCxnSpPr>
            <a:stCxn id="56" idx="0"/>
            <a:endCxn id="68" idx="2"/>
          </p:cNvCxnSpPr>
          <p:nvPr/>
        </p:nvCxnSpPr>
        <p:spPr>
          <a:xfrm rot="5400000" flipH="1" flipV="1">
            <a:off x="8847376" y="3069260"/>
            <a:ext cx="934087" cy="2138196"/>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9612291" y="2020125"/>
            <a:ext cx="1289234" cy="295275"/>
          </a:xfrm>
          <a:prstGeom prst="rect">
            <a:avLst/>
          </a:prstGeom>
        </p:spPr>
        <p:txBody>
          <a:bodyPr vert="horz" wrap="none" lIns="0" tIns="0" rIns="0" bIns="0" rtlCol="0" anchor="t">
            <a:normAutofit/>
          </a:bodyPr>
          <a:lstStyle/>
          <a:p>
            <a:pPr algn="ctr"/>
            <a:r>
              <a:rPr lang="en-GB" dirty="0">
                <a:solidFill>
                  <a:schemeClr val="accent1"/>
                </a:solidFill>
              </a:rPr>
              <a:t>Cache</a:t>
            </a:r>
          </a:p>
        </p:txBody>
      </p:sp>
      <p:sp>
        <p:nvSpPr>
          <p:cNvPr id="69" name="Content Placeholder 1"/>
          <p:cNvSpPr txBox="1">
            <a:spLocks/>
          </p:cNvSpPr>
          <p:nvPr/>
        </p:nvSpPr>
        <p:spPr>
          <a:xfrm>
            <a:off x="520824" y="4415504"/>
            <a:ext cx="4984430" cy="1693065"/>
          </a:xfrm>
          <a:prstGeom prst="rect">
            <a:avLst/>
          </a:prstGeom>
        </p:spPr>
        <p:txBody>
          <a:bodyPr vert="horz" lIns="0" tIns="0" rIns="0" bIns="0">
            <a:noAutofit/>
          </a:bodyPr>
          <a:lstStyle>
            <a:lvl1pPr marL="265113" indent="-265113" algn="l" rtl="0" eaLnBrk="1" latinLnBrk="0" hangingPunct="1">
              <a:spcBef>
                <a:spcPts val="400"/>
              </a:spcBef>
              <a:buClr>
                <a:schemeClr val="accent5"/>
              </a:buClr>
              <a:buSzPct val="95000"/>
              <a:buFont typeface="Wingdings" charset="2"/>
              <a:buChar char="§"/>
              <a:defRPr kumimoji="0" sz="2400" b="0" i="0" kern="1200">
                <a:solidFill>
                  <a:schemeClr val="tx1"/>
                </a:solidFill>
                <a:effectLst/>
                <a:latin typeface="Gill Sans MT"/>
                <a:ea typeface="+mn-ea"/>
                <a:cs typeface="Gill Sans MT"/>
              </a:defRPr>
            </a:lvl1pPr>
            <a:lvl2pPr marL="803275" indent="-265113" algn="l" rtl="0" eaLnBrk="1" latinLnBrk="0" hangingPunct="1">
              <a:spcBef>
                <a:spcPts val="400"/>
              </a:spcBef>
              <a:buClr>
                <a:schemeClr val="accent5"/>
              </a:buClr>
              <a:buSzPct val="95000"/>
              <a:buFont typeface="Wingdings" charset="2"/>
              <a:buChar char="§"/>
              <a:defRPr kumimoji="0" sz="2000" b="0" i="0" kern="1200">
                <a:solidFill>
                  <a:schemeClr val="tx1"/>
                </a:solidFill>
                <a:latin typeface="Gill Sans MT"/>
                <a:ea typeface="+mn-ea"/>
                <a:cs typeface="Gill Sans MT"/>
              </a:defRPr>
            </a:lvl2pPr>
            <a:lvl3pPr marL="803275" indent="-265113" algn="l" rtl="0" eaLnBrk="1" latinLnBrk="0" hangingPunct="1">
              <a:spcBef>
                <a:spcPts val="400"/>
              </a:spcBef>
              <a:buClr>
                <a:schemeClr val="accent5"/>
              </a:buClr>
              <a:buSzPct val="95000"/>
              <a:buFont typeface="Wingdings" charset="2"/>
              <a:buChar char="§"/>
              <a:defRPr kumimoji="0" sz="2000" b="0" i="0" kern="1200">
                <a:solidFill>
                  <a:schemeClr val="tx1"/>
                </a:solidFill>
                <a:latin typeface="Gill Sans MT"/>
                <a:ea typeface="+mn-ea"/>
                <a:cs typeface="Gill Sans MT"/>
              </a:defRPr>
            </a:lvl3pPr>
            <a:lvl4pPr marL="803275" indent="-265113" algn="l" rtl="0" eaLnBrk="1" latinLnBrk="0" hangingPunct="1">
              <a:spcBef>
                <a:spcPts val="400"/>
              </a:spcBef>
              <a:buClr>
                <a:schemeClr val="accent5"/>
              </a:buClr>
              <a:buSzPct val="95000"/>
              <a:buFont typeface="Wingdings" charset="2"/>
              <a:buChar char="§"/>
              <a:defRPr kumimoji="0" sz="2000" b="0" i="0" kern="1200">
                <a:solidFill>
                  <a:schemeClr val="tx1"/>
                </a:solidFill>
                <a:latin typeface="Gill Sans MT"/>
                <a:ea typeface="+mn-ea"/>
                <a:cs typeface="Gill Sans MT"/>
              </a:defRPr>
            </a:lvl4pPr>
            <a:lvl5pPr marL="803275" indent="-265113" algn="l" rtl="0" eaLnBrk="1" latinLnBrk="0" hangingPunct="1">
              <a:spcBef>
                <a:spcPts val="400"/>
              </a:spcBef>
              <a:buClr>
                <a:schemeClr val="accent5"/>
              </a:buClr>
              <a:buSzPct val="95000"/>
              <a:buFont typeface="Wingdings" charset="2"/>
              <a:buChar char="§"/>
              <a:defRPr kumimoji="0" sz="2000" b="0" i="0" kern="1200">
                <a:solidFill>
                  <a:schemeClr val="tx1"/>
                </a:solidFill>
                <a:latin typeface="Gill Sans MT"/>
                <a:ea typeface="+mn-ea"/>
                <a:cs typeface="Gill Sans MT"/>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lstStyle>
          <a:p>
            <a:pPr defTabSz="914400"/>
            <a:r>
              <a:rPr lang="en-GB" dirty="0"/>
              <a:t>2-bit index maps each block to a set that contains 2 slots.</a:t>
            </a:r>
          </a:p>
          <a:p>
            <a:pPr defTabSz="914400"/>
            <a:r>
              <a:rPr lang="en-GB" dirty="0"/>
              <a:t>8 memory blocks map to each cache slot, differentiated by 3-bit tag.   </a:t>
            </a:r>
          </a:p>
        </p:txBody>
      </p:sp>
      <p:sp>
        <p:nvSpPr>
          <p:cNvPr id="66" name="Rectangle 65"/>
          <p:cNvSpPr/>
          <p:nvPr/>
        </p:nvSpPr>
        <p:spPr>
          <a:xfrm>
            <a:off x="9787822" y="3374452"/>
            <a:ext cx="237474" cy="295026"/>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chemeClr val="tx1"/>
                </a:solidFill>
              </a:rPr>
              <a:t>0</a:t>
            </a:r>
          </a:p>
        </p:txBody>
      </p:sp>
      <p:sp>
        <p:nvSpPr>
          <p:cNvPr id="67" name="Rectangle 66"/>
          <p:cNvSpPr/>
          <p:nvPr/>
        </p:nvSpPr>
        <p:spPr>
          <a:xfrm>
            <a:off x="10027274" y="3376164"/>
            <a:ext cx="237474" cy="295026"/>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chemeClr val="tx1"/>
                </a:solidFill>
              </a:rPr>
              <a:t>1</a:t>
            </a:r>
          </a:p>
        </p:txBody>
      </p:sp>
      <p:sp>
        <p:nvSpPr>
          <p:cNvPr id="68" name="Rectangle 67"/>
          <p:cNvSpPr/>
          <p:nvPr/>
        </p:nvSpPr>
        <p:spPr>
          <a:xfrm>
            <a:off x="10264780" y="3376288"/>
            <a:ext cx="237474" cy="295026"/>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chemeClr val="tx1"/>
                </a:solidFill>
              </a:rPr>
              <a:t>2</a:t>
            </a:r>
          </a:p>
        </p:txBody>
      </p:sp>
      <p:sp>
        <p:nvSpPr>
          <p:cNvPr id="70" name="Rectangle 69"/>
          <p:cNvSpPr/>
          <p:nvPr/>
        </p:nvSpPr>
        <p:spPr>
          <a:xfrm>
            <a:off x="10502254" y="3376412"/>
            <a:ext cx="237474" cy="295026"/>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chemeClr val="tx1"/>
                </a:solidFill>
              </a:rPr>
              <a:t>3</a:t>
            </a:r>
          </a:p>
        </p:txBody>
      </p:sp>
      <p:sp>
        <p:nvSpPr>
          <p:cNvPr id="71" name="TextBox 70"/>
          <p:cNvSpPr txBox="1"/>
          <p:nvPr/>
        </p:nvSpPr>
        <p:spPr>
          <a:xfrm>
            <a:off x="9196523" y="3372103"/>
            <a:ext cx="511676" cy="295275"/>
          </a:xfrm>
          <a:prstGeom prst="rect">
            <a:avLst/>
          </a:prstGeom>
        </p:spPr>
        <p:txBody>
          <a:bodyPr vert="horz" wrap="none" lIns="0" tIns="0" rIns="0" bIns="0" rtlCol="0" anchor="t">
            <a:normAutofit/>
          </a:bodyPr>
          <a:lstStyle/>
          <a:p>
            <a:pPr algn="r"/>
            <a:r>
              <a:rPr lang="en-GB" dirty="0">
                <a:solidFill>
                  <a:schemeClr val="accent1"/>
                </a:solidFill>
              </a:rPr>
              <a:t>Set</a:t>
            </a:r>
          </a:p>
        </p:txBody>
      </p:sp>
    </p:spTree>
    <p:extLst>
      <p:ext uri="{BB962C8B-B14F-4D97-AF65-F5344CB8AC3E}">
        <p14:creationId xmlns:p14="http://schemas.microsoft.com/office/powerpoint/2010/main" val="3570537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Fully Associative Cache</a:t>
            </a:r>
          </a:p>
        </p:txBody>
      </p:sp>
      <p:sp>
        <p:nvSpPr>
          <p:cNvPr id="2" name="Content Placeholder 1"/>
          <p:cNvSpPr>
            <a:spLocks noGrp="1"/>
          </p:cNvSpPr>
          <p:nvPr>
            <p:ph idx="1"/>
          </p:nvPr>
        </p:nvSpPr>
        <p:spPr/>
        <p:txBody>
          <a:bodyPr/>
          <a:lstStyle/>
          <a:p>
            <a:r>
              <a:rPr lang="en-GB" dirty="0"/>
              <a:t>In a Fully Associative Cache a block can be placed in any available slot.</a:t>
            </a:r>
          </a:p>
          <a:p>
            <a:r>
              <a:rPr lang="en-GB" dirty="0"/>
              <a:t>Makes the cache more flexible, increasing the hit rate</a:t>
            </a:r>
          </a:p>
          <a:p>
            <a:r>
              <a:rPr lang="en-GB" dirty="0"/>
              <a:t>More complex, as searching for a block involves comparing all slots.</a:t>
            </a:r>
          </a:p>
          <a:p>
            <a:endParaRPr lang="en-GB" dirty="0"/>
          </a:p>
          <a:p>
            <a:r>
              <a:rPr lang="en-GB" dirty="0"/>
              <a:t>Pros:</a:t>
            </a:r>
          </a:p>
          <a:p>
            <a:pPr lvl="1"/>
            <a:r>
              <a:rPr lang="en-GB" dirty="0"/>
              <a:t>Good flexibility - greater hit rate</a:t>
            </a:r>
          </a:p>
          <a:p>
            <a:r>
              <a:rPr lang="en-GB" dirty="0"/>
              <a:t>Cons:</a:t>
            </a:r>
          </a:p>
          <a:p>
            <a:pPr lvl="1"/>
            <a:r>
              <a:rPr lang="en-GB" dirty="0"/>
              <a:t>Requires large comparator to search for blocks within sets, which is expensive and slow </a:t>
            </a:r>
          </a:p>
        </p:txBody>
      </p:sp>
    </p:spTree>
    <p:extLst>
      <p:ext uri="{BB962C8B-B14F-4D97-AF65-F5344CB8AC3E}">
        <p14:creationId xmlns:p14="http://schemas.microsoft.com/office/powerpoint/2010/main" val="31196897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Fully Associative Cache</a:t>
            </a:r>
          </a:p>
        </p:txBody>
      </p:sp>
      <p:sp>
        <p:nvSpPr>
          <p:cNvPr id="2" name="Content Placeholder 1"/>
          <p:cNvSpPr>
            <a:spLocks noGrp="1"/>
          </p:cNvSpPr>
          <p:nvPr>
            <p:ph idx="1"/>
          </p:nvPr>
        </p:nvSpPr>
        <p:spPr>
          <a:xfrm>
            <a:off x="481546" y="1440000"/>
            <a:ext cx="11155753" cy="865050"/>
          </a:xfrm>
        </p:spPr>
        <p:txBody>
          <a:bodyPr/>
          <a:lstStyle/>
          <a:p>
            <a:r>
              <a:rPr lang="en-GB" dirty="0"/>
              <a:t>Example: 32-block (5-bit) address space; 4-byte words; 8-block cache</a:t>
            </a:r>
          </a:p>
          <a:p>
            <a:r>
              <a:rPr lang="en-GB" dirty="0"/>
              <a:t>Access byte 2 of block 12 (01110). </a:t>
            </a:r>
          </a:p>
        </p:txBody>
      </p:sp>
      <p:sp>
        <p:nvSpPr>
          <p:cNvPr id="4" name="Rectangle 3"/>
          <p:cNvSpPr/>
          <p:nvPr/>
        </p:nvSpPr>
        <p:spPr>
          <a:xfrm>
            <a:off x="5692472" y="4605400"/>
            <a:ext cx="3241670" cy="320633"/>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Rectangle 4"/>
          <p:cNvSpPr/>
          <p:nvPr/>
        </p:nvSpPr>
        <p:spPr>
          <a:xfrm>
            <a:off x="5692472" y="4605400"/>
            <a:ext cx="4734141" cy="320633"/>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p:nvSpPr>
        <p:spPr>
          <a:xfrm>
            <a:off x="942215" y="2978727"/>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tangle 7"/>
          <p:cNvSpPr/>
          <p:nvPr/>
        </p:nvSpPr>
        <p:spPr>
          <a:xfrm>
            <a:off x="1060968" y="2978726"/>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8"/>
          <p:cNvSpPr/>
          <p:nvPr/>
        </p:nvSpPr>
        <p:spPr>
          <a:xfrm>
            <a:off x="1178524" y="2978728"/>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p:cNvSpPr/>
          <p:nvPr/>
        </p:nvSpPr>
        <p:spPr>
          <a:xfrm>
            <a:off x="1297277" y="2978727"/>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10"/>
          <p:cNvSpPr/>
          <p:nvPr/>
        </p:nvSpPr>
        <p:spPr>
          <a:xfrm>
            <a:off x="1416096" y="2978725"/>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11"/>
          <p:cNvSpPr/>
          <p:nvPr/>
        </p:nvSpPr>
        <p:spPr>
          <a:xfrm>
            <a:off x="1534849" y="2978724"/>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12"/>
          <p:cNvSpPr/>
          <p:nvPr/>
        </p:nvSpPr>
        <p:spPr>
          <a:xfrm>
            <a:off x="1657168" y="2978726"/>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13"/>
          <p:cNvSpPr/>
          <p:nvPr/>
        </p:nvSpPr>
        <p:spPr>
          <a:xfrm>
            <a:off x="1775921" y="2978725"/>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14"/>
          <p:cNvSpPr/>
          <p:nvPr/>
        </p:nvSpPr>
        <p:spPr>
          <a:xfrm>
            <a:off x="1892414" y="2976634"/>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ectangle 15"/>
          <p:cNvSpPr/>
          <p:nvPr/>
        </p:nvSpPr>
        <p:spPr>
          <a:xfrm>
            <a:off x="2011167" y="2976633"/>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Rectangle 16"/>
          <p:cNvSpPr/>
          <p:nvPr/>
        </p:nvSpPr>
        <p:spPr>
          <a:xfrm>
            <a:off x="2133486" y="2976635"/>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Rectangle 17"/>
          <p:cNvSpPr/>
          <p:nvPr/>
        </p:nvSpPr>
        <p:spPr>
          <a:xfrm>
            <a:off x="2252239" y="2976634"/>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Rectangle 18"/>
          <p:cNvSpPr/>
          <p:nvPr/>
        </p:nvSpPr>
        <p:spPr>
          <a:xfrm>
            <a:off x="2366295" y="2976632"/>
            <a:ext cx="118753" cy="690749"/>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Rectangle 19"/>
          <p:cNvSpPr/>
          <p:nvPr/>
        </p:nvSpPr>
        <p:spPr>
          <a:xfrm>
            <a:off x="2485048" y="2976631"/>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Rectangle 20"/>
          <p:cNvSpPr/>
          <p:nvPr/>
        </p:nvSpPr>
        <p:spPr>
          <a:xfrm>
            <a:off x="2602604" y="2976633"/>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Rectangle 21"/>
          <p:cNvSpPr/>
          <p:nvPr/>
        </p:nvSpPr>
        <p:spPr>
          <a:xfrm>
            <a:off x="2721357" y="2976632"/>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Rectangle 22"/>
          <p:cNvSpPr/>
          <p:nvPr/>
        </p:nvSpPr>
        <p:spPr>
          <a:xfrm>
            <a:off x="2839684" y="2978725"/>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Rectangle 23"/>
          <p:cNvSpPr/>
          <p:nvPr/>
        </p:nvSpPr>
        <p:spPr>
          <a:xfrm>
            <a:off x="2958437" y="2978724"/>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Rectangle 24"/>
          <p:cNvSpPr/>
          <p:nvPr/>
        </p:nvSpPr>
        <p:spPr>
          <a:xfrm>
            <a:off x="3080756" y="2978726"/>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Rectangle 25"/>
          <p:cNvSpPr/>
          <p:nvPr/>
        </p:nvSpPr>
        <p:spPr>
          <a:xfrm>
            <a:off x="3199509" y="2978725"/>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7" name="Rectangle 26"/>
          <p:cNvSpPr/>
          <p:nvPr/>
        </p:nvSpPr>
        <p:spPr>
          <a:xfrm>
            <a:off x="3318328" y="2978723"/>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Rectangle 27"/>
          <p:cNvSpPr/>
          <p:nvPr/>
        </p:nvSpPr>
        <p:spPr>
          <a:xfrm>
            <a:off x="3437081" y="2978722"/>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 name="Rectangle 28"/>
          <p:cNvSpPr/>
          <p:nvPr/>
        </p:nvSpPr>
        <p:spPr>
          <a:xfrm>
            <a:off x="3554637" y="2978724"/>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Rectangle 29"/>
          <p:cNvSpPr/>
          <p:nvPr/>
        </p:nvSpPr>
        <p:spPr>
          <a:xfrm>
            <a:off x="3673390" y="2978723"/>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Rectangle 30"/>
          <p:cNvSpPr/>
          <p:nvPr/>
        </p:nvSpPr>
        <p:spPr>
          <a:xfrm>
            <a:off x="3794646" y="2976632"/>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2" name="Rectangle 31"/>
          <p:cNvSpPr/>
          <p:nvPr/>
        </p:nvSpPr>
        <p:spPr>
          <a:xfrm>
            <a:off x="3913399" y="2976631"/>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3" name="Rectangle 32"/>
          <p:cNvSpPr/>
          <p:nvPr/>
        </p:nvSpPr>
        <p:spPr>
          <a:xfrm>
            <a:off x="4030955" y="2976633"/>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4" name="Rectangle 33"/>
          <p:cNvSpPr/>
          <p:nvPr/>
        </p:nvSpPr>
        <p:spPr>
          <a:xfrm>
            <a:off x="4149708" y="2976632"/>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5" name="Rectangle 34"/>
          <p:cNvSpPr/>
          <p:nvPr/>
        </p:nvSpPr>
        <p:spPr>
          <a:xfrm>
            <a:off x="4268527" y="2976630"/>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6" name="Rectangle 35"/>
          <p:cNvSpPr/>
          <p:nvPr/>
        </p:nvSpPr>
        <p:spPr>
          <a:xfrm>
            <a:off x="4387280" y="2976629"/>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7" name="Rectangle 36"/>
          <p:cNvSpPr/>
          <p:nvPr/>
        </p:nvSpPr>
        <p:spPr>
          <a:xfrm>
            <a:off x="4509599" y="2976631"/>
            <a:ext cx="118753" cy="69074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9" name="TextBox 38"/>
          <p:cNvSpPr txBox="1"/>
          <p:nvPr/>
        </p:nvSpPr>
        <p:spPr>
          <a:xfrm>
            <a:off x="950643" y="3667378"/>
            <a:ext cx="3763122" cy="457200"/>
          </a:xfrm>
          <a:prstGeom prst="rect">
            <a:avLst/>
          </a:prstGeom>
        </p:spPr>
        <p:txBody>
          <a:bodyPr vert="horz" wrap="none" lIns="0" tIns="0" rIns="0" bIns="0" rtlCol="0" anchor="t">
            <a:normAutofit/>
          </a:bodyPr>
          <a:lstStyle/>
          <a:p>
            <a:r>
              <a:rPr lang="en-GB" sz="1400" spc="240" dirty="0"/>
              <a:t>               111111111122222222233</a:t>
            </a:r>
          </a:p>
          <a:p>
            <a:r>
              <a:rPr lang="en-GB" sz="1400" spc="240" dirty="0"/>
              <a:t>0123456789012345678901234568901</a:t>
            </a:r>
          </a:p>
        </p:txBody>
      </p:sp>
      <p:sp>
        <p:nvSpPr>
          <p:cNvPr id="40" name="Rectangle 39"/>
          <p:cNvSpPr/>
          <p:nvPr/>
        </p:nvSpPr>
        <p:spPr>
          <a:xfrm>
            <a:off x="9787790" y="2683705"/>
            <a:ext cx="118753" cy="690749"/>
          </a:xfrm>
          <a:prstGeom prst="rect">
            <a:avLst/>
          </a:prstGeom>
          <a:pattFill prst="ltDnDiag">
            <a:fgClr>
              <a:schemeClr val="accent1"/>
            </a:fgClr>
            <a:bgClr>
              <a:schemeClr val="bg1"/>
            </a:bgClr>
          </a:patt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1" name="Rectangle 40"/>
          <p:cNvSpPr/>
          <p:nvPr/>
        </p:nvSpPr>
        <p:spPr>
          <a:xfrm>
            <a:off x="9906543" y="2683704"/>
            <a:ext cx="118753" cy="690749"/>
          </a:xfrm>
          <a:prstGeom prst="rect">
            <a:avLst/>
          </a:prstGeom>
          <a:pattFill prst="ltDnDiag">
            <a:fgClr>
              <a:schemeClr val="accent1"/>
            </a:fgClr>
            <a:bgClr>
              <a:schemeClr val="bg1"/>
            </a:bgClr>
          </a:patt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2" name="Rectangle 41"/>
          <p:cNvSpPr/>
          <p:nvPr/>
        </p:nvSpPr>
        <p:spPr>
          <a:xfrm>
            <a:off x="10027274" y="2683706"/>
            <a:ext cx="118753" cy="690749"/>
          </a:xfrm>
          <a:prstGeom prst="rect">
            <a:avLst/>
          </a:prstGeom>
          <a:pattFill prst="ltDnDiag">
            <a:fgClr>
              <a:schemeClr val="accent1"/>
            </a:fgClr>
            <a:bgClr>
              <a:schemeClr val="bg1"/>
            </a:bgClr>
          </a:patt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3" name="Rectangle 42"/>
          <p:cNvSpPr/>
          <p:nvPr/>
        </p:nvSpPr>
        <p:spPr>
          <a:xfrm>
            <a:off x="10146027" y="2683705"/>
            <a:ext cx="118753" cy="690749"/>
          </a:xfrm>
          <a:prstGeom prst="rect">
            <a:avLst/>
          </a:prstGeom>
          <a:pattFill prst="ltDnDiag">
            <a:fgClr>
              <a:schemeClr val="accent1"/>
            </a:fgClr>
            <a:bgClr>
              <a:schemeClr val="bg1"/>
            </a:bgClr>
          </a:patt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4" name="Rectangle 43"/>
          <p:cNvSpPr/>
          <p:nvPr/>
        </p:nvSpPr>
        <p:spPr>
          <a:xfrm>
            <a:off x="10263258" y="2683703"/>
            <a:ext cx="118753" cy="690749"/>
          </a:xfrm>
          <a:prstGeom prst="rect">
            <a:avLst/>
          </a:prstGeom>
          <a:pattFill prst="ltDnDiag">
            <a:fgClr>
              <a:schemeClr val="accent1"/>
            </a:fgClr>
            <a:bgClr>
              <a:schemeClr val="bg1"/>
            </a:bgClr>
          </a:patt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5" name="Rectangle 44"/>
          <p:cNvSpPr/>
          <p:nvPr/>
        </p:nvSpPr>
        <p:spPr>
          <a:xfrm>
            <a:off x="10382011" y="2683702"/>
            <a:ext cx="118753" cy="690749"/>
          </a:xfrm>
          <a:prstGeom prst="rect">
            <a:avLst/>
          </a:prstGeom>
          <a:pattFill prst="ltDnDiag">
            <a:fgClr>
              <a:schemeClr val="accent1"/>
            </a:fgClr>
            <a:bgClr>
              <a:schemeClr val="bg1"/>
            </a:bgClr>
          </a:patt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6" name="Rectangle 45"/>
          <p:cNvSpPr/>
          <p:nvPr/>
        </p:nvSpPr>
        <p:spPr>
          <a:xfrm>
            <a:off x="10502742" y="2683704"/>
            <a:ext cx="118753" cy="690749"/>
          </a:xfrm>
          <a:prstGeom prst="rect">
            <a:avLst/>
          </a:prstGeom>
          <a:pattFill prst="ltDnDiag">
            <a:fgClr>
              <a:schemeClr val="accent1"/>
            </a:fgClr>
            <a:bgClr>
              <a:schemeClr val="bg1"/>
            </a:bgClr>
          </a:patt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7" name="Rectangle 46"/>
          <p:cNvSpPr/>
          <p:nvPr/>
        </p:nvSpPr>
        <p:spPr>
          <a:xfrm>
            <a:off x="10621495" y="2683703"/>
            <a:ext cx="118753" cy="690749"/>
          </a:xfrm>
          <a:prstGeom prst="rect">
            <a:avLst/>
          </a:prstGeom>
          <a:pattFill prst="ltDnDiag">
            <a:fgClr>
              <a:schemeClr val="accent1"/>
            </a:fgClr>
            <a:bgClr>
              <a:schemeClr val="bg1"/>
            </a:bgClr>
          </a:patt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8" name="Left Brace 47"/>
          <p:cNvSpPr/>
          <p:nvPr/>
        </p:nvSpPr>
        <p:spPr>
          <a:xfrm rot="16200000">
            <a:off x="7120057" y="3601467"/>
            <a:ext cx="386499" cy="324167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49" name="TextBox 48"/>
          <p:cNvSpPr txBox="1"/>
          <p:nvPr/>
        </p:nvSpPr>
        <p:spPr>
          <a:xfrm>
            <a:off x="6671107" y="5500395"/>
            <a:ext cx="1284398" cy="283504"/>
          </a:xfrm>
          <a:prstGeom prst="rect">
            <a:avLst/>
          </a:prstGeom>
        </p:spPr>
        <p:txBody>
          <a:bodyPr vert="horz" wrap="none" lIns="0" tIns="0" rIns="0" bIns="0" rtlCol="0" anchor="t">
            <a:normAutofit/>
          </a:bodyPr>
          <a:lstStyle/>
          <a:p>
            <a:pPr algn="ctr"/>
            <a:r>
              <a:rPr lang="en-GB" dirty="0"/>
              <a:t>Tag (5-bits)</a:t>
            </a:r>
          </a:p>
        </p:txBody>
      </p:sp>
      <p:sp>
        <p:nvSpPr>
          <p:cNvPr id="52" name="Left Brace 51"/>
          <p:cNvSpPr/>
          <p:nvPr/>
        </p:nvSpPr>
        <p:spPr>
          <a:xfrm rot="16200000">
            <a:off x="9487128" y="4486615"/>
            <a:ext cx="386499" cy="1492471"/>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53" name="TextBox 52"/>
          <p:cNvSpPr txBox="1"/>
          <p:nvPr/>
        </p:nvSpPr>
        <p:spPr>
          <a:xfrm>
            <a:off x="9118990" y="5500395"/>
            <a:ext cx="1122774" cy="457200"/>
          </a:xfrm>
          <a:prstGeom prst="rect">
            <a:avLst/>
          </a:prstGeom>
        </p:spPr>
        <p:txBody>
          <a:bodyPr vert="horz" wrap="none" lIns="0" tIns="0" rIns="0" bIns="0" rtlCol="0" anchor="t">
            <a:normAutofit fontScale="92500" lnSpcReduction="20000"/>
          </a:bodyPr>
          <a:lstStyle/>
          <a:p>
            <a:pPr algn="ctr"/>
            <a:r>
              <a:rPr lang="en-GB" dirty="0"/>
              <a:t>Byte </a:t>
            </a:r>
          </a:p>
          <a:p>
            <a:pPr algn="ctr"/>
            <a:r>
              <a:rPr lang="en-GB" dirty="0"/>
              <a:t>Select (2-bit)</a:t>
            </a:r>
          </a:p>
        </p:txBody>
      </p:sp>
      <p:sp>
        <p:nvSpPr>
          <p:cNvPr id="54" name="TextBox 53"/>
          <p:cNvSpPr txBox="1"/>
          <p:nvPr/>
        </p:nvSpPr>
        <p:spPr>
          <a:xfrm>
            <a:off x="9445818" y="4605398"/>
            <a:ext cx="469118" cy="320632"/>
          </a:xfrm>
          <a:prstGeom prst="rect">
            <a:avLst/>
          </a:prstGeom>
        </p:spPr>
        <p:txBody>
          <a:bodyPr vert="horz" wrap="none" lIns="0" tIns="0" rIns="0" bIns="0" rtlCol="0" anchor="t">
            <a:normAutofit/>
          </a:bodyPr>
          <a:lstStyle/>
          <a:p>
            <a:pPr algn="ctr"/>
            <a:r>
              <a:rPr lang="en-GB" dirty="0"/>
              <a:t>10</a:t>
            </a:r>
          </a:p>
        </p:txBody>
      </p:sp>
      <p:sp>
        <p:nvSpPr>
          <p:cNvPr id="55" name="TextBox 54"/>
          <p:cNvSpPr txBox="1"/>
          <p:nvPr/>
        </p:nvSpPr>
        <p:spPr>
          <a:xfrm>
            <a:off x="7118539" y="4605402"/>
            <a:ext cx="469118" cy="320632"/>
          </a:xfrm>
          <a:prstGeom prst="rect">
            <a:avLst/>
          </a:prstGeom>
        </p:spPr>
        <p:txBody>
          <a:bodyPr vert="horz" wrap="none" lIns="0" tIns="0" rIns="0" bIns="0" rtlCol="0" anchor="t">
            <a:normAutofit/>
          </a:bodyPr>
          <a:lstStyle/>
          <a:p>
            <a:pPr algn="ctr"/>
            <a:r>
              <a:rPr lang="en-GB" dirty="0"/>
              <a:t>01110</a:t>
            </a:r>
          </a:p>
        </p:txBody>
      </p:sp>
      <p:cxnSp>
        <p:nvCxnSpPr>
          <p:cNvPr id="60" name="Elbow Connector 59"/>
          <p:cNvCxnSpPr>
            <a:endCxn id="19" idx="0"/>
          </p:cNvCxnSpPr>
          <p:nvPr/>
        </p:nvCxnSpPr>
        <p:spPr>
          <a:xfrm rot="10800000" flipV="1">
            <a:off x="2425673" y="2686050"/>
            <a:ext cx="355061" cy="290582"/>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2893231" y="2536066"/>
            <a:ext cx="1289234" cy="295275"/>
          </a:xfrm>
          <a:prstGeom prst="rect">
            <a:avLst/>
          </a:prstGeom>
        </p:spPr>
        <p:txBody>
          <a:bodyPr vert="horz" wrap="none" lIns="0" tIns="0" rIns="0" bIns="0" rtlCol="0" anchor="t">
            <a:normAutofit/>
          </a:bodyPr>
          <a:lstStyle/>
          <a:p>
            <a:r>
              <a:rPr lang="en-GB" dirty="0"/>
              <a:t>Block 12;  </a:t>
            </a:r>
            <a:r>
              <a:rPr lang="en-GB" dirty="0" err="1"/>
              <a:t>Addr</a:t>
            </a:r>
            <a:r>
              <a:rPr lang="en-GB" dirty="0"/>
              <a:t>: 01110</a:t>
            </a:r>
          </a:p>
        </p:txBody>
      </p:sp>
      <p:sp>
        <p:nvSpPr>
          <p:cNvPr id="62" name="TextBox 61"/>
          <p:cNvSpPr txBox="1"/>
          <p:nvPr/>
        </p:nvSpPr>
        <p:spPr>
          <a:xfrm>
            <a:off x="9781601" y="2455106"/>
            <a:ext cx="1056610" cy="228600"/>
          </a:xfrm>
          <a:prstGeom prst="rect">
            <a:avLst/>
          </a:prstGeom>
        </p:spPr>
        <p:txBody>
          <a:bodyPr vert="horz" wrap="none" lIns="0" tIns="0" rIns="0" bIns="0" rtlCol="0" anchor="t">
            <a:normAutofit/>
          </a:bodyPr>
          <a:lstStyle/>
          <a:p>
            <a:r>
              <a:rPr lang="en-GB" sz="1400" spc="240" dirty="0"/>
              <a:t>01234567</a:t>
            </a:r>
          </a:p>
        </p:txBody>
      </p:sp>
      <p:cxnSp>
        <p:nvCxnSpPr>
          <p:cNvPr id="64" name="Elbow Connector 63"/>
          <p:cNvCxnSpPr>
            <a:stCxn id="4" idx="0"/>
            <a:endCxn id="59" idx="0"/>
          </p:cNvCxnSpPr>
          <p:nvPr/>
        </p:nvCxnSpPr>
        <p:spPr>
          <a:xfrm rot="5400000" flipH="1" flipV="1">
            <a:off x="8416009" y="2757392"/>
            <a:ext cx="745306" cy="295071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9612291" y="2020125"/>
            <a:ext cx="1289234" cy="295275"/>
          </a:xfrm>
          <a:prstGeom prst="rect">
            <a:avLst/>
          </a:prstGeom>
        </p:spPr>
        <p:txBody>
          <a:bodyPr vert="horz" wrap="none" lIns="0" tIns="0" rIns="0" bIns="0" rtlCol="0" anchor="t">
            <a:normAutofit/>
          </a:bodyPr>
          <a:lstStyle/>
          <a:p>
            <a:pPr algn="ctr"/>
            <a:r>
              <a:rPr lang="en-GB" dirty="0">
                <a:solidFill>
                  <a:schemeClr val="accent1"/>
                </a:solidFill>
              </a:rPr>
              <a:t>Cache</a:t>
            </a:r>
          </a:p>
        </p:txBody>
      </p:sp>
      <p:sp>
        <p:nvSpPr>
          <p:cNvPr id="69" name="Content Placeholder 1"/>
          <p:cNvSpPr txBox="1">
            <a:spLocks/>
          </p:cNvSpPr>
          <p:nvPr/>
        </p:nvSpPr>
        <p:spPr>
          <a:xfrm>
            <a:off x="520824" y="4415504"/>
            <a:ext cx="4984430" cy="1693065"/>
          </a:xfrm>
          <a:prstGeom prst="rect">
            <a:avLst/>
          </a:prstGeom>
        </p:spPr>
        <p:txBody>
          <a:bodyPr vert="horz" lIns="0" tIns="0" rIns="0" bIns="0">
            <a:noAutofit/>
          </a:bodyPr>
          <a:lstStyle>
            <a:lvl1pPr marL="265113" indent="-265113" algn="l" rtl="0" eaLnBrk="1" latinLnBrk="0" hangingPunct="1">
              <a:spcBef>
                <a:spcPts val="400"/>
              </a:spcBef>
              <a:buClr>
                <a:schemeClr val="accent5"/>
              </a:buClr>
              <a:buSzPct val="95000"/>
              <a:buFont typeface="Wingdings" charset="2"/>
              <a:buChar char="§"/>
              <a:defRPr kumimoji="0" sz="2400" b="0" i="0" kern="1200">
                <a:solidFill>
                  <a:schemeClr val="tx1"/>
                </a:solidFill>
                <a:effectLst/>
                <a:latin typeface="Gill Sans MT"/>
                <a:ea typeface="+mn-ea"/>
                <a:cs typeface="Gill Sans MT"/>
              </a:defRPr>
            </a:lvl1pPr>
            <a:lvl2pPr marL="803275" indent="-265113" algn="l" rtl="0" eaLnBrk="1" latinLnBrk="0" hangingPunct="1">
              <a:spcBef>
                <a:spcPts val="400"/>
              </a:spcBef>
              <a:buClr>
                <a:schemeClr val="accent5"/>
              </a:buClr>
              <a:buSzPct val="95000"/>
              <a:buFont typeface="Wingdings" charset="2"/>
              <a:buChar char="§"/>
              <a:defRPr kumimoji="0" sz="2000" b="0" i="0" kern="1200">
                <a:solidFill>
                  <a:schemeClr val="tx1"/>
                </a:solidFill>
                <a:latin typeface="Gill Sans MT"/>
                <a:ea typeface="+mn-ea"/>
                <a:cs typeface="Gill Sans MT"/>
              </a:defRPr>
            </a:lvl2pPr>
            <a:lvl3pPr marL="803275" indent="-265113" algn="l" rtl="0" eaLnBrk="1" latinLnBrk="0" hangingPunct="1">
              <a:spcBef>
                <a:spcPts val="400"/>
              </a:spcBef>
              <a:buClr>
                <a:schemeClr val="accent5"/>
              </a:buClr>
              <a:buSzPct val="95000"/>
              <a:buFont typeface="Wingdings" charset="2"/>
              <a:buChar char="§"/>
              <a:defRPr kumimoji="0" sz="2000" b="0" i="0" kern="1200">
                <a:solidFill>
                  <a:schemeClr val="tx1"/>
                </a:solidFill>
                <a:latin typeface="Gill Sans MT"/>
                <a:ea typeface="+mn-ea"/>
                <a:cs typeface="Gill Sans MT"/>
              </a:defRPr>
            </a:lvl3pPr>
            <a:lvl4pPr marL="803275" indent="-265113" algn="l" rtl="0" eaLnBrk="1" latinLnBrk="0" hangingPunct="1">
              <a:spcBef>
                <a:spcPts val="400"/>
              </a:spcBef>
              <a:buClr>
                <a:schemeClr val="accent5"/>
              </a:buClr>
              <a:buSzPct val="95000"/>
              <a:buFont typeface="Wingdings" charset="2"/>
              <a:buChar char="§"/>
              <a:defRPr kumimoji="0" sz="2000" b="0" i="0" kern="1200">
                <a:solidFill>
                  <a:schemeClr val="tx1"/>
                </a:solidFill>
                <a:latin typeface="Gill Sans MT"/>
                <a:ea typeface="+mn-ea"/>
                <a:cs typeface="Gill Sans MT"/>
              </a:defRPr>
            </a:lvl4pPr>
            <a:lvl5pPr marL="803275" indent="-265113" algn="l" rtl="0" eaLnBrk="1" latinLnBrk="0" hangingPunct="1">
              <a:spcBef>
                <a:spcPts val="400"/>
              </a:spcBef>
              <a:buClr>
                <a:schemeClr val="accent5"/>
              </a:buClr>
              <a:buSzPct val="95000"/>
              <a:buFont typeface="Wingdings" charset="2"/>
              <a:buChar char="§"/>
              <a:defRPr kumimoji="0" sz="2000" b="0" i="0" kern="1200">
                <a:solidFill>
                  <a:schemeClr val="tx1"/>
                </a:solidFill>
                <a:latin typeface="Gill Sans MT"/>
                <a:ea typeface="+mn-ea"/>
                <a:cs typeface="Gill Sans MT"/>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lstStyle>
          <a:p>
            <a:pPr defTabSz="914400"/>
            <a:r>
              <a:rPr lang="en-GB" dirty="0"/>
              <a:t>No index, block can be placed anywhere in the cache.</a:t>
            </a:r>
          </a:p>
          <a:p>
            <a:pPr defTabSz="914400"/>
            <a:r>
              <a:rPr lang="en-GB" dirty="0"/>
              <a:t>Each block is identified in the cache by a 5-bit tag.   </a:t>
            </a:r>
          </a:p>
        </p:txBody>
      </p:sp>
      <p:sp>
        <p:nvSpPr>
          <p:cNvPr id="59" name="Isosceles Triangle 58"/>
          <p:cNvSpPr/>
          <p:nvPr/>
        </p:nvSpPr>
        <p:spPr>
          <a:xfrm rot="10800000">
            <a:off x="9787789" y="3374449"/>
            <a:ext cx="952458" cy="485645"/>
          </a:xfrm>
          <a:prstGeom prst="triangl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26913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Associativity Trade-off</a:t>
            </a:r>
          </a:p>
        </p:txBody>
      </p:sp>
      <p:sp>
        <p:nvSpPr>
          <p:cNvPr id="2" name="Content Placeholder 1"/>
          <p:cNvSpPr>
            <a:spLocks noGrp="1"/>
          </p:cNvSpPr>
          <p:nvPr>
            <p:ph idx="1"/>
          </p:nvPr>
        </p:nvSpPr>
        <p:spPr/>
        <p:txBody>
          <a:bodyPr/>
          <a:lstStyle/>
          <a:p>
            <a:r>
              <a:rPr lang="en-GB" dirty="0"/>
              <a:t>The level of associativity is a trade-off when considering N-Way caches</a:t>
            </a:r>
          </a:p>
          <a:p>
            <a:r>
              <a:rPr lang="en-GB" dirty="0"/>
              <a:t>The more slots available (bigger the set) for a block requires more searching, which costs time and power – however more slots increases the flexibility and therefore the hit rate. </a:t>
            </a:r>
          </a:p>
        </p:txBody>
      </p:sp>
    </p:spTree>
    <p:extLst>
      <p:ext uri="{BB962C8B-B14F-4D97-AF65-F5344CB8AC3E}">
        <p14:creationId xmlns:p14="http://schemas.microsoft.com/office/powerpoint/2010/main" val="1370975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Previous</a:t>
            </a:r>
            <a:endParaRPr lang="en-US" dirty="0"/>
          </a:p>
        </p:txBody>
      </p:sp>
      <p:sp>
        <p:nvSpPr>
          <p:cNvPr id="2" name="Content Placeholder 1"/>
          <p:cNvSpPr>
            <a:spLocks noGrp="1"/>
          </p:cNvSpPr>
          <p:nvPr>
            <p:ph idx="1"/>
          </p:nvPr>
        </p:nvSpPr>
        <p:spPr/>
        <p:txBody>
          <a:bodyPr/>
          <a:lstStyle/>
          <a:p>
            <a:r>
              <a:rPr lang="en-GB" dirty="0"/>
              <a:t>Concurrency</a:t>
            </a:r>
            <a:endParaRPr lang="en-US" dirty="0"/>
          </a:p>
          <a:p>
            <a:r>
              <a:rPr lang="en-GB" dirty="0"/>
              <a:t>Lab</a:t>
            </a:r>
          </a:p>
        </p:txBody>
      </p:sp>
    </p:spTree>
    <p:extLst>
      <p:ext uri="{BB962C8B-B14F-4D97-AF65-F5344CB8AC3E}">
        <p14:creationId xmlns:p14="http://schemas.microsoft.com/office/powerpoint/2010/main" val="4029775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Block Replacement Policy</a:t>
            </a:r>
          </a:p>
        </p:txBody>
      </p:sp>
      <p:sp>
        <p:nvSpPr>
          <p:cNvPr id="2" name="Content Placeholder 1"/>
          <p:cNvSpPr>
            <a:spLocks noGrp="1"/>
          </p:cNvSpPr>
          <p:nvPr>
            <p:ph idx="1"/>
          </p:nvPr>
        </p:nvSpPr>
        <p:spPr/>
        <p:txBody>
          <a:bodyPr/>
          <a:lstStyle/>
          <a:p>
            <a:r>
              <a:rPr lang="en-GB" dirty="0"/>
              <a:t>In a Direct Mapped cache there is no choice as to where to put a block. However with associative caches there is more than one slot to choose from when a block is retrieved.</a:t>
            </a:r>
          </a:p>
          <a:p>
            <a:r>
              <a:rPr lang="en-GB" dirty="0"/>
              <a:t>Some common replacement policies:</a:t>
            </a:r>
          </a:p>
          <a:p>
            <a:pPr lvl="1"/>
            <a:r>
              <a:rPr lang="en-GB" dirty="0"/>
              <a:t>Random – new block replaces randomly selected block, easiest to implement </a:t>
            </a:r>
          </a:p>
          <a:p>
            <a:pPr lvl="1"/>
            <a:r>
              <a:rPr lang="en-GB" dirty="0"/>
              <a:t>Round Robin – first-in, first-out (FIFO); new block replaces oldest block – easy to implement</a:t>
            </a:r>
          </a:p>
          <a:p>
            <a:pPr lvl="1"/>
            <a:r>
              <a:rPr lang="en-GB" dirty="0"/>
              <a:t>Least Recently Used – new block replaces least recently used block, requires extra complexity to track block usage </a:t>
            </a:r>
          </a:p>
        </p:txBody>
      </p:sp>
    </p:spTree>
    <p:extLst>
      <p:ext uri="{BB962C8B-B14F-4D97-AF65-F5344CB8AC3E}">
        <p14:creationId xmlns:p14="http://schemas.microsoft.com/office/powerpoint/2010/main" val="8171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Memory Management</a:t>
            </a:r>
          </a:p>
        </p:txBody>
      </p:sp>
    </p:spTree>
    <p:extLst>
      <p:ext uri="{BB962C8B-B14F-4D97-AF65-F5344CB8AC3E}">
        <p14:creationId xmlns:p14="http://schemas.microsoft.com/office/powerpoint/2010/main" val="11387785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7330" b="2281"/>
          <a:stretch/>
        </p:blipFill>
        <p:spPr bwMode="auto">
          <a:xfrm>
            <a:off x="8758719" y="312821"/>
            <a:ext cx="2639195" cy="5871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normAutofit/>
          </a:bodyPr>
          <a:lstStyle/>
          <a:p>
            <a:r>
              <a:rPr lang="en-GB" dirty="0"/>
              <a:t>Processes Need Memory</a:t>
            </a:r>
            <a:endParaRPr lang="en-US" dirty="0"/>
          </a:p>
        </p:txBody>
      </p:sp>
      <p:sp>
        <p:nvSpPr>
          <p:cNvPr id="2" name="Content Placeholder 1"/>
          <p:cNvSpPr>
            <a:spLocks noGrp="1"/>
          </p:cNvSpPr>
          <p:nvPr>
            <p:ph idx="1"/>
          </p:nvPr>
        </p:nvSpPr>
        <p:spPr>
          <a:xfrm>
            <a:off x="473525" y="1223432"/>
            <a:ext cx="11155753" cy="5319872"/>
          </a:xfrm>
        </p:spPr>
        <p:txBody>
          <a:bodyPr/>
          <a:lstStyle/>
          <a:p>
            <a:r>
              <a:rPr lang="en-GB" dirty="0"/>
              <a:t>Code or Text</a:t>
            </a:r>
          </a:p>
          <a:p>
            <a:pPr lvl="1"/>
            <a:r>
              <a:rPr lang="en-GB" dirty="0"/>
              <a:t>Binary instructions to be executed</a:t>
            </a:r>
          </a:p>
          <a:p>
            <a:pPr lvl="1"/>
            <a:r>
              <a:rPr lang="en-GB" dirty="0"/>
              <a:t>A clone of the program</a:t>
            </a:r>
          </a:p>
          <a:p>
            <a:pPr lvl="1"/>
            <a:r>
              <a:rPr lang="en-GB" dirty="0"/>
              <a:t>Usually read-only</a:t>
            </a:r>
          </a:p>
          <a:p>
            <a:pPr lvl="1"/>
            <a:r>
              <a:rPr lang="en-GB" dirty="0"/>
              <a:t>Program counter (PC), points to the next instruction</a:t>
            </a:r>
          </a:p>
          <a:p>
            <a:r>
              <a:rPr lang="en-GB" dirty="0"/>
              <a:t>Static Data</a:t>
            </a:r>
          </a:p>
          <a:p>
            <a:pPr lvl="1"/>
            <a:r>
              <a:rPr lang="en-GB" dirty="0"/>
              <a:t>Global/Constant/Static variables - shared between threads</a:t>
            </a:r>
          </a:p>
          <a:p>
            <a:pPr lvl="1"/>
            <a:r>
              <a:rPr lang="en-GB" dirty="0"/>
              <a:t>If not initialized by program, will be zero or null pointer</a:t>
            </a:r>
          </a:p>
          <a:p>
            <a:r>
              <a:rPr lang="en-GB" dirty="0"/>
              <a:t>Heap</a:t>
            </a:r>
          </a:p>
          <a:p>
            <a:pPr lvl="1"/>
            <a:r>
              <a:rPr lang="en-GB" dirty="0" err="1"/>
              <a:t>malloc</a:t>
            </a:r>
            <a:r>
              <a:rPr lang="en-GB" dirty="0"/>
              <a:t>/free</a:t>
            </a:r>
          </a:p>
          <a:p>
            <a:r>
              <a:rPr lang="en-GB" dirty="0"/>
              <a:t>Stack</a:t>
            </a:r>
          </a:p>
          <a:p>
            <a:pPr lvl="1"/>
            <a:r>
              <a:rPr lang="en-GB" dirty="0"/>
              <a:t>Used for procedure calls and return</a:t>
            </a:r>
          </a:p>
          <a:p>
            <a:pPr lvl="1"/>
            <a:r>
              <a:rPr lang="en-GB" dirty="0"/>
              <a:t>Stack Pointer(SP)</a:t>
            </a:r>
          </a:p>
          <a:p>
            <a:pPr lvl="2"/>
            <a:r>
              <a:rPr lang="en-GB" dirty="0"/>
              <a:t>First In Last Out (FILO)</a:t>
            </a:r>
            <a:endParaRPr lang="en-US" dirty="0"/>
          </a:p>
        </p:txBody>
      </p:sp>
    </p:spTree>
    <p:extLst>
      <p:ext uri="{BB962C8B-B14F-4D97-AF65-F5344CB8AC3E}">
        <p14:creationId xmlns:p14="http://schemas.microsoft.com/office/powerpoint/2010/main" val="3459971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What Does Memory Management Do?</a:t>
            </a:r>
            <a:endParaRPr lang="en-US" dirty="0"/>
          </a:p>
        </p:txBody>
      </p:sp>
      <p:sp>
        <p:nvSpPr>
          <p:cNvPr id="2" name="Content Placeholder 1"/>
          <p:cNvSpPr>
            <a:spLocks noGrp="1"/>
          </p:cNvSpPr>
          <p:nvPr>
            <p:ph idx="1"/>
          </p:nvPr>
        </p:nvSpPr>
        <p:spPr/>
        <p:txBody>
          <a:bodyPr/>
          <a:lstStyle/>
          <a:p>
            <a:r>
              <a:rPr lang="en-GB" dirty="0"/>
              <a:t>Both the OS and user processes need memory</a:t>
            </a:r>
          </a:p>
          <a:p>
            <a:endParaRPr lang="en-GB" dirty="0"/>
          </a:p>
          <a:p>
            <a:r>
              <a:rPr lang="en-GB" dirty="0"/>
              <a:t>Allocation/Partition – compact way of allocating</a:t>
            </a:r>
          </a:p>
          <a:p>
            <a:r>
              <a:rPr lang="en-GB" dirty="0"/>
              <a:t>Relocation – changing the memory space dynamically, ideally translation done by hardware</a:t>
            </a:r>
          </a:p>
          <a:p>
            <a:r>
              <a:rPr lang="en-GB" dirty="0"/>
              <a:t>Protection – illegal reference to other processes’ memory should be detected and stopped at run time</a:t>
            </a:r>
          </a:p>
          <a:p>
            <a:r>
              <a:rPr lang="en-GB" dirty="0"/>
              <a:t>Sharing – several processes access common part of the memory</a:t>
            </a:r>
            <a:endParaRPr lang="en-US" dirty="0"/>
          </a:p>
        </p:txBody>
      </p:sp>
    </p:spTree>
    <p:extLst>
      <p:ext uri="{BB962C8B-B14F-4D97-AF65-F5344CB8AC3E}">
        <p14:creationId xmlns:p14="http://schemas.microsoft.com/office/powerpoint/2010/main" val="8956555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Address Binding</a:t>
            </a:r>
            <a:endParaRPr lang="en-US" dirty="0"/>
          </a:p>
        </p:txBody>
      </p:sp>
      <p:sp>
        <p:nvSpPr>
          <p:cNvPr id="2" name="Content Placeholder 1"/>
          <p:cNvSpPr>
            <a:spLocks noGrp="1"/>
          </p:cNvSpPr>
          <p:nvPr>
            <p:ph idx="1"/>
          </p:nvPr>
        </p:nvSpPr>
        <p:spPr>
          <a:xfrm>
            <a:off x="481547" y="975946"/>
            <a:ext cx="6657807" cy="5354517"/>
          </a:xfrm>
        </p:spPr>
        <p:txBody>
          <a:bodyPr/>
          <a:lstStyle/>
          <a:p>
            <a:r>
              <a:rPr lang="en-GB" dirty="0"/>
              <a:t>Where is the variable in memory and where is the location that the program is branching to?</a:t>
            </a:r>
          </a:p>
          <a:p>
            <a:r>
              <a:rPr lang="en-GB" dirty="0"/>
              <a:t>Needs to map the program to main memory</a:t>
            </a:r>
          </a:p>
          <a:p>
            <a:pPr lvl="1"/>
            <a:r>
              <a:rPr lang="en-GB" dirty="0"/>
              <a:t>Symbolic addresses in the source program</a:t>
            </a:r>
          </a:p>
          <a:p>
            <a:pPr lvl="1"/>
            <a:r>
              <a:rPr lang="en-GB" dirty="0"/>
              <a:t>Instructions in the source program</a:t>
            </a:r>
          </a:p>
          <a:p>
            <a:pPr lvl="1"/>
            <a:endParaRPr lang="en-GB" dirty="0"/>
          </a:p>
          <a:p>
            <a:r>
              <a:rPr lang="en-GB" dirty="0"/>
              <a:t>Steps to run your program:</a:t>
            </a:r>
          </a:p>
          <a:p>
            <a:pPr lvl="1"/>
            <a:r>
              <a:rPr lang="en-GB" dirty="0"/>
              <a:t>Compilation – convert symbolic references into numerical values and turn everything into machine code. Also contains placeholders and offsets as the linker will solve them.</a:t>
            </a:r>
          </a:p>
          <a:p>
            <a:pPr lvl="1"/>
            <a:r>
              <a:rPr lang="en-GB" dirty="0"/>
              <a:t>Linking – either static or dynamic. It is possible to load and link libraries at run-time.</a:t>
            </a:r>
          </a:p>
          <a:p>
            <a:pPr lvl="1"/>
            <a:r>
              <a:rPr lang="en-GB" dirty="0"/>
              <a:t>Loading – load the program into the main memory and all other necessary preparation</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3276" y="254976"/>
            <a:ext cx="4963664" cy="57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6259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Address Binding</a:t>
            </a:r>
            <a:endParaRPr lang="en-US" dirty="0"/>
          </a:p>
        </p:txBody>
      </p:sp>
      <p:sp>
        <p:nvSpPr>
          <p:cNvPr id="2" name="Content Placeholder 1"/>
          <p:cNvSpPr>
            <a:spLocks noGrp="1"/>
          </p:cNvSpPr>
          <p:nvPr>
            <p:ph idx="1"/>
          </p:nvPr>
        </p:nvSpPr>
        <p:spPr>
          <a:xfrm>
            <a:off x="481547" y="975946"/>
            <a:ext cx="6611729" cy="5354517"/>
          </a:xfrm>
        </p:spPr>
        <p:txBody>
          <a:bodyPr/>
          <a:lstStyle/>
          <a:p>
            <a:r>
              <a:rPr lang="en-GB" dirty="0"/>
              <a:t>Static Address Binding at</a:t>
            </a:r>
          </a:p>
          <a:p>
            <a:pPr lvl="1"/>
            <a:r>
              <a:rPr lang="en-GB" dirty="0"/>
              <a:t>Programming </a:t>
            </a:r>
          </a:p>
          <a:p>
            <a:pPr lvl="5"/>
            <a:r>
              <a:rPr lang="en-GB" dirty="0"/>
              <a:t>Programmers know the exact address they want</a:t>
            </a:r>
          </a:p>
          <a:p>
            <a:pPr lvl="1"/>
            <a:r>
              <a:rPr lang="en-GB" dirty="0"/>
              <a:t>Compilation</a:t>
            </a:r>
          </a:p>
          <a:p>
            <a:pPr lvl="5"/>
            <a:r>
              <a:rPr lang="en-GB" dirty="0"/>
              <a:t>Memory location known before execution</a:t>
            </a:r>
          </a:p>
          <a:p>
            <a:pPr lvl="5"/>
            <a:r>
              <a:rPr lang="en-GB" dirty="0"/>
              <a:t>Absolute code and less flexible</a:t>
            </a:r>
          </a:p>
          <a:p>
            <a:pPr lvl="1"/>
            <a:r>
              <a:rPr lang="en-GB" dirty="0"/>
              <a:t>Loading</a:t>
            </a:r>
          </a:p>
          <a:p>
            <a:pPr lvl="5"/>
            <a:r>
              <a:rPr lang="en-GB" dirty="0"/>
              <a:t>Simple - relative to the beginning of the executable (offset)</a:t>
            </a:r>
          </a:p>
          <a:p>
            <a:pPr lvl="5"/>
            <a:r>
              <a:rPr lang="en-GB" dirty="0"/>
              <a:t>Program starts at location L, then L is added to all memory addresses in the program</a:t>
            </a:r>
          </a:p>
          <a:p>
            <a:pPr lvl="5"/>
            <a:r>
              <a:rPr lang="en-GB" dirty="0"/>
              <a:t>Not flexible enough – what if swapped out?</a:t>
            </a:r>
          </a:p>
          <a:p>
            <a:r>
              <a:rPr lang="en-GB" dirty="0"/>
              <a:t>Dynamic Address Binding at runtime</a:t>
            </a:r>
          </a:p>
          <a:p>
            <a:pPr lvl="1"/>
            <a:r>
              <a:rPr lang="en-GB" dirty="0"/>
              <a:t>Flexible – can relocate processes</a:t>
            </a:r>
          </a:p>
          <a:p>
            <a:pPr lvl="1"/>
            <a:r>
              <a:rPr lang="en-GB" dirty="0"/>
              <a:t>At the cost of complicated address translation</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3276" y="254976"/>
            <a:ext cx="4963664" cy="57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8602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Dynamic Address Binding</a:t>
            </a:r>
            <a:endParaRPr lang="en-US" dirty="0"/>
          </a:p>
        </p:txBody>
      </p:sp>
      <p:sp>
        <p:nvSpPr>
          <p:cNvPr id="2" name="Content Placeholder 1"/>
          <p:cNvSpPr>
            <a:spLocks noGrp="1"/>
          </p:cNvSpPr>
          <p:nvPr>
            <p:ph idx="1"/>
          </p:nvPr>
        </p:nvSpPr>
        <p:spPr/>
        <p:txBody>
          <a:bodyPr/>
          <a:lstStyle/>
          <a:p>
            <a:r>
              <a:rPr lang="en-GB" dirty="0"/>
              <a:t>Relocation is very frequent due to </a:t>
            </a:r>
            <a:r>
              <a:rPr lang="en-GB" dirty="0">
                <a:solidFill>
                  <a:srgbClr val="FF0000"/>
                </a:solidFill>
              </a:rPr>
              <a:t>compaction</a:t>
            </a:r>
            <a:r>
              <a:rPr lang="en-GB" dirty="0"/>
              <a:t> and </a:t>
            </a:r>
            <a:r>
              <a:rPr lang="en-GB" dirty="0">
                <a:solidFill>
                  <a:srgbClr val="FF0000"/>
                </a:solidFill>
              </a:rPr>
              <a:t>swapping</a:t>
            </a:r>
          </a:p>
          <a:p>
            <a:r>
              <a:rPr lang="en-GB" dirty="0"/>
              <a:t>If static binding, needs explicit programming for the relocation</a:t>
            </a:r>
          </a:p>
          <a:p>
            <a:r>
              <a:rPr lang="en-GB" dirty="0"/>
              <a:t>Alternatively, make OS handle it at runtime</a:t>
            </a:r>
          </a:p>
          <a:p>
            <a:r>
              <a:rPr lang="en-GB" dirty="0"/>
              <a:t>Bind a logical/virtual address to a physical address </a:t>
            </a:r>
          </a:p>
          <a:p>
            <a:pPr lvl="1"/>
            <a:r>
              <a:rPr lang="en-GB" dirty="0"/>
              <a:t>Physical address – absolute location in the main memory</a:t>
            </a:r>
          </a:p>
          <a:p>
            <a:pPr lvl="4"/>
            <a:r>
              <a:rPr lang="en-GB" dirty="0"/>
              <a:t>Logical address – a reference to the physical address, should be independent of the organization and structure of the physical memory</a:t>
            </a:r>
          </a:p>
          <a:p>
            <a:pPr lvl="4"/>
            <a:r>
              <a:rPr lang="en-GB" dirty="0"/>
              <a:t>Conceptually, </a:t>
            </a:r>
            <a:r>
              <a:rPr lang="en-GB" dirty="0" err="1"/>
              <a:t>PhysicalAddress</a:t>
            </a:r>
            <a:r>
              <a:rPr lang="en-GB" dirty="0"/>
              <a:t> = </a:t>
            </a:r>
            <a:r>
              <a:rPr lang="en-GB" dirty="0" err="1"/>
              <a:t>address_translation</a:t>
            </a:r>
            <a:r>
              <a:rPr lang="en-GB" dirty="0"/>
              <a:t> (</a:t>
            </a:r>
            <a:r>
              <a:rPr lang="en-GB" dirty="0" err="1"/>
              <a:t>LogicalAddress</a:t>
            </a:r>
            <a:r>
              <a:rPr lang="en-GB" dirty="0"/>
              <a:t>) </a:t>
            </a:r>
          </a:p>
          <a:p>
            <a:pPr lvl="4"/>
            <a:r>
              <a:rPr lang="en-GB" dirty="0"/>
              <a:t>All translation is done by the component called the memory management unit (MMU)</a:t>
            </a:r>
          </a:p>
          <a:p>
            <a:r>
              <a:rPr lang="en-GB" dirty="0"/>
              <a:t>How to implement the </a:t>
            </a:r>
            <a:r>
              <a:rPr lang="en-GB" dirty="0" err="1"/>
              <a:t>address_translation</a:t>
            </a:r>
            <a:r>
              <a:rPr lang="en-GB" dirty="0"/>
              <a:t>?</a:t>
            </a:r>
          </a:p>
          <a:p>
            <a:pPr lvl="1"/>
            <a:r>
              <a:rPr lang="en-GB" dirty="0"/>
              <a:t>Relocation Register – relative address and continuous memory</a:t>
            </a:r>
          </a:p>
          <a:p>
            <a:pPr lvl="1"/>
            <a:r>
              <a:rPr lang="en-GB" dirty="0"/>
              <a:t>Page/Multi-Segment – non–continuous memory</a:t>
            </a:r>
          </a:p>
          <a:p>
            <a:pPr lvl="1"/>
            <a:endParaRPr lang="en-GB" dirty="0"/>
          </a:p>
          <a:p>
            <a:endParaRPr lang="en-US" dirty="0"/>
          </a:p>
        </p:txBody>
      </p:sp>
    </p:spTree>
    <p:extLst>
      <p:ext uri="{BB962C8B-B14F-4D97-AF65-F5344CB8AC3E}">
        <p14:creationId xmlns:p14="http://schemas.microsoft.com/office/powerpoint/2010/main" val="2778057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Relocation Register</a:t>
            </a:r>
            <a:endParaRPr lang="en-US" dirty="0"/>
          </a:p>
        </p:txBody>
      </p:sp>
      <p:sp>
        <p:nvSpPr>
          <p:cNvPr id="2" name="Content Placeholder 1"/>
          <p:cNvSpPr>
            <a:spLocks noGrp="1"/>
          </p:cNvSpPr>
          <p:nvPr>
            <p:ph idx="1"/>
          </p:nvPr>
        </p:nvSpPr>
        <p:spPr>
          <a:xfrm>
            <a:off x="463962" y="991593"/>
            <a:ext cx="11168261" cy="2402238"/>
          </a:xfrm>
        </p:spPr>
        <p:txBody>
          <a:bodyPr/>
          <a:lstStyle/>
          <a:p>
            <a:r>
              <a:rPr lang="en-GB" dirty="0"/>
              <a:t>OS writes the base address </a:t>
            </a:r>
            <a:r>
              <a:rPr lang="en-GB" i="1" dirty="0"/>
              <a:t>b</a:t>
            </a:r>
            <a:r>
              <a:rPr lang="en-GB" dirty="0"/>
              <a:t> into the relocation register and a hardware adder will automatically translate the program referred address (relative address) </a:t>
            </a:r>
            <a:r>
              <a:rPr lang="en-GB" i="1" dirty="0"/>
              <a:t>a</a:t>
            </a:r>
            <a:r>
              <a:rPr lang="en-GB" dirty="0"/>
              <a:t> to </a:t>
            </a:r>
            <a:r>
              <a:rPr lang="en-GB" i="1" dirty="0" err="1"/>
              <a:t>a+b</a:t>
            </a:r>
            <a:r>
              <a:rPr lang="en-GB" i="1" dirty="0"/>
              <a:t>.</a:t>
            </a:r>
          </a:p>
          <a:p>
            <a:r>
              <a:rPr lang="en-GB" dirty="0"/>
              <a:t>For protection purpose, check if the relative address is out of range, using a comparator and the limit register (</a:t>
            </a:r>
            <a:r>
              <a:rPr lang="en-GB" i="1" dirty="0"/>
              <a:t>a&lt;l?</a:t>
            </a:r>
            <a:r>
              <a:rPr lang="en-GB" dirty="0"/>
              <a:t>). Address fault if not and OS has to handle the error.</a:t>
            </a:r>
          </a:p>
          <a:p>
            <a:r>
              <a:rPr lang="en-GB" dirty="0"/>
              <a:t>So, the OS only needs to modify the relocation register for swaps/compactions</a:t>
            </a:r>
          </a:p>
          <a:p>
            <a:r>
              <a:rPr lang="en-GB" dirty="0"/>
              <a:t>Memory space from </a:t>
            </a:r>
            <a:r>
              <a:rPr lang="en-GB" i="1" dirty="0"/>
              <a:t>b</a:t>
            </a:r>
            <a:r>
              <a:rPr lang="en-GB" dirty="0"/>
              <a:t> to </a:t>
            </a:r>
            <a:r>
              <a:rPr lang="en-GB" i="1" dirty="0" err="1"/>
              <a:t>b+l</a:t>
            </a:r>
            <a:r>
              <a:rPr lang="en-GB" i="1" dirty="0"/>
              <a:t> </a:t>
            </a:r>
            <a:r>
              <a:rPr lang="en-GB" dirty="0"/>
              <a:t>can also be called a </a:t>
            </a:r>
            <a:r>
              <a:rPr lang="en-GB" dirty="0">
                <a:solidFill>
                  <a:srgbClr val="FF0000"/>
                </a:solidFill>
              </a:rPr>
              <a:t>segment</a:t>
            </a:r>
            <a:r>
              <a:rPr lang="en-GB" dirty="0"/>
              <a:t>.</a:t>
            </a:r>
            <a:endParaRPr lang="en-US" i="1"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9905" y="3632689"/>
            <a:ext cx="7772400" cy="316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59638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9905" y="3632689"/>
            <a:ext cx="7772400" cy="316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normAutofit/>
          </a:bodyPr>
          <a:lstStyle/>
          <a:p>
            <a:r>
              <a:rPr lang="en-GB" dirty="0"/>
              <a:t>Relocation Register</a:t>
            </a:r>
            <a:endParaRPr lang="en-US" dirty="0"/>
          </a:p>
        </p:txBody>
      </p:sp>
      <p:sp>
        <p:nvSpPr>
          <p:cNvPr id="2" name="Content Placeholder 1"/>
          <p:cNvSpPr>
            <a:spLocks noGrp="1"/>
          </p:cNvSpPr>
          <p:nvPr>
            <p:ph idx="1"/>
          </p:nvPr>
        </p:nvSpPr>
        <p:spPr>
          <a:xfrm>
            <a:off x="463962" y="991593"/>
            <a:ext cx="11168261" cy="2402238"/>
          </a:xfrm>
        </p:spPr>
        <p:txBody>
          <a:bodyPr/>
          <a:lstStyle/>
          <a:p>
            <a:r>
              <a:rPr lang="en-GB" dirty="0"/>
              <a:t>This can be extended to a </a:t>
            </a:r>
            <a:r>
              <a:rPr lang="en-GB" dirty="0">
                <a:solidFill>
                  <a:srgbClr val="FF0000"/>
                </a:solidFill>
              </a:rPr>
              <a:t>multi-segment</a:t>
            </a:r>
            <a:r>
              <a:rPr lang="en-GB" dirty="0"/>
              <a:t> scheme</a:t>
            </a:r>
          </a:p>
          <a:p>
            <a:pPr lvl="1"/>
            <a:r>
              <a:rPr lang="en-GB" dirty="0"/>
              <a:t>Different segments for different types of data e.g., text/stack/data</a:t>
            </a:r>
          </a:p>
          <a:p>
            <a:pPr lvl="1"/>
            <a:r>
              <a:rPr lang="en-GB" dirty="0"/>
              <a:t>Logical address: (</a:t>
            </a:r>
            <a:r>
              <a:rPr lang="en-US" altLang="en-US" dirty="0"/>
              <a:t>segment-id, offset</a:t>
            </a:r>
            <a:r>
              <a:rPr lang="en-GB" dirty="0"/>
              <a:t>), for different segments, we have different </a:t>
            </a:r>
            <a:r>
              <a:rPr lang="en-GB" i="1" dirty="0"/>
              <a:t>b </a:t>
            </a:r>
            <a:r>
              <a:rPr lang="en-GB" dirty="0"/>
              <a:t>and</a:t>
            </a:r>
            <a:r>
              <a:rPr lang="en-GB" i="1" dirty="0"/>
              <a:t> l</a:t>
            </a:r>
          </a:p>
          <a:p>
            <a:pPr lvl="1"/>
            <a:r>
              <a:rPr lang="en-GB" dirty="0"/>
              <a:t>Each process possesses a unique segment table stores related translation information</a:t>
            </a:r>
          </a:p>
          <a:p>
            <a:r>
              <a:rPr lang="en-GB" dirty="0"/>
              <a:t>So the question is how can you determine</a:t>
            </a:r>
          </a:p>
          <a:p>
            <a:pPr lvl="1"/>
            <a:r>
              <a:rPr lang="en-GB" i="1" dirty="0"/>
              <a:t>b</a:t>
            </a:r>
          </a:p>
          <a:p>
            <a:pPr lvl="1"/>
            <a:r>
              <a:rPr lang="en-GB" i="1" dirty="0"/>
              <a:t>l</a:t>
            </a:r>
          </a:p>
          <a:p>
            <a:r>
              <a:rPr lang="en-GB" dirty="0"/>
              <a:t>Memory Partitioning</a:t>
            </a:r>
          </a:p>
          <a:p>
            <a:pPr lvl="1"/>
            <a:r>
              <a:rPr lang="en-GB" dirty="0"/>
              <a:t>Two Schemes:</a:t>
            </a:r>
          </a:p>
          <a:p>
            <a:pPr lvl="1"/>
            <a:r>
              <a:rPr lang="en-GB" dirty="0"/>
              <a:t>Fixed</a:t>
            </a:r>
          </a:p>
          <a:p>
            <a:pPr lvl="1"/>
            <a:r>
              <a:rPr lang="en-GB" dirty="0"/>
              <a:t>Dynamic</a:t>
            </a:r>
          </a:p>
        </p:txBody>
      </p:sp>
    </p:spTree>
    <p:extLst>
      <p:ext uri="{BB962C8B-B14F-4D97-AF65-F5344CB8AC3E}">
        <p14:creationId xmlns:p14="http://schemas.microsoft.com/office/powerpoint/2010/main" val="34859412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Memory Partitioning</a:t>
            </a:r>
            <a:endParaRPr lang="en-US" dirty="0"/>
          </a:p>
        </p:txBody>
      </p:sp>
      <p:sp>
        <p:nvSpPr>
          <p:cNvPr id="2" name="Content Placeholder 1"/>
          <p:cNvSpPr>
            <a:spLocks noGrp="1"/>
          </p:cNvSpPr>
          <p:nvPr>
            <p:ph idx="1"/>
          </p:nvPr>
        </p:nvSpPr>
        <p:spPr>
          <a:xfrm>
            <a:off x="483577" y="940777"/>
            <a:ext cx="11153722" cy="5179223"/>
          </a:xfrm>
        </p:spPr>
        <p:txBody>
          <a:bodyPr/>
          <a:lstStyle/>
          <a:p>
            <a:r>
              <a:rPr lang="en-GB" dirty="0"/>
              <a:t>Fixed </a:t>
            </a:r>
            <a:r>
              <a:rPr lang="en-GB" i="1" dirty="0"/>
              <a:t>b</a:t>
            </a:r>
          </a:p>
          <a:p>
            <a:pPr lvl="1"/>
            <a:r>
              <a:rPr lang="en-GB" i="1" dirty="0"/>
              <a:t>l </a:t>
            </a:r>
            <a:r>
              <a:rPr lang="en-GB" dirty="0"/>
              <a:t>can either be fixed or not.</a:t>
            </a:r>
          </a:p>
          <a:p>
            <a:pPr lvl="1"/>
            <a:r>
              <a:rPr lang="en-GB" dirty="0"/>
              <a:t>No overlapping and the boundary is fixed for all chunks.</a:t>
            </a:r>
          </a:p>
          <a:p>
            <a:pPr lvl="1"/>
            <a:endParaRPr lang="en-GB" dirty="0"/>
          </a:p>
          <a:p>
            <a:r>
              <a:rPr lang="en-GB" dirty="0"/>
              <a:t>Does the memory space for a process grow/shrink?</a:t>
            </a:r>
          </a:p>
          <a:p>
            <a:r>
              <a:rPr lang="en-GB" dirty="0"/>
              <a:t>What if a process requires more than 8M?</a:t>
            </a:r>
          </a:p>
          <a:p>
            <a:pPr lvl="1"/>
            <a:r>
              <a:rPr lang="en-GB" dirty="0"/>
              <a:t>Program should be explicit enough to handle this</a:t>
            </a:r>
          </a:p>
          <a:p>
            <a:pPr lvl="1"/>
            <a:r>
              <a:rPr lang="en-GB" dirty="0"/>
              <a:t>Or a larger </a:t>
            </a:r>
            <a:r>
              <a:rPr lang="en-GB" i="1" dirty="0"/>
              <a:t>l</a:t>
            </a:r>
            <a:r>
              <a:rPr lang="en-GB" dirty="0"/>
              <a:t>?</a:t>
            </a:r>
          </a:p>
          <a:p>
            <a:r>
              <a:rPr lang="en-GB" dirty="0"/>
              <a:t>What if a process only needs tiny space?</a:t>
            </a:r>
          </a:p>
          <a:p>
            <a:pPr lvl="1"/>
            <a:r>
              <a:rPr lang="en-GB" dirty="0"/>
              <a:t>Regardless of the size, a whole chunk is allocated</a:t>
            </a:r>
          </a:p>
          <a:p>
            <a:pPr lvl="1"/>
            <a:r>
              <a:rPr lang="en-GB" dirty="0"/>
              <a:t>Internal fragmentation - waste of space</a:t>
            </a:r>
          </a:p>
          <a:p>
            <a:pPr lvl="1"/>
            <a:r>
              <a:rPr lang="en-GB" dirty="0"/>
              <a:t>Different size chunks may help but not so thoroughly</a:t>
            </a:r>
          </a:p>
          <a:p>
            <a:pPr lvl="1"/>
            <a:endParaRPr lang="en-GB"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4378" y="529736"/>
            <a:ext cx="4038600" cy="565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3933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Current Presentation Content</a:t>
            </a:r>
            <a:endParaRPr lang="en-US" dirty="0"/>
          </a:p>
        </p:txBody>
      </p:sp>
      <p:sp>
        <p:nvSpPr>
          <p:cNvPr id="2" name="Content Placeholder 1"/>
          <p:cNvSpPr>
            <a:spLocks noGrp="1"/>
          </p:cNvSpPr>
          <p:nvPr>
            <p:ph idx="1"/>
          </p:nvPr>
        </p:nvSpPr>
        <p:spPr/>
        <p:txBody>
          <a:bodyPr/>
          <a:lstStyle/>
          <a:p>
            <a:r>
              <a:rPr lang="en-GB" dirty="0"/>
              <a:t>Memory Hierarchy</a:t>
            </a:r>
          </a:p>
          <a:p>
            <a:r>
              <a:rPr lang="en-GB" dirty="0"/>
              <a:t>Cache, </a:t>
            </a:r>
          </a:p>
          <a:p>
            <a:pPr lvl="1"/>
            <a:r>
              <a:rPr lang="en-GB" dirty="0"/>
              <a:t>Entries, metrics, blocks,</a:t>
            </a:r>
          </a:p>
          <a:p>
            <a:pPr lvl="1"/>
            <a:r>
              <a:rPr lang="en-GB" dirty="0"/>
              <a:t>Direct mapped cache, N-way set associative Cache, Fully associative Cache</a:t>
            </a:r>
          </a:p>
          <a:p>
            <a:pPr lvl="1"/>
            <a:r>
              <a:rPr lang="en-GB" dirty="0"/>
              <a:t>Block replacement policy</a:t>
            </a:r>
            <a:endParaRPr lang="en-US" dirty="0"/>
          </a:p>
          <a:p>
            <a:r>
              <a:rPr lang="en-GB" sz="2000" dirty="0"/>
              <a:t>Memory map</a:t>
            </a:r>
          </a:p>
          <a:p>
            <a:r>
              <a:rPr lang="en-GB" sz="2000" dirty="0"/>
              <a:t>Memory management</a:t>
            </a:r>
          </a:p>
          <a:p>
            <a:r>
              <a:rPr lang="en-GB" sz="2000" dirty="0"/>
              <a:t>Address binding and dynamic binding</a:t>
            </a:r>
          </a:p>
          <a:p>
            <a:r>
              <a:rPr lang="en-GB" sz="2000" dirty="0"/>
              <a:t>Relocation register, Memory Partitioning</a:t>
            </a:r>
          </a:p>
          <a:p>
            <a:r>
              <a:rPr lang="en-GB" sz="2000" dirty="0"/>
              <a:t>Buddy memory and non-contiguous memory allocation</a:t>
            </a:r>
          </a:p>
          <a:p>
            <a:r>
              <a:rPr lang="en-GB" sz="2000" dirty="0"/>
              <a:t>Paging, Translation Look aside Buffer (TLB), Multilevel Page Table</a:t>
            </a:r>
          </a:p>
          <a:p>
            <a:r>
              <a:rPr lang="en-GB" sz="2000" dirty="0"/>
              <a:t>Segmentation with Paging</a:t>
            </a:r>
          </a:p>
        </p:txBody>
      </p:sp>
    </p:spTree>
    <p:extLst>
      <p:ext uri="{BB962C8B-B14F-4D97-AF65-F5344CB8AC3E}">
        <p14:creationId xmlns:p14="http://schemas.microsoft.com/office/powerpoint/2010/main" val="38039442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Memory Partitioning</a:t>
            </a:r>
            <a:endParaRPr lang="en-US" dirty="0"/>
          </a:p>
        </p:txBody>
      </p:sp>
      <p:sp>
        <p:nvSpPr>
          <p:cNvPr id="2" name="Content Placeholder 1"/>
          <p:cNvSpPr>
            <a:spLocks noGrp="1"/>
          </p:cNvSpPr>
          <p:nvPr>
            <p:ph idx="1"/>
          </p:nvPr>
        </p:nvSpPr>
        <p:spPr>
          <a:xfrm>
            <a:off x="465992" y="1271299"/>
            <a:ext cx="6816481" cy="4116697"/>
          </a:xfrm>
        </p:spPr>
        <p:txBody>
          <a:bodyPr/>
          <a:lstStyle/>
          <a:p>
            <a:r>
              <a:rPr lang="en-GB" dirty="0"/>
              <a:t>Variable </a:t>
            </a:r>
            <a:r>
              <a:rPr lang="en-GB" i="1" dirty="0"/>
              <a:t>I</a:t>
            </a:r>
          </a:p>
          <a:p>
            <a:pPr lvl="1"/>
            <a:r>
              <a:rPr lang="en-GB" dirty="0"/>
              <a:t>Choose a suitable size, slightly larger than what is required</a:t>
            </a:r>
          </a:p>
          <a:p>
            <a:pPr lvl="1"/>
            <a:r>
              <a:rPr lang="en-GB" dirty="0"/>
              <a:t>External fragmentation</a:t>
            </a:r>
          </a:p>
          <a:p>
            <a:r>
              <a:rPr lang="en-GB" dirty="0"/>
              <a:t>Variable </a:t>
            </a:r>
            <a:r>
              <a:rPr lang="en-GB" i="1" dirty="0"/>
              <a:t>b</a:t>
            </a:r>
          </a:p>
          <a:p>
            <a:pPr lvl="1"/>
            <a:r>
              <a:rPr lang="en-GB" dirty="0"/>
              <a:t>Many options, which to go? To reduce fragmentation</a:t>
            </a:r>
          </a:p>
          <a:p>
            <a:pPr lvl="1"/>
            <a:endParaRPr lang="en-GB" dirty="0"/>
          </a:p>
          <a:p>
            <a:r>
              <a:rPr lang="en-GB" dirty="0"/>
              <a:t>Very dynamic scheme and OS has to keep track of all related information</a:t>
            </a:r>
          </a:p>
          <a:p>
            <a:pPr lvl="1"/>
            <a:r>
              <a:rPr lang="en-GB" dirty="0"/>
              <a:t>Responsive – find a hole quickly enough</a:t>
            </a:r>
          </a:p>
          <a:p>
            <a:pPr lvl="1"/>
            <a:r>
              <a:rPr lang="en-GB" dirty="0"/>
              <a:t>Coalescing – merge adjacent free holes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2473" y="1596614"/>
            <a:ext cx="4818428" cy="4276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72462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Memory Partitioning</a:t>
            </a:r>
            <a:endParaRPr lang="en-US" dirty="0"/>
          </a:p>
        </p:txBody>
      </p:sp>
      <p:sp>
        <p:nvSpPr>
          <p:cNvPr id="2" name="Content Placeholder 1"/>
          <p:cNvSpPr>
            <a:spLocks noGrp="1"/>
          </p:cNvSpPr>
          <p:nvPr>
            <p:ph idx="1"/>
          </p:nvPr>
        </p:nvSpPr>
        <p:spPr>
          <a:xfrm>
            <a:off x="481547" y="1167438"/>
            <a:ext cx="6534716" cy="4723410"/>
          </a:xfrm>
        </p:spPr>
        <p:txBody>
          <a:bodyPr/>
          <a:lstStyle/>
          <a:p>
            <a:r>
              <a:rPr lang="en-GB" dirty="0"/>
              <a:t>Variable </a:t>
            </a:r>
            <a:r>
              <a:rPr lang="en-GB" i="1" dirty="0"/>
              <a:t>b – </a:t>
            </a:r>
            <a:r>
              <a:rPr lang="en-GB" dirty="0"/>
              <a:t>Some algorithms</a:t>
            </a:r>
          </a:p>
          <a:p>
            <a:pPr lvl="1"/>
            <a:r>
              <a:rPr lang="en-GB" dirty="0"/>
              <a:t>First fit – first large enough hole</a:t>
            </a:r>
          </a:p>
          <a:p>
            <a:pPr lvl="4"/>
            <a:r>
              <a:rPr lang="en-GB" dirty="0"/>
              <a:t>Next fit – first large enough hole from where last search ended</a:t>
            </a:r>
          </a:p>
          <a:p>
            <a:pPr lvl="4"/>
            <a:r>
              <a:rPr lang="en-GB" dirty="0"/>
              <a:t>Best fit – smallest large enough hole</a:t>
            </a:r>
          </a:p>
          <a:p>
            <a:pPr lvl="4"/>
            <a:r>
              <a:rPr lang="en-GB" dirty="0"/>
              <a:t>Worst fit – largest large enough hole </a:t>
            </a:r>
          </a:p>
          <a:p>
            <a:endParaRPr lang="en-GB" dirty="0"/>
          </a:p>
          <a:p>
            <a:r>
              <a:rPr lang="en-GB" dirty="0"/>
              <a:t>First fit is generally the fastest and produces less fragmentation</a:t>
            </a:r>
          </a:p>
          <a:p>
            <a:r>
              <a:rPr lang="en-GB" dirty="0"/>
              <a:t>Next fit better than best fit</a:t>
            </a:r>
          </a:p>
          <a:p>
            <a:r>
              <a:rPr lang="en-GB" dirty="0"/>
              <a:t>Best fit better than worst fit</a:t>
            </a:r>
          </a:p>
          <a:p>
            <a:endParaRPr lang="en-GB" dirty="0"/>
          </a:p>
          <a:p>
            <a:r>
              <a:rPr lang="en-GB" dirty="0"/>
              <a:t>Need compaction in the end</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8209" y="598977"/>
            <a:ext cx="4975464" cy="5564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11550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Buddy Memory Allocation</a:t>
            </a:r>
            <a:endParaRPr lang="en-US" dirty="0"/>
          </a:p>
        </p:txBody>
      </p:sp>
      <p:sp>
        <p:nvSpPr>
          <p:cNvPr id="2" name="Content Placeholder 1"/>
          <p:cNvSpPr>
            <a:spLocks noGrp="1"/>
          </p:cNvSpPr>
          <p:nvPr>
            <p:ph idx="1"/>
          </p:nvPr>
        </p:nvSpPr>
        <p:spPr>
          <a:xfrm>
            <a:off x="244155" y="888022"/>
            <a:ext cx="4908138" cy="5468816"/>
          </a:xfrm>
        </p:spPr>
        <p:txBody>
          <a:bodyPr/>
          <a:lstStyle/>
          <a:p>
            <a:r>
              <a:rPr lang="en-GB" dirty="0"/>
              <a:t>Less (external) fragmentation</a:t>
            </a:r>
          </a:p>
          <a:p>
            <a:r>
              <a:rPr lang="en-GB" dirty="0"/>
              <a:t>Binary buddies, the most common variant</a:t>
            </a:r>
          </a:p>
          <a:p>
            <a:pPr lvl="1"/>
            <a:r>
              <a:rPr lang="en-GB" sz="1800" dirty="0"/>
              <a:t>Keeps a tree like structure with depth order </a:t>
            </a:r>
            <a:r>
              <a:rPr lang="en-GB" sz="1800" i="1" dirty="0"/>
              <a:t>n </a:t>
            </a:r>
          </a:p>
          <a:p>
            <a:pPr lvl="1"/>
            <a:r>
              <a:rPr lang="en-GB" sz="1800" dirty="0"/>
              <a:t>Block size 2</a:t>
            </a:r>
            <a:r>
              <a:rPr lang="en-GB" sz="1800" i="1" baseline="30000" dirty="0"/>
              <a:t>n </a:t>
            </a:r>
            <a:r>
              <a:rPr lang="en-GB" sz="1800" baseline="30000" dirty="0"/>
              <a:t> </a:t>
            </a:r>
            <a:r>
              <a:rPr lang="en-GB" sz="1800" dirty="0"/>
              <a:t>(or proportional to 2</a:t>
            </a:r>
            <a:r>
              <a:rPr lang="en-GB" sz="1800" i="1" baseline="30000" dirty="0"/>
              <a:t>n</a:t>
            </a:r>
            <a:r>
              <a:rPr lang="en-GB" sz="1800" dirty="0"/>
              <a:t>) –one block can be split into two blocks (two buddies) that are one order lower</a:t>
            </a:r>
            <a:endParaRPr lang="en-US" sz="1800" dirty="0"/>
          </a:p>
          <a:p>
            <a:pPr lvl="2"/>
            <a:r>
              <a:rPr lang="en-GB" sz="1800" dirty="0"/>
              <a:t>On arrival of request of space </a:t>
            </a:r>
            <a:r>
              <a:rPr lang="en-GB" sz="1800" i="1" dirty="0"/>
              <a:t>r</a:t>
            </a:r>
            <a:r>
              <a:rPr lang="en-GB" sz="1800" dirty="0"/>
              <a:t>, 2</a:t>
            </a:r>
            <a:r>
              <a:rPr lang="en-GB" sz="1800" i="1" baseline="30000" dirty="0"/>
              <a:t>i-1</a:t>
            </a:r>
            <a:r>
              <a:rPr lang="en-US" sz="1800" dirty="0"/>
              <a:t>&lt;</a:t>
            </a:r>
            <a:r>
              <a:rPr lang="en-US" sz="1800" i="1" dirty="0"/>
              <a:t>r</a:t>
            </a:r>
            <a:r>
              <a:rPr lang="en-US" sz="1800" dirty="0"/>
              <a:t>≤</a:t>
            </a:r>
            <a:r>
              <a:rPr lang="en-GB" sz="1800" dirty="0"/>
              <a:t> 2</a:t>
            </a:r>
            <a:r>
              <a:rPr lang="en-GB" sz="1800" i="1" baseline="30000" dirty="0"/>
              <a:t>i</a:t>
            </a:r>
            <a:r>
              <a:rPr lang="en-GB" sz="1800" dirty="0"/>
              <a:t>, find a free block from all current blocks with the order </a:t>
            </a:r>
            <a:r>
              <a:rPr lang="en-GB" sz="1800" i="1" dirty="0" err="1"/>
              <a:t>i</a:t>
            </a:r>
            <a:r>
              <a:rPr lang="en-GB" sz="1800" i="1" dirty="0"/>
              <a:t>. </a:t>
            </a:r>
            <a:r>
              <a:rPr lang="en-GB" sz="1800" dirty="0"/>
              <a:t>If not found, find a free block from all blocks with the order </a:t>
            </a:r>
            <a:r>
              <a:rPr lang="en-GB" sz="1800" i="1" dirty="0"/>
              <a:t>i+1</a:t>
            </a:r>
            <a:r>
              <a:rPr lang="en-GB" sz="1800" dirty="0"/>
              <a:t> and split that block into two to make a free block and repeat this recursively until successful allocation</a:t>
            </a:r>
          </a:p>
          <a:p>
            <a:pPr lvl="2"/>
            <a:r>
              <a:rPr lang="en-GB" sz="1800" dirty="0"/>
              <a:t>On freeing a block, coalesce the other buddy if it is free to make a block that are one order higher</a:t>
            </a:r>
          </a:p>
          <a:p>
            <a:pPr lvl="2"/>
            <a:endParaRPr lang="en-US" sz="1800" dirty="0"/>
          </a:p>
        </p:txBody>
      </p:sp>
      <p:sp>
        <p:nvSpPr>
          <p:cNvPr id="4" name="TextBox 3"/>
          <p:cNvSpPr txBox="1"/>
          <p:nvPr/>
        </p:nvSpPr>
        <p:spPr>
          <a:xfrm>
            <a:off x="640360" y="6565938"/>
            <a:ext cx="5136186" cy="249062"/>
          </a:xfrm>
          <a:prstGeom prst="rect">
            <a:avLst/>
          </a:prstGeom>
        </p:spPr>
        <p:txBody>
          <a:bodyPr vert="horz" wrap="none" lIns="0" tIns="0" rIns="0" bIns="0" rtlCol="0" anchor="t">
            <a:normAutofit/>
          </a:bodyPr>
          <a:lstStyle/>
          <a:p>
            <a:pPr algn="ctr"/>
            <a:r>
              <a:rPr lang="en-GB" sz="1000" dirty="0"/>
              <a:t>*Knowlton, Kenneth C. "A fast storage allocator." </a:t>
            </a:r>
            <a:r>
              <a:rPr lang="en-GB" sz="1000" i="1" dirty="0"/>
              <a:t>Communications of the ACM</a:t>
            </a:r>
            <a:r>
              <a:rPr lang="en-GB" sz="1000" dirty="0"/>
              <a:t> 8.10 (1965): 623-624.</a:t>
            </a:r>
            <a:endParaRPr lang="en-US" sz="10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4625" y="1314719"/>
            <a:ext cx="6934200" cy="340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75090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Non-Contiguous Memory Allocation</a:t>
            </a:r>
            <a:endParaRPr lang="en-US" dirty="0"/>
          </a:p>
        </p:txBody>
      </p:sp>
      <p:sp>
        <p:nvSpPr>
          <p:cNvPr id="2" name="Content Placeholder 1"/>
          <p:cNvSpPr>
            <a:spLocks noGrp="1"/>
          </p:cNvSpPr>
          <p:nvPr>
            <p:ph idx="1"/>
          </p:nvPr>
        </p:nvSpPr>
        <p:spPr/>
        <p:txBody>
          <a:bodyPr/>
          <a:lstStyle/>
          <a:p>
            <a:r>
              <a:rPr lang="en-GB" dirty="0"/>
              <a:t>Internal/External Fragmentation is common and another way to get rid of them is via non-contiguous memory allocation</a:t>
            </a:r>
          </a:p>
          <a:p>
            <a:pPr marL="265113" lvl="4"/>
            <a:r>
              <a:rPr lang="en-GB" dirty="0" err="1"/>
              <a:t>PhysicalAddress</a:t>
            </a:r>
            <a:r>
              <a:rPr lang="en-GB" dirty="0"/>
              <a:t> = </a:t>
            </a:r>
            <a:r>
              <a:rPr lang="en-GB" dirty="0" err="1"/>
              <a:t>address_translation</a:t>
            </a:r>
            <a:r>
              <a:rPr lang="en-GB" dirty="0"/>
              <a:t> (</a:t>
            </a:r>
            <a:r>
              <a:rPr lang="en-GB" dirty="0" err="1"/>
              <a:t>LogicalAddress</a:t>
            </a:r>
            <a:r>
              <a:rPr lang="en-GB" dirty="0"/>
              <a:t>) </a:t>
            </a:r>
          </a:p>
          <a:p>
            <a:r>
              <a:rPr lang="en-GB" dirty="0"/>
              <a:t>Although the logical address can be contiguous, the physical address could actually be separated into several chunks in different physical memory location</a:t>
            </a:r>
          </a:p>
          <a:p>
            <a:r>
              <a:rPr lang="en-GB" dirty="0"/>
              <a:t>Although it may not match the users’ (programmers’) view of memory:</a:t>
            </a:r>
          </a:p>
          <a:p>
            <a:pPr lvl="1"/>
            <a:r>
              <a:rPr lang="en-GB" dirty="0"/>
              <a:t>It can further reduce fragmentation</a:t>
            </a:r>
          </a:p>
          <a:p>
            <a:pPr lvl="1"/>
            <a:r>
              <a:rPr lang="en-GB" dirty="0"/>
              <a:t>Protecting only part of the memory of the processes is possible</a:t>
            </a:r>
          </a:p>
          <a:p>
            <a:pPr lvl="1"/>
            <a:r>
              <a:rPr lang="en-GB" dirty="0"/>
              <a:t>Sharing chunks of data will be easier</a:t>
            </a:r>
          </a:p>
          <a:p>
            <a:pPr lvl="1"/>
            <a:r>
              <a:rPr lang="en-GB" dirty="0"/>
              <a:t>Better support for swapping and compaction</a:t>
            </a:r>
          </a:p>
          <a:p>
            <a:pPr lvl="1"/>
            <a:r>
              <a:rPr lang="en-GB" dirty="0"/>
              <a:t>Virtual memory</a:t>
            </a:r>
          </a:p>
          <a:p>
            <a:pPr lvl="1"/>
            <a:endParaRPr lang="en-GB" dirty="0"/>
          </a:p>
        </p:txBody>
      </p:sp>
    </p:spTree>
    <p:extLst>
      <p:ext uri="{BB962C8B-B14F-4D97-AF65-F5344CB8AC3E}">
        <p14:creationId xmlns:p14="http://schemas.microsoft.com/office/powerpoint/2010/main" val="18473691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Paging</a:t>
            </a:r>
            <a:endParaRPr lang="en-US" dirty="0"/>
          </a:p>
        </p:txBody>
      </p:sp>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546265" y="1256330"/>
                <a:ext cx="6294071" cy="4740992"/>
              </a:xfrm>
            </p:spPr>
            <p:txBody>
              <a:bodyPr/>
              <a:lstStyle/>
              <a:p>
                <a:r>
                  <a:rPr lang="en-GB" dirty="0"/>
                  <a:t>Logical address – fixed size </a:t>
                </a:r>
                <a:r>
                  <a:rPr lang="en-GB" dirty="0">
                    <a:solidFill>
                      <a:srgbClr val="FF0000"/>
                    </a:solidFill>
                  </a:rPr>
                  <a:t>page</a:t>
                </a:r>
              </a:p>
              <a:p>
                <a:r>
                  <a:rPr lang="en-GB" dirty="0"/>
                  <a:t>Mapped to physical address – same size </a:t>
                </a:r>
                <a:r>
                  <a:rPr lang="en-GB" dirty="0">
                    <a:solidFill>
                      <a:srgbClr val="FF0000"/>
                    </a:solidFill>
                  </a:rPr>
                  <a:t>frame</a:t>
                </a:r>
              </a:p>
              <a:p>
                <a:r>
                  <a:rPr lang="en-GB" dirty="0"/>
                  <a:t>The translation is done through the </a:t>
                </a:r>
                <a:r>
                  <a:rPr lang="en-GB" dirty="0">
                    <a:solidFill>
                      <a:srgbClr val="FF0000"/>
                    </a:solidFill>
                  </a:rPr>
                  <a:t>page table</a:t>
                </a:r>
              </a:p>
              <a:p>
                <a:pPr marL="0" indent="0">
                  <a:buNone/>
                </a:pPr>
                <a:endParaRPr lang="en-GB" dirty="0">
                  <a:solidFill>
                    <a:srgbClr val="FF0000"/>
                  </a:solidFill>
                </a:endParaRPr>
              </a:p>
              <a:p>
                <a:r>
                  <a:rPr lang="en-US" dirty="0" err="1"/>
                  <a:t>PhysicalAddress</a:t>
                </a:r>
                <a:r>
                  <a:rPr lang="en-US" dirty="0"/>
                  <a:t> = </a:t>
                </a:r>
                <a:r>
                  <a:rPr lang="en-US" dirty="0" err="1"/>
                  <a:t>PageSize</a:t>
                </a:r>
                <a14:m>
                  <m:oMath xmlns:m="http://schemas.openxmlformats.org/officeDocument/2006/math">
                    <m:r>
                      <a:rPr lang="en-GB" i="1" smtClean="0">
                        <a:solidFill>
                          <a:schemeClr val="tx1"/>
                        </a:solidFill>
                        <a:latin typeface="Cambria Math"/>
                        <a:ea typeface="Cambria Math"/>
                      </a:rPr>
                      <m:t>×</m:t>
                    </m:r>
                  </m:oMath>
                </a14:m>
                <a:r>
                  <a:rPr lang="en-US" dirty="0" err="1"/>
                  <a:t>page_table</a:t>
                </a:r>
                <a:r>
                  <a:rPr lang="en-US" dirty="0"/>
                  <a:t>(</a:t>
                </a:r>
                <a:r>
                  <a:rPr lang="en-US" dirty="0" err="1"/>
                  <a:t>LogicalAddress</a:t>
                </a:r>
                <a:r>
                  <a:rPr lang="en-US" dirty="0"/>
                  <a:t>/</a:t>
                </a:r>
                <a:r>
                  <a:rPr lang="en-US" dirty="0" err="1"/>
                  <a:t>PageSize</a:t>
                </a:r>
                <a:r>
                  <a:rPr lang="en-US" dirty="0"/>
                  <a:t>)+</a:t>
                </a:r>
                <a:r>
                  <a:rPr lang="en-US" dirty="0" err="1"/>
                  <a:t>LogicalAddress%PageSize</a:t>
                </a:r>
                <a:endParaRPr lang="en-US" dirty="0"/>
              </a:p>
              <a:p>
                <a:r>
                  <a:rPr lang="en-GB" dirty="0"/>
                  <a:t>Page size, usually power of 2, 4KB for example</a:t>
                </a:r>
              </a:p>
              <a:p>
                <a:r>
                  <a:rPr lang="en-GB" dirty="0"/>
                  <a:t>Assume byte addressing, 32 bit address:</a:t>
                </a:r>
                <a:br>
                  <a:rPr lang="en-GB" dirty="0"/>
                </a:br>
                <a:r>
                  <a:rPr lang="en-US" dirty="0" err="1"/>
                  <a:t>PhysicalAddress</a:t>
                </a:r>
                <a:r>
                  <a:rPr lang="en-US" dirty="0"/>
                  <a:t>[31:12] = </a:t>
                </a:r>
                <a:r>
                  <a:rPr lang="en-US" dirty="0" err="1"/>
                  <a:t>page_table</a:t>
                </a:r>
                <a:r>
                  <a:rPr lang="en-US" dirty="0"/>
                  <a:t>(</a:t>
                </a:r>
                <a:r>
                  <a:rPr lang="en-US" dirty="0" err="1"/>
                  <a:t>LogicalAddress</a:t>
                </a:r>
                <a:r>
                  <a:rPr lang="en-US" dirty="0"/>
                  <a:t>[31:12]);</a:t>
                </a:r>
                <a:br>
                  <a:rPr lang="en-US" dirty="0"/>
                </a:br>
                <a:r>
                  <a:rPr lang="en-US" dirty="0" err="1"/>
                  <a:t>PhysicalAddress</a:t>
                </a:r>
                <a:r>
                  <a:rPr lang="en-US" dirty="0"/>
                  <a:t>[11:0] = </a:t>
                </a:r>
                <a:r>
                  <a:rPr lang="en-US" dirty="0" err="1"/>
                  <a:t>LogicalAddress</a:t>
                </a:r>
                <a:r>
                  <a:rPr lang="en-US" dirty="0"/>
                  <a:t>[11:0]</a:t>
                </a:r>
              </a:p>
              <a:p>
                <a:endParaRPr lang="en-US" dirty="0">
                  <a:solidFill>
                    <a:srgbClr val="FF0000"/>
                  </a:solidFill>
                </a:endParaRPr>
              </a:p>
            </p:txBody>
          </p:sp>
        </mc:Choice>
        <mc:Fallback xmlns="">
          <p:sp>
            <p:nvSpPr>
              <p:cNvPr id="2" name="Content Placeholder 1"/>
              <p:cNvSpPr>
                <a:spLocks noGrp="1" noRot="1" noChangeAspect="1" noMove="1" noResize="1" noEditPoints="1" noAdjustHandles="1" noChangeArrowheads="1" noChangeShapeType="1" noTextEdit="1"/>
              </p:cNvSpPr>
              <p:nvPr>
                <p:ph sz="half" idx="1"/>
              </p:nvPr>
            </p:nvSpPr>
            <p:spPr>
              <a:xfrm>
                <a:off x="546265" y="1256330"/>
                <a:ext cx="6294071" cy="4740992"/>
              </a:xfrm>
              <a:blipFill rotWithShape="1">
                <a:blip r:embed="rId3"/>
                <a:stretch>
                  <a:fillRect l="-2616" t="-1928" r="-1260" b="-2956"/>
                </a:stretch>
              </a:blipFill>
            </p:spPr>
            <p:txBody>
              <a:bodyPr/>
              <a:lstStyle/>
              <a:p>
                <a:r>
                  <a:rPr lang="en-GB">
                    <a:noFill/>
                  </a:rPr>
                  <a:t> </a:t>
                </a:r>
              </a:p>
            </p:txBody>
          </p:sp>
        </mc:Fallback>
      </mc:AlternateContent>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0336" y="1573823"/>
            <a:ext cx="5115245" cy="4106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69544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Paging</a:t>
            </a:r>
            <a:endParaRPr lang="en-US" dirty="0"/>
          </a:p>
        </p:txBody>
      </p:sp>
      <p:sp>
        <p:nvSpPr>
          <p:cNvPr id="2" name="Content Placeholder 1"/>
          <p:cNvSpPr>
            <a:spLocks noGrp="1"/>
          </p:cNvSpPr>
          <p:nvPr>
            <p:ph idx="1"/>
          </p:nvPr>
        </p:nvSpPr>
        <p:spPr>
          <a:xfrm>
            <a:off x="481547" y="1256330"/>
            <a:ext cx="6358789" cy="4740992"/>
          </a:xfrm>
        </p:spPr>
        <p:txBody>
          <a:bodyPr/>
          <a:lstStyle/>
          <a:p>
            <a:r>
              <a:rPr lang="en-GB" dirty="0"/>
              <a:t>PT entries can also include</a:t>
            </a:r>
          </a:p>
          <a:p>
            <a:pPr lvl="1"/>
            <a:r>
              <a:rPr lang="en-GB" dirty="0"/>
              <a:t>Valid bit</a:t>
            </a:r>
          </a:p>
          <a:p>
            <a:pPr lvl="1"/>
            <a:r>
              <a:rPr lang="en-GB" dirty="0"/>
              <a:t>Protection/Mode bits</a:t>
            </a:r>
          </a:p>
          <a:p>
            <a:pPr lvl="1"/>
            <a:r>
              <a:rPr lang="en-GB" dirty="0"/>
              <a:t>Other control bits</a:t>
            </a:r>
          </a:p>
          <a:p>
            <a:r>
              <a:rPr lang="en-GB" dirty="0"/>
              <a:t>PT makes sharing a specific chunk of memory simple (Page 1 and Page 5)</a:t>
            </a:r>
          </a:p>
          <a:p>
            <a:endParaRPr lang="en-GB" dirty="0"/>
          </a:p>
          <a:p>
            <a:r>
              <a:rPr lang="en-GB" dirty="0"/>
              <a:t>PT has to be fast. Where does it reside ?</a:t>
            </a:r>
          </a:p>
          <a:p>
            <a:pPr lvl="1"/>
            <a:r>
              <a:rPr lang="en-GB" dirty="0"/>
              <a:t>Register? – fast but limited space</a:t>
            </a:r>
          </a:p>
          <a:p>
            <a:pPr lvl="1"/>
            <a:r>
              <a:rPr lang="en-GB" dirty="0"/>
              <a:t>More commonly, kept in the main memory</a:t>
            </a:r>
          </a:p>
          <a:p>
            <a:pPr lvl="1"/>
            <a:r>
              <a:rPr lang="en-GB" dirty="0"/>
              <a:t>Two access to memory for every data/instruction access</a:t>
            </a:r>
            <a:endParaRPr lang="en-US" dirty="0"/>
          </a:p>
          <a:p>
            <a:endParaRPr lang="en-GB"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1764" y="483574"/>
            <a:ext cx="5517061" cy="5503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15175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5063" y="285750"/>
            <a:ext cx="7381875" cy="567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14400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600075"/>
            <a:ext cx="6505575" cy="546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5851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Translation </a:t>
            </a:r>
            <a:r>
              <a:rPr lang="en-GB" dirty="0" err="1"/>
              <a:t>Lookaside</a:t>
            </a:r>
            <a:r>
              <a:rPr lang="en-GB" dirty="0"/>
              <a:t> Buffer</a:t>
            </a:r>
            <a:endParaRPr lang="en-US" dirty="0"/>
          </a:p>
        </p:txBody>
      </p:sp>
      <p:sp>
        <p:nvSpPr>
          <p:cNvPr id="2" name="Content Placeholder 1"/>
          <p:cNvSpPr>
            <a:spLocks noGrp="1"/>
          </p:cNvSpPr>
          <p:nvPr>
            <p:ph idx="1"/>
          </p:nvPr>
        </p:nvSpPr>
        <p:spPr>
          <a:xfrm>
            <a:off x="490338" y="956423"/>
            <a:ext cx="5708239" cy="5101477"/>
          </a:xfrm>
        </p:spPr>
        <p:txBody>
          <a:bodyPr/>
          <a:lstStyle/>
          <a:p>
            <a:r>
              <a:rPr lang="en-GB" dirty="0"/>
              <a:t>Cache the PT in a hardware lookup cache</a:t>
            </a:r>
          </a:p>
          <a:p>
            <a:r>
              <a:rPr lang="en-GB" dirty="0"/>
              <a:t>Search for entries parallel in the TLB</a:t>
            </a:r>
          </a:p>
          <a:p>
            <a:r>
              <a:rPr lang="en-GB" dirty="0"/>
              <a:t>If a page is present, then it’s a hit, get the physical address directly</a:t>
            </a:r>
          </a:p>
          <a:p>
            <a:r>
              <a:rPr lang="en-GB" dirty="0"/>
              <a:t>Best case:</a:t>
            </a:r>
            <a:br>
              <a:rPr lang="en-GB" dirty="0"/>
            </a:br>
            <a:r>
              <a:rPr lang="en-US" dirty="0" err="1"/>
              <a:t>PhysicalAddress</a:t>
            </a:r>
            <a:r>
              <a:rPr lang="en-US" dirty="0"/>
              <a:t>[31:12] = TLB(</a:t>
            </a:r>
            <a:r>
              <a:rPr lang="en-US" dirty="0" err="1"/>
              <a:t>LogicalAddress</a:t>
            </a:r>
            <a:r>
              <a:rPr lang="en-US" dirty="0"/>
              <a:t>[31:12]);</a:t>
            </a:r>
            <a:endParaRPr lang="en-GB" dirty="0"/>
          </a:p>
          <a:p>
            <a:r>
              <a:rPr lang="en-GB" dirty="0"/>
              <a:t>Otherwise, usual sequence – page table then memory</a:t>
            </a:r>
          </a:p>
          <a:p>
            <a:r>
              <a:rPr lang="en-GB" dirty="0"/>
              <a:t>Also needs to update the TLB</a:t>
            </a:r>
          </a:p>
          <a:p>
            <a:pPr marL="0" indent="0">
              <a:buNone/>
            </a:pPr>
            <a:endParaRPr lang="en-GB" dirty="0"/>
          </a:p>
          <a:p>
            <a:r>
              <a:rPr lang="en-GB" dirty="0"/>
              <a:t>Have to be careful about the coherence:</a:t>
            </a:r>
          </a:p>
          <a:p>
            <a:pPr lvl="1"/>
            <a:r>
              <a:rPr lang="en-GB" dirty="0"/>
              <a:t>On context switch, flush the TLB</a:t>
            </a:r>
          </a:p>
          <a:p>
            <a:pPr lvl="1"/>
            <a:r>
              <a:rPr lang="en-GB" dirty="0"/>
              <a:t>Manage other bits and coordinate with PT</a:t>
            </a:r>
          </a:p>
          <a:p>
            <a:pPr lvl="1"/>
            <a:endParaRPr lang="en-GB" dirty="0"/>
          </a:p>
          <a:p>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6438" y="800100"/>
            <a:ext cx="5943600"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78703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Multilevel Page Table</a:t>
            </a:r>
            <a:endParaRPr lang="en-US" dirty="0"/>
          </a:p>
        </p:txBody>
      </p:sp>
      <p:sp>
        <p:nvSpPr>
          <p:cNvPr id="2" name="Content Placeholder 1"/>
          <p:cNvSpPr>
            <a:spLocks noGrp="1"/>
          </p:cNvSpPr>
          <p:nvPr>
            <p:ph idx="1"/>
          </p:nvPr>
        </p:nvSpPr>
        <p:spPr>
          <a:xfrm>
            <a:off x="481547" y="1440000"/>
            <a:ext cx="5426884" cy="4916838"/>
          </a:xfrm>
        </p:spPr>
        <p:txBody>
          <a:bodyPr/>
          <a:lstStyle/>
          <a:p>
            <a:r>
              <a:rPr lang="en-GB" dirty="0"/>
              <a:t>PT needs </a:t>
            </a:r>
            <a:r>
              <a:rPr lang="en-US" dirty="0"/>
              <a:t>524288 entries for 32-bit address 4kB pages!</a:t>
            </a:r>
          </a:p>
          <a:p>
            <a:r>
              <a:rPr lang="en-GB" dirty="0"/>
              <a:t>Repeat the paging “trick”</a:t>
            </a:r>
          </a:p>
          <a:p>
            <a:r>
              <a:rPr lang="en-US" dirty="0" err="1"/>
              <a:t>PhysicalAddress</a:t>
            </a:r>
            <a:r>
              <a:rPr lang="en-US" dirty="0"/>
              <a:t>[31:12] = page_table_L2(page_table_L1(</a:t>
            </a:r>
            <a:r>
              <a:rPr lang="en-US" dirty="0" err="1"/>
              <a:t>LogicalAddress</a:t>
            </a:r>
            <a:r>
              <a:rPr lang="en-US" dirty="0"/>
              <a:t>[31:22]),</a:t>
            </a:r>
            <a:r>
              <a:rPr lang="en-US" dirty="0" err="1"/>
              <a:t>LogicalAddress</a:t>
            </a:r>
            <a:r>
              <a:rPr lang="en-US" dirty="0"/>
              <a:t>[21:12]);</a:t>
            </a:r>
            <a:br>
              <a:rPr lang="en-US" dirty="0"/>
            </a:br>
            <a:r>
              <a:rPr lang="en-US" dirty="0" err="1"/>
              <a:t>PhysicalAddress</a:t>
            </a:r>
            <a:r>
              <a:rPr lang="en-US" dirty="0"/>
              <a:t>[11:0] = </a:t>
            </a:r>
            <a:r>
              <a:rPr lang="en-US" dirty="0" err="1"/>
              <a:t>LogicalAddress</a:t>
            </a:r>
            <a:r>
              <a:rPr lang="en-US" dirty="0"/>
              <a:t>[11:0]</a:t>
            </a:r>
          </a:p>
          <a:p>
            <a:endParaRPr lang="en-GB" dirty="0"/>
          </a:p>
          <a:p>
            <a:r>
              <a:rPr lang="en-GB" dirty="0"/>
              <a:t>You can also keep the TLB!</a:t>
            </a:r>
            <a:endParaRPr lang="en-US" dirty="0"/>
          </a:p>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1463" y="1091107"/>
            <a:ext cx="6019800" cy="429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0041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Memory Hierarchy</a:t>
            </a:r>
            <a:endParaRPr lang="en-US" dirty="0"/>
          </a:p>
        </p:txBody>
      </p:sp>
      <p:sp>
        <p:nvSpPr>
          <p:cNvPr id="2" name="Content Placeholder 1"/>
          <p:cNvSpPr>
            <a:spLocks noGrp="1"/>
          </p:cNvSpPr>
          <p:nvPr>
            <p:ph idx="1"/>
          </p:nvPr>
        </p:nvSpPr>
        <p:spPr>
          <a:xfrm>
            <a:off x="490340" y="956423"/>
            <a:ext cx="11141884" cy="5242154"/>
          </a:xfrm>
        </p:spPr>
        <p:txBody>
          <a:bodyPr/>
          <a:lstStyle/>
          <a:p>
            <a:r>
              <a:rPr lang="en-GB" dirty="0"/>
              <a:t>Register: usually one CPU cycle to access</a:t>
            </a:r>
          </a:p>
          <a:p>
            <a:r>
              <a:rPr lang="en-GB" dirty="0"/>
              <a:t>Cache: CPU cache, TLB, Page cache</a:t>
            </a:r>
          </a:p>
          <a:p>
            <a:pPr lvl="1"/>
            <a:r>
              <a:rPr lang="en-GB" dirty="0"/>
              <a:t>Static RAM</a:t>
            </a:r>
          </a:p>
          <a:p>
            <a:r>
              <a:rPr lang="en-GB" dirty="0"/>
              <a:t>Main Memory: the “memory” memory</a:t>
            </a:r>
          </a:p>
          <a:p>
            <a:pPr lvl="1"/>
            <a:r>
              <a:rPr lang="en-GB" dirty="0"/>
              <a:t>Dynamic RAM </a:t>
            </a:r>
          </a:p>
          <a:p>
            <a:pPr lvl="1"/>
            <a:r>
              <a:rPr lang="en-GB" dirty="0"/>
              <a:t>Volatile</a:t>
            </a:r>
          </a:p>
          <a:p>
            <a:r>
              <a:rPr lang="en-GB" dirty="0"/>
              <a:t>Secondary Memory: Hard disk</a:t>
            </a:r>
          </a:p>
          <a:p>
            <a:r>
              <a:rPr lang="en-GB" dirty="0"/>
              <a:t>Tertiary Memory: Tape libraries</a:t>
            </a:r>
          </a:p>
          <a:p>
            <a:endParaRPr lang="en-GB" dirty="0"/>
          </a:p>
          <a:p>
            <a:r>
              <a:rPr lang="en-GB" dirty="0"/>
              <a:t>Temporal locality</a:t>
            </a:r>
          </a:p>
          <a:p>
            <a:r>
              <a:rPr lang="en-GB" dirty="0"/>
              <a:t>Spatial locality</a:t>
            </a:r>
          </a:p>
          <a:p>
            <a:endParaRPr lang="en-GB" dirty="0"/>
          </a:p>
          <a:p>
            <a:r>
              <a:rPr lang="en-GB" dirty="0"/>
              <a:t>Memory Hierarchy – to exploit the memory locality</a:t>
            </a:r>
          </a:p>
          <a:p>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4107" y="1695833"/>
            <a:ext cx="6324718" cy="3676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81296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942975"/>
            <a:ext cx="6600825" cy="497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01980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Segmentation With Paging</a:t>
            </a:r>
            <a:endParaRPr lang="en-US" dirty="0"/>
          </a:p>
        </p:txBody>
      </p:sp>
      <p:sp>
        <p:nvSpPr>
          <p:cNvPr id="2" name="Content Placeholder 1"/>
          <p:cNvSpPr>
            <a:spLocks noGrp="1"/>
          </p:cNvSpPr>
          <p:nvPr>
            <p:ph idx="1"/>
          </p:nvPr>
        </p:nvSpPr>
        <p:spPr>
          <a:xfrm>
            <a:off x="490339" y="1264154"/>
            <a:ext cx="11300146" cy="4680000"/>
          </a:xfrm>
        </p:spPr>
        <p:txBody>
          <a:bodyPr/>
          <a:lstStyle/>
          <a:p>
            <a:r>
              <a:rPr lang="en-GB" dirty="0"/>
              <a:t>Although every segment is independent and can grow, shrink, be protected or be shared without affecting each other,  managing (multi)segments, particularly with many variables, can be tricky.</a:t>
            </a:r>
          </a:p>
          <a:p>
            <a:r>
              <a:rPr lang="en-GB" dirty="0"/>
              <a:t>Paging better solves the fragmentation (no external fragmentation for paging) and allocation/de-allocation is quick.</a:t>
            </a:r>
          </a:p>
          <a:p>
            <a:r>
              <a:rPr lang="en-GB" dirty="0"/>
              <a:t>Paging however poses extra (rather serious) overhead in terms of address translation and context switching</a:t>
            </a:r>
          </a:p>
          <a:p>
            <a:endParaRPr lang="en-GB" dirty="0"/>
          </a:p>
          <a:p>
            <a:r>
              <a:rPr lang="en-GB" dirty="0"/>
              <a:t>Modern OSs can combine both</a:t>
            </a:r>
          </a:p>
          <a:p>
            <a:pPr lvl="1"/>
            <a:r>
              <a:rPr lang="en-GB" dirty="0"/>
              <a:t>Similar to 2-level paging</a:t>
            </a:r>
          </a:p>
          <a:p>
            <a:pPr lvl="1"/>
            <a:r>
              <a:rPr lang="en-GB" dirty="0"/>
              <a:t>Protection/Access mode can be decided on a segment basis</a:t>
            </a:r>
          </a:p>
          <a:p>
            <a:pPr lvl="1"/>
            <a:r>
              <a:rPr lang="en-GB" dirty="0"/>
              <a:t>Page table can be more flexible and swapped out</a:t>
            </a:r>
            <a:endParaRPr lang="en-US" dirty="0"/>
          </a:p>
        </p:txBody>
      </p:sp>
    </p:spTree>
    <p:extLst>
      <p:ext uri="{BB962C8B-B14F-4D97-AF65-F5344CB8AC3E}">
        <p14:creationId xmlns:p14="http://schemas.microsoft.com/office/powerpoint/2010/main" val="30746839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Segmentation With Paging</a:t>
            </a:r>
            <a:endParaRPr lang="en-US" dirty="0"/>
          </a:p>
        </p:txBody>
      </p:sp>
      <p:sp>
        <p:nvSpPr>
          <p:cNvPr id="2" name="Content Placeholder 1"/>
          <p:cNvSpPr>
            <a:spLocks noGrp="1"/>
          </p:cNvSpPr>
          <p:nvPr>
            <p:ph idx="1"/>
          </p:nvPr>
        </p:nvSpPr>
        <p:spPr>
          <a:xfrm>
            <a:off x="472754" y="921254"/>
            <a:ext cx="6226985" cy="4670654"/>
          </a:xfrm>
        </p:spPr>
        <p:txBody>
          <a:bodyPr/>
          <a:lstStyle/>
          <a:p>
            <a:r>
              <a:rPr lang="en-GB" dirty="0" err="1"/>
              <a:t>LogicalAddress</a:t>
            </a:r>
            <a:r>
              <a:rPr lang="en-GB" dirty="0"/>
              <a:t>:(</a:t>
            </a:r>
            <a:r>
              <a:rPr lang="en-US" altLang="en-US" dirty="0"/>
              <a:t>segment-id, page-</a:t>
            </a:r>
            <a:r>
              <a:rPr lang="en-US" altLang="en-US" dirty="0" err="1"/>
              <a:t>id,offset</a:t>
            </a:r>
            <a:r>
              <a:rPr lang="en-GB" dirty="0"/>
              <a:t>)</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7885" y="1413126"/>
            <a:ext cx="7411914" cy="502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10819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Next</a:t>
            </a:r>
            <a:endParaRPr lang="en-US" dirty="0"/>
          </a:p>
        </p:txBody>
      </p:sp>
      <p:sp>
        <p:nvSpPr>
          <p:cNvPr id="2" name="Content Placeholder 1"/>
          <p:cNvSpPr>
            <a:spLocks noGrp="1"/>
          </p:cNvSpPr>
          <p:nvPr>
            <p:ph idx="1"/>
          </p:nvPr>
        </p:nvSpPr>
        <p:spPr/>
        <p:txBody>
          <a:bodyPr/>
          <a:lstStyle/>
          <a:p>
            <a:r>
              <a:rPr lang="en-GB" dirty="0"/>
              <a:t>Virtual Memory</a:t>
            </a:r>
            <a:endParaRPr lang="en-US" dirty="0"/>
          </a:p>
        </p:txBody>
      </p:sp>
    </p:spTree>
    <p:extLst>
      <p:ext uri="{BB962C8B-B14F-4D97-AF65-F5344CB8AC3E}">
        <p14:creationId xmlns:p14="http://schemas.microsoft.com/office/powerpoint/2010/main" val="973886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CPU Cache</a:t>
            </a:r>
          </a:p>
        </p:txBody>
      </p:sp>
    </p:spTree>
    <p:extLst>
      <p:ext uri="{BB962C8B-B14F-4D97-AF65-F5344CB8AC3E}">
        <p14:creationId xmlns:p14="http://schemas.microsoft.com/office/powerpoint/2010/main" val="1981937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CPU Cache - Why do we use cache</a:t>
            </a:r>
          </a:p>
        </p:txBody>
      </p:sp>
      <p:sp>
        <p:nvSpPr>
          <p:cNvPr id="2" name="Content Placeholder 1"/>
          <p:cNvSpPr>
            <a:spLocks noGrp="1"/>
          </p:cNvSpPr>
          <p:nvPr>
            <p:ph idx="1"/>
          </p:nvPr>
        </p:nvSpPr>
        <p:spPr>
          <a:xfrm>
            <a:off x="481546" y="1285996"/>
            <a:ext cx="11155753" cy="4680000"/>
          </a:xfrm>
        </p:spPr>
        <p:txBody>
          <a:bodyPr/>
          <a:lstStyle/>
          <a:p>
            <a:r>
              <a:rPr lang="en-GB" dirty="0"/>
              <a:t>90/10 Rule </a:t>
            </a:r>
          </a:p>
          <a:p>
            <a:pPr lvl="1"/>
            <a:r>
              <a:rPr lang="en-GB" dirty="0"/>
              <a:t>A typical processor spends 90% of its execution time in 10% of the total program code. </a:t>
            </a:r>
          </a:p>
          <a:p>
            <a:pPr lvl="1"/>
            <a:r>
              <a:rPr lang="en-GB" dirty="0"/>
              <a:t>This means we can store the critical 10% of the code in a fast- accessible memory whereas leave the rest 90% on a storage disk</a:t>
            </a:r>
          </a:p>
          <a:p>
            <a:pPr lvl="1"/>
            <a:endParaRPr lang="en-GB" dirty="0"/>
          </a:p>
          <a:p>
            <a:r>
              <a:rPr lang="en-GB" dirty="0"/>
              <a:t> Locality of reference (or Principle of locality):</a:t>
            </a:r>
          </a:p>
          <a:p>
            <a:pPr lvl="1"/>
            <a:r>
              <a:rPr lang="en-GB" dirty="0"/>
              <a:t>In many cases, a process accesses the same value, or related storage locations much more frequently than others</a:t>
            </a:r>
          </a:p>
          <a:p>
            <a:pPr lvl="4"/>
            <a:r>
              <a:rPr lang="en-GB" dirty="0"/>
              <a:t>Temporal Locality - a process tends to reference in the near future those locations that have been referenced shortly before</a:t>
            </a:r>
          </a:p>
          <a:p>
            <a:pPr lvl="5"/>
            <a:r>
              <a:rPr lang="en-GB" sz="1800" dirty="0"/>
              <a:t>For example, a for (;;) loop</a:t>
            </a:r>
          </a:p>
          <a:p>
            <a:pPr lvl="4"/>
            <a:r>
              <a:rPr lang="en-GB" dirty="0"/>
              <a:t>Spatial Locality - a process tends to reference a portion of the address space in the neighbourhood of its last reference </a:t>
            </a:r>
          </a:p>
          <a:p>
            <a:pPr lvl="5"/>
            <a:r>
              <a:rPr lang="en-GB" sz="1800" dirty="0"/>
              <a:t>For example,  a data array</a:t>
            </a:r>
          </a:p>
          <a:p>
            <a:endParaRPr lang="en-GB" dirty="0"/>
          </a:p>
        </p:txBody>
      </p:sp>
    </p:spTree>
    <p:extLst>
      <p:ext uri="{BB962C8B-B14F-4D97-AF65-F5344CB8AC3E}">
        <p14:creationId xmlns:p14="http://schemas.microsoft.com/office/powerpoint/2010/main" val="2912739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CPU Cache Hierarchy</a:t>
            </a:r>
          </a:p>
        </p:txBody>
      </p:sp>
      <p:sp>
        <p:nvSpPr>
          <p:cNvPr id="2" name="Content Placeholder 1"/>
          <p:cNvSpPr>
            <a:spLocks noGrp="1"/>
          </p:cNvSpPr>
          <p:nvPr>
            <p:ph idx="1"/>
          </p:nvPr>
        </p:nvSpPr>
        <p:spPr>
          <a:xfrm>
            <a:off x="481546" y="1440000"/>
            <a:ext cx="7914309" cy="4680000"/>
          </a:xfrm>
        </p:spPr>
        <p:txBody>
          <a:bodyPr/>
          <a:lstStyle/>
          <a:p>
            <a:r>
              <a:rPr lang="en-GB" dirty="0"/>
              <a:t>The CPU makes use of small, fast, and very expensive registers. </a:t>
            </a:r>
          </a:p>
          <a:p>
            <a:r>
              <a:rPr lang="en-GB" dirty="0"/>
              <a:t>Main memory is cheaper and greater capacity but takes much longer to access. </a:t>
            </a:r>
          </a:p>
          <a:p>
            <a:r>
              <a:rPr lang="en-GB" dirty="0"/>
              <a:t>The CPU cache is used to exploit locality – keeping copies of data likely to be used again in faster access memory to reduce the average time taken to access the data. </a:t>
            </a:r>
          </a:p>
          <a:p>
            <a:r>
              <a:rPr lang="en-GB" dirty="0"/>
              <a:t>The cache sits in-between the fast static CPU registers, and the slow memory both in terms of cost and speed. </a:t>
            </a:r>
          </a:p>
        </p:txBody>
      </p:sp>
      <p:grpSp>
        <p:nvGrpSpPr>
          <p:cNvPr id="15" name="Group 14"/>
          <p:cNvGrpSpPr/>
          <p:nvPr/>
        </p:nvGrpSpPr>
        <p:grpSpPr>
          <a:xfrm>
            <a:off x="8265222" y="1063556"/>
            <a:ext cx="3574474" cy="4974802"/>
            <a:chOff x="8265222" y="1172191"/>
            <a:chExt cx="3574474" cy="5758573"/>
          </a:xfrm>
        </p:grpSpPr>
        <p:sp>
          <p:nvSpPr>
            <p:cNvPr id="4" name="Rectangle 3"/>
            <p:cNvSpPr/>
            <p:nvPr/>
          </p:nvSpPr>
          <p:spPr>
            <a:xfrm>
              <a:off x="9072745" y="1504700"/>
              <a:ext cx="1959429" cy="783771"/>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chemeClr val="tx1"/>
                  </a:solidFill>
                </a:rPr>
                <a:t>CPU</a:t>
              </a:r>
            </a:p>
          </p:txBody>
        </p:sp>
        <p:sp>
          <p:nvSpPr>
            <p:cNvPr id="5" name="Rectangle 4"/>
            <p:cNvSpPr/>
            <p:nvPr/>
          </p:nvSpPr>
          <p:spPr>
            <a:xfrm>
              <a:off x="9072744" y="3058388"/>
              <a:ext cx="1959429" cy="783771"/>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chemeClr val="tx1"/>
                  </a:solidFill>
                </a:rPr>
                <a:t>Cache – static RAM</a:t>
              </a:r>
            </a:p>
          </p:txBody>
        </p:sp>
        <p:sp>
          <p:nvSpPr>
            <p:cNvPr id="6" name="Rectangle 5"/>
            <p:cNvSpPr/>
            <p:nvPr/>
          </p:nvSpPr>
          <p:spPr>
            <a:xfrm>
              <a:off x="9072745" y="4612076"/>
              <a:ext cx="1959429" cy="783771"/>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chemeClr val="tx1"/>
                  </a:solidFill>
                </a:rPr>
                <a:t>Main Memory – dynamic RAM</a:t>
              </a:r>
            </a:p>
          </p:txBody>
        </p:sp>
        <p:sp>
          <p:nvSpPr>
            <p:cNvPr id="7" name="Up-Down Arrow 6"/>
            <p:cNvSpPr/>
            <p:nvPr/>
          </p:nvSpPr>
          <p:spPr>
            <a:xfrm>
              <a:off x="9945577" y="2288471"/>
              <a:ext cx="273132" cy="769917"/>
            </a:xfrm>
            <a:prstGeom prst="upDownArrow">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Up-Down Arrow 7"/>
            <p:cNvSpPr/>
            <p:nvPr/>
          </p:nvSpPr>
          <p:spPr>
            <a:xfrm>
              <a:off x="9915892" y="3842159"/>
              <a:ext cx="273132" cy="769917"/>
            </a:xfrm>
            <a:prstGeom prst="upDownArrow">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p:cNvSpPr txBox="1"/>
            <p:nvPr/>
          </p:nvSpPr>
          <p:spPr>
            <a:xfrm>
              <a:off x="11032174" y="1199406"/>
              <a:ext cx="807522" cy="305294"/>
            </a:xfrm>
            <a:prstGeom prst="rect">
              <a:avLst/>
            </a:prstGeom>
          </p:spPr>
          <p:txBody>
            <a:bodyPr vert="horz" wrap="none" lIns="0" tIns="0" rIns="0" bIns="0" rtlCol="0" anchor="t">
              <a:normAutofit lnSpcReduction="10000"/>
            </a:bodyPr>
            <a:lstStyle/>
            <a:p>
              <a:pPr algn="ctr"/>
              <a:r>
                <a:rPr lang="en-GB" dirty="0">
                  <a:solidFill>
                    <a:schemeClr val="accent1"/>
                  </a:solidFill>
                </a:rPr>
                <a:t>Speed</a:t>
              </a:r>
            </a:p>
          </p:txBody>
        </p:sp>
        <p:sp>
          <p:nvSpPr>
            <p:cNvPr id="10" name="TextBox 9"/>
            <p:cNvSpPr txBox="1"/>
            <p:nvPr/>
          </p:nvSpPr>
          <p:spPr>
            <a:xfrm>
              <a:off x="8265222" y="1172191"/>
              <a:ext cx="807522" cy="305294"/>
            </a:xfrm>
            <a:prstGeom prst="rect">
              <a:avLst/>
            </a:prstGeom>
          </p:spPr>
          <p:txBody>
            <a:bodyPr vert="horz" wrap="none" lIns="0" tIns="0" rIns="0" bIns="0" rtlCol="0" anchor="t">
              <a:normAutofit lnSpcReduction="10000"/>
            </a:bodyPr>
            <a:lstStyle/>
            <a:p>
              <a:pPr algn="ctr"/>
              <a:r>
                <a:rPr lang="en-GB" dirty="0">
                  <a:solidFill>
                    <a:schemeClr val="accent1"/>
                  </a:solidFill>
                </a:rPr>
                <a:t>Cost</a:t>
              </a:r>
            </a:p>
          </p:txBody>
        </p:sp>
        <p:sp>
          <p:nvSpPr>
            <p:cNvPr id="11" name="Flowchart: Merge 10"/>
            <p:cNvSpPr/>
            <p:nvPr/>
          </p:nvSpPr>
          <p:spPr>
            <a:xfrm>
              <a:off x="8520541" y="1659078"/>
              <a:ext cx="296883" cy="5198921"/>
            </a:xfrm>
            <a:prstGeom prst="flowChartMerg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Flowchart: Merge 11"/>
            <p:cNvSpPr/>
            <p:nvPr/>
          </p:nvSpPr>
          <p:spPr>
            <a:xfrm>
              <a:off x="11280361" y="1659079"/>
              <a:ext cx="296883" cy="5198921"/>
            </a:xfrm>
            <a:prstGeom prst="flowChartMerg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12"/>
            <p:cNvSpPr/>
            <p:nvPr/>
          </p:nvSpPr>
          <p:spPr>
            <a:xfrm>
              <a:off x="9072745" y="6146993"/>
              <a:ext cx="1959429" cy="783771"/>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chemeClr val="tx1"/>
                  </a:solidFill>
                </a:rPr>
                <a:t>Storage – Hard drive, FLASH</a:t>
              </a:r>
            </a:p>
          </p:txBody>
        </p:sp>
        <p:sp>
          <p:nvSpPr>
            <p:cNvPr id="14" name="Up-Down Arrow 13"/>
            <p:cNvSpPr/>
            <p:nvPr/>
          </p:nvSpPr>
          <p:spPr>
            <a:xfrm>
              <a:off x="9915892" y="5395847"/>
              <a:ext cx="273132" cy="769917"/>
            </a:xfrm>
            <a:prstGeom prst="upDownArrow">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683669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Cache Entries</a:t>
            </a:r>
          </a:p>
        </p:txBody>
      </p:sp>
      <p:sp>
        <p:nvSpPr>
          <p:cNvPr id="2" name="Content Placeholder 1"/>
          <p:cNvSpPr>
            <a:spLocks noGrp="1"/>
          </p:cNvSpPr>
          <p:nvPr>
            <p:ph idx="1"/>
          </p:nvPr>
        </p:nvSpPr>
        <p:spPr/>
        <p:txBody>
          <a:bodyPr/>
          <a:lstStyle/>
          <a:p>
            <a:r>
              <a:rPr lang="en-GB" dirty="0"/>
              <a:t>The cache operates as follows: </a:t>
            </a:r>
          </a:p>
          <a:p>
            <a:pPr lvl="1"/>
            <a:r>
              <a:rPr lang="en-GB" dirty="0"/>
              <a:t>Whenever the CPU needs to read from a location residing in main memory, it first checks the cache for any matching entries. </a:t>
            </a:r>
          </a:p>
          <a:p>
            <a:pPr lvl="1"/>
            <a:r>
              <a:rPr lang="en-GB" dirty="0"/>
              <a:t>If the location exists in the cache it is simply returned directly to the CPU – this is known as a cache hit.  </a:t>
            </a:r>
          </a:p>
          <a:p>
            <a:pPr lvl="1"/>
            <a:r>
              <a:rPr lang="en-GB" dirty="0"/>
              <a:t>If the location doesn’t exist in the cache,  also known as a cache miss,  the cache allocates a new entry for the location,  copies the contents from main memory, and then fulfils the request from the contents in the cache. </a:t>
            </a:r>
          </a:p>
          <a:p>
            <a:r>
              <a:rPr lang="en-GB" dirty="0"/>
              <a:t>Writing works in a similar fashion – the contents are written to the cache and then periodically propagated through to main memory. </a:t>
            </a:r>
          </a:p>
          <a:p>
            <a:r>
              <a:rPr lang="en-GB" dirty="0"/>
              <a:t>The proportion of accesses that result in hits, as opposed to misses, is known as the hit rate and is a useful measure of the effectiveness of the cache. </a:t>
            </a:r>
          </a:p>
        </p:txBody>
      </p:sp>
    </p:spTree>
    <p:extLst>
      <p:ext uri="{BB962C8B-B14F-4D97-AF65-F5344CB8AC3E}">
        <p14:creationId xmlns:p14="http://schemas.microsoft.com/office/powerpoint/2010/main" val="2391683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Some Cache Metrics</a:t>
            </a:r>
          </a:p>
        </p:txBody>
      </p:sp>
      <p:sp>
        <p:nvSpPr>
          <p:cNvPr id="2" name="Content Placeholder 1"/>
          <p:cNvSpPr>
            <a:spLocks noGrp="1"/>
          </p:cNvSpPr>
          <p:nvPr>
            <p:ph idx="1"/>
          </p:nvPr>
        </p:nvSpPr>
        <p:spPr>
          <a:xfrm>
            <a:off x="481546" y="1228243"/>
            <a:ext cx="11155753" cy="5057053"/>
          </a:xfrm>
        </p:spPr>
        <p:txBody>
          <a:bodyPr/>
          <a:lstStyle/>
          <a:p>
            <a:pPr algn="just">
              <a:spcBef>
                <a:spcPct val="0"/>
              </a:spcBef>
            </a:pPr>
            <a:r>
              <a:rPr lang="en-GB" altLang="en-US" dirty="0"/>
              <a:t>Memory cycle time</a:t>
            </a:r>
          </a:p>
          <a:p>
            <a:pPr lvl="1" algn="just">
              <a:spcBef>
                <a:spcPct val="0"/>
              </a:spcBef>
            </a:pPr>
            <a:r>
              <a:rPr lang="en-GB" altLang="en-US" dirty="0"/>
              <a:t>The minimum delay between two memory operations</a:t>
            </a:r>
          </a:p>
          <a:p>
            <a:pPr algn="just">
              <a:spcBef>
                <a:spcPct val="0"/>
              </a:spcBef>
            </a:pPr>
            <a:r>
              <a:rPr lang="en-GB" altLang="en-US" dirty="0"/>
              <a:t>Memory access time </a:t>
            </a:r>
          </a:p>
          <a:p>
            <a:pPr lvl="1" algn="just">
              <a:spcBef>
                <a:spcPct val="0"/>
              </a:spcBef>
            </a:pPr>
            <a:r>
              <a:rPr lang="en-GB" altLang="en-US" dirty="0"/>
              <a:t>The elapsed time between start and finish of memory access</a:t>
            </a:r>
          </a:p>
          <a:p>
            <a:pPr algn="just">
              <a:spcBef>
                <a:spcPct val="0"/>
              </a:spcBef>
            </a:pPr>
            <a:r>
              <a:rPr lang="en-GB" altLang="en-US" dirty="0"/>
              <a:t>Bandwidth – data throughput </a:t>
            </a:r>
          </a:p>
          <a:p>
            <a:pPr lvl="1" algn="just">
              <a:spcBef>
                <a:spcPct val="0"/>
              </a:spcBef>
            </a:pPr>
            <a:r>
              <a:rPr lang="en-GB" altLang="en-US" sz="1800" dirty="0"/>
              <a:t>Bandwidth = bit rate * number bits</a:t>
            </a:r>
          </a:p>
          <a:p>
            <a:pPr algn="just">
              <a:spcBef>
                <a:spcPct val="0"/>
              </a:spcBef>
            </a:pPr>
            <a:r>
              <a:rPr lang="en-GB" altLang="en-US" dirty="0"/>
              <a:t>Cache Hit: </a:t>
            </a:r>
          </a:p>
          <a:p>
            <a:pPr lvl="1"/>
            <a:r>
              <a:rPr lang="en-US" altLang="en-US" dirty="0"/>
              <a:t>Cache Hit Time: elapsed time in finding and retrieving data from the cache</a:t>
            </a:r>
          </a:p>
          <a:p>
            <a:pPr lvl="1"/>
            <a:r>
              <a:rPr lang="en-US" altLang="en-US" dirty="0"/>
              <a:t>Cache Hit Rate: proportion of cache hits to cache misses</a:t>
            </a:r>
          </a:p>
          <a:p>
            <a:pPr>
              <a:spcBef>
                <a:spcPct val="0"/>
              </a:spcBef>
            </a:pPr>
            <a:r>
              <a:rPr lang="en-US" altLang="en-US" dirty="0"/>
              <a:t>Cache Miss: </a:t>
            </a:r>
            <a:endParaRPr lang="en-GB" altLang="en-US" dirty="0"/>
          </a:p>
          <a:p>
            <a:pPr lvl="1" algn="just"/>
            <a:r>
              <a:rPr lang="en-US" altLang="en-US" dirty="0"/>
              <a:t>Cache Miss Penalty: time required to retrieve data from main memory (as opposed to cache)</a:t>
            </a:r>
          </a:p>
          <a:p>
            <a:pPr lvl="1" algn="just"/>
            <a:r>
              <a:rPr lang="en-US" altLang="en-US" dirty="0"/>
              <a:t>Cache Miss Rate = 1 – Cache Hit Rate</a:t>
            </a:r>
          </a:p>
          <a:p>
            <a:r>
              <a:rPr lang="en-US" altLang="en-US" dirty="0"/>
              <a:t>Average memory access time, or AMAT, can be calculated as follows:</a:t>
            </a:r>
          </a:p>
          <a:p>
            <a:pPr algn="ctr">
              <a:spcBef>
                <a:spcPct val="0"/>
              </a:spcBef>
              <a:buNone/>
            </a:pPr>
            <a:r>
              <a:rPr lang="en-US" altLang="en-US" sz="2300" dirty="0"/>
              <a:t>AMAT = Cache Hit time + (Miss rate x Miss penalty)</a:t>
            </a:r>
            <a:endParaRPr lang="en-GB" altLang="en-US" sz="2300" dirty="0"/>
          </a:p>
          <a:p>
            <a:pPr marL="0" indent="0">
              <a:buNone/>
            </a:pPr>
            <a:endParaRPr lang="en-GB" dirty="0"/>
          </a:p>
        </p:txBody>
      </p:sp>
    </p:spTree>
    <p:extLst>
      <p:ext uri="{BB962C8B-B14F-4D97-AF65-F5344CB8AC3E}">
        <p14:creationId xmlns:p14="http://schemas.microsoft.com/office/powerpoint/2010/main" val="339202265"/>
      </p:ext>
    </p:extLst>
  </p:cSld>
  <p:clrMapOvr>
    <a:masterClrMapping/>
  </p:clrMapOvr>
</p:sld>
</file>

<file path=ppt/theme/theme1.xml><?xml version="1.0" encoding="utf-8"?>
<a:theme xmlns:a="http://schemas.openxmlformats.org/drawingml/2006/main" name="Arm_PPT_Public">
  <a:themeElements>
    <a:clrScheme name="Arm PPT">
      <a:dk1>
        <a:srgbClr val="000000"/>
      </a:dk1>
      <a:lt1>
        <a:srgbClr val="FFFFFF"/>
      </a:lt1>
      <a:dk2>
        <a:srgbClr val="333E48"/>
      </a:dk2>
      <a:lt2>
        <a:srgbClr val="E5ECEB"/>
      </a:lt2>
      <a:accent1>
        <a:srgbClr val="0091BD"/>
      </a:accent1>
      <a:accent2>
        <a:srgbClr val="002B49"/>
      </a:accent2>
      <a:accent3>
        <a:srgbClr val="FFC700"/>
      </a:accent3>
      <a:accent4>
        <a:srgbClr val="95D600"/>
      </a:accent4>
      <a:accent5>
        <a:srgbClr val="FF6B00"/>
      </a:accent5>
      <a:accent6>
        <a:srgbClr val="7D868C"/>
      </a:accent6>
      <a:hlink>
        <a:srgbClr val="00C1DE"/>
      </a:hlink>
      <a:folHlink>
        <a:srgbClr val="002F6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0" indent="0" algn="l" defTabSz="914400" rtl="0" eaLnBrk="1" latinLnBrk="0" hangingPunct="1">
          <a:lnSpc>
            <a:spcPct val="90000"/>
          </a:lnSpc>
          <a:spcBef>
            <a:spcPts val="0"/>
          </a:spcBef>
          <a:spcAft>
            <a:spcPts val="600"/>
          </a:spcAft>
          <a:buFont typeface="Arial" panose="020B0604020202020204" pitchFamily="34" charset="0"/>
          <a:buNone/>
          <a:defRPr sz="2100" kern="1200" dirty="0" err="1" smtClean="0">
            <a:solidFill>
              <a:schemeClr val="tx2"/>
            </a:solidFill>
            <a:latin typeface="+mn-lt"/>
            <a:ea typeface="+mn-ea"/>
            <a:cs typeface="+mn-cs"/>
          </a:defRPr>
        </a:defPPr>
      </a:lstStyle>
    </a:txDef>
  </a:objectDefaults>
  <a:extraClrSchemeLst/>
  <a:extLst>
    <a:ext uri="{05A4C25C-085E-4340-85A3-A5531E510DB2}">
      <thm15:themeFamily xmlns:thm15="http://schemas.microsoft.com/office/thememl/2012/main" name="Presentation37" id="{BAEDCA4E-07D3-CF45-8582-069B713BBD79}" vid="{B429C1B6-4366-0543-9EF0-CA4016DA91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AlternateThumbnailUrl xmlns="http://schemas.microsoft.com/sharepoint/v3">
      <Url xsi:nil="true"/>
      <Description xsi:nil="true"/>
    </AlternateThumbnailUrl>
    <ImageCreateDate xmlns="http://schemas.microsoft.com/sharepoint/v3" xsi:nil="true"/>
    <Description xmlns="http://schemas.microsoft.com/sharepoint/v3" xsi:nil="true"/>
    <_dlc_DocId xmlns="f2ad5090-61a8-4b8c-ab70-68f4ff4d1933">ARM-ECM-0151353</_dlc_DocId>
    <_dlc_DocIdUrl xmlns="f2ad5090-61a8-4b8c-ab70-68f4ff4d1933">
      <Url>http://teamsites.arm.com/sites/marketing/branding/_layouts/DocIdRedir.aspx?ID=ARM-ECM-0151353</Url>
      <Description>ARM-ECM-0151353</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Picture" ma:contentTypeID="0x010102005A5C1BE65173D647975D08D04557E024" ma:contentTypeVersion="3" ma:contentTypeDescription="Upload an image or a photograph." ma:contentTypeScope="" ma:versionID="4e02033e9a8407b55ee482baa8e8773d">
  <xsd:schema xmlns:xsd="http://www.w3.org/2001/XMLSchema" xmlns:xs="http://www.w3.org/2001/XMLSchema" xmlns:p="http://schemas.microsoft.com/office/2006/metadata/properties" xmlns:ns1="http://schemas.microsoft.com/sharepoint/v3" xmlns:ns2="f2ad5090-61a8-4b8c-ab70-68f4ff4d1933" targetNamespace="http://schemas.microsoft.com/office/2006/metadata/properties" ma:root="true" ma:fieldsID="56baf7bb33d679821ced92383ddba583" ns1:_="" ns2:_="">
    <xsd:import namespace="http://schemas.microsoft.com/sharepoint/v3"/>
    <xsd:import namespace="f2ad5090-61a8-4b8c-ab70-68f4ff4d1933"/>
    <xsd:element name="properties">
      <xsd:complexType>
        <xsd:sequence>
          <xsd:element name="documentManagement">
            <xsd:complexType>
              <xsd:all>
                <xsd:element ref="ns1:ImageWidth" minOccurs="0"/>
                <xsd:element ref="ns1:ImageHeight" minOccurs="0"/>
                <xsd:element ref="ns1:ImageCreateDate" minOccurs="0"/>
                <xsd:element ref="ns1:Description" minOccurs="0"/>
                <xsd:element ref="ns1:ThumbnailExists" minOccurs="0"/>
                <xsd:element ref="ns1:PreviewExists" minOccurs="0"/>
                <xsd:element ref="ns1:AlternateThumbnailUrl"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ImageWidth" ma:index="11" nillable="true" ma:displayName="Picture Width" ma:internalName="ImageWidth" ma:readOnly="true">
      <xsd:simpleType>
        <xsd:restriction base="dms:Unknown"/>
      </xsd:simpleType>
    </xsd:element>
    <xsd:element name="ImageHeight" ma:index="12" nillable="true" ma:displayName="Picture Height" ma:internalName="ImageHeight" ma:readOnly="true">
      <xsd:simpleType>
        <xsd:restriction base="dms:Unknown"/>
      </xsd:simpleType>
    </xsd:element>
    <xsd:element name="ImageCreateDate" ma:index="13" nillable="true" ma:displayName="Date Picture Taken" ma:format="DateTime" ma:hidden="true" ma:internalName="ImageCreateDate">
      <xsd:simpleType>
        <xsd:restriction base="dms:DateTime"/>
      </xsd:simpleType>
    </xsd:element>
    <xsd:element name="Description" ma:index="14" nillable="true" ma:displayName="Description" ma:description="Used as alternative text for the picture." ma:hidden="true" ma:internalName="Description">
      <xsd:simpleType>
        <xsd:restriction base="dms:Note">
          <xsd:maxLength value="255"/>
        </xsd:restriction>
      </xsd:simpleType>
    </xsd:element>
    <xsd:element name="ThumbnailExists" ma:index="23" nillable="true" ma:displayName="Thumbnail Exists" ma:default="FALSE" ma:hidden="true" ma:internalName="ThumbnailExists" ma:readOnly="true">
      <xsd:simpleType>
        <xsd:restriction base="dms:Boolean"/>
      </xsd:simpleType>
    </xsd:element>
    <xsd:element name="PreviewExists" ma:index="24" nillable="true" ma:displayName="Preview Exists" ma:default="FALSE" ma:hidden="true" ma:internalName="PreviewExists" ma:readOnly="true">
      <xsd:simpleType>
        <xsd:restriction base="dms:Boolean"/>
      </xsd:simpleType>
    </xsd:element>
    <xsd:element name="AlternateThumbnailUrl" ma:index="25" nillable="true" ma:displayName="Preview Image URL" ma:format="Image" ma:hidden="true" ma:internalName="AlternateThumbnail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2ad5090-61a8-4b8c-ab70-68f4ff4d1933" elementFormDefault="qualified">
    <xsd:import namespace="http://schemas.microsoft.com/office/2006/documentManagement/types"/>
    <xsd:import namespace="http://schemas.microsoft.com/office/infopath/2007/PartnerControls"/>
    <xsd:element name="_dlc_DocId" ma:index="26" nillable="true" ma:displayName="Document ID Value" ma:description="The value of the document ID assigned to this item." ma:internalName="_dlc_DocId" ma:readOnly="true">
      <xsd:simpleType>
        <xsd:restriction base="dms:Text"/>
      </xsd:simpleType>
    </xsd:element>
    <xsd:element name="_dlc_DocIdUrl" ma:index="2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8"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8" ma:displayName="Title"/>
        <xsd:element ref="dc:subject" minOccurs="0" maxOccurs="1"/>
        <xsd:element ref="dc:description" minOccurs="0" maxOccurs="1"/>
        <xsd:element name="keywords" minOccurs="0" maxOccurs="1" type="xsd:string" ma:index="20"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777C69-0744-4BF3-8514-FB149EBD2248}">
  <ds:schemaRefs>
    <ds:schemaRef ds:uri="http://schemas.microsoft.com/sharepoint/v3/contenttype/forms"/>
  </ds:schemaRefs>
</ds:datastoreItem>
</file>

<file path=customXml/itemProps2.xml><?xml version="1.0" encoding="utf-8"?>
<ds:datastoreItem xmlns:ds="http://schemas.openxmlformats.org/officeDocument/2006/customXml" ds:itemID="{AE6E82D6-7FB8-4D99-A7B6-3C5BB1D894B9}">
  <ds:schemaRefs>
    <ds:schemaRef ds:uri="http://purl.org/dc/term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purl.org/dc/dcmitype/"/>
    <ds:schemaRef ds:uri="http://schemas.microsoft.com/sharepoint/v3"/>
    <ds:schemaRef ds:uri="http://schemas.microsoft.com/office/infopath/2007/PartnerControls"/>
    <ds:schemaRef ds:uri="f2ad5090-61a8-4b8c-ab70-68f4ff4d1933"/>
    <ds:schemaRef ds:uri="http://www.w3.org/XML/1998/namespace"/>
  </ds:schemaRefs>
</ds:datastoreItem>
</file>

<file path=customXml/itemProps3.xml><?xml version="1.0" encoding="utf-8"?>
<ds:datastoreItem xmlns:ds="http://schemas.openxmlformats.org/officeDocument/2006/customXml" ds:itemID="{C8CB23D7-89E5-42FF-A5EB-008A06AB37C7}">
  <ds:schemaRefs>
    <ds:schemaRef ds:uri="http://schemas.microsoft.com/sharepoint/events"/>
  </ds:schemaRefs>
</ds:datastoreItem>
</file>

<file path=customXml/itemProps4.xml><?xml version="1.0" encoding="utf-8"?>
<ds:datastoreItem xmlns:ds="http://schemas.openxmlformats.org/officeDocument/2006/customXml" ds:itemID="{E2FEA05E-38D0-44EA-8B8D-2375FC6AAF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2ad5090-61a8-4b8c-ab70-68f4ff4d19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Arm_2021</Template>
  <TotalTime>11397</TotalTime>
  <Words>6841</Words>
  <Application>Microsoft Office PowerPoint</Application>
  <PresentationFormat>Custom</PresentationFormat>
  <Paragraphs>563</Paragraphs>
  <Slides>43</Slides>
  <Notes>42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Arial</vt:lpstr>
      <vt:lpstr>Calibri</vt:lpstr>
      <vt:lpstr>Calibri Light</vt:lpstr>
      <vt:lpstr>Cambria Math</vt:lpstr>
      <vt:lpstr>Gill Sans MT</vt:lpstr>
      <vt:lpstr>Times New Roman</vt:lpstr>
      <vt:lpstr>Trebuchet MS</vt:lpstr>
      <vt:lpstr>Wingdings</vt:lpstr>
      <vt:lpstr>Arm_PPT_Public</vt:lpstr>
      <vt:lpstr>Memory </vt:lpstr>
      <vt:lpstr>Previous</vt:lpstr>
      <vt:lpstr>Current Presentation Content</vt:lpstr>
      <vt:lpstr>Memory Hierarchy</vt:lpstr>
      <vt:lpstr>CPU Cache</vt:lpstr>
      <vt:lpstr>CPU Cache - Why do we use cache</vt:lpstr>
      <vt:lpstr>CPU Cache Hierarchy</vt:lpstr>
      <vt:lpstr>Cache Entries</vt:lpstr>
      <vt:lpstr>Some Cache Metrics</vt:lpstr>
      <vt:lpstr>Decreasing the Miss Penalty</vt:lpstr>
      <vt:lpstr>Cache Blocks</vt:lpstr>
      <vt:lpstr>Placement</vt:lpstr>
      <vt:lpstr>Direct Mapped Cache</vt:lpstr>
      <vt:lpstr>Direct Mapped Cache</vt:lpstr>
      <vt:lpstr>N-Way Set Associative Cache</vt:lpstr>
      <vt:lpstr>N-Way Set Associative Cache</vt:lpstr>
      <vt:lpstr>Fully Associative Cache</vt:lpstr>
      <vt:lpstr>Fully Associative Cache</vt:lpstr>
      <vt:lpstr>Associativity Trade-off</vt:lpstr>
      <vt:lpstr>Block Replacement Policy</vt:lpstr>
      <vt:lpstr>Memory Management</vt:lpstr>
      <vt:lpstr>Processes Need Memory</vt:lpstr>
      <vt:lpstr>What Does Memory Management Do?</vt:lpstr>
      <vt:lpstr>Address Binding</vt:lpstr>
      <vt:lpstr>Address Binding</vt:lpstr>
      <vt:lpstr>Dynamic Address Binding</vt:lpstr>
      <vt:lpstr>Relocation Register</vt:lpstr>
      <vt:lpstr>Relocation Register</vt:lpstr>
      <vt:lpstr>Memory Partitioning</vt:lpstr>
      <vt:lpstr>Memory Partitioning</vt:lpstr>
      <vt:lpstr>Memory Partitioning</vt:lpstr>
      <vt:lpstr>Buddy Memory Allocation</vt:lpstr>
      <vt:lpstr>Non-Contiguous Memory Allocation</vt:lpstr>
      <vt:lpstr>Paging</vt:lpstr>
      <vt:lpstr>Paging</vt:lpstr>
      <vt:lpstr>PowerPoint Presentation</vt:lpstr>
      <vt:lpstr>PowerPoint Presentation</vt:lpstr>
      <vt:lpstr>Translation Lookaside Buffer</vt:lpstr>
      <vt:lpstr>Multilevel Page Table</vt:lpstr>
      <vt:lpstr>PowerPoint Presentation</vt:lpstr>
      <vt:lpstr>Segmentation With Paging</vt:lpstr>
      <vt:lpstr>Segmentation With Paging</vt:lpstr>
      <vt:lpstr>Next</vt:lpstr>
    </vt:vector>
  </TitlesOfParts>
  <Company>Arm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 Guan</dc:creator>
  <cp:lastModifiedBy>David Mackenzie</cp:lastModifiedBy>
  <cp:revision>544</cp:revision>
  <dcterms:created xsi:type="dcterms:W3CDTF">2014-05-28T16:14:06Z</dcterms:created>
  <dcterms:modified xsi:type="dcterms:W3CDTF">2021-10-15T12:57:53Z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0x010102005A5C1BE65173D647975D08D04557E024</vt:lpwstr>
  </property>
  <property fmtid="{D5CDD505-2E9C-101B-9397-08002B2CF9AE}" pid="3" name="_dlc_DocIdItemGuid">
    <vt:lpwstr>d0713a34-1062-48d0-aada-3b674e8d17e0</vt:lpwstr>
  </property>
  <property fmtid="{D5CDD505-2E9C-101B-9397-08002B2CF9AE}" pid="4" name="vti_description">
    <vt:lpwstr/>
  </property>
</Properties>
</file>